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3438144"/>
            <a:ext cx="173990" cy="437515"/>
          </a:xfrm>
          <a:custGeom>
            <a:avLst/>
            <a:gdLst/>
            <a:ahLst/>
            <a:cxnLst/>
            <a:rect l="l" t="t" r="r" b="b"/>
            <a:pathLst>
              <a:path w="173990" h="437514">
                <a:moveTo>
                  <a:pt x="173736" y="0"/>
                </a:moveTo>
                <a:lnTo>
                  <a:pt x="0" y="0"/>
                </a:lnTo>
                <a:lnTo>
                  <a:pt x="0" y="437387"/>
                </a:lnTo>
                <a:lnTo>
                  <a:pt x="173736" y="437387"/>
                </a:lnTo>
                <a:lnTo>
                  <a:pt x="173736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685032"/>
            <a:ext cx="0" cy="1299845"/>
          </a:xfrm>
          <a:custGeom>
            <a:avLst/>
            <a:gdLst/>
            <a:ahLst/>
            <a:cxnLst/>
            <a:rect l="l" t="t" r="r" b="b"/>
            <a:pathLst>
              <a:path h="1299845">
                <a:moveTo>
                  <a:pt x="0" y="0"/>
                </a:moveTo>
                <a:lnTo>
                  <a:pt x="0" y="1299464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66343"/>
            <a:ext cx="1270" cy="2781935"/>
          </a:xfrm>
          <a:custGeom>
            <a:avLst/>
            <a:gdLst/>
            <a:ahLst/>
            <a:cxnLst/>
            <a:rect l="l" t="t" r="r" b="b"/>
            <a:pathLst>
              <a:path w="1270" h="2781935">
                <a:moveTo>
                  <a:pt x="0" y="0"/>
                </a:moveTo>
                <a:lnTo>
                  <a:pt x="1193" y="2781807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3990" cy="437515"/>
          </a:xfrm>
          <a:custGeom>
            <a:avLst/>
            <a:gdLst/>
            <a:ahLst/>
            <a:cxnLst/>
            <a:rect l="l" t="t" r="r" b="b"/>
            <a:pathLst>
              <a:path w="173990" h="437515">
                <a:moveTo>
                  <a:pt x="173736" y="0"/>
                </a:moveTo>
                <a:lnTo>
                  <a:pt x="0" y="0"/>
                </a:lnTo>
                <a:lnTo>
                  <a:pt x="0" y="437388"/>
                </a:lnTo>
                <a:lnTo>
                  <a:pt x="173736" y="437388"/>
                </a:lnTo>
                <a:lnTo>
                  <a:pt x="17373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 u="sng">
                <a:solidFill>
                  <a:srgbClr val="5677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 u="sng">
                <a:solidFill>
                  <a:srgbClr val="5677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 u="sng">
                <a:solidFill>
                  <a:srgbClr val="5677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858" y="2142490"/>
            <a:ext cx="4288282" cy="44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 u="sng">
                <a:solidFill>
                  <a:srgbClr val="5677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530" y="2457640"/>
            <a:ext cx="3954779" cy="199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KAVIN75/RIT-NM-FSD" TargetMode="External"/><Relationship Id="rId4" Type="http://schemas.openxmlformats.org/officeDocument/2006/relationships/hyperlink" Target="https://github.com/KAVIN75/Portfolio-RIT-NM-FS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953" y="2665298"/>
            <a:ext cx="2740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u="none" dirty="0">
                <a:solidFill>
                  <a:srgbClr val="213669"/>
                </a:solidFill>
                <a:latin typeface="Trebuchet MS"/>
                <a:cs typeface="Trebuchet MS"/>
              </a:rPr>
              <a:t>“Portfolio </a:t>
            </a:r>
            <a:r>
              <a:rPr sz="2400" i="0" u="none" spc="105" dirty="0">
                <a:solidFill>
                  <a:srgbClr val="213669"/>
                </a:solidFill>
                <a:latin typeface="Trebuchet MS"/>
                <a:cs typeface="Trebuchet MS"/>
              </a:rPr>
              <a:t>Design</a:t>
            </a:r>
            <a:r>
              <a:rPr sz="2400" i="0" u="none" spc="-44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i="0" u="none" spc="-26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953" y="3386454"/>
            <a:ext cx="1172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55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42517"/>
            <a:ext cx="1705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0" u="none" spc="5" dirty="0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sz="1600" i="0" u="none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0" u="none" spc="1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693420" marR="464820" indent="-317500">
              <a:lnSpc>
                <a:spcPct val="100000"/>
              </a:lnSpc>
              <a:buFont typeface="Arial"/>
              <a:buChar char="▪"/>
              <a:tabLst>
                <a:tab pos="692785" algn="l"/>
                <a:tab pos="693420" algn="l"/>
              </a:tabLst>
            </a:pP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purpose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software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 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Specification is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develop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portfolio 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website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showcases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user's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work, 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achievements,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skills.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7530" y="2457640"/>
          <a:ext cx="3939540" cy="1989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80"/>
                <a:gridCol w="1313180"/>
                <a:gridCol w="1313180"/>
              </a:tblGrid>
              <a:tr h="392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spc="-7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419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Akash .</a:t>
                      </a:r>
                      <a:r>
                        <a:rPr sz="1400" spc="-12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2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Rakesh .</a:t>
                      </a:r>
                      <a:r>
                        <a:rPr sz="1400" spc="-19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24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Rasa .</a:t>
                      </a:r>
                      <a:r>
                        <a:rPr sz="1400" spc="-114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24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Rudhran .</a:t>
                      </a:r>
                      <a:r>
                        <a:rPr sz="1400" spc="-21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551" y="3574541"/>
            <a:ext cx="353822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C78B31"/>
                </a:solidFill>
                <a:latin typeface="Trebuchet MS"/>
                <a:cs typeface="Trebuchet MS"/>
              </a:rPr>
              <a:t>Learning</a:t>
            </a:r>
            <a:r>
              <a:rPr sz="1400" b="1" spc="-125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35" dirty="0">
                <a:solidFill>
                  <a:srgbClr val="C78B31"/>
                </a:solidFill>
                <a:latin typeface="Trebuchet MS"/>
                <a:cs typeface="Trebuchet MS"/>
              </a:rPr>
              <a:t>Outcome</a:t>
            </a:r>
            <a:endParaRPr sz="1400">
              <a:latin typeface="Trebuchet MS"/>
              <a:cs typeface="Trebuchet MS"/>
            </a:endParaRPr>
          </a:p>
          <a:p>
            <a:pPr marL="412115" indent="-305435">
              <a:lnSpc>
                <a:spcPct val="100000"/>
              </a:lnSpc>
              <a:spcBef>
                <a:spcPts val="1425"/>
              </a:spcBef>
              <a:buFont typeface="Times New Roman"/>
              <a:buChar char="▪"/>
              <a:tabLst>
                <a:tab pos="412115" algn="l"/>
                <a:tab pos="412750" algn="l"/>
              </a:tabLst>
            </a:pPr>
            <a:r>
              <a:rPr sz="1200" spc="-125" dirty="0">
                <a:latin typeface="Verdana"/>
                <a:cs typeface="Verdana"/>
              </a:rPr>
              <a:t>Developing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complicated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UI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using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react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components</a:t>
            </a:r>
            <a:endParaRPr sz="1200">
              <a:latin typeface="Verdana"/>
              <a:cs typeface="Verdana"/>
            </a:endParaRPr>
          </a:p>
          <a:p>
            <a:pPr marL="412115" indent="-305435">
              <a:lnSpc>
                <a:spcPct val="100000"/>
              </a:lnSpc>
              <a:spcBef>
                <a:spcPts val="120"/>
              </a:spcBef>
              <a:buFont typeface="Times New Roman"/>
              <a:buChar char="▪"/>
              <a:tabLst>
                <a:tab pos="412115" algn="l"/>
                <a:tab pos="412750" algn="l"/>
              </a:tabLst>
            </a:pPr>
            <a:r>
              <a:rPr sz="1200" spc="-110" dirty="0">
                <a:latin typeface="Verdana"/>
                <a:cs typeface="Verdana"/>
              </a:rPr>
              <a:t>Using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props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drilling</a:t>
            </a:r>
            <a:r>
              <a:rPr sz="1200" spc="-155" dirty="0">
                <a:latin typeface="Verdana"/>
                <a:cs typeface="Verdana"/>
              </a:rPr>
              <a:t> and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context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to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pass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variables</a:t>
            </a:r>
            <a:endParaRPr sz="1200">
              <a:latin typeface="Verdana"/>
              <a:cs typeface="Verdana"/>
            </a:endParaRPr>
          </a:p>
          <a:p>
            <a:pPr marL="412115" indent="-305435">
              <a:lnSpc>
                <a:spcPct val="100000"/>
              </a:lnSpc>
              <a:spcBef>
                <a:spcPts val="110"/>
              </a:spcBef>
              <a:buFont typeface="Times New Roman"/>
              <a:buChar char="▪"/>
              <a:tabLst>
                <a:tab pos="412115" algn="l"/>
                <a:tab pos="412750" algn="l"/>
              </a:tabLst>
            </a:pPr>
            <a:r>
              <a:rPr sz="1200" spc="-110" dirty="0">
                <a:latin typeface="Verdana"/>
                <a:cs typeface="Verdana"/>
              </a:rPr>
              <a:t>Getting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familiar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with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different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type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of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api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calls</a:t>
            </a:r>
            <a:endParaRPr sz="1200">
              <a:latin typeface="Verdana"/>
              <a:cs typeface="Verdana"/>
            </a:endParaRPr>
          </a:p>
          <a:p>
            <a:pPr marL="412115" indent="-305435">
              <a:lnSpc>
                <a:spcPct val="100000"/>
              </a:lnSpc>
              <a:spcBef>
                <a:spcPts val="120"/>
              </a:spcBef>
              <a:buFont typeface="Times New Roman"/>
              <a:buChar char="▪"/>
              <a:tabLst>
                <a:tab pos="412115" algn="l"/>
                <a:tab pos="412750" algn="l"/>
              </a:tabLst>
            </a:pPr>
            <a:r>
              <a:rPr sz="1200" spc="-95" dirty="0">
                <a:latin typeface="Verdana"/>
                <a:cs typeface="Verdana"/>
              </a:rPr>
              <a:t>Handling </a:t>
            </a:r>
            <a:r>
              <a:rPr sz="1200" spc="-105" dirty="0">
                <a:latin typeface="Verdana"/>
                <a:cs typeface="Verdana"/>
              </a:rPr>
              <a:t>different </a:t>
            </a:r>
            <a:r>
              <a:rPr sz="1200" spc="-90" dirty="0">
                <a:latin typeface="Verdana"/>
                <a:cs typeface="Verdana"/>
              </a:rPr>
              <a:t>input</a:t>
            </a:r>
            <a:r>
              <a:rPr sz="1200" spc="-34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794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none" spc="-260" dirty="0">
                <a:solidFill>
                  <a:srgbClr val="213669"/>
                </a:solidFill>
                <a:latin typeface="Verdana"/>
                <a:cs typeface="Verdana"/>
              </a:rPr>
              <a:t>Task </a:t>
            </a:r>
            <a:r>
              <a:rPr sz="1800" i="0" u="none" spc="-295" dirty="0">
                <a:solidFill>
                  <a:srgbClr val="213669"/>
                </a:solidFill>
                <a:latin typeface="Verdana"/>
                <a:cs typeface="Verdana"/>
              </a:rPr>
              <a:t>-</a:t>
            </a:r>
            <a:r>
              <a:rPr sz="1800" i="0" u="none" spc="-200" dirty="0">
                <a:solidFill>
                  <a:srgbClr val="213669"/>
                </a:solidFill>
                <a:latin typeface="Verdana"/>
                <a:cs typeface="Verdana"/>
              </a:rPr>
              <a:t> </a:t>
            </a:r>
            <a:r>
              <a:rPr sz="1800" i="0" u="none" spc="-330" dirty="0">
                <a:solidFill>
                  <a:srgbClr val="213669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662" y="620395"/>
            <a:ext cx="3494404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Create </a:t>
            </a:r>
            <a:r>
              <a:rPr sz="90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UI 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and </a:t>
            </a:r>
            <a:r>
              <a:rPr sz="90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implement 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various </a:t>
            </a:r>
            <a:r>
              <a:rPr sz="90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components </a:t>
            </a:r>
            <a:r>
              <a:rPr sz="90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using</a:t>
            </a:r>
            <a:r>
              <a:rPr sz="900" b="1" spc="6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9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react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75" dirty="0">
                <a:latin typeface="Verdana"/>
                <a:cs typeface="Verdana"/>
              </a:rPr>
              <a:t>Split</a:t>
            </a:r>
            <a:r>
              <a:rPr sz="900" spc="-150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design</a:t>
            </a:r>
            <a:r>
              <a:rPr sz="900" spc="-120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into</a:t>
            </a:r>
            <a:r>
              <a:rPr sz="900" spc="-13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components</a:t>
            </a:r>
            <a:r>
              <a:rPr sz="900" spc="-13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and</a:t>
            </a:r>
            <a:r>
              <a:rPr sz="900" spc="-130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Higher</a:t>
            </a:r>
            <a:r>
              <a:rPr sz="900" spc="-135" dirty="0">
                <a:latin typeface="Verdana"/>
                <a:cs typeface="Verdana"/>
              </a:rPr>
              <a:t> </a:t>
            </a:r>
            <a:r>
              <a:rPr sz="900" spc="-100" dirty="0">
                <a:latin typeface="Verdana"/>
                <a:cs typeface="Verdana"/>
              </a:rPr>
              <a:t>order</a:t>
            </a:r>
            <a:r>
              <a:rPr sz="900" spc="-114" dirty="0">
                <a:latin typeface="Verdana"/>
                <a:cs typeface="Verdana"/>
              </a:rPr>
              <a:t> </a:t>
            </a:r>
            <a:r>
              <a:rPr sz="900" spc="-105" dirty="0">
                <a:latin typeface="Verdana"/>
                <a:cs typeface="Verdana"/>
              </a:rPr>
              <a:t>Components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9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80" dirty="0">
                <a:latin typeface="Verdana"/>
                <a:cs typeface="Verdana"/>
              </a:rPr>
              <a:t>Define </a:t>
            </a:r>
            <a:r>
              <a:rPr sz="900" spc="-100" dirty="0">
                <a:latin typeface="Verdana"/>
                <a:cs typeface="Verdana"/>
              </a:rPr>
              <a:t>structure </a:t>
            </a:r>
            <a:r>
              <a:rPr sz="900" spc="-65" dirty="0">
                <a:latin typeface="Verdana"/>
                <a:cs typeface="Verdana"/>
              </a:rPr>
              <a:t>of </a:t>
            </a:r>
            <a:r>
              <a:rPr sz="900" spc="-110" dirty="0">
                <a:latin typeface="Verdana"/>
                <a:cs typeface="Verdana"/>
              </a:rPr>
              <a:t>the</a:t>
            </a:r>
            <a:r>
              <a:rPr sz="900" spc="-254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components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140" dirty="0">
                <a:latin typeface="Verdana"/>
                <a:cs typeface="Verdana"/>
              </a:rPr>
              <a:t>Set </a:t>
            </a:r>
            <a:r>
              <a:rPr sz="900" spc="-110" dirty="0">
                <a:latin typeface="Verdana"/>
                <a:cs typeface="Verdana"/>
              </a:rPr>
              <a:t>the basic </a:t>
            </a:r>
            <a:r>
              <a:rPr sz="900" spc="-50" dirty="0">
                <a:latin typeface="Verdana"/>
                <a:cs typeface="Verdana"/>
              </a:rPr>
              <a:t>ui </a:t>
            </a:r>
            <a:r>
              <a:rPr sz="900" spc="-114" dirty="0">
                <a:latin typeface="Verdana"/>
                <a:cs typeface="Verdana"/>
              </a:rPr>
              <a:t>components </a:t>
            </a:r>
            <a:r>
              <a:rPr sz="900" spc="-65" dirty="0">
                <a:latin typeface="Verdana"/>
                <a:cs typeface="Verdana"/>
              </a:rPr>
              <a:t>with</a:t>
            </a:r>
            <a:r>
              <a:rPr sz="900" spc="-240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dummy </a:t>
            </a:r>
            <a:r>
              <a:rPr sz="900" spc="-125" dirty="0">
                <a:latin typeface="Verdana"/>
                <a:cs typeface="Verdana"/>
              </a:rPr>
              <a:t>data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●"/>
            </a:pPr>
            <a:endParaRPr sz="1000">
              <a:latin typeface="Verdana"/>
              <a:cs typeface="Verdana"/>
            </a:endParaRPr>
          </a:p>
          <a:p>
            <a:pPr marL="48260">
              <a:lnSpc>
                <a:spcPct val="100000"/>
              </a:lnSpc>
            </a:pPr>
            <a:r>
              <a:rPr sz="90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Integrate </a:t>
            </a:r>
            <a:r>
              <a:rPr sz="90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the </a:t>
            </a:r>
            <a:r>
              <a:rPr sz="90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APIs </a:t>
            </a:r>
            <a:r>
              <a:rPr sz="90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to </a:t>
            </a:r>
            <a:r>
              <a:rPr sz="900" b="1" dirty="0">
                <a:solidFill>
                  <a:srgbClr val="0A5293"/>
                </a:solidFill>
                <a:latin typeface="Times New Roman"/>
                <a:cs typeface="Times New Roman"/>
              </a:rPr>
              <a:t>frontend </a:t>
            </a:r>
            <a:r>
              <a:rPr sz="90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to 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ensure </a:t>
            </a:r>
            <a:r>
              <a:rPr sz="90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the 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dynamic </a:t>
            </a:r>
            <a:r>
              <a:rPr sz="90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feature </a:t>
            </a:r>
            <a:r>
              <a:rPr sz="900" b="1" spc="10" dirty="0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website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60" dirty="0">
                <a:latin typeface="Verdana"/>
                <a:cs typeface="Verdana"/>
              </a:rPr>
              <a:t>Point </a:t>
            </a:r>
            <a:r>
              <a:rPr sz="900" spc="-155" dirty="0">
                <a:latin typeface="Verdana"/>
                <a:cs typeface="Verdana"/>
              </a:rPr>
              <a:t>base </a:t>
            </a:r>
            <a:r>
              <a:rPr sz="900" spc="-90" dirty="0">
                <a:latin typeface="Verdana"/>
                <a:cs typeface="Verdana"/>
              </a:rPr>
              <a:t>api </a:t>
            </a:r>
            <a:r>
              <a:rPr sz="900" spc="-80" dirty="0">
                <a:latin typeface="Verdana"/>
                <a:cs typeface="Verdana"/>
              </a:rPr>
              <a:t>to </a:t>
            </a:r>
            <a:r>
              <a:rPr sz="900" spc="-110" dirty="0">
                <a:latin typeface="Verdana"/>
                <a:cs typeface="Verdana"/>
              </a:rPr>
              <a:t>the </a:t>
            </a:r>
            <a:r>
              <a:rPr sz="900" spc="-150" dirty="0">
                <a:latin typeface="Verdana"/>
                <a:cs typeface="Verdana"/>
              </a:rPr>
              <a:t>severs </a:t>
            </a:r>
            <a:r>
              <a:rPr sz="900" spc="-155" dirty="0">
                <a:latin typeface="Verdana"/>
                <a:cs typeface="Verdana"/>
              </a:rPr>
              <a:t>base</a:t>
            </a:r>
            <a:r>
              <a:rPr sz="900" spc="-254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url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105" dirty="0">
                <a:latin typeface="Verdana"/>
                <a:cs typeface="Verdana"/>
              </a:rPr>
              <a:t>Design </a:t>
            </a:r>
            <a:r>
              <a:rPr sz="900" spc="-90" dirty="0">
                <a:latin typeface="Verdana"/>
                <a:cs typeface="Verdana"/>
              </a:rPr>
              <a:t>api </a:t>
            </a:r>
            <a:r>
              <a:rPr sz="900" spc="-95" dirty="0">
                <a:latin typeface="Verdana"/>
                <a:cs typeface="Verdana"/>
              </a:rPr>
              <a:t>calls </a:t>
            </a:r>
            <a:r>
              <a:rPr sz="900" spc="-60" dirty="0">
                <a:latin typeface="Verdana"/>
                <a:cs typeface="Verdana"/>
              </a:rPr>
              <a:t>for</a:t>
            </a:r>
            <a:r>
              <a:rPr sz="900" spc="-240" dirty="0">
                <a:latin typeface="Verdana"/>
                <a:cs typeface="Verdana"/>
              </a:rPr>
              <a:t> </a:t>
            </a:r>
            <a:r>
              <a:rPr sz="900" spc="-135" dirty="0">
                <a:latin typeface="Verdana"/>
                <a:cs typeface="Verdana"/>
              </a:rPr>
              <a:t>each </a:t>
            </a:r>
            <a:r>
              <a:rPr sz="900" spc="-125" dirty="0">
                <a:latin typeface="Verdana"/>
                <a:cs typeface="Verdana"/>
              </a:rPr>
              <a:t>element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85" dirty="0">
                <a:latin typeface="Verdana"/>
                <a:cs typeface="Verdana"/>
              </a:rPr>
              <a:t>Handle </a:t>
            </a:r>
            <a:r>
              <a:rPr sz="900" spc="-105" dirty="0">
                <a:latin typeface="Verdana"/>
                <a:cs typeface="Verdana"/>
              </a:rPr>
              <a:t>errors </a:t>
            </a:r>
            <a:r>
              <a:rPr sz="900" spc="-50" dirty="0">
                <a:latin typeface="Verdana"/>
                <a:cs typeface="Verdana"/>
              </a:rPr>
              <a:t>in</a:t>
            </a:r>
            <a:r>
              <a:rPr sz="900" spc="-240" dirty="0">
                <a:latin typeface="Verdana"/>
                <a:cs typeface="Verdana"/>
              </a:rPr>
              <a:t> </a:t>
            </a:r>
            <a:r>
              <a:rPr sz="900" spc="-110" dirty="0">
                <a:latin typeface="Verdana"/>
                <a:cs typeface="Verdana"/>
              </a:rPr>
              <a:t>the </a:t>
            </a:r>
            <a:r>
              <a:rPr sz="900" spc="-80" dirty="0">
                <a:latin typeface="Verdana"/>
                <a:cs typeface="Verdana"/>
              </a:rPr>
              <a:t>output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95" dirty="0">
                <a:latin typeface="Verdana"/>
                <a:cs typeface="Verdana"/>
              </a:rPr>
              <a:t>Render</a:t>
            </a:r>
            <a:r>
              <a:rPr sz="900" spc="-114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output</a:t>
            </a:r>
            <a:r>
              <a:rPr sz="900" spc="-130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of</a:t>
            </a:r>
            <a:r>
              <a:rPr sz="900" spc="-114" dirty="0">
                <a:latin typeface="Verdana"/>
                <a:cs typeface="Verdana"/>
              </a:rPr>
              <a:t> </a:t>
            </a:r>
            <a:r>
              <a:rPr sz="900" spc="-110" dirty="0">
                <a:latin typeface="Verdana"/>
                <a:cs typeface="Verdana"/>
              </a:rPr>
              <a:t>apis</a:t>
            </a:r>
            <a:r>
              <a:rPr sz="900" spc="-140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to</a:t>
            </a:r>
            <a:r>
              <a:rPr sz="900" spc="-130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different</a:t>
            </a:r>
            <a:r>
              <a:rPr sz="900" spc="-125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low</a:t>
            </a:r>
            <a:r>
              <a:rPr sz="900" spc="-125" dirty="0">
                <a:latin typeface="Verdana"/>
                <a:cs typeface="Verdana"/>
              </a:rPr>
              <a:t> </a:t>
            </a:r>
            <a:r>
              <a:rPr sz="900" spc="-105" dirty="0">
                <a:latin typeface="Verdana"/>
                <a:cs typeface="Verdana"/>
              </a:rPr>
              <a:t>level</a:t>
            </a:r>
            <a:r>
              <a:rPr sz="900" spc="-130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components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0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135" dirty="0">
                <a:latin typeface="Verdana"/>
                <a:cs typeface="Verdana"/>
              </a:rPr>
              <a:t>Secure </a:t>
            </a:r>
            <a:r>
              <a:rPr sz="900" spc="-95" dirty="0">
                <a:latin typeface="Verdana"/>
                <a:cs typeface="Verdana"/>
              </a:rPr>
              <a:t>content </a:t>
            </a:r>
            <a:r>
              <a:rPr sz="900" spc="-65" dirty="0">
                <a:latin typeface="Verdana"/>
                <a:cs typeface="Verdana"/>
              </a:rPr>
              <a:t>of </a:t>
            </a:r>
            <a:r>
              <a:rPr sz="900" spc="-105" dirty="0">
                <a:latin typeface="Verdana"/>
                <a:cs typeface="Verdana"/>
              </a:rPr>
              <a:t>post</a:t>
            </a:r>
            <a:r>
              <a:rPr sz="900" spc="-24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apisx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b="1" spc="-229" dirty="0">
                <a:solidFill>
                  <a:srgbClr val="0A5293"/>
                </a:solidFill>
                <a:latin typeface="Verdana"/>
                <a:cs typeface="Verdana"/>
              </a:rPr>
              <a:t>Evaluation</a:t>
            </a:r>
            <a:r>
              <a:rPr sz="1600" b="1" spc="-15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0A5293"/>
                </a:solidFill>
                <a:latin typeface="Verdana"/>
                <a:cs typeface="Verdana"/>
              </a:rPr>
              <a:t>Metric:</a:t>
            </a:r>
            <a:endParaRPr sz="16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36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-290" dirty="0">
                <a:latin typeface="Verdana"/>
                <a:cs typeface="Verdana"/>
              </a:rPr>
              <a:t>100% </a:t>
            </a:r>
            <a:r>
              <a:rPr sz="1400" spc="-120" dirty="0">
                <a:latin typeface="Verdana"/>
                <a:cs typeface="Verdana"/>
              </a:rPr>
              <a:t>Completion </a:t>
            </a:r>
            <a:r>
              <a:rPr sz="1400" spc="-90" dirty="0">
                <a:latin typeface="Verdana"/>
                <a:cs typeface="Verdana"/>
              </a:rPr>
              <a:t>of </a:t>
            </a:r>
            <a:r>
              <a:rPr sz="1400" spc="-170" dirty="0">
                <a:latin typeface="Verdana"/>
                <a:cs typeface="Verdana"/>
              </a:rPr>
              <a:t>the </a:t>
            </a:r>
            <a:r>
              <a:rPr sz="1400" spc="-204" dirty="0">
                <a:latin typeface="Verdana"/>
                <a:cs typeface="Verdana"/>
              </a:rPr>
              <a:t>above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200" dirty="0">
                <a:latin typeface="Verdana"/>
                <a:cs typeface="Verdana"/>
              </a:rPr>
              <a:t>tasks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5239" y="108583"/>
            <a:ext cx="3548761" cy="5034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2181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none" spc="-300" dirty="0">
                <a:solidFill>
                  <a:srgbClr val="21366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Step-Wise</a:t>
            </a:r>
            <a:r>
              <a:rPr sz="1800" i="0" u="none" spc="-265" dirty="0">
                <a:solidFill>
                  <a:srgbClr val="21366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1800" i="0" u="none" spc="-240" dirty="0">
                <a:solidFill>
                  <a:srgbClr val="21366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endParaRPr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550" y="819150"/>
            <a:ext cx="3794049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Step 1: Define </a:t>
            </a:r>
            <a:r>
              <a:rPr sz="1400" spc="-5" dirty="0">
                <a:latin typeface="Arial"/>
                <a:cs typeface="Arial"/>
              </a:rPr>
              <a:t>your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goals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Step 2: Choose a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Step 3: Choose a domain </a:t>
            </a:r>
            <a:r>
              <a:rPr sz="1400" spc="-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hosting  Step 4: Design </a:t>
            </a:r>
            <a:r>
              <a:rPr sz="1400" spc="-5" dirty="0">
                <a:latin typeface="Arial"/>
                <a:cs typeface="Arial"/>
              </a:rPr>
              <a:t>your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website</a:t>
            </a:r>
            <a:endParaRPr sz="1400" dirty="0">
              <a:latin typeface="Arial"/>
              <a:cs typeface="Arial"/>
            </a:endParaRPr>
          </a:p>
          <a:p>
            <a:pPr marL="12700" marR="124587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Step 5: Create </a:t>
            </a:r>
            <a:r>
              <a:rPr sz="1400" spc="-5" dirty="0">
                <a:latin typeface="Arial"/>
                <a:cs typeface="Arial"/>
              </a:rPr>
              <a:t>your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portfolio  Step 6: Add an About page  Step 7: Add a Contact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page</a:t>
            </a:r>
          </a:p>
          <a:p>
            <a:pPr marL="12700" marR="6464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Step 8: Optimize for search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engines  Step 9: Publish </a:t>
            </a:r>
            <a:r>
              <a:rPr sz="1400" spc="-5" dirty="0">
                <a:latin typeface="Arial"/>
                <a:cs typeface="Arial"/>
              </a:rPr>
              <a:t>your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website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Step 10: Update </a:t>
            </a:r>
            <a:r>
              <a:rPr sz="1400" spc="-5" dirty="0">
                <a:latin typeface="Arial"/>
                <a:cs typeface="Arial"/>
              </a:rPr>
              <a:t>your website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regularly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551" y="3550158"/>
            <a:ext cx="804672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5" dirty="0">
                <a:solidFill>
                  <a:srgbClr val="C78B31"/>
                </a:solidFill>
                <a:latin typeface="Verdana"/>
                <a:cs typeface="Verdana"/>
              </a:rPr>
              <a:t>Summary </a:t>
            </a:r>
            <a:r>
              <a:rPr sz="1800" b="1" spc="-229" dirty="0">
                <a:solidFill>
                  <a:srgbClr val="C78B31"/>
                </a:solidFill>
                <a:latin typeface="Verdana"/>
                <a:cs typeface="Verdana"/>
              </a:rPr>
              <a:t>of </a:t>
            </a:r>
            <a:r>
              <a:rPr sz="1800" b="1" spc="-275" dirty="0">
                <a:solidFill>
                  <a:srgbClr val="C78B31"/>
                </a:solidFill>
                <a:latin typeface="Verdana"/>
                <a:cs typeface="Verdana"/>
              </a:rPr>
              <a:t>your</a:t>
            </a:r>
            <a:r>
              <a:rPr sz="1800" b="1" spc="-270" dirty="0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sz="1800" b="1" spc="-305" dirty="0">
                <a:solidFill>
                  <a:srgbClr val="C78B31"/>
                </a:solidFill>
                <a:latin typeface="Verdana"/>
                <a:cs typeface="Verdana"/>
              </a:rPr>
              <a:t>task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4224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portfolio is a </a:t>
            </a:r>
            <a:r>
              <a:rPr sz="1400" spc="-5" dirty="0">
                <a:latin typeface="Arial"/>
                <a:cs typeface="Arial"/>
              </a:rPr>
              <a:t>personal website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showcases your work, </a:t>
            </a:r>
            <a:r>
              <a:rPr sz="1400" dirty="0">
                <a:latin typeface="Arial"/>
                <a:cs typeface="Arial"/>
              </a:rPr>
              <a:t>skills, and </a:t>
            </a:r>
            <a:r>
              <a:rPr sz="1400" spc="-5" dirty="0">
                <a:latin typeface="Arial"/>
                <a:cs typeface="Arial"/>
              </a:rPr>
              <a:t>expertise </a:t>
            </a:r>
            <a:r>
              <a:rPr sz="1400" dirty="0">
                <a:latin typeface="Arial"/>
                <a:cs typeface="Arial"/>
              </a:rPr>
              <a:t>to potential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  or </a:t>
            </a:r>
            <a:r>
              <a:rPr sz="1400" spc="-5" dirty="0">
                <a:latin typeface="Arial"/>
                <a:cs typeface="Arial"/>
              </a:rPr>
              <a:t>employers. </a:t>
            </a:r>
            <a:r>
              <a:rPr sz="140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typically </a:t>
            </a:r>
            <a:r>
              <a:rPr sz="1400" dirty="0">
                <a:latin typeface="Arial"/>
                <a:cs typeface="Arial"/>
              </a:rPr>
              <a:t>includes a portfolio page, an About page, and a Contact page.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goal is  to highlight </a:t>
            </a:r>
            <a:r>
              <a:rPr sz="1400" spc="-5" dirty="0">
                <a:latin typeface="Arial"/>
                <a:cs typeface="Arial"/>
              </a:rPr>
              <a:t>your </a:t>
            </a:r>
            <a:r>
              <a:rPr sz="1400" dirty="0">
                <a:latin typeface="Arial"/>
                <a:cs typeface="Arial"/>
              </a:rPr>
              <a:t>abilities, attract new opportunities, and establish </a:t>
            </a:r>
            <a:r>
              <a:rPr sz="1400" spc="-5" dirty="0">
                <a:latin typeface="Arial"/>
                <a:cs typeface="Arial"/>
              </a:rPr>
              <a:t>your personal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brand.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0279" y="2142490"/>
            <a:ext cx="4922521" cy="43601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83485" marR="5080" indent="-715010">
              <a:lnSpc>
                <a:spcPts val="1630"/>
              </a:lnSpc>
              <a:spcBef>
                <a:spcPts val="200"/>
              </a:spcBef>
            </a:pPr>
            <a:r>
              <a:rPr lang="en-IN" u="none" spc="25" dirty="0" smtClean="0"/>
              <a:t>       </a:t>
            </a:r>
            <a:r>
              <a:rPr lang="en-IN" u="none" spc="25" dirty="0" smtClean="0">
                <a:hlinkClick r:id="rId4"/>
              </a:rPr>
              <a:t>https</a:t>
            </a:r>
            <a:r>
              <a:rPr lang="en-IN" u="none" spc="25" dirty="0">
                <a:hlinkClick r:id="rId4"/>
              </a:rPr>
              <a:t>://github.com/KAVIN75</a:t>
            </a:r>
            <a:r>
              <a:rPr lang="en-IN" u="none" spc="25" dirty="0" smtClean="0">
                <a:hlinkClick r:id="rId4"/>
              </a:rPr>
              <a:t>/</a:t>
            </a:r>
            <a:br>
              <a:rPr lang="en-IN" u="none" spc="25" dirty="0" smtClean="0">
                <a:hlinkClick r:id="rId4"/>
              </a:rPr>
            </a:br>
            <a:r>
              <a:rPr lang="en-IN" u="none" spc="25" dirty="0" smtClean="0">
                <a:hlinkClick r:id="rId4"/>
              </a:rPr>
              <a:t>Portfolio-RIT-NM-FSD</a:t>
            </a:r>
            <a:endParaRPr u="none" spc="30" dirty="0">
              <a:hlinkClick r:id="rId5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77C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307</Words>
  <Application>Microsoft Office PowerPoint</Application>
  <PresentationFormat>On-screen Show (16:9)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 Semibold</vt:lpstr>
      <vt:lpstr>Times New Roman</vt:lpstr>
      <vt:lpstr>Trebuchet MS</vt:lpstr>
      <vt:lpstr>Verdana</vt:lpstr>
      <vt:lpstr>Office Theme</vt:lpstr>
      <vt:lpstr>“Portfolio Design ”</vt:lpstr>
      <vt:lpstr>Portfolio Website</vt:lpstr>
      <vt:lpstr>Task - 2</vt:lpstr>
      <vt:lpstr>Step-Wise Description</vt:lpstr>
      <vt:lpstr>       https://github.com/KAVIN75/ Portfolio-RIT-NM-FSD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“Portfolio Design ”</dc:title>
  <dc:creator>HP</dc:creator>
  <cp:lastModifiedBy>HP</cp:lastModifiedBy>
  <cp:revision>2</cp:revision>
  <dcterms:created xsi:type="dcterms:W3CDTF">2023-03-30T16:02:14Z</dcterms:created>
  <dcterms:modified xsi:type="dcterms:W3CDTF">2023-05-04T13:13:05Z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2023-03-30T00:00:00Z</vt:filetime>
  </property>
</Properties>
</file>