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811"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KAVIN75/RIT-NM-FS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953" y="2571750"/>
            <a:ext cx="3774847" cy="391795"/>
          </a:xfrm>
          <a:prstGeom prst="rect">
            <a:avLst/>
          </a:prstGeom>
        </p:spPr>
        <p:txBody>
          <a:bodyPr vert="horz" wrap="square" lIns="0" tIns="12700" rIns="0" bIns="0" rtlCol="0">
            <a:spAutoFit/>
          </a:bodyPr>
          <a:lstStyle/>
          <a:p>
            <a:pPr marL="12700">
              <a:lnSpc>
                <a:spcPct val="100000"/>
              </a:lnSpc>
              <a:spcBef>
                <a:spcPts val="100"/>
              </a:spcBef>
            </a:pPr>
            <a:r>
              <a:rPr sz="2400" spc="-130" dirty="0" smtClean="0">
                <a:solidFill>
                  <a:srgbClr val="213669"/>
                </a:solidFill>
                <a:latin typeface="Arial"/>
                <a:cs typeface="Arial"/>
              </a:rPr>
              <a:t>Portfolio</a:t>
            </a:r>
            <a:r>
              <a:rPr sz="2400" spc="-190" dirty="0" smtClean="0">
                <a:solidFill>
                  <a:srgbClr val="213669"/>
                </a:solidFill>
                <a:latin typeface="Arial"/>
                <a:cs typeface="Arial"/>
              </a:rPr>
              <a:t> </a:t>
            </a:r>
            <a:r>
              <a:rPr sz="2400" spc="-145" dirty="0" smtClean="0">
                <a:solidFill>
                  <a:srgbClr val="213669"/>
                </a:solidFill>
                <a:latin typeface="Arial"/>
                <a:cs typeface="Arial"/>
              </a:rPr>
              <a:t>Website</a:t>
            </a:r>
            <a:endParaRPr sz="2400" dirty="0">
              <a:latin typeface="Arial"/>
              <a:cs typeface="Arial"/>
            </a:endParaRPr>
          </a:p>
        </p:txBody>
      </p:sp>
      <p:sp>
        <p:nvSpPr>
          <p:cNvPr id="3" name="object 3"/>
          <p:cNvSpPr txBox="1"/>
          <p:nvPr/>
        </p:nvSpPr>
        <p:spPr>
          <a:xfrm>
            <a:off x="304800" y="3475990"/>
            <a:ext cx="20574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13669"/>
                </a:solidFill>
                <a:latin typeface="Carlito"/>
                <a:cs typeface="Carlito"/>
              </a:rPr>
              <a:t>Task </a:t>
            </a:r>
            <a:r>
              <a:rPr sz="2400" b="1">
                <a:solidFill>
                  <a:srgbClr val="213669"/>
                </a:solidFill>
                <a:latin typeface="Carlito"/>
                <a:cs typeface="Carlito"/>
              </a:rPr>
              <a:t>-</a:t>
            </a:r>
            <a:r>
              <a:rPr sz="2400" b="1" spc="-90">
                <a:solidFill>
                  <a:srgbClr val="213669"/>
                </a:solidFill>
                <a:latin typeface="Carlito"/>
                <a:cs typeface="Carlito"/>
              </a:rPr>
              <a:t> </a:t>
            </a:r>
            <a:r>
              <a:rPr lang="en-US" sz="2400" b="1" dirty="0">
                <a:solidFill>
                  <a:srgbClr val="213669"/>
                </a:solidFill>
                <a:latin typeface="Carlito"/>
                <a:cs typeface="Carlito"/>
              </a:rPr>
              <a:t>5</a:t>
            </a:r>
            <a:endParaRPr sz="24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sz="1800" b="1" spc="5" dirty="0">
                <a:solidFill>
                  <a:srgbClr val="C78B31"/>
                </a:solidFill>
                <a:latin typeface="Carlito"/>
                <a:cs typeface="Carlito"/>
              </a:rPr>
              <a:t>Portfolio</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984220575"/>
              </p:ext>
            </p:extLst>
          </p:nvPr>
        </p:nvGraphicFramePr>
        <p:xfrm>
          <a:off x="311010" y="2190750"/>
          <a:ext cx="4036695" cy="1716986"/>
        </p:xfrm>
        <a:graphic>
          <a:graphicData uri="http://schemas.openxmlformats.org/drawingml/2006/table">
            <a:tbl>
              <a:tblPr firstRow="1" bandRow="1">
                <a:tableStyleId>{2D5ABB26-0587-4C30-8999-92F81FD0307C}</a:tableStyleId>
              </a:tblPr>
              <a:tblGrid>
                <a:gridCol w="1497965"/>
                <a:gridCol w="1193165"/>
                <a:gridCol w="1345565"/>
              </a:tblGrid>
              <a:tr h="504586">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8">
                <a:tc>
                  <a:txBody>
                    <a:bodyPr/>
                    <a:lstStyle/>
                    <a:p>
                      <a:pPr algn="ctr">
                        <a:lnSpc>
                          <a:spcPct val="100000"/>
                        </a:lnSpc>
                        <a:spcBef>
                          <a:spcPts val="245"/>
                        </a:spcBef>
                      </a:pPr>
                      <a:r>
                        <a:rPr sz="1400" spc="-5" dirty="0">
                          <a:solidFill>
                            <a:srgbClr val="EFEFEF"/>
                          </a:solidFill>
                          <a:latin typeface="Arial"/>
                          <a:cs typeface="Arial"/>
                        </a:rPr>
                        <a:t>2113a52169</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nSpc>
                          <a:spcPct val="100000"/>
                        </a:lnSpc>
                        <a:spcBef>
                          <a:spcPts val="245"/>
                        </a:spcBef>
                      </a:pPr>
                      <a:r>
                        <a:rPr sz="1400" dirty="0">
                          <a:solidFill>
                            <a:srgbClr val="EFEFEF"/>
                          </a:solidFill>
                          <a:latin typeface="Arial"/>
                          <a:cs typeface="Arial"/>
                        </a:rPr>
                        <a:t>Akash .</a:t>
                      </a:r>
                      <a:r>
                        <a:rPr sz="1400" spc="-65" dirty="0">
                          <a:solidFill>
                            <a:srgbClr val="EFEFEF"/>
                          </a:solidFill>
                          <a:latin typeface="Arial"/>
                          <a:cs typeface="Arial"/>
                        </a:rPr>
                        <a:t> </a:t>
                      </a:r>
                      <a:r>
                        <a:rPr sz="1400" dirty="0">
                          <a:solidFill>
                            <a:srgbClr val="EFEFEF"/>
                          </a:solidFill>
                          <a:latin typeface="Arial"/>
                          <a:cs typeface="Arial"/>
                        </a:rPr>
                        <a:t>V</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9">
                <a:tc>
                  <a:txBody>
                    <a:bodyPr/>
                    <a:lstStyle/>
                    <a:p>
                      <a:pPr algn="ctr">
                        <a:lnSpc>
                          <a:spcPct val="100000"/>
                        </a:lnSpc>
                        <a:spcBef>
                          <a:spcPts val="245"/>
                        </a:spcBef>
                      </a:pPr>
                      <a:r>
                        <a:rPr sz="1400" spc="-5" dirty="0">
                          <a:solidFill>
                            <a:srgbClr val="EFEFEF"/>
                          </a:solidFill>
                          <a:latin typeface="Arial"/>
                          <a:cs typeface="Arial"/>
                        </a:rPr>
                        <a:t>2113a52192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nSpc>
                          <a:spcPct val="100000"/>
                        </a:lnSpc>
                        <a:spcBef>
                          <a:spcPts val="245"/>
                        </a:spcBef>
                      </a:pPr>
                      <a:r>
                        <a:rPr sz="1400" dirty="0">
                          <a:solidFill>
                            <a:srgbClr val="EFEFEF"/>
                          </a:solidFill>
                          <a:latin typeface="Arial"/>
                          <a:cs typeface="Arial"/>
                        </a:rPr>
                        <a:t>Rakesh .</a:t>
                      </a:r>
                      <a:r>
                        <a:rPr sz="1400" spc="-75" dirty="0">
                          <a:solidFill>
                            <a:srgbClr val="EFEFEF"/>
                          </a:solidFill>
                          <a:latin typeface="Arial"/>
                          <a:cs typeface="Arial"/>
                        </a:rPr>
                        <a:t> </a:t>
                      </a:r>
                      <a:r>
                        <a:rPr sz="1400" dirty="0">
                          <a:solidFill>
                            <a:srgbClr val="EFEFEF"/>
                          </a:solidFill>
                          <a:latin typeface="Arial"/>
                          <a:cs typeface="Arial"/>
                        </a:rPr>
                        <a:t>K</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8">
                <a:tc>
                  <a:txBody>
                    <a:bodyPr/>
                    <a:lstStyle/>
                    <a:p>
                      <a:pPr algn="ctr">
                        <a:lnSpc>
                          <a:spcPct val="100000"/>
                        </a:lnSpc>
                        <a:spcBef>
                          <a:spcPts val="250"/>
                        </a:spcBef>
                      </a:pPr>
                      <a:r>
                        <a:rPr sz="1400" spc="-5" dirty="0">
                          <a:solidFill>
                            <a:srgbClr val="EFEFEF"/>
                          </a:solidFill>
                          <a:latin typeface="Arial"/>
                          <a:cs typeface="Arial"/>
                        </a:rPr>
                        <a:t>2113a52194</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nSpc>
                          <a:spcPct val="100000"/>
                        </a:lnSpc>
                        <a:spcBef>
                          <a:spcPts val="250"/>
                        </a:spcBef>
                      </a:pPr>
                      <a:r>
                        <a:rPr sz="1400" spc="-5" dirty="0">
                          <a:solidFill>
                            <a:srgbClr val="EFEFEF"/>
                          </a:solidFill>
                          <a:latin typeface="Arial"/>
                          <a:cs typeface="Arial"/>
                        </a:rPr>
                        <a:t>Rasa </a:t>
                      </a:r>
                      <a:r>
                        <a:rPr sz="1400" dirty="0">
                          <a:solidFill>
                            <a:srgbClr val="EFEFEF"/>
                          </a:solidFill>
                          <a:latin typeface="Arial"/>
                          <a:cs typeface="Arial"/>
                        </a:rPr>
                        <a:t>.</a:t>
                      </a:r>
                      <a:r>
                        <a:rPr sz="1400" spc="-45" dirty="0">
                          <a:solidFill>
                            <a:srgbClr val="EFEFEF"/>
                          </a:solidFill>
                          <a:latin typeface="Arial"/>
                          <a:cs typeface="Arial"/>
                        </a:rPr>
                        <a:t> </a:t>
                      </a:r>
                      <a:r>
                        <a:rPr sz="1400" dirty="0">
                          <a:solidFill>
                            <a:srgbClr val="EFEFEF"/>
                          </a:solidFill>
                          <a:latin typeface="Arial"/>
                          <a:cs typeface="Arial"/>
                        </a:rPr>
                        <a:t>A</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075">
                <a:tc>
                  <a:txBody>
                    <a:bodyPr/>
                    <a:lstStyle/>
                    <a:p>
                      <a:pPr algn="ctr">
                        <a:lnSpc>
                          <a:spcPct val="100000"/>
                        </a:lnSpc>
                        <a:spcBef>
                          <a:spcPts val="254"/>
                        </a:spcBef>
                      </a:pPr>
                      <a:r>
                        <a:rPr sz="1400" spc="-5" dirty="0">
                          <a:solidFill>
                            <a:srgbClr val="EFEFEF"/>
                          </a:solidFill>
                          <a:latin typeface="Arial"/>
                          <a:cs typeface="Arial"/>
                        </a:rPr>
                        <a:t>2113a52196</a:t>
                      </a:r>
                      <a:endParaRPr sz="140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nSpc>
                          <a:spcPct val="100000"/>
                        </a:lnSpc>
                        <a:spcBef>
                          <a:spcPts val="254"/>
                        </a:spcBef>
                      </a:pPr>
                      <a:r>
                        <a:rPr sz="1400" dirty="0">
                          <a:solidFill>
                            <a:srgbClr val="EFEFEF"/>
                          </a:solidFill>
                          <a:latin typeface="Arial"/>
                          <a:cs typeface="Arial"/>
                        </a:rPr>
                        <a:t>Rudhran .</a:t>
                      </a:r>
                      <a:r>
                        <a:rPr sz="1400" spc="-80" dirty="0">
                          <a:solidFill>
                            <a:srgbClr val="EFEFEF"/>
                          </a:solidFill>
                          <a:latin typeface="Arial"/>
                          <a:cs typeface="Arial"/>
                        </a:rPr>
                        <a:t> </a:t>
                      </a:r>
                      <a:r>
                        <a:rPr sz="1400" dirty="0">
                          <a:solidFill>
                            <a:srgbClr val="EFEFEF"/>
                          </a:solidFill>
                          <a:latin typeface="Arial"/>
                          <a:cs typeface="Arial"/>
                        </a:rPr>
                        <a:t>B</a:t>
                      </a:r>
                      <a:endParaRPr sz="140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portfolio website using HTML, CSS, React.js, Node.js, and database </a:t>
            </a:r>
            <a:r>
              <a:rPr lang="en-US" sz="1400" dirty="0" smtClean="0"/>
              <a:t>connectivity.</a:t>
            </a:r>
            <a:endParaRPr lang="en-US" sz="1400" dirty="0"/>
          </a:p>
          <a:p>
            <a:pPr marL="285750" indent="-285750">
              <a:buFont typeface="Arial" panose="020B0604020202020204" pitchFamily="34" charset="0"/>
              <a:buChar char="•"/>
            </a:pPr>
            <a:r>
              <a:rPr lang="en-US" sz="1400" b="1" dirty="0"/>
              <a:t>Hosting the Portfolio Website</a:t>
            </a:r>
            <a:r>
              <a:rPr lang="en-US" sz="1400" dirty="0"/>
              <a:t>: Making your website accessible from anywhere is crucial</a:t>
            </a:r>
            <a:r>
              <a:rPr lang="en-US" sz="1400" dirty="0" smtClean="0"/>
              <a:t>.</a:t>
            </a:r>
            <a:endParaRPr lang="en-US" sz="1400" dirty="0"/>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a:t>
            </a:r>
            <a:r>
              <a:rPr lang="en-US" sz="1400" b="1" dirty="0" err="1"/>
              <a:t>MongoDB</a:t>
            </a:r>
            <a:r>
              <a:rPr lang="en-US" sz="1400" b="1" dirty="0"/>
              <a:t> Atlas</a:t>
            </a:r>
            <a:r>
              <a:rPr lang="en-US" sz="1400" dirty="0"/>
              <a:t>: </a:t>
            </a:r>
            <a:r>
              <a:rPr lang="en-US" sz="1400" dirty="0" err="1"/>
              <a:t>MongoDB</a:t>
            </a:r>
            <a:r>
              <a:rPr lang="en-US" sz="1400" dirty="0"/>
              <a:t>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r>
              <a:rPr lang="en-US" sz="1400" dirty="0" smtClean="0"/>
              <a: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portfolio website. We'll cover key steps, including hosting the backend on AWS, whitelisting API ports, and migrating the database to </a:t>
            </a:r>
            <a:r>
              <a:rPr lang="en-US" sz="1400" dirty="0" err="1"/>
              <a:t>MongoDB</a:t>
            </a:r>
            <a:r>
              <a:rPr lang="en-US" sz="1400" dirty="0"/>
              <a:t> Atlas for scalability and security. Using React.js, we'll build and host the frontend, creating engaging user interfaces. Configuring the backend URL within the frontend ensures seamless communication between components. Thorough testing of both the frontend and backend guarantees a robust website. By following these processes, we achieve reliable hosting, accessibility, and optimal performance. Whether it's showcasing your work or attracting potential clients, hosting your portfolio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7" name="object 7"/>
          <p:cNvSpPr txBox="1"/>
          <p:nvPr/>
        </p:nvSpPr>
        <p:spPr>
          <a:xfrm>
            <a:off x="4038600" y="2190750"/>
            <a:ext cx="2438400"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lang="en-IN" sz="1400" b="1" i="1" u="sng" dirty="0" smtClean="0">
                <a:latin typeface="Carlito"/>
                <a:cs typeface="Carlito"/>
                <a:hlinkClick r:id="rId4"/>
              </a:rPr>
              <a:t>https://github.com/KAVIN75/RIT-NM-FSD</a:t>
            </a:r>
            <a:endParaRPr sz="1400" b="1" i="1" u="sng"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357</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Carlito</vt:lpstr>
      <vt:lpstr>Office Theme</vt:lpstr>
      <vt:lpstr>Portfolio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HP</dc:creator>
  <cp:lastModifiedBy>HP</cp:lastModifiedBy>
  <cp:revision>7</cp:revision>
  <dcterms:created xsi:type="dcterms:W3CDTF">2023-05-03T17:14:36Z</dcterms:created>
  <dcterms:modified xsi:type="dcterms:W3CDTF">2023-05-09T08:28:49Z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2023-05-03T00:00:00Z</vt:filetime>
  </property>
  <property fmtid="{D5CDD505-2E9C-101B-9397-08002B2CF9AE}" pid="3" name="Creator">
    <vt:lpwstr>Microsoft® PowerPoint® for Microsoft 365</vt:lpwstr>
  </property>
  <property fmtid="{D5CDD505-2E9C-101B-9397-08002B2CF9AE}" pid="4" name="LastSaved">
    <vt:filetime>2023-05-03T00:00:00Z</vt:filetime>
  </property>
</Properties>
</file>