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E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9383" y="2026158"/>
            <a:ext cx="428523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100" y="2469514"/>
            <a:ext cx="405701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IN75/RIT-NM-FS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1832229"/>
            <a:ext cx="3327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0" spc="60" dirty="0">
                <a:solidFill>
                  <a:srgbClr val="213669"/>
                </a:solidFill>
                <a:latin typeface="Arial"/>
                <a:cs typeface="Arial"/>
              </a:rPr>
              <a:t>Software</a:t>
            </a:r>
            <a:r>
              <a:rPr sz="2400" i="0" spc="-24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15" dirty="0">
                <a:solidFill>
                  <a:srgbClr val="213669"/>
                </a:solidFill>
                <a:latin typeface="Arial"/>
                <a:cs typeface="Arial"/>
              </a:rPr>
              <a:t>Requirement  </a:t>
            </a:r>
            <a:r>
              <a:rPr sz="2400" i="0" spc="10" dirty="0">
                <a:solidFill>
                  <a:srgbClr val="213669"/>
                </a:solidFill>
                <a:latin typeface="Arial"/>
                <a:cs typeface="Arial"/>
              </a:rPr>
              <a:t>Specification:  </a:t>
            </a:r>
            <a:r>
              <a:rPr sz="2400" i="0" spc="20" dirty="0">
                <a:solidFill>
                  <a:srgbClr val="213669"/>
                </a:solidFill>
                <a:latin typeface="Arial"/>
                <a:cs typeface="Arial"/>
              </a:rPr>
              <a:t>Portfolio</a:t>
            </a:r>
            <a:r>
              <a:rPr sz="2400" i="0" spc="-1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35" dirty="0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3450463"/>
            <a:ext cx="116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21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366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194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Platf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1494155"/>
            <a:ext cx="3899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launched as a Web-based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</a:p>
        </p:txBody>
      </p:sp>
      <p:sp>
        <p:nvSpPr>
          <p:cNvPr id="9" name="object 9"/>
          <p:cNvSpPr/>
          <p:nvPr/>
        </p:nvSpPr>
        <p:spPr>
          <a:xfrm>
            <a:off x="217931" y="188671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4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040" y="20346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118" y="1849373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8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688" y="215950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638" y="1938655"/>
            <a:ext cx="6078220" cy="291105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78460" algn="l"/>
              </a:tabLst>
            </a:pPr>
            <a:r>
              <a:rPr sz="14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 	Goals and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Scopes</a:t>
            </a:r>
            <a:endParaRPr sz="1400" dirty="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740"/>
              </a:spcBef>
            </a:pPr>
            <a:endParaRPr lang="en-IN" sz="1300" spc="-5" dirty="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740"/>
              </a:spcBef>
            </a:pPr>
            <a:r>
              <a:rPr sz="1300" spc="-5" dirty="0" smtClean="0">
                <a:latin typeface="Arial"/>
                <a:cs typeface="Arial"/>
              </a:rPr>
              <a:t>Goals</a:t>
            </a:r>
            <a:r>
              <a:rPr sz="1300" spc="-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Showcase the user's </a:t>
            </a:r>
            <a:r>
              <a:rPr sz="1300" spc="-10" dirty="0">
                <a:latin typeface="Arial"/>
                <a:cs typeface="Arial"/>
              </a:rPr>
              <a:t>work </a:t>
            </a:r>
            <a:r>
              <a:rPr sz="1300" spc="-5" dirty="0">
                <a:latin typeface="Arial"/>
                <a:cs typeface="Arial"/>
              </a:rPr>
              <a:t>and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skills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Connect the user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potential employers, clients, and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collaborators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Display the user's resume/CV and provide a </a:t>
            </a:r>
            <a:r>
              <a:rPr sz="1300" spc="-10" dirty="0">
                <a:latin typeface="Arial"/>
                <a:cs typeface="Arial"/>
              </a:rPr>
              <a:t>way </a:t>
            </a:r>
            <a:r>
              <a:rPr sz="1300" spc="-5" dirty="0">
                <a:latin typeface="Arial"/>
                <a:cs typeface="Arial"/>
              </a:rPr>
              <a:t>for visitors to contact</a:t>
            </a:r>
            <a:r>
              <a:rPr sz="1300" spc="3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them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Allow easy management and updates of website content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Scope: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Multiple pages showcasing the user's portfolio of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work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spcBef>
                <a:spcPts val="5"/>
              </a:spcBef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Page displaying the user's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resume/CV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Contact page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form for visitors to send messages to the</a:t>
            </a:r>
            <a:r>
              <a:rPr sz="1300" spc="2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user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Built using HTML, CSS, and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JavaScript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Hosted on a </a:t>
            </a:r>
            <a:r>
              <a:rPr sz="1300" spc="-10" dirty="0">
                <a:latin typeface="Arial"/>
                <a:cs typeface="Arial"/>
              </a:rPr>
              <a:t>web </a:t>
            </a:r>
            <a:r>
              <a:rPr sz="1300" spc="-5" dirty="0">
                <a:latin typeface="Arial"/>
                <a:cs typeface="Arial"/>
              </a:rPr>
              <a:t>server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domain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name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Admin panel for easy management of website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content.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20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Deliverables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1737360"/>
            <a:ext cx="229616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The deliverables 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Feature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specification</a:t>
            </a: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plan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Development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Product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b="1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841" y="1673415"/>
          <a:ext cx="7694929" cy="267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0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1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Milestone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2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5" dirty="0">
                          <a:latin typeface="Trebuchet MS"/>
                          <a:cs typeface="Trebuchet MS"/>
                        </a:rPr>
                        <a:t>M1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view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0" dirty="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(Front-end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10" dirty="0">
                          <a:latin typeface="Trebuchet MS"/>
                          <a:cs typeface="Trebuchet MS"/>
                        </a:rPr>
                        <a:t>development)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spc="8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0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50" spc="50" dirty="0">
                          <a:latin typeface="Trebuchet MS"/>
                          <a:cs typeface="Trebuchet MS"/>
                        </a:rPr>
                        <a:t>weeks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week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30" dirty="0">
                          <a:latin typeface="Trebuchet MS"/>
                          <a:cs typeface="Trebuchet MS"/>
                        </a:rPr>
                        <a:t>Testing and</a:t>
                      </a:r>
                      <a:r>
                        <a:rPr sz="10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Debugging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6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Documentation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latin typeface="Trebuchet MS"/>
                          <a:cs typeface="Trebuchet MS"/>
                        </a:rPr>
                        <a:t>release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3638" y="934593"/>
            <a:ext cx="1429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Scheduling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534" y="605281"/>
            <a:ext cx="645795" cy="645795"/>
            <a:chOff x="335534" y="605281"/>
            <a:chExt cx="645795" cy="645795"/>
          </a:xfrm>
        </p:grpSpPr>
        <p:sp>
          <p:nvSpPr>
            <p:cNvPr id="4" name="object 4"/>
            <p:cNvSpPr/>
            <p:nvPr/>
          </p:nvSpPr>
          <p:spPr>
            <a:xfrm>
              <a:off x="385572" y="65379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5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6" y="545591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3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1" y="272795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7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" y="617981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4">
                  <a:moveTo>
                    <a:pt x="0" y="310133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4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3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4" y="620267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3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004" y="801370"/>
            <a:ext cx="9759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530" algn="l"/>
                <a:tab pos="96266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	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655" y="756513"/>
            <a:ext cx="5833110" cy="5713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b="1" spc="-5" dirty="0">
                <a:latin typeface="Arial"/>
                <a:cs typeface="Arial"/>
              </a:rPr>
              <a:t>Technical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Arial"/>
                <a:cs typeface="Arial"/>
              </a:rPr>
              <a:t>Following would </a:t>
            </a:r>
            <a:r>
              <a:rPr sz="1400" dirty="0">
                <a:latin typeface="Arial"/>
                <a:cs typeface="Arial"/>
              </a:rPr>
              <a:t>be the languages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used 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07162" y="2793745"/>
            <a:ext cx="645795" cy="645795"/>
            <a:chOff x="407162" y="2793745"/>
            <a:chExt cx="645795" cy="645795"/>
          </a:xfrm>
        </p:grpSpPr>
        <p:sp>
          <p:nvSpPr>
            <p:cNvPr id="9" name="object 9"/>
            <p:cNvSpPr/>
            <p:nvPr/>
          </p:nvSpPr>
          <p:spPr>
            <a:xfrm>
              <a:off x="455676" y="284378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5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6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5" y="545592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4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2" y="272796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8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862" y="2806445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5">
                  <a:moveTo>
                    <a:pt x="0" y="310134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3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4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3" y="620268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4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70432" y="3116579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023" y="1452536"/>
            <a:ext cx="8247177" cy="3252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 indent="-287020">
              <a:lnSpc>
                <a:spcPct val="100000"/>
              </a:lnSpc>
              <a:spcBef>
                <a:spcPts val="105"/>
              </a:spcBef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HTML5</a:t>
            </a:r>
            <a:endParaRPr sz="1400" dirty="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CSS3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PHP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Jquery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Javascript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976630" algn="l"/>
                <a:tab pos="111315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11.	</a:t>
            </a:r>
            <a:r>
              <a:rPr sz="1400" spc="-5" dirty="0">
                <a:latin typeface="Arial"/>
                <a:cs typeface="Arial"/>
              </a:rPr>
              <a:t>		</a:t>
            </a:r>
            <a:r>
              <a:rPr sz="1400" b="1" spc="-5" dirty="0"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Arial"/>
              <a:cs typeface="Arial"/>
            </a:endParaRPr>
          </a:p>
          <a:p>
            <a:pPr marL="1113155" marR="5080">
              <a:lnSpc>
                <a:spcPct val="100099"/>
              </a:lnSpc>
            </a:pP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In conclusion, the development of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portfolio website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college students aims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 create a visually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appealing, user-friendly, and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informative platform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showcasing their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work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skills. The project requires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 well-defined and structured approach to meet 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students' needs and expectations.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SRS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document outlines the requirements,  functional and non-functional specifications,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constraints,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assumptions of the  project. It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serve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as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blueprint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development team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create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successful and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effective portfolio website</a:t>
            </a:r>
            <a:r>
              <a:rPr sz="1400" dirty="0">
                <a:solidFill>
                  <a:srgbClr val="D1D4DB"/>
                </a:solidFill>
                <a:latin typeface="Carlito"/>
                <a:cs typeface="Carlito"/>
              </a:rPr>
              <a:t>.</a:t>
            </a:r>
            <a:r>
              <a:rPr sz="1400" spc="-30" dirty="0">
                <a:solidFill>
                  <a:srgbClr val="D1D4DB"/>
                </a:solidFill>
                <a:latin typeface="Carlito"/>
                <a:cs typeface="Carlito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8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600" y="2038350"/>
            <a:ext cx="2438400" cy="430887"/>
          </a:xfrm>
        </p:spPr>
        <p:txBody>
          <a:bodyPr/>
          <a:lstStyle/>
          <a:p>
            <a:pPr algn="ctr"/>
            <a:r>
              <a:rPr lang="en-IN" dirty="0">
                <a:hlinkClick r:id="rId2"/>
              </a:rPr>
              <a:t>https://github.com/KAVIN75/RIT-NM-FSD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1614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sz="1500" i="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22605" marR="377825" indent="-287020">
              <a:lnSpc>
                <a:spcPct val="100000"/>
              </a:lnSpc>
              <a:buFont typeface="Wingdings"/>
              <a:buChar char=""/>
              <a:tabLst>
                <a:tab pos="522605" algn="l"/>
                <a:tab pos="523240" algn="l"/>
              </a:tabLst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Requirement 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website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showcases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work, 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achievements,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6100" y="2469514"/>
          <a:ext cx="4036695" cy="172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2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6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7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Rasa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8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7912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71219" lvl="1" indent="-2927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71855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endParaRPr sz="1200">
              <a:latin typeface="Trebuchet MS"/>
              <a:cs typeface="Trebuchet MS"/>
            </a:endParaRPr>
          </a:p>
          <a:p>
            <a:pPr marL="864869" lvl="1" indent="-2863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550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200">
              <a:latin typeface="Trebuchet MS"/>
              <a:cs typeface="Trebuchet MS"/>
            </a:endParaRPr>
          </a:p>
          <a:p>
            <a:pPr marL="836294" lvl="1" indent="-25781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836930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Non-Functional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05815" lvl="1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06450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Accessibility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36905" indent="-401320">
              <a:lnSpc>
                <a:spcPct val="100000"/>
              </a:lnSpc>
              <a:spcBef>
                <a:spcPts val="894"/>
              </a:spcBef>
              <a:buAutoNum type="arabicPeriod" startAt="4"/>
              <a:tabLst>
                <a:tab pos="636905" algn="l"/>
                <a:tab pos="63754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1300">
              <a:latin typeface="Trebuchet MS"/>
              <a:cs typeface="Trebuchet MS"/>
            </a:endParaRPr>
          </a:p>
          <a:p>
            <a:pPr marL="861060" lvl="1" indent="-2444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1694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300">
              <a:latin typeface="Trebuchet MS"/>
              <a:cs typeface="Trebuchet MS"/>
            </a:endParaRPr>
          </a:p>
          <a:p>
            <a:pPr marL="892810" lvl="1" indent="-27622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3444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300">
              <a:latin typeface="Trebuchet MS"/>
              <a:cs typeface="Trebuchet MS"/>
            </a:endParaRPr>
          </a:p>
          <a:p>
            <a:pPr marL="899160" lvl="1" indent="-2819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9160" algn="l"/>
              </a:tabLst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863600" lvl="1" indent="-2470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4235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300">
              <a:latin typeface="Trebuchet MS"/>
              <a:cs typeface="Trebuchet MS"/>
            </a:endParaRPr>
          </a:p>
          <a:p>
            <a:pPr marL="895985" lvl="1" indent="-2794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6619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Goals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5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endParaRPr sz="1300">
              <a:latin typeface="Trebuchet MS"/>
              <a:cs typeface="Trebuchet MS"/>
            </a:endParaRPr>
          </a:p>
          <a:p>
            <a:pPr marL="614045" indent="-37846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4045" algn="l"/>
                <a:tab pos="61468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07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638" y="1504950"/>
            <a:ext cx="7773162" cy="3113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354965" algn="l"/>
                <a:tab pos="355600" algn="l"/>
              </a:tabLst>
            </a:pPr>
            <a:r>
              <a:rPr sz="1250" spc="-5" dirty="0">
                <a:latin typeface="Arial"/>
                <a:cs typeface="Arial"/>
              </a:rPr>
              <a:t>The purpose of this software is to </a:t>
            </a:r>
            <a:r>
              <a:rPr sz="1250" spc="-10" dirty="0">
                <a:latin typeface="Arial"/>
                <a:cs typeface="Arial"/>
              </a:rPr>
              <a:t>develop </a:t>
            </a:r>
            <a:r>
              <a:rPr sz="1250" spc="-5" dirty="0">
                <a:latin typeface="Arial"/>
                <a:cs typeface="Arial"/>
              </a:rPr>
              <a:t>a portfolio </a:t>
            </a:r>
            <a:r>
              <a:rPr sz="1250" spc="-10" dirty="0">
                <a:latin typeface="Arial"/>
                <a:cs typeface="Arial"/>
              </a:rPr>
              <a:t>website </a:t>
            </a:r>
            <a:r>
              <a:rPr sz="1250" spc="-5" dirty="0">
                <a:latin typeface="Arial"/>
                <a:cs typeface="Arial"/>
              </a:rPr>
              <a:t>that showcases the user’s  work, achievements, and skills. This website will be targeted towards </a:t>
            </a:r>
            <a:r>
              <a:rPr sz="1250" dirty="0">
                <a:latin typeface="Arial"/>
                <a:cs typeface="Arial"/>
              </a:rPr>
              <a:t>college-level </a:t>
            </a:r>
            <a:r>
              <a:rPr sz="1250" spc="-5" dirty="0">
                <a:latin typeface="Arial"/>
                <a:cs typeface="Arial"/>
              </a:rPr>
              <a:t>students who  want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showcase their projects and skills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potential employers or clients. The website will be  designed to be visually appealing, user-friendly, and responsive, and will provide a platform for  users to showcase their work in a professional</a:t>
            </a:r>
            <a:r>
              <a:rPr sz="1250" spc="9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manner.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6000"/>
              <a:buChar char="•"/>
              <a:tabLst>
                <a:tab pos="19431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outlines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requirements for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portfolio </a:t>
            </a:r>
            <a:r>
              <a:rPr sz="1250" dirty="0">
                <a:latin typeface="Arial"/>
                <a:cs typeface="Arial"/>
              </a:rPr>
              <a:t>website. </a:t>
            </a:r>
            <a:r>
              <a:rPr sz="1250" spc="-5" dirty="0">
                <a:latin typeface="Arial"/>
                <a:cs typeface="Arial"/>
              </a:rPr>
              <a:t>It  includes </a:t>
            </a:r>
            <a:r>
              <a:rPr sz="1250" dirty="0">
                <a:latin typeface="Arial"/>
                <a:cs typeface="Arial"/>
              </a:rPr>
              <a:t>both functional and non-functional requirements, </a:t>
            </a:r>
            <a:r>
              <a:rPr sz="1250" spc="-5" dirty="0">
                <a:latin typeface="Arial"/>
                <a:cs typeface="Arial"/>
              </a:rPr>
              <a:t>constraints, assumptions, </a:t>
            </a:r>
            <a:r>
              <a:rPr sz="1250" dirty="0">
                <a:latin typeface="Arial"/>
                <a:cs typeface="Arial"/>
              </a:rPr>
              <a:t>and  dependencies. The functional </a:t>
            </a:r>
            <a:r>
              <a:rPr sz="1250" spc="-5" dirty="0">
                <a:latin typeface="Arial"/>
                <a:cs typeface="Arial"/>
              </a:rPr>
              <a:t>requirements </a:t>
            </a:r>
            <a:r>
              <a:rPr sz="1250" dirty="0">
                <a:latin typeface="Arial"/>
                <a:cs typeface="Arial"/>
              </a:rPr>
              <a:t>specify what the website should do, while the non-  functional requirements specify </a:t>
            </a:r>
            <a:r>
              <a:rPr sz="1250" spc="-5" dirty="0">
                <a:latin typeface="Arial"/>
                <a:cs typeface="Arial"/>
              </a:rPr>
              <a:t>how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website </a:t>
            </a:r>
            <a:r>
              <a:rPr sz="1250" dirty="0">
                <a:latin typeface="Arial"/>
                <a:cs typeface="Arial"/>
              </a:rPr>
              <a:t>should behave.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constraints </a:t>
            </a:r>
            <a:r>
              <a:rPr sz="1250" spc="-5" dirty="0">
                <a:latin typeface="Arial"/>
                <a:cs typeface="Arial"/>
              </a:rPr>
              <a:t>outline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limitations </a:t>
            </a:r>
            <a:r>
              <a:rPr sz="1250" dirty="0">
                <a:latin typeface="Arial"/>
                <a:cs typeface="Arial"/>
              </a:rPr>
              <a:t>that need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be considered during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website, </a:t>
            </a:r>
            <a:r>
              <a:rPr sz="1250" spc="-5" dirty="0">
                <a:latin typeface="Arial"/>
                <a:cs typeface="Arial"/>
              </a:rPr>
              <a:t>while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assumptions </a:t>
            </a:r>
            <a:r>
              <a:rPr sz="1250" dirty="0">
                <a:latin typeface="Arial"/>
                <a:cs typeface="Arial"/>
              </a:rPr>
              <a:t>and dependencies specify what needs </a:t>
            </a:r>
            <a:r>
              <a:rPr sz="1250" spc="-5" dirty="0">
                <a:latin typeface="Arial"/>
                <a:cs typeface="Arial"/>
              </a:rPr>
              <a:t>to be </a:t>
            </a:r>
            <a:r>
              <a:rPr sz="1250" dirty="0">
                <a:latin typeface="Arial"/>
                <a:cs typeface="Arial"/>
              </a:rPr>
              <a:t>assumed </a:t>
            </a:r>
            <a:r>
              <a:rPr sz="1250" spc="-5" dirty="0">
                <a:latin typeface="Arial"/>
                <a:cs typeface="Arial"/>
              </a:rPr>
              <a:t>or </a:t>
            </a:r>
            <a:r>
              <a:rPr sz="1250" dirty="0">
                <a:latin typeface="Arial"/>
                <a:cs typeface="Arial"/>
              </a:rPr>
              <a:t>depended upon for </a:t>
            </a:r>
            <a:r>
              <a:rPr sz="1250" spc="-5" dirty="0">
                <a:latin typeface="Arial"/>
                <a:cs typeface="Arial"/>
              </a:rPr>
              <a:t>the  successful completion of the</a:t>
            </a:r>
            <a:r>
              <a:rPr sz="1250" spc="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project.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intended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provide </a:t>
            </a:r>
            <a:r>
              <a:rPr sz="1250" spc="-5" dirty="0">
                <a:latin typeface="Arial"/>
                <a:cs typeface="Arial"/>
              </a:rPr>
              <a:t>a clear </a:t>
            </a:r>
            <a:r>
              <a:rPr sz="1250" dirty="0">
                <a:latin typeface="Arial"/>
                <a:cs typeface="Arial"/>
              </a:rPr>
              <a:t>understanding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requirements </a:t>
            </a:r>
            <a:r>
              <a:rPr sz="1250" spc="-5" dirty="0">
                <a:latin typeface="Arial"/>
                <a:cs typeface="Arial"/>
              </a:rPr>
              <a:t>for the 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portfolio website. </a:t>
            </a:r>
            <a:r>
              <a:rPr sz="1250" spc="-5" dirty="0">
                <a:latin typeface="Arial"/>
                <a:cs typeface="Arial"/>
              </a:rPr>
              <a:t>It is aimed at </a:t>
            </a:r>
            <a:r>
              <a:rPr sz="1250" dirty="0">
                <a:latin typeface="Arial"/>
                <a:cs typeface="Arial"/>
              </a:rPr>
              <a:t>developers, designers, </a:t>
            </a:r>
            <a:r>
              <a:rPr sz="1250" spc="-5" dirty="0">
                <a:latin typeface="Arial"/>
                <a:cs typeface="Arial"/>
              </a:rPr>
              <a:t>project </a:t>
            </a:r>
            <a:r>
              <a:rPr sz="1250" dirty="0">
                <a:latin typeface="Arial"/>
                <a:cs typeface="Arial"/>
              </a:rPr>
              <a:t>managers, 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dirty="0">
                <a:latin typeface="Arial"/>
                <a:cs typeface="Arial"/>
              </a:rPr>
              <a:t>stakeholders who </a:t>
            </a:r>
            <a:r>
              <a:rPr sz="1250" spc="-5" dirty="0">
                <a:latin typeface="Arial"/>
                <a:cs typeface="Arial"/>
              </a:rPr>
              <a:t>are involved in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website. </a:t>
            </a:r>
            <a:r>
              <a:rPr sz="1250" spc="-5" dirty="0">
                <a:latin typeface="Arial"/>
                <a:cs typeface="Arial"/>
              </a:rPr>
              <a:t>The SRS </a:t>
            </a:r>
            <a:r>
              <a:rPr sz="1250" dirty="0">
                <a:latin typeface="Arial"/>
                <a:cs typeface="Arial"/>
              </a:rPr>
              <a:t>document </a:t>
            </a:r>
            <a:r>
              <a:rPr sz="1250" spc="-10" dirty="0">
                <a:latin typeface="Arial"/>
                <a:cs typeface="Arial"/>
              </a:rPr>
              <a:t>will  </a:t>
            </a:r>
            <a:r>
              <a:rPr sz="1250" spc="-5" dirty="0">
                <a:latin typeface="Arial"/>
                <a:cs typeface="Arial"/>
              </a:rPr>
              <a:t>serve as a reference guide </a:t>
            </a:r>
            <a:r>
              <a:rPr sz="1250" dirty="0">
                <a:latin typeface="Arial"/>
                <a:cs typeface="Arial"/>
              </a:rPr>
              <a:t>throughout the development </a:t>
            </a:r>
            <a:r>
              <a:rPr sz="1250" spc="-5" dirty="0">
                <a:latin typeface="Arial"/>
                <a:cs typeface="Arial"/>
              </a:rPr>
              <a:t>process to ensure </a:t>
            </a:r>
            <a:r>
              <a:rPr sz="1250" dirty="0">
                <a:latin typeface="Arial"/>
                <a:cs typeface="Arial"/>
              </a:rPr>
              <a:t>that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final </a:t>
            </a:r>
            <a:r>
              <a:rPr sz="1250" spc="-5" dirty="0">
                <a:latin typeface="Arial"/>
                <a:cs typeface="Arial"/>
              </a:rPr>
              <a:t>product  meets the specified</a:t>
            </a:r>
            <a:r>
              <a:rPr sz="1250" spc="5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2600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Functional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638" y="1352550"/>
            <a:ext cx="7849362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2.1 User Authentication </a:t>
            </a:r>
            <a:r>
              <a:rPr sz="1200" dirty="0">
                <a:latin typeface="Arial"/>
                <a:cs typeface="Arial"/>
              </a:rPr>
              <a:t>: 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require users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create an account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be able </a:t>
            </a:r>
            <a:r>
              <a:rPr sz="1200" dirty="0">
                <a:latin typeface="Arial"/>
                <a:cs typeface="Arial"/>
              </a:rPr>
              <a:t>to access  </a:t>
            </a:r>
            <a:r>
              <a:rPr sz="1200" spc="-5" dirty="0">
                <a:latin typeface="Arial"/>
                <a:cs typeface="Arial"/>
              </a:rPr>
              <a:t>and manage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-5" dirty="0">
                <a:latin typeface="Arial"/>
                <a:cs typeface="Arial"/>
              </a:rPr>
              <a:t>portfolios. Users can sign up by providing </a:t>
            </a:r>
            <a:r>
              <a:rPr sz="1200" dirty="0">
                <a:latin typeface="Arial"/>
                <a:cs typeface="Arial"/>
              </a:rPr>
              <a:t>their name, email </a:t>
            </a:r>
            <a:r>
              <a:rPr sz="1200" spc="-5" dirty="0">
                <a:latin typeface="Arial"/>
                <a:cs typeface="Arial"/>
              </a:rPr>
              <a:t>address,  password, </a:t>
            </a:r>
            <a:r>
              <a:rPr sz="1200" dirty="0">
                <a:latin typeface="Arial"/>
                <a:cs typeface="Arial"/>
              </a:rPr>
              <a:t>and other necessary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marR="572135" indent="-172720" algn="just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2.2 </a:t>
            </a:r>
            <a:r>
              <a:rPr sz="1200" dirty="0">
                <a:latin typeface="Arial"/>
                <a:cs typeface="Arial"/>
              </a:rPr>
              <a:t>Portfolio </a:t>
            </a:r>
            <a:r>
              <a:rPr sz="1200" spc="-5" dirty="0">
                <a:latin typeface="Arial"/>
                <a:cs typeface="Arial"/>
              </a:rPr>
              <a:t>Creation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Users can create portfolios by adding project details, images, and  descriptions. Users can also </a:t>
            </a:r>
            <a:r>
              <a:rPr sz="1200" dirty="0">
                <a:latin typeface="Arial"/>
                <a:cs typeface="Arial"/>
              </a:rPr>
              <a:t>upload files </a:t>
            </a:r>
            <a:r>
              <a:rPr sz="1200" spc="-5" dirty="0">
                <a:latin typeface="Arial"/>
                <a:cs typeface="Arial"/>
              </a:rPr>
              <a:t>such as PDFs, videos, and </a:t>
            </a:r>
            <a:r>
              <a:rPr sz="1200" dirty="0">
                <a:latin typeface="Arial"/>
                <a:cs typeface="Arial"/>
              </a:rPr>
              <a:t>other media to </a:t>
            </a:r>
            <a:r>
              <a:rPr sz="1200" spc="-5" dirty="0">
                <a:latin typeface="Arial"/>
                <a:cs typeface="Arial"/>
              </a:rPr>
              <a:t>their  portfolios.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2.3 Portfolio </a:t>
            </a:r>
            <a:r>
              <a:rPr sz="1200" spc="-5" dirty="0">
                <a:latin typeface="Arial"/>
                <a:cs typeface="Arial"/>
              </a:rPr>
              <a:t>Management: </a:t>
            </a:r>
            <a:r>
              <a:rPr sz="1200" dirty="0">
                <a:latin typeface="Arial"/>
                <a:cs typeface="Arial"/>
              </a:rPr>
              <a:t>Users can manage </a:t>
            </a:r>
            <a:r>
              <a:rPr sz="1200" spc="-5" dirty="0">
                <a:latin typeface="Arial"/>
                <a:cs typeface="Arial"/>
              </a:rPr>
              <a:t>their </a:t>
            </a:r>
            <a:r>
              <a:rPr sz="1200" dirty="0">
                <a:latin typeface="Arial"/>
                <a:cs typeface="Arial"/>
              </a:rPr>
              <a:t>portfolios by </a:t>
            </a:r>
            <a:r>
              <a:rPr sz="1200" spc="-5" dirty="0">
                <a:latin typeface="Arial"/>
                <a:cs typeface="Arial"/>
              </a:rPr>
              <a:t>editing, </a:t>
            </a:r>
            <a:r>
              <a:rPr sz="1200" dirty="0">
                <a:latin typeface="Arial"/>
                <a:cs typeface="Arial"/>
              </a:rPr>
              <a:t>deleting, and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updating</a:t>
            </a: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project details, images, and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184785" marR="21590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2.4 Search and 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a search and </a:t>
            </a:r>
            <a:r>
              <a:rPr sz="1200" dirty="0">
                <a:latin typeface="Arial"/>
                <a:cs typeface="Arial"/>
              </a:rPr>
              <a:t>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users </a:t>
            </a:r>
            <a:r>
              <a:rPr sz="1200" dirty="0">
                <a:latin typeface="Arial"/>
                <a:cs typeface="Arial"/>
              </a:rPr>
              <a:t>to search  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2.4 Search and </a:t>
            </a:r>
            <a:r>
              <a:rPr sz="1200" spc="-5" dirty="0">
                <a:latin typeface="Arial"/>
                <a:cs typeface="Arial"/>
              </a:rPr>
              <a:t>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</a:t>
            </a:r>
            <a:r>
              <a:rPr sz="1200" dirty="0">
                <a:latin typeface="Arial"/>
                <a:cs typeface="Arial"/>
              </a:rPr>
              <a:t>a search and 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users 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84785" marR="23177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2.5 Responsive Design: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designed </a:t>
            </a:r>
            <a:r>
              <a:rPr sz="1200" dirty="0">
                <a:latin typeface="Arial"/>
                <a:cs typeface="Arial"/>
              </a:rPr>
              <a:t>to be </a:t>
            </a:r>
            <a:r>
              <a:rPr sz="1200" spc="-5" dirty="0">
                <a:latin typeface="Arial"/>
                <a:cs typeface="Arial"/>
              </a:rPr>
              <a:t>responsive, which </a:t>
            </a:r>
            <a:r>
              <a:rPr sz="1200" dirty="0">
                <a:latin typeface="Arial"/>
                <a:cs typeface="Arial"/>
              </a:rPr>
              <a:t>means it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 accessible </a:t>
            </a:r>
            <a:r>
              <a:rPr sz="1200" dirty="0">
                <a:latin typeface="Arial"/>
                <a:cs typeface="Arial"/>
              </a:rPr>
              <a:t>from different </a:t>
            </a:r>
            <a:r>
              <a:rPr sz="1200" spc="-5" dirty="0">
                <a:latin typeface="Arial"/>
                <a:cs typeface="Arial"/>
              </a:rPr>
              <a:t>devices such as </a:t>
            </a:r>
            <a:r>
              <a:rPr sz="1200" dirty="0">
                <a:latin typeface="Arial"/>
                <a:cs typeface="Arial"/>
              </a:rPr>
              <a:t>desktops, laptops, tablets, </a:t>
            </a:r>
            <a:r>
              <a:rPr sz="1200" spc="-5" dirty="0">
                <a:latin typeface="Arial"/>
                <a:cs typeface="Arial"/>
              </a:rPr>
              <a:t>and mobile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phones.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552" y="772668"/>
            <a:ext cx="546100" cy="577850"/>
          </a:xfrm>
          <a:custGeom>
            <a:avLst/>
            <a:gdLst/>
            <a:ahLst/>
            <a:cxnLst/>
            <a:rect l="l" t="t" r="r" b="b"/>
            <a:pathLst>
              <a:path w="546100" h="577850">
                <a:moveTo>
                  <a:pt x="272796" y="0"/>
                </a:moveTo>
                <a:lnTo>
                  <a:pt x="228547" y="3779"/>
                </a:lnTo>
                <a:lnTo>
                  <a:pt x="186571" y="14721"/>
                </a:lnTo>
                <a:lnTo>
                  <a:pt x="147430" y="32232"/>
                </a:lnTo>
                <a:lnTo>
                  <a:pt x="111686" y="55717"/>
                </a:lnTo>
                <a:lnTo>
                  <a:pt x="79900" y="84581"/>
                </a:lnTo>
                <a:lnTo>
                  <a:pt x="52634" y="118231"/>
                </a:lnTo>
                <a:lnTo>
                  <a:pt x="30449" y="156072"/>
                </a:lnTo>
                <a:lnTo>
                  <a:pt x="13907" y="197510"/>
                </a:lnTo>
                <a:lnTo>
                  <a:pt x="3570" y="241950"/>
                </a:lnTo>
                <a:lnTo>
                  <a:pt x="0" y="288798"/>
                </a:lnTo>
                <a:lnTo>
                  <a:pt x="3570" y="335645"/>
                </a:lnTo>
                <a:lnTo>
                  <a:pt x="13907" y="380085"/>
                </a:lnTo>
                <a:lnTo>
                  <a:pt x="30449" y="421523"/>
                </a:lnTo>
                <a:lnTo>
                  <a:pt x="52634" y="459364"/>
                </a:lnTo>
                <a:lnTo>
                  <a:pt x="79900" y="493013"/>
                </a:lnTo>
                <a:lnTo>
                  <a:pt x="111686" y="521878"/>
                </a:lnTo>
                <a:lnTo>
                  <a:pt x="147430" y="545363"/>
                </a:lnTo>
                <a:lnTo>
                  <a:pt x="186571" y="562874"/>
                </a:lnTo>
                <a:lnTo>
                  <a:pt x="228547" y="573816"/>
                </a:lnTo>
                <a:lnTo>
                  <a:pt x="272796" y="577596"/>
                </a:lnTo>
                <a:lnTo>
                  <a:pt x="317044" y="573816"/>
                </a:lnTo>
                <a:lnTo>
                  <a:pt x="359020" y="562874"/>
                </a:lnTo>
                <a:lnTo>
                  <a:pt x="398161" y="545363"/>
                </a:lnTo>
                <a:lnTo>
                  <a:pt x="433905" y="521878"/>
                </a:lnTo>
                <a:lnTo>
                  <a:pt x="465691" y="493014"/>
                </a:lnTo>
                <a:lnTo>
                  <a:pt x="492957" y="459364"/>
                </a:lnTo>
                <a:lnTo>
                  <a:pt x="515142" y="421523"/>
                </a:lnTo>
                <a:lnTo>
                  <a:pt x="531684" y="380085"/>
                </a:lnTo>
                <a:lnTo>
                  <a:pt x="542021" y="335645"/>
                </a:lnTo>
                <a:lnTo>
                  <a:pt x="545591" y="288798"/>
                </a:lnTo>
                <a:lnTo>
                  <a:pt x="542021" y="241950"/>
                </a:lnTo>
                <a:lnTo>
                  <a:pt x="531684" y="197510"/>
                </a:lnTo>
                <a:lnTo>
                  <a:pt x="515142" y="156072"/>
                </a:lnTo>
                <a:lnTo>
                  <a:pt x="492957" y="118231"/>
                </a:lnTo>
                <a:lnTo>
                  <a:pt x="465691" y="84582"/>
                </a:lnTo>
                <a:lnTo>
                  <a:pt x="433905" y="55717"/>
                </a:lnTo>
                <a:lnTo>
                  <a:pt x="398161" y="32232"/>
                </a:lnTo>
                <a:lnTo>
                  <a:pt x="359020" y="14721"/>
                </a:lnTo>
                <a:lnTo>
                  <a:pt x="317044" y="3779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660" y="93611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33805"/>
            <a:ext cx="620395" cy="657225"/>
          </a:xfrm>
          <a:custGeom>
            <a:avLst/>
            <a:gdLst/>
            <a:ahLst/>
            <a:cxnLst/>
            <a:rect l="l" t="t" r="r" b="b"/>
            <a:pathLst>
              <a:path w="620395" h="657225">
                <a:moveTo>
                  <a:pt x="0" y="328422"/>
                </a:moveTo>
                <a:lnTo>
                  <a:pt x="3362" y="279896"/>
                </a:lnTo>
                <a:lnTo>
                  <a:pt x="13130" y="233579"/>
                </a:lnTo>
                <a:lnTo>
                  <a:pt x="28824" y="189979"/>
                </a:lnTo>
                <a:lnTo>
                  <a:pt x="49963" y="149604"/>
                </a:lnTo>
                <a:lnTo>
                  <a:pt x="76069" y="112963"/>
                </a:lnTo>
                <a:lnTo>
                  <a:pt x="106662" y="80565"/>
                </a:lnTo>
                <a:lnTo>
                  <a:pt x="141261" y="52917"/>
                </a:lnTo>
                <a:lnTo>
                  <a:pt x="179388" y="30528"/>
                </a:lnTo>
                <a:lnTo>
                  <a:pt x="220562" y="13907"/>
                </a:lnTo>
                <a:lnTo>
                  <a:pt x="264304" y="3561"/>
                </a:lnTo>
                <a:lnTo>
                  <a:pt x="310134" y="0"/>
                </a:lnTo>
                <a:lnTo>
                  <a:pt x="355963" y="3561"/>
                </a:lnTo>
                <a:lnTo>
                  <a:pt x="399705" y="13907"/>
                </a:lnTo>
                <a:lnTo>
                  <a:pt x="440879" y="30528"/>
                </a:lnTo>
                <a:lnTo>
                  <a:pt x="479006" y="52917"/>
                </a:lnTo>
                <a:lnTo>
                  <a:pt x="513605" y="80565"/>
                </a:lnTo>
                <a:lnTo>
                  <a:pt x="544198" y="112963"/>
                </a:lnTo>
                <a:lnTo>
                  <a:pt x="570304" y="149604"/>
                </a:lnTo>
                <a:lnTo>
                  <a:pt x="591443" y="189979"/>
                </a:lnTo>
                <a:lnTo>
                  <a:pt x="607137" y="233579"/>
                </a:lnTo>
                <a:lnTo>
                  <a:pt x="616905" y="279896"/>
                </a:lnTo>
                <a:lnTo>
                  <a:pt x="620268" y="328422"/>
                </a:lnTo>
                <a:lnTo>
                  <a:pt x="616905" y="376947"/>
                </a:lnTo>
                <a:lnTo>
                  <a:pt x="607137" y="423264"/>
                </a:lnTo>
                <a:lnTo>
                  <a:pt x="591443" y="466864"/>
                </a:lnTo>
                <a:lnTo>
                  <a:pt x="570304" y="507239"/>
                </a:lnTo>
                <a:lnTo>
                  <a:pt x="544198" y="543880"/>
                </a:lnTo>
                <a:lnTo>
                  <a:pt x="513605" y="576278"/>
                </a:lnTo>
                <a:lnTo>
                  <a:pt x="479006" y="603926"/>
                </a:lnTo>
                <a:lnTo>
                  <a:pt x="440879" y="626315"/>
                </a:lnTo>
                <a:lnTo>
                  <a:pt x="399705" y="642936"/>
                </a:lnTo>
                <a:lnTo>
                  <a:pt x="355963" y="653282"/>
                </a:lnTo>
                <a:lnTo>
                  <a:pt x="310134" y="656844"/>
                </a:lnTo>
                <a:lnTo>
                  <a:pt x="264304" y="653282"/>
                </a:lnTo>
                <a:lnTo>
                  <a:pt x="220562" y="642936"/>
                </a:lnTo>
                <a:lnTo>
                  <a:pt x="179388" y="626315"/>
                </a:lnTo>
                <a:lnTo>
                  <a:pt x="141261" y="603926"/>
                </a:lnTo>
                <a:lnTo>
                  <a:pt x="106662" y="576278"/>
                </a:lnTo>
                <a:lnTo>
                  <a:pt x="76069" y="543880"/>
                </a:lnTo>
                <a:lnTo>
                  <a:pt x="49963" y="507239"/>
                </a:lnTo>
                <a:lnTo>
                  <a:pt x="28824" y="466864"/>
                </a:lnTo>
                <a:lnTo>
                  <a:pt x="13130" y="423264"/>
                </a:lnTo>
                <a:lnTo>
                  <a:pt x="3362" y="376947"/>
                </a:lnTo>
                <a:lnTo>
                  <a:pt x="0" y="328422"/>
                </a:lnTo>
                <a:close/>
              </a:path>
            </a:pathLst>
          </a:custGeom>
          <a:ln w="25399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3638" y="931290"/>
            <a:ext cx="3110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  <a:tab pos="575310" algn="l"/>
              </a:tabLst>
            </a:pPr>
            <a:r>
              <a:rPr sz="1400" b="1" u="heavy" dirty="0"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" dirty="0">
                <a:latin typeface="Arial"/>
                <a:cs typeface="Arial"/>
              </a:rPr>
              <a:t>Non Functional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4805"/>
            <a:ext cx="76200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32512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3.1 </a:t>
            </a:r>
            <a:r>
              <a:rPr sz="1400" spc="-5" dirty="0">
                <a:latin typeface="Arial"/>
                <a:cs typeface="Arial"/>
              </a:rPr>
              <a:t>Security: The website will have </a:t>
            </a:r>
            <a:r>
              <a:rPr sz="1400" dirty="0">
                <a:latin typeface="Arial"/>
                <a:cs typeface="Arial"/>
              </a:rPr>
              <a:t>strong security measures in place to </a:t>
            </a:r>
            <a:r>
              <a:rPr sz="1400" spc="-5" dirty="0">
                <a:latin typeface="Arial"/>
                <a:cs typeface="Arial"/>
              </a:rPr>
              <a:t>prevent  unauthorized </a:t>
            </a:r>
            <a:r>
              <a:rPr sz="1400" dirty="0">
                <a:latin typeface="Arial"/>
                <a:cs typeface="Arial"/>
              </a:rPr>
              <a:t>access and data breaches. </a:t>
            </a:r>
            <a:r>
              <a:rPr sz="1400" spc="-5" dirty="0">
                <a:latin typeface="Arial"/>
                <a:cs typeface="Arial"/>
              </a:rPr>
              <a:t>User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encrypted,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  </a:t>
            </a:r>
            <a:r>
              <a:rPr sz="1400" spc="-5" dirty="0">
                <a:latin typeface="Arial"/>
                <a:cs typeface="Arial"/>
              </a:rPr>
              <a:t>authentication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authorization </a:t>
            </a:r>
            <a:r>
              <a:rPr sz="1400" dirty="0">
                <a:latin typeface="Arial"/>
                <a:cs typeface="Arial"/>
              </a:rPr>
              <a:t>protocols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130175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3.2 </a:t>
            </a:r>
            <a:r>
              <a:rPr sz="1400" spc="-5" dirty="0">
                <a:latin typeface="Arial"/>
                <a:cs typeface="Arial"/>
              </a:rPr>
              <a:t>Performance: The website will </a:t>
            </a:r>
            <a:r>
              <a:rPr sz="1400" dirty="0">
                <a:latin typeface="Arial"/>
                <a:cs typeface="Arial"/>
              </a:rPr>
              <a:t>be designed to be fast and efficient,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minimal  </a:t>
            </a:r>
            <a:r>
              <a:rPr sz="1400" dirty="0">
                <a:latin typeface="Arial"/>
                <a:cs typeface="Arial"/>
              </a:rPr>
              <a:t>loading </a:t>
            </a:r>
            <a:r>
              <a:rPr sz="1400" spc="-5" dirty="0">
                <a:latin typeface="Arial"/>
                <a:cs typeface="Arial"/>
              </a:rPr>
              <a:t>times </a:t>
            </a:r>
            <a:r>
              <a:rPr sz="1400" dirty="0">
                <a:latin typeface="Arial"/>
                <a:cs typeface="Arial"/>
              </a:rPr>
              <a:t>and response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25209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3.3 </a:t>
            </a:r>
            <a:r>
              <a:rPr sz="1400" spc="-5" dirty="0">
                <a:latin typeface="Arial"/>
                <a:cs typeface="Arial"/>
              </a:rPr>
              <a:t>Usability: The website will </a:t>
            </a:r>
            <a:r>
              <a:rPr sz="1400" dirty="0">
                <a:latin typeface="Arial"/>
                <a:cs typeface="Arial"/>
              </a:rPr>
              <a:t>be designed to be user-friendly,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a clean and  </a:t>
            </a:r>
            <a:r>
              <a:rPr sz="1400" spc="-5" dirty="0">
                <a:latin typeface="Arial"/>
                <a:cs typeface="Arial"/>
              </a:rPr>
              <a:t>intuitive </a:t>
            </a:r>
            <a:r>
              <a:rPr sz="1400" dirty="0">
                <a:latin typeface="Arial"/>
                <a:cs typeface="Arial"/>
              </a:rPr>
              <a:t>interface. Users should be able to </a:t>
            </a:r>
            <a:r>
              <a:rPr sz="1400" spc="-5" dirty="0">
                <a:latin typeface="Arial"/>
                <a:cs typeface="Arial"/>
              </a:rPr>
              <a:t>navigate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website </a:t>
            </a:r>
            <a:r>
              <a:rPr sz="1400" dirty="0">
                <a:latin typeface="Arial"/>
                <a:cs typeface="Arial"/>
              </a:rPr>
              <a:t>easily and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  their portfolios </a:t>
            </a:r>
            <a:r>
              <a:rPr sz="1400" spc="-5" dirty="0">
                <a:latin typeface="Arial"/>
                <a:cs typeface="Arial"/>
              </a:rPr>
              <a:t>without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difficulty.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3.4 </a:t>
            </a:r>
            <a:r>
              <a:rPr sz="1400" spc="-5" dirty="0">
                <a:latin typeface="Arial"/>
                <a:cs typeface="Arial"/>
              </a:rPr>
              <a:t>Accessibility: The website will </a:t>
            </a:r>
            <a:r>
              <a:rPr sz="1400" dirty="0">
                <a:latin typeface="Arial"/>
                <a:cs typeface="Arial"/>
              </a:rPr>
              <a:t>be designed to be accessible to all users,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  those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disabilities. Proper accessibility measures such as </a:t>
            </a:r>
            <a:r>
              <a:rPr sz="1400" spc="-5" dirty="0">
                <a:latin typeface="Arial"/>
                <a:cs typeface="Arial"/>
              </a:rPr>
              <a:t>keyboard navigation  </a:t>
            </a:r>
            <a:r>
              <a:rPr sz="1400" dirty="0">
                <a:latin typeface="Arial"/>
                <a:cs typeface="Arial"/>
              </a:rPr>
              <a:t>and screen reader support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7391400" cy="17524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6670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4.1 </a:t>
            </a:r>
            <a:r>
              <a:rPr sz="1400" spc="-5" dirty="0">
                <a:latin typeface="Arial"/>
                <a:cs typeface="Arial"/>
              </a:rPr>
              <a:t>Technologies: The website 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developed </a:t>
            </a:r>
            <a:r>
              <a:rPr sz="1400" dirty="0">
                <a:latin typeface="Arial"/>
                <a:cs typeface="Arial"/>
              </a:rPr>
              <a:t>using </a:t>
            </a:r>
            <a:r>
              <a:rPr sz="1400" spc="-5" dirty="0">
                <a:latin typeface="Arial"/>
                <a:cs typeface="Arial"/>
              </a:rPr>
              <a:t>HTML, CSS, JavaScript,  </a:t>
            </a:r>
            <a:r>
              <a:rPr sz="1400" dirty="0">
                <a:latin typeface="Arial"/>
                <a:cs typeface="Arial"/>
              </a:rPr>
              <a:t>and a back-end technology such as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Python.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4.2 Budget: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budget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 be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developed  within </a:t>
            </a:r>
            <a:r>
              <a:rPr sz="1400" dirty="0">
                <a:latin typeface="Arial"/>
                <a:cs typeface="Arial"/>
              </a:rPr>
              <a:t>a certain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budget.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4.3 </a:t>
            </a:r>
            <a:r>
              <a:rPr sz="1400" spc="-5" dirty="0">
                <a:latin typeface="Arial"/>
                <a:cs typeface="Arial"/>
              </a:rPr>
              <a:t>Timeline: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timeline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</a:p>
          <a:p>
            <a:pPr marL="1847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completed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 certain time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frame.</a:t>
            </a:r>
          </a:p>
        </p:txBody>
      </p:sp>
      <p:sp>
        <p:nvSpPr>
          <p:cNvPr id="4" name="object 4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6497"/>
            <a:ext cx="1459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3210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Assumptions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41" y="1783080"/>
            <a:ext cx="665225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9083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5.1 </a:t>
            </a:r>
            <a:r>
              <a:rPr sz="1400" spc="-5" dirty="0">
                <a:latin typeface="Arial"/>
                <a:cs typeface="Arial"/>
              </a:rPr>
              <a:t>Assumptions: </a:t>
            </a:r>
            <a:r>
              <a:rPr sz="1400" dirty="0">
                <a:latin typeface="Arial"/>
                <a:cs typeface="Arial"/>
              </a:rPr>
              <a:t>It is assumed that the users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basic </a:t>
            </a:r>
            <a:r>
              <a:rPr sz="1400" spc="-5" dirty="0">
                <a:latin typeface="Arial"/>
                <a:cs typeface="Arial"/>
              </a:rPr>
              <a:t>computer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literacy  skills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device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5.2 </a:t>
            </a:r>
            <a:r>
              <a:rPr sz="1400" spc="-5" dirty="0">
                <a:latin typeface="Arial"/>
                <a:cs typeface="Arial"/>
              </a:rPr>
              <a:t>Dependencies: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depend on third-party libraries and </a:t>
            </a:r>
            <a:r>
              <a:rPr sz="1400" spc="-5" dirty="0">
                <a:latin typeface="Arial"/>
                <a:cs typeface="Arial"/>
              </a:rPr>
              <a:t>frameworks 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development, </a:t>
            </a:r>
            <a:r>
              <a:rPr sz="1400" dirty="0">
                <a:latin typeface="Arial"/>
                <a:cs typeface="Arial"/>
              </a:rPr>
              <a:t>such as Bootstrap for the front-end and </a:t>
            </a:r>
            <a:r>
              <a:rPr sz="1400" spc="-5" dirty="0">
                <a:latin typeface="Arial"/>
                <a:cs typeface="Arial"/>
              </a:rPr>
              <a:t>Laravel </a:t>
            </a:r>
            <a:r>
              <a:rPr sz="1400" dirty="0">
                <a:latin typeface="Arial"/>
                <a:cs typeface="Arial"/>
              </a:rPr>
              <a:t>for the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back-end.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900</Words>
  <Application>Microsoft Office PowerPoint</Application>
  <PresentationFormat>On-screen Show (16:9)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Software Requirement  Specification:  Portfolio Website</vt:lpstr>
      <vt:lpstr>Portfolio Website</vt:lpstr>
      <vt:lpstr>Contents</vt:lpstr>
      <vt:lpstr>Contents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PowerPoint Presentation</vt:lpstr>
      <vt:lpstr>Portfolio Website</vt:lpstr>
      <vt:lpstr>https://github.com/KAVIN75/RIT-NM-FSD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 Specification:  Portfolio Website</dc:title>
  <dc:creator>HP</dc:creator>
  <cp:lastModifiedBy>HP</cp:lastModifiedBy>
  <cp:revision>5</cp:revision>
  <dcterms:created xsi:type="dcterms:W3CDTF">2023-03-09T15:18:16Z</dcterms:created>
  <dcterms:modified xsi:type="dcterms:W3CDTF">2023-05-04T13:36:24Z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2023-03-09T00:00:00Z</vt:filetime>
  </property>
</Properties>
</file>