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42"/>
                </a:lnTo>
                <a:lnTo>
                  <a:pt x="135382" y="344042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1761" y="32575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180213"/>
            <a:ext cx="84074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AVIN75/RIT-NM-FS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2250693"/>
            <a:ext cx="3691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203669"/>
                </a:solidFill>
                <a:latin typeface="Arial"/>
                <a:cs typeface="Arial"/>
              </a:rPr>
              <a:t>Calculator </a:t>
            </a:r>
            <a:r>
              <a:rPr sz="2200" spc="35" dirty="0">
                <a:solidFill>
                  <a:srgbClr val="203669"/>
                </a:solidFill>
                <a:latin typeface="Arial"/>
                <a:cs typeface="Arial"/>
              </a:rPr>
              <a:t>and </a:t>
            </a:r>
            <a:r>
              <a:rPr sz="2200" spc="40" dirty="0">
                <a:solidFill>
                  <a:srgbClr val="203669"/>
                </a:solidFill>
                <a:latin typeface="Arial"/>
                <a:cs typeface="Arial"/>
              </a:rPr>
              <a:t>Text Editor  using </a:t>
            </a:r>
            <a:r>
              <a:rPr sz="2200" spc="35" dirty="0">
                <a:solidFill>
                  <a:srgbClr val="203669"/>
                </a:solidFill>
                <a:latin typeface="Arial"/>
                <a:cs typeface="Arial"/>
              </a:rPr>
              <a:t>HTML and</a:t>
            </a:r>
            <a:r>
              <a:rPr sz="2200" spc="310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203669"/>
                </a:solidFill>
                <a:latin typeface="Arial"/>
                <a:cs typeface="Arial"/>
              </a:rPr>
              <a:t>CSS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895" y="3443985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203669"/>
                </a:solidFill>
                <a:latin typeface="Arial"/>
                <a:cs typeface="Arial"/>
              </a:rPr>
              <a:t>Task</a:t>
            </a:r>
            <a:r>
              <a:rPr sz="2400" b="1" spc="-45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3669"/>
                </a:solidFill>
                <a:latin typeface="Arial"/>
                <a:cs typeface="Arial"/>
              </a:rPr>
              <a:t>–3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1312"/>
            <a:ext cx="4733290" cy="4029710"/>
            <a:chOff x="0" y="591312"/>
            <a:chExt cx="4733290" cy="4029710"/>
          </a:xfrm>
        </p:grpSpPr>
        <p:sp>
          <p:nvSpPr>
            <p:cNvPr id="4" name="object 4"/>
            <p:cNvSpPr/>
            <p:nvPr/>
          </p:nvSpPr>
          <p:spPr>
            <a:xfrm>
              <a:off x="0" y="591312"/>
              <a:ext cx="4733290" cy="4029710"/>
            </a:xfrm>
            <a:custGeom>
              <a:avLst/>
              <a:gdLst/>
              <a:ahLst/>
              <a:cxnLst/>
              <a:rect l="l" t="t" r="r" b="b"/>
              <a:pathLst>
                <a:path w="4733290" h="4029710">
                  <a:moveTo>
                    <a:pt x="4733163" y="0"/>
                  </a:moveTo>
                  <a:lnTo>
                    <a:pt x="0" y="0"/>
                  </a:lnTo>
                  <a:lnTo>
                    <a:pt x="0" y="4029455"/>
                  </a:lnTo>
                  <a:lnTo>
                    <a:pt x="4733163" y="4029455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" y="771144"/>
              <a:ext cx="144780" cy="324485"/>
            </a:xfrm>
            <a:custGeom>
              <a:avLst/>
              <a:gdLst/>
              <a:ahLst/>
              <a:cxnLst/>
              <a:rect l="l" t="t" r="r" b="b"/>
              <a:pathLst>
                <a:path w="144780" h="324484">
                  <a:moveTo>
                    <a:pt x="144780" y="0"/>
                  </a:moveTo>
                  <a:lnTo>
                    <a:pt x="0" y="0"/>
                  </a:lnTo>
                  <a:lnTo>
                    <a:pt x="0" y="324485"/>
                  </a:lnTo>
                  <a:lnTo>
                    <a:pt x="144780" y="32448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386" y="845947"/>
            <a:ext cx="3390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E36C09"/>
                </a:solidFill>
                <a:latin typeface="Arial"/>
                <a:cs typeface="Arial"/>
              </a:rPr>
              <a:t>Calculator </a:t>
            </a:r>
            <a:r>
              <a:rPr sz="1600" b="1" spc="35" dirty="0">
                <a:solidFill>
                  <a:srgbClr val="E36C09"/>
                </a:solidFill>
                <a:latin typeface="Arial"/>
                <a:cs typeface="Arial"/>
              </a:rPr>
              <a:t>and </a:t>
            </a:r>
            <a:r>
              <a:rPr sz="1600" b="1" spc="40" dirty="0">
                <a:solidFill>
                  <a:srgbClr val="E36C09"/>
                </a:solidFill>
                <a:latin typeface="Arial"/>
                <a:cs typeface="Arial"/>
              </a:rPr>
              <a:t>Text Editor using  HTML </a:t>
            </a:r>
            <a:r>
              <a:rPr sz="1600" b="1" spc="35" dirty="0">
                <a:solidFill>
                  <a:srgbClr val="E36C09"/>
                </a:solidFill>
                <a:latin typeface="Arial"/>
                <a:cs typeface="Arial"/>
              </a:rPr>
              <a:t>and</a:t>
            </a:r>
            <a:r>
              <a:rPr sz="1600" b="1" spc="2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E36C09"/>
                </a:solidFill>
                <a:latin typeface="Arial"/>
                <a:cs typeface="Arial"/>
              </a:rPr>
              <a:t>CSS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143000"/>
            <a:ext cx="45720" cy="363220"/>
          </a:xfrm>
          <a:custGeom>
            <a:avLst/>
            <a:gdLst/>
            <a:ahLst/>
            <a:cxnLst/>
            <a:rect l="l" t="t" r="r" b="b"/>
            <a:pathLst>
              <a:path w="45720" h="363219">
                <a:moveTo>
                  <a:pt x="45720" y="0"/>
                </a:moveTo>
                <a:lnTo>
                  <a:pt x="0" y="0"/>
                </a:lnTo>
                <a:lnTo>
                  <a:pt x="0" y="362712"/>
                </a:lnTo>
                <a:lnTo>
                  <a:pt x="45720" y="362712"/>
                </a:lnTo>
                <a:lnTo>
                  <a:pt x="4572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9750" y="2463164"/>
          <a:ext cx="4036695" cy="172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/>
                <a:gridCol w="1193165"/>
                <a:gridCol w="1345565"/>
              </a:tblGrid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5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12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14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Rasa .</a:t>
                      </a:r>
                      <a:r>
                        <a:rPr sz="1400" spc="-12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16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63397"/>
            <a:ext cx="427593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Step-Wise</a:t>
            </a:r>
            <a:r>
              <a:rPr sz="1800" spc="-45" dirty="0"/>
              <a:t> </a:t>
            </a:r>
            <a:r>
              <a:rPr sz="1800" spc="-10" dirty="0"/>
              <a:t>Description</a:t>
            </a:r>
            <a:endParaRPr sz="1800" dirty="0"/>
          </a:p>
        </p:txBody>
      </p:sp>
      <p:sp>
        <p:nvSpPr>
          <p:cNvPr id="3" name="object 3"/>
          <p:cNvSpPr/>
          <p:nvPr/>
        </p:nvSpPr>
        <p:spPr>
          <a:xfrm>
            <a:off x="5962777" y="57961"/>
            <a:ext cx="3181222" cy="4972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551" y="895350"/>
            <a:ext cx="317881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Define 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Purpose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Choose the Programming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Language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Plan 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Layout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Create HTML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Markup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Style with</a:t>
            </a:r>
            <a:r>
              <a:rPr sz="1400" dirty="0">
                <a:latin typeface="Arial"/>
                <a:cs typeface="Arial"/>
              </a:rPr>
              <a:t> CSS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Add JavaScript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Functionality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40" dirty="0">
                <a:latin typeface="Arial"/>
                <a:cs typeface="Arial"/>
              </a:rPr>
              <a:t>Test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Debug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Deploy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Maintain 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0213"/>
            <a:ext cx="344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 </a:t>
            </a:r>
            <a:r>
              <a:rPr dirty="0"/>
              <a:t>of the</a:t>
            </a:r>
            <a:r>
              <a:rPr spc="385" dirty="0"/>
              <a:t> </a:t>
            </a:r>
            <a:r>
              <a:rPr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65" y="843280"/>
            <a:ext cx="8874760" cy="37858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9085" marR="5080" indent="-287020" algn="just">
              <a:lnSpc>
                <a:spcPct val="99600"/>
              </a:lnSpc>
              <a:spcBef>
                <a:spcPts val="115"/>
              </a:spcBef>
              <a:buChar char="•"/>
              <a:tabLst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A calculator website provides users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ability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perform mathematical </a:t>
            </a:r>
            <a:r>
              <a:rPr sz="1700" spc="-5" dirty="0">
                <a:latin typeface="Arial"/>
                <a:cs typeface="Arial"/>
              </a:rPr>
              <a:t>calculations  </a:t>
            </a:r>
            <a:r>
              <a:rPr sz="1700" dirty="0">
                <a:latin typeface="Arial"/>
                <a:cs typeface="Arial"/>
              </a:rPr>
              <a:t>and functions online. </a:t>
            </a:r>
            <a:r>
              <a:rPr sz="1700" spc="5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create </a:t>
            </a:r>
            <a:r>
              <a:rPr sz="1700" dirty="0">
                <a:latin typeface="Arial"/>
                <a:cs typeface="Arial"/>
              </a:rPr>
              <a:t>a calculator </a:t>
            </a:r>
            <a:r>
              <a:rPr sz="1700" spc="-5" dirty="0">
                <a:latin typeface="Arial"/>
                <a:cs typeface="Arial"/>
              </a:rPr>
              <a:t>website, </a:t>
            </a:r>
            <a:r>
              <a:rPr sz="1700" dirty="0">
                <a:latin typeface="Arial"/>
                <a:cs typeface="Arial"/>
              </a:rPr>
              <a:t>the purpose must be defined, 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appropriate programming language </a:t>
            </a:r>
            <a:r>
              <a:rPr sz="1700" spc="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 plan </a:t>
            </a:r>
            <a:r>
              <a:rPr sz="1700" spc="-5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layout and design must  be established. </a:t>
            </a:r>
            <a:r>
              <a:rPr sz="1700" spc="5" dirty="0">
                <a:latin typeface="Arial"/>
                <a:cs typeface="Arial"/>
              </a:rPr>
              <a:t>The </a:t>
            </a:r>
            <a:r>
              <a:rPr sz="1700" spc="-5" dirty="0">
                <a:latin typeface="Arial"/>
                <a:cs typeface="Arial"/>
              </a:rPr>
              <a:t>website </a:t>
            </a:r>
            <a:r>
              <a:rPr sz="1700" dirty="0">
                <a:latin typeface="Arial"/>
                <a:cs typeface="Arial"/>
              </a:rPr>
              <a:t>should be developed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dirty="0">
                <a:latin typeface="Arial"/>
                <a:cs typeface="Arial"/>
              </a:rPr>
              <a:t>HTML, CSS, and JavaScript,  thoroughly tested </a:t>
            </a:r>
            <a:r>
              <a:rPr sz="1700" spc="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debugged, optimized </a:t>
            </a:r>
            <a:r>
              <a:rPr sz="1700" spc="-5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search engines, </a:t>
            </a:r>
            <a:r>
              <a:rPr sz="1700" spc="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deployed securely.  Regular maintenance and updates are necessary to keep the </a:t>
            </a:r>
            <a:r>
              <a:rPr sz="1700" spc="-5" dirty="0">
                <a:latin typeface="Arial"/>
                <a:cs typeface="Arial"/>
              </a:rPr>
              <a:t>website </a:t>
            </a:r>
            <a:r>
              <a:rPr sz="1700" dirty="0">
                <a:latin typeface="Arial"/>
                <a:cs typeface="Arial"/>
              </a:rPr>
              <a:t>functional and up 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dirty="0">
                <a:latin typeface="Arial"/>
                <a:cs typeface="Arial"/>
              </a:rPr>
              <a:t> date.</a:t>
            </a:r>
          </a:p>
          <a:p>
            <a:pPr marL="398780" marR="364490" lvl="1" indent="-287020">
              <a:lnSpc>
                <a:spcPct val="100000"/>
              </a:lnSpc>
              <a:spcBef>
                <a:spcPts val="1125"/>
              </a:spcBef>
              <a:buChar char="•"/>
              <a:tabLst>
                <a:tab pos="398780" algn="l"/>
                <a:tab pos="399415" algn="l"/>
              </a:tabLst>
            </a:pPr>
            <a:r>
              <a:rPr sz="1700" dirty="0">
                <a:latin typeface="Arial"/>
                <a:cs typeface="Arial"/>
              </a:rPr>
              <a:t>A </a:t>
            </a:r>
            <a:r>
              <a:rPr sz="1700" spc="-50" dirty="0">
                <a:latin typeface="Arial"/>
                <a:cs typeface="Arial"/>
              </a:rPr>
              <a:t>Text </a:t>
            </a:r>
            <a:r>
              <a:rPr sz="1700" dirty="0">
                <a:latin typeface="Arial"/>
                <a:cs typeface="Arial"/>
              </a:rPr>
              <a:t>Editor provides users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ability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create and edit </a:t>
            </a:r>
            <a:r>
              <a:rPr sz="1700" spc="-5" dirty="0">
                <a:latin typeface="Arial"/>
                <a:cs typeface="Arial"/>
              </a:rPr>
              <a:t>files </a:t>
            </a:r>
            <a:r>
              <a:rPr sz="1700" dirty="0">
                <a:latin typeface="Arial"/>
                <a:cs typeface="Arial"/>
              </a:rPr>
              <a:t>online. </a:t>
            </a:r>
            <a:r>
              <a:rPr sz="1700" spc="-90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create a  </a:t>
            </a:r>
            <a:r>
              <a:rPr sz="1700" spc="-50" dirty="0">
                <a:latin typeface="Arial"/>
                <a:cs typeface="Arial"/>
              </a:rPr>
              <a:t>Text </a:t>
            </a:r>
            <a:r>
              <a:rPr sz="1700" dirty="0">
                <a:latin typeface="Arial"/>
                <a:cs typeface="Arial"/>
              </a:rPr>
              <a:t>editor </a:t>
            </a:r>
            <a:r>
              <a:rPr sz="1700" spc="-5" dirty="0">
                <a:latin typeface="Arial"/>
                <a:cs typeface="Arial"/>
              </a:rPr>
              <a:t>website, the </a:t>
            </a:r>
            <a:r>
              <a:rPr sz="1700" dirty="0">
                <a:latin typeface="Arial"/>
                <a:cs typeface="Arial"/>
              </a:rPr>
              <a:t>purpose must be defined,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appropriate programming  language and a plan </a:t>
            </a:r>
            <a:r>
              <a:rPr sz="1700" spc="-5" dirty="0">
                <a:latin typeface="Arial"/>
                <a:cs typeface="Arial"/>
              </a:rPr>
              <a:t>for layout </a:t>
            </a:r>
            <a:r>
              <a:rPr sz="1700" dirty="0">
                <a:latin typeface="Arial"/>
                <a:cs typeface="Arial"/>
              </a:rPr>
              <a:t>and design must be established. </a:t>
            </a:r>
            <a:r>
              <a:rPr sz="1700" spc="5" dirty="0">
                <a:latin typeface="Arial"/>
                <a:cs typeface="Arial"/>
              </a:rPr>
              <a:t>The </a:t>
            </a:r>
            <a:r>
              <a:rPr sz="1700" spc="-5" dirty="0">
                <a:latin typeface="Arial"/>
                <a:cs typeface="Arial"/>
              </a:rPr>
              <a:t>website </a:t>
            </a:r>
            <a:r>
              <a:rPr sz="1700" dirty="0">
                <a:latin typeface="Arial"/>
                <a:cs typeface="Arial"/>
              </a:rPr>
              <a:t>should  be developed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dirty="0">
                <a:latin typeface="Arial"/>
                <a:cs typeface="Arial"/>
              </a:rPr>
              <a:t>HTML, CSS, and JavaScript, thoroughly </a:t>
            </a:r>
            <a:r>
              <a:rPr sz="1700" spc="-5" dirty="0">
                <a:latin typeface="Arial"/>
                <a:cs typeface="Arial"/>
              </a:rPr>
              <a:t>tested </a:t>
            </a:r>
            <a:r>
              <a:rPr sz="1700" dirty="0">
                <a:latin typeface="Arial"/>
                <a:cs typeface="Arial"/>
              </a:rPr>
              <a:t>and debugged,  optimized </a:t>
            </a:r>
            <a:r>
              <a:rPr sz="1700" spc="-5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search engines, and </a:t>
            </a:r>
            <a:r>
              <a:rPr sz="1700" spc="-5" dirty="0">
                <a:latin typeface="Arial"/>
                <a:cs typeface="Arial"/>
              </a:rPr>
              <a:t>deployed </a:t>
            </a:r>
            <a:r>
              <a:rPr sz="1700" spc="-15" dirty="0">
                <a:latin typeface="Arial"/>
                <a:cs typeface="Arial"/>
              </a:rPr>
              <a:t>securely. </a:t>
            </a:r>
            <a:r>
              <a:rPr sz="1700" dirty="0">
                <a:latin typeface="Arial"/>
                <a:cs typeface="Arial"/>
              </a:rPr>
              <a:t>Regular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maintenance</a:t>
            </a:r>
          </a:p>
          <a:p>
            <a:pPr marL="398780">
              <a:lnSpc>
                <a:spcPts val="2014"/>
              </a:lnSpc>
              <a:spcBef>
                <a:spcPts val="5"/>
              </a:spcBef>
            </a:pPr>
            <a:r>
              <a:rPr sz="1700" dirty="0">
                <a:latin typeface="Arial"/>
                <a:cs typeface="Arial"/>
              </a:rPr>
              <a:t>and updates are necessary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keep </a:t>
            </a:r>
            <a:r>
              <a:rPr sz="1700" spc="-5" dirty="0">
                <a:latin typeface="Arial"/>
                <a:cs typeface="Arial"/>
              </a:rPr>
              <a:t>the website </a:t>
            </a:r>
            <a:r>
              <a:rPr sz="1700" dirty="0">
                <a:latin typeface="Arial"/>
                <a:cs typeface="Arial"/>
              </a:rPr>
              <a:t>functional and up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date </a:t>
            </a:r>
            <a:r>
              <a:rPr sz="1700" spc="-5" dirty="0">
                <a:latin typeface="Arial"/>
                <a:cs typeface="Arial"/>
              </a:rPr>
              <a:t>with</a:t>
            </a:r>
            <a:r>
              <a:rPr sz="1700" spc="19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endParaRPr sz="1700" dirty="0">
              <a:latin typeface="Arial"/>
              <a:cs typeface="Arial"/>
            </a:endParaRPr>
          </a:p>
          <a:p>
            <a:pPr marL="398780">
              <a:lnSpc>
                <a:spcPts val="2014"/>
              </a:lnSpc>
            </a:pPr>
            <a:r>
              <a:rPr sz="1700" spc="-5" dirty="0">
                <a:latin typeface="Arial"/>
                <a:cs typeface="Arial"/>
              </a:rPr>
              <a:t>latest </a:t>
            </a:r>
            <a:r>
              <a:rPr sz="1700" dirty="0">
                <a:latin typeface="Arial"/>
                <a:cs typeface="Arial"/>
              </a:rPr>
              <a:t>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DC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65378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5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800" b="1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3507" y="2020570"/>
            <a:ext cx="25165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i="1" spc="2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https://github.com/KAVIN75/RIT-NM-FSD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256</Words>
  <Application>Microsoft Office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Carlito</vt:lpstr>
      <vt:lpstr>Office Theme</vt:lpstr>
      <vt:lpstr>Calculator and Text Editor  using HTML and CSS</vt:lpstr>
      <vt:lpstr>PowerPoint Presentation</vt:lpstr>
      <vt:lpstr>Step-Wise Description</vt:lpstr>
      <vt:lpstr>Summary of the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and Text Editor  using HTML and CSS</dc:title>
  <dc:creator>HP</dc:creator>
  <cp:lastModifiedBy>HP</cp:lastModifiedBy>
  <cp:revision>3</cp:revision>
  <dcterms:created xsi:type="dcterms:W3CDTF">2023-03-17T18:05:00Z</dcterms:created>
  <dcterms:modified xsi:type="dcterms:W3CDTF">2023-05-04T13:38:52Z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