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93" r:id="rId12"/>
    <p:sldId id="291" r:id="rId13"/>
    <p:sldId id="283" r:id="rId14"/>
    <p:sldId id="284"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kumar mohanty" initials="rkm" lastIdx="2" clrIdx="0">
    <p:extLst>
      <p:ext uri="{19B8F6BF-5375-455C-9EA6-DF929625EA0E}">
        <p15:presenceInfo xmlns:p15="http://schemas.microsoft.com/office/powerpoint/2012/main" userId="839b1b0c5bf90d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kumar mohanty" userId="839b1b0c5bf90db3" providerId="LiveId" clId="{05D6D4FC-D3E5-4403-80D8-B62667F12BA8}"/>
    <pc:docChg chg="undo custSel addSld delSld modSld">
      <pc:chgData name="rohit kumar mohanty" userId="839b1b0c5bf90db3" providerId="LiveId" clId="{05D6D4FC-D3E5-4403-80D8-B62667F12BA8}" dt="2022-10-18T09:26:47.491" v="958" actId="47"/>
      <pc:docMkLst>
        <pc:docMk/>
      </pc:docMkLst>
      <pc:sldChg chg="modSp mod modTransition">
        <pc:chgData name="rohit kumar mohanty" userId="839b1b0c5bf90db3" providerId="LiveId" clId="{05D6D4FC-D3E5-4403-80D8-B62667F12BA8}" dt="2022-09-17T06:30:31.339" v="818" actId="403"/>
        <pc:sldMkLst>
          <pc:docMk/>
          <pc:sldMk cId="2363730222" sldId="256"/>
        </pc:sldMkLst>
        <pc:spChg chg="mod">
          <ac:chgData name="rohit kumar mohanty" userId="839b1b0c5bf90db3" providerId="LiveId" clId="{05D6D4FC-D3E5-4403-80D8-B62667F12BA8}" dt="2022-09-17T06:30:31.339" v="818" actId="403"/>
          <ac:spMkLst>
            <pc:docMk/>
            <pc:sldMk cId="2363730222" sldId="256"/>
            <ac:spMk id="2" creationId="{071BCF18-142A-254C-1C22-C0C30ADE742B}"/>
          </ac:spMkLst>
        </pc:spChg>
        <pc:spChg chg="mod">
          <ac:chgData name="rohit kumar mohanty" userId="839b1b0c5bf90db3" providerId="LiveId" clId="{05D6D4FC-D3E5-4403-80D8-B62667F12BA8}" dt="2022-09-17T06:30:24.101" v="815" actId="1076"/>
          <ac:spMkLst>
            <pc:docMk/>
            <pc:sldMk cId="2363730222" sldId="256"/>
            <ac:spMk id="3" creationId="{294951C7-98B1-0B1E-06E4-8F1FD0E8B79A}"/>
          </ac:spMkLst>
        </pc:spChg>
      </pc:sldChg>
      <pc:sldChg chg="modSp mod modTransition">
        <pc:chgData name="rohit kumar mohanty" userId="839b1b0c5bf90db3" providerId="LiveId" clId="{05D6D4FC-D3E5-4403-80D8-B62667F12BA8}" dt="2022-09-17T06:28:51.136" v="785"/>
        <pc:sldMkLst>
          <pc:docMk/>
          <pc:sldMk cId="997359218" sldId="257"/>
        </pc:sldMkLst>
        <pc:spChg chg="mod">
          <ac:chgData name="rohit kumar mohanty" userId="839b1b0c5bf90db3" providerId="LiveId" clId="{05D6D4FC-D3E5-4403-80D8-B62667F12BA8}" dt="2022-09-10T12:54:09.829" v="380" actId="20577"/>
          <ac:spMkLst>
            <pc:docMk/>
            <pc:sldMk cId="997359218" sldId="257"/>
            <ac:spMk id="2" creationId="{4D1F0F32-4342-8247-A5EA-76A88893AC54}"/>
          </ac:spMkLst>
        </pc:spChg>
      </pc:sldChg>
      <pc:sldChg chg="modSp mod modTransition">
        <pc:chgData name="rohit kumar mohanty" userId="839b1b0c5bf90db3" providerId="LiveId" clId="{05D6D4FC-D3E5-4403-80D8-B62667F12BA8}" dt="2022-09-17T06:28:53.300" v="786"/>
        <pc:sldMkLst>
          <pc:docMk/>
          <pc:sldMk cId="263117561" sldId="258"/>
        </pc:sldMkLst>
        <pc:spChg chg="mod">
          <ac:chgData name="rohit kumar mohanty" userId="839b1b0c5bf90db3" providerId="LiveId" clId="{05D6D4FC-D3E5-4403-80D8-B62667F12BA8}" dt="2022-09-10T12:53:50.202" v="376" actId="20577"/>
          <ac:spMkLst>
            <pc:docMk/>
            <pc:sldMk cId="263117561" sldId="258"/>
            <ac:spMk id="2" creationId="{9C63EF65-364F-5B73-DEEF-C7CC08511AF9}"/>
          </ac:spMkLst>
        </pc:spChg>
        <pc:spChg chg="mod">
          <ac:chgData name="rohit kumar mohanty" userId="839b1b0c5bf90db3" providerId="LiveId" clId="{05D6D4FC-D3E5-4403-80D8-B62667F12BA8}" dt="2022-09-10T13:16:26.966" v="557" actId="20577"/>
          <ac:spMkLst>
            <pc:docMk/>
            <pc:sldMk cId="263117561" sldId="258"/>
            <ac:spMk id="3" creationId="{0E6BE540-98FC-C685-B76D-A3B8BEE3A2C1}"/>
          </ac:spMkLst>
        </pc:spChg>
      </pc:sldChg>
      <pc:sldChg chg="addSp delSp modSp mod modTransition">
        <pc:chgData name="rohit kumar mohanty" userId="839b1b0c5bf90db3" providerId="LiveId" clId="{05D6D4FC-D3E5-4403-80D8-B62667F12BA8}" dt="2022-09-17T06:28:55.075" v="787"/>
        <pc:sldMkLst>
          <pc:docMk/>
          <pc:sldMk cId="938588875" sldId="259"/>
        </pc:sldMkLst>
        <pc:spChg chg="mod">
          <ac:chgData name="rohit kumar mohanty" userId="839b1b0c5bf90db3" providerId="LiveId" clId="{05D6D4FC-D3E5-4403-80D8-B62667F12BA8}" dt="2022-09-10T12:53:20.933" v="372" actId="115"/>
          <ac:spMkLst>
            <pc:docMk/>
            <pc:sldMk cId="938588875" sldId="259"/>
            <ac:spMk id="2" creationId="{A6A4652C-6B8E-F049-C7A5-3B47542E67BB}"/>
          </ac:spMkLst>
        </pc:spChg>
        <pc:spChg chg="add del mod">
          <ac:chgData name="rohit kumar mohanty" userId="839b1b0c5bf90db3" providerId="LiveId" clId="{05D6D4FC-D3E5-4403-80D8-B62667F12BA8}" dt="2022-09-07T10:20:48.049" v="41" actId="931"/>
          <ac:spMkLst>
            <pc:docMk/>
            <pc:sldMk cId="938588875" sldId="259"/>
            <ac:spMk id="4" creationId="{7E954950-9B2B-9324-FE9A-F94BC831CE69}"/>
          </ac:spMkLst>
        </pc:spChg>
        <pc:picChg chg="add mod">
          <ac:chgData name="rohit kumar mohanty" userId="839b1b0c5bf90db3" providerId="LiveId" clId="{05D6D4FC-D3E5-4403-80D8-B62667F12BA8}" dt="2022-09-07T17:33:05.798" v="354" actId="14100"/>
          <ac:picMkLst>
            <pc:docMk/>
            <pc:sldMk cId="938588875" sldId="259"/>
            <ac:picMk id="6" creationId="{8BD960ED-707A-7E57-9422-4A5C996919AA}"/>
          </ac:picMkLst>
        </pc:picChg>
        <pc:picChg chg="del">
          <ac:chgData name="rohit kumar mohanty" userId="839b1b0c5bf90db3" providerId="LiveId" clId="{05D6D4FC-D3E5-4403-80D8-B62667F12BA8}" dt="2022-09-07T10:20:40.657" v="40" actId="478"/>
          <ac:picMkLst>
            <pc:docMk/>
            <pc:sldMk cId="938588875" sldId="259"/>
            <ac:picMk id="7" creationId="{10F2C572-B02E-A082-A58A-2848D74BE3B8}"/>
          </ac:picMkLst>
        </pc:picChg>
      </pc:sldChg>
      <pc:sldChg chg="addSp delSp modSp mod modTransition delAnim modAnim">
        <pc:chgData name="rohit kumar mohanty" userId="839b1b0c5bf90db3" providerId="LiveId" clId="{05D6D4FC-D3E5-4403-80D8-B62667F12BA8}" dt="2022-09-17T06:28:57.130" v="788"/>
        <pc:sldMkLst>
          <pc:docMk/>
          <pc:sldMk cId="1515859709" sldId="260"/>
        </pc:sldMkLst>
        <pc:spChg chg="add del mod">
          <ac:chgData name="rohit kumar mohanty" userId="839b1b0c5bf90db3" providerId="LiveId" clId="{05D6D4FC-D3E5-4403-80D8-B62667F12BA8}" dt="2022-09-07T17:22:43.985" v="344"/>
          <ac:spMkLst>
            <pc:docMk/>
            <pc:sldMk cId="1515859709" sldId="260"/>
            <ac:spMk id="4" creationId="{04F7C6DE-8C52-45C4-1A1C-15015F060009}"/>
          </ac:spMkLst>
        </pc:spChg>
        <pc:spChg chg="add del mod">
          <ac:chgData name="rohit kumar mohanty" userId="839b1b0c5bf90db3" providerId="LiveId" clId="{05D6D4FC-D3E5-4403-80D8-B62667F12BA8}" dt="2022-09-07T10:15:31.419" v="13"/>
          <ac:spMkLst>
            <pc:docMk/>
            <pc:sldMk cId="1515859709" sldId="260"/>
            <ac:spMk id="5" creationId="{CC17E06D-FD4F-A786-2509-0206FBA93454}"/>
          </ac:spMkLst>
        </pc:spChg>
        <pc:spChg chg="add del mod">
          <ac:chgData name="rohit kumar mohanty" userId="839b1b0c5bf90db3" providerId="LiveId" clId="{05D6D4FC-D3E5-4403-80D8-B62667F12BA8}" dt="2022-09-07T17:22:54.416" v="346"/>
          <ac:spMkLst>
            <pc:docMk/>
            <pc:sldMk cId="1515859709" sldId="260"/>
            <ac:spMk id="9" creationId="{B790DC27-C935-B4F1-0AE6-69235EFFF554}"/>
          </ac:spMkLst>
        </pc:spChg>
        <pc:picChg chg="del mod">
          <ac:chgData name="rohit kumar mohanty" userId="839b1b0c5bf90db3" providerId="LiveId" clId="{05D6D4FC-D3E5-4403-80D8-B62667F12BA8}" dt="2022-09-07T10:15:18.988" v="12" actId="478"/>
          <ac:picMkLst>
            <pc:docMk/>
            <pc:sldMk cId="1515859709" sldId="260"/>
            <ac:picMk id="4" creationId="{444C043D-A55B-0322-0BDD-C3ED63AA3323}"/>
          </ac:picMkLst>
        </pc:picChg>
        <pc:picChg chg="add del mod">
          <ac:chgData name="rohit kumar mohanty" userId="839b1b0c5bf90db3" providerId="LiveId" clId="{05D6D4FC-D3E5-4403-80D8-B62667F12BA8}" dt="2022-09-07T17:22:48.317" v="345" actId="478"/>
          <ac:picMkLst>
            <pc:docMk/>
            <pc:sldMk cId="1515859709" sldId="260"/>
            <ac:picMk id="5" creationId="{0C71B35A-06A6-F46E-C683-29B49C619080}"/>
          </ac:picMkLst>
        </pc:picChg>
        <pc:picChg chg="add del mod">
          <ac:chgData name="rohit kumar mohanty" userId="839b1b0c5bf90db3" providerId="LiveId" clId="{05D6D4FC-D3E5-4403-80D8-B62667F12BA8}" dt="2022-09-07T17:21:04.666" v="343" actId="478"/>
          <ac:picMkLst>
            <pc:docMk/>
            <pc:sldMk cId="1515859709" sldId="260"/>
            <ac:picMk id="7" creationId="{397B53CE-31DD-268D-6126-59E9A50151A2}"/>
          </ac:picMkLst>
        </pc:picChg>
        <pc:picChg chg="add mod">
          <ac:chgData name="rohit kumar mohanty" userId="839b1b0c5bf90db3" providerId="LiveId" clId="{05D6D4FC-D3E5-4403-80D8-B62667F12BA8}" dt="2022-09-07T17:23:14.334" v="351" actId="14100"/>
          <ac:picMkLst>
            <pc:docMk/>
            <pc:sldMk cId="1515859709" sldId="260"/>
            <ac:picMk id="10" creationId="{93050DE8-7BDA-0E49-EBCC-890E9DE62B28}"/>
          </ac:picMkLst>
        </pc:picChg>
      </pc:sldChg>
      <pc:sldChg chg="modSp mod modTransition">
        <pc:chgData name="rohit kumar mohanty" userId="839b1b0c5bf90db3" providerId="LiveId" clId="{05D6D4FC-D3E5-4403-80D8-B62667F12BA8}" dt="2022-10-18T08:29:53.960" v="953" actId="1076"/>
        <pc:sldMkLst>
          <pc:docMk/>
          <pc:sldMk cId="1157858332" sldId="261"/>
        </pc:sldMkLst>
        <pc:spChg chg="mod">
          <ac:chgData name="rohit kumar mohanty" userId="839b1b0c5bf90db3" providerId="LiveId" clId="{05D6D4FC-D3E5-4403-80D8-B62667F12BA8}" dt="2022-09-17T06:29:05.572" v="790" actId="113"/>
          <ac:spMkLst>
            <pc:docMk/>
            <pc:sldMk cId="1157858332" sldId="261"/>
            <ac:spMk id="2" creationId="{F47D3FC9-6BBD-CD3A-1F31-DF6C5C9F8ED0}"/>
          </ac:spMkLst>
        </pc:spChg>
        <pc:spChg chg="mod">
          <ac:chgData name="rohit kumar mohanty" userId="839b1b0c5bf90db3" providerId="LiveId" clId="{05D6D4FC-D3E5-4403-80D8-B62667F12BA8}" dt="2022-10-18T08:29:53.960" v="953" actId="1076"/>
          <ac:spMkLst>
            <pc:docMk/>
            <pc:sldMk cId="1157858332" sldId="261"/>
            <ac:spMk id="3" creationId="{EDE95F69-DE24-D937-8807-78716E178845}"/>
          </ac:spMkLst>
        </pc:spChg>
      </pc:sldChg>
      <pc:sldChg chg="modSp mod modTransition">
        <pc:chgData name="rohit kumar mohanty" userId="839b1b0c5bf90db3" providerId="LiveId" clId="{05D6D4FC-D3E5-4403-80D8-B62667F12BA8}" dt="2022-10-18T08:37:24.851" v="956" actId="15"/>
        <pc:sldMkLst>
          <pc:docMk/>
          <pc:sldMk cId="303216144" sldId="262"/>
        </pc:sldMkLst>
        <pc:spChg chg="mod">
          <ac:chgData name="rohit kumar mohanty" userId="839b1b0c5bf90db3" providerId="LiveId" clId="{05D6D4FC-D3E5-4403-80D8-B62667F12BA8}" dt="2022-09-17T06:29:21.367" v="793" actId="403"/>
          <ac:spMkLst>
            <pc:docMk/>
            <pc:sldMk cId="303216144" sldId="262"/>
            <ac:spMk id="2" creationId="{0FD9519A-0105-2D39-EFA3-10868EA9C37C}"/>
          </ac:spMkLst>
        </pc:spChg>
        <pc:spChg chg="mod">
          <ac:chgData name="rohit kumar mohanty" userId="839b1b0c5bf90db3" providerId="LiveId" clId="{05D6D4FC-D3E5-4403-80D8-B62667F12BA8}" dt="2022-10-18T08:37:24.851" v="956" actId="15"/>
          <ac:spMkLst>
            <pc:docMk/>
            <pc:sldMk cId="303216144" sldId="262"/>
            <ac:spMk id="3" creationId="{460B9177-E141-5024-BA6F-CA63462A54F6}"/>
          </ac:spMkLst>
        </pc:spChg>
      </pc:sldChg>
      <pc:sldChg chg="addSp modSp mod modTransition">
        <pc:chgData name="rohit kumar mohanty" userId="839b1b0c5bf90db3" providerId="LiveId" clId="{05D6D4FC-D3E5-4403-80D8-B62667F12BA8}" dt="2022-09-17T06:29:26.086" v="794"/>
        <pc:sldMkLst>
          <pc:docMk/>
          <pc:sldMk cId="1332746188" sldId="263"/>
        </pc:sldMkLst>
        <pc:spChg chg="mod">
          <ac:chgData name="rohit kumar mohanty" userId="839b1b0c5bf90db3" providerId="LiveId" clId="{05D6D4FC-D3E5-4403-80D8-B62667F12BA8}" dt="2022-09-10T12:54:46.373" v="384" actId="207"/>
          <ac:spMkLst>
            <pc:docMk/>
            <pc:sldMk cId="1332746188" sldId="263"/>
            <ac:spMk id="2" creationId="{A55A05E5-3795-A5D5-EC5A-13261E4CBB2D}"/>
          </ac:spMkLst>
        </pc:spChg>
        <pc:picChg chg="add mod">
          <ac:chgData name="rohit kumar mohanty" userId="839b1b0c5bf90db3" providerId="LiveId" clId="{05D6D4FC-D3E5-4403-80D8-B62667F12BA8}" dt="2022-09-17T06:13:10.406" v="630" actId="1076"/>
          <ac:picMkLst>
            <pc:docMk/>
            <pc:sldMk cId="1332746188" sldId="263"/>
            <ac:picMk id="4" creationId="{73637F6F-2B9C-6FA9-BC44-96D93EBA25D2}"/>
          </ac:picMkLst>
        </pc:picChg>
      </pc:sldChg>
      <pc:sldChg chg="modSp mod modTransition">
        <pc:chgData name="rohit kumar mohanty" userId="839b1b0c5bf90db3" providerId="LiveId" clId="{05D6D4FC-D3E5-4403-80D8-B62667F12BA8}" dt="2022-09-17T06:29:28.314" v="795"/>
        <pc:sldMkLst>
          <pc:docMk/>
          <pc:sldMk cId="1484132404" sldId="264"/>
        </pc:sldMkLst>
        <pc:spChg chg="mod">
          <ac:chgData name="rohit kumar mohanty" userId="839b1b0c5bf90db3" providerId="LiveId" clId="{05D6D4FC-D3E5-4403-80D8-B62667F12BA8}" dt="2022-09-17T06:16:18.706" v="633" actId="14100"/>
          <ac:spMkLst>
            <pc:docMk/>
            <pc:sldMk cId="1484132404" sldId="264"/>
            <ac:spMk id="2" creationId="{53D32DAE-FEE4-950D-8BE7-E67945D08A68}"/>
          </ac:spMkLst>
        </pc:spChg>
        <pc:spChg chg="mod">
          <ac:chgData name="rohit kumar mohanty" userId="839b1b0c5bf90db3" providerId="LiveId" clId="{05D6D4FC-D3E5-4403-80D8-B62667F12BA8}" dt="2022-09-10T12:56:08.759" v="395"/>
          <ac:spMkLst>
            <pc:docMk/>
            <pc:sldMk cId="1484132404" sldId="264"/>
            <ac:spMk id="3" creationId="{A3F80CB1-DB2E-3D2A-45C7-F31F73E712CA}"/>
          </ac:spMkLst>
        </pc:spChg>
      </pc:sldChg>
      <pc:sldChg chg="addSp modSp mod modTransition">
        <pc:chgData name="rohit kumar mohanty" userId="839b1b0c5bf90db3" providerId="LiveId" clId="{05D6D4FC-D3E5-4403-80D8-B62667F12BA8}" dt="2022-09-17T06:29:30.228" v="796"/>
        <pc:sldMkLst>
          <pc:docMk/>
          <pc:sldMk cId="2444365533" sldId="265"/>
        </pc:sldMkLst>
        <pc:spChg chg="mod">
          <ac:chgData name="rohit kumar mohanty" userId="839b1b0c5bf90db3" providerId="LiveId" clId="{05D6D4FC-D3E5-4403-80D8-B62667F12BA8}" dt="2022-09-10T12:56:41.171" v="401" actId="27636"/>
          <ac:spMkLst>
            <pc:docMk/>
            <pc:sldMk cId="2444365533" sldId="265"/>
            <ac:spMk id="2" creationId="{28734677-2144-9284-2E44-6D6BEBC2A0F2}"/>
          </ac:spMkLst>
        </pc:spChg>
        <pc:spChg chg="mod">
          <ac:chgData name="rohit kumar mohanty" userId="839b1b0c5bf90db3" providerId="LiveId" clId="{05D6D4FC-D3E5-4403-80D8-B62667F12BA8}" dt="2022-09-17T06:20:54.456" v="657" actId="403"/>
          <ac:spMkLst>
            <pc:docMk/>
            <pc:sldMk cId="2444365533" sldId="265"/>
            <ac:spMk id="3" creationId="{513A7CA1-71F9-9833-B7D0-5DA5E5C92457}"/>
          </ac:spMkLst>
        </pc:spChg>
        <pc:picChg chg="add mod">
          <ac:chgData name="rohit kumar mohanty" userId="839b1b0c5bf90db3" providerId="LiveId" clId="{05D6D4FC-D3E5-4403-80D8-B62667F12BA8}" dt="2022-09-17T06:20:40.519" v="654" actId="14100"/>
          <ac:picMkLst>
            <pc:docMk/>
            <pc:sldMk cId="2444365533" sldId="265"/>
            <ac:picMk id="6" creationId="{2D8CDC5B-20C5-C18E-12FC-7FA2802073FC}"/>
          </ac:picMkLst>
        </pc:picChg>
      </pc:sldChg>
      <pc:sldChg chg="modSp mod modTransition">
        <pc:chgData name="rohit kumar mohanty" userId="839b1b0c5bf90db3" providerId="LiveId" clId="{05D6D4FC-D3E5-4403-80D8-B62667F12BA8}" dt="2022-09-17T08:13:40.256" v="952" actId="14100"/>
        <pc:sldMkLst>
          <pc:docMk/>
          <pc:sldMk cId="4187403893" sldId="266"/>
        </pc:sldMkLst>
        <pc:spChg chg="mod">
          <ac:chgData name="rohit kumar mohanty" userId="839b1b0c5bf90db3" providerId="LiveId" clId="{05D6D4FC-D3E5-4403-80D8-B62667F12BA8}" dt="2022-09-17T08:13:40.256" v="952" actId="14100"/>
          <ac:spMkLst>
            <pc:docMk/>
            <pc:sldMk cId="4187403893" sldId="266"/>
            <ac:spMk id="2" creationId="{ADB72B4E-152E-372E-C236-A71940FC2126}"/>
          </ac:spMkLst>
        </pc:spChg>
        <pc:spChg chg="mod">
          <ac:chgData name="rohit kumar mohanty" userId="839b1b0c5bf90db3" providerId="LiveId" clId="{05D6D4FC-D3E5-4403-80D8-B62667F12BA8}" dt="2022-09-17T06:17:34.180" v="641" actId="1076"/>
          <ac:spMkLst>
            <pc:docMk/>
            <pc:sldMk cId="4187403893" sldId="266"/>
            <ac:spMk id="3" creationId="{213063F6-EAA0-B8D5-1CB7-E0D5A1DEF394}"/>
          </ac:spMkLst>
        </pc:spChg>
      </pc:sldChg>
      <pc:sldChg chg="modSp mod modTransition">
        <pc:chgData name="rohit kumar mohanty" userId="839b1b0c5bf90db3" providerId="LiveId" clId="{05D6D4FC-D3E5-4403-80D8-B62667F12BA8}" dt="2022-09-17T06:29:34.115" v="798"/>
        <pc:sldMkLst>
          <pc:docMk/>
          <pc:sldMk cId="2371253265" sldId="267"/>
        </pc:sldMkLst>
        <pc:spChg chg="mod">
          <ac:chgData name="rohit kumar mohanty" userId="839b1b0c5bf90db3" providerId="LiveId" clId="{05D6D4FC-D3E5-4403-80D8-B62667F12BA8}" dt="2022-09-10T12:57:25.201" v="411" actId="122"/>
          <ac:spMkLst>
            <pc:docMk/>
            <pc:sldMk cId="2371253265" sldId="267"/>
            <ac:spMk id="2" creationId="{D52E2C0D-0FCD-7062-354D-E1A4A61A0E11}"/>
          </ac:spMkLst>
        </pc:spChg>
        <pc:spChg chg="mod">
          <ac:chgData name="rohit kumar mohanty" userId="839b1b0c5bf90db3" providerId="LiveId" clId="{05D6D4FC-D3E5-4403-80D8-B62667F12BA8}" dt="2022-09-10T12:58:46.219" v="421" actId="27636"/>
          <ac:spMkLst>
            <pc:docMk/>
            <pc:sldMk cId="2371253265" sldId="267"/>
            <ac:spMk id="3" creationId="{DA609E7E-E333-2FC3-D17C-7310A7F9D449}"/>
          </ac:spMkLst>
        </pc:spChg>
      </pc:sldChg>
      <pc:sldChg chg="addSp modSp mod modTransition">
        <pc:chgData name="rohit kumar mohanty" userId="839b1b0c5bf90db3" providerId="LiveId" clId="{05D6D4FC-D3E5-4403-80D8-B62667F12BA8}" dt="2022-09-17T06:29:37.029" v="799"/>
        <pc:sldMkLst>
          <pc:docMk/>
          <pc:sldMk cId="1615753512" sldId="268"/>
        </pc:sldMkLst>
        <pc:spChg chg="mod">
          <ac:chgData name="rohit kumar mohanty" userId="839b1b0c5bf90db3" providerId="LiveId" clId="{05D6D4FC-D3E5-4403-80D8-B62667F12BA8}" dt="2022-09-10T12:57:37.083" v="416" actId="122"/>
          <ac:spMkLst>
            <pc:docMk/>
            <pc:sldMk cId="1615753512" sldId="268"/>
            <ac:spMk id="2" creationId="{FA7B3344-6E23-39DC-C250-0C004F4E2651}"/>
          </ac:spMkLst>
        </pc:spChg>
        <pc:spChg chg="mod">
          <ac:chgData name="rohit kumar mohanty" userId="839b1b0c5bf90db3" providerId="LiveId" clId="{05D6D4FC-D3E5-4403-80D8-B62667F12BA8}" dt="2022-09-17T06:23:06.531" v="668" actId="14100"/>
          <ac:spMkLst>
            <pc:docMk/>
            <pc:sldMk cId="1615753512" sldId="268"/>
            <ac:spMk id="3" creationId="{81EA658C-93C9-7445-5839-64A5C0EBD97B}"/>
          </ac:spMkLst>
        </pc:spChg>
        <pc:picChg chg="add mod">
          <ac:chgData name="rohit kumar mohanty" userId="839b1b0c5bf90db3" providerId="LiveId" clId="{05D6D4FC-D3E5-4403-80D8-B62667F12BA8}" dt="2022-09-17T06:23:07.979" v="669" actId="1076"/>
          <ac:picMkLst>
            <pc:docMk/>
            <pc:sldMk cId="1615753512" sldId="268"/>
            <ac:picMk id="5" creationId="{D3243576-C605-7380-C330-663AC9410B56}"/>
          </ac:picMkLst>
        </pc:picChg>
      </pc:sldChg>
      <pc:sldChg chg="addSp modSp mod modTransition">
        <pc:chgData name="rohit kumar mohanty" userId="839b1b0c5bf90db3" providerId="LiveId" clId="{05D6D4FC-D3E5-4403-80D8-B62667F12BA8}" dt="2022-09-17T06:29:38.915" v="800"/>
        <pc:sldMkLst>
          <pc:docMk/>
          <pc:sldMk cId="2918248846" sldId="269"/>
        </pc:sldMkLst>
        <pc:spChg chg="add mod">
          <ac:chgData name="rohit kumar mohanty" userId="839b1b0c5bf90db3" providerId="LiveId" clId="{05D6D4FC-D3E5-4403-80D8-B62667F12BA8}" dt="2022-09-17T06:24:10.284" v="696" actId="403"/>
          <ac:spMkLst>
            <pc:docMk/>
            <pc:sldMk cId="2918248846" sldId="269"/>
            <ac:spMk id="3" creationId="{AD2A4365-A65D-228B-F115-5760E7606D3C}"/>
          </ac:spMkLst>
        </pc:spChg>
      </pc:sldChg>
      <pc:sldChg chg="modSp del mod modTransition">
        <pc:chgData name="rohit kumar mohanty" userId="839b1b0c5bf90db3" providerId="LiveId" clId="{05D6D4FC-D3E5-4403-80D8-B62667F12BA8}" dt="2022-10-18T09:26:47.491" v="958" actId="47"/>
        <pc:sldMkLst>
          <pc:docMk/>
          <pc:sldMk cId="264618871" sldId="270"/>
        </pc:sldMkLst>
        <pc:spChg chg="mod">
          <ac:chgData name="rohit kumar mohanty" userId="839b1b0c5bf90db3" providerId="LiveId" clId="{05D6D4FC-D3E5-4403-80D8-B62667F12BA8}" dt="2022-09-17T06:24:17.869" v="697" actId="113"/>
          <ac:spMkLst>
            <pc:docMk/>
            <pc:sldMk cId="264618871" sldId="270"/>
            <ac:spMk id="2" creationId="{290A7588-8FBA-5CFA-6943-DC6F92290309}"/>
          </ac:spMkLst>
        </pc:spChg>
        <pc:spChg chg="mod">
          <ac:chgData name="rohit kumar mohanty" userId="839b1b0c5bf90db3" providerId="LiveId" clId="{05D6D4FC-D3E5-4403-80D8-B62667F12BA8}" dt="2022-09-07T11:27:59.806" v="118" actId="20577"/>
          <ac:spMkLst>
            <pc:docMk/>
            <pc:sldMk cId="264618871" sldId="270"/>
            <ac:spMk id="3" creationId="{0DEA3453-555A-619A-F8DE-EDD30FB64673}"/>
          </ac:spMkLst>
        </pc:spChg>
      </pc:sldChg>
      <pc:sldChg chg="modSp del mod modTransition">
        <pc:chgData name="rohit kumar mohanty" userId="839b1b0c5bf90db3" providerId="LiveId" clId="{05D6D4FC-D3E5-4403-80D8-B62667F12BA8}" dt="2022-10-18T09:26:47.491" v="958" actId="47"/>
        <pc:sldMkLst>
          <pc:docMk/>
          <pc:sldMk cId="2900261544" sldId="271"/>
        </pc:sldMkLst>
        <pc:spChg chg="mod">
          <ac:chgData name="rohit kumar mohanty" userId="839b1b0c5bf90db3" providerId="LiveId" clId="{05D6D4FC-D3E5-4403-80D8-B62667F12BA8}" dt="2022-09-07T11:28:21.045" v="129" actId="20577"/>
          <ac:spMkLst>
            <pc:docMk/>
            <pc:sldMk cId="2900261544" sldId="271"/>
            <ac:spMk id="3" creationId="{4FA4F2C8-7780-F4CE-952A-5B980FDD8683}"/>
          </ac:spMkLst>
        </pc:spChg>
      </pc:sldChg>
      <pc:sldChg chg="modSp del mod modTransition">
        <pc:chgData name="rohit kumar mohanty" userId="839b1b0c5bf90db3" providerId="LiveId" clId="{05D6D4FC-D3E5-4403-80D8-B62667F12BA8}" dt="2022-10-18T09:26:47.491" v="958" actId="47"/>
        <pc:sldMkLst>
          <pc:docMk/>
          <pc:sldMk cId="3976351688" sldId="272"/>
        </pc:sldMkLst>
        <pc:spChg chg="mod">
          <ac:chgData name="rohit kumar mohanty" userId="839b1b0c5bf90db3" providerId="LiveId" clId="{05D6D4FC-D3E5-4403-80D8-B62667F12BA8}" dt="2022-10-18T09:04:58.382" v="957" actId="1076"/>
          <ac:spMkLst>
            <pc:docMk/>
            <pc:sldMk cId="3976351688" sldId="272"/>
            <ac:spMk id="3" creationId="{C5903579-B67E-CA3C-F104-B28AEEBCBCB7}"/>
          </ac:spMkLst>
        </pc:spChg>
      </pc:sldChg>
      <pc:sldChg chg="modSp del mod modTransition">
        <pc:chgData name="rohit kumar mohanty" userId="839b1b0c5bf90db3" providerId="LiveId" clId="{05D6D4FC-D3E5-4403-80D8-B62667F12BA8}" dt="2022-10-18T09:26:47.491" v="958" actId="47"/>
        <pc:sldMkLst>
          <pc:docMk/>
          <pc:sldMk cId="2855529516" sldId="273"/>
        </pc:sldMkLst>
        <pc:spChg chg="mod">
          <ac:chgData name="rohit kumar mohanty" userId="839b1b0c5bf90db3" providerId="LiveId" clId="{05D6D4FC-D3E5-4403-80D8-B62667F12BA8}" dt="2022-09-07T11:30:42.327" v="147" actId="27636"/>
          <ac:spMkLst>
            <pc:docMk/>
            <pc:sldMk cId="2855529516" sldId="273"/>
            <ac:spMk id="3" creationId="{4680B0AE-B31C-65DB-6458-2FF8C4D4962D}"/>
          </ac:spMkLst>
        </pc:spChg>
      </pc:sldChg>
      <pc:sldChg chg="modSp del mod modTransition">
        <pc:chgData name="rohit kumar mohanty" userId="839b1b0c5bf90db3" providerId="LiveId" clId="{05D6D4FC-D3E5-4403-80D8-B62667F12BA8}" dt="2022-10-18T09:26:47.491" v="958" actId="47"/>
        <pc:sldMkLst>
          <pc:docMk/>
          <pc:sldMk cId="3465460413" sldId="274"/>
        </pc:sldMkLst>
        <pc:spChg chg="mod">
          <ac:chgData name="rohit kumar mohanty" userId="839b1b0c5bf90db3" providerId="LiveId" clId="{05D6D4FC-D3E5-4403-80D8-B62667F12BA8}" dt="2022-09-07T11:30:35.475" v="144" actId="27636"/>
          <ac:spMkLst>
            <pc:docMk/>
            <pc:sldMk cId="3465460413" sldId="274"/>
            <ac:spMk id="3" creationId="{B43B647F-A64B-E45C-48A5-A10AF2A09EEE}"/>
          </ac:spMkLst>
        </pc:spChg>
      </pc:sldChg>
      <pc:sldChg chg="modSp del mod modTransition">
        <pc:chgData name="rohit kumar mohanty" userId="839b1b0c5bf90db3" providerId="LiveId" clId="{05D6D4FC-D3E5-4403-80D8-B62667F12BA8}" dt="2022-10-18T09:26:47.491" v="958" actId="47"/>
        <pc:sldMkLst>
          <pc:docMk/>
          <pc:sldMk cId="706632044" sldId="275"/>
        </pc:sldMkLst>
        <pc:spChg chg="mod">
          <ac:chgData name="rohit kumar mohanty" userId="839b1b0c5bf90db3" providerId="LiveId" clId="{05D6D4FC-D3E5-4403-80D8-B62667F12BA8}" dt="2022-09-07T11:31:37.406" v="151" actId="27636"/>
          <ac:spMkLst>
            <pc:docMk/>
            <pc:sldMk cId="706632044" sldId="275"/>
            <ac:spMk id="3" creationId="{5237D0AA-7C65-FC3A-1F2E-3EBDBAB67F5F}"/>
          </ac:spMkLst>
        </pc:spChg>
      </pc:sldChg>
      <pc:sldChg chg="modSp del mod modTransition">
        <pc:chgData name="rohit kumar mohanty" userId="839b1b0c5bf90db3" providerId="LiveId" clId="{05D6D4FC-D3E5-4403-80D8-B62667F12BA8}" dt="2022-10-18T09:26:47.491" v="958" actId="47"/>
        <pc:sldMkLst>
          <pc:docMk/>
          <pc:sldMk cId="2692445169" sldId="276"/>
        </pc:sldMkLst>
        <pc:spChg chg="mod">
          <ac:chgData name="rohit kumar mohanty" userId="839b1b0c5bf90db3" providerId="LiveId" clId="{05D6D4FC-D3E5-4403-80D8-B62667F12BA8}" dt="2022-09-07T11:32:05.073" v="153" actId="27636"/>
          <ac:spMkLst>
            <pc:docMk/>
            <pc:sldMk cId="2692445169" sldId="276"/>
            <ac:spMk id="3" creationId="{AA1EC385-90B5-ECD2-E332-39121642F6EA}"/>
          </ac:spMkLst>
        </pc:spChg>
      </pc:sldChg>
      <pc:sldChg chg="modSp del mod modTransition">
        <pc:chgData name="rohit kumar mohanty" userId="839b1b0c5bf90db3" providerId="LiveId" clId="{05D6D4FC-D3E5-4403-80D8-B62667F12BA8}" dt="2022-10-18T09:26:47.491" v="958" actId="47"/>
        <pc:sldMkLst>
          <pc:docMk/>
          <pc:sldMk cId="1771578246" sldId="277"/>
        </pc:sldMkLst>
        <pc:spChg chg="mod">
          <ac:chgData name="rohit kumar mohanty" userId="839b1b0c5bf90db3" providerId="LiveId" clId="{05D6D4FC-D3E5-4403-80D8-B62667F12BA8}" dt="2022-09-07T11:32:35.502" v="157" actId="27636"/>
          <ac:spMkLst>
            <pc:docMk/>
            <pc:sldMk cId="1771578246" sldId="277"/>
            <ac:spMk id="3" creationId="{F7C9A2AB-54E5-0BE2-3FCF-341B39114062}"/>
          </ac:spMkLst>
        </pc:spChg>
      </pc:sldChg>
      <pc:sldChg chg="modSp del mod modTransition">
        <pc:chgData name="rohit kumar mohanty" userId="839b1b0c5bf90db3" providerId="LiveId" clId="{05D6D4FC-D3E5-4403-80D8-B62667F12BA8}" dt="2022-10-18T09:26:47.491" v="958" actId="47"/>
        <pc:sldMkLst>
          <pc:docMk/>
          <pc:sldMk cId="513955216" sldId="278"/>
        </pc:sldMkLst>
        <pc:spChg chg="mod">
          <ac:chgData name="rohit kumar mohanty" userId="839b1b0c5bf90db3" providerId="LiveId" clId="{05D6D4FC-D3E5-4403-80D8-B62667F12BA8}" dt="2022-09-07T11:33:00.149" v="159" actId="27636"/>
          <ac:spMkLst>
            <pc:docMk/>
            <pc:sldMk cId="513955216" sldId="278"/>
            <ac:spMk id="3" creationId="{546EF4FC-5E8F-93A1-CE19-6BEB556BA564}"/>
          </ac:spMkLst>
        </pc:spChg>
      </pc:sldChg>
      <pc:sldChg chg="modSp del mod modTransition">
        <pc:chgData name="rohit kumar mohanty" userId="839b1b0c5bf90db3" providerId="LiveId" clId="{05D6D4FC-D3E5-4403-80D8-B62667F12BA8}" dt="2022-10-18T09:26:47.491" v="958" actId="47"/>
        <pc:sldMkLst>
          <pc:docMk/>
          <pc:sldMk cId="2827182658" sldId="279"/>
        </pc:sldMkLst>
        <pc:spChg chg="mod">
          <ac:chgData name="rohit kumar mohanty" userId="839b1b0c5bf90db3" providerId="LiveId" clId="{05D6D4FC-D3E5-4403-80D8-B62667F12BA8}" dt="2022-09-07T11:33:22.384" v="163" actId="27636"/>
          <ac:spMkLst>
            <pc:docMk/>
            <pc:sldMk cId="2827182658" sldId="279"/>
            <ac:spMk id="3" creationId="{F77840A0-AE74-E979-E90A-8AD4465F9235}"/>
          </ac:spMkLst>
        </pc:spChg>
      </pc:sldChg>
      <pc:sldChg chg="del">
        <pc:chgData name="rohit kumar mohanty" userId="839b1b0c5bf90db3" providerId="LiveId" clId="{05D6D4FC-D3E5-4403-80D8-B62667F12BA8}" dt="2022-09-07T11:33:47.511" v="164" actId="47"/>
        <pc:sldMkLst>
          <pc:docMk/>
          <pc:sldMk cId="1770162474" sldId="280"/>
        </pc:sldMkLst>
      </pc:sldChg>
      <pc:sldChg chg="del">
        <pc:chgData name="rohit kumar mohanty" userId="839b1b0c5bf90db3" providerId="LiveId" clId="{05D6D4FC-D3E5-4403-80D8-B62667F12BA8}" dt="2022-09-07T11:34:00.166" v="165" actId="47"/>
        <pc:sldMkLst>
          <pc:docMk/>
          <pc:sldMk cId="421749494" sldId="281"/>
        </pc:sldMkLst>
      </pc:sldChg>
      <pc:sldChg chg="del">
        <pc:chgData name="rohit kumar mohanty" userId="839b1b0c5bf90db3" providerId="LiveId" clId="{05D6D4FC-D3E5-4403-80D8-B62667F12BA8}" dt="2022-09-07T11:34:02.200" v="166" actId="47"/>
        <pc:sldMkLst>
          <pc:docMk/>
          <pc:sldMk cId="2367898419" sldId="282"/>
        </pc:sldMkLst>
      </pc:sldChg>
      <pc:sldChg chg="modSp mod modTransition">
        <pc:chgData name="rohit kumar mohanty" userId="839b1b0c5bf90db3" providerId="LiveId" clId="{05D6D4FC-D3E5-4403-80D8-B62667F12BA8}" dt="2022-09-17T06:30:12.297" v="813"/>
        <pc:sldMkLst>
          <pc:docMk/>
          <pc:sldMk cId="2717222491" sldId="283"/>
        </pc:sldMkLst>
        <pc:spChg chg="mod">
          <ac:chgData name="rohit kumar mohanty" userId="839b1b0c5bf90db3" providerId="LiveId" clId="{05D6D4FC-D3E5-4403-80D8-B62667F12BA8}" dt="2022-09-10T13:02:31.897" v="471" actId="113"/>
          <ac:spMkLst>
            <pc:docMk/>
            <pc:sldMk cId="2717222491" sldId="283"/>
            <ac:spMk id="2" creationId="{665ED859-B107-2FA1-33FB-F273EDD1A49B}"/>
          </ac:spMkLst>
        </pc:spChg>
        <pc:spChg chg="mod">
          <ac:chgData name="rohit kumar mohanty" userId="839b1b0c5bf90db3" providerId="LiveId" clId="{05D6D4FC-D3E5-4403-80D8-B62667F12BA8}" dt="2022-09-10T13:28:26.823" v="629" actId="20577"/>
          <ac:spMkLst>
            <pc:docMk/>
            <pc:sldMk cId="2717222491" sldId="283"/>
            <ac:spMk id="3" creationId="{6EDE479D-E686-E37E-D05F-87A7F82557FD}"/>
          </ac:spMkLst>
        </pc:spChg>
      </pc:sldChg>
      <pc:sldChg chg="modSp mod modTransition">
        <pc:chgData name="rohit kumar mohanty" userId="839b1b0c5bf90db3" providerId="LiveId" clId="{05D6D4FC-D3E5-4403-80D8-B62667F12BA8}" dt="2022-09-17T06:28:41.311" v="782"/>
        <pc:sldMkLst>
          <pc:docMk/>
          <pc:sldMk cId="4047693849" sldId="284"/>
        </pc:sldMkLst>
        <pc:spChg chg="mod">
          <ac:chgData name="rohit kumar mohanty" userId="839b1b0c5bf90db3" providerId="LiveId" clId="{05D6D4FC-D3E5-4403-80D8-B62667F12BA8}" dt="2022-09-17T06:25:35.892" v="705" actId="403"/>
          <ac:spMkLst>
            <pc:docMk/>
            <pc:sldMk cId="4047693849" sldId="284"/>
            <ac:spMk id="2" creationId="{A36101D4-C685-5572-2ECA-11BDAAB6478B}"/>
          </ac:spMkLst>
        </pc:spChg>
        <pc:spChg chg="mod">
          <ac:chgData name="rohit kumar mohanty" userId="839b1b0c5bf90db3" providerId="LiveId" clId="{05D6D4FC-D3E5-4403-80D8-B62667F12BA8}" dt="2022-09-17T06:25:59.740" v="718" actId="2711"/>
          <ac:spMkLst>
            <pc:docMk/>
            <pc:sldMk cId="4047693849" sldId="284"/>
            <ac:spMk id="3" creationId="{C611ACEC-77F4-5D3F-4504-5EA58ED8E770}"/>
          </ac:spMkLst>
        </pc:spChg>
      </pc:sldChg>
      <pc:sldChg chg="addSp delSp modSp mod modTransition addCm delCm">
        <pc:chgData name="rohit kumar mohanty" userId="839b1b0c5bf90db3" providerId="LiveId" clId="{05D6D4FC-D3E5-4403-80D8-B62667F12BA8}" dt="2022-09-17T06:28:39.466" v="781"/>
        <pc:sldMkLst>
          <pc:docMk/>
          <pc:sldMk cId="4182435931" sldId="285"/>
        </pc:sldMkLst>
        <pc:spChg chg="mod">
          <ac:chgData name="rohit kumar mohanty" userId="839b1b0c5bf90db3" providerId="LiveId" clId="{05D6D4FC-D3E5-4403-80D8-B62667F12BA8}" dt="2022-09-17T06:26:13.545" v="722" actId="403"/>
          <ac:spMkLst>
            <pc:docMk/>
            <pc:sldMk cId="4182435931" sldId="285"/>
            <ac:spMk id="2" creationId="{44F23C82-E3A9-1A6B-441F-1BAB89BDABE2}"/>
          </ac:spMkLst>
        </pc:spChg>
        <pc:spChg chg="add del mod">
          <ac:chgData name="rohit kumar mohanty" userId="839b1b0c5bf90db3" providerId="LiveId" clId="{05D6D4FC-D3E5-4403-80D8-B62667F12BA8}" dt="2022-09-07T11:20:47.261" v="66"/>
          <ac:spMkLst>
            <pc:docMk/>
            <pc:sldMk cId="4182435931" sldId="285"/>
            <ac:spMk id="3" creationId="{13FEE3D6-0819-A74E-A987-EE3CE9449C17}"/>
          </ac:spMkLst>
        </pc:spChg>
        <pc:spChg chg="add del mod">
          <ac:chgData name="rohit kumar mohanty" userId="839b1b0c5bf90db3" providerId="LiveId" clId="{05D6D4FC-D3E5-4403-80D8-B62667F12BA8}" dt="2022-09-07T11:20:47.261" v="66"/>
          <ac:spMkLst>
            <pc:docMk/>
            <pc:sldMk cId="4182435931" sldId="285"/>
            <ac:spMk id="5" creationId="{18AED683-6E50-C0CE-0681-33B265C11CB0}"/>
          </ac:spMkLst>
        </pc:spChg>
        <pc:spChg chg="add del mod">
          <ac:chgData name="rohit kumar mohanty" userId="839b1b0c5bf90db3" providerId="LiveId" clId="{05D6D4FC-D3E5-4403-80D8-B62667F12BA8}" dt="2022-09-07T11:21:50.758" v="74"/>
          <ac:spMkLst>
            <pc:docMk/>
            <pc:sldMk cId="4182435931" sldId="285"/>
            <ac:spMk id="7" creationId="{AED2139E-E9F3-F290-8CEB-7CC6EF494654}"/>
          </ac:spMkLst>
        </pc:spChg>
        <pc:spChg chg="add mod">
          <ac:chgData name="rohit kumar mohanty" userId="839b1b0c5bf90db3" providerId="LiveId" clId="{05D6D4FC-D3E5-4403-80D8-B62667F12BA8}" dt="2022-09-17T06:26:16.852" v="723" actId="1076"/>
          <ac:spMkLst>
            <pc:docMk/>
            <pc:sldMk cId="4182435931" sldId="285"/>
            <ac:spMk id="8" creationId="{21964B1B-6CD7-A492-210A-A632AB9746EA}"/>
          </ac:spMkLst>
        </pc:spChg>
        <pc:picChg chg="mod">
          <ac:chgData name="rohit kumar mohanty" userId="839b1b0c5bf90db3" providerId="LiveId" clId="{05D6D4FC-D3E5-4403-80D8-B62667F12BA8}" dt="2022-09-07T11:20:55.830" v="68" actId="14100"/>
          <ac:picMkLst>
            <pc:docMk/>
            <pc:sldMk cId="4182435931" sldId="285"/>
            <ac:picMk id="4" creationId="{BDA8A418-4A6E-EED5-885C-65BD5CA15490}"/>
          </ac:picMkLst>
        </pc:picChg>
      </pc:sldChg>
      <pc:sldChg chg="addSp delSp modSp mod modTransition">
        <pc:chgData name="rohit kumar mohanty" userId="839b1b0c5bf90db3" providerId="LiveId" clId="{05D6D4FC-D3E5-4403-80D8-B62667F12BA8}" dt="2022-09-17T06:28:37.566" v="780"/>
        <pc:sldMkLst>
          <pc:docMk/>
          <pc:sldMk cId="1897250737" sldId="286"/>
        </pc:sldMkLst>
        <pc:spChg chg="mod">
          <ac:chgData name="rohit kumar mohanty" userId="839b1b0c5bf90db3" providerId="LiveId" clId="{05D6D4FC-D3E5-4403-80D8-B62667F12BA8}" dt="2022-09-17T06:27:06.144" v="761" actId="122"/>
          <ac:spMkLst>
            <pc:docMk/>
            <pc:sldMk cId="1897250737" sldId="286"/>
            <ac:spMk id="2" creationId="{A9BB03E4-A62F-7D87-B803-372C840AB76E}"/>
          </ac:spMkLst>
        </pc:spChg>
        <pc:spChg chg="add del mod">
          <ac:chgData name="rohit kumar mohanty" userId="839b1b0c5bf90db3" providerId="LiveId" clId="{05D6D4FC-D3E5-4403-80D8-B62667F12BA8}" dt="2022-09-07T10:18:07.929" v="18" actId="931"/>
          <ac:spMkLst>
            <pc:docMk/>
            <pc:sldMk cId="1897250737" sldId="286"/>
            <ac:spMk id="7" creationId="{76FFB26D-6C10-ECB4-38E8-F90B0D37D723}"/>
          </ac:spMkLst>
        </pc:spChg>
        <pc:spChg chg="add del mod">
          <ac:chgData name="rohit kumar mohanty" userId="839b1b0c5bf90db3" providerId="LiveId" clId="{05D6D4FC-D3E5-4403-80D8-B62667F12BA8}" dt="2022-09-07T10:20:01.075" v="36" actId="478"/>
          <ac:spMkLst>
            <pc:docMk/>
            <pc:sldMk cId="1897250737" sldId="286"/>
            <ac:spMk id="13" creationId="{EA05D029-5671-03B1-0BDC-3D8FA01BAA91}"/>
          </ac:spMkLst>
        </pc:spChg>
        <pc:spChg chg="add mod">
          <ac:chgData name="rohit kumar mohanty" userId="839b1b0c5bf90db3" providerId="LiveId" clId="{05D6D4FC-D3E5-4403-80D8-B62667F12BA8}" dt="2022-09-07T10:20:12.145" v="39" actId="1076"/>
          <ac:spMkLst>
            <pc:docMk/>
            <pc:sldMk cId="1897250737" sldId="286"/>
            <ac:spMk id="15" creationId="{629D403A-3BBC-D339-518D-7D9637E6A3E0}"/>
          </ac:spMkLst>
        </pc:spChg>
        <pc:picChg chg="del mod">
          <ac:chgData name="rohit kumar mohanty" userId="839b1b0c5bf90db3" providerId="LiveId" clId="{05D6D4FC-D3E5-4403-80D8-B62667F12BA8}" dt="2022-09-07T10:16:25.855" v="17" actId="478"/>
          <ac:picMkLst>
            <pc:docMk/>
            <pc:sldMk cId="1897250737" sldId="286"/>
            <ac:picMk id="5" creationId="{9637410C-CCEB-E0EC-9AEC-2461BAF8D6C6}"/>
          </ac:picMkLst>
        </pc:picChg>
        <pc:picChg chg="add mod">
          <ac:chgData name="rohit kumar mohanty" userId="839b1b0c5bf90db3" providerId="LiveId" clId="{05D6D4FC-D3E5-4403-80D8-B62667F12BA8}" dt="2022-09-17T06:26:59.196" v="759" actId="1076"/>
          <ac:picMkLst>
            <pc:docMk/>
            <pc:sldMk cId="1897250737" sldId="286"/>
            <ac:picMk id="6" creationId="{7CF64495-A05C-D8B4-1727-D75614B0B476}"/>
          </ac:picMkLst>
        </pc:picChg>
        <pc:picChg chg="add del mod">
          <ac:chgData name="rohit kumar mohanty" userId="839b1b0c5bf90db3" providerId="LiveId" clId="{05D6D4FC-D3E5-4403-80D8-B62667F12BA8}" dt="2022-09-07T10:19:26.930" v="27" actId="478"/>
          <ac:picMkLst>
            <pc:docMk/>
            <pc:sldMk cId="1897250737" sldId="286"/>
            <ac:picMk id="9" creationId="{33DE454A-F3D6-B95C-DF4C-4C70A6A293DA}"/>
          </ac:picMkLst>
        </pc:picChg>
        <pc:picChg chg="add del mod">
          <ac:chgData name="rohit kumar mohanty" userId="839b1b0c5bf90db3" providerId="LiveId" clId="{05D6D4FC-D3E5-4403-80D8-B62667F12BA8}" dt="2022-09-07T10:21:54.171" v="52" actId="478"/>
          <ac:picMkLst>
            <pc:docMk/>
            <pc:sldMk cId="1897250737" sldId="286"/>
            <ac:picMk id="11" creationId="{1E0494BF-E948-C1B6-2184-71E4A052C65A}"/>
          </ac:picMkLst>
        </pc:picChg>
        <pc:picChg chg="add mod">
          <ac:chgData name="rohit kumar mohanty" userId="839b1b0c5bf90db3" providerId="LiveId" clId="{05D6D4FC-D3E5-4403-80D8-B62667F12BA8}" dt="2022-09-17T06:27:01.315" v="760" actId="1076"/>
          <ac:picMkLst>
            <pc:docMk/>
            <pc:sldMk cId="1897250737" sldId="286"/>
            <ac:picMk id="17" creationId="{08EC4E5D-3A1C-AACF-BBEB-2E03F3894F99}"/>
          </ac:picMkLst>
        </pc:picChg>
      </pc:sldChg>
      <pc:sldChg chg="addSp delSp modSp del mod">
        <pc:chgData name="rohit kumar mohanty" userId="839b1b0c5bf90db3" providerId="LiveId" clId="{05D6D4FC-D3E5-4403-80D8-B62667F12BA8}" dt="2022-09-01T05:57:59.268" v="3" actId="47"/>
        <pc:sldMkLst>
          <pc:docMk/>
          <pc:sldMk cId="2397002202" sldId="287"/>
        </pc:sldMkLst>
        <pc:spChg chg="add del mod">
          <ac:chgData name="rohit kumar mohanty" userId="839b1b0c5bf90db3" providerId="LiveId" clId="{05D6D4FC-D3E5-4403-80D8-B62667F12BA8}" dt="2022-09-01T05:57:47.668" v="1" actId="931"/>
          <ac:spMkLst>
            <pc:docMk/>
            <pc:sldMk cId="2397002202" sldId="287"/>
            <ac:spMk id="6" creationId="{5C85D7EA-05B9-30C7-C023-9BDDE9F761A4}"/>
          </ac:spMkLst>
        </pc:spChg>
        <pc:picChg chg="del">
          <ac:chgData name="rohit kumar mohanty" userId="839b1b0c5bf90db3" providerId="LiveId" clId="{05D6D4FC-D3E5-4403-80D8-B62667F12BA8}" dt="2022-09-01T05:57:25.961" v="0" actId="478"/>
          <ac:picMkLst>
            <pc:docMk/>
            <pc:sldMk cId="2397002202" sldId="287"/>
            <ac:picMk id="5" creationId="{878CD4F3-F686-2288-54DF-4E4F67999B4B}"/>
          </ac:picMkLst>
        </pc:picChg>
        <pc:picChg chg="add mod">
          <ac:chgData name="rohit kumar mohanty" userId="839b1b0c5bf90db3" providerId="LiveId" clId="{05D6D4FC-D3E5-4403-80D8-B62667F12BA8}" dt="2022-09-01T05:57:56.565" v="2" actId="1076"/>
          <ac:picMkLst>
            <pc:docMk/>
            <pc:sldMk cId="2397002202" sldId="287"/>
            <ac:picMk id="8" creationId="{AE1CFEDE-E03B-97DC-95B1-F58D5EBA5322}"/>
          </ac:picMkLst>
        </pc:picChg>
      </pc:sldChg>
      <pc:sldChg chg="modSp mod">
        <pc:chgData name="rohit kumar mohanty" userId="839b1b0c5bf90db3" providerId="LiveId" clId="{05D6D4FC-D3E5-4403-80D8-B62667F12BA8}" dt="2022-09-17T06:27:21.958" v="764" actId="1076"/>
        <pc:sldMkLst>
          <pc:docMk/>
          <pc:sldMk cId="3931919366" sldId="289"/>
        </pc:sldMkLst>
        <pc:spChg chg="mod">
          <ac:chgData name="rohit kumar mohanty" userId="839b1b0c5bf90db3" providerId="LiveId" clId="{05D6D4FC-D3E5-4403-80D8-B62667F12BA8}" dt="2022-09-17T06:27:21.958" v="764" actId="1076"/>
          <ac:spMkLst>
            <pc:docMk/>
            <pc:sldMk cId="3931919366" sldId="289"/>
            <ac:spMk id="4" creationId="{CDA27889-F21F-714E-990E-20030B80D4FC}"/>
          </ac:spMkLst>
        </pc:spChg>
      </pc:sldChg>
      <pc:sldChg chg="addSp modSp mod modTransition">
        <pc:chgData name="rohit kumar mohanty" userId="839b1b0c5bf90db3" providerId="LiveId" clId="{05D6D4FC-D3E5-4403-80D8-B62667F12BA8}" dt="2022-09-17T06:28:34.394" v="779"/>
        <pc:sldMkLst>
          <pc:docMk/>
          <pc:sldMk cId="351502557" sldId="290"/>
        </pc:sldMkLst>
        <pc:spChg chg="add mod">
          <ac:chgData name="rohit kumar mohanty" userId="839b1b0c5bf90db3" providerId="LiveId" clId="{05D6D4FC-D3E5-4403-80D8-B62667F12BA8}" dt="2022-09-17T06:28:01.257" v="778" actId="1076"/>
          <ac:spMkLst>
            <pc:docMk/>
            <pc:sldMk cId="351502557" sldId="290"/>
            <ac:spMk id="3" creationId="{AE2D81D0-53A5-D5AD-31F3-7D30C9366DC2}"/>
          </ac:spMkLst>
        </pc:spChg>
      </pc:sldChg>
      <pc:sldChg chg="addSp delSp modSp new mod modTransition">
        <pc:chgData name="rohit kumar mohanty" userId="839b1b0c5bf90db3" providerId="LiveId" clId="{05D6D4FC-D3E5-4403-80D8-B62667F12BA8}" dt="2022-09-17T06:30:07.604" v="811"/>
        <pc:sldMkLst>
          <pc:docMk/>
          <pc:sldMk cId="1958278922" sldId="291"/>
        </pc:sldMkLst>
        <pc:spChg chg="mod">
          <ac:chgData name="rohit kumar mohanty" userId="839b1b0c5bf90db3" providerId="LiveId" clId="{05D6D4FC-D3E5-4403-80D8-B62667F12BA8}" dt="2022-09-17T06:24:44.281" v="698" actId="2711"/>
          <ac:spMkLst>
            <pc:docMk/>
            <pc:sldMk cId="1958278922" sldId="291"/>
            <ac:spMk id="2" creationId="{017FFCDF-DF70-2B4F-C8E4-8BF212BC303B}"/>
          </ac:spMkLst>
        </pc:spChg>
        <pc:spChg chg="mod">
          <ac:chgData name="rohit kumar mohanty" userId="839b1b0c5bf90db3" providerId="LiveId" clId="{05D6D4FC-D3E5-4403-80D8-B62667F12BA8}" dt="2022-09-07T11:36:36.977" v="231" actId="20577"/>
          <ac:spMkLst>
            <pc:docMk/>
            <pc:sldMk cId="1958278922" sldId="291"/>
            <ac:spMk id="3" creationId="{244CF22D-299A-2DDB-8743-F20103BD2CF0}"/>
          </ac:spMkLst>
        </pc:spChg>
        <pc:spChg chg="add del mod">
          <ac:chgData name="rohit kumar mohanty" userId="839b1b0c5bf90db3" providerId="LiveId" clId="{05D6D4FC-D3E5-4403-80D8-B62667F12BA8}" dt="2022-09-07T11:43:21.649" v="248"/>
          <ac:spMkLst>
            <pc:docMk/>
            <pc:sldMk cId="1958278922" sldId="291"/>
            <ac:spMk id="6" creationId="{D9B39EEC-D415-4F83-CE7E-0346D48C29D5}"/>
          </ac:spMkLst>
        </pc:spChg>
        <pc:spChg chg="add mod">
          <ac:chgData name="rohit kumar mohanty" userId="839b1b0c5bf90db3" providerId="LiveId" clId="{05D6D4FC-D3E5-4403-80D8-B62667F12BA8}" dt="2022-09-07T11:43:20.281" v="246" actId="14100"/>
          <ac:spMkLst>
            <pc:docMk/>
            <pc:sldMk cId="1958278922" sldId="291"/>
            <ac:spMk id="9" creationId="{08DC134D-D7D9-3504-ACC8-746D7B402800}"/>
          </ac:spMkLst>
        </pc:spChg>
        <pc:spChg chg="add del mod">
          <ac:chgData name="rohit kumar mohanty" userId="839b1b0c5bf90db3" providerId="LiveId" clId="{05D6D4FC-D3E5-4403-80D8-B62667F12BA8}" dt="2022-09-07T11:44:46.455" v="262"/>
          <ac:spMkLst>
            <pc:docMk/>
            <pc:sldMk cId="1958278922" sldId="291"/>
            <ac:spMk id="14" creationId="{0C631178-2662-2B11-AF97-E70E6E7F317F}"/>
          </ac:spMkLst>
        </pc:spChg>
        <pc:spChg chg="add del mod">
          <ac:chgData name="rohit kumar mohanty" userId="839b1b0c5bf90db3" providerId="LiveId" clId="{05D6D4FC-D3E5-4403-80D8-B62667F12BA8}" dt="2022-09-07T11:45:53.131" v="272"/>
          <ac:spMkLst>
            <pc:docMk/>
            <pc:sldMk cId="1958278922" sldId="291"/>
            <ac:spMk id="17" creationId="{C19BE08D-F953-47AB-D7F3-9F0BD2A612EA}"/>
          </ac:spMkLst>
        </pc:spChg>
        <pc:spChg chg="add del mod">
          <ac:chgData name="rohit kumar mohanty" userId="839b1b0c5bf90db3" providerId="LiveId" clId="{05D6D4FC-D3E5-4403-80D8-B62667F12BA8}" dt="2022-09-07T11:46:47.080" v="281"/>
          <ac:spMkLst>
            <pc:docMk/>
            <pc:sldMk cId="1958278922" sldId="291"/>
            <ac:spMk id="20" creationId="{18E52556-73AF-CC8C-9345-F3A7EF7FCCA0}"/>
          </ac:spMkLst>
        </pc:spChg>
        <pc:picChg chg="add mod">
          <ac:chgData name="rohit kumar mohanty" userId="839b1b0c5bf90db3" providerId="LiveId" clId="{05D6D4FC-D3E5-4403-80D8-B62667F12BA8}" dt="2022-09-17T06:24:51.299" v="700" actId="1076"/>
          <ac:picMkLst>
            <pc:docMk/>
            <pc:sldMk cId="1958278922" sldId="291"/>
            <ac:picMk id="5" creationId="{993ED1A3-9AFD-369A-316C-018F90C0BC18}"/>
          </ac:picMkLst>
        </pc:picChg>
        <pc:picChg chg="add mod">
          <ac:chgData name="rohit kumar mohanty" userId="839b1b0c5bf90db3" providerId="LiveId" clId="{05D6D4FC-D3E5-4403-80D8-B62667F12BA8}" dt="2022-09-07T11:43:20.281" v="246" actId="14100"/>
          <ac:picMkLst>
            <pc:docMk/>
            <pc:sldMk cId="1958278922" sldId="291"/>
            <ac:picMk id="8" creationId="{3D3D8C3E-38A7-AEF0-D6B8-DA8711603B38}"/>
          </ac:picMkLst>
        </pc:picChg>
        <pc:picChg chg="add mod">
          <ac:chgData name="rohit kumar mohanty" userId="839b1b0c5bf90db3" providerId="LiveId" clId="{05D6D4FC-D3E5-4403-80D8-B62667F12BA8}" dt="2022-09-07T11:43:58.897" v="254" actId="1076"/>
          <ac:picMkLst>
            <pc:docMk/>
            <pc:sldMk cId="1958278922" sldId="291"/>
            <ac:picMk id="11" creationId="{B89B27A3-038F-F798-1B20-D7A67796C257}"/>
          </ac:picMkLst>
        </pc:picChg>
        <pc:picChg chg="add mod">
          <ac:chgData name="rohit kumar mohanty" userId="839b1b0c5bf90db3" providerId="LiveId" clId="{05D6D4FC-D3E5-4403-80D8-B62667F12BA8}" dt="2022-09-07T11:44:45.294" v="260" actId="1076"/>
          <ac:picMkLst>
            <pc:docMk/>
            <pc:sldMk cId="1958278922" sldId="291"/>
            <ac:picMk id="13" creationId="{32FE9751-CEBF-D800-BA76-AFF3C73186B6}"/>
          </ac:picMkLst>
        </pc:picChg>
        <pc:picChg chg="add mod">
          <ac:chgData name="rohit kumar mohanty" userId="839b1b0c5bf90db3" providerId="LiveId" clId="{05D6D4FC-D3E5-4403-80D8-B62667F12BA8}" dt="2022-09-17T06:24:53.030" v="701" actId="1076"/>
          <ac:picMkLst>
            <pc:docMk/>
            <pc:sldMk cId="1958278922" sldId="291"/>
            <ac:picMk id="16" creationId="{4E6B6A44-A321-3D0A-4650-AEBB3A44F0F7}"/>
          </ac:picMkLst>
        </pc:picChg>
        <pc:picChg chg="add mod">
          <ac:chgData name="rohit kumar mohanty" userId="839b1b0c5bf90db3" providerId="LiveId" clId="{05D6D4FC-D3E5-4403-80D8-B62667F12BA8}" dt="2022-09-17T06:24:49.350" v="699" actId="1076"/>
          <ac:picMkLst>
            <pc:docMk/>
            <pc:sldMk cId="1958278922" sldId="291"/>
            <ac:picMk id="19" creationId="{08685AD8-DA23-CFEE-650B-59A7C8B8A2EC}"/>
          </ac:picMkLst>
        </pc:picChg>
      </pc:sldChg>
      <pc:sldChg chg="addSp delSp modSp new mod modTransition modAnim">
        <pc:chgData name="rohit kumar mohanty" userId="839b1b0c5bf90db3" providerId="LiveId" clId="{05D6D4FC-D3E5-4403-80D8-B62667F12BA8}" dt="2022-09-17T06:30:09.686" v="812"/>
        <pc:sldMkLst>
          <pc:docMk/>
          <pc:sldMk cId="1512454691" sldId="292"/>
        </pc:sldMkLst>
        <pc:spChg chg="mod">
          <ac:chgData name="rohit kumar mohanty" userId="839b1b0c5bf90db3" providerId="LiveId" clId="{05D6D4FC-D3E5-4403-80D8-B62667F12BA8}" dt="2022-09-17T06:25:15.816" v="703" actId="1076"/>
          <ac:spMkLst>
            <pc:docMk/>
            <pc:sldMk cId="1512454691" sldId="292"/>
            <ac:spMk id="2" creationId="{250C6723-35B6-F22C-9237-00CD92A1FB2F}"/>
          </ac:spMkLst>
        </pc:spChg>
        <pc:spChg chg="del">
          <ac:chgData name="rohit kumar mohanty" userId="839b1b0c5bf90db3" providerId="LiveId" clId="{05D6D4FC-D3E5-4403-80D8-B62667F12BA8}" dt="2022-09-07T11:52:10.987" v="336"/>
          <ac:spMkLst>
            <pc:docMk/>
            <pc:sldMk cId="1512454691" sldId="292"/>
            <ac:spMk id="3" creationId="{DA1CC2C1-6D62-AAAF-9A55-63CD76625DD5}"/>
          </ac:spMkLst>
        </pc:spChg>
        <pc:picChg chg="add mod">
          <ac:chgData name="rohit kumar mohanty" userId="839b1b0c5bf90db3" providerId="LiveId" clId="{05D6D4FC-D3E5-4403-80D8-B62667F12BA8}" dt="2022-09-07T17:27:28.366" v="353" actId="14100"/>
          <ac:picMkLst>
            <pc:docMk/>
            <pc:sldMk cId="1512454691" sldId="292"/>
            <ac:picMk id="4" creationId="{DCBD91FF-5796-1896-62DE-61650CB46313}"/>
          </ac:picMkLst>
        </pc:picChg>
        <pc:picChg chg="add mod">
          <ac:chgData name="rohit kumar mohanty" userId="839b1b0c5bf90db3" providerId="LiveId" clId="{05D6D4FC-D3E5-4403-80D8-B62667F12BA8}" dt="2022-09-07T11:53:47.981" v="342" actId="14100"/>
          <ac:picMkLst>
            <pc:docMk/>
            <pc:sldMk cId="1512454691" sldId="292"/>
            <ac:picMk id="6" creationId="{920BF7E7-1875-0876-B90D-148B9E84CB3F}"/>
          </ac:picMkLst>
        </pc:picChg>
      </pc:sldChg>
      <pc:sldChg chg="addSp delSp modSp new del mod">
        <pc:chgData name="rohit kumar mohanty" userId="839b1b0c5bf90db3" providerId="LiveId" clId="{05D6D4FC-D3E5-4403-80D8-B62667F12BA8}" dt="2022-09-07T11:50:24.542" v="301" actId="47"/>
        <pc:sldMkLst>
          <pc:docMk/>
          <pc:sldMk cId="2643067995" sldId="292"/>
        </pc:sldMkLst>
        <pc:spChg chg="mod">
          <ac:chgData name="rohit kumar mohanty" userId="839b1b0c5bf90db3" providerId="LiveId" clId="{05D6D4FC-D3E5-4403-80D8-B62667F12BA8}" dt="2022-09-07T11:47:44.240" v="298" actId="207"/>
          <ac:spMkLst>
            <pc:docMk/>
            <pc:sldMk cId="2643067995" sldId="292"/>
            <ac:spMk id="2" creationId="{70EFD67A-F513-E6B8-3034-3058CFB68FE8}"/>
          </ac:spMkLst>
        </pc:spChg>
        <pc:spChg chg="add del">
          <ac:chgData name="rohit kumar mohanty" userId="839b1b0c5bf90db3" providerId="LiveId" clId="{05D6D4FC-D3E5-4403-80D8-B62667F12BA8}" dt="2022-09-07T11:49:29.566" v="300"/>
          <ac:spMkLst>
            <pc:docMk/>
            <pc:sldMk cId="2643067995" sldId="292"/>
            <ac:spMk id="3" creationId="{87AA1D97-E2A9-95BA-835F-EB4E06DBE514}"/>
          </ac:spMkLst>
        </pc:spChg>
        <pc:spChg chg="add del mod">
          <ac:chgData name="rohit kumar mohanty" userId="839b1b0c5bf90db3" providerId="LiveId" clId="{05D6D4FC-D3E5-4403-80D8-B62667F12BA8}" dt="2022-09-07T11:49:29.566" v="300"/>
          <ac:spMkLst>
            <pc:docMk/>
            <pc:sldMk cId="2643067995" sldId="292"/>
            <ac:spMk id="4" creationId="{4C4F3859-5E2A-928E-026D-80F7E9F8B4C6}"/>
          </ac:spMkLst>
        </pc:spChg>
      </pc:sldChg>
      <pc:sldChg chg="new del">
        <pc:chgData name="rohit kumar mohanty" userId="839b1b0c5bf90db3" providerId="LiveId" clId="{05D6D4FC-D3E5-4403-80D8-B62667F12BA8}" dt="2022-09-17T07:43:46.497" v="820" actId="47"/>
        <pc:sldMkLst>
          <pc:docMk/>
          <pc:sldMk cId="3325039765" sldId="293"/>
        </pc:sldMkLst>
      </pc:sldChg>
      <pc:sldChg chg="addSp delSp modSp new del mod addCm delCm">
        <pc:chgData name="rohit kumar mohanty" userId="839b1b0c5bf90db3" providerId="LiveId" clId="{05D6D4FC-D3E5-4403-80D8-B62667F12BA8}" dt="2022-09-17T07:57:13.973" v="951" actId="47"/>
        <pc:sldMkLst>
          <pc:docMk/>
          <pc:sldMk cId="3569304492" sldId="293"/>
        </pc:sldMkLst>
        <pc:spChg chg="mod">
          <ac:chgData name="rohit kumar mohanty" userId="839b1b0c5bf90db3" providerId="LiveId" clId="{05D6D4FC-D3E5-4403-80D8-B62667F12BA8}" dt="2022-09-17T07:44:14.185" v="824" actId="20577"/>
          <ac:spMkLst>
            <pc:docMk/>
            <pc:sldMk cId="3569304492" sldId="293"/>
            <ac:spMk id="2" creationId="{08FBBC80-C665-F7CB-8FD9-BC54977054F8}"/>
          </ac:spMkLst>
        </pc:spChg>
        <pc:spChg chg="del">
          <ac:chgData name="rohit kumar mohanty" userId="839b1b0c5bf90db3" providerId="LiveId" clId="{05D6D4FC-D3E5-4403-80D8-B62667F12BA8}" dt="2022-09-17T07:44:28.408" v="825" actId="931"/>
          <ac:spMkLst>
            <pc:docMk/>
            <pc:sldMk cId="3569304492" sldId="293"/>
            <ac:spMk id="3" creationId="{6F55B03C-F4E6-39CE-2D4D-85C7DA599427}"/>
          </ac:spMkLst>
        </pc:spChg>
        <pc:spChg chg="add del mod">
          <ac:chgData name="rohit kumar mohanty" userId="839b1b0c5bf90db3" providerId="LiveId" clId="{05D6D4FC-D3E5-4403-80D8-B62667F12BA8}" dt="2022-09-17T07:56:50.595" v="946"/>
          <ac:spMkLst>
            <pc:docMk/>
            <pc:sldMk cId="3569304492" sldId="293"/>
            <ac:spMk id="8" creationId="{AAA64A9B-44AF-E78D-A729-96C3E76F2144}"/>
          </ac:spMkLst>
        </pc:spChg>
        <pc:spChg chg="add del mod">
          <ac:chgData name="rohit kumar mohanty" userId="839b1b0c5bf90db3" providerId="LiveId" clId="{05D6D4FC-D3E5-4403-80D8-B62667F12BA8}" dt="2022-09-17T07:56:50.598" v="948"/>
          <ac:spMkLst>
            <pc:docMk/>
            <pc:sldMk cId="3569304492" sldId="293"/>
            <ac:spMk id="13" creationId="{D7FF526F-49D9-9FAD-EBD5-5B42FE9AFD89}"/>
          </ac:spMkLst>
        </pc:spChg>
        <pc:spChg chg="add mod">
          <ac:chgData name="rohit kumar mohanty" userId="839b1b0c5bf90db3" providerId="LiveId" clId="{05D6D4FC-D3E5-4403-80D8-B62667F12BA8}" dt="2022-09-17T07:56:14.280" v="939" actId="20577"/>
          <ac:spMkLst>
            <pc:docMk/>
            <pc:sldMk cId="3569304492" sldId="293"/>
            <ac:spMk id="18" creationId="{5980CD7F-4746-4428-B0BA-2CAE04807B11}"/>
          </ac:spMkLst>
        </pc:spChg>
        <pc:spChg chg="add del mod">
          <ac:chgData name="rohit kumar mohanty" userId="839b1b0c5bf90db3" providerId="LiveId" clId="{05D6D4FC-D3E5-4403-80D8-B62667F12BA8}" dt="2022-09-17T07:56:11.840" v="926" actId="767"/>
          <ac:spMkLst>
            <pc:docMk/>
            <pc:sldMk cId="3569304492" sldId="293"/>
            <ac:spMk id="23" creationId="{522172EB-2D30-F080-CDC2-F444DB0C40D5}"/>
          </ac:spMkLst>
        </pc:spChg>
        <pc:picChg chg="add mod modCrop">
          <ac:chgData name="rohit kumar mohanty" userId="839b1b0c5bf90db3" providerId="LiveId" clId="{05D6D4FC-D3E5-4403-80D8-B62667F12BA8}" dt="2022-09-17T07:56:56.644" v="950" actId="14100"/>
          <ac:picMkLst>
            <pc:docMk/>
            <pc:sldMk cId="3569304492" sldId="293"/>
            <ac:picMk id="5" creationId="{A8535F8A-9A61-10C1-1E83-90557B146965}"/>
          </ac:picMkLst>
        </pc:picChg>
        <pc:picChg chg="add mod">
          <ac:chgData name="rohit kumar mohanty" userId="839b1b0c5bf90db3" providerId="LiveId" clId="{05D6D4FC-D3E5-4403-80D8-B62667F12BA8}" dt="2022-09-17T07:47:59.617" v="850" actId="1076"/>
          <ac:picMkLst>
            <pc:docMk/>
            <pc:sldMk cId="3569304492" sldId="293"/>
            <ac:picMk id="10" creationId="{AE972865-71C0-4FCE-2CEB-3F8E4ABB0D67}"/>
          </ac:picMkLst>
        </pc:picChg>
        <pc:picChg chg="add del mod">
          <ac:chgData name="rohit kumar mohanty" userId="839b1b0c5bf90db3" providerId="LiveId" clId="{05D6D4FC-D3E5-4403-80D8-B62667F12BA8}" dt="2022-09-17T07:56:13.505" v="935" actId="931"/>
          <ac:picMkLst>
            <pc:docMk/>
            <pc:sldMk cId="3569304492" sldId="293"/>
            <ac:picMk id="20" creationId="{F382DDAF-8AA7-A6C6-5F8B-064D1AA6E6B1}"/>
          </ac:picMkLst>
        </pc:picChg>
        <pc:cxnChg chg="add del mod">
          <ac:chgData name="rohit kumar mohanty" userId="839b1b0c5bf90db3" providerId="LiveId" clId="{05D6D4FC-D3E5-4403-80D8-B62667F12BA8}" dt="2022-09-17T07:56:39.531" v="940" actId="478"/>
          <ac:cxnSpMkLst>
            <pc:docMk/>
            <pc:sldMk cId="3569304492" sldId="293"/>
            <ac:cxnSpMk id="7" creationId="{1D8608D3-87CF-C61D-A61F-27627728ED8D}"/>
          </ac:cxnSpMkLst>
        </pc:cxnChg>
        <pc:cxnChg chg="add del mod">
          <ac:chgData name="rohit kumar mohanty" userId="839b1b0c5bf90db3" providerId="LiveId" clId="{05D6D4FC-D3E5-4403-80D8-B62667F12BA8}" dt="2022-09-17T07:56:41.582" v="941" actId="478"/>
          <ac:cxnSpMkLst>
            <pc:docMk/>
            <pc:sldMk cId="3569304492" sldId="293"/>
            <ac:cxnSpMk id="12" creationId="{D1B79A1B-5D83-D145-2B3F-0E3A605B09C1}"/>
          </ac:cxnSpMkLst>
        </pc:cxnChg>
        <pc:cxnChg chg="add del mod">
          <ac:chgData name="rohit kumar mohanty" userId="839b1b0c5bf90db3" providerId="LiveId" clId="{05D6D4FC-D3E5-4403-80D8-B62667F12BA8}" dt="2022-09-17T07:56:50.593" v="944" actId="478"/>
          <ac:cxnSpMkLst>
            <pc:docMk/>
            <pc:sldMk cId="3569304492" sldId="293"/>
            <ac:cxnSpMk id="15" creationId="{D9FA9C76-2781-EABC-C1E8-34B533322AB1}"/>
          </ac:cxnSpMkLst>
        </pc:cxnChg>
        <pc:cxnChg chg="add del mod">
          <ac:chgData name="rohit kumar mohanty" userId="839b1b0c5bf90db3" providerId="LiveId" clId="{05D6D4FC-D3E5-4403-80D8-B62667F12BA8}" dt="2022-09-17T07:56:12.489" v="929" actId="11529"/>
          <ac:cxnSpMkLst>
            <pc:docMk/>
            <pc:sldMk cId="3569304492" sldId="293"/>
            <ac:cxnSpMk id="22" creationId="{04CF7C05-6C17-DFCF-7100-A839AAAAF9E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09D9-CA72-6916-D2F8-8809403A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CFE17B-AA65-1FC6-F419-CE436D53F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B8DED7-FDEA-3C2D-8611-59DF9CDCCA58}"/>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5" name="Footer Placeholder 4">
            <a:extLst>
              <a:ext uri="{FF2B5EF4-FFF2-40B4-BE49-F238E27FC236}">
                <a16:creationId xmlns:a16="http://schemas.microsoft.com/office/drawing/2014/main" id="{F15C934A-8E4D-838E-30F8-E2665BF35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E94F7-BE64-205C-AA7A-DD32D90685D3}"/>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369425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9805-92CE-9DCD-8B4C-4A0A227B4E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66454-7390-C607-67CB-D02EF9CDC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131102-F5C8-C1AF-7244-B5ED59475999}"/>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5" name="Footer Placeholder 4">
            <a:extLst>
              <a:ext uri="{FF2B5EF4-FFF2-40B4-BE49-F238E27FC236}">
                <a16:creationId xmlns:a16="http://schemas.microsoft.com/office/drawing/2014/main" id="{2B491176-5F11-B5EE-DA2A-71141A121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BFFC6-95ED-68EB-A0FA-C0A56412CDD1}"/>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270792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AAB56D-7781-E0DE-903B-C7D8ADFD43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861039-F359-03F0-5200-0069B3424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CB8454-7AE9-F74E-A06A-DAB904C89FFE}"/>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5" name="Footer Placeholder 4">
            <a:extLst>
              <a:ext uri="{FF2B5EF4-FFF2-40B4-BE49-F238E27FC236}">
                <a16:creationId xmlns:a16="http://schemas.microsoft.com/office/drawing/2014/main" id="{5F15E5AC-7A0D-9163-231B-59BC91BC7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A66E7-9C1F-4B4C-14F7-FD6352949E31}"/>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191204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9B62-A6E0-5B45-F151-D77EFC07BF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4CDB50-FBAA-B221-B7EB-5039D9DA0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290C5-0B97-A911-7F13-F616E871BE03}"/>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5" name="Footer Placeholder 4">
            <a:extLst>
              <a:ext uri="{FF2B5EF4-FFF2-40B4-BE49-F238E27FC236}">
                <a16:creationId xmlns:a16="http://schemas.microsoft.com/office/drawing/2014/main" id="{9CC3E9BE-C671-8EFA-2A07-0E09723E0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B9D67-BB6E-314F-F905-0948304ED5E6}"/>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106183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CAFD-66C7-74BA-48D7-59D1E5C12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09DFB2-4DE3-9CD0-9B51-23D1E18AF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355E0-59BE-629C-6648-48BBFD9DFD2B}"/>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5" name="Footer Placeholder 4">
            <a:extLst>
              <a:ext uri="{FF2B5EF4-FFF2-40B4-BE49-F238E27FC236}">
                <a16:creationId xmlns:a16="http://schemas.microsoft.com/office/drawing/2014/main" id="{66DF3D1F-5C92-DDB6-23B7-EF78F5FDC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B2006-8D2D-B04D-9168-66E20052FBE4}"/>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374073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07C7-B0AC-4856-C83D-BD797EF751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16030-D084-4FE6-836C-A22726EACC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247A5E-CB86-FB49-F087-B370BCC59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1DFC1B-462B-6C1D-9B3A-BF57B5F939B6}"/>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6" name="Footer Placeholder 5">
            <a:extLst>
              <a:ext uri="{FF2B5EF4-FFF2-40B4-BE49-F238E27FC236}">
                <a16:creationId xmlns:a16="http://schemas.microsoft.com/office/drawing/2014/main" id="{728DFC6E-FAC6-4886-3144-EB47B5FF8C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71A47B-6D31-728C-F5E8-C839D46FE4C3}"/>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357268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20A-1A6E-D406-F49B-D03FF771C5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CD6F3-A80C-D1FF-1FDD-B2092C658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331DF-3156-FFA4-5C06-D8CD86D70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009D65-2746-E040-FA1D-82A13AFE4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78F09-1405-128E-3AA5-CCF92D450E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B72866-1660-85A5-B84E-6F16A3607B7F}"/>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8" name="Footer Placeholder 7">
            <a:extLst>
              <a:ext uri="{FF2B5EF4-FFF2-40B4-BE49-F238E27FC236}">
                <a16:creationId xmlns:a16="http://schemas.microsoft.com/office/drawing/2014/main" id="{96B2AA56-EF55-D656-BE36-85145705F8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653953-B5FF-076F-C77C-26308F70243F}"/>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64598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0462-367C-9995-2458-2B432B2384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C2DC91-10B7-3D0C-5C72-6193E90E17B0}"/>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4" name="Footer Placeholder 3">
            <a:extLst>
              <a:ext uri="{FF2B5EF4-FFF2-40B4-BE49-F238E27FC236}">
                <a16:creationId xmlns:a16="http://schemas.microsoft.com/office/drawing/2014/main" id="{D1E8DA1C-07A3-EB3D-D385-982E5BABB8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525119-56FD-6743-D97D-77F91AE9A6DB}"/>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165363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24452-8D6D-9164-FFEB-7889DE06CF99}"/>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3" name="Footer Placeholder 2">
            <a:extLst>
              <a:ext uri="{FF2B5EF4-FFF2-40B4-BE49-F238E27FC236}">
                <a16:creationId xmlns:a16="http://schemas.microsoft.com/office/drawing/2014/main" id="{56228D81-BB28-106F-AA69-DA9F3BA0BD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9D8734-5188-5071-FA13-353E8F51AE76}"/>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126561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C6A1-FF0D-7D1F-A86D-DFA019931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BF04AC-FF0A-C5ED-E881-AD94054FA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7B84D2-A7FD-F7F2-C852-5394D8E99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BCFA6-0B69-5321-9474-29CFE3EA0EBA}"/>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6" name="Footer Placeholder 5">
            <a:extLst>
              <a:ext uri="{FF2B5EF4-FFF2-40B4-BE49-F238E27FC236}">
                <a16:creationId xmlns:a16="http://schemas.microsoft.com/office/drawing/2014/main" id="{57A4522A-3FDE-77E5-CAA4-7C038676E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11E6A-7E0A-8E7F-9728-7E06A96AA59D}"/>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261688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2C45-EB82-A386-38A6-F0CBA4EA9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2E99DA-4253-62C7-54E1-A814A9DED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253792-AB92-1095-9A7B-D8751130C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4686E-E83A-4AA1-958D-EBE5107F7DEF}"/>
              </a:ext>
            </a:extLst>
          </p:cNvPr>
          <p:cNvSpPr>
            <a:spLocks noGrp="1"/>
          </p:cNvSpPr>
          <p:nvPr>
            <p:ph type="dt" sz="half" idx="10"/>
          </p:nvPr>
        </p:nvSpPr>
        <p:spPr/>
        <p:txBody>
          <a:bodyPr/>
          <a:lstStyle/>
          <a:p>
            <a:fld id="{D47D4750-D6C3-4934-A3F9-F132541238F4}" type="datetimeFigureOut">
              <a:rPr lang="en-IN" smtClean="0"/>
              <a:t>04-05-2023</a:t>
            </a:fld>
            <a:endParaRPr lang="en-IN"/>
          </a:p>
        </p:txBody>
      </p:sp>
      <p:sp>
        <p:nvSpPr>
          <p:cNvPr id="6" name="Footer Placeholder 5">
            <a:extLst>
              <a:ext uri="{FF2B5EF4-FFF2-40B4-BE49-F238E27FC236}">
                <a16:creationId xmlns:a16="http://schemas.microsoft.com/office/drawing/2014/main" id="{71742853-E667-54CE-2361-B08BB4172A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EC59F-C59A-D2A7-880F-4BE309EF4BA2}"/>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239795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D8D0E-49B9-7D9E-6172-ACD9C647A7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ACE6D3-1706-139D-E98A-5685AFCA6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A9B0F-974C-3249-729B-3C280E343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D4750-D6C3-4934-A3F9-F132541238F4}" type="datetimeFigureOut">
              <a:rPr lang="en-IN" smtClean="0"/>
              <a:t>04-05-2023</a:t>
            </a:fld>
            <a:endParaRPr lang="en-IN"/>
          </a:p>
        </p:txBody>
      </p:sp>
      <p:sp>
        <p:nvSpPr>
          <p:cNvPr id="5" name="Footer Placeholder 4">
            <a:extLst>
              <a:ext uri="{FF2B5EF4-FFF2-40B4-BE49-F238E27FC236}">
                <a16:creationId xmlns:a16="http://schemas.microsoft.com/office/drawing/2014/main" id="{91473CF2-7B9F-EB01-3907-87BD77B50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3960AA-9EF6-7C49-5DF5-0F232537E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69BB-495A-4EA0-AAB7-BD2F6BDDE396}" type="slidenum">
              <a:rPr lang="en-IN" smtClean="0"/>
              <a:t>‹#›</a:t>
            </a:fld>
            <a:endParaRPr lang="en-IN"/>
          </a:p>
        </p:txBody>
      </p:sp>
    </p:spTree>
    <p:extLst>
      <p:ext uri="{BB962C8B-B14F-4D97-AF65-F5344CB8AC3E}">
        <p14:creationId xmlns:p14="http://schemas.microsoft.com/office/powerpoint/2010/main" val="273045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CF18-142A-254C-1C22-C0C30ADE742B}"/>
              </a:ext>
            </a:extLst>
          </p:cNvPr>
          <p:cNvSpPr>
            <a:spLocks noGrp="1"/>
          </p:cNvSpPr>
          <p:nvPr>
            <p:ph type="ctrTitle"/>
          </p:nvPr>
        </p:nvSpPr>
        <p:spPr>
          <a:xfrm>
            <a:off x="1317811" y="521727"/>
            <a:ext cx="9144000" cy="2387600"/>
          </a:xfrm>
        </p:spPr>
        <p:txBody>
          <a:bodyPr>
            <a:normAutofit fontScale="90000"/>
          </a:bodyPr>
          <a:lstStyle/>
          <a:p>
            <a:pPr marL="0" marR="0">
              <a:spcBef>
                <a:spcPts val="0"/>
              </a:spcBef>
              <a:spcAft>
                <a:spcPts val="0"/>
              </a:spcAft>
            </a:pPr>
            <a:br>
              <a:rPr lang="en-IN" sz="1800" dirty="0">
                <a:solidFill>
                  <a:srgbClr val="8496B0"/>
                </a:solidFill>
                <a:effectLst/>
                <a:latin typeface="Calibri" panose="020F0502020204030204" pitchFamily="34" charset="0"/>
                <a:ea typeface="SimSun" panose="02010600030101010101" pitchFamily="2" charset="-122"/>
                <a:cs typeface="Times New Roman" panose="02020603050405020304" pitchFamily="18" charset="0"/>
              </a:rPr>
            </a:br>
            <a:br>
              <a:rPr lang="en-IN" sz="1800" dirty="0">
                <a:solidFill>
                  <a:srgbClr val="8496B0"/>
                </a:solidFill>
                <a:effectLst/>
                <a:latin typeface="Calibri" panose="020F0502020204030204" pitchFamily="34" charset="0"/>
                <a:ea typeface="SimSun" panose="02010600030101010101" pitchFamily="2" charset="-122"/>
                <a:cs typeface="Times New Roman" panose="02020603050405020304" pitchFamily="18" charset="0"/>
              </a:rPr>
            </a:br>
            <a:br>
              <a:rPr lang="en-IN" sz="1800" dirty="0">
                <a:solidFill>
                  <a:srgbClr val="8496B0"/>
                </a:solidFill>
                <a:effectLst/>
                <a:latin typeface="Calibri" panose="020F0502020204030204" pitchFamily="34" charset="0"/>
                <a:ea typeface="SimSun" panose="02010600030101010101" pitchFamily="2" charset="-122"/>
                <a:cs typeface="Times New Roman" panose="02020603050405020304" pitchFamily="18" charset="0"/>
              </a:rPr>
            </a:br>
            <a:br>
              <a:rPr lang="en-IN" sz="4400" dirty="0">
                <a:solidFill>
                  <a:srgbClr val="8496B0"/>
                </a:solidFill>
                <a:effectLst/>
                <a:latin typeface="Times New Roman" panose="02020603050405020304" pitchFamily="18" charset="0"/>
                <a:ea typeface="SimSun" panose="02010600030101010101" pitchFamily="2" charset="-122"/>
                <a:cs typeface="Times New Roman" panose="02020603050405020304" pitchFamily="18" charset="0"/>
              </a:rPr>
            </a:br>
            <a:r>
              <a:rPr lang="en-IN" sz="6000" b="1" dirty="0">
                <a:solidFill>
                  <a:schemeClr val="accent1">
                    <a:lumMod val="60000"/>
                    <a:lumOff val="40000"/>
                  </a:schemeClr>
                </a:solidFill>
                <a:effectLst/>
                <a:latin typeface="Times New Roman" panose="02020603050405020304" pitchFamily="18" charset="0"/>
                <a:ea typeface="SimSun" panose="02010600030101010101" pitchFamily="2" charset="-122"/>
                <a:cs typeface="Times New Roman" panose="02020603050405020304" pitchFamily="18" charset="0"/>
              </a:rPr>
              <a:t>Internship Report-18ECP112L</a:t>
            </a:r>
            <a:br>
              <a:rPr lang="en-IN"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94951C7-98B1-0B1E-06E4-8F1FD0E8B79A}"/>
              </a:ext>
            </a:extLst>
          </p:cNvPr>
          <p:cNvSpPr>
            <a:spLocks noGrp="1"/>
          </p:cNvSpPr>
          <p:nvPr>
            <p:ph type="subTitle" idx="1"/>
          </p:nvPr>
        </p:nvSpPr>
        <p:spPr>
          <a:xfrm>
            <a:off x="1317811" y="3010368"/>
            <a:ext cx="9144000" cy="1655762"/>
          </a:xfrm>
        </p:spPr>
        <p:txBody>
          <a:bodyPr>
            <a:normAutofit fontScale="25000" lnSpcReduction="20000"/>
          </a:bodyPr>
          <a:lstStyle/>
          <a:p>
            <a:pPr marL="0" marR="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Name-</a:t>
            </a:r>
            <a:r>
              <a:rPr lang="en-US" sz="11200" b="1" dirty="0">
                <a:latin typeface="Times New Roman" panose="02020603050405020304" pitchFamily="18" charset="0"/>
                <a:ea typeface="SimSun" panose="02010600030101010101" pitchFamily="2" charset="-122"/>
                <a:cs typeface="Times New Roman" panose="02020603050405020304" pitchFamily="18" charset="0"/>
              </a:rPr>
              <a:t>KAVIN A S</a:t>
            </a:r>
            <a:endParaRPr lang="en-US" sz="1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Register No-</a:t>
            </a: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RA1911004010008</a:t>
            </a:r>
          </a:p>
          <a:p>
            <a:pPr marL="0" marR="0">
              <a:spcBef>
                <a:spcPts val="0"/>
              </a:spcBef>
              <a:spcAft>
                <a:spcPts val="0"/>
              </a:spcAft>
            </a:pP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Department/Section - </a:t>
            </a: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ECE/A</a:t>
            </a:r>
          </a:p>
          <a:p>
            <a:pPr marL="0" marR="0">
              <a:spcBef>
                <a:spcPts val="0"/>
              </a:spcBef>
              <a:spcAft>
                <a:spcPts val="0"/>
              </a:spcAft>
            </a:pP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1422400" marR="0" indent="-142240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College-</a:t>
            </a: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SRM Institute of Science and Technology</a:t>
            </a:r>
          </a:p>
          <a:p>
            <a:pPr marL="1422400" marR="0" indent="-1422400">
              <a:spcBef>
                <a:spcPts val="0"/>
              </a:spcBef>
              <a:spcAft>
                <a:spcPts val="0"/>
              </a:spcAft>
            </a:pP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1422400" marR="0" indent="-142240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Campus - </a:t>
            </a:r>
            <a:r>
              <a:rPr lang="en-US" sz="11200" dirty="0" err="1">
                <a:effectLst/>
                <a:latin typeface="Times New Roman" panose="02020603050405020304" pitchFamily="18" charset="0"/>
                <a:ea typeface="SimSun" panose="02010600030101010101" pitchFamily="2" charset="-122"/>
                <a:cs typeface="Times New Roman" panose="02020603050405020304" pitchFamily="18" charset="0"/>
              </a:rPr>
              <a:t>Kattankulathur</a:t>
            </a:r>
            <a:endParaRPr lang="en-US" sz="1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7000" dirty="0">
                <a:solidFill>
                  <a:srgbClr val="8496B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70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ED97E8BB-86DE-53AE-6918-6D4063E96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
            <a:ext cx="1600200" cy="1600200"/>
          </a:xfrm>
          <a:prstGeom prst="rect">
            <a:avLst/>
          </a:prstGeom>
        </p:spPr>
      </p:pic>
    </p:spTree>
    <p:extLst>
      <p:ext uri="{BB962C8B-B14F-4D97-AF65-F5344CB8AC3E}">
        <p14:creationId xmlns:p14="http://schemas.microsoft.com/office/powerpoint/2010/main" val="2363730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2C0D-0FCD-7062-354D-E1A4A61A0E11}"/>
              </a:ext>
            </a:extLst>
          </p:cNvPr>
          <p:cNvSpPr>
            <a:spLocks noGrp="1"/>
          </p:cNvSpPr>
          <p:nvPr>
            <p:ph type="title"/>
          </p:nvPr>
        </p:nvSpPr>
        <p:spPr/>
        <p:txBody>
          <a:bodyPr>
            <a:normAutofit/>
          </a:bodyPr>
          <a:lstStyle/>
          <a:p>
            <a:pPr algn="ctr"/>
            <a:r>
              <a:rPr lang="en-IN" dirty="0"/>
              <a:t> </a:t>
            </a:r>
            <a:r>
              <a:rPr lang="en-IN" b="1" dirty="0">
                <a:solidFill>
                  <a:srgbClr val="7030A0"/>
                </a:solidFill>
                <a:effectLst/>
                <a:latin typeface="Times New Roman" panose="02020603050405020304" pitchFamily="18" charset="0"/>
                <a:ea typeface="Times New Roman" panose="02020603050405020304" pitchFamily="18" charset="0"/>
              </a:rPr>
              <a:t>AUTOMATIC NUMBER PLATE RECOGNIZATION</a:t>
            </a:r>
            <a:endParaRPr lang="en-IN" dirty="0"/>
          </a:p>
        </p:txBody>
      </p:sp>
      <p:sp>
        <p:nvSpPr>
          <p:cNvPr id="3" name="Content Placeholder 2">
            <a:extLst>
              <a:ext uri="{FF2B5EF4-FFF2-40B4-BE49-F238E27FC236}">
                <a16:creationId xmlns:a16="http://schemas.microsoft.com/office/drawing/2014/main" id="{DA609E7E-E333-2FC3-D17C-7310A7F9D449}"/>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DATA ANNOTATION: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annotation is the process of labeling individual elements of training data (whether </a:t>
            </a:r>
            <a:r>
              <a:rPr lang="en-US" dirty="0" err="1">
                <a:latin typeface="Times New Roman" panose="02020603050405020304" pitchFamily="18" charset="0"/>
                <a:cs typeface="Times New Roman" panose="02020603050405020304" pitchFamily="18" charset="0"/>
              </a:rPr>
              <a:t>text,images</a:t>
            </a:r>
            <a:r>
              <a:rPr lang="en-US" dirty="0">
                <a:latin typeface="Times New Roman" panose="02020603050405020304" pitchFamily="18" charset="0"/>
                <a:cs typeface="Times New Roman" panose="02020603050405020304" pitchFamily="18" charset="0"/>
              </a:rPr>
              <a:t>, audio, or video) to help machines understand what exactly is in it and what is important.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annotated data is then used for model training.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Data annotation also plays a part in the larger  quality control process  of data collection, as well—annotated datasets become ground truth datasets: data that is held up as a gold standard and used to measure model performance and the quality of other datasets.</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81F5740-1E54-6DAC-A339-C5A6718BB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556" y="0"/>
            <a:ext cx="1614487" cy="1614487"/>
          </a:xfrm>
          <a:prstGeom prst="rect">
            <a:avLst/>
          </a:prstGeom>
        </p:spPr>
      </p:pic>
    </p:spTree>
    <p:extLst>
      <p:ext uri="{BB962C8B-B14F-4D97-AF65-F5344CB8AC3E}">
        <p14:creationId xmlns:p14="http://schemas.microsoft.com/office/powerpoint/2010/main" val="23712532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3344-6E23-39DC-C250-0C004F4E2651}"/>
              </a:ext>
            </a:extLst>
          </p:cNvPr>
          <p:cNvSpPr>
            <a:spLocks noGrp="1"/>
          </p:cNvSpPr>
          <p:nvPr>
            <p:ph type="title"/>
          </p:nvPr>
        </p:nvSpPr>
        <p:spPr/>
        <p:txBody>
          <a:bodyPr>
            <a:normAutofit/>
          </a:bodyPr>
          <a:lstStyle/>
          <a:p>
            <a:pPr algn="ctr"/>
            <a:r>
              <a:rPr lang="en-IN" dirty="0"/>
              <a:t> </a:t>
            </a:r>
            <a:r>
              <a:rPr lang="en-IN" b="1" dirty="0">
                <a:solidFill>
                  <a:srgbClr val="7030A0"/>
                </a:solidFill>
                <a:effectLst/>
                <a:latin typeface="Times New Roman" panose="02020603050405020304" pitchFamily="18" charset="0"/>
                <a:ea typeface="Times New Roman" panose="02020603050405020304" pitchFamily="18" charset="0"/>
              </a:rPr>
              <a:t>AUTOMATIC NUMBER PLATE RECOGNIZATION</a:t>
            </a:r>
            <a:endParaRPr lang="en-IN" dirty="0"/>
          </a:p>
        </p:txBody>
      </p:sp>
      <p:sp>
        <p:nvSpPr>
          <p:cNvPr id="3" name="Content Placeholder 2">
            <a:extLst>
              <a:ext uri="{FF2B5EF4-FFF2-40B4-BE49-F238E27FC236}">
                <a16:creationId xmlns:a16="http://schemas.microsoft.com/office/drawing/2014/main" id="{81EA658C-93C9-7445-5839-64A5C0EBD97B}"/>
              </a:ext>
            </a:extLst>
          </p:cNvPr>
          <p:cNvSpPr>
            <a:spLocks noGrp="1"/>
          </p:cNvSpPr>
          <p:nvPr>
            <p:ph idx="1"/>
          </p:nvPr>
        </p:nvSpPr>
        <p:spPr>
          <a:xfrm>
            <a:off x="528917" y="1690687"/>
            <a:ext cx="10300448" cy="4802187"/>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DATA CLEANING: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cleaning is the process of fixing or removing incorrect, corrupted, incorrectly </a:t>
            </a:r>
            <a:r>
              <a:rPr lang="en-US" dirty="0" err="1">
                <a:latin typeface="Times New Roman" panose="02020603050405020304" pitchFamily="18" charset="0"/>
                <a:cs typeface="Times New Roman" panose="02020603050405020304" pitchFamily="18" charset="0"/>
              </a:rPr>
              <a:t>formatted,duplicate</a:t>
            </a:r>
            <a:r>
              <a:rPr lang="en-US" dirty="0">
                <a:latin typeface="Times New Roman" panose="02020603050405020304" pitchFamily="18" charset="0"/>
                <a:cs typeface="Times New Roman" panose="02020603050405020304" pitchFamily="18" charset="0"/>
              </a:rPr>
              <a:t>, or incomplete data within a dataset.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When combining multiple data sources, there are many opportunities for data to be duplicated or mislabeled.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data is incorrect, outcomes and algorithms are unreliable, even though they may look correct.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6C8AA6B-0831-39DD-7F8B-1089E6693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512" y="0"/>
            <a:ext cx="1552576" cy="1552576"/>
          </a:xfrm>
          <a:prstGeom prst="rect">
            <a:avLst/>
          </a:prstGeom>
        </p:spPr>
      </p:pic>
    </p:spTree>
    <p:extLst>
      <p:ext uri="{BB962C8B-B14F-4D97-AF65-F5344CB8AC3E}">
        <p14:creationId xmlns:p14="http://schemas.microsoft.com/office/powerpoint/2010/main" val="31160723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FCDF-DF70-2B4F-C8E4-8BF212BC303B}"/>
              </a:ext>
            </a:extLst>
          </p:cNvPr>
          <p:cNvSpPr>
            <a:spLocks noGrp="1"/>
          </p:cNvSpPr>
          <p:nvPr>
            <p:ph type="title"/>
          </p:nvPr>
        </p:nvSpPr>
        <p:spPr/>
        <p:txBody>
          <a:bodyPr/>
          <a:lstStyle/>
          <a:p>
            <a:pPr algn="ctr"/>
            <a:r>
              <a:rPr lang="en-IN" b="1" u="sng" dirty="0">
                <a:solidFill>
                  <a:srgbClr val="7030A0"/>
                </a:solidFill>
                <a:latin typeface="Times New Roman" panose="02020603050405020304" pitchFamily="18" charset="0"/>
                <a:cs typeface="Times New Roman" panose="02020603050405020304" pitchFamily="18" charset="0"/>
              </a:rPr>
              <a:t>Components Used</a:t>
            </a:r>
          </a:p>
        </p:txBody>
      </p:sp>
      <p:sp>
        <p:nvSpPr>
          <p:cNvPr id="3" name="Content Placeholder 2">
            <a:extLst>
              <a:ext uri="{FF2B5EF4-FFF2-40B4-BE49-F238E27FC236}">
                <a16:creationId xmlns:a16="http://schemas.microsoft.com/office/drawing/2014/main" id="{244CF22D-299A-2DDB-8743-F20103BD2CF0}"/>
              </a:ext>
            </a:extLst>
          </p:cNvPr>
          <p:cNvSpPr>
            <a:spLocks noGrp="1"/>
          </p:cNvSpPr>
          <p:nvPr>
            <p:ph idx="1"/>
          </p:nvPr>
        </p:nvSpPr>
        <p:spPr/>
        <p:txBody>
          <a:bodyPr/>
          <a:lstStyle/>
          <a:p>
            <a:pPr marL="228600" marR="422910">
              <a:lnSpc>
                <a:spcPct val="107000"/>
              </a:lnSpc>
              <a:spcAft>
                <a:spcPts val="800"/>
              </a:spcAft>
            </a:pPr>
            <a:r>
              <a:rPr lang="en-IN" sz="2000" dirty="0" err="1">
                <a:solidFill>
                  <a:srgbClr val="000000"/>
                </a:solidFill>
                <a:latin typeface="Times New Roman" panose="02020603050405020304" pitchFamily="18" charset="0"/>
                <a:ea typeface="Times New Roman" panose="02020603050405020304" pitchFamily="18" charset="0"/>
              </a:rPr>
              <a:t>Pycharm</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IDE</a:t>
            </a:r>
          </a:p>
          <a:p>
            <a:pPr marL="228600" marR="422910">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latin typeface="Times New Roman" panose="02020603050405020304" pitchFamily="18" charset="0"/>
                <a:ea typeface="Times New Roman" panose="02020603050405020304" pitchFamily="18" charset="0"/>
              </a:rPr>
              <a:t>Machine Learning</a:t>
            </a:r>
          </a:p>
          <a:p>
            <a:pPr marL="228600" marR="422910">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rPr>
              <a:t>IP camera</a:t>
            </a:r>
          </a:p>
          <a:p>
            <a:pPr marL="228600" marR="422910">
              <a:lnSpc>
                <a:spcPct val="107000"/>
              </a:lnSpc>
              <a:spcAft>
                <a:spcPts val="800"/>
              </a:spcAft>
            </a:pPr>
            <a:r>
              <a:rPr lang="en-IN" sz="2000" dirty="0" err="1">
                <a:solidFill>
                  <a:srgbClr val="000000"/>
                </a:solidFill>
                <a:latin typeface="Times New Roman" panose="02020603050405020304" pitchFamily="18" charset="0"/>
                <a:ea typeface="Calibri" panose="020F0502020204030204" pitchFamily="34" charset="0"/>
              </a:rPr>
              <a:t>Lableme</a:t>
            </a:r>
            <a:endParaRPr lang="en-IN" sz="2000" dirty="0">
              <a:solidFill>
                <a:srgbClr val="000000"/>
              </a:solidFill>
              <a:effectLst/>
              <a:latin typeface="Calibri" panose="020F0502020204030204" pitchFamily="34" charset="0"/>
              <a:ea typeface="Calibri" panose="020F0502020204030204" pitchFamily="34" charset="0"/>
            </a:endParaRPr>
          </a:p>
          <a:p>
            <a:pPr marL="228600" marR="422910">
              <a:lnSpc>
                <a:spcPct val="107000"/>
              </a:lnSpc>
              <a:spcAft>
                <a:spcPts val="800"/>
              </a:spcAft>
            </a:pPr>
            <a:endParaRPr lang="en-IN" sz="1800" dirty="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B89B27A3-038F-F798-1B20-D7A67796C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0624" y="61074"/>
            <a:ext cx="1506351" cy="1506351"/>
          </a:xfrm>
          <a:prstGeom prst="rect">
            <a:avLst/>
          </a:prstGeom>
        </p:spPr>
      </p:pic>
    </p:spTree>
    <p:extLst>
      <p:ext uri="{BB962C8B-B14F-4D97-AF65-F5344CB8AC3E}">
        <p14:creationId xmlns:p14="http://schemas.microsoft.com/office/powerpoint/2010/main" val="195827892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D859-B107-2FA1-33FB-F273EDD1A49B}"/>
              </a:ext>
            </a:extLst>
          </p:cNvPr>
          <p:cNvSpPr>
            <a:spLocks noGrp="1"/>
          </p:cNvSpPr>
          <p:nvPr>
            <p:ph type="title"/>
          </p:nvPr>
        </p:nvSpPr>
        <p:spPr/>
        <p:txBody>
          <a:bodyPr>
            <a:normAutofit/>
          </a:bodyPr>
          <a:lstStyle/>
          <a:p>
            <a:pPr algn="ctr"/>
            <a:r>
              <a:rPr lang="en-IN" sz="4000" b="1" u="sng" kern="0" dirty="0">
                <a:solidFill>
                  <a:srgbClr val="7030A0"/>
                </a:solidFill>
                <a:latin typeface="Times New Roman" panose="02020603050405020304" pitchFamily="18" charset="0"/>
                <a:ea typeface=""/>
                <a:cs typeface="Times New Roman" panose="02020603050405020304" pitchFamily="18" charset="0"/>
              </a:rPr>
              <a:t>E</a:t>
            </a:r>
            <a:r>
              <a:rPr lang="en-IN" sz="4000" b="1" i="0" u="sng" kern="0" spc="0" dirty="0">
                <a:solidFill>
                  <a:srgbClr val="7030A0"/>
                </a:solidFill>
                <a:effectLst/>
                <a:latin typeface="Times New Roman" panose="02020603050405020304" pitchFamily="18" charset="0"/>
                <a:ea typeface=""/>
                <a:cs typeface="Times New Roman" panose="02020603050405020304" pitchFamily="18" charset="0"/>
              </a:rPr>
              <a:t>xperience Gain</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DE479D-E686-E37E-D05F-87A7F82557FD}"/>
              </a:ext>
            </a:extLst>
          </p:cNvPr>
          <p:cNvSpPr>
            <a:spLocks noGrp="1"/>
          </p:cNvSpPr>
          <p:nvPr>
            <p:ph idx="1"/>
          </p:nvPr>
        </p:nvSpPr>
        <p:spPr/>
        <p:txBody>
          <a:bodyPr/>
          <a:lstStyle/>
          <a:p>
            <a:pPr marL="0" indent="0" algn="just">
              <a:buNone/>
            </a:pPr>
            <a:r>
              <a:rPr lang="en-US" sz="3200" b="0" i="0" kern="0" spc="0" dirty="0">
                <a:solidFill>
                  <a:srgbClr val="000000"/>
                </a:solidFill>
                <a:effectLst/>
                <a:latin typeface="Times New Roman" panose="02020603050405020304" pitchFamily="18" charset="0"/>
                <a:ea typeface=""/>
              </a:rPr>
              <a:t>This internship helped me to grow professionally and personally. On professional front I learned many technical skills like in, ML, Data Annotation, Data Cleaning,  DOT Board soldering, implementation of Arduino UNO, Raspberry PI, IR Sensor and core knowledge. This internship provided me a new learning opportunity in field of technology of Hardware and Firmware.</a:t>
            </a:r>
            <a:endParaRPr lang="en-US" sz="3200" dirty="0">
              <a:effectLst/>
              <a:latin typeface="Times New Roman" panose="02020603050405020304" pitchFamily="18" charset="0"/>
              <a:ea typeface="SimSun" panose="02010600030101010101" pitchFamily="2" charset="-122"/>
            </a:endParaRPr>
          </a:p>
          <a:p>
            <a:pPr marL="0" indent="0" algn="just">
              <a:buNone/>
            </a:pPr>
            <a:endParaRPr lang="en-IN" sz="3200" dirty="0"/>
          </a:p>
        </p:txBody>
      </p:sp>
      <p:pic>
        <p:nvPicPr>
          <p:cNvPr id="7" name="Picture 6">
            <a:extLst>
              <a:ext uri="{FF2B5EF4-FFF2-40B4-BE49-F238E27FC236}">
                <a16:creationId xmlns:a16="http://schemas.microsoft.com/office/drawing/2014/main" id="{2B97C79E-AEBC-8BE3-8BC6-DE4C4FD3C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9451" y="76151"/>
            <a:ext cx="1488698" cy="1488698"/>
          </a:xfrm>
          <a:prstGeom prst="rect">
            <a:avLst/>
          </a:prstGeom>
        </p:spPr>
      </p:pic>
    </p:spTree>
    <p:extLst>
      <p:ext uri="{BB962C8B-B14F-4D97-AF65-F5344CB8AC3E}">
        <p14:creationId xmlns:p14="http://schemas.microsoft.com/office/powerpoint/2010/main" val="271722249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1D4-C685-5572-2ECA-11BDAAB6478B}"/>
              </a:ext>
            </a:extLst>
          </p:cNvPr>
          <p:cNvSpPr>
            <a:spLocks noGrp="1"/>
          </p:cNvSpPr>
          <p:nvPr>
            <p:ph type="title"/>
          </p:nvPr>
        </p:nvSpPr>
        <p:spPr/>
        <p:txBody>
          <a:bodyPr>
            <a:normAutofit/>
          </a:bodyPr>
          <a:lstStyle/>
          <a:p>
            <a:pPr algn="ctr"/>
            <a:r>
              <a:rPr lang="en-IN" b="1" i="0" u="sng" spc="0" dirty="0">
                <a:solidFill>
                  <a:srgbClr val="7030A0"/>
                </a:solidFill>
                <a:effectLst/>
                <a:latin typeface="Times New Roman" panose="02020603050405020304" pitchFamily="18" charset="0"/>
                <a:ea typeface=""/>
                <a:cs typeface="Times New Roman" panose="02020603050405020304" pitchFamily="18" charset="0"/>
              </a:rPr>
              <a:t>Conclusion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11ACEC-77F4-5D3F-4504-5EA58ED8E770}"/>
              </a:ext>
            </a:extLst>
          </p:cNvPr>
          <p:cNvSpPr>
            <a:spLocks noGrp="1"/>
          </p:cNvSpPr>
          <p:nvPr>
            <p:ph idx="1"/>
          </p:nvPr>
        </p:nvSpPr>
        <p:spPr/>
        <p:txBody>
          <a:bodyPr/>
          <a:lstStyle/>
          <a:p>
            <a:pPr marL="0" indent="0" algn="just">
              <a:buNone/>
            </a:pPr>
            <a:r>
              <a:rPr lang="en-US" sz="3200" b="0" i="0" spc="0" dirty="0">
                <a:solidFill>
                  <a:srgbClr val="000000"/>
                </a:solidFill>
                <a:effectLst/>
                <a:latin typeface="Times New Roman" panose="02020603050405020304" pitchFamily="18" charset="0"/>
                <a:ea typeface=""/>
                <a:cs typeface="Times New Roman" panose="02020603050405020304" pitchFamily="18" charset="0"/>
              </a:rPr>
              <a:t>Hence I have implemented the my idea </a:t>
            </a:r>
            <a:r>
              <a:rPr lang="en-US" sz="3200" dirty="0">
                <a:solidFill>
                  <a:srgbClr val="000000"/>
                </a:solidFill>
                <a:latin typeface="Times New Roman" panose="02020603050405020304" pitchFamily="18" charset="0"/>
                <a:ea typeface=""/>
                <a:cs typeface="Times New Roman" panose="02020603050405020304" pitchFamily="18" charset="0"/>
              </a:rPr>
              <a:t>to detect the spoofed face </a:t>
            </a:r>
            <a:r>
              <a:rPr lang="en-US" sz="3200" b="0" i="0" spc="0" dirty="0">
                <a:solidFill>
                  <a:srgbClr val="000000"/>
                </a:solidFill>
                <a:effectLst/>
                <a:latin typeface="Times New Roman" panose="02020603050405020304" pitchFamily="18" charset="0"/>
                <a:ea typeface=""/>
                <a:cs typeface="Times New Roman" panose="02020603050405020304" pitchFamily="18" charset="0"/>
              </a:rPr>
              <a:t> and ANPR successfully</a:t>
            </a:r>
            <a:r>
              <a:rPr lang="en-US" sz="3200" dirty="0">
                <a:solidFill>
                  <a:srgbClr val="000000"/>
                </a:solidFill>
                <a:latin typeface="Times New Roman" panose="02020603050405020304" pitchFamily="18" charset="0"/>
                <a:ea typeface=""/>
                <a:cs typeface="Times New Roman" panose="02020603050405020304" pitchFamily="18" charset="0"/>
              </a:rPr>
              <a:t> w</a:t>
            </a:r>
            <a:r>
              <a:rPr lang="en-US" sz="3200" b="0" i="0" spc="0" dirty="0">
                <a:solidFill>
                  <a:srgbClr val="000000"/>
                </a:solidFill>
                <a:effectLst/>
                <a:latin typeface="Times New Roman" panose="02020603050405020304" pitchFamily="18" charset="0"/>
                <a:ea typeface=""/>
                <a:cs typeface="Times New Roman" panose="02020603050405020304" pitchFamily="18" charset="0"/>
              </a:rPr>
              <a:t>ith the help of my Guide who have keep encouraging and Implementing new Ideas. I have successfully completed my Internship with their guidance.</a:t>
            </a:r>
            <a:endParaRPr lang="en-US" sz="32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IN" dirty="0"/>
          </a:p>
        </p:txBody>
      </p:sp>
      <p:pic>
        <p:nvPicPr>
          <p:cNvPr id="5" name="Picture 4">
            <a:extLst>
              <a:ext uri="{FF2B5EF4-FFF2-40B4-BE49-F238E27FC236}">
                <a16:creationId xmlns:a16="http://schemas.microsoft.com/office/drawing/2014/main" id="{1972BF07-00DE-2772-3954-6BF041EFA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900" y="28380"/>
            <a:ext cx="1662308" cy="1662308"/>
          </a:xfrm>
          <a:prstGeom prst="rect">
            <a:avLst/>
          </a:prstGeom>
        </p:spPr>
      </p:pic>
    </p:spTree>
    <p:extLst>
      <p:ext uri="{BB962C8B-B14F-4D97-AF65-F5344CB8AC3E}">
        <p14:creationId xmlns:p14="http://schemas.microsoft.com/office/powerpoint/2010/main" val="404769384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16F7-0411-9173-DCEA-94A09C18034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D0FCAFD-9074-E41D-3EF0-AD0E690F0E37}"/>
              </a:ext>
            </a:extLst>
          </p:cNvPr>
          <p:cNvSpPr>
            <a:spLocks noGrp="1"/>
          </p:cNvSpPr>
          <p:nvPr>
            <p:ph idx="1"/>
          </p:nvPr>
        </p:nvSpPr>
        <p:spPr/>
        <p:txBody>
          <a:bodyPr>
            <a:normAutofit/>
          </a:bodyPr>
          <a:lstStyle/>
          <a:p>
            <a:pPr marL="0" indent="0">
              <a:buNone/>
            </a:pPr>
            <a:r>
              <a:rPr lang="en-IN" sz="9600" dirty="0"/>
              <a:t> </a:t>
            </a:r>
          </a:p>
        </p:txBody>
      </p:sp>
      <p:sp>
        <p:nvSpPr>
          <p:cNvPr id="4" name="Rectangle 3">
            <a:extLst>
              <a:ext uri="{FF2B5EF4-FFF2-40B4-BE49-F238E27FC236}">
                <a16:creationId xmlns:a16="http://schemas.microsoft.com/office/drawing/2014/main" id="{CDA27889-F21F-714E-990E-20030B80D4FC}"/>
              </a:ext>
            </a:extLst>
          </p:cNvPr>
          <p:cNvSpPr/>
          <p:nvPr/>
        </p:nvSpPr>
        <p:spPr>
          <a:xfrm>
            <a:off x="1055594" y="2187403"/>
            <a:ext cx="10080811" cy="1569660"/>
          </a:xfrm>
          <a:prstGeom prst="rect">
            <a:avLst/>
          </a:prstGeom>
          <a:noFill/>
        </p:spPr>
        <p:txBody>
          <a:bodyPr wrap="square" lIns="91440" tIns="45720" rIns="91440" bIns="45720">
            <a:spAutoFit/>
          </a:bodyPr>
          <a:lstStyle/>
          <a:p>
            <a:pPr algn="ctr"/>
            <a:r>
              <a:rPr lang="en-IN"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a:t>
            </a:r>
            <a:r>
              <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IN"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a:t>
            </a:r>
          </a:p>
        </p:txBody>
      </p:sp>
    </p:spTree>
    <p:extLst>
      <p:ext uri="{BB962C8B-B14F-4D97-AF65-F5344CB8AC3E}">
        <p14:creationId xmlns:p14="http://schemas.microsoft.com/office/powerpoint/2010/main" val="393191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0F32-4342-8247-A5EA-76A88893AC54}"/>
              </a:ext>
            </a:extLst>
          </p:cNvPr>
          <p:cNvSpPr>
            <a:spLocks noGrp="1"/>
          </p:cNvSpPr>
          <p:nvPr>
            <p:ph type="title"/>
          </p:nvPr>
        </p:nvSpPr>
        <p:spPr/>
        <p:txBody>
          <a:bodyPr>
            <a:normAutofit/>
          </a:bodyPr>
          <a:lstStyle/>
          <a:p>
            <a:pPr algn="ctr"/>
            <a:r>
              <a:rPr lang="en-IN" sz="4800" u="sng" dirty="0">
                <a:solidFill>
                  <a:srgbClr val="7030A0"/>
                </a:solidFill>
                <a:effectLst/>
                <a:latin typeface="Times New Roman" panose="02020603050405020304" pitchFamily="18" charset="0"/>
                <a:ea typeface="SimSun" panose="02010600030101010101" pitchFamily="2" charset="-122"/>
                <a:cs typeface="Times New Roman" panose="02020603050405020304" pitchFamily="18" charset="0"/>
              </a:rPr>
              <a:t>Index</a:t>
            </a:r>
            <a:endParaRPr lang="en-IN" sz="4800" u="sng"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F9527-7D55-276E-7353-4442CE4D780D}"/>
              </a:ext>
            </a:extLst>
          </p:cNvPr>
          <p:cNvSpPr>
            <a:spLocks noGrp="1"/>
          </p:cNvSpPr>
          <p:nvPr>
            <p:ph idx="1"/>
          </p:nvPr>
        </p:nvSpPr>
        <p:spPr/>
        <p:txBody>
          <a:bodyPr/>
          <a:lstStyle/>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Presentation Outline</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About The Organization</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Description about internship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Certificate</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Title of Project</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Brief About Experience Gained</a:t>
            </a:r>
            <a:endParaRPr lang="en-US" sz="2000" b="1" dirty="0">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Conclusion</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C3D65CAB-2868-6D66-684B-B543DD0E8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3700" y="166688"/>
            <a:ext cx="1566862" cy="1566862"/>
          </a:xfrm>
          <a:prstGeom prst="rect">
            <a:avLst/>
          </a:prstGeom>
        </p:spPr>
      </p:pic>
    </p:spTree>
    <p:extLst>
      <p:ext uri="{BB962C8B-B14F-4D97-AF65-F5344CB8AC3E}">
        <p14:creationId xmlns:p14="http://schemas.microsoft.com/office/powerpoint/2010/main" val="9973592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EF65-364F-5B73-DEEF-C7CC08511AF9}"/>
              </a:ext>
            </a:extLst>
          </p:cNvPr>
          <p:cNvSpPr>
            <a:spLocks noGrp="1"/>
          </p:cNvSpPr>
          <p:nvPr>
            <p:ph type="title"/>
          </p:nvPr>
        </p:nvSpPr>
        <p:spPr/>
        <p:txBody>
          <a:bodyPr>
            <a:normAutofit/>
          </a:bodyPr>
          <a:lstStyle/>
          <a:p>
            <a:pPr algn="ctr"/>
            <a:r>
              <a:rPr lang="en-IN" sz="4000" u="sng" dirty="0">
                <a:solidFill>
                  <a:srgbClr val="7030A0"/>
                </a:solidFill>
                <a:effectLst/>
                <a:latin typeface="Times New Roman" panose="02020603050405020304" pitchFamily="18" charset="0"/>
                <a:ea typeface="SimSun" panose="02010600030101010101" pitchFamily="2" charset="-122"/>
                <a:cs typeface="Times New Roman" panose="02020603050405020304" pitchFamily="18" charset="0"/>
              </a:rPr>
              <a:t>Presentation Outline</a:t>
            </a:r>
            <a:endParaRPr lang="en-IN" sz="40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6BE540-98FC-C685-B76D-A3B8BEE3A2C1}"/>
              </a:ext>
            </a:extLst>
          </p:cNvPr>
          <p:cNvSpPr>
            <a:spLocks noGrp="1"/>
          </p:cNvSpPr>
          <p:nvPr>
            <p:ph idx="1"/>
          </p:nvPr>
        </p:nvSpPr>
        <p:spPr>
          <a:xfrm>
            <a:off x="1078831" y="1690688"/>
            <a:ext cx="10515600" cy="4351338"/>
          </a:xfrm>
        </p:spPr>
        <p:txBody>
          <a:bodyPr>
            <a:noAutofit/>
          </a:bodyPr>
          <a:lstStyle/>
          <a:p>
            <a:pPr marL="0" indent="0" algn="just">
              <a:spcBef>
                <a:spcPts val="0"/>
              </a:spcBef>
              <a:buNone/>
            </a:pPr>
            <a:r>
              <a:rPr lang="en-US" sz="3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I have been part of the R&amp;D team as Data Engineer and worked under the domains of Machine Learning , IOT etc., </a:t>
            </a:r>
          </a:p>
          <a:p>
            <a:pPr marL="0" indent="0" algn="just">
              <a:spcBef>
                <a:spcPts val="0"/>
              </a:spcBef>
              <a:buNone/>
            </a:pPr>
            <a:r>
              <a:rPr lang="en-US" sz="3200" dirty="0">
                <a:latin typeface="Times New Roman" panose="02020603050405020304" pitchFamily="18" charset="0"/>
                <a:cs typeface="Times New Roman" panose="02020603050405020304" pitchFamily="18" charset="0"/>
              </a:rPr>
              <a:t>A spoofing attack happens when someone tries to impersonate someone else by fabricating data in order to obtain unauthorized access and advantages. </a:t>
            </a:r>
          </a:p>
          <a:p>
            <a:pPr marL="0" indent="0" algn="just">
              <a:spcBef>
                <a:spcPts val="0"/>
              </a:spcBef>
              <a:buNone/>
            </a:pPr>
            <a:r>
              <a:rPr lang="en-US" sz="3200" strike="noStrike" kern="0" dirty="0">
                <a:solidFill>
                  <a:srgbClr val="000000"/>
                </a:solidFill>
                <a:effectLst/>
                <a:uFill>
                  <a:solidFill>
                    <a:srgbClr val="000000"/>
                  </a:solidFill>
                </a:uFill>
                <a:latin typeface="Times New Roman" panose="02020603050405020304" pitchFamily="18" charset="0"/>
                <a:ea typeface=""/>
              </a:rPr>
              <a:t>Automatic number-plate recognition (ANPR) is a technology that uses optical Character Recognition </a:t>
            </a:r>
            <a:r>
              <a:rPr lang="en-US" sz="3200" dirty="0">
                <a:solidFill>
                  <a:srgbClr val="000000"/>
                </a:solidFill>
                <a:effectLst/>
                <a:latin typeface="Times New Roman" panose="02020603050405020304" pitchFamily="18" charset="0"/>
                <a:ea typeface=""/>
              </a:rPr>
              <a:t>on images to read </a:t>
            </a:r>
            <a:r>
              <a:rPr lang="en-US" sz="3200" strike="noStrike" dirty="0">
                <a:solidFill>
                  <a:srgbClr val="000000"/>
                </a:solidFill>
                <a:effectLst/>
                <a:latin typeface="Times New Roman" panose="02020603050405020304" pitchFamily="18" charset="0"/>
                <a:ea typeface=""/>
              </a:rPr>
              <a:t>vehicles registration plate </a:t>
            </a:r>
            <a:r>
              <a:rPr lang="en-US" sz="3200" dirty="0">
                <a:solidFill>
                  <a:srgbClr val="000000"/>
                </a:solidFill>
                <a:effectLst/>
                <a:latin typeface="Times New Roman" panose="02020603050405020304" pitchFamily="18" charset="0"/>
                <a:ea typeface=""/>
              </a:rPr>
              <a:t>to create </a:t>
            </a:r>
            <a:r>
              <a:rPr lang="en-US" sz="3200" strike="noStrike" dirty="0">
                <a:solidFill>
                  <a:srgbClr val="000000"/>
                </a:solidFill>
                <a:effectLst/>
                <a:latin typeface="Times New Roman" panose="02020603050405020304" pitchFamily="18" charset="0"/>
                <a:ea typeface=""/>
              </a:rPr>
              <a:t>Vehicle Location Data.</a:t>
            </a:r>
            <a:endParaRPr lang="en-US" sz="3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spcBef>
                <a:spcPts val="0"/>
              </a:spcBef>
              <a:buNone/>
            </a:pPr>
            <a:endParaRPr lang="en-US" sz="32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10B1DC37-7114-9713-BA3D-154975010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0" y="71438"/>
            <a:ext cx="1619250" cy="1619250"/>
          </a:xfrm>
          <a:prstGeom prst="rect">
            <a:avLst/>
          </a:prstGeom>
        </p:spPr>
      </p:pic>
    </p:spTree>
    <p:extLst>
      <p:ext uri="{BB962C8B-B14F-4D97-AF65-F5344CB8AC3E}">
        <p14:creationId xmlns:p14="http://schemas.microsoft.com/office/powerpoint/2010/main" val="2631175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3FC9-6BBD-CD3A-1F31-DF6C5C9F8ED0}"/>
              </a:ext>
            </a:extLst>
          </p:cNvPr>
          <p:cNvSpPr>
            <a:spLocks noGrp="1"/>
          </p:cNvSpPr>
          <p:nvPr>
            <p:ph type="title"/>
          </p:nvPr>
        </p:nvSpPr>
        <p:spPr/>
        <p:txBody>
          <a:bodyPr>
            <a:normAutofit/>
          </a:bodyPr>
          <a:lstStyle/>
          <a:p>
            <a:pPr algn="ctr"/>
            <a:r>
              <a:rPr lang="en-IN" sz="4000" b="1" u="sng" dirty="0">
                <a:solidFill>
                  <a:srgbClr val="7030A0"/>
                </a:solidFill>
                <a:effectLst/>
                <a:latin typeface="Times New Roman" panose="02020603050405020304" pitchFamily="18" charset="0"/>
                <a:ea typeface="SimSun" panose="02010600030101010101" pitchFamily="2" charset="-122"/>
                <a:cs typeface="Times New Roman" panose="02020603050405020304" pitchFamily="18" charset="0"/>
              </a:rPr>
              <a:t>About The Organization</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E95F69-DE24-D937-8807-78716E178845}"/>
              </a:ext>
            </a:extLst>
          </p:cNvPr>
          <p:cNvSpPr>
            <a:spLocks noGrp="1"/>
          </p:cNvSpPr>
          <p:nvPr>
            <p:ph idx="1"/>
          </p:nvPr>
        </p:nvSpPr>
        <p:spPr>
          <a:xfrm>
            <a:off x="963706" y="1690688"/>
            <a:ext cx="10515600" cy="4351338"/>
          </a:xfrm>
        </p:spPr>
        <p:txBody>
          <a:bodyPr>
            <a:noAutofit/>
          </a:bodyPr>
          <a:lstStyle/>
          <a:p>
            <a:pPr marL="0" marR="0" indent="0">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 completed my internship with </a:t>
            </a: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Kriti Labs</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in Chennai, which offers a platform for learning the fundamentals and applying concepts to real-world issues. I spent three months working as an intern. Regarding the company's objective, vision, and purpose</a:t>
            </a:r>
          </a:p>
          <a:p>
            <a:pPr marL="0" marR="0" indent="0">
              <a:spcBef>
                <a:spcPts val="0"/>
              </a:spcBef>
              <a:spcAft>
                <a:spcPts val="0"/>
              </a:spcAft>
              <a:buNone/>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i="0" u="sng" spc="0" dirty="0">
                <a:solidFill>
                  <a:srgbClr val="70AD47"/>
                </a:solidFill>
                <a:effectLst/>
                <a:latin typeface="Times New Roman" panose="02020603050405020304" pitchFamily="18" charset="0"/>
                <a:ea typeface=""/>
                <a:cs typeface="Times New Roman" panose="02020603050405020304" pitchFamily="18" charset="0"/>
              </a:rPr>
              <a:t>Mission: </a:t>
            </a:r>
            <a:r>
              <a:rPr lang="en-US" sz="2400" i="0" spc="0" dirty="0">
                <a:effectLst/>
                <a:latin typeface="Times New Roman" panose="02020603050405020304" pitchFamily="18" charset="0"/>
                <a:ea typeface=""/>
                <a:cs typeface="Times New Roman" panose="02020603050405020304" pitchFamily="18" charset="0"/>
              </a:rPr>
              <a:t>To</a:t>
            </a:r>
            <a:r>
              <a:rPr lang="en-US" sz="2400" i="0" spc="0" dirty="0">
                <a:solidFill>
                  <a:srgbClr val="000000"/>
                </a:solidFill>
                <a:effectLst/>
                <a:latin typeface="Times New Roman" panose="02020603050405020304" pitchFamily="18" charset="0"/>
                <a:ea typeface=""/>
                <a:cs typeface="Times New Roman" panose="02020603050405020304" pitchFamily="18" charset="0"/>
              </a:rPr>
              <a:t> provide solutions in areas of security, process enforcement and compliance management to different industries thereby helping them to improve the productivity of their assets.</a:t>
            </a:r>
          </a:p>
          <a:p>
            <a:pPr marL="0" marR="0" indent="0">
              <a:spcBef>
                <a:spcPts val="0"/>
              </a:spcBef>
              <a:spcAft>
                <a:spcPts val="0"/>
              </a:spcAft>
              <a:buNone/>
            </a:pPr>
            <a:endParaRPr lang="en-US" sz="2400" i="0" spc="0" dirty="0">
              <a:solidFill>
                <a:srgbClr val="000000"/>
              </a:solidFill>
              <a:effectLst/>
              <a:latin typeface="Times New Roman" panose="02020603050405020304" pitchFamily="18" charset="0"/>
              <a:ea typeface=""/>
              <a:cs typeface="Times New Roman" panose="02020603050405020304" pitchFamily="18" charset="0"/>
            </a:endParaRPr>
          </a:p>
          <a:p>
            <a:pPr marL="0" marR="0">
              <a:spcBef>
                <a:spcPts val="0"/>
              </a:spcBef>
              <a:spcAft>
                <a:spcPts val="0"/>
              </a:spcAft>
            </a:pPr>
            <a:r>
              <a:rPr lang="en-US" sz="2400" i="0" u="sng" spc="0" dirty="0">
                <a:solidFill>
                  <a:srgbClr val="70AD47"/>
                </a:solidFill>
                <a:effectLst/>
                <a:latin typeface="Times New Roman" panose="02020603050405020304" pitchFamily="18" charset="0"/>
                <a:ea typeface=""/>
                <a:cs typeface="Times New Roman" panose="02020603050405020304" pitchFamily="18" charset="0"/>
              </a:rPr>
              <a:t>Vision: </a:t>
            </a:r>
            <a:r>
              <a:rPr lang="en-US" sz="2400" i="0" spc="0" dirty="0">
                <a:solidFill>
                  <a:srgbClr val="000000"/>
                </a:solidFill>
                <a:effectLst/>
                <a:latin typeface="Times New Roman" panose="02020603050405020304" pitchFamily="18" charset="0"/>
                <a:ea typeface=""/>
                <a:cs typeface="Times New Roman" panose="02020603050405020304" pitchFamily="18" charset="0"/>
              </a:rPr>
              <a:t>Add value in every human endeavor that is limited either by geography or process complexity.</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i="0" u="sng" spc="0" dirty="0">
                <a:solidFill>
                  <a:srgbClr val="70AD47"/>
                </a:solidFill>
                <a:effectLst/>
                <a:latin typeface="Times New Roman" panose="02020603050405020304" pitchFamily="18" charset="0"/>
                <a:ea typeface=""/>
                <a:cs typeface="Times New Roman" panose="02020603050405020304" pitchFamily="18" charset="0"/>
              </a:rPr>
              <a:t>Purpose: </a:t>
            </a:r>
            <a:r>
              <a:rPr lang="en-US" sz="2400" i="0" spc="0" dirty="0">
                <a:solidFill>
                  <a:srgbClr val="000000"/>
                </a:solidFill>
                <a:effectLst/>
                <a:latin typeface="Times New Roman" panose="02020603050405020304" pitchFamily="18" charset="0"/>
                <a:ea typeface=""/>
                <a:cs typeface="Times New Roman" panose="02020603050405020304" pitchFamily="18" charset="0"/>
              </a:rPr>
              <a:t>Value addition through digital transformation.</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B7EDE9-DF26-8965-6427-92D580BF2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161" y="109537"/>
            <a:ext cx="1581151" cy="1581151"/>
          </a:xfrm>
          <a:prstGeom prst="rect">
            <a:avLst/>
          </a:prstGeom>
        </p:spPr>
      </p:pic>
    </p:spTree>
    <p:extLst>
      <p:ext uri="{BB962C8B-B14F-4D97-AF65-F5344CB8AC3E}">
        <p14:creationId xmlns:p14="http://schemas.microsoft.com/office/powerpoint/2010/main" val="115785833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519A-0105-2D39-EFA3-10868EA9C37C}"/>
              </a:ext>
            </a:extLst>
          </p:cNvPr>
          <p:cNvSpPr>
            <a:spLocks noGrp="1"/>
          </p:cNvSpPr>
          <p:nvPr>
            <p:ph type="title"/>
          </p:nvPr>
        </p:nvSpPr>
        <p:spPr/>
        <p:txBody>
          <a:bodyPr>
            <a:normAutofit/>
          </a:bodyPr>
          <a:lstStyle/>
          <a:p>
            <a:pPr algn="ctr"/>
            <a:r>
              <a:rPr lang="en-IN" sz="4000" b="1" i="0" u="sng" spc="0" dirty="0">
                <a:solidFill>
                  <a:srgbClr val="7030A0"/>
                </a:solidFill>
                <a:effectLst/>
                <a:latin typeface="Times New Roman" panose="02020603050405020304" pitchFamily="18" charset="0"/>
                <a:ea typeface=""/>
                <a:cs typeface="Times New Roman" panose="02020603050405020304" pitchFamily="18" charset="0"/>
              </a:rPr>
              <a:t>Description about Internship</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0B9177-E141-5024-BA6F-CA63462A54F6}"/>
              </a:ext>
            </a:extLst>
          </p:cNvPr>
          <p:cNvSpPr>
            <a:spLocks noGrp="1"/>
          </p:cNvSpPr>
          <p:nvPr>
            <p:ph idx="1"/>
          </p:nvPr>
        </p:nvSpPr>
        <p:spPr/>
        <p:txBody>
          <a:bodyPr>
            <a:normAutofit lnSpcReduction="10000"/>
          </a:bodyPr>
          <a:lstStyle/>
          <a:p>
            <a:pPr marL="0" algn="just">
              <a:spcBef>
                <a:spcPts val="0"/>
              </a:spcBef>
            </a:pPr>
            <a:r>
              <a:rPr lang="en-US" sz="3200" i="0" spc="0" dirty="0">
                <a:solidFill>
                  <a:srgbClr val="000000"/>
                </a:solidFill>
                <a:effectLst/>
                <a:latin typeface="Times New Roman" panose="02020603050405020304" pitchFamily="18" charset="0"/>
                <a:ea typeface=""/>
                <a:cs typeface="Times New Roman" panose="02020603050405020304" pitchFamily="18" charset="0"/>
              </a:rPr>
              <a:t>I have worked in Anti Spoofing face in li</a:t>
            </a:r>
            <a:r>
              <a:rPr lang="en-US" sz="3200" dirty="0">
                <a:solidFill>
                  <a:srgbClr val="000000"/>
                </a:solidFill>
                <a:latin typeface="Times New Roman" panose="02020603050405020304" pitchFamily="18" charset="0"/>
                <a:ea typeface=""/>
                <a:cs typeface="Times New Roman" panose="02020603050405020304" pitchFamily="18" charset="0"/>
              </a:rPr>
              <a:t>ve</a:t>
            </a:r>
            <a:r>
              <a:rPr lang="en-US" sz="3200" i="0" spc="0" dirty="0">
                <a:solidFill>
                  <a:srgbClr val="000000"/>
                </a:solidFill>
                <a:effectLst/>
                <a:latin typeface="Times New Roman" panose="02020603050405020304" pitchFamily="18" charset="0"/>
                <a:ea typeface=""/>
                <a:cs typeface="Times New Roman" panose="02020603050405020304" pitchFamily="18" charset="0"/>
              </a:rPr>
              <a:t>. Worked on face recognition and the Firmware team </a:t>
            </a:r>
            <a:r>
              <a:rPr lang="en-US" sz="3200" dirty="0">
                <a:solidFill>
                  <a:srgbClr val="000000"/>
                </a:solidFill>
                <a:latin typeface="Times New Roman" panose="02020603050405020304" pitchFamily="18" charset="0"/>
                <a:ea typeface=""/>
                <a:cs typeface="Times New Roman" panose="02020603050405020304" pitchFamily="18" charset="0"/>
              </a:rPr>
              <a:t>was</a:t>
            </a:r>
            <a:r>
              <a:rPr lang="en-US" sz="3200" i="0" spc="0" dirty="0">
                <a:solidFill>
                  <a:srgbClr val="000000"/>
                </a:solidFill>
                <a:effectLst/>
                <a:latin typeface="Times New Roman" panose="02020603050405020304" pitchFamily="18" charset="0"/>
                <a:ea typeface=""/>
                <a:cs typeface="Times New Roman" panose="02020603050405020304" pitchFamily="18" charset="0"/>
              </a:rPr>
              <a:t> very helpful and they helped me out in every point of time.</a:t>
            </a:r>
            <a:r>
              <a:rPr lang="en-IN" sz="3200" dirty="0">
                <a:solidFill>
                  <a:srgbClr val="000000"/>
                </a:solidFill>
                <a:effectLst/>
                <a:latin typeface="Times New Roman" panose="02020603050405020304" pitchFamily="18" charset="0"/>
                <a:ea typeface="Times New Roman" panose="02020603050405020304" pitchFamily="18" charset="0"/>
              </a:rPr>
              <a:t>Anti Spoofing face model detects the Original Human face in live.</a:t>
            </a:r>
            <a:endParaRPr lang="en-US" sz="3200" i="0" spc="0" dirty="0">
              <a:solidFill>
                <a:srgbClr val="000000"/>
              </a:solidFill>
              <a:effectLst/>
              <a:latin typeface="Times New Roman" panose="02020603050405020304" pitchFamily="18" charset="0"/>
              <a:ea typeface=""/>
              <a:cs typeface="Times New Roman" panose="02020603050405020304" pitchFamily="18" charset="0"/>
            </a:endParaRPr>
          </a:p>
          <a:p>
            <a:pPr marL="0" marR="0" algn="just">
              <a:spcBef>
                <a:spcPts val="0"/>
              </a:spcBef>
              <a:spcAft>
                <a:spcPts val="0"/>
              </a:spcAft>
            </a:pPr>
            <a:r>
              <a:rPr lang="en-US" sz="3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I have worked on ANPR on Data annotation and data cleaning. This annotated data is then used for model training. Data annotation is the process of labeling individual elements of training data (whether text, images, audio, or video) to help machines understand what exactly is in it and what is important.</a:t>
            </a:r>
            <a:endParaRPr lang="en-US" sz="3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154851-5BEA-EAD1-DDB6-4C9682C43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624" y="0"/>
            <a:ext cx="1500188" cy="1500188"/>
          </a:xfrm>
          <a:prstGeom prst="rect">
            <a:avLst/>
          </a:prstGeom>
        </p:spPr>
      </p:pic>
    </p:spTree>
    <p:extLst>
      <p:ext uri="{BB962C8B-B14F-4D97-AF65-F5344CB8AC3E}">
        <p14:creationId xmlns:p14="http://schemas.microsoft.com/office/powerpoint/2010/main" val="3032161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05E5-3795-A5D5-EC5A-13261E4CBB2D}"/>
              </a:ext>
            </a:extLst>
          </p:cNvPr>
          <p:cNvSpPr>
            <a:spLocks noGrp="1"/>
          </p:cNvSpPr>
          <p:nvPr>
            <p:ph type="title"/>
          </p:nvPr>
        </p:nvSpPr>
        <p:spPr/>
        <p:txBody>
          <a:bodyPr>
            <a:normAutofit/>
          </a:bodyPr>
          <a:lstStyle/>
          <a:p>
            <a:pPr algn="ctr"/>
            <a:r>
              <a:rPr lang="en-IN" sz="4000" i="0" u="sng" spc="0" dirty="0">
                <a:solidFill>
                  <a:srgbClr val="7030A0"/>
                </a:solidFill>
                <a:effectLst/>
                <a:latin typeface="Times New Roman" panose="02020603050405020304" pitchFamily="18" charset="0"/>
                <a:ea typeface=""/>
                <a:cs typeface="Times New Roman" panose="02020603050405020304" pitchFamily="18" charset="0"/>
              </a:rPr>
              <a:t>Certificate</a:t>
            </a:r>
            <a:endParaRPr lang="en-IN" sz="4000"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51213AB-893F-98DC-3EAD-D21604908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2281" y="157956"/>
            <a:ext cx="1443037" cy="1443037"/>
          </a:xfrm>
        </p:spPr>
      </p:pic>
      <p:pic>
        <p:nvPicPr>
          <p:cNvPr id="4" name="Picture 3">
            <a:extLst>
              <a:ext uri="{FF2B5EF4-FFF2-40B4-BE49-F238E27FC236}">
                <a16:creationId xmlns:a16="http://schemas.microsoft.com/office/drawing/2014/main" id="{008FAF61-9834-7E66-A162-C26E5C83E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023" y="1318731"/>
            <a:ext cx="7040308" cy="5458585"/>
          </a:xfrm>
          <a:prstGeom prst="rect">
            <a:avLst/>
          </a:prstGeom>
        </p:spPr>
      </p:pic>
    </p:spTree>
    <p:extLst>
      <p:ext uri="{BB962C8B-B14F-4D97-AF65-F5344CB8AC3E}">
        <p14:creationId xmlns:p14="http://schemas.microsoft.com/office/powerpoint/2010/main" val="13327461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2DAE-FEE4-950D-8BE7-E67945D08A68}"/>
              </a:ext>
            </a:extLst>
          </p:cNvPr>
          <p:cNvSpPr>
            <a:spLocks noGrp="1"/>
          </p:cNvSpPr>
          <p:nvPr>
            <p:ph type="title"/>
          </p:nvPr>
        </p:nvSpPr>
        <p:spPr>
          <a:xfrm>
            <a:off x="838200" y="365125"/>
            <a:ext cx="9677401" cy="1325563"/>
          </a:xfrm>
        </p:spPr>
        <p:txBody>
          <a:bodyPr>
            <a:norm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Spoof Detection on Human Face</a:t>
            </a:r>
          </a:p>
        </p:txBody>
      </p:sp>
      <p:sp>
        <p:nvSpPr>
          <p:cNvPr id="3" name="Content Placeholder 2">
            <a:extLst>
              <a:ext uri="{FF2B5EF4-FFF2-40B4-BE49-F238E27FC236}">
                <a16:creationId xmlns:a16="http://schemas.microsoft.com/office/drawing/2014/main" id="{A3F80CB1-DB2E-3D2A-45C7-F31F73E712CA}"/>
              </a:ext>
            </a:extLst>
          </p:cNvPr>
          <p:cNvSpPr>
            <a:spLocks noGrp="1"/>
          </p:cNvSpPr>
          <p:nvPr>
            <p:ph idx="1"/>
          </p:nvPr>
        </p:nvSpPr>
        <p:spPr>
          <a:xfrm>
            <a:off x="838199" y="1577181"/>
            <a:ext cx="11129211" cy="4351338"/>
          </a:xfrm>
        </p:spPr>
        <p:txBody>
          <a:bodyPr>
            <a:normAutofit fontScale="25000" lnSpcReduction="20000"/>
          </a:bodyPr>
          <a:lstStyle/>
          <a:p>
            <a:pPr marR="0" algn="just">
              <a:lnSpc>
                <a:spcPct val="120000"/>
              </a:lnSpc>
              <a:spcBef>
                <a:spcPts val="525"/>
              </a:spcBef>
              <a:spcAft>
                <a:spcPts val="525"/>
              </a:spcAft>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A spoofing attack happens when someone tries to impersonate someone else by fabricating data in order to obtain unauthorized access and advantages. By placing a photo, video, mask, or 3D model of the intended subject in front of the camera, for instance, one might fool a facial recognition system. Although one can also spoof with makeup or plastic surgery, since it's so simple to acquire and capture facial images, photographs are probably the most prevalent source of spoofing attacks. </a:t>
            </a:r>
          </a:p>
          <a:p>
            <a:pPr marR="0" algn="just">
              <a:lnSpc>
                <a:spcPct val="120000"/>
              </a:lnSpc>
              <a:spcBef>
                <a:spcPts val="525"/>
              </a:spcBef>
              <a:spcAft>
                <a:spcPts val="525"/>
              </a:spcAft>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Face recognition technologies are now used by many types of institutions, including the Unique Identification Authority of India (UIDAI), which provides identity to all Indian citizens. Access control using face biometrics is widespread and does not just apply to passwords on mobile devices or gaming consoles like the Xbox. Automatic face recognition systems are employed by Uber's driver verification procedure, </a:t>
            </a:r>
            <a:r>
              <a:rPr lang="en-US" sz="9600" dirty="0" err="1">
                <a:latin typeface="Times New Roman" panose="02020603050405020304" pitchFamily="18" charset="0"/>
                <a:cs typeface="Times New Roman" panose="02020603050405020304" pitchFamily="18" charset="0"/>
              </a:rPr>
              <a:t>AirBnB's</a:t>
            </a:r>
            <a:r>
              <a:rPr lang="en-US" sz="9600" dirty="0">
                <a:latin typeface="Times New Roman" panose="02020603050405020304" pitchFamily="18" charset="0"/>
                <a:cs typeface="Times New Roman" panose="02020603050405020304" pitchFamily="18" charset="0"/>
              </a:rPr>
              <a:t> requirement for user face profiles, </a:t>
            </a:r>
            <a:r>
              <a:rPr lang="en-US" sz="9600" dirty="0" err="1">
                <a:latin typeface="Times New Roman" panose="02020603050405020304" pitchFamily="18" charset="0"/>
                <a:cs typeface="Times New Roman" panose="02020603050405020304" pitchFamily="18" charset="0"/>
              </a:rPr>
              <a:t>etc</a:t>
            </a:r>
            <a:endParaRPr lang="en-US" sz="96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sz="3200" dirty="0"/>
          </a:p>
        </p:txBody>
      </p:sp>
      <p:pic>
        <p:nvPicPr>
          <p:cNvPr id="5" name="Picture 4">
            <a:extLst>
              <a:ext uri="{FF2B5EF4-FFF2-40B4-BE49-F238E27FC236}">
                <a16:creationId xmlns:a16="http://schemas.microsoft.com/office/drawing/2014/main" id="{12248644-1B06-97BC-4952-6360762C6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1" y="68262"/>
            <a:ext cx="1676400" cy="1508919"/>
          </a:xfrm>
          <a:prstGeom prst="rect">
            <a:avLst/>
          </a:prstGeom>
        </p:spPr>
      </p:pic>
    </p:spTree>
    <p:extLst>
      <p:ext uri="{BB962C8B-B14F-4D97-AF65-F5344CB8AC3E}">
        <p14:creationId xmlns:p14="http://schemas.microsoft.com/office/powerpoint/2010/main" val="14841324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4677-2144-9284-2E44-6D6BEBC2A0F2}"/>
              </a:ext>
            </a:extLst>
          </p:cNvPr>
          <p:cNvSpPr>
            <a:spLocks noGrp="1"/>
          </p:cNvSpPr>
          <p:nvPr>
            <p:ph type="title"/>
          </p:nvPr>
        </p:nvSpPr>
        <p:spPr>
          <a:xfrm>
            <a:off x="838200" y="250825"/>
            <a:ext cx="10515600" cy="1325563"/>
          </a:xfrm>
        </p:spPr>
        <p:txBody>
          <a:bodyPr>
            <a:normAutofit/>
          </a:bodyPr>
          <a:lstStyle/>
          <a:p>
            <a:pPr algn="ctr"/>
            <a:r>
              <a:rPr lang="en-IN" sz="4400" b="1" dirty="0">
                <a:solidFill>
                  <a:srgbClr val="7030A0"/>
                </a:solidFill>
                <a:latin typeface="Times New Roman" panose="02020603050405020304" pitchFamily="18" charset="0"/>
                <a:cs typeface="Times New Roman" panose="02020603050405020304" pitchFamily="18" charset="0"/>
              </a:rPr>
              <a:t>Spoof Detection on Human Face</a:t>
            </a:r>
            <a:endParaRPr lang="en-IN" dirty="0"/>
          </a:p>
        </p:txBody>
      </p:sp>
      <p:sp>
        <p:nvSpPr>
          <p:cNvPr id="3" name="Content Placeholder 2">
            <a:extLst>
              <a:ext uri="{FF2B5EF4-FFF2-40B4-BE49-F238E27FC236}">
                <a16:creationId xmlns:a16="http://schemas.microsoft.com/office/drawing/2014/main" id="{513A7CA1-71F9-9833-B7D0-5DA5E5C92457}"/>
              </a:ext>
            </a:extLst>
          </p:cNvPr>
          <p:cNvSpPr>
            <a:spLocks noGrp="1"/>
          </p:cNvSpPr>
          <p:nvPr>
            <p:ph idx="1"/>
          </p:nvPr>
        </p:nvSpPr>
        <p:spPr>
          <a:xfrm>
            <a:off x="331693" y="1797049"/>
            <a:ext cx="11395086" cy="4810125"/>
          </a:xfrm>
        </p:spPr>
        <p:txBody>
          <a:bodyPr>
            <a:no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Thus, in order to prevent the attack, we created a model that can distinguish between a real face and a fake one.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Face detection: In the initial step, we created a model using OPEN CV that can identify a person's face in a photograph, a video, or a LIVE broadcast.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Machine learning: I have calibrated how to distinguish between the Original Face and the Spoofed Face in the second stage.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Transfer Learning: In response to the calibration, I created a machine learning model called Transfer Learning that will distinguish between the real face and a faked one.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Liveness Net: As the last phase in the process, I created an OPEN CV Model and implemented the Transfer Learning Model in it</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7514FAE0-A14E-B623-50C6-DAC0DBBB5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081" y="0"/>
            <a:ext cx="1595438" cy="1595438"/>
          </a:xfrm>
          <a:prstGeom prst="rect">
            <a:avLst/>
          </a:prstGeom>
        </p:spPr>
      </p:pic>
    </p:spTree>
    <p:extLst>
      <p:ext uri="{BB962C8B-B14F-4D97-AF65-F5344CB8AC3E}">
        <p14:creationId xmlns:p14="http://schemas.microsoft.com/office/powerpoint/2010/main" val="244436553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2B4E-152E-372E-C236-A71940FC2126}"/>
              </a:ext>
            </a:extLst>
          </p:cNvPr>
          <p:cNvSpPr>
            <a:spLocks noGrp="1"/>
          </p:cNvSpPr>
          <p:nvPr>
            <p:ph type="title"/>
          </p:nvPr>
        </p:nvSpPr>
        <p:spPr>
          <a:xfrm>
            <a:off x="771525" y="500062"/>
            <a:ext cx="10031593" cy="1325563"/>
          </a:xfrm>
        </p:spPr>
        <p:txBody>
          <a:bodyPr>
            <a:normAutofit/>
          </a:bodyPr>
          <a:lstStyle/>
          <a:p>
            <a:pPr algn="ctr"/>
            <a:r>
              <a:rPr lang="en-IN" dirty="0"/>
              <a:t> </a:t>
            </a:r>
            <a:r>
              <a:rPr lang="en-IN" b="1" dirty="0">
                <a:solidFill>
                  <a:srgbClr val="7030A0"/>
                </a:solidFill>
                <a:effectLst/>
                <a:latin typeface="Times New Roman" panose="02020603050405020304" pitchFamily="18" charset="0"/>
                <a:ea typeface="Times New Roman" panose="02020603050405020304" pitchFamily="18" charset="0"/>
              </a:rPr>
              <a:t>AUTOMATIC NUMBER PLATE RECOGNIZATION</a:t>
            </a:r>
            <a:endParaRPr lang="en-IN" dirty="0"/>
          </a:p>
        </p:txBody>
      </p:sp>
      <p:sp>
        <p:nvSpPr>
          <p:cNvPr id="3" name="Content Placeholder 2">
            <a:extLst>
              <a:ext uri="{FF2B5EF4-FFF2-40B4-BE49-F238E27FC236}">
                <a16:creationId xmlns:a16="http://schemas.microsoft.com/office/drawing/2014/main" id="{213063F6-EAA0-B8D5-1CB7-E0D5A1DEF394}"/>
              </a:ext>
            </a:extLst>
          </p:cNvPr>
          <p:cNvSpPr>
            <a:spLocks noGrp="1"/>
          </p:cNvSpPr>
          <p:nvPr>
            <p:ph idx="1"/>
          </p:nvPr>
        </p:nvSpPr>
        <p:spPr>
          <a:xfrm>
            <a:off x="286871" y="2001744"/>
            <a:ext cx="11700341" cy="4862046"/>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Automatic number-plate recognition (ANPR) is a technology that uses  optical character recognition  on images to read  vehicle registration plates  to create  vehicle location data . It can use existing  closed-circuit television ,  road-rule enforcement cameras , or cameras specifically designed for the task. ANPR is used by police forces around the world for law enforcement purposes, including to check if a  vehicle is registered  or  licensed . It is also used for  electronic toll collection  on  pay-per-use roads  and as a method of cataloguing the movements of traffic by highways agencies.</a:t>
            </a:r>
          </a:p>
          <a:p>
            <a:pPr algn="just"/>
            <a:r>
              <a:rPr lang="en-US" dirty="0">
                <a:latin typeface="Times New Roman" panose="02020603050405020304" pitchFamily="18" charset="0"/>
                <a:cs typeface="Times New Roman" panose="02020603050405020304" pitchFamily="18" charset="0"/>
              </a:rPr>
              <a:t>Automatic number-plate recognition can be used to store the images captured by the cameras as well as the text from the license plate, with some configurable to store a photograph of the driver. Systems commonly use  infrared  lighting to allow the camera to take the picture at any time of day or night.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989788-25C1-2E41-4566-4354B4026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587" y="0"/>
            <a:ext cx="1825625" cy="1825625"/>
          </a:xfrm>
          <a:prstGeom prst="rect">
            <a:avLst/>
          </a:prstGeom>
        </p:spPr>
      </p:pic>
    </p:spTree>
    <p:extLst>
      <p:ext uri="{BB962C8B-B14F-4D97-AF65-F5344CB8AC3E}">
        <p14:creationId xmlns:p14="http://schemas.microsoft.com/office/powerpoint/2010/main" val="41874038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9570</TotalTime>
  <Words>1102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    Internship Report-18ECP112L </vt:lpstr>
      <vt:lpstr>Index</vt:lpstr>
      <vt:lpstr>Presentation Outline</vt:lpstr>
      <vt:lpstr>About The Organization</vt:lpstr>
      <vt:lpstr>Description about Internship</vt:lpstr>
      <vt:lpstr>Certificate</vt:lpstr>
      <vt:lpstr>Spoof Detection on Human Face</vt:lpstr>
      <vt:lpstr>Spoof Detection on Human Face</vt:lpstr>
      <vt:lpstr> AUTOMATIC NUMBER PLATE RECOGNIZATION</vt:lpstr>
      <vt:lpstr> AUTOMATIC NUMBER PLATE RECOGNIZATION</vt:lpstr>
      <vt:lpstr> AUTOMATIC NUMBER PLATE RECOGNIZATION</vt:lpstr>
      <vt:lpstr>Components Used</vt:lpstr>
      <vt:lpstr>Experience Gain</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Traffic Management System Smart Control  </dc:title>
  <dc:creator>rohit kumar mohanty</dc:creator>
  <cp:lastModifiedBy>KAVIN A S AZHAGUVEL V</cp:lastModifiedBy>
  <cp:revision>14</cp:revision>
  <dcterms:created xsi:type="dcterms:W3CDTF">2022-08-26T09:48:37Z</dcterms:created>
  <dcterms:modified xsi:type="dcterms:W3CDTF">2023-05-04T14:03:56Z</dcterms:modified>
</cp:coreProperties>
</file>