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64" r:id="rId8"/>
    <p:sldId id="265" r:id="rId9"/>
    <p:sldId id="266" r:id="rId10"/>
    <p:sldId id="267" r:id="rId11"/>
    <p:sldId id="268" r:id="rId12"/>
    <p:sldId id="291" r:id="rId13"/>
    <p:sldId id="283" r:id="rId14"/>
    <p:sldId id="284" r:id="rId15"/>
    <p:sldId id="28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t kumar mohanty" initials="rkm" lastIdx="2" clrIdx="0">
    <p:extLst>
      <p:ext uri="{19B8F6BF-5375-455C-9EA6-DF929625EA0E}">
        <p15:presenceInfo xmlns:p15="http://schemas.microsoft.com/office/powerpoint/2012/main" userId="839b1b0c5bf90db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48" d="100"/>
          <a:sy n="48" d="100"/>
        </p:scale>
        <p:origin x="67" y="8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 kumar mohanty" userId="839b1b0c5bf90db3" providerId="LiveId" clId="{05D6D4FC-D3E5-4403-80D8-B62667F12BA8}"/>
    <pc:docChg chg="undo custSel addSld delSld modSld">
      <pc:chgData name="rohit kumar mohanty" userId="839b1b0c5bf90db3" providerId="LiveId" clId="{05D6D4FC-D3E5-4403-80D8-B62667F12BA8}" dt="2022-10-18T09:26:47.491" v="958" actId="47"/>
      <pc:docMkLst>
        <pc:docMk/>
      </pc:docMkLst>
      <pc:sldChg chg="modSp mod modTransition">
        <pc:chgData name="rohit kumar mohanty" userId="839b1b0c5bf90db3" providerId="LiveId" clId="{05D6D4FC-D3E5-4403-80D8-B62667F12BA8}" dt="2022-09-17T06:30:31.339" v="818" actId="403"/>
        <pc:sldMkLst>
          <pc:docMk/>
          <pc:sldMk cId="2363730222" sldId="256"/>
        </pc:sldMkLst>
        <pc:spChg chg="mod">
          <ac:chgData name="rohit kumar mohanty" userId="839b1b0c5bf90db3" providerId="LiveId" clId="{05D6D4FC-D3E5-4403-80D8-B62667F12BA8}" dt="2022-09-17T06:30:31.339" v="818" actId="403"/>
          <ac:spMkLst>
            <pc:docMk/>
            <pc:sldMk cId="2363730222" sldId="256"/>
            <ac:spMk id="2" creationId="{071BCF18-142A-254C-1C22-C0C30ADE742B}"/>
          </ac:spMkLst>
        </pc:spChg>
        <pc:spChg chg="mod">
          <ac:chgData name="rohit kumar mohanty" userId="839b1b0c5bf90db3" providerId="LiveId" clId="{05D6D4FC-D3E5-4403-80D8-B62667F12BA8}" dt="2022-09-17T06:30:24.101" v="815" actId="1076"/>
          <ac:spMkLst>
            <pc:docMk/>
            <pc:sldMk cId="2363730222" sldId="256"/>
            <ac:spMk id="3" creationId="{294951C7-98B1-0B1E-06E4-8F1FD0E8B79A}"/>
          </ac:spMkLst>
        </pc:spChg>
      </pc:sldChg>
      <pc:sldChg chg="modSp mod modTransition">
        <pc:chgData name="rohit kumar mohanty" userId="839b1b0c5bf90db3" providerId="LiveId" clId="{05D6D4FC-D3E5-4403-80D8-B62667F12BA8}" dt="2022-09-17T06:28:51.136" v="785"/>
        <pc:sldMkLst>
          <pc:docMk/>
          <pc:sldMk cId="997359218" sldId="257"/>
        </pc:sldMkLst>
        <pc:spChg chg="mod">
          <ac:chgData name="rohit kumar mohanty" userId="839b1b0c5bf90db3" providerId="LiveId" clId="{05D6D4FC-D3E5-4403-80D8-B62667F12BA8}" dt="2022-09-10T12:54:09.829" v="380" actId="20577"/>
          <ac:spMkLst>
            <pc:docMk/>
            <pc:sldMk cId="997359218" sldId="257"/>
            <ac:spMk id="2" creationId="{4D1F0F32-4342-8247-A5EA-76A88893AC54}"/>
          </ac:spMkLst>
        </pc:spChg>
      </pc:sldChg>
      <pc:sldChg chg="modSp mod modTransition">
        <pc:chgData name="rohit kumar mohanty" userId="839b1b0c5bf90db3" providerId="LiveId" clId="{05D6D4FC-D3E5-4403-80D8-B62667F12BA8}" dt="2022-09-17T06:28:53.300" v="786"/>
        <pc:sldMkLst>
          <pc:docMk/>
          <pc:sldMk cId="263117561" sldId="258"/>
        </pc:sldMkLst>
        <pc:spChg chg="mod">
          <ac:chgData name="rohit kumar mohanty" userId="839b1b0c5bf90db3" providerId="LiveId" clId="{05D6D4FC-D3E5-4403-80D8-B62667F12BA8}" dt="2022-09-10T12:53:50.202" v="376" actId="20577"/>
          <ac:spMkLst>
            <pc:docMk/>
            <pc:sldMk cId="263117561" sldId="258"/>
            <ac:spMk id="2" creationId="{9C63EF65-364F-5B73-DEEF-C7CC08511AF9}"/>
          </ac:spMkLst>
        </pc:spChg>
        <pc:spChg chg="mod">
          <ac:chgData name="rohit kumar mohanty" userId="839b1b0c5bf90db3" providerId="LiveId" clId="{05D6D4FC-D3E5-4403-80D8-B62667F12BA8}" dt="2022-09-10T13:16:26.966" v="557" actId="20577"/>
          <ac:spMkLst>
            <pc:docMk/>
            <pc:sldMk cId="263117561" sldId="258"/>
            <ac:spMk id="3" creationId="{0E6BE540-98FC-C685-B76D-A3B8BEE3A2C1}"/>
          </ac:spMkLst>
        </pc:spChg>
      </pc:sldChg>
      <pc:sldChg chg="addSp delSp modSp mod modTransition">
        <pc:chgData name="rohit kumar mohanty" userId="839b1b0c5bf90db3" providerId="LiveId" clId="{05D6D4FC-D3E5-4403-80D8-B62667F12BA8}" dt="2022-09-17T06:28:55.075" v="787"/>
        <pc:sldMkLst>
          <pc:docMk/>
          <pc:sldMk cId="938588875" sldId="259"/>
        </pc:sldMkLst>
        <pc:spChg chg="mod">
          <ac:chgData name="rohit kumar mohanty" userId="839b1b0c5bf90db3" providerId="LiveId" clId="{05D6D4FC-D3E5-4403-80D8-B62667F12BA8}" dt="2022-09-10T12:53:20.933" v="372" actId="115"/>
          <ac:spMkLst>
            <pc:docMk/>
            <pc:sldMk cId="938588875" sldId="259"/>
            <ac:spMk id="2" creationId="{A6A4652C-6B8E-F049-C7A5-3B47542E67BB}"/>
          </ac:spMkLst>
        </pc:spChg>
        <pc:spChg chg="add del mod">
          <ac:chgData name="rohit kumar mohanty" userId="839b1b0c5bf90db3" providerId="LiveId" clId="{05D6D4FC-D3E5-4403-80D8-B62667F12BA8}" dt="2022-09-07T10:20:48.049" v="41" actId="931"/>
          <ac:spMkLst>
            <pc:docMk/>
            <pc:sldMk cId="938588875" sldId="259"/>
            <ac:spMk id="4" creationId="{7E954950-9B2B-9324-FE9A-F94BC831CE69}"/>
          </ac:spMkLst>
        </pc:spChg>
        <pc:picChg chg="add mod">
          <ac:chgData name="rohit kumar mohanty" userId="839b1b0c5bf90db3" providerId="LiveId" clId="{05D6D4FC-D3E5-4403-80D8-B62667F12BA8}" dt="2022-09-07T17:33:05.798" v="354" actId="14100"/>
          <ac:picMkLst>
            <pc:docMk/>
            <pc:sldMk cId="938588875" sldId="259"/>
            <ac:picMk id="6" creationId="{8BD960ED-707A-7E57-9422-4A5C996919AA}"/>
          </ac:picMkLst>
        </pc:picChg>
        <pc:picChg chg="del">
          <ac:chgData name="rohit kumar mohanty" userId="839b1b0c5bf90db3" providerId="LiveId" clId="{05D6D4FC-D3E5-4403-80D8-B62667F12BA8}" dt="2022-09-07T10:20:40.657" v="40" actId="478"/>
          <ac:picMkLst>
            <pc:docMk/>
            <pc:sldMk cId="938588875" sldId="259"/>
            <ac:picMk id="7" creationId="{10F2C572-B02E-A082-A58A-2848D74BE3B8}"/>
          </ac:picMkLst>
        </pc:picChg>
      </pc:sldChg>
      <pc:sldChg chg="addSp delSp modSp mod modTransition delAnim modAnim">
        <pc:chgData name="rohit kumar mohanty" userId="839b1b0c5bf90db3" providerId="LiveId" clId="{05D6D4FC-D3E5-4403-80D8-B62667F12BA8}" dt="2022-09-17T06:28:57.130" v="788"/>
        <pc:sldMkLst>
          <pc:docMk/>
          <pc:sldMk cId="1515859709" sldId="260"/>
        </pc:sldMkLst>
        <pc:spChg chg="add del mod">
          <ac:chgData name="rohit kumar mohanty" userId="839b1b0c5bf90db3" providerId="LiveId" clId="{05D6D4FC-D3E5-4403-80D8-B62667F12BA8}" dt="2022-09-07T17:22:43.985" v="344"/>
          <ac:spMkLst>
            <pc:docMk/>
            <pc:sldMk cId="1515859709" sldId="260"/>
            <ac:spMk id="4" creationId="{04F7C6DE-8C52-45C4-1A1C-15015F060009}"/>
          </ac:spMkLst>
        </pc:spChg>
        <pc:spChg chg="add del mod">
          <ac:chgData name="rohit kumar mohanty" userId="839b1b0c5bf90db3" providerId="LiveId" clId="{05D6D4FC-D3E5-4403-80D8-B62667F12BA8}" dt="2022-09-07T10:15:31.419" v="13"/>
          <ac:spMkLst>
            <pc:docMk/>
            <pc:sldMk cId="1515859709" sldId="260"/>
            <ac:spMk id="5" creationId="{CC17E06D-FD4F-A786-2509-0206FBA93454}"/>
          </ac:spMkLst>
        </pc:spChg>
        <pc:spChg chg="add del mod">
          <ac:chgData name="rohit kumar mohanty" userId="839b1b0c5bf90db3" providerId="LiveId" clId="{05D6D4FC-D3E5-4403-80D8-B62667F12BA8}" dt="2022-09-07T17:22:54.416" v="346"/>
          <ac:spMkLst>
            <pc:docMk/>
            <pc:sldMk cId="1515859709" sldId="260"/>
            <ac:spMk id="9" creationId="{B790DC27-C935-B4F1-0AE6-69235EFFF554}"/>
          </ac:spMkLst>
        </pc:spChg>
        <pc:picChg chg="del mod">
          <ac:chgData name="rohit kumar mohanty" userId="839b1b0c5bf90db3" providerId="LiveId" clId="{05D6D4FC-D3E5-4403-80D8-B62667F12BA8}" dt="2022-09-07T10:15:18.988" v="12" actId="478"/>
          <ac:picMkLst>
            <pc:docMk/>
            <pc:sldMk cId="1515859709" sldId="260"/>
            <ac:picMk id="4" creationId="{444C043D-A55B-0322-0BDD-C3ED63AA3323}"/>
          </ac:picMkLst>
        </pc:picChg>
        <pc:picChg chg="add del mod">
          <ac:chgData name="rohit kumar mohanty" userId="839b1b0c5bf90db3" providerId="LiveId" clId="{05D6D4FC-D3E5-4403-80D8-B62667F12BA8}" dt="2022-09-07T17:22:48.317" v="345" actId="478"/>
          <ac:picMkLst>
            <pc:docMk/>
            <pc:sldMk cId="1515859709" sldId="260"/>
            <ac:picMk id="5" creationId="{0C71B35A-06A6-F46E-C683-29B49C619080}"/>
          </ac:picMkLst>
        </pc:picChg>
        <pc:picChg chg="add del mod">
          <ac:chgData name="rohit kumar mohanty" userId="839b1b0c5bf90db3" providerId="LiveId" clId="{05D6D4FC-D3E5-4403-80D8-B62667F12BA8}" dt="2022-09-07T17:21:04.666" v="343" actId="478"/>
          <ac:picMkLst>
            <pc:docMk/>
            <pc:sldMk cId="1515859709" sldId="260"/>
            <ac:picMk id="7" creationId="{397B53CE-31DD-268D-6126-59E9A50151A2}"/>
          </ac:picMkLst>
        </pc:picChg>
        <pc:picChg chg="add mod">
          <ac:chgData name="rohit kumar mohanty" userId="839b1b0c5bf90db3" providerId="LiveId" clId="{05D6D4FC-D3E5-4403-80D8-B62667F12BA8}" dt="2022-09-07T17:23:14.334" v="351" actId="14100"/>
          <ac:picMkLst>
            <pc:docMk/>
            <pc:sldMk cId="1515859709" sldId="260"/>
            <ac:picMk id="10" creationId="{93050DE8-7BDA-0E49-EBCC-890E9DE62B28}"/>
          </ac:picMkLst>
        </pc:picChg>
      </pc:sldChg>
      <pc:sldChg chg="modSp mod modTransition">
        <pc:chgData name="rohit kumar mohanty" userId="839b1b0c5bf90db3" providerId="LiveId" clId="{05D6D4FC-D3E5-4403-80D8-B62667F12BA8}" dt="2022-10-18T08:29:53.960" v="953" actId="1076"/>
        <pc:sldMkLst>
          <pc:docMk/>
          <pc:sldMk cId="1157858332" sldId="261"/>
        </pc:sldMkLst>
        <pc:spChg chg="mod">
          <ac:chgData name="rohit kumar mohanty" userId="839b1b0c5bf90db3" providerId="LiveId" clId="{05D6D4FC-D3E5-4403-80D8-B62667F12BA8}" dt="2022-09-17T06:29:05.572" v="790" actId="113"/>
          <ac:spMkLst>
            <pc:docMk/>
            <pc:sldMk cId="1157858332" sldId="261"/>
            <ac:spMk id="2" creationId="{F47D3FC9-6BBD-CD3A-1F31-DF6C5C9F8ED0}"/>
          </ac:spMkLst>
        </pc:spChg>
        <pc:spChg chg="mod">
          <ac:chgData name="rohit kumar mohanty" userId="839b1b0c5bf90db3" providerId="LiveId" clId="{05D6D4FC-D3E5-4403-80D8-B62667F12BA8}" dt="2022-10-18T08:29:53.960" v="953" actId="1076"/>
          <ac:spMkLst>
            <pc:docMk/>
            <pc:sldMk cId="1157858332" sldId="261"/>
            <ac:spMk id="3" creationId="{EDE95F69-DE24-D937-8807-78716E178845}"/>
          </ac:spMkLst>
        </pc:spChg>
      </pc:sldChg>
      <pc:sldChg chg="modSp mod modTransition">
        <pc:chgData name="rohit kumar mohanty" userId="839b1b0c5bf90db3" providerId="LiveId" clId="{05D6D4FC-D3E5-4403-80D8-B62667F12BA8}" dt="2022-10-18T08:37:24.851" v="956" actId="15"/>
        <pc:sldMkLst>
          <pc:docMk/>
          <pc:sldMk cId="303216144" sldId="262"/>
        </pc:sldMkLst>
        <pc:spChg chg="mod">
          <ac:chgData name="rohit kumar mohanty" userId="839b1b0c5bf90db3" providerId="LiveId" clId="{05D6D4FC-D3E5-4403-80D8-B62667F12BA8}" dt="2022-09-17T06:29:21.367" v="793" actId="403"/>
          <ac:spMkLst>
            <pc:docMk/>
            <pc:sldMk cId="303216144" sldId="262"/>
            <ac:spMk id="2" creationId="{0FD9519A-0105-2D39-EFA3-10868EA9C37C}"/>
          </ac:spMkLst>
        </pc:spChg>
        <pc:spChg chg="mod">
          <ac:chgData name="rohit kumar mohanty" userId="839b1b0c5bf90db3" providerId="LiveId" clId="{05D6D4FC-D3E5-4403-80D8-B62667F12BA8}" dt="2022-10-18T08:37:24.851" v="956" actId="15"/>
          <ac:spMkLst>
            <pc:docMk/>
            <pc:sldMk cId="303216144" sldId="262"/>
            <ac:spMk id="3" creationId="{460B9177-E141-5024-BA6F-CA63462A54F6}"/>
          </ac:spMkLst>
        </pc:spChg>
      </pc:sldChg>
      <pc:sldChg chg="addSp modSp mod modTransition">
        <pc:chgData name="rohit kumar mohanty" userId="839b1b0c5bf90db3" providerId="LiveId" clId="{05D6D4FC-D3E5-4403-80D8-B62667F12BA8}" dt="2022-09-17T06:29:26.086" v="794"/>
        <pc:sldMkLst>
          <pc:docMk/>
          <pc:sldMk cId="1332746188" sldId="263"/>
        </pc:sldMkLst>
        <pc:spChg chg="mod">
          <ac:chgData name="rohit kumar mohanty" userId="839b1b0c5bf90db3" providerId="LiveId" clId="{05D6D4FC-D3E5-4403-80D8-B62667F12BA8}" dt="2022-09-10T12:54:46.373" v="384" actId="207"/>
          <ac:spMkLst>
            <pc:docMk/>
            <pc:sldMk cId="1332746188" sldId="263"/>
            <ac:spMk id="2" creationId="{A55A05E5-3795-A5D5-EC5A-13261E4CBB2D}"/>
          </ac:spMkLst>
        </pc:spChg>
        <pc:picChg chg="add mod">
          <ac:chgData name="rohit kumar mohanty" userId="839b1b0c5bf90db3" providerId="LiveId" clId="{05D6D4FC-D3E5-4403-80D8-B62667F12BA8}" dt="2022-09-17T06:13:10.406" v="630" actId="1076"/>
          <ac:picMkLst>
            <pc:docMk/>
            <pc:sldMk cId="1332746188" sldId="263"/>
            <ac:picMk id="4" creationId="{73637F6F-2B9C-6FA9-BC44-96D93EBA25D2}"/>
          </ac:picMkLst>
        </pc:picChg>
      </pc:sldChg>
      <pc:sldChg chg="modSp mod modTransition">
        <pc:chgData name="rohit kumar mohanty" userId="839b1b0c5bf90db3" providerId="LiveId" clId="{05D6D4FC-D3E5-4403-80D8-B62667F12BA8}" dt="2022-09-17T06:29:28.314" v="795"/>
        <pc:sldMkLst>
          <pc:docMk/>
          <pc:sldMk cId="1484132404" sldId="264"/>
        </pc:sldMkLst>
        <pc:spChg chg="mod">
          <ac:chgData name="rohit kumar mohanty" userId="839b1b0c5bf90db3" providerId="LiveId" clId="{05D6D4FC-D3E5-4403-80D8-B62667F12BA8}" dt="2022-09-17T06:16:18.706" v="633" actId="14100"/>
          <ac:spMkLst>
            <pc:docMk/>
            <pc:sldMk cId="1484132404" sldId="264"/>
            <ac:spMk id="2" creationId="{53D32DAE-FEE4-950D-8BE7-E67945D08A68}"/>
          </ac:spMkLst>
        </pc:spChg>
        <pc:spChg chg="mod">
          <ac:chgData name="rohit kumar mohanty" userId="839b1b0c5bf90db3" providerId="LiveId" clId="{05D6D4FC-D3E5-4403-80D8-B62667F12BA8}" dt="2022-09-10T12:56:08.759" v="395"/>
          <ac:spMkLst>
            <pc:docMk/>
            <pc:sldMk cId="1484132404" sldId="264"/>
            <ac:spMk id="3" creationId="{A3F80CB1-DB2E-3D2A-45C7-F31F73E712CA}"/>
          </ac:spMkLst>
        </pc:spChg>
      </pc:sldChg>
      <pc:sldChg chg="addSp modSp mod modTransition">
        <pc:chgData name="rohit kumar mohanty" userId="839b1b0c5bf90db3" providerId="LiveId" clId="{05D6D4FC-D3E5-4403-80D8-B62667F12BA8}" dt="2022-09-17T06:29:30.228" v="796"/>
        <pc:sldMkLst>
          <pc:docMk/>
          <pc:sldMk cId="2444365533" sldId="265"/>
        </pc:sldMkLst>
        <pc:spChg chg="mod">
          <ac:chgData name="rohit kumar mohanty" userId="839b1b0c5bf90db3" providerId="LiveId" clId="{05D6D4FC-D3E5-4403-80D8-B62667F12BA8}" dt="2022-09-10T12:56:41.171" v="401" actId="27636"/>
          <ac:spMkLst>
            <pc:docMk/>
            <pc:sldMk cId="2444365533" sldId="265"/>
            <ac:spMk id="2" creationId="{28734677-2144-9284-2E44-6D6BEBC2A0F2}"/>
          </ac:spMkLst>
        </pc:spChg>
        <pc:spChg chg="mod">
          <ac:chgData name="rohit kumar mohanty" userId="839b1b0c5bf90db3" providerId="LiveId" clId="{05D6D4FC-D3E5-4403-80D8-B62667F12BA8}" dt="2022-09-17T06:20:54.456" v="657" actId="403"/>
          <ac:spMkLst>
            <pc:docMk/>
            <pc:sldMk cId="2444365533" sldId="265"/>
            <ac:spMk id="3" creationId="{513A7CA1-71F9-9833-B7D0-5DA5E5C92457}"/>
          </ac:spMkLst>
        </pc:spChg>
        <pc:picChg chg="add mod">
          <ac:chgData name="rohit kumar mohanty" userId="839b1b0c5bf90db3" providerId="LiveId" clId="{05D6D4FC-D3E5-4403-80D8-B62667F12BA8}" dt="2022-09-17T06:20:40.519" v="654" actId="14100"/>
          <ac:picMkLst>
            <pc:docMk/>
            <pc:sldMk cId="2444365533" sldId="265"/>
            <ac:picMk id="6" creationId="{2D8CDC5B-20C5-C18E-12FC-7FA2802073FC}"/>
          </ac:picMkLst>
        </pc:picChg>
      </pc:sldChg>
      <pc:sldChg chg="modSp mod modTransition">
        <pc:chgData name="rohit kumar mohanty" userId="839b1b0c5bf90db3" providerId="LiveId" clId="{05D6D4FC-D3E5-4403-80D8-B62667F12BA8}" dt="2022-09-17T08:13:40.256" v="952" actId="14100"/>
        <pc:sldMkLst>
          <pc:docMk/>
          <pc:sldMk cId="4187403893" sldId="266"/>
        </pc:sldMkLst>
        <pc:spChg chg="mod">
          <ac:chgData name="rohit kumar mohanty" userId="839b1b0c5bf90db3" providerId="LiveId" clId="{05D6D4FC-D3E5-4403-80D8-B62667F12BA8}" dt="2022-09-17T08:13:40.256" v="952" actId="14100"/>
          <ac:spMkLst>
            <pc:docMk/>
            <pc:sldMk cId="4187403893" sldId="266"/>
            <ac:spMk id="2" creationId="{ADB72B4E-152E-372E-C236-A71940FC2126}"/>
          </ac:spMkLst>
        </pc:spChg>
        <pc:spChg chg="mod">
          <ac:chgData name="rohit kumar mohanty" userId="839b1b0c5bf90db3" providerId="LiveId" clId="{05D6D4FC-D3E5-4403-80D8-B62667F12BA8}" dt="2022-09-17T06:17:34.180" v="641" actId="1076"/>
          <ac:spMkLst>
            <pc:docMk/>
            <pc:sldMk cId="4187403893" sldId="266"/>
            <ac:spMk id="3" creationId="{213063F6-EAA0-B8D5-1CB7-E0D5A1DEF394}"/>
          </ac:spMkLst>
        </pc:spChg>
      </pc:sldChg>
      <pc:sldChg chg="modSp mod modTransition">
        <pc:chgData name="rohit kumar mohanty" userId="839b1b0c5bf90db3" providerId="LiveId" clId="{05D6D4FC-D3E5-4403-80D8-B62667F12BA8}" dt="2022-09-17T06:29:34.115" v="798"/>
        <pc:sldMkLst>
          <pc:docMk/>
          <pc:sldMk cId="2371253265" sldId="267"/>
        </pc:sldMkLst>
        <pc:spChg chg="mod">
          <ac:chgData name="rohit kumar mohanty" userId="839b1b0c5bf90db3" providerId="LiveId" clId="{05D6D4FC-D3E5-4403-80D8-B62667F12BA8}" dt="2022-09-10T12:57:25.201" v="411" actId="122"/>
          <ac:spMkLst>
            <pc:docMk/>
            <pc:sldMk cId="2371253265" sldId="267"/>
            <ac:spMk id="2" creationId="{D52E2C0D-0FCD-7062-354D-E1A4A61A0E11}"/>
          </ac:spMkLst>
        </pc:spChg>
        <pc:spChg chg="mod">
          <ac:chgData name="rohit kumar mohanty" userId="839b1b0c5bf90db3" providerId="LiveId" clId="{05D6D4FC-D3E5-4403-80D8-B62667F12BA8}" dt="2022-09-10T12:58:46.219" v="421" actId="27636"/>
          <ac:spMkLst>
            <pc:docMk/>
            <pc:sldMk cId="2371253265" sldId="267"/>
            <ac:spMk id="3" creationId="{DA609E7E-E333-2FC3-D17C-7310A7F9D449}"/>
          </ac:spMkLst>
        </pc:spChg>
      </pc:sldChg>
      <pc:sldChg chg="addSp modSp mod modTransition">
        <pc:chgData name="rohit kumar mohanty" userId="839b1b0c5bf90db3" providerId="LiveId" clId="{05D6D4FC-D3E5-4403-80D8-B62667F12BA8}" dt="2022-09-17T06:29:37.029" v="799"/>
        <pc:sldMkLst>
          <pc:docMk/>
          <pc:sldMk cId="1615753512" sldId="268"/>
        </pc:sldMkLst>
        <pc:spChg chg="mod">
          <ac:chgData name="rohit kumar mohanty" userId="839b1b0c5bf90db3" providerId="LiveId" clId="{05D6D4FC-D3E5-4403-80D8-B62667F12BA8}" dt="2022-09-10T12:57:37.083" v="416" actId="122"/>
          <ac:spMkLst>
            <pc:docMk/>
            <pc:sldMk cId="1615753512" sldId="268"/>
            <ac:spMk id="2" creationId="{FA7B3344-6E23-39DC-C250-0C004F4E2651}"/>
          </ac:spMkLst>
        </pc:spChg>
        <pc:spChg chg="mod">
          <ac:chgData name="rohit kumar mohanty" userId="839b1b0c5bf90db3" providerId="LiveId" clId="{05D6D4FC-D3E5-4403-80D8-B62667F12BA8}" dt="2022-09-17T06:23:06.531" v="668" actId="14100"/>
          <ac:spMkLst>
            <pc:docMk/>
            <pc:sldMk cId="1615753512" sldId="268"/>
            <ac:spMk id="3" creationId="{81EA658C-93C9-7445-5839-64A5C0EBD97B}"/>
          </ac:spMkLst>
        </pc:spChg>
        <pc:picChg chg="add mod">
          <ac:chgData name="rohit kumar mohanty" userId="839b1b0c5bf90db3" providerId="LiveId" clId="{05D6D4FC-D3E5-4403-80D8-B62667F12BA8}" dt="2022-09-17T06:23:07.979" v="669" actId="1076"/>
          <ac:picMkLst>
            <pc:docMk/>
            <pc:sldMk cId="1615753512" sldId="268"/>
            <ac:picMk id="5" creationId="{D3243576-C605-7380-C330-663AC9410B56}"/>
          </ac:picMkLst>
        </pc:picChg>
      </pc:sldChg>
      <pc:sldChg chg="addSp modSp mod modTransition">
        <pc:chgData name="rohit kumar mohanty" userId="839b1b0c5bf90db3" providerId="LiveId" clId="{05D6D4FC-D3E5-4403-80D8-B62667F12BA8}" dt="2022-09-17T06:29:38.915" v="800"/>
        <pc:sldMkLst>
          <pc:docMk/>
          <pc:sldMk cId="2918248846" sldId="269"/>
        </pc:sldMkLst>
        <pc:spChg chg="add mod">
          <ac:chgData name="rohit kumar mohanty" userId="839b1b0c5bf90db3" providerId="LiveId" clId="{05D6D4FC-D3E5-4403-80D8-B62667F12BA8}" dt="2022-09-17T06:24:10.284" v="696" actId="403"/>
          <ac:spMkLst>
            <pc:docMk/>
            <pc:sldMk cId="2918248846" sldId="269"/>
            <ac:spMk id="3" creationId="{AD2A4365-A65D-228B-F115-5760E7606D3C}"/>
          </ac:spMkLst>
        </pc:spChg>
      </pc:sldChg>
      <pc:sldChg chg="modSp del mod modTransition">
        <pc:chgData name="rohit kumar mohanty" userId="839b1b0c5bf90db3" providerId="LiveId" clId="{05D6D4FC-D3E5-4403-80D8-B62667F12BA8}" dt="2022-10-18T09:26:47.491" v="958" actId="47"/>
        <pc:sldMkLst>
          <pc:docMk/>
          <pc:sldMk cId="264618871" sldId="270"/>
        </pc:sldMkLst>
        <pc:spChg chg="mod">
          <ac:chgData name="rohit kumar mohanty" userId="839b1b0c5bf90db3" providerId="LiveId" clId="{05D6D4FC-D3E5-4403-80D8-B62667F12BA8}" dt="2022-09-17T06:24:17.869" v="697" actId="113"/>
          <ac:spMkLst>
            <pc:docMk/>
            <pc:sldMk cId="264618871" sldId="270"/>
            <ac:spMk id="2" creationId="{290A7588-8FBA-5CFA-6943-DC6F92290309}"/>
          </ac:spMkLst>
        </pc:spChg>
        <pc:spChg chg="mod">
          <ac:chgData name="rohit kumar mohanty" userId="839b1b0c5bf90db3" providerId="LiveId" clId="{05D6D4FC-D3E5-4403-80D8-B62667F12BA8}" dt="2022-09-07T11:27:59.806" v="118" actId="20577"/>
          <ac:spMkLst>
            <pc:docMk/>
            <pc:sldMk cId="264618871" sldId="270"/>
            <ac:spMk id="3" creationId="{0DEA3453-555A-619A-F8DE-EDD30FB64673}"/>
          </ac:spMkLst>
        </pc:spChg>
      </pc:sldChg>
      <pc:sldChg chg="modSp del mod modTransition">
        <pc:chgData name="rohit kumar mohanty" userId="839b1b0c5bf90db3" providerId="LiveId" clId="{05D6D4FC-D3E5-4403-80D8-B62667F12BA8}" dt="2022-10-18T09:26:47.491" v="958" actId="47"/>
        <pc:sldMkLst>
          <pc:docMk/>
          <pc:sldMk cId="2900261544" sldId="271"/>
        </pc:sldMkLst>
        <pc:spChg chg="mod">
          <ac:chgData name="rohit kumar mohanty" userId="839b1b0c5bf90db3" providerId="LiveId" clId="{05D6D4FC-D3E5-4403-80D8-B62667F12BA8}" dt="2022-09-07T11:28:21.045" v="129" actId="20577"/>
          <ac:spMkLst>
            <pc:docMk/>
            <pc:sldMk cId="2900261544" sldId="271"/>
            <ac:spMk id="3" creationId="{4FA4F2C8-7780-F4CE-952A-5B980FDD8683}"/>
          </ac:spMkLst>
        </pc:spChg>
      </pc:sldChg>
      <pc:sldChg chg="modSp del mod modTransition">
        <pc:chgData name="rohit kumar mohanty" userId="839b1b0c5bf90db3" providerId="LiveId" clId="{05D6D4FC-D3E5-4403-80D8-B62667F12BA8}" dt="2022-10-18T09:26:47.491" v="958" actId="47"/>
        <pc:sldMkLst>
          <pc:docMk/>
          <pc:sldMk cId="3976351688" sldId="272"/>
        </pc:sldMkLst>
        <pc:spChg chg="mod">
          <ac:chgData name="rohit kumar mohanty" userId="839b1b0c5bf90db3" providerId="LiveId" clId="{05D6D4FC-D3E5-4403-80D8-B62667F12BA8}" dt="2022-10-18T09:04:58.382" v="957" actId="1076"/>
          <ac:spMkLst>
            <pc:docMk/>
            <pc:sldMk cId="3976351688" sldId="272"/>
            <ac:spMk id="3" creationId="{C5903579-B67E-CA3C-F104-B28AEEBCBCB7}"/>
          </ac:spMkLst>
        </pc:spChg>
      </pc:sldChg>
      <pc:sldChg chg="modSp del mod modTransition">
        <pc:chgData name="rohit kumar mohanty" userId="839b1b0c5bf90db3" providerId="LiveId" clId="{05D6D4FC-D3E5-4403-80D8-B62667F12BA8}" dt="2022-10-18T09:26:47.491" v="958" actId="47"/>
        <pc:sldMkLst>
          <pc:docMk/>
          <pc:sldMk cId="2855529516" sldId="273"/>
        </pc:sldMkLst>
        <pc:spChg chg="mod">
          <ac:chgData name="rohit kumar mohanty" userId="839b1b0c5bf90db3" providerId="LiveId" clId="{05D6D4FC-D3E5-4403-80D8-B62667F12BA8}" dt="2022-09-07T11:30:42.327" v="147" actId="27636"/>
          <ac:spMkLst>
            <pc:docMk/>
            <pc:sldMk cId="2855529516" sldId="273"/>
            <ac:spMk id="3" creationId="{4680B0AE-B31C-65DB-6458-2FF8C4D4962D}"/>
          </ac:spMkLst>
        </pc:spChg>
      </pc:sldChg>
      <pc:sldChg chg="modSp del mod modTransition">
        <pc:chgData name="rohit kumar mohanty" userId="839b1b0c5bf90db3" providerId="LiveId" clId="{05D6D4FC-D3E5-4403-80D8-B62667F12BA8}" dt="2022-10-18T09:26:47.491" v="958" actId="47"/>
        <pc:sldMkLst>
          <pc:docMk/>
          <pc:sldMk cId="3465460413" sldId="274"/>
        </pc:sldMkLst>
        <pc:spChg chg="mod">
          <ac:chgData name="rohit kumar mohanty" userId="839b1b0c5bf90db3" providerId="LiveId" clId="{05D6D4FC-D3E5-4403-80D8-B62667F12BA8}" dt="2022-09-07T11:30:35.475" v="144" actId="27636"/>
          <ac:spMkLst>
            <pc:docMk/>
            <pc:sldMk cId="3465460413" sldId="274"/>
            <ac:spMk id="3" creationId="{B43B647F-A64B-E45C-48A5-A10AF2A09EEE}"/>
          </ac:spMkLst>
        </pc:spChg>
      </pc:sldChg>
      <pc:sldChg chg="modSp del mod modTransition">
        <pc:chgData name="rohit kumar mohanty" userId="839b1b0c5bf90db3" providerId="LiveId" clId="{05D6D4FC-D3E5-4403-80D8-B62667F12BA8}" dt="2022-10-18T09:26:47.491" v="958" actId="47"/>
        <pc:sldMkLst>
          <pc:docMk/>
          <pc:sldMk cId="706632044" sldId="275"/>
        </pc:sldMkLst>
        <pc:spChg chg="mod">
          <ac:chgData name="rohit kumar mohanty" userId="839b1b0c5bf90db3" providerId="LiveId" clId="{05D6D4FC-D3E5-4403-80D8-B62667F12BA8}" dt="2022-09-07T11:31:37.406" v="151" actId="27636"/>
          <ac:spMkLst>
            <pc:docMk/>
            <pc:sldMk cId="706632044" sldId="275"/>
            <ac:spMk id="3" creationId="{5237D0AA-7C65-FC3A-1F2E-3EBDBAB67F5F}"/>
          </ac:spMkLst>
        </pc:spChg>
      </pc:sldChg>
      <pc:sldChg chg="modSp del mod modTransition">
        <pc:chgData name="rohit kumar mohanty" userId="839b1b0c5bf90db3" providerId="LiveId" clId="{05D6D4FC-D3E5-4403-80D8-B62667F12BA8}" dt="2022-10-18T09:26:47.491" v="958" actId="47"/>
        <pc:sldMkLst>
          <pc:docMk/>
          <pc:sldMk cId="2692445169" sldId="276"/>
        </pc:sldMkLst>
        <pc:spChg chg="mod">
          <ac:chgData name="rohit kumar mohanty" userId="839b1b0c5bf90db3" providerId="LiveId" clId="{05D6D4FC-D3E5-4403-80D8-B62667F12BA8}" dt="2022-09-07T11:32:05.073" v="153" actId="27636"/>
          <ac:spMkLst>
            <pc:docMk/>
            <pc:sldMk cId="2692445169" sldId="276"/>
            <ac:spMk id="3" creationId="{AA1EC385-90B5-ECD2-E332-39121642F6EA}"/>
          </ac:spMkLst>
        </pc:spChg>
      </pc:sldChg>
      <pc:sldChg chg="modSp del mod modTransition">
        <pc:chgData name="rohit kumar mohanty" userId="839b1b0c5bf90db3" providerId="LiveId" clId="{05D6D4FC-D3E5-4403-80D8-B62667F12BA8}" dt="2022-10-18T09:26:47.491" v="958" actId="47"/>
        <pc:sldMkLst>
          <pc:docMk/>
          <pc:sldMk cId="1771578246" sldId="277"/>
        </pc:sldMkLst>
        <pc:spChg chg="mod">
          <ac:chgData name="rohit kumar mohanty" userId="839b1b0c5bf90db3" providerId="LiveId" clId="{05D6D4FC-D3E5-4403-80D8-B62667F12BA8}" dt="2022-09-07T11:32:35.502" v="157" actId="27636"/>
          <ac:spMkLst>
            <pc:docMk/>
            <pc:sldMk cId="1771578246" sldId="277"/>
            <ac:spMk id="3" creationId="{F7C9A2AB-54E5-0BE2-3FCF-341B39114062}"/>
          </ac:spMkLst>
        </pc:spChg>
      </pc:sldChg>
      <pc:sldChg chg="modSp del mod modTransition">
        <pc:chgData name="rohit kumar mohanty" userId="839b1b0c5bf90db3" providerId="LiveId" clId="{05D6D4FC-D3E5-4403-80D8-B62667F12BA8}" dt="2022-10-18T09:26:47.491" v="958" actId="47"/>
        <pc:sldMkLst>
          <pc:docMk/>
          <pc:sldMk cId="513955216" sldId="278"/>
        </pc:sldMkLst>
        <pc:spChg chg="mod">
          <ac:chgData name="rohit kumar mohanty" userId="839b1b0c5bf90db3" providerId="LiveId" clId="{05D6D4FC-D3E5-4403-80D8-B62667F12BA8}" dt="2022-09-07T11:33:00.149" v="159" actId="27636"/>
          <ac:spMkLst>
            <pc:docMk/>
            <pc:sldMk cId="513955216" sldId="278"/>
            <ac:spMk id="3" creationId="{546EF4FC-5E8F-93A1-CE19-6BEB556BA564}"/>
          </ac:spMkLst>
        </pc:spChg>
      </pc:sldChg>
      <pc:sldChg chg="modSp del mod modTransition">
        <pc:chgData name="rohit kumar mohanty" userId="839b1b0c5bf90db3" providerId="LiveId" clId="{05D6D4FC-D3E5-4403-80D8-B62667F12BA8}" dt="2022-10-18T09:26:47.491" v="958" actId="47"/>
        <pc:sldMkLst>
          <pc:docMk/>
          <pc:sldMk cId="2827182658" sldId="279"/>
        </pc:sldMkLst>
        <pc:spChg chg="mod">
          <ac:chgData name="rohit kumar mohanty" userId="839b1b0c5bf90db3" providerId="LiveId" clId="{05D6D4FC-D3E5-4403-80D8-B62667F12BA8}" dt="2022-09-07T11:33:22.384" v="163" actId="27636"/>
          <ac:spMkLst>
            <pc:docMk/>
            <pc:sldMk cId="2827182658" sldId="279"/>
            <ac:spMk id="3" creationId="{F77840A0-AE74-E979-E90A-8AD4465F9235}"/>
          </ac:spMkLst>
        </pc:spChg>
      </pc:sldChg>
      <pc:sldChg chg="del">
        <pc:chgData name="rohit kumar mohanty" userId="839b1b0c5bf90db3" providerId="LiveId" clId="{05D6D4FC-D3E5-4403-80D8-B62667F12BA8}" dt="2022-09-07T11:33:47.511" v="164" actId="47"/>
        <pc:sldMkLst>
          <pc:docMk/>
          <pc:sldMk cId="1770162474" sldId="280"/>
        </pc:sldMkLst>
      </pc:sldChg>
      <pc:sldChg chg="del">
        <pc:chgData name="rohit kumar mohanty" userId="839b1b0c5bf90db3" providerId="LiveId" clId="{05D6D4FC-D3E5-4403-80D8-B62667F12BA8}" dt="2022-09-07T11:34:00.166" v="165" actId="47"/>
        <pc:sldMkLst>
          <pc:docMk/>
          <pc:sldMk cId="421749494" sldId="281"/>
        </pc:sldMkLst>
      </pc:sldChg>
      <pc:sldChg chg="del">
        <pc:chgData name="rohit kumar mohanty" userId="839b1b0c5bf90db3" providerId="LiveId" clId="{05D6D4FC-D3E5-4403-80D8-B62667F12BA8}" dt="2022-09-07T11:34:02.200" v="166" actId="47"/>
        <pc:sldMkLst>
          <pc:docMk/>
          <pc:sldMk cId="2367898419" sldId="282"/>
        </pc:sldMkLst>
      </pc:sldChg>
      <pc:sldChg chg="modSp mod modTransition">
        <pc:chgData name="rohit kumar mohanty" userId="839b1b0c5bf90db3" providerId="LiveId" clId="{05D6D4FC-D3E5-4403-80D8-B62667F12BA8}" dt="2022-09-17T06:30:12.297" v="813"/>
        <pc:sldMkLst>
          <pc:docMk/>
          <pc:sldMk cId="2717222491" sldId="283"/>
        </pc:sldMkLst>
        <pc:spChg chg="mod">
          <ac:chgData name="rohit kumar mohanty" userId="839b1b0c5bf90db3" providerId="LiveId" clId="{05D6D4FC-D3E5-4403-80D8-B62667F12BA8}" dt="2022-09-10T13:02:31.897" v="471" actId="113"/>
          <ac:spMkLst>
            <pc:docMk/>
            <pc:sldMk cId="2717222491" sldId="283"/>
            <ac:spMk id="2" creationId="{665ED859-B107-2FA1-33FB-F273EDD1A49B}"/>
          </ac:spMkLst>
        </pc:spChg>
        <pc:spChg chg="mod">
          <ac:chgData name="rohit kumar mohanty" userId="839b1b0c5bf90db3" providerId="LiveId" clId="{05D6D4FC-D3E5-4403-80D8-B62667F12BA8}" dt="2022-09-10T13:28:26.823" v="629" actId="20577"/>
          <ac:spMkLst>
            <pc:docMk/>
            <pc:sldMk cId="2717222491" sldId="283"/>
            <ac:spMk id="3" creationId="{6EDE479D-E686-E37E-D05F-87A7F82557FD}"/>
          </ac:spMkLst>
        </pc:spChg>
      </pc:sldChg>
      <pc:sldChg chg="modSp mod modTransition">
        <pc:chgData name="rohit kumar mohanty" userId="839b1b0c5bf90db3" providerId="LiveId" clId="{05D6D4FC-D3E5-4403-80D8-B62667F12BA8}" dt="2022-09-17T06:28:41.311" v="782"/>
        <pc:sldMkLst>
          <pc:docMk/>
          <pc:sldMk cId="4047693849" sldId="284"/>
        </pc:sldMkLst>
        <pc:spChg chg="mod">
          <ac:chgData name="rohit kumar mohanty" userId="839b1b0c5bf90db3" providerId="LiveId" clId="{05D6D4FC-D3E5-4403-80D8-B62667F12BA8}" dt="2022-09-17T06:25:35.892" v="705" actId="403"/>
          <ac:spMkLst>
            <pc:docMk/>
            <pc:sldMk cId="4047693849" sldId="284"/>
            <ac:spMk id="2" creationId="{A36101D4-C685-5572-2ECA-11BDAAB6478B}"/>
          </ac:spMkLst>
        </pc:spChg>
        <pc:spChg chg="mod">
          <ac:chgData name="rohit kumar mohanty" userId="839b1b0c5bf90db3" providerId="LiveId" clId="{05D6D4FC-D3E5-4403-80D8-B62667F12BA8}" dt="2022-09-17T06:25:59.740" v="718" actId="2711"/>
          <ac:spMkLst>
            <pc:docMk/>
            <pc:sldMk cId="4047693849" sldId="284"/>
            <ac:spMk id="3" creationId="{C611ACEC-77F4-5D3F-4504-5EA58ED8E770}"/>
          </ac:spMkLst>
        </pc:spChg>
      </pc:sldChg>
      <pc:sldChg chg="addSp delSp modSp mod modTransition addCm delCm">
        <pc:chgData name="rohit kumar mohanty" userId="839b1b0c5bf90db3" providerId="LiveId" clId="{05D6D4FC-D3E5-4403-80D8-B62667F12BA8}" dt="2022-09-17T06:28:39.466" v="781"/>
        <pc:sldMkLst>
          <pc:docMk/>
          <pc:sldMk cId="4182435931" sldId="285"/>
        </pc:sldMkLst>
        <pc:spChg chg="mod">
          <ac:chgData name="rohit kumar mohanty" userId="839b1b0c5bf90db3" providerId="LiveId" clId="{05D6D4FC-D3E5-4403-80D8-B62667F12BA8}" dt="2022-09-17T06:26:13.545" v="722" actId="403"/>
          <ac:spMkLst>
            <pc:docMk/>
            <pc:sldMk cId="4182435931" sldId="285"/>
            <ac:spMk id="2" creationId="{44F23C82-E3A9-1A6B-441F-1BAB89BDABE2}"/>
          </ac:spMkLst>
        </pc:spChg>
        <pc:spChg chg="add del mod">
          <ac:chgData name="rohit kumar mohanty" userId="839b1b0c5bf90db3" providerId="LiveId" clId="{05D6D4FC-D3E5-4403-80D8-B62667F12BA8}" dt="2022-09-07T11:20:47.261" v="66"/>
          <ac:spMkLst>
            <pc:docMk/>
            <pc:sldMk cId="4182435931" sldId="285"/>
            <ac:spMk id="3" creationId="{13FEE3D6-0819-A74E-A987-EE3CE9449C17}"/>
          </ac:spMkLst>
        </pc:spChg>
        <pc:spChg chg="add del mod">
          <ac:chgData name="rohit kumar mohanty" userId="839b1b0c5bf90db3" providerId="LiveId" clId="{05D6D4FC-D3E5-4403-80D8-B62667F12BA8}" dt="2022-09-07T11:20:47.261" v="66"/>
          <ac:spMkLst>
            <pc:docMk/>
            <pc:sldMk cId="4182435931" sldId="285"/>
            <ac:spMk id="5" creationId="{18AED683-6E50-C0CE-0681-33B265C11CB0}"/>
          </ac:spMkLst>
        </pc:spChg>
        <pc:spChg chg="add del mod">
          <ac:chgData name="rohit kumar mohanty" userId="839b1b0c5bf90db3" providerId="LiveId" clId="{05D6D4FC-D3E5-4403-80D8-B62667F12BA8}" dt="2022-09-07T11:21:50.758" v="74"/>
          <ac:spMkLst>
            <pc:docMk/>
            <pc:sldMk cId="4182435931" sldId="285"/>
            <ac:spMk id="7" creationId="{AED2139E-E9F3-F290-8CEB-7CC6EF494654}"/>
          </ac:spMkLst>
        </pc:spChg>
        <pc:spChg chg="add mod">
          <ac:chgData name="rohit kumar mohanty" userId="839b1b0c5bf90db3" providerId="LiveId" clId="{05D6D4FC-D3E5-4403-80D8-B62667F12BA8}" dt="2022-09-17T06:26:16.852" v="723" actId="1076"/>
          <ac:spMkLst>
            <pc:docMk/>
            <pc:sldMk cId="4182435931" sldId="285"/>
            <ac:spMk id="8" creationId="{21964B1B-6CD7-A492-210A-A632AB9746EA}"/>
          </ac:spMkLst>
        </pc:spChg>
        <pc:picChg chg="mod">
          <ac:chgData name="rohit kumar mohanty" userId="839b1b0c5bf90db3" providerId="LiveId" clId="{05D6D4FC-D3E5-4403-80D8-B62667F12BA8}" dt="2022-09-07T11:20:55.830" v="68" actId="14100"/>
          <ac:picMkLst>
            <pc:docMk/>
            <pc:sldMk cId="4182435931" sldId="285"/>
            <ac:picMk id="4" creationId="{BDA8A418-4A6E-EED5-885C-65BD5CA15490}"/>
          </ac:picMkLst>
        </pc:picChg>
      </pc:sldChg>
      <pc:sldChg chg="addSp delSp modSp mod modTransition">
        <pc:chgData name="rohit kumar mohanty" userId="839b1b0c5bf90db3" providerId="LiveId" clId="{05D6D4FC-D3E5-4403-80D8-B62667F12BA8}" dt="2022-09-17T06:28:37.566" v="780"/>
        <pc:sldMkLst>
          <pc:docMk/>
          <pc:sldMk cId="1897250737" sldId="286"/>
        </pc:sldMkLst>
        <pc:spChg chg="mod">
          <ac:chgData name="rohit kumar mohanty" userId="839b1b0c5bf90db3" providerId="LiveId" clId="{05D6D4FC-D3E5-4403-80D8-B62667F12BA8}" dt="2022-09-17T06:27:06.144" v="761" actId="122"/>
          <ac:spMkLst>
            <pc:docMk/>
            <pc:sldMk cId="1897250737" sldId="286"/>
            <ac:spMk id="2" creationId="{A9BB03E4-A62F-7D87-B803-372C840AB76E}"/>
          </ac:spMkLst>
        </pc:spChg>
        <pc:spChg chg="add del mod">
          <ac:chgData name="rohit kumar mohanty" userId="839b1b0c5bf90db3" providerId="LiveId" clId="{05D6D4FC-D3E5-4403-80D8-B62667F12BA8}" dt="2022-09-07T10:18:07.929" v="18" actId="931"/>
          <ac:spMkLst>
            <pc:docMk/>
            <pc:sldMk cId="1897250737" sldId="286"/>
            <ac:spMk id="7" creationId="{76FFB26D-6C10-ECB4-38E8-F90B0D37D723}"/>
          </ac:spMkLst>
        </pc:spChg>
        <pc:spChg chg="add del mod">
          <ac:chgData name="rohit kumar mohanty" userId="839b1b0c5bf90db3" providerId="LiveId" clId="{05D6D4FC-D3E5-4403-80D8-B62667F12BA8}" dt="2022-09-07T10:20:01.075" v="36" actId="478"/>
          <ac:spMkLst>
            <pc:docMk/>
            <pc:sldMk cId="1897250737" sldId="286"/>
            <ac:spMk id="13" creationId="{EA05D029-5671-03B1-0BDC-3D8FA01BAA91}"/>
          </ac:spMkLst>
        </pc:spChg>
        <pc:spChg chg="add mod">
          <ac:chgData name="rohit kumar mohanty" userId="839b1b0c5bf90db3" providerId="LiveId" clId="{05D6D4FC-D3E5-4403-80D8-B62667F12BA8}" dt="2022-09-07T10:20:12.145" v="39" actId="1076"/>
          <ac:spMkLst>
            <pc:docMk/>
            <pc:sldMk cId="1897250737" sldId="286"/>
            <ac:spMk id="15" creationId="{629D403A-3BBC-D339-518D-7D9637E6A3E0}"/>
          </ac:spMkLst>
        </pc:spChg>
        <pc:picChg chg="del mod">
          <ac:chgData name="rohit kumar mohanty" userId="839b1b0c5bf90db3" providerId="LiveId" clId="{05D6D4FC-D3E5-4403-80D8-B62667F12BA8}" dt="2022-09-07T10:16:25.855" v="17" actId="478"/>
          <ac:picMkLst>
            <pc:docMk/>
            <pc:sldMk cId="1897250737" sldId="286"/>
            <ac:picMk id="5" creationId="{9637410C-CCEB-E0EC-9AEC-2461BAF8D6C6}"/>
          </ac:picMkLst>
        </pc:picChg>
        <pc:picChg chg="add mod">
          <ac:chgData name="rohit kumar mohanty" userId="839b1b0c5bf90db3" providerId="LiveId" clId="{05D6D4FC-D3E5-4403-80D8-B62667F12BA8}" dt="2022-09-17T06:26:59.196" v="759" actId="1076"/>
          <ac:picMkLst>
            <pc:docMk/>
            <pc:sldMk cId="1897250737" sldId="286"/>
            <ac:picMk id="6" creationId="{7CF64495-A05C-D8B4-1727-D75614B0B476}"/>
          </ac:picMkLst>
        </pc:picChg>
        <pc:picChg chg="add del mod">
          <ac:chgData name="rohit kumar mohanty" userId="839b1b0c5bf90db3" providerId="LiveId" clId="{05D6D4FC-D3E5-4403-80D8-B62667F12BA8}" dt="2022-09-07T10:19:26.930" v="27" actId="478"/>
          <ac:picMkLst>
            <pc:docMk/>
            <pc:sldMk cId="1897250737" sldId="286"/>
            <ac:picMk id="9" creationId="{33DE454A-F3D6-B95C-DF4C-4C70A6A293DA}"/>
          </ac:picMkLst>
        </pc:picChg>
        <pc:picChg chg="add del mod">
          <ac:chgData name="rohit kumar mohanty" userId="839b1b0c5bf90db3" providerId="LiveId" clId="{05D6D4FC-D3E5-4403-80D8-B62667F12BA8}" dt="2022-09-07T10:21:54.171" v="52" actId="478"/>
          <ac:picMkLst>
            <pc:docMk/>
            <pc:sldMk cId="1897250737" sldId="286"/>
            <ac:picMk id="11" creationId="{1E0494BF-E948-C1B6-2184-71E4A052C65A}"/>
          </ac:picMkLst>
        </pc:picChg>
        <pc:picChg chg="add mod">
          <ac:chgData name="rohit kumar mohanty" userId="839b1b0c5bf90db3" providerId="LiveId" clId="{05D6D4FC-D3E5-4403-80D8-B62667F12BA8}" dt="2022-09-17T06:27:01.315" v="760" actId="1076"/>
          <ac:picMkLst>
            <pc:docMk/>
            <pc:sldMk cId="1897250737" sldId="286"/>
            <ac:picMk id="17" creationId="{08EC4E5D-3A1C-AACF-BBEB-2E03F3894F99}"/>
          </ac:picMkLst>
        </pc:picChg>
      </pc:sldChg>
      <pc:sldChg chg="addSp delSp modSp del mod">
        <pc:chgData name="rohit kumar mohanty" userId="839b1b0c5bf90db3" providerId="LiveId" clId="{05D6D4FC-D3E5-4403-80D8-B62667F12BA8}" dt="2022-09-01T05:57:59.268" v="3" actId="47"/>
        <pc:sldMkLst>
          <pc:docMk/>
          <pc:sldMk cId="2397002202" sldId="287"/>
        </pc:sldMkLst>
        <pc:spChg chg="add del mod">
          <ac:chgData name="rohit kumar mohanty" userId="839b1b0c5bf90db3" providerId="LiveId" clId="{05D6D4FC-D3E5-4403-80D8-B62667F12BA8}" dt="2022-09-01T05:57:47.668" v="1" actId="931"/>
          <ac:spMkLst>
            <pc:docMk/>
            <pc:sldMk cId="2397002202" sldId="287"/>
            <ac:spMk id="6" creationId="{5C85D7EA-05B9-30C7-C023-9BDDE9F761A4}"/>
          </ac:spMkLst>
        </pc:spChg>
        <pc:picChg chg="del">
          <ac:chgData name="rohit kumar mohanty" userId="839b1b0c5bf90db3" providerId="LiveId" clId="{05D6D4FC-D3E5-4403-80D8-B62667F12BA8}" dt="2022-09-01T05:57:25.961" v="0" actId="478"/>
          <ac:picMkLst>
            <pc:docMk/>
            <pc:sldMk cId="2397002202" sldId="287"/>
            <ac:picMk id="5" creationId="{878CD4F3-F686-2288-54DF-4E4F67999B4B}"/>
          </ac:picMkLst>
        </pc:picChg>
        <pc:picChg chg="add mod">
          <ac:chgData name="rohit kumar mohanty" userId="839b1b0c5bf90db3" providerId="LiveId" clId="{05D6D4FC-D3E5-4403-80D8-B62667F12BA8}" dt="2022-09-01T05:57:56.565" v="2" actId="1076"/>
          <ac:picMkLst>
            <pc:docMk/>
            <pc:sldMk cId="2397002202" sldId="287"/>
            <ac:picMk id="8" creationId="{AE1CFEDE-E03B-97DC-95B1-F58D5EBA5322}"/>
          </ac:picMkLst>
        </pc:picChg>
      </pc:sldChg>
      <pc:sldChg chg="modSp mod">
        <pc:chgData name="rohit kumar mohanty" userId="839b1b0c5bf90db3" providerId="LiveId" clId="{05D6D4FC-D3E5-4403-80D8-B62667F12BA8}" dt="2022-09-17T06:27:21.958" v="764" actId="1076"/>
        <pc:sldMkLst>
          <pc:docMk/>
          <pc:sldMk cId="3931919366" sldId="289"/>
        </pc:sldMkLst>
        <pc:spChg chg="mod">
          <ac:chgData name="rohit kumar mohanty" userId="839b1b0c5bf90db3" providerId="LiveId" clId="{05D6D4FC-D3E5-4403-80D8-B62667F12BA8}" dt="2022-09-17T06:27:21.958" v="764" actId="1076"/>
          <ac:spMkLst>
            <pc:docMk/>
            <pc:sldMk cId="3931919366" sldId="289"/>
            <ac:spMk id="4" creationId="{CDA27889-F21F-714E-990E-20030B80D4FC}"/>
          </ac:spMkLst>
        </pc:spChg>
      </pc:sldChg>
      <pc:sldChg chg="addSp modSp mod modTransition">
        <pc:chgData name="rohit kumar mohanty" userId="839b1b0c5bf90db3" providerId="LiveId" clId="{05D6D4FC-D3E5-4403-80D8-B62667F12BA8}" dt="2022-09-17T06:28:34.394" v="779"/>
        <pc:sldMkLst>
          <pc:docMk/>
          <pc:sldMk cId="351502557" sldId="290"/>
        </pc:sldMkLst>
        <pc:spChg chg="add mod">
          <ac:chgData name="rohit kumar mohanty" userId="839b1b0c5bf90db3" providerId="LiveId" clId="{05D6D4FC-D3E5-4403-80D8-B62667F12BA8}" dt="2022-09-17T06:28:01.257" v="778" actId="1076"/>
          <ac:spMkLst>
            <pc:docMk/>
            <pc:sldMk cId="351502557" sldId="290"/>
            <ac:spMk id="3" creationId="{AE2D81D0-53A5-D5AD-31F3-7D30C9366DC2}"/>
          </ac:spMkLst>
        </pc:spChg>
      </pc:sldChg>
      <pc:sldChg chg="addSp delSp modSp new mod modTransition">
        <pc:chgData name="rohit kumar mohanty" userId="839b1b0c5bf90db3" providerId="LiveId" clId="{05D6D4FC-D3E5-4403-80D8-B62667F12BA8}" dt="2022-09-17T06:30:07.604" v="811"/>
        <pc:sldMkLst>
          <pc:docMk/>
          <pc:sldMk cId="1958278922" sldId="291"/>
        </pc:sldMkLst>
        <pc:spChg chg="mod">
          <ac:chgData name="rohit kumar mohanty" userId="839b1b0c5bf90db3" providerId="LiveId" clId="{05D6D4FC-D3E5-4403-80D8-B62667F12BA8}" dt="2022-09-17T06:24:44.281" v="698" actId="2711"/>
          <ac:spMkLst>
            <pc:docMk/>
            <pc:sldMk cId="1958278922" sldId="291"/>
            <ac:spMk id="2" creationId="{017FFCDF-DF70-2B4F-C8E4-8BF212BC303B}"/>
          </ac:spMkLst>
        </pc:spChg>
        <pc:spChg chg="mod">
          <ac:chgData name="rohit kumar mohanty" userId="839b1b0c5bf90db3" providerId="LiveId" clId="{05D6D4FC-D3E5-4403-80D8-B62667F12BA8}" dt="2022-09-07T11:36:36.977" v="231" actId="20577"/>
          <ac:spMkLst>
            <pc:docMk/>
            <pc:sldMk cId="1958278922" sldId="291"/>
            <ac:spMk id="3" creationId="{244CF22D-299A-2DDB-8743-F20103BD2CF0}"/>
          </ac:spMkLst>
        </pc:spChg>
        <pc:spChg chg="add del mod">
          <ac:chgData name="rohit kumar mohanty" userId="839b1b0c5bf90db3" providerId="LiveId" clId="{05D6D4FC-D3E5-4403-80D8-B62667F12BA8}" dt="2022-09-07T11:43:21.649" v="248"/>
          <ac:spMkLst>
            <pc:docMk/>
            <pc:sldMk cId="1958278922" sldId="291"/>
            <ac:spMk id="6" creationId="{D9B39EEC-D415-4F83-CE7E-0346D48C29D5}"/>
          </ac:spMkLst>
        </pc:spChg>
        <pc:spChg chg="add mod">
          <ac:chgData name="rohit kumar mohanty" userId="839b1b0c5bf90db3" providerId="LiveId" clId="{05D6D4FC-D3E5-4403-80D8-B62667F12BA8}" dt="2022-09-07T11:43:20.281" v="246" actId="14100"/>
          <ac:spMkLst>
            <pc:docMk/>
            <pc:sldMk cId="1958278922" sldId="291"/>
            <ac:spMk id="9" creationId="{08DC134D-D7D9-3504-ACC8-746D7B402800}"/>
          </ac:spMkLst>
        </pc:spChg>
        <pc:spChg chg="add del mod">
          <ac:chgData name="rohit kumar mohanty" userId="839b1b0c5bf90db3" providerId="LiveId" clId="{05D6D4FC-D3E5-4403-80D8-B62667F12BA8}" dt="2022-09-07T11:44:46.455" v="262"/>
          <ac:spMkLst>
            <pc:docMk/>
            <pc:sldMk cId="1958278922" sldId="291"/>
            <ac:spMk id="14" creationId="{0C631178-2662-2B11-AF97-E70E6E7F317F}"/>
          </ac:spMkLst>
        </pc:spChg>
        <pc:spChg chg="add del mod">
          <ac:chgData name="rohit kumar mohanty" userId="839b1b0c5bf90db3" providerId="LiveId" clId="{05D6D4FC-D3E5-4403-80D8-B62667F12BA8}" dt="2022-09-07T11:45:53.131" v="272"/>
          <ac:spMkLst>
            <pc:docMk/>
            <pc:sldMk cId="1958278922" sldId="291"/>
            <ac:spMk id="17" creationId="{C19BE08D-F953-47AB-D7F3-9F0BD2A612EA}"/>
          </ac:spMkLst>
        </pc:spChg>
        <pc:spChg chg="add del mod">
          <ac:chgData name="rohit kumar mohanty" userId="839b1b0c5bf90db3" providerId="LiveId" clId="{05D6D4FC-D3E5-4403-80D8-B62667F12BA8}" dt="2022-09-07T11:46:47.080" v="281"/>
          <ac:spMkLst>
            <pc:docMk/>
            <pc:sldMk cId="1958278922" sldId="291"/>
            <ac:spMk id="20" creationId="{18E52556-73AF-CC8C-9345-F3A7EF7FCCA0}"/>
          </ac:spMkLst>
        </pc:spChg>
        <pc:picChg chg="add mod">
          <ac:chgData name="rohit kumar mohanty" userId="839b1b0c5bf90db3" providerId="LiveId" clId="{05D6D4FC-D3E5-4403-80D8-B62667F12BA8}" dt="2022-09-17T06:24:51.299" v="700" actId="1076"/>
          <ac:picMkLst>
            <pc:docMk/>
            <pc:sldMk cId="1958278922" sldId="291"/>
            <ac:picMk id="5" creationId="{993ED1A3-9AFD-369A-316C-018F90C0BC18}"/>
          </ac:picMkLst>
        </pc:picChg>
        <pc:picChg chg="add mod">
          <ac:chgData name="rohit kumar mohanty" userId="839b1b0c5bf90db3" providerId="LiveId" clId="{05D6D4FC-D3E5-4403-80D8-B62667F12BA8}" dt="2022-09-07T11:43:20.281" v="246" actId="14100"/>
          <ac:picMkLst>
            <pc:docMk/>
            <pc:sldMk cId="1958278922" sldId="291"/>
            <ac:picMk id="8" creationId="{3D3D8C3E-38A7-AEF0-D6B8-DA8711603B38}"/>
          </ac:picMkLst>
        </pc:picChg>
        <pc:picChg chg="add mod">
          <ac:chgData name="rohit kumar mohanty" userId="839b1b0c5bf90db3" providerId="LiveId" clId="{05D6D4FC-D3E5-4403-80D8-B62667F12BA8}" dt="2022-09-07T11:43:58.897" v="254" actId="1076"/>
          <ac:picMkLst>
            <pc:docMk/>
            <pc:sldMk cId="1958278922" sldId="291"/>
            <ac:picMk id="11" creationId="{B89B27A3-038F-F798-1B20-D7A67796C257}"/>
          </ac:picMkLst>
        </pc:picChg>
        <pc:picChg chg="add mod">
          <ac:chgData name="rohit kumar mohanty" userId="839b1b0c5bf90db3" providerId="LiveId" clId="{05D6D4FC-D3E5-4403-80D8-B62667F12BA8}" dt="2022-09-07T11:44:45.294" v="260" actId="1076"/>
          <ac:picMkLst>
            <pc:docMk/>
            <pc:sldMk cId="1958278922" sldId="291"/>
            <ac:picMk id="13" creationId="{32FE9751-CEBF-D800-BA76-AFF3C73186B6}"/>
          </ac:picMkLst>
        </pc:picChg>
        <pc:picChg chg="add mod">
          <ac:chgData name="rohit kumar mohanty" userId="839b1b0c5bf90db3" providerId="LiveId" clId="{05D6D4FC-D3E5-4403-80D8-B62667F12BA8}" dt="2022-09-17T06:24:53.030" v="701" actId="1076"/>
          <ac:picMkLst>
            <pc:docMk/>
            <pc:sldMk cId="1958278922" sldId="291"/>
            <ac:picMk id="16" creationId="{4E6B6A44-A321-3D0A-4650-AEBB3A44F0F7}"/>
          </ac:picMkLst>
        </pc:picChg>
        <pc:picChg chg="add mod">
          <ac:chgData name="rohit kumar mohanty" userId="839b1b0c5bf90db3" providerId="LiveId" clId="{05D6D4FC-D3E5-4403-80D8-B62667F12BA8}" dt="2022-09-17T06:24:49.350" v="699" actId="1076"/>
          <ac:picMkLst>
            <pc:docMk/>
            <pc:sldMk cId="1958278922" sldId="291"/>
            <ac:picMk id="19" creationId="{08685AD8-DA23-CFEE-650B-59A7C8B8A2EC}"/>
          </ac:picMkLst>
        </pc:picChg>
      </pc:sldChg>
      <pc:sldChg chg="addSp delSp modSp new mod modTransition modAnim">
        <pc:chgData name="rohit kumar mohanty" userId="839b1b0c5bf90db3" providerId="LiveId" clId="{05D6D4FC-D3E5-4403-80D8-B62667F12BA8}" dt="2022-09-17T06:30:09.686" v="812"/>
        <pc:sldMkLst>
          <pc:docMk/>
          <pc:sldMk cId="1512454691" sldId="292"/>
        </pc:sldMkLst>
        <pc:spChg chg="mod">
          <ac:chgData name="rohit kumar mohanty" userId="839b1b0c5bf90db3" providerId="LiveId" clId="{05D6D4FC-D3E5-4403-80D8-B62667F12BA8}" dt="2022-09-17T06:25:15.816" v="703" actId="1076"/>
          <ac:spMkLst>
            <pc:docMk/>
            <pc:sldMk cId="1512454691" sldId="292"/>
            <ac:spMk id="2" creationId="{250C6723-35B6-F22C-9237-00CD92A1FB2F}"/>
          </ac:spMkLst>
        </pc:spChg>
        <pc:spChg chg="del">
          <ac:chgData name="rohit kumar mohanty" userId="839b1b0c5bf90db3" providerId="LiveId" clId="{05D6D4FC-D3E5-4403-80D8-B62667F12BA8}" dt="2022-09-07T11:52:10.987" v="336"/>
          <ac:spMkLst>
            <pc:docMk/>
            <pc:sldMk cId="1512454691" sldId="292"/>
            <ac:spMk id="3" creationId="{DA1CC2C1-6D62-AAAF-9A55-63CD76625DD5}"/>
          </ac:spMkLst>
        </pc:spChg>
        <pc:picChg chg="add mod">
          <ac:chgData name="rohit kumar mohanty" userId="839b1b0c5bf90db3" providerId="LiveId" clId="{05D6D4FC-D3E5-4403-80D8-B62667F12BA8}" dt="2022-09-07T17:27:28.366" v="353" actId="14100"/>
          <ac:picMkLst>
            <pc:docMk/>
            <pc:sldMk cId="1512454691" sldId="292"/>
            <ac:picMk id="4" creationId="{DCBD91FF-5796-1896-62DE-61650CB46313}"/>
          </ac:picMkLst>
        </pc:picChg>
        <pc:picChg chg="add mod">
          <ac:chgData name="rohit kumar mohanty" userId="839b1b0c5bf90db3" providerId="LiveId" clId="{05D6D4FC-D3E5-4403-80D8-B62667F12BA8}" dt="2022-09-07T11:53:47.981" v="342" actId="14100"/>
          <ac:picMkLst>
            <pc:docMk/>
            <pc:sldMk cId="1512454691" sldId="292"/>
            <ac:picMk id="6" creationId="{920BF7E7-1875-0876-B90D-148B9E84CB3F}"/>
          </ac:picMkLst>
        </pc:picChg>
      </pc:sldChg>
      <pc:sldChg chg="addSp delSp modSp new del mod">
        <pc:chgData name="rohit kumar mohanty" userId="839b1b0c5bf90db3" providerId="LiveId" clId="{05D6D4FC-D3E5-4403-80D8-B62667F12BA8}" dt="2022-09-07T11:50:24.542" v="301" actId="47"/>
        <pc:sldMkLst>
          <pc:docMk/>
          <pc:sldMk cId="2643067995" sldId="292"/>
        </pc:sldMkLst>
        <pc:spChg chg="mod">
          <ac:chgData name="rohit kumar mohanty" userId="839b1b0c5bf90db3" providerId="LiveId" clId="{05D6D4FC-D3E5-4403-80D8-B62667F12BA8}" dt="2022-09-07T11:47:44.240" v="298" actId="207"/>
          <ac:spMkLst>
            <pc:docMk/>
            <pc:sldMk cId="2643067995" sldId="292"/>
            <ac:spMk id="2" creationId="{70EFD67A-F513-E6B8-3034-3058CFB68FE8}"/>
          </ac:spMkLst>
        </pc:spChg>
        <pc:spChg chg="add del">
          <ac:chgData name="rohit kumar mohanty" userId="839b1b0c5bf90db3" providerId="LiveId" clId="{05D6D4FC-D3E5-4403-80D8-B62667F12BA8}" dt="2022-09-07T11:49:29.566" v="300"/>
          <ac:spMkLst>
            <pc:docMk/>
            <pc:sldMk cId="2643067995" sldId="292"/>
            <ac:spMk id="3" creationId="{87AA1D97-E2A9-95BA-835F-EB4E06DBE514}"/>
          </ac:spMkLst>
        </pc:spChg>
        <pc:spChg chg="add del mod">
          <ac:chgData name="rohit kumar mohanty" userId="839b1b0c5bf90db3" providerId="LiveId" clId="{05D6D4FC-D3E5-4403-80D8-B62667F12BA8}" dt="2022-09-07T11:49:29.566" v="300"/>
          <ac:spMkLst>
            <pc:docMk/>
            <pc:sldMk cId="2643067995" sldId="292"/>
            <ac:spMk id="4" creationId="{4C4F3859-5E2A-928E-026D-80F7E9F8B4C6}"/>
          </ac:spMkLst>
        </pc:spChg>
      </pc:sldChg>
      <pc:sldChg chg="new del">
        <pc:chgData name="rohit kumar mohanty" userId="839b1b0c5bf90db3" providerId="LiveId" clId="{05D6D4FC-D3E5-4403-80D8-B62667F12BA8}" dt="2022-09-17T07:43:46.497" v="820" actId="47"/>
        <pc:sldMkLst>
          <pc:docMk/>
          <pc:sldMk cId="3325039765" sldId="293"/>
        </pc:sldMkLst>
      </pc:sldChg>
      <pc:sldChg chg="addSp delSp modSp new del mod addCm delCm">
        <pc:chgData name="rohit kumar mohanty" userId="839b1b0c5bf90db3" providerId="LiveId" clId="{05D6D4FC-D3E5-4403-80D8-B62667F12BA8}" dt="2022-09-17T07:57:13.973" v="951" actId="47"/>
        <pc:sldMkLst>
          <pc:docMk/>
          <pc:sldMk cId="3569304492" sldId="293"/>
        </pc:sldMkLst>
        <pc:spChg chg="mod">
          <ac:chgData name="rohit kumar mohanty" userId="839b1b0c5bf90db3" providerId="LiveId" clId="{05D6D4FC-D3E5-4403-80D8-B62667F12BA8}" dt="2022-09-17T07:44:14.185" v="824" actId="20577"/>
          <ac:spMkLst>
            <pc:docMk/>
            <pc:sldMk cId="3569304492" sldId="293"/>
            <ac:spMk id="2" creationId="{08FBBC80-C665-F7CB-8FD9-BC54977054F8}"/>
          </ac:spMkLst>
        </pc:spChg>
        <pc:spChg chg="del">
          <ac:chgData name="rohit kumar mohanty" userId="839b1b0c5bf90db3" providerId="LiveId" clId="{05D6D4FC-D3E5-4403-80D8-B62667F12BA8}" dt="2022-09-17T07:44:28.408" v="825" actId="931"/>
          <ac:spMkLst>
            <pc:docMk/>
            <pc:sldMk cId="3569304492" sldId="293"/>
            <ac:spMk id="3" creationId="{6F55B03C-F4E6-39CE-2D4D-85C7DA599427}"/>
          </ac:spMkLst>
        </pc:spChg>
        <pc:spChg chg="add del mod">
          <ac:chgData name="rohit kumar mohanty" userId="839b1b0c5bf90db3" providerId="LiveId" clId="{05D6D4FC-D3E5-4403-80D8-B62667F12BA8}" dt="2022-09-17T07:56:50.595" v="946"/>
          <ac:spMkLst>
            <pc:docMk/>
            <pc:sldMk cId="3569304492" sldId="293"/>
            <ac:spMk id="8" creationId="{AAA64A9B-44AF-E78D-A729-96C3E76F2144}"/>
          </ac:spMkLst>
        </pc:spChg>
        <pc:spChg chg="add del mod">
          <ac:chgData name="rohit kumar mohanty" userId="839b1b0c5bf90db3" providerId="LiveId" clId="{05D6D4FC-D3E5-4403-80D8-B62667F12BA8}" dt="2022-09-17T07:56:50.598" v="948"/>
          <ac:spMkLst>
            <pc:docMk/>
            <pc:sldMk cId="3569304492" sldId="293"/>
            <ac:spMk id="13" creationId="{D7FF526F-49D9-9FAD-EBD5-5B42FE9AFD89}"/>
          </ac:spMkLst>
        </pc:spChg>
        <pc:spChg chg="add mod">
          <ac:chgData name="rohit kumar mohanty" userId="839b1b0c5bf90db3" providerId="LiveId" clId="{05D6D4FC-D3E5-4403-80D8-B62667F12BA8}" dt="2022-09-17T07:56:14.280" v="939" actId="20577"/>
          <ac:spMkLst>
            <pc:docMk/>
            <pc:sldMk cId="3569304492" sldId="293"/>
            <ac:spMk id="18" creationId="{5980CD7F-4746-4428-B0BA-2CAE04807B11}"/>
          </ac:spMkLst>
        </pc:spChg>
        <pc:spChg chg="add del mod">
          <ac:chgData name="rohit kumar mohanty" userId="839b1b0c5bf90db3" providerId="LiveId" clId="{05D6D4FC-D3E5-4403-80D8-B62667F12BA8}" dt="2022-09-17T07:56:11.840" v="926" actId="767"/>
          <ac:spMkLst>
            <pc:docMk/>
            <pc:sldMk cId="3569304492" sldId="293"/>
            <ac:spMk id="23" creationId="{522172EB-2D30-F080-CDC2-F444DB0C40D5}"/>
          </ac:spMkLst>
        </pc:spChg>
        <pc:picChg chg="add mod modCrop">
          <ac:chgData name="rohit kumar mohanty" userId="839b1b0c5bf90db3" providerId="LiveId" clId="{05D6D4FC-D3E5-4403-80D8-B62667F12BA8}" dt="2022-09-17T07:56:56.644" v="950" actId="14100"/>
          <ac:picMkLst>
            <pc:docMk/>
            <pc:sldMk cId="3569304492" sldId="293"/>
            <ac:picMk id="5" creationId="{A8535F8A-9A61-10C1-1E83-90557B146965}"/>
          </ac:picMkLst>
        </pc:picChg>
        <pc:picChg chg="add mod">
          <ac:chgData name="rohit kumar mohanty" userId="839b1b0c5bf90db3" providerId="LiveId" clId="{05D6D4FC-D3E5-4403-80D8-B62667F12BA8}" dt="2022-09-17T07:47:59.617" v="850" actId="1076"/>
          <ac:picMkLst>
            <pc:docMk/>
            <pc:sldMk cId="3569304492" sldId="293"/>
            <ac:picMk id="10" creationId="{AE972865-71C0-4FCE-2CEB-3F8E4ABB0D67}"/>
          </ac:picMkLst>
        </pc:picChg>
        <pc:picChg chg="add del mod">
          <ac:chgData name="rohit kumar mohanty" userId="839b1b0c5bf90db3" providerId="LiveId" clId="{05D6D4FC-D3E5-4403-80D8-B62667F12BA8}" dt="2022-09-17T07:56:13.505" v="935" actId="931"/>
          <ac:picMkLst>
            <pc:docMk/>
            <pc:sldMk cId="3569304492" sldId="293"/>
            <ac:picMk id="20" creationId="{F382DDAF-8AA7-A6C6-5F8B-064D1AA6E6B1}"/>
          </ac:picMkLst>
        </pc:picChg>
        <pc:cxnChg chg="add del mod">
          <ac:chgData name="rohit kumar mohanty" userId="839b1b0c5bf90db3" providerId="LiveId" clId="{05D6D4FC-D3E5-4403-80D8-B62667F12BA8}" dt="2022-09-17T07:56:39.531" v="940" actId="478"/>
          <ac:cxnSpMkLst>
            <pc:docMk/>
            <pc:sldMk cId="3569304492" sldId="293"/>
            <ac:cxnSpMk id="7" creationId="{1D8608D3-87CF-C61D-A61F-27627728ED8D}"/>
          </ac:cxnSpMkLst>
        </pc:cxnChg>
        <pc:cxnChg chg="add del mod">
          <ac:chgData name="rohit kumar mohanty" userId="839b1b0c5bf90db3" providerId="LiveId" clId="{05D6D4FC-D3E5-4403-80D8-B62667F12BA8}" dt="2022-09-17T07:56:41.582" v="941" actId="478"/>
          <ac:cxnSpMkLst>
            <pc:docMk/>
            <pc:sldMk cId="3569304492" sldId="293"/>
            <ac:cxnSpMk id="12" creationId="{D1B79A1B-5D83-D145-2B3F-0E3A605B09C1}"/>
          </ac:cxnSpMkLst>
        </pc:cxnChg>
        <pc:cxnChg chg="add del mod">
          <ac:chgData name="rohit kumar mohanty" userId="839b1b0c5bf90db3" providerId="LiveId" clId="{05D6D4FC-D3E5-4403-80D8-B62667F12BA8}" dt="2022-09-17T07:56:50.593" v="944" actId="478"/>
          <ac:cxnSpMkLst>
            <pc:docMk/>
            <pc:sldMk cId="3569304492" sldId="293"/>
            <ac:cxnSpMk id="15" creationId="{D9FA9C76-2781-EABC-C1E8-34B533322AB1}"/>
          </ac:cxnSpMkLst>
        </pc:cxnChg>
        <pc:cxnChg chg="add del mod">
          <ac:chgData name="rohit kumar mohanty" userId="839b1b0c5bf90db3" providerId="LiveId" clId="{05D6D4FC-D3E5-4403-80D8-B62667F12BA8}" dt="2022-09-17T07:56:12.489" v="929" actId="11529"/>
          <ac:cxnSpMkLst>
            <pc:docMk/>
            <pc:sldMk cId="3569304492" sldId="293"/>
            <ac:cxnSpMk id="22" creationId="{04CF7C05-6C17-DFCF-7100-A839AAAAF9EC}"/>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409D9-CA72-6916-D2F8-8809403A49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8CFE17B-AA65-1FC6-F419-CE436D53F7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9B8DED7-FDEA-3C2D-8611-59DF9CDCCA58}"/>
              </a:ext>
            </a:extLst>
          </p:cNvPr>
          <p:cNvSpPr>
            <a:spLocks noGrp="1"/>
          </p:cNvSpPr>
          <p:nvPr>
            <p:ph type="dt" sz="half" idx="10"/>
          </p:nvPr>
        </p:nvSpPr>
        <p:spPr/>
        <p:txBody>
          <a:bodyPr/>
          <a:lstStyle/>
          <a:p>
            <a:fld id="{D47D4750-D6C3-4934-A3F9-F132541238F4}" type="datetimeFigureOut">
              <a:rPr lang="en-IN" smtClean="0"/>
              <a:t>25-04-2023</a:t>
            </a:fld>
            <a:endParaRPr lang="en-IN"/>
          </a:p>
        </p:txBody>
      </p:sp>
      <p:sp>
        <p:nvSpPr>
          <p:cNvPr id="5" name="Footer Placeholder 4">
            <a:extLst>
              <a:ext uri="{FF2B5EF4-FFF2-40B4-BE49-F238E27FC236}">
                <a16:creationId xmlns:a16="http://schemas.microsoft.com/office/drawing/2014/main" id="{F15C934A-8E4D-838E-30F8-E2665BF355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5E94F7-BE64-205C-AA7A-DD32D90685D3}"/>
              </a:ext>
            </a:extLst>
          </p:cNvPr>
          <p:cNvSpPr>
            <a:spLocks noGrp="1"/>
          </p:cNvSpPr>
          <p:nvPr>
            <p:ph type="sldNum" sz="quarter" idx="12"/>
          </p:nvPr>
        </p:nvSpPr>
        <p:spPr/>
        <p:txBody>
          <a:bodyPr/>
          <a:lstStyle/>
          <a:p>
            <a:fld id="{65CD69BB-495A-4EA0-AAB7-BD2F6BDDE396}" type="slidenum">
              <a:rPr lang="en-IN" smtClean="0"/>
              <a:t>‹#›</a:t>
            </a:fld>
            <a:endParaRPr lang="en-IN"/>
          </a:p>
        </p:txBody>
      </p:sp>
    </p:spTree>
    <p:extLst>
      <p:ext uri="{BB962C8B-B14F-4D97-AF65-F5344CB8AC3E}">
        <p14:creationId xmlns:p14="http://schemas.microsoft.com/office/powerpoint/2010/main" val="3694250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19805-92CE-9DCD-8B4C-4A0A227B4E2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E66454-7390-C607-67CB-D02EF9CDCA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131102-F5C8-C1AF-7244-B5ED59475999}"/>
              </a:ext>
            </a:extLst>
          </p:cNvPr>
          <p:cNvSpPr>
            <a:spLocks noGrp="1"/>
          </p:cNvSpPr>
          <p:nvPr>
            <p:ph type="dt" sz="half" idx="10"/>
          </p:nvPr>
        </p:nvSpPr>
        <p:spPr/>
        <p:txBody>
          <a:bodyPr/>
          <a:lstStyle/>
          <a:p>
            <a:fld id="{D47D4750-D6C3-4934-A3F9-F132541238F4}" type="datetimeFigureOut">
              <a:rPr lang="en-IN" smtClean="0"/>
              <a:t>25-04-2023</a:t>
            </a:fld>
            <a:endParaRPr lang="en-IN"/>
          </a:p>
        </p:txBody>
      </p:sp>
      <p:sp>
        <p:nvSpPr>
          <p:cNvPr id="5" name="Footer Placeholder 4">
            <a:extLst>
              <a:ext uri="{FF2B5EF4-FFF2-40B4-BE49-F238E27FC236}">
                <a16:creationId xmlns:a16="http://schemas.microsoft.com/office/drawing/2014/main" id="{2B491176-5F11-B5EE-DA2A-71141A121D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ABFFC6-95ED-68EB-A0FA-C0A56412CDD1}"/>
              </a:ext>
            </a:extLst>
          </p:cNvPr>
          <p:cNvSpPr>
            <a:spLocks noGrp="1"/>
          </p:cNvSpPr>
          <p:nvPr>
            <p:ph type="sldNum" sz="quarter" idx="12"/>
          </p:nvPr>
        </p:nvSpPr>
        <p:spPr/>
        <p:txBody>
          <a:bodyPr/>
          <a:lstStyle/>
          <a:p>
            <a:fld id="{65CD69BB-495A-4EA0-AAB7-BD2F6BDDE396}" type="slidenum">
              <a:rPr lang="en-IN" smtClean="0"/>
              <a:t>‹#›</a:t>
            </a:fld>
            <a:endParaRPr lang="en-IN"/>
          </a:p>
        </p:txBody>
      </p:sp>
    </p:spTree>
    <p:extLst>
      <p:ext uri="{BB962C8B-B14F-4D97-AF65-F5344CB8AC3E}">
        <p14:creationId xmlns:p14="http://schemas.microsoft.com/office/powerpoint/2010/main" val="2707929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AAB56D-7781-E0DE-903B-C7D8ADFD43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861039-F359-03F0-5200-0069B3424F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CB8454-7AE9-F74E-A06A-DAB904C89FFE}"/>
              </a:ext>
            </a:extLst>
          </p:cNvPr>
          <p:cNvSpPr>
            <a:spLocks noGrp="1"/>
          </p:cNvSpPr>
          <p:nvPr>
            <p:ph type="dt" sz="half" idx="10"/>
          </p:nvPr>
        </p:nvSpPr>
        <p:spPr/>
        <p:txBody>
          <a:bodyPr/>
          <a:lstStyle/>
          <a:p>
            <a:fld id="{D47D4750-D6C3-4934-A3F9-F132541238F4}" type="datetimeFigureOut">
              <a:rPr lang="en-IN" smtClean="0"/>
              <a:t>25-04-2023</a:t>
            </a:fld>
            <a:endParaRPr lang="en-IN"/>
          </a:p>
        </p:txBody>
      </p:sp>
      <p:sp>
        <p:nvSpPr>
          <p:cNvPr id="5" name="Footer Placeholder 4">
            <a:extLst>
              <a:ext uri="{FF2B5EF4-FFF2-40B4-BE49-F238E27FC236}">
                <a16:creationId xmlns:a16="http://schemas.microsoft.com/office/drawing/2014/main" id="{5F15E5AC-7A0D-9163-231B-59BC91BC78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2A66E7-9C1F-4B4C-14F7-FD6352949E31}"/>
              </a:ext>
            </a:extLst>
          </p:cNvPr>
          <p:cNvSpPr>
            <a:spLocks noGrp="1"/>
          </p:cNvSpPr>
          <p:nvPr>
            <p:ph type="sldNum" sz="quarter" idx="12"/>
          </p:nvPr>
        </p:nvSpPr>
        <p:spPr/>
        <p:txBody>
          <a:bodyPr/>
          <a:lstStyle/>
          <a:p>
            <a:fld id="{65CD69BB-495A-4EA0-AAB7-BD2F6BDDE396}" type="slidenum">
              <a:rPr lang="en-IN" smtClean="0"/>
              <a:t>‹#›</a:t>
            </a:fld>
            <a:endParaRPr lang="en-IN"/>
          </a:p>
        </p:txBody>
      </p:sp>
    </p:spTree>
    <p:extLst>
      <p:ext uri="{BB962C8B-B14F-4D97-AF65-F5344CB8AC3E}">
        <p14:creationId xmlns:p14="http://schemas.microsoft.com/office/powerpoint/2010/main" val="1912047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D9B62-A6E0-5B45-F151-D77EFC07BF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4CDB50-FBAA-B221-B7EB-5039D9DA0D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F290C5-0B97-A911-7F13-F616E871BE03}"/>
              </a:ext>
            </a:extLst>
          </p:cNvPr>
          <p:cNvSpPr>
            <a:spLocks noGrp="1"/>
          </p:cNvSpPr>
          <p:nvPr>
            <p:ph type="dt" sz="half" idx="10"/>
          </p:nvPr>
        </p:nvSpPr>
        <p:spPr/>
        <p:txBody>
          <a:bodyPr/>
          <a:lstStyle/>
          <a:p>
            <a:fld id="{D47D4750-D6C3-4934-A3F9-F132541238F4}" type="datetimeFigureOut">
              <a:rPr lang="en-IN" smtClean="0"/>
              <a:t>25-04-2023</a:t>
            </a:fld>
            <a:endParaRPr lang="en-IN"/>
          </a:p>
        </p:txBody>
      </p:sp>
      <p:sp>
        <p:nvSpPr>
          <p:cNvPr id="5" name="Footer Placeholder 4">
            <a:extLst>
              <a:ext uri="{FF2B5EF4-FFF2-40B4-BE49-F238E27FC236}">
                <a16:creationId xmlns:a16="http://schemas.microsoft.com/office/drawing/2014/main" id="{9CC3E9BE-C671-8EFA-2A07-0E09723E0E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FB9D67-BB6E-314F-F905-0948304ED5E6}"/>
              </a:ext>
            </a:extLst>
          </p:cNvPr>
          <p:cNvSpPr>
            <a:spLocks noGrp="1"/>
          </p:cNvSpPr>
          <p:nvPr>
            <p:ph type="sldNum" sz="quarter" idx="12"/>
          </p:nvPr>
        </p:nvSpPr>
        <p:spPr/>
        <p:txBody>
          <a:bodyPr/>
          <a:lstStyle/>
          <a:p>
            <a:fld id="{65CD69BB-495A-4EA0-AAB7-BD2F6BDDE396}" type="slidenum">
              <a:rPr lang="en-IN" smtClean="0"/>
              <a:t>‹#›</a:t>
            </a:fld>
            <a:endParaRPr lang="en-IN"/>
          </a:p>
        </p:txBody>
      </p:sp>
    </p:spTree>
    <p:extLst>
      <p:ext uri="{BB962C8B-B14F-4D97-AF65-F5344CB8AC3E}">
        <p14:creationId xmlns:p14="http://schemas.microsoft.com/office/powerpoint/2010/main" val="1061836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5CAFD-66C7-74BA-48D7-59D1E5C12E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409DFB2-4DE3-9CD0-9B51-23D1E18AF3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355E0-59BE-629C-6648-48BBFD9DFD2B}"/>
              </a:ext>
            </a:extLst>
          </p:cNvPr>
          <p:cNvSpPr>
            <a:spLocks noGrp="1"/>
          </p:cNvSpPr>
          <p:nvPr>
            <p:ph type="dt" sz="half" idx="10"/>
          </p:nvPr>
        </p:nvSpPr>
        <p:spPr/>
        <p:txBody>
          <a:bodyPr/>
          <a:lstStyle/>
          <a:p>
            <a:fld id="{D47D4750-D6C3-4934-A3F9-F132541238F4}" type="datetimeFigureOut">
              <a:rPr lang="en-IN" smtClean="0"/>
              <a:t>25-04-2023</a:t>
            </a:fld>
            <a:endParaRPr lang="en-IN"/>
          </a:p>
        </p:txBody>
      </p:sp>
      <p:sp>
        <p:nvSpPr>
          <p:cNvPr id="5" name="Footer Placeholder 4">
            <a:extLst>
              <a:ext uri="{FF2B5EF4-FFF2-40B4-BE49-F238E27FC236}">
                <a16:creationId xmlns:a16="http://schemas.microsoft.com/office/drawing/2014/main" id="{66DF3D1F-5C92-DDB6-23B7-EF78F5FDCA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0B2006-8D2D-B04D-9168-66E20052FBE4}"/>
              </a:ext>
            </a:extLst>
          </p:cNvPr>
          <p:cNvSpPr>
            <a:spLocks noGrp="1"/>
          </p:cNvSpPr>
          <p:nvPr>
            <p:ph type="sldNum" sz="quarter" idx="12"/>
          </p:nvPr>
        </p:nvSpPr>
        <p:spPr/>
        <p:txBody>
          <a:bodyPr/>
          <a:lstStyle/>
          <a:p>
            <a:fld id="{65CD69BB-495A-4EA0-AAB7-BD2F6BDDE396}" type="slidenum">
              <a:rPr lang="en-IN" smtClean="0"/>
              <a:t>‹#›</a:t>
            </a:fld>
            <a:endParaRPr lang="en-IN"/>
          </a:p>
        </p:txBody>
      </p:sp>
    </p:spTree>
    <p:extLst>
      <p:ext uri="{BB962C8B-B14F-4D97-AF65-F5344CB8AC3E}">
        <p14:creationId xmlns:p14="http://schemas.microsoft.com/office/powerpoint/2010/main" val="3740739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207C7-B0AC-4856-C83D-BD797EF751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016030-D084-4FE6-836C-A22726EACC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247A5E-CB86-FB49-F087-B370BCC593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21DFC1B-462B-6C1D-9B3A-BF57B5F939B6}"/>
              </a:ext>
            </a:extLst>
          </p:cNvPr>
          <p:cNvSpPr>
            <a:spLocks noGrp="1"/>
          </p:cNvSpPr>
          <p:nvPr>
            <p:ph type="dt" sz="half" idx="10"/>
          </p:nvPr>
        </p:nvSpPr>
        <p:spPr/>
        <p:txBody>
          <a:bodyPr/>
          <a:lstStyle/>
          <a:p>
            <a:fld id="{D47D4750-D6C3-4934-A3F9-F132541238F4}" type="datetimeFigureOut">
              <a:rPr lang="en-IN" smtClean="0"/>
              <a:t>25-04-2023</a:t>
            </a:fld>
            <a:endParaRPr lang="en-IN"/>
          </a:p>
        </p:txBody>
      </p:sp>
      <p:sp>
        <p:nvSpPr>
          <p:cNvPr id="6" name="Footer Placeholder 5">
            <a:extLst>
              <a:ext uri="{FF2B5EF4-FFF2-40B4-BE49-F238E27FC236}">
                <a16:creationId xmlns:a16="http://schemas.microsoft.com/office/drawing/2014/main" id="{728DFC6E-FAC6-4886-3144-EB47B5FF8C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71A47B-6D31-728C-F5E8-C839D46FE4C3}"/>
              </a:ext>
            </a:extLst>
          </p:cNvPr>
          <p:cNvSpPr>
            <a:spLocks noGrp="1"/>
          </p:cNvSpPr>
          <p:nvPr>
            <p:ph type="sldNum" sz="quarter" idx="12"/>
          </p:nvPr>
        </p:nvSpPr>
        <p:spPr/>
        <p:txBody>
          <a:bodyPr/>
          <a:lstStyle/>
          <a:p>
            <a:fld id="{65CD69BB-495A-4EA0-AAB7-BD2F6BDDE396}" type="slidenum">
              <a:rPr lang="en-IN" smtClean="0"/>
              <a:t>‹#›</a:t>
            </a:fld>
            <a:endParaRPr lang="en-IN"/>
          </a:p>
        </p:txBody>
      </p:sp>
    </p:spTree>
    <p:extLst>
      <p:ext uri="{BB962C8B-B14F-4D97-AF65-F5344CB8AC3E}">
        <p14:creationId xmlns:p14="http://schemas.microsoft.com/office/powerpoint/2010/main" val="3572682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6120A-1A6E-D406-F49B-D03FF771C55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4CD6F3-A80C-D1FF-1FDD-B2092C658E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A331DF-3156-FFA4-5C06-D8CD86D70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009D65-2746-E040-FA1D-82A13AFE40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578F09-1405-128E-3AA5-CCF92D450E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B72866-1660-85A5-B84E-6F16A3607B7F}"/>
              </a:ext>
            </a:extLst>
          </p:cNvPr>
          <p:cNvSpPr>
            <a:spLocks noGrp="1"/>
          </p:cNvSpPr>
          <p:nvPr>
            <p:ph type="dt" sz="half" idx="10"/>
          </p:nvPr>
        </p:nvSpPr>
        <p:spPr/>
        <p:txBody>
          <a:bodyPr/>
          <a:lstStyle/>
          <a:p>
            <a:fld id="{D47D4750-D6C3-4934-A3F9-F132541238F4}" type="datetimeFigureOut">
              <a:rPr lang="en-IN" smtClean="0"/>
              <a:t>25-04-2023</a:t>
            </a:fld>
            <a:endParaRPr lang="en-IN"/>
          </a:p>
        </p:txBody>
      </p:sp>
      <p:sp>
        <p:nvSpPr>
          <p:cNvPr id="8" name="Footer Placeholder 7">
            <a:extLst>
              <a:ext uri="{FF2B5EF4-FFF2-40B4-BE49-F238E27FC236}">
                <a16:creationId xmlns:a16="http://schemas.microsoft.com/office/drawing/2014/main" id="{96B2AA56-EF55-D656-BE36-85145705F83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653953-B5FF-076F-C77C-26308F70243F}"/>
              </a:ext>
            </a:extLst>
          </p:cNvPr>
          <p:cNvSpPr>
            <a:spLocks noGrp="1"/>
          </p:cNvSpPr>
          <p:nvPr>
            <p:ph type="sldNum" sz="quarter" idx="12"/>
          </p:nvPr>
        </p:nvSpPr>
        <p:spPr/>
        <p:txBody>
          <a:bodyPr/>
          <a:lstStyle/>
          <a:p>
            <a:fld id="{65CD69BB-495A-4EA0-AAB7-BD2F6BDDE396}" type="slidenum">
              <a:rPr lang="en-IN" smtClean="0"/>
              <a:t>‹#›</a:t>
            </a:fld>
            <a:endParaRPr lang="en-IN"/>
          </a:p>
        </p:txBody>
      </p:sp>
    </p:spTree>
    <p:extLst>
      <p:ext uri="{BB962C8B-B14F-4D97-AF65-F5344CB8AC3E}">
        <p14:creationId xmlns:p14="http://schemas.microsoft.com/office/powerpoint/2010/main" val="645981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30462-367C-9995-2458-2B432B23848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C2DC91-10B7-3D0C-5C72-6193E90E17B0}"/>
              </a:ext>
            </a:extLst>
          </p:cNvPr>
          <p:cNvSpPr>
            <a:spLocks noGrp="1"/>
          </p:cNvSpPr>
          <p:nvPr>
            <p:ph type="dt" sz="half" idx="10"/>
          </p:nvPr>
        </p:nvSpPr>
        <p:spPr/>
        <p:txBody>
          <a:bodyPr/>
          <a:lstStyle/>
          <a:p>
            <a:fld id="{D47D4750-D6C3-4934-A3F9-F132541238F4}" type="datetimeFigureOut">
              <a:rPr lang="en-IN" smtClean="0"/>
              <a:t>25-04-2023</a:t>
            </a:fld>
            <a:endParaRPr lang="en-IN"/>
          </a:p>
        </p:txBody>
      </p:sp>
      <p:sp>
        <p:nvSpPr>
          <p:cNvPr id="4" name="Footer Placeholder 3">
            <a:extLst>
              <a:ext uri="{FF2B5EF4-FFF2-40B4-BE49-F238E27FC236}">
                <a16:creationId xmlns:a16="http://schemas.microsoft.com/office/drawing/2014/main" id="{D1E8DA1C-07A3-EB3D-D385-982E5BABB8E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525119-56FD-6743-D97D-77F91AE9A6DB}"/>
              </a:ext>
            </a:extLst>
          </p:cNvPr>
          <p:cNvSpPr>
            <a:spLocks noGrp="1"/>
          </p:cNvSpPr>
          <p:nvPr>
            <p:ph type="sldNum" sz="quarter" idx="12"/>
          </p:nvPr>
        </p:nvSpPr>
        <p:spPr/>
        <p:txBody>
          <a:bodyPr/>
          <a:lstStyle/>
          <a:p>
            <a:fld id="{65CD69BB-495A-4EA0-AAB7-BD2F6BDDE396}" type="slidenum">
              <a:rPr lang="en-IN" smtClean="0"/>
              <a:t>‹#›</a:t>
            </a:fld>
            <a:endParaRPr lang="en-IN"/>
          </a:p>
        </p:txBody>
      </p:sp>
    </p:spTree>
    <p:extLst>
      <p:ext uri="{BB962C8B-B14F-4D97-AF65-F5344CB8AC3E}">
        <p14:creationId xmlns:p14="http://schemas.microsoft.com/office/powerpoint/2010/main" val="1653632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324452-8D6D-9164-FFEB-7889DE06CF99}"/>
              </a:ext>
            </a:extLst>
          </p:cNvPr>
          <p:cNvSpPr>
            <a:spLocks noGrp="1"/>
          </p:cNvSpPr>
          <p:nvPr>
            <p:ph type="dt" sz="half" idx="10"/>
          </p:nvPr>
        </p:nvSpPr>
        <p:spPr/>
        <p:txBody>
          <a:bodyPr/>
          <a:lstStyle/>
          <a:p>
            <a:fld id="{D47D4750-D6C3-4934-A3F9-F132541238F4}" type="datetimeFigureOut">
              <a:rPr lang="en-IN" smtClean="0"/>
              <a:t>25-04-2023</a:t>
            </a:fld>
            <a:endParaRPr lang="en-IN"/>
          </a:p>
        </p:txBody>
      </p:sp>
      <p:sp>
        <p:nvSpPr>
          <p:cNvPr id="3" name="Footer Placeholder 2">
            <a:extLst>
              <a:ext uri="{FF2B5EF4-FFF2-40B4-BE49-F238E27FC236}">
                <a16:creationId xmlns:a16="http://schemas.microsoft.com/office/drawing/2014/main" id="{56228D81-BB28-106F-AA69-DA9F3BA0BDE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39D8734-5188-5071-FA13-353E8F51AE76}"/>
              </a:ext>
            </a:extLst>
          </p:cNvPr>
          <p:cNvSpPr>
            <a:spLocks noGrp="1"/>
          </p:cNvSpPr>
          <p:nvPr>
            <p:ph type="sldNum" sz="quarter" idx="12"/>
          </p:nvPr>
        </p:nvSpPr>
        <p:spPr/>
        <p:txBody>
          <a:bodyPr/>
          <a:lstStyle/>
          <a:p>
            <a:fld id="{65CD69BB-495A-4EA0-AAB7-BD2F6BDDE396}" type="slidenum">
              <a:rPr lang="en-IN" smtClean="0"/>
              <a:t>‹#›</a:t>
            </a:fld>
            <a:endParaRPr lang="en-IN"/>
          </a:p>
        </p:txBody>
      </p:sp>
    </p:spTree>
    <p:extLst>
      <p:ext uri="{BB962C8B-B14F-4D97-AF65-F5344CB8AC3E}">
        <p14:creationId xmlns:p14="http://schemas.microsoft.com/office/powerpoint/2010/main" val="1265610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C6A1-FF0D-7D1F-A86D-DFA019931A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DBF04AC-FF0A-C5ED-E881-AD94054FAE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07B84D2-A7FD-F7F2-C852-5394D8E996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5BCFA6-0B69-5321-9474-29CFE3EA0EBA}"/>
              </a:ext>
            </a:extLst>
          </p:cNvPr>
          <p:cNvSpPr>
            <a:spLocks noGrp="1"/>
          </p:cNvSpPr>
          <p:nvPr>
            <p:ph type="dt" sz="half" idx="10"/>
          </p:nvPr>
        </p:nvSpPr>
        <p:spPr/>
        <p:txBody>
          <a:bodyPr/>
          <a:lstStyle/>
          <a:p>
            <a:fld id="{D47D4750-D6C3-4934-A3F9-F132541238F4}" type="datetimeFigureOut">
              <a:rPr lang="en-IN" smtClean="0"/>
              <a:t>25-04-2023</a:t>
            </a:fld>
            <a:endParaRPr lang="en-IN"/>
          </a:p>
        </p:txBody>
      </p:sp>
      <p:sp>
        <p:nvSpPr>
          <p:cNvPr id="6" name="Footer Placeholder 5">
            <a:extLst>
              <a:ext uri="{FF2B5EF4-FFF2-40B4-BE49-F238E27FC236}">
                <a16:creationId xmlns:a16="http://schemas.microsoft.com/office/drawing/2014/main" id="{57A4522A-3FDE-77E5-CAA4-7C038676E9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F11E6A-7E0A-8E7F-9728-7E06A96AA59D}"/>
              </a:ext>
            </a:extLst>
          </p:cNvPr>
          <p:cNvSpPr>
            <a:spLocks noGrp="1"/>
          </p:cNvSpPr>
          <p:nvPr>
            <p:ph type="sldNum" sz="quarter" idx="12"/>
          </p:nvPr>
        </p:nvSpPr>
        <p:spPr/>
        <p:txBody>
          <a:bodyPr/>
          <a:lstStyle/>
          <a:p>
            <a:fld id="{65CD69BB-495A-4EA0-AAB7-BD2F6BDDE396}" type="slidenum">
              <a:rPr lang="en-IN" smtClean="0"/>
              <a:t>‹#›</a:t>
            </a:fld>
            <a:endParaRPr lang="en-IN"/>
          </a:p>
        </p:txBody>
      </p:sp>
    </p:spTree>
    <p:extLst>
      <p:ext uri="{BB962C8B-B14F-4D97-AF65-F5344CB8AC3E}">
        <p14:creationId xmlns:p14="http://schemas.microsoft.com/office/powerpoint/2010/main" val="2616884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F2C45-EB82-A386-38A6-F0CBA4EA9A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92E99DA-4253-62C7-54E1-A814A9DEDD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253792-AB92-1095-9A7B-D8751130C4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24686E-E83A-4AA1-958D-EBE5107F7DEF}"/>
              </a:ext>
            </a:extLst>
          </p:cNvPr>
          <p:cNvSpPr>
            <a:spLocks noGrp="1"/>
          </p:cNvSpPr>
          <p:nvPr>
            <p:ph type="dt" sz="half" idx="10"/>
          </p:nvPr>
        </p:nvSpPr>
        <p:spPr/>
        <p:txBody>
          <a:bodyPr/>
          <a:lstStyle/>
          <a:p>
            <a:fld id="{D47D4750-D6C3-4934-A3F9-F132541238F4}" type="datetimeFigureOut">
              <a:rPr lang="en-IN" smtClean="0"/>
              <a:t>25-04-2023</a:t>
            </a:fld>
            <a:endParaRPr lang="en-IN"/>
          </a:p>
        </p:txBody>
      </p:sp>
      <p:sp>
        <p:nvSpPr>
          <p:cNvPr id="6" name="Footer Placeholder 5">
            <a:extLst>
              <a:ext uri="{FF2B5EF4-FFF2-40B4-BE49-F238E27FC236}">
                <a16:creationId xmlns:a16="http://schemas.microsoft.com/office/drawing/2014/main" id="{71742853-E667-54CE-2361-B08BB4172A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8EC59F-C59A-D2A7-880F-4BE309EF4BA2}"/>
              </a:ext>
            </a:extLst>
          </p:cNvPr>
          <p:cNvSpPr>
            <a:spLocks noGrp="1"/>
          </p:cNvSpPr>
          <p:nvPr>
            <p:ph type="sldNum" sz="quarter" idx="12"/>
          </p:nvPr>
        </p:nvSpPr>
        <p:spPr/>
        <p:txBody>
          <a:bodyPr/>
          <a:lstStyle/>
          <a:p>
            <a:fld id="{65CD69BB-495A-4EA0-AAB7-BD2F6BDDE396}" type="slidenum">
              <a:rPr lang="en-IN" smtClean="0"/>
              <a:t>‹#›</a:t>
            </a:fld>
            <a:endParaRPr lang="en-IN"/>
          </a:p>
        </p:txBody>
      </p:sp>
    </p:spTree>
    <p:extLst>
      <p:ext uri="{BB962C8B-B14F-4D97-AF65-F5344CB8AC3E}">
        <p14:creationId xmlns:p14="http://schemas.microsoft.com/office/powerpoint/2010/main" val="2397954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5D8D0E-49B9-7D9E-6172-ACD9C647A7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ACE6D3-1706-139D-E98A-5685AFCA66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CA9B0F-974C-3249-729B-3C280E3433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7D4750-D6C3-4934-A3F9-F132541238F4}" type="datetimeFigureOut">
              <a:rPr lang="en-IN" smtClean="0"/>
              <a:t>25-04-2023</a:t>
            </a:fld>
            <a:endParaRPr lang="en-IN"/>
          </a:p>
        </p:txBody>
      </p:sp>
      <p:sp>
        <p:nvSpPr>
          <p:cNvPr id="5" name="Footer Placeholder 4">
            <a:extLst>
              <a:ext uri="{FF2B5EF4-FFF2-40B4-BE49-F238E27FC236}">
                <a16:creationId xmlns:a16="http://schemas.microsoft.com/office/drawing/2014/main" id="{91473CF2-7B9F-EB01-3907-87BD77B504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73960AA-9EF6-7C49-5DF5-0F232537E0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CD69BB-495A-4EA0-AAB7-BD2F6BDDE396}" type="slidenum">
              <a:rPr lang="en-IN" smtClean="0"/>
              <a:t>‹#›</a:t>
            </a:fld>
            <a:endParaRPr lang="en-IN"/>
          </a:p>
        </p:txBody>
      </p:sp>
    </p:spTree>
    <p:extLst>
      <p:ext uri="{BB962C8B-B14F-4D97-AF65-F5344CB8AC3E}">
        <p14:creationId xmlns:p14="http://schemas.microsoft.com/office/powerpoint/2010/main" val="2730456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BCF18-142A-254C-1C22-C0C30ADE742B}"/>
              </a:ext>
            </a:extLst>
          </p:cNvPr>
          <p:cNvSpPr>
            <a:spLocks noGrp="1"/>
          </p:cNvSpPr>
          <p:nvPr>
            <p:ph type="ctrTitle"/>
          </p:nvPr>
        </p:nvSpPr>
        <p:spPr>
          <a:xfrm>
            <a:off x="1317811" y="521727"/>
            <a:ext cx="9144000" cy="2387600"/>
          </a:xfrm>
        </p:spPr>
        <p:txBody>
          <a:bodyPr>
            <a:normAutofit fontScale="90000"/>
          </a:bodyPr>
          <a:lstStyle/>
          <a:p>
            <a:pPr marL="0" marR="0">
              <a:spcBef>
                <a:spcPts val="0"/>
              </a:spcBef>
              <a:spcAft>
                <a:spcPts val="0"/>
              </a:spcAft>
            </a:pPr>
            <a:br>
              <a:rPr lang="en-IN" sz="1800" dirty="0">
                <a:solidFill>
                  <a:srgbClr val="8496B0"/>
                </a:solidFill>
                <a:effectLst/>
                <a:latin typeface="Calibri" panose="020F0502020204030204" pitchFamily="34" charset="0"/>
                <a:ea typeface="SimSun" panose="02010600030101010101" pitchFamily="2" charset="-122"/>
                <a:cs typeface="Times New Roman" panose="02020603050405020304" pitchFamily="18" charset="0"/>
              </a:rPr>
            </a:br>
            <a:br>
              <a:rPr lang="en-IN" sz="1800" dirty="0">
                <a:solidFill>
                  <a:srgbClr val="8496B0"/>
                </a:solidFill>
                <a:effectLst/>
                <a:latin typeface="Calibri" panose="020F0502020204030204" pitchFamily="34" charset="0"/>
                <a:ea typeface="SimSun" panose="02010600030101010101" pitchFamily="2" charset="-122"/>
                <a:cs typeface="Times New Roman" panose="02020603050405020304" pitchFamily="18" charset="0"/>
              </a:rPr>
            </a:br>
            <a:br>
              <a:rPr lang="en-IN" sz="1800" dirty="0">
                <a:solidFill>
                  <a:srgbClr val="8496B0"/>
                </a:solidFill>
                <a:effectLst/>
                <a:latin typeface="Calibri" panose="020F0502020204030204" pitchFamily="34" charset="0"/>
                <a:ea typeface="SimSun" panose="02010600030101010101" pitchFamily="2" charset="-122"/>
                <a:cs typeface="Times New Roman" panose="02020603050405020304" pitchFamily="18" charset="0"/>
              </a:rPr>
            </a:br>
            <a:br>
              <a:rPr lang="en-IN" sz="4400" dirty="0">
                <a:solidFill>
                  <a:srgbClr val="8496B0"/>
                </a:solidFill>
                <a:effectLst/>
                <a:latin typeface="Times New Roman" panose="02020603050405020304" pitchFamily="18" charset="0"/>
                <a:ea typeface="SimSun" panose="02010600030101010101" pitchFamily="2" charset="-122"/>
                <a:cs typeface="Times New Roman" panose="02020603050405020304" pitchFamily="18" charset="0"/>
              </a:rPr>
            </a:br>
            <a:r>
              <a:rPr lang="en-IN" sz="4900" b="1" dirty="0">
                <a:solidFill>
                  <a:schemeClr val="accent1">
                    <a:lumMod val="60000"/>
                    <a:lumOff val="40000"/>
                  </a:schemeClr>
                </a:solidFill>
                <a:effectLst/>
                <a:latin typeface="Times New Roman" panose="02020603050405020304" pitchFamily="18" charset="0"/>
                <a:ea typeface="SimSun" panose="02010600030101010101" pitchFamily="2" charset="-122"/>
                <a:cs typeface="Times New Roman" panose="02020603050405020304" pitchFamily="18" charset="0"/>
              </a:rPr>
              <a:t>Internship Report-18ECP112L</a:t>
            </a:r>
            <a:br>
              <a:rPr lang="en-IN" dirty="0">
                <a:effectLst/>
                <a:latin typeface="Calibri" panose="020F0502020204030204" pitchFamily="34" charset="0"/>
                <a:ea typeface="SimSun" panose="02010600030101010101" pitchFamily="2" charset="-122"/>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294951C7-98B1-0B1E-06E4-8F1FD0E8B79A}"/>
              </a:ext>
            </a:extLst>
          </p:cNvPr>
          <p:cNvSpPr>
            <a:spLocks noGrp="1"/>
          </p:cNvSpPr>
          <p:nvPr>
            <p:ph type="subTitle" idx="1"/>
          </p:nvPr>
        </p:nvSpPr>
        <p:spPr>
          <a:xfrm>
            <a:off x="1317811" y="3010368"/>
            <a:ext cx="9144000" cy="1655762"/>
          </a:xfrm>
        </p:spPr>
        <p:txBody>
          <a:bodyPr>
            <a:normAutofit fontScale="25000" lnSpcReduction="20000"/>
          </a:bodyPr>
          <a:lstStyle/>
          <a:p>
            <a:pPr marL="0" marR="0">
              <a:spcBef>
                <a:spcPts val="0"/>
              </a:spcBef>
              <a:spcAft>
                <a:spcPts val="0"/>
              </a:spcAft>
            </a:pPr>
            <a:r>
              <a:rPr lang="en-US" sz="11200" b="1" dirty="0">
                <a:effectLst/>
                <a:latin typeface="Times New Roman" panose="02020603050405020304" pitchFamily="18" charset="0"/>
                <a:ea typeface="SimSun" panose="02010600030101010101" pitchFamily="2" charset="-122"/>
                <a:cs typeface="Times New Roman" panose="02020603050405020304" pitchFamily="18" charset="0"/>
              </a:rPr>
              <a:t>Name-</a:t>
            </a:r>
            <a:r>
              <a:rPr lang="en-US" sz="11200" dirty="0">
                <a:effectLst/>
                <a:latin typeface="Times New Roman" panose="02020603050405020304" pitchFamily="18" charset="0"/>
                <a:ea typeface="SimSun" panose="02010600030101010101" pitchFamily="2" charset="-122"/>
                <a:cs typeface="Times New Roman" panose="02020603050405020304" pitchFamily="18" charset="0"/>
              </a:rPr>
              <a:t>Rohit Kumar Mohanty</a:t>
            </a:r>
          </a:p>
          <a:p>
            <a:pPr marL="0" marR="0">
              <a:spcBef>
                <a:spcPts val="0"/>
              </a:spcBef>
              <a:spcAft>
                <a:spcPts val="0"/>
              </a:spcAft>
            </a:pPr>
            <a:r>
              <a:rPr lang="en-US" sz="11200" dirty="0">
                <a:effectLst/>
                <a:latin typeface="Times New Roman" panose="02020603050405020304" pitchFamily="18" charset="0"/>
                <a:ea typeface="SimSun" panose="02010600030101010101" pitchFamily="2" charset="-122"/>
                <a:cs typeface="Times New Roman" panose="02020603050405020304" pitchFamily="18" charset="0"/>
              </a:rPr>
              <a:t> </a:t>
            </a:r>
          </a:p>
          <a:p>
            <a:pPr marL="0" marR="0">
              <a:spcBef>
                <a:spcPts val="0"/>
              </a:spcBef>
              <a:spcAft>
                <a:spcPts val="0"/>
              </a:spcAft>
            </a:pPr>
            <a:r>
              <a:rPr lang="en-US" sz="11200" b="1" dirty="0">
                <a:effectLst/>
                <a:latin typeface="Times New Roman" panose="02020603050405020304" pitchFamily="18" charset="0"/>
                <a:ea typeface="SimSun" panose="02010600030101010101" pitchFamily="2" charset="-122"/>
                <a:cs typeface="Times New Roman" panose="02020603050405020304" pitchFamily="18" charset="0"/>
              </a:rPr>
              <a:t>Register No-</a:t>
            </a:r>
            <a:r>
              <a:rPr lang="en-US" sz="11200" dirty="0">
                <a:effectLst/>
                <a:latin typeface="Times New Roman" panose="02020603050405020304" pitchFamily="18" charset="0"/>
                <a:ea typeface="SimSun" panose="02010600030101010101" pitchFamily="2" charset="-122"/>
                <a:cs typeface="Times New Roman" panose="02020603050405020304" pitchFamily="18" charset="0"/>
              </a:rPr>
              <a:t>RA1911004010259</a:t>
            </a:r>
          </a:p>
          <a:p>
            <a:pPr marL="0" marR="0">
              <a:spcBef>
                <a:spcPts val="0"/>
              </a:spcBef>
              <a:spcAft>
                <a:spcPts val="0"/>
              </a:spcAft>
            </a:pPr>
            <a:r>
              <a:rPr lang="en-US" sz="11200" dirty="0">
                <a:effectLst/>
                <a:latin typeface="Times New Roman" panose="02020603050405020304" pitchFamily="18" charset="0"/>
                <a:ea typeface="SimSun" panose="02010600030101010101" pitchFamily="2" charset="-122"/>
                <a:cs typeface="Times New Roman" panose="02020603050405020304" pitchFamily="18" charset="0"/>
              </a:rPr>
              <a:t> </a:t>
            </a:r>
          </a:p>
          <a:p>
            <a:pPr marL="0" marR="0">
              <a:spcBef>
                <a:spcPts val="0"/>
              </a:spcBef>
              <a:spcAft>
                <a:spcPts val="0"/>
              </a:spcAft>
            </a:pPr>
            <a:r>
              <a:rPr lang="en-US" sz="11200" b="1" dirty="0">
                <a:effectLst/>
                <a:latin typeface="Times New Roman" panose="02020603050405020304" pitchFamily="18" charset="0"/>
                <a:ea typeface="SimSun" panose="02010600030101010101" pitchFamily="2" charset="-122"/>
                <a:cs typeface="Times New Roman" panose="02020603050405020304" pitchFamily="18" charset="0"/>
              </a:rPr>
              <a:t>Department/Section - </a:t>
            </a:r>
            <a:r>
              <a:rPr lang="en-US" sz="11200" dirty="0">
                <a:effectLst/>
                <a:latin typeface="Times New Roman" panose="02020603050405020304" pitchFamily="18" charset="0"/>
                <a:ea typeface="SimSun" panose="02010600030101010101" pitchFamily="2" charset="-122"/>
                <a:cs typeface="Times New Roman" panose="02020603050405020304" pitchFamily="18" charset="0"/>
              </a:rPr>
              <a:t>ECE/E</a:t>
            </a:r>
          </a:p>
          <a:p>
            <a:pPr marL="0" marR="0">
              <a:spcBef>
                <a:spcPts val="0"/>
              </a:spcBef>
              <a:spcAft>
                <a:spcPts val="0"/>
              </a:spcAft>
            </a:pPr>
            <a:r>
              <a:rPr lang="en-US" sz="11200" dirty="0">
                <a:effectLst/>
                <a:latin typeface="Times New Roman" panose="02020603050405020304" pitchFamily="18" charset="0"/>
                <a:ea typeface="SimSun" panose="02010600030101010101" pitchFamily="2" charset="-122"/>
                <a:cs typeface="Times New Roman" panose="02020603050405020304" pitchFamily="18" charset="0"/>
              </a:rPr>
              <a:t> </a:t>
            </a:r>
          </a:p>
          <a:p>
            <a:pPr marL="1422400" marR="0" indent="-1422400">
              <a:spcBef>
                <a:spcPts val="0"/>
              </a:spcBef>
              <a:spcAft>
                <a:spcPts val="0"/>
              </a:spcAft>
            </a:pPr>
            <a:r>
              <a:rPr lang="en-US" sz="11200" b="1" dirty="0">
                <a:effectLst/>
                <a:latin typeface="Times New Roman" panose="02020603050405020304" pitchFamily="18" charset="0"/>
                <a:ea typeface="SimSun" panose="02010600030101010101" pitchFamily="2" charset="-122"/>
                <a:cs typeface="Times New Roman" panose="02020603050405020304" pitchFamily="18" charset="0"/>
              </a:rPr>
              <a:t>College-</a:t>
            </a:r>
            <a:r>
              <a:rPr lang="en-US" sz="11200" dirty="0">
                <a:effectLst/>
                <a:latin typeface="Times New Roman" panose="02020603050405020304" pitchFamily="18" charset="0"/>
                <a:ea typeface="SimSun" panose="02010600030101010101" pitchFamily="2" charset="-122"/>
                <a:cs typeface="Times New Roman" panose="02020603050405020304" pitchFamily="18" charset="0"/>
              </a:rPr>
              <a:t>SRM Institute of Science and Technology</a:t>
            </a:r>
          </a:p>
          <a:p>
            <a:pPr marL="1422400" marR="0" indent="-1422400">
              <a:spcBef>
                <a:spcPts val="0"/>
              </a:spcBef>
              <a:spcAft>
                <a:spcPts val="0"/>
              </a:spcAft>
            </a:pPr>
            <a:r>
              <a:rPr lang="en-US" sz="11200" dirty="0">
                <a:effectLst/>
                <a:latin typeface="Times New Roman" panose="02020603050405020304" pitchFamily="18" charset="0"/>
                <a:ea typeface="SimSun" panose="02010600030101010101" pitchFamily="2" charset="-122"/>
                <a:cs typeface="Times New Roman" panose="02020603050405020304" pitchFamily="18" charset="0"/>
              </a:rPr>
              <a:t> </a:t>
            </a:r>
          </a:p>
          <a:p>
            <a:pPr marL="1422400" marR="0" indent="-1422400">
              <a:spcBef>
                <a:spcPts val="0"/>
              </a:spcBef>
              <a:spcAft>
                <a:spcPts val="0"/>
              </a:spcAft>
            </a:pPr>
            <a:r>
              <a:rPr lang="en-US" sz="11200" b="1" dirty="0">
                <a:effectLst/>
                <a:latin typeface="Times New Roman" panose="02020603050405020304" pitchFamily="18" charset="0"/>
                <a:ea typeface="SimSun" panose="02010600030101010101" pitchFamily="2" charset="-122"/>
                <a:cs typeface="Times New Roman" panose="02020603050405020304" pitchFamily="18" charset="0"/>
              </a:rPr>
              <a:t>Campus - </a:t>
            </a:r>
            <a:r>
              <a:rPr lang="en-US" sz="11200" dirty="0" err="1">
                <a:effectLst/>
                <a:latin typeface="Times New Roman" panose="02020603050405020304" pitchFamily="18" charset="0"/>
                <a:ea typeface="SimSun" panose="02010600030101010101" pitchFamily="2" charset="-122"/>
                <a:cs typeface="Times New Roman" panose="02020603050405020304" pitchFamily="18" charset="0"/>
              </a:rPr>
              <a:t>Kattankulathur</a:t>
            </a:r>
            <a:endParaRPr lang="en-US" sz="11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spcBef>
                <a:spcPts val="0"/>
              </a:spcBef>
              <a:spcAft>
                <a:spcPts val="0"/>
              </a:spcAft>
            </a:pPr>
            <a:r>
              <a:rPr lang="en-US" sz="7000" dirty="0">
                <a:solidFill>
                  <a:srgbClr val="8496B0"/>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70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IN" dirty="0"/>
          </a:p>
        </p:txBody>
      </p:sp>
      <p:pic>
        <p:nvPicPr>
          <p:cNvPr id="10" name="Picture 9">
            <a:extLst>
              <a:ext uri="{FF2B5EF4-FFF2-40B4-BE49-F238E27FC236}">
                <a16:creationId xmlns:a16="http://schemas.microsoft.com/office/drawing/2014/main" id="{ED97E8BB-86DE-53AE-6918-6D4063E961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1800" y="1"/>
            <a:ext cx="1600200" cy="1600200"/>
          </a:xfrm>
          <a:prstGeom prst="rect">
            <a:avLst/>
          </a:prstGeom>
        </p:spPr>
      </p:pic>
    </p:spTree>
    <p:extLst>
      <p:ext uri="{BB962C8B-B14F-4D97-AF65-F5344CB8AC3E}">
        <p14:creationId xmlns:p14="http://schemas.microsoft.com/office/powerpoint/2010/main" val="236373022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E2C0D-0FCD-7062-354D-E1A4A61A0E11}"/>
              </a:ext>
            </a:extLst>
          </p:cNvPr>
          <p:cNvSpPr>
            <a:spLocks noGrp="1"/>
          </p:cNvSpPr>
          <p:nvPr>
            <p:ph type="title"/>
          </p:nvPr>
        </p:nvSpPr>
        <p:spPr/>
        <p:txBody>
          <a:bodyPr>
            <a:normAutofit/>
          </a:bodyPr>
          <a:lstStyle/>
          <a:p>
            <a:pPr algn="ctr"/>
            <a:r>
              <a:rPr lang="en-IN" dirty="0"/>
              <a:t> </a:t>
            </a:r>
            <a:r>
              <a:rPr lang="en-IN" b="1" dirty="0">
                <a:solidFill>
                  <a:srgbClr val="7030A0"/>
                </a:solidFill>
                <a:effectLst/>
                <a:latin typeface="Times New Roman" panose="02020603050405020304" pitchFamily="18" charset="0"/>
                <a:ea typeface="Times New Roman" panose="02020603050405020304" pitchFamily="18" charset="0"/>
              </a:rPr>
              <a:t>AUTOMATIC NUMBER PLATE RECOGNIZATION</a:t>
            </a:r>
            <a:endParaRPr lang="en-IN" dirty="0"/>
          </a:p>
        </p:txBody>
      </p:sp>
      <p:sp>
        <p:nvSpPr>
          <p:cNvPr id="3" name="Content Placeholder 2">
            <a:extLst>
              <a:ext uri="{FF2B5EF4-FFF2-40B4-BE49-F238E27FC236}">
                <a16:creationId xmlns:a16="http://schemas.microsoft.com/office/drawing/2014/main" id="{DA609E7E-E333-2FC3-D17C-7310A7F9D449}"/>
              </a:ext>
            </a:extLst>
          </p:cNvPr>
          <p:cNvSpPr>
            <a:spLocks noGrp="1"/>
          </p:cNvSpPr>
          <p:nvPr>
            <p:ph idx="1"/>
          </p:nvPr>
        </p:nvSpPr>
        <p:spPr/>
        <p:txBody>
          <a:bodyPr>
            <a:normAutofit/>
          </a:bodyPr>
          <a:lstStyle/>
          <a:p>
            <a:r>
              <a:rPr lang="en-US" dirty="0"/>
              <a:t>DATA ANNOTATION:</a:t>
            </a:r>
          </a:p>
          <a:p>
            <a:r>
              <a:rPr lang="en-US" dirty="0"/>
              <a:t>Data annotation is the process of labeling individual elements of training data (whether </a:t>
            </a:r>
            <a:r>
              <a:rPr lang="en-US" dirty="0" err="1"/>
              <a:t>text,images</a:t>
            </a:r>
            <a:r>
              <a:rPr lang="en-US" dirty="0"/>
              <a:t>, audio, or video) to help machines understand what exactly is in it and what is important.</a:t>
            </a:r>
          </a:p>
          <a:p>
            <a:r>
              <a:rPr lang="en-US" dirty="0"/>
              <a:t>This annotated data is then used for model training.</a:t>
            </a:r>
          </a:p>
          <a:p>
            <a:r>
              <a:rPr lang="en-US" dirty="0"/>
              <a:t> Data annotation also plays a part in the larger  quality control process  of data collection, as well—annotated datasets become ground truth datasets: data that is held up as a gold standard and used to measure model performance and the quality of other datasets.</a:t>
            </a:r>
            <a:endParaRPr lang="en-IN" dirty="0"/>
          </a:p>
        </p:txBody>
      </p:sp>
      <p:pic>
        <p:nvPicPr>
          <p:cNvPr id="5" name="Picture 4">
            <a:extLst>
              <a:ext uri="{FF2B5EF4-FFF2-40B4-BE49-F238E27FC236}">
                <a16:creationId xmlns:a16="http://schemas.microsoft.com/office/drawing/2014/main" id="{481F5740-1E54-6DAC-A339-C5A6718BB5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6556" y="0"/>
            <a:ext cx="1614487" cy="1614487"/>
          </a:xfrm>
          <a:prstGeom prst="rect">
            <a:avLst/>
          </a:prstGeom>
        </p:spPr>
      </p:pic>
    </p:spTree>
    <p:extLst>
      <p:ext uri="{BB962C8B-B14F-4D97-AF65-F5344CB8AC3E}">
        <p14:creationId xmlns:p14="http://schemas.microsoft.com/office/powerpoint/2010/main" val="237125326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B3344-6E23-39DC-C250-0C004F4E2651}"/>
              </a:ext>
            </a:extLst>
          </p:cNvPr>
          <p:cNvSpPr>
            <a:spLocks noGrp="1"/>
          </p:cNvSpPr>
          <p:nvPr>
            <p:ph type="title"/>
          </p:nvPr>
        </p:nvSpPr>
        <p:spPr/>
        <p:txBody>
          <a:bodyPr>
            <a:normAutofit/>
          </a:bodyPr>
          <a:lstStyle/>
          <a:p>
            <a:pPr algn="ctr"/>
            <a:r>
              <a:rPr lang="en-IN" dirty="0"/>
              <a:t> </a:t>
            </a:r>
            <a:r>
              <a:rPr lang="en-IN" b="1" dirty="0">
                <a:solidFill>
                  <a:srgbClr val="7030A0"/>
                </a:solidFill>
                <a:effectLst/>
                <a:latin typeface="Times New Roman" panose="02020603050405020304" pitchFamily="18" charset="0"/>
                <a:ea typeface="Times New Roman" panose="02020603050405020304" pitchFamily="18" charset="0"/>
              </a:rPr>
              <a:t>AUTOMATIC NUMBER PLATE RECOGNIZATION</a:t>
            </a:r>
            <a:endParaRPr lang="en-IN" dirty="0"/>
          </a:p>
        </p:txBody>
      </p:sp>
      <p:sp>
        <p:nvSpPr>
          <p:cNvPr id="3" name="Content Placeholder 2">
            <a:extLst>
              <a:ext uri="{FF2B5EF4-FFF2-40B4-BE49-F238E27FC236}">
                <a16:creationId xmlns:a16="http://schemas.microsoft.com/office/drawing/2014/main" id="{81EA658C-93C9-7445-5839-64A5C0EBD97B}"/>
              </a:ext>
            </a:extLst>
          </p:cNvPr>
          <p:cNvSpPr>
            <a:spLocks noGrp="1"/>
          </p:cNvSpPr>
          <p:nvPr>
            <p:ph idx="1"/>
          </p:nvPr>
        </p:nvSpPr>
        <p:spPr>
          <a:xfrm>
            <a:off x="528917" y="1690687"/>
            <a:ext cx="10300448" cy="4802187"/>
          </a:xfrm>
        </p:spPr>
        <p:txBody>
          <a:bodyPr>
            <a:normAutofit/>
          </a:bodyPr>
          <a:lstStyle/>
          <a:p>
            <a:r>
              <a:rPr lang="en-US" dirty="0">
                <a:latin typeface="Times New Roman" panose="02020603050405020304" pitchFamily="18" charset="0"/>
                <a:cs typeface="Times New Roman" panose="02020603050405020304" pitchFamily="18" charset="0"/>
              </a:rPr>
              <a:t>DATA CLEANING:</a:t>
            </a:r>
          </a:p>
          <a:p>
            <a:r>
              <a:rPr lang="en-US" dirty="0">
                <a:latin typeface="Times New Roman" panose="02020603050405020304" pitchFamily="18" charset="0"/>
                <a:cs typeface="Times New Roman" panose="02020603050405020304" pitchFamily="18" charset="0"/>
              </a:rPr>
              <a:t>Data cleaning is the process of fixing or removing incorrect, corrupted, incorrectly </a:t>
            </a:r>
            <a:r>
              <a:rPr lang="en-US" dirty="0" err="1">
                <a:latin typeface="Times New Roman" panose="02020603050405020304" pitchFamily="18" charset="0"/>
                <a:cs typeface="Times New Roman" panose="02020603050405020304" pitchFamily="18" charset="0"/>
              </a:rPr>
              <a:t>formatted,duplicate</a:t>
            </a:r>
            <a:r>
              <a:rPr lang="en-US" dirty="0">
                <a:latin typeface="Times New Roman" panose="02020603050405020304" pitchFamily="18" charset="0"/>
                <a:cs typeface="Times New Roman" panose="02020603050405020304" pitchFamily="18" charset="0"/>
              </a:rPr>
              <a:t>, or incomplete data within a dataset.</a:t>
            </a:r>
          </a:p>
          <a:p>
            <a:r>
              <a:rPr lang="en-US" dirty="0">
                <a:latin typeface="Times New Roman" panose="02020603050405020304" pitchFamily="18" charset="0"/>
                <a:cs typeface="Times New Roman" panose="02020603050405020304" pitchFamily="18" charset="0"/>
              </a:rPr>
              <a:t> When combining multiple data sources, there are many opportunities for data to be duplicated or mislabeled.</a:t>
            </a:r>
          </a:p>
          <a:p>
            <a:r>
              <a:rPr lang="en-US" dirty="0">
                <a:latin typeface="Times New Roman" panose="02020603050405020304" pitchFamily="18" charset="0"/>
                <a:cs typeface="Times New Roman" panose="02020603050405020304" pitchFamily="18" charset="0"/>
              </a:rPr>
              <a:t>If data is incorrect, outcomes and algorithms are unreliable, even though they may look correct.</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6C8AA6B-0831-39DD-7F8B-1089E66933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7512" y="0"/>
            <a:ext cx="1552576" cy="1552576"/>
          </a:xfrm>
          <a:prstGeom prst="rect">
            <a:avLst/>
          </a:prstGeom>
        </p:spPr>
      </p:pic>
    </p:spTree>
    <p:extLst>
      <p:ext uri="{BB962C8B-B14F-4D97-AF65-F5344CB8AC3E}">
        <p14:creationId xmlns:p14="http://schemas.microsoft.com/office/powerpoint/2010/main" val="161575351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FFCDF-DF70-2B4F-C8E4-8BF212BC303B}"/>
              </a:ext>
            </a:extLst>
          </p:cNvPr>
          <p:cNvSpPr>
            <a:spLocks noGrp="1"/>
          </p:cNvSpPr>
          <p:nvPr>
            <p:ph type="title"/>
          </p:nvPr>
        </p:nvSpPr>
        <p:spPr/>
        <p:txBody>
          <a:bodyPr/>
          <a:lstStyle/>
          <a:p>
            <a:pPr algn="ctr"/>
            <a:r>
              <a:rPr lang="en-IN" b="1" u="sng" dirty="0">
                <a:solidFill>
                  <a:srgbClr val="7030A0"/>
                </a:solidFill>
                <a:latin typeface="Times New Roman" panose="02020603050405020304" pitchFamily="18" charset="0"/>
                <a:cs typeface="Times New Roman" panose="02020603050405020304" pitchFamily="18" charset="0"/>
              </a:rPr>
              <a:t>Components Used</a:t>
            </a:r>
          </a:p>
        </p:txBody>
      </p:sp>
      <p:sp>
        <p:nvSpPr>
          <p:cNvPr id="3" name="Content Placeholder 2">
            <a:extLst>
              <a:ext uri="{FF2B5EF4-FFF2-40B4-BE49-F238E27FC236}">
                <a16:creationId xmlns:a16="http://schemas.microsoft.com/office/drawing/2014/main" id="{244CF22D-299A-2DDB-8743-F20103BD2CF0}"/>
              </a:ext>
            </a:extLst>
          </p:cNvPr>
          <p:cNvSpPr>
            <a:spLocks noGrp="1"/>
          </p:cNvSpPr>
          <p:nvPr>
            <p:ph idx="1"/>
          </p:nvPr>
        </p:nvSpPr>
        <p:spPr/>
        <p:txBody>
          <a:bodyPr/>
          <a:lstStyle/>
          <a:p>
            <a:pPr marL="228600" marR="422910">
              <a:lnSpc>
                <a:spcPct val="107000"/>
              </a:lnSpc>
              <a:spcAft>
                <a:spcPts val="800"/>
              </a:spcAft>
            </a:pPr>
            <a:r>
              <a:rPr lang="en-IN" sz="2000" dirty="0">
                <a:solidFill>
                  <a:srgbClr val="000000"/>
                </a:solidFill>
                <a:effectLst/>
                <a:latin typeface="Times New Roman" panose="02020603050405020304" pitchFamily="18" charset="0"/>
                <a:ea typeface="Times New Roman" panose="02020603050405020304" pitchFamily="18" charset="0"/>
              </a:rPr>
              <a:t>Arduino IDE</a:t>
            </a:r>
          </a:p>
          <a:p>
            <a:pPr marL="228600" marR="422910">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rPr>
              <a:t>QR Module Command Set</a:t>
            </a:r>
          </a:p>
          <a:p>
            <a:pPr marR="422910">
              <a:lnSpc>
                <a:spcPct val="107000"/>
              </a:lnSpc>
              <a:spcAft>
                <a:spcPts val="800"/>
              </a:spcAft>
            </a:pPr>
            <a:r>
              <a:rPr lang="en-IN" sz="2000" dirty="0">
                <a:solidFill>
                  <a:srgbClr val="000000"/>
                </a:solidFill>
                <a:effectLst/>
                <a:latin typeface="Times New Roman" panose="02020603050405020304" pitchFamily="18" charset="0"/>
                <a:ea typeface="Times New Roman" panose="02020603050405020304" pitchFamily="18" charset="0"/>
              </a:rPr>
              <a:t>AWS Management Console</a:t>
            </a:r>
          </a:p>
          <a:p>
            <a:pPr marR="422910">
              <a:lnSpc>
                <a:spcPct val="107000"/>
              </a:lnSpc>
              <a:spcAft>
                <a:spcPts val="800"/>
              </a:spcAft>
            </a:pPr>
            <a:endParaRPr lang="en-IN" sz="2000" dirty="0">
              <a:solidFill>
                <a:srgbClr val="000000"/>
              </a:solidFill>
              <a:effectLst/>
              <a:latin typeface="Calibri" panose="020F0502020204030204" pitchFamily="34" charset="0"/>
              <a:ea typeface="Calibri" panose="020F0502020204030204" pitchFamily="34" charset="0"/>
            </a:endParaRPr>
          </a:p>
          <a:p>
            <a:pPr marL="228600" marR="422910">
              <a:lnSpc>
                <a:spcPct val="107000"/>
              </a:lnSpc>
              <a:spcAft>
                <a:spcPts val="800"/>
              </a:spcAft>
            </a:pPr>
            <a:endParaRPr lang="en-IN" sz="1800" dirty="0">
              <a:solidFill>
                <a:srgbClr val="000000"/>
              </a:solidFill>
              <a:effectLst/>
              <a:latin typeface="Calibri" panose="020F0502020204030204" pitchFamily="34" charset="0"/>
              <a:ea typeface="Calibri" panose="020F0502020204030204" pitchFamily="34" charset="0"/>
            </a:endParaRPr>
          </a:p>
        </p:txBody>
      </p:sp>
      <p:pic>
        <p:nvPicPr>
          <p:cNvPr id="11" name="Picture 10">
            <a:extLst>
              <a:ext uri="{FF2B5EF4-FFF2-40B4-BE49-F238E27FC236}">
                <a16:creationId xmlns:a16="http://schemas.microsoft.com/office/drawing/2014/main" id="{B89B27A3-038F-F798-1B20-D7A67796C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0624" y="61074"/>
            <a:ext cx="1506351" cy="1506351"/>
          </a:xfrm>
          <a:prstGeom prst="rect">
            <a:avLst/>
          </a:prstGeom>
        </p:spPr>
      </p:pic>
    </p:spTree>
    <p:extLst>
      <p:ext uri="{BB962C8B-B14F-4D97-AF65-F5344CB8AC3E}">
        <p14:creationId xmlns:p14="http://schemas.microsoft.com/office/powerpoint/2010/main" val="195827892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ED859-B107-2FA1-33FB-F273EDD1A49B}"/>
              </a:ext>
            </a:extLst>
          </p:cNvPr>
          <p:cNvSpPr>
            <a:spLocks noGrp="1"/>
          </p:cNvSpPr>
          <p:nvPr>
            <p:ph type="title"/>
          </p:nvPr>
        </p:nvSpPr>
        <p:spPr/>
        <p:txBody>
          <a:bodyPr>
            <a:normAutofit/>
          </a:bodyPr>
          <a:lstStyle/>
          <a:p>
            <a:pPr algn="ctr"/>
            <a:r>
              <a:rPr lang="en-IN" sz="4000" b="1" u="sng" kern="0" dirty="0">
                <a:solidFill>
                  <a:srgbClr val="7030A0"/>
                </a:solidFill>
                <a:latin typeface="Times New Roman" panose="02020603050405020304" pitchFamily="18" charset="0"/>
                <a:ea typeface=""/>
                <a:cs typeface="Times New Roman" panose="02020603050405020304" pitchFamily="18" charset="0"/>
              </a:rPr>
              <a:t>E</a:t>
            </a:r>
            <a:r>
              <a:rPr lang="en-IN" sz="4000" b="1" i="0" u="sng" kern="0" spc="0" dirty="0">
                <a:solidFill>
                  <a:srgbClr val="7030A0"/>
                </a:solidFill>
                <a:effectLst/>
                <a:latin typeface="Times New Roman" panose="02020603050405020304" pitchFamily="18" charset="0"/>
                <a:ea typeface=""/>
                <a:cs typeface="Times New Roman" panose="02020603050405020304" pitchFamily="18" charset="0"/>
              </a:rPr>
              <a:t>xperience Gain</a:t>
            </a:r>
            <a:endParaRPr lang="en-IN" sz="40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DE479D-E686-E37E-D05F-87A7F82557FD}"/>
              </a:ext>
            </a:extLst>
          </p:cNvPr>
          <p:cNvSpPr>
            <a:spLocks noGrp="1"/>
          </p:cNvSpPr>
          <p:nvPr>
            <p:ph idx="1"/>
          </p:nvPr>
        </p:nvSpPr>
        <p:spPr/>
        <p:txBody>
          <a:bodyPr/>
          <a:lstStyle/>
          <a:p>
            <a:pPr marL="0" indent="0">
              <a:buNone/>
            </a:pPr>
            <a:r>
              <a:rPr lang="en-US" sz="3200" b="0" i="0" kern="0" spc="0" dirty="0">
                <a:solidFill>
                  <a:srgbClr val="000000"/>
                </a:solidFill>
                <a:effectLst/>
                <a:latin typeface="Times New Roman" panose="02020603050405020304" pitchFamily="18" charset="0"/>
                <a:ea typeface=""/>
              </a:rPr>
              <a:t>This internship helped me to grow professionally and personally. On professional front I learned many technical skills like in Data Annotation, implementation of Arduino IDE, Data Cleaning and core knowledge. This internship provided me a new learning opportunity in field of technology.</a:t>
            </a:r>
            <a:endParaRPr lang="en-US" sz="3200" dirty="0">
              <a:effectLst/>
              <a:latin typeface="Times New Roman" panose="02020603050405020304" pitchFamily="18" charset="0"/>
              <a:ea typeface="SimSun" panose="02010600030101010101" pitchFamily="2" charset="-122"/>
            </a:endParaRPr>
          </a:p>
          <a:p>
            <a:pPr marL="0" indent="0">
              <a:buNone/>
            </a:pPr>
            <a:endParaRPr lang="en-IN" sz="3200" dirty="0"/>
          </a:p>
        </p:txBody>
      </p:sp>
      <p:pic>
        <p:nvPicPr>
          <p:cNvPr id="7" name="Picture 6">
            <a:extLst>
              <a:ext uri="{FF2B5EF4-FFF2-40B4-BE49-F238E27FC236}">
                <a16:creationId xmlns:a16="http://schemas.microsoft.com/office/drawing/2014/main" id="{2B97C79E-AEBC-8BE3-8BC6-DE4C4FD3C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9451" y="76151"/>
            <a:ext cx="1488698" cy="1488698"/>
          </a:xfrm>
          <a:prstGeom prst="rect">
            <a:avLst/>
          </a:prstGeom>
        </p:spPr>
      </p:pic>
    </p:spTree>
    <p:extLst>
      <p:ext uri="{BB962C8B-B14F-4D97-AF65-F5344CB8AC3E}">
        <p14:creationId xmlns:p14="http://schemas.microsoft.com/office/powerpoint/2010/main" val="271722249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01D4-C685-5572-2ECA-11BDAAB6478B}"/>
              </a:ext>
            </a:extLst>
          </p:cNvPr>
          <p:cNvSpPr>
            <a:spLocks noGrp="1"/>
          </p:cNvSpPr>
          <p:nvPr>
            <p:ph type="title"/>
          </p:nvPr>
        </p:nvSpPr>
        <p:spPr/>
        <p:txBody>
          <a:bodyPr>
            <a:normAutofit/>
          </a:bodyPr>
          <a:lstStyle/>
          <a:p>
            <a:pPr algn="ctr"/>
            <a:r>
              <a:rPr lang="en-IN" b="1" i="0" u="sng" spc="0" dirty="0">
                <a:solidFill>
                  <a:srgbClr val="7030A0"/>
                </a:solidFill>
                <a:effectLst/>
                <a:latin typeface="Times New Roman" panose="02020603050405020304" pitchFamily="18" charset="0"/>
                <a:ea typeface=""/>
                <a:cs typeface="Times New Roman" panose="02020603050405020304" pitchFamily="18" charset="0"/>
              </a:rPr>
              <a:t>Conclusion</a:t>
            </a:r>
            <a:endParaRPr lang="en-IN"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11ACEC-77F4-5D3F-4504-5EA58ED8E770}"/>
              </a:ext>
            </a:extLst>
          </p:cNvPr>
          <p:cNvSpPr>
            <a:spLocks noGrp="1"/>
          </p:cNvSpPr>
          <p:nvPr>
            <p:ph idx="1"/>
          </p:nvPr>
        </p:nvSpPr>
        <p:spPr/>
        <p:txBody>
          <a:bodyPr/>
          <a:lstStyle/>
          <a:p>
            <a:pPr marL="0" indent="0">
              <a:buNone/>
            </a:pPr>
            <a:r>
              <a:rPr lang="en-US" sz="3200" b="0" i="0" spc="0" dirty="0">
                <a:solidFill>
                  <a:srgbClr val="000000"/>
                </a:solidFill>
                <a:effectLst/>
                <a:latin typeface="Times New Roman" panose="02020603050405020304" pitchFamily="18" charset="0"/>
                <a:ea typeface=""/>
                <a:cs typeface="Times New Roman" panose="02020603050405020304" pitchFamily="18" charset="0"/>
              </a:rPr>
              <a:t>Hence I have implemented the my idea using Arduino IDE and ANPR successfully</a:t>
            </a:r>
            <a:r>
              <a:rPr lang="en-US" sz="3200" dirty="0">
                <a:solidFill>
                  <a:srgbClr val="000000"/>
                </a:solidFill>
                <a:latin typeface="Times New Roman" panose="02020603050405020304" pitchFamily="18" charset="0"/>
                <a:ea typeface=""/>
                <a:cs typeface="Times New Roman" panose="02020603050405020304" pitchFamily="18" charset="0"/>
              </a:rPr>
              <a:t> w</a:t>
            </a:r>
            <a:r>
              <a:rPr lang="en-US" sz="3200" b="0" i="0" spc="0" dirty="0">
                <a:solidFill>
                  <a:srgbClr val="000000"/>
                </a:solidFill>
                <a:effectLst/>
                <a:latin typeface="Times New Roman" panose="02020603050405020304" pitchFamily="18" charset="0"/>
                <a:ea typeface=""/>
                <a:cs typeface="Times New Roman" panose="02020603050405020304" pitchFamily="18" charset="0"/>
              </a:rPr>
              <a:t>ith the help of my Guide who have keep encouraging and Implementing new Ideas. I have successfully completed my Internship with their guidance.</a:t>
            </a:r>
            <a:endParaRPr lang="en-US" sz="32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1972BF07-00DE-2772-3954-6BF041EFAB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4900" y="28380"/>
            <a:ext cx="1662308" cy="1662308"/>
          </a:xfrm>
          <a:prstGeom prst="rect">
            <a:avLst/>
          </a:prstGeom>
        </p:spPr>
      </p:pic>
    </p:spTree>
    <p:extLst>
      <p:ext uri="{BB962C8B-B14F-4D97-AF65-F5344CB8AC3E}">
        <p14:creationId xmlns:p14="http://schemas.microsoft.com/office/powerpoint/2010/main" val="404769384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216F7-0411-9173-DCEA-94A09C180343}"/>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9D0FCAFD-9074-E41D-3EF0-AD0E690F0E37}"/>
              </a:ext>
            </a:extLst>
          </p:cNvPr>
          <p:cNvSpPr>
            <a:spLocks noGrp="1"/>
          </p:cNvSpPr>
          <p:nvPr>
            <p:ph idx="1"/>
          </p:nvPr>
        </p:nvSpPr>
        <p:spPr/>
        <p:txBody>
          <a:bodyPr>
            <a:normAutofit/>
          </a:bodyPr>
          <a:lstStyle/>
          <a:p>
            <a:pPr marL="0" indent="0">
              <a:buNone/>
            </a:pPr>
            <a:r>
              <a:rPr lang="en-IN" sz="9600" dirty="0"/>
              <a:t> </a:t>
            </a:r>
          </a:p>
        </p:txBody>
      </p:sp>
      <p:sp>
        <p:nvSpPr>
          <p:cNvPr id="4" name="Rectangle 3">
            <a:extLst>
              <a:ext uri="{FF2B5EF4-FFF2-40B4-BE49-F238E27FC236}">
                <a16:creationId xmlns:a16="http://schemas.microsoft.com/office/drawing/2014/main" id="{CDA27889-F21F-714E-990E-20030B80D4FC}"/>
              </a:ext>
            </a:extLst>
          </p:cNvPr>
          <p:cNvSpPr/>
          <p:nvPr/>
        </p:nvSpPr>
        <p:spPr>
          <a:xfrm>
            <a:off x="1055594" y="2187403"/>
            <a:ext cx="10080811" cy="1569660"/>
          </a:xfrm>
          <a:prstGeom prst="rect">
            <a:avLst/>
          </a:prstGeom>
          <a:noFill/>
        </p:spPr>
        <p:txBody>
          <a:bodyPr wrap="square" lIns="91440" tIns="45720" rIns="91440" bIns="45720">
            <a:spAutoFit/>
          </a:bodyPr>
          <a:lstStyle/>
          <a:p>
            <a:pPr algn="ctr"/>
            <a:r>
              <a:rPr lang="en-IN" sz="96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a:t>
            </a:r>
            <a:r>
              <a:rPr lang="en-IN"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IN" sz="96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YOU</a:t>
            </a:r>
          </a:p>
        </p:txBody>
      </p:sp>
    </p:spTree>
    <p:extLst>
      <p:ext uri="{BB962C8B-B14F-4D97-AF65-F5344CB8AC3E}">
        <p14:creationId xmlns:p14="http://schemas.microsoft.com/office/powerpoint/2010/main" val="3931919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0F32-4342-8247-A5EA-76A88893AC54}"/>
              </a:ext>
            </a:extLst>
          </p:cNvPr>
          <p:cNvSpPr>
            <a:spLocks noGrp="1"/>
          </p:cNvSpPr>
          <p:nvPr>
            <p:ph type="title"/>
          </p:nvPr>
        </p:nvSpPr>
        <p:spPr/>
        <p:txBody>
          <a:bodyPr>
            <a:normAutofit/>
          </a:bodyPr>
          <a:lstStyle/>
          <a:p>
            <a:pPr algn="ctr"/>
            <a:r>
              <a:rPr lang="en-IN" sz="4800" u="sng" dirty="0">
                <a:solidFill>
                  <a:srgbClr val="7030A0"/>
                </a:solidFill>
                <a:effectLst/>
                <a:latin typeface="Times New Roman" panose="02020603050405020304" pitchFamily="18" charset="0"/>
                <a:ea typeface="SimSun" panose="02010600030101010101" pitchFamily="2" charset="-122"/>
                <a:cs typeface="Times New Roman" panose="02020603050405020304" pitchFamily="18" charset="0"/>
              </a:rPr>
              <a:t>Index</a:t>
            </a:r>
            <a:endParaRPr lang="en-IN" sz="4800" u="sng"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5F9527-7D55-276E-7353-4442CE4D780D}"/>
              </a:ext>
            </a:extLst>
          </p:cNvPr>
          <p:cNvSpPr>
            <a:spLocks noGrp="1"/>
          </p:cNvSpPr>
          <p:nvPr>
            <p:ph idx="1"/>
          </p:nvPr>
        </p:nvSpPr>
        <p:spPr/>
        <p:txBody>
          <a:bodyPr/>
          <a:lstStyle/>
          <a:p>
            <a:pPr marL="0" marR="0">
              <a:spcBef>
                <a:spcPts val="0"/>
              </a:spcBef>
              <a:spcAft>
                <a:spcPts val="0"/>
              </a:spcAft>
            </a:pPr>
            <a:r>
              <a:rPr lang="en-US" sz="20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Presentation Outline</a:t>
            </a:r>
            <a:endParaRPr lang="en-US" sz="20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spcBef>
                <a:spcPts val="0"/>
              </a:spcBef>
              <a:spcAft>
                <a:spcPts val="0"/>
              </a:spcAft>
              <a:buNone/>
            </a:pPr>
            <a:r>
              <a:rPr lang="en-US" sz="20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20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spcBef>
                <a:spcPts val="0"/>
              </a:spcBef>
              <a:spcAft>
                <a:spcPts val="0"/>
              </a:spcAft>
            </a:pPr>
            <a:r>
              <a:rPr lang="en-US" sz="20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About The Organization</a:t>
            </a:r>
            <a:endParaRPr lang="en-US" sz="20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spcBef>
                <a:spcPts val="0"/>
              </a:spcBef>
              <a:spcAft>
                <a:spcPts val="0"/>
              </a:spcAft>
              <a:buNone/>
            </a:pPr>
            <a:r>
              <a:rPr lang="en-US" sz="20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20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spcBef>
                <a:spcPts val="0"/>
              </a:spcBef>
              <a:spcAft>
                <a:spcPts val="0"/>
              </a:spcAft>
            </a:pPr>
            <a:r>
              <a:rPr lang="en-US" sz="20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Description about internship </a:t>
            </a:r>
            <a:endParaRPr lang="en-US" sz="20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spcBef>
                <a:spcPts val="0"/>
              </a:spcBef>
              <a:spcAft>
                <a:spcPts val="0"/>
              </a:spcAft>
              <a:buNone/>
            </a:pPr>
            <a:r>
              <a:rPr lang="en-US" sz="20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20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spcBef>
                <a:spcPts val="0"/>
              </a:spcBef>
              <a:spcAft>
                <a:spcPts val="0"/>
              </a:spcAft>
            </a:pPr>
            <a:r>
              <a:rPr lang="en-US" sz="20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Certificate</a:t>
            </a:r>
            <a:endParaRPr lang="en-US" sz="20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spcBef>
                <a:spcPts val="0"/>
              </a:spcBef>
              <a:spcAft>
                <a:spcPts val="0"/>
              </a:spcAft>
              <a:buNone/>
            </a:pPr>
            <a:r>
              <a:rPr lang="en-US" sz="20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20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spcBef>
                <a:spcPts val="0"/>
              </a:spcBef>
              <a:spcAft>
                <a:spcPts val="0"/>
              </a:spcAft>
            </a:pPr>
            <a:r>
              <a:rPr lang="en-US" sz="20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Title of Project</a:t>
            </a:r>
            <a:endParaRPr lang="en-US" sz="20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spcBef>
                <a:spcPts val="0"/>
              </a:spcBef>
              <a:spcAft>
                <a:spcPts val="0"/>
              </a:spcAft>
              <a:buNone/>
            </a:pPr>
            <a:r>
              <a:rPr lang="en-US" sz="20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20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spcBef>
                <a:spcPts val="0"/>
              </a:spcBef>
              <a:spcAft>
                <a:spcPts val="0"/>
              </a:spcAft>
            </a:pPr>
            <a:r>
              <a:rPr lang="en-US" sz="20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Brief About Experience Gained</a:t>
            </a:r>
            <a:endParaRPr lang="en-US" sz="2000" b="1" dirty="0">
              <a:latin typeface="Times New Roman" panose="02020603050405020304" pitchFamily="18" charset="0"/>
              <a:ea typeface="SimSun" panose="02010600030101010101" pitchFamily="2" charset="-122"/>
              <a:cs typeface="Times New Roman" panose="02020603050405020304" pitchFamily="18" charset="0"/>
            </a:endParaRPr>
          </a:p>
          <a:p>
            <a:pPr marL="0" marR="0" indent="0">
              <a:spcBef>
                <a:spcPts val="0"/>
              </a:spcBef>
              <a:spcAft>
                <a:spcPts val="0"/>
              </a:spcAft>
              <a:buNone/>
            </a:pPr>
            <a:r>
              <a:rPr lang="en-US" sz="20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20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spcBef>
                <a:spcPts val="0"/>
              </a:spcBef>
              <a:spcAft>
                <a:spcPts val="0"/>
              </a:spcAft>
            </a:pPr>
            <a:r>
              <a:rPr lang="en-US" sz="20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Conclusion</a:t>
            </a:r>
            <a:endParaRPr lang="en-US" sz="20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spcBef>
                <a:spcPts val="0"/>
              </a:spcBef>
              <a:spcAft>
                <a:spcPts val="0"/>
              </a:spcAft>
              <a:buNone/>
            </a:pPr>
            <a:endParaRPr lang="en-US" sz="20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C3D65CAB-2868-6D66-684B-B543DD0E8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3700" y="166688"/>
            <a:ext cx="1566862" cy="1566862"/>
          </a:xfrm>
          <a:prstGeom prst="rect">
            <a:avLst/>
          </a:prstGeom>
        </p:spPr>
      </p:pic>
    </p:spTree>
    <p:extLst>
      <p:ext uri="{BB962C8B-B14F-4D97-AF65-F5344CB8AC3E}">
        <p14:creationId xmlns:p14="http://schemas.microsoft.com/office/powerpoint/2010/main" val="99735921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3EF65-364F-5B73-DEEF-C7CC08511AF9}"/>
              </a:ext>
            </a:extLst>
          </p:cNvPr>
          <p:cNvSpPr>
            <a:spLocks noGrp="1"/>
          </p:cNvSpPr>
          <p:nvPr>
            <p:ph type="title"/>
          </p:nvPr>
        </p:nvSpPr>
        <p:spPr/>
        <p:txBody>
          <a:bodyPr>
            <a:normAutofit/>
          </a:bodyPr>
          <a:lstStyle/>
          <a:p>
            <a:pPr algn="ctr"/>
            <a:r>
              <a:rPr lang="en-IN" sz="4000" u="sng" dirty="0">
                <a:solidFill>
                  <a:srgbClr val="7030A0"/>
                </a:solidFill>
                <a:effectLst/>
                <a:latin typeface="Times New Roman" panose="02020603050405020304" pitchFamily="18" charset="0"/>
                <a:ea typeface="SimSun" panose="02010600030101010101" pitchFamily="2" charset="-122"/>
                <a:cs typeface="Times New Roman" panose="02020603050405020304" pitchFamily="18" charset="0"/>
              </a:rPr>
              <a:t>Presentation Outline</a:t>
            </a:r>
            <a:endParaRPr lang="en-IN" sz="4000"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6BE540-98FC-C685-B76D-A3B8BEE3A2C1}"/>
              </a:ext>
            </a:extLst>
          </p:cNvPr>
          <p:cNvSpPr>
            <a:spLocks noGrp="1"/>
          </p:cNvSpPr>
          <p:nvPr>
            <p:ph idx="1"/>
          </p:nvPr>
        </p:nvSpPr>
        <p:spPr>
          <a:xfrm>
            <a:off x="838200" y="1798731"/>
            <a:ext cx="10515600" cy="4351338"/>
          </a:xfrm>
        </p:spPr>
        <p:txBody>
          <a:bodyPr>
            <a:noAutofit/>
          </a:bodyPr>
          <a:lstStyle/>
          <a:p>
            <a:pPr marL="0" indent="0">
              <a:spcBef>
                <a:spcPts val="0"/>
              </a:spcBef>
              <a:buNone/>
            </a:pPr>
            <a:r>
              <a:rPr lang="en-US" sz="32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I have been part of the R&amp;D team as Embedded Engineer and worked on IOT projects.</a:t>
            </a:r>
            <a:r>
              <a:rPr lang="en-IN" sz="3200" dirty="0">
                <a:solidFill>
                  <a:srgbClr val="000000"/>
                </a:solidFill>
                <a:effectLst/>
                <a:latin typeface="Times New Roman" panose="02020603050405020304" pitchFamily="18" charset="0"/>
                <a:ea typeface="Times New Roman" panose="02020603050405020304" pitchFamily="18" charset="0"/>
              </a:rPr>
              <a:t>IOT Based Scanner using Bluetooth Low Energy (BLE) capable devices with user devices is neither secure nor trivial. Secure pairing and identification of BLE devices is described.</a:t>
            </a:r>
          </a:p>
          <a:p>
            <a:pPr marL="0" indent="0">
              <a:spcBef>
                <a:spcPts val="0"/>
              </a:spcBef>
              <a:buNone/>
            </a:pPr>
            <a:r>
              <a:rPr lang="en-US" sz="3200" strike="noStrike" kern="0" dirty="0">
                <a:solidFill>
                  <a:srgbClr val="000000"/>
                </a:solidFill>
                <a:effectLst/>
                <a:uFill>
                  <a:solidFill>
                    <a:srgbClr val="000000"/>
                  </a:solidFill>
                </a:uFill>
                <a:latin typeface="Times New Roman" panose="02020603050405020304" pitchFamily="18" charset="0"/>
                <a:ea typeface=""/>
              </a:rPr>
              <a:t>Automatic number-plate recognition (ANPR) is a technology that uses optical Character Recognition </a:t>
            </a:r>
            <a:r>
              <a:rPr lang="en-US" sz="3200" dirty="0">
                <a:solidFill>
                  <a:srgbClr val="000000"/>
                </a:solidFill>
                <a:effectLst/>
                <a:latin typeface="Times New Roman" panose="02020603050405020304" pitchFamily="18" charset="0"/>
                <a:ea typeface=""/>
              </a:rPr>
              <a:t>on images to read </a:t>
            </a:r>
            <a:r>
              <a:rPr lang="en-US" sz="3200" strike="noStrike" dirty="0">
                <a:solidFill>
                  <a:srgbClr val="000000"/>
                </a:solidFill>
                <a:effectLst/>
                <a:latin typeface="Times New Roman" panose="02020603050405020304" pitchFamily="18" charset="0"/>
                <a:ea typeface=""/>
              </a:rPr>
              <a:t>vehicles registration plate </a:t>
            </a:r>
            <a:r>
              <a:rPr lang="en-US" sz="3200" dirty="0">
                <a:solidFill>
                  <a:srgbClr val="000000"/>
                </a:solidFill>
                <a:effectLst/>
                <a:latin typeface="Times New Roman" panose="02020603050405020304" pitchFamily="18" charset="0"/>
                <a:ea typeface=""/>
              </a:rPr>
              <a:t>to create </a:t>
            </a:r>
            <a:r>
              <a:rPr lang="en-US" sz="3200" strike="noStrike" dirty="0">
                <a:solidFill>
                  <a:srgbClr val="000000"/>
                </a:solidFill>
                <a:effectLst/>
                <a:latin typeface="Times New Roman" panose="02020603050405020304" pitchFamily="18" charset="0"/>
                <a:ea typeface=""/>
              </a:rPr>
              <a:t>Vehicle Location Data.</a:t>
            </a:r>
            <a:endParaRPr lang="en-US" sz="3200" dirty="0">
              <a:effectLst/>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5" name="Picture 4">
            <a:extLst>
              <a:ext uri="{FF2B5EF4-FFF2-40B4-BE49-F238E27FC236}">
                <a16:creationId xmlns:a16="http://schemas.microsoft.com/office/drawing/2014/main" id="{10B1DC37-7114-9713-BA3D-1549750100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2750" y="71438"/>
            <a:ext cx="1619250" cy="1619250"/>
          </a:xfrm>
          <a:prstGeom prst="rect">
            <a:avLst/>
          </a:prstGeom>
        </p:spPr>
      </p:pic>
    </p:spTree>
    <p:extLst>
      <p:ext uri="{BB962C8B-B14F-4D97-AF65-F5344CB8AC3E}">
        <p14:creationId xmlns:p14="http://schemas.microsoft.com/office/powerpoint/2010/main" val="26311756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D3FC9-6BBD-CD3A-1F31-DF6C5C9F8ED0}"/>
              </a:ext>
            </a:extLst>
          </p:cNvPr>
          <p:cNvSpPr>
            <a:spLocks noGrp="1"/>
          </p:cNvSpPr>
          <p:nvPr>
            <p:ph type="title"/>
          </p:nvPr>
        </p:nvSpPr>
        <p:spPr/>
        <p:txBody>
          <a:bodyPr>
            <a:normAutofit/>
          </a:bodyPr>
          <a:lstStyle/>
          <a:p>
            <a:pPr algn="ctr"/>
            <a:r>
              <a:rPr lang="en-IN" sz="4000" b="1" u="sng" dirty="0">
                <a:solidFill>
                  <a:srgbClr val="7030A0"/>
                </a:solidFill>
                <a:effectLst/>
                <a:latin typeface="Times New Roman" panose="02020603050405020304" pitchFamily="18" charset="0"/>
                <a:ea typeface="SimSun" panose="02010600030101010101" pitchFamily="2" charset="-122"/>
                <a:cs typeface="Times New Roman" panose="02020603050405020304" pitchFamily="18" charset="0"/>
              </a:rPr>
              <a:t>About The Organization</a:t>
            </a:r>
            <a:endParaRPr lang="en-IN" sz="40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E95F69-DE24-D937-8807-78716E178845}"/>
              </a:ext>
            </a:extLst>
          </p:cNvPr>
          <p:cNvSpPr>
            <a:spLocks noGrp="1"/>
          </p:cNvSpPr>
          <p:nvPr>
            <p:ph idx="1"/>
          </p:nvPr>
        </p:nvSpPr>
        <p:spPr>
          <a:xfrm>
            <a:off x="963706" y="1690688"/>
            <a:ext cx="10515600" cy="4351338"/>
          </a:xfrm>
        </p:spPr>
        <p:txBody>
          <a:bodyPr>
            <a:noAutofit/>
          </a:bodyPr>
          <a:lstStyle/>
          <a:p>
            <a:pPr marL="0" marR="0" indent="0">
              <a:spcBef>
                <a:spcPts val="0"/>
              </a:spcBef>
              <a:spcAft>
                <a:spcPts val="0"/>
              </a:spcAft>
              <a:buNone/>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I completed my internship with </a:t>
            </a:r>
            <a:r>
              <a:rPr lang="en-US" sz="2400" b="1" dirty="0">
                <a:effectLst/>
                <a:latin typeface="Times New Roman" panose="02020603050405020304" pitchFamily="18" charset="0"/>
                <a:ea typeface="SimSun" panose="02010600030101010101" pitchFamily="2" charset="-122"/>
                <a:cs typeface="Times New Roman" panose="02020603050405020304" pitchFamily="18" charset="0"/>
              </a:rPr>
              <a:t>Kriti Labs</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in Chennai, which offers a platform for learning the fundamentals and applying concepts to real-world issues. I spent three months working as an intern. Regarding the company's objective, vision, and purpose</a:t>
            </a:r>
          </a:p>
          <a:p>
            <a:pPr marL="0" marR="0" indent="0">
              <a:spcBef>
                <a:spcPts val="0"/>
              </a:spcBef>
              <a:spcAft>
                <a:spcPts val="0"/>
              </a:spcAft>
              <a:buNone/>
            </a:pP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spcBef>
                <a:spcPts val="0"/>
              </a:spcBef>
              <a:spcAft>
                <a:spcPts val="0"/>
              </a:spcAft>
            </a:pPr>
            <a:r>
              <a:rPr lang="en-US" sz="2400" i="0" u="sng" spc="0" dirty="0">
                <a:solidFill>
                  <a:srgbClr val="70AD47"/>
                </a:solidFill>
                <a:effectLst/>
                <a:latin typeface="Times New Roman" panose="02020603050405020304" pitchFamily="18" charset="0"/>
                <a:ea typeface=""/>
                <a:cs typeface="Times New Roman" panose="02020603050405020304" pitchFamily="18" charset="0"/>
              </a:rPr>
              <a:t>Mission: </a:t>
            </a:r>
            <a:r>
              <a:rPr lang="en-US" sz="2400" i="0" spc="0" dirty="0">
                <a:effectLst/>
                <a:latin typeface="Times New Roman" panose="02020603050405020304" pitchFamily="18" charset="0"/>
                <a:ea typeface=""/>
                <a:cs typeface="Times New Roman" panose="02020603050405020304" pitchFamily="18" charset="0"/>
              </a:rPr>
              <a:t>To</a:t>
            </a:r>
            <a:r>
              <a:rPr lang="en-US" sz="2400" i="0" spc="0" dirty="0">
                <a:solidFill>
                  <a:srgbClr val="000000"/>
                </a:solidFill>
                <a:effectLst/>
                <a:latin typeface="Times New Roman" panose="02020603050405020304" pitchFamily="18" charset="0"/>
                <a:ea typeface=""/>
                <a:cs typeface="Times New Roman" panose="02020603050405020304" pitchFamily="18" charset="0"/>
              </a:rPr>
              <a:t> provide solutions in areas of security, process enforcement and compliance management to different industries thereby helping them to improve the productivity of their assets.</a:t>
            </a:r>
          </a:p>
          <a:p>
            <a:pPr marL="0" marR="0" indent="0">
              <a:spcBef>
                <a:spcPts val="0"/>
              </a:spcBef>
              <a:spcAft>
                <a:spcPts val="0"/>
              </a:spcAft>
              <a:buNone/>
            </a:pPr>
            <a:endParaRPr lang="en-US" sz="2400" i="0" spc="0" dirty="0">
              <a:solidFill>
                <a:srgbClr val="000000"/>
              </a:solidFill>
              <a:effectLst/>
              <a:latin typeface="Times New Roman" panose="02020603050405020304" pitchFamily="18" charset="0"/>
              <a:ea typeface=""/>
              <a:cs typeface="Times New Roman" panose="02020603050405020304" pitchFamily="18" charset="0"/>
            </a:endParaRPr>
          </a:p>
          <a:p>
            <a:pPr marL="0" marR="0">
              <a:spcBef>
                <a:spcPts val="0"/>
              </a:spcBef>
              <a:spcAft>
                <a:spcPts val="0"/>
              </a:spcAft>
            </a:pPr>
            <a:r>
              <a:rPr lang="en-US" sz="2400" i="0" u="sng" spc="0" dirty="0">
                <a:solidFill>
                  <a:srgbClr val="70AD47"/>
                </a:solidFill>
                <a:effectLst/>
                <a:latin typeface="Times New Roman" panose="02020603050405020304" pitchFamily="18" charset="0"/>
                <a:ea typeface=""/>
                <a:cs typeface="Times New Roman" panose="02020603050405020304" pitchFamily="18" charset="0"/>
              </a:rPr>
              <a:t>Vision: </a:t>
            </a:r>
            <a:r>
              <a:rPr lang="en-US" sz="2400" i="0" spc="0" dirty="0">
                <a:solidFill>
                  <a:srgbClr val="000000"/>
                </a:solidFill>
                <a:effectLst/>
                <a:latin typeface="Times New Roman" panose="02020603050405020304" pitchFamily="18" charset="0"/>
                <a:ea typeface=""/>
                <a:cs typeface="Times New Roman" panose="02020603050405020304" pitchFamily="18" charset="0"/>
              </a:rPr>
              <a:t>Add value in every human endeavor that is limited either by geography or process complexity.</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spcBef>
                <a:spcPts val="0"/>
              </a:spcBef>
              <a:spcAft>
                <a:spcPts val="0"/>
              </a:spcAft>
              <a:buNone/>
            </a:pP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spcBef>
                <a:spcPts val="0"/>
              </a:spcBef>
              <a:spcAft>
                <a:spcPts val="0"/>
              </a:spcAft>
            </a:pPr>
            <a:r>
              <a:rPr lang="en-US" sz="2400" i="0" u="sng" spc="0" dirty="0">
                <a:solidFill>
                  <a:srgbClr val="70AD47"/>
                </a:solidFill>
                <a:effectLst/>
                <a:latin typeface="Times New Roman" panose="02020603050405020304" pitchFamily="18" charset="0"/>
                <a:ea typeface=""/>
                <a:cs typeface="Times New Roman" panose="02020603050405020304" pitchFamily="18" charset="0"/>
              </a:rPr>
              <a:t>Purpose: </a:t>
            </a:r>
            <a:r>
              <a:rPr lang="en-US" sz="2400" i="0" spc="0" dirty="0">
                <a:solidFill>
                  <a:srgbClr val="000000"/>
                </a:solidFill>
                <a:effectLst/>
                <a:latin typeface="Times New Roman" panose="02020603050405020304" pitchFamily="18" charset="0"/>
                <a:ea typeface=""/>
                <a:cs typeface="Times New Roman" panose="02020603050405020304" pitchFamily="18" charset="0"/>
              </a:rPr>
              <a:t>Value addition through digital transformation.</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spcBef>
                <a:spcPts val="0"/>
              </a:spcBef>
              <a:spcAft>
                <a:spcPts val="0"/>
              </a:spcAft>
            </a:pP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BB7EDE9-DF26-8965-6427-92D580BF2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4161" y="109537"/>
            <a:ext cx="1581151" cy="1581151"/>
          </a:xfrm>
          <a:prstGeom prst="rect">
            <a:avLst/>
          </a:prstGeom>
        </p:spPr>
      </p:pic>
    </p:spTree>
    <p:extLst>
      <p:ext uri="{BB962C8B-B14F-4D97-AF65-F5344CB8AC3E}">
        <p14:creationId xmlns:p14="http://schemas.microsoft.com/office/powerpoint/2010/main" val="115785833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9519A-0105-2D39-EFA3-10868EA9C37C}"/>
              </a:ext>
            </a:extLst>
          </p:cNvPr>
          <p:cNvSpPr>
            <a:spLocks noGrp="1"/>
          </p:cNvSpPr>
          <p:nvPr>
            <p:ph type="title"/>
          </p:nvPr>
        </p:nvSpPr>
        <p:spPr/>
        <p:txBody>
          <a:bodyPr>
            <a:normAutofit/>
          </a:bodyPr>
          <a:lstStyle/>
          <a:p>
            <a:pPr algn="ctr"/>
            <a:r>
              <a:rPr lang="en-IN" sz="4000" b="1" i="0" u="sng" spc="0" dirty="0">
                <a:solidFill>
                  <a:srgbClr val="7030A0"/>
                </a:solidFill>
                <a:effectLst/>
                <a:latin typeface="Times New Roman" panose="02020603050405020304" pitchFamily="18" charset="0"/>
                <a:ea typeface=""/>
                <a:cs typeface="Times New Roman" panose="02020603050405020304" pitchFamily="18" charset="0"/>
              </a:rPr>
              <a:t>Description about Internship</a:t>
            </a:r>
            <a:endParaRPr lang="en-IN" sz="40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60B9177-E141-5024-BA6F-CA63462A54F6}"/>
              </a:ext>
            </a:extLst>
          </p:cNvPr>
          <p:cNvSpPr>
            <a:spLocks noGrp="1"/>
          </p:cNvSpPr>
          <p:nvPr>
            <p:ph idx="1"/>
          </p:nvPr>
        </p:nvSpPr>
        <p:spPr/>
        <p:txBody>
          <a:bodyPr>
            <a:normAutofit lnSpcReduction="10000"/>
          </a:bodyPr>
          <a:lstStyle/>
          <a:p>
            <a:pPr marL="0">
              <a:spcBef>
                <a:spcPts val="0"/>
              </a:spcBef>
            </a:pPr>
            <a:r>
              <a:rPr lang="en-US" sz="3200" i="0" spc="0" dirty="0">
                <a:solidFill>
                  <a:srgbClr val="000000"/>
                </a:solidFill>
                <a:effectLst/>
                <a:latin typeface="Times New Roman" panose="02020603050405020304" pitchFamily="18" charset="0"/>
                <a:ea typeface=""/>
                <a:cs typeface="Times New Roman" panose="02020603050405020304" pitchFamily="18" charset="0"/>
              </a:rPr>
              <a:t>I have worked on ESP32 and BLE Scanner. Worked on file transfer and the team is very helpful and they helped me out in every point of time.</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3200" dirty="0">
                <a:solidFill>
                  <a:srgbClr val="000000"/>
                </a:solidFill>
                <a:effectLst/>
                <a:latin typeface="Times New Roman" panose="02020603050405020304" pitchFamily="18" charset="0"/>
                <a:ea typeface="Times New Roman" panose="02020603050405020304" pitchFamily="18" charset="0"/>
              </a:rPr>
              <a:t>QR and Barcode scanner solves this issue by saving all data in a QR / Bar code.</a:t>
            </a:r>
            <a:endParaRPr lang="en-US" sz="3200" i="0" spc="0" dirty="0">
              <a:solidFill>
                <a:srgbClr val="000000"/>
              </a:solidFill>
              <a:effectLst/>
              <a:latin typeface="Times New Roman" panose="02020603050405020304" pitchFamily="18" charset="0"/>
              <a:ea typeface=""/>
              <a:cs typeface="Times New Roman" panose="02020603050405020304" pitchFamily="18" charset="0"/>
            </a:endParaRPr>
          </a:p>
          <a:p>
            <a:pPr marL="0" marR="0">
              <a:spcBef>
                <a:spcPts val="0"/>
              </a:spcBef>
              <a:spcAft>
                <a:spcPts val="0"/>
              </a:spcAft>
            </a:pPr>
            <a:r>
              <a:rPr lang="en-US" sz="32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I have worked on ANPR on Data annotation and data cleaning. This annotated data is then used for model training. Data annotation is the process of labeling individual elements of training data (whether </a:t>
            </a:r>
            <a:r>
              <a:rPr lang="en-US" sz="32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rPr>
              <a:t>text,images</a:t>
            </a:r>
            <a:r>
              <a:rPr lang="en-US" sz="32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audio, or video) to help machines understand what exactly is in it and what is important.</a:t>
            </a:r>
            <a:endParaRPr lang="en-US" sz="3200" dirty="0">
              <a:effectLst/>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5" name="Picture 4">
            <a:extLst>
              <a:ext uri="{FF2B5EF4-FFF2-40B4-BE49-F238E27FC236}">
                <a16:creationId xmlns:a16="http://schemas.microsoft.com/office/drawing/2014/main" id="{07154851-5BEA-EAD1-DDB6-4C9682C436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4624" y="0"/>
            <a:ext cx="1500188" cy="1500188"/>
          </a:xfrm>
          <a:prstGeom prst="rect">
            <a:avLst/>
          </a:prstGeom>
        </p:spPr>
      </p:pic>
    </p:spTree>
    <p:extLst>
      <p:ext uri="{BB962C8B-B14F-4D97-AF65-F5344CB8AC3E}">
        <p14:creationId xmlns:p14="http://schemas.microsoft.com/office/powerpoint/2010/main" val="30321614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05E5-3795-A5D5-EC5A-13261E4CBB2D}"/>
              </a:ext>
            </a:extLst>
          </p:cNvPr>
          <p:cNvSpPr>
            <a:spLocks noGrp="1"/>
          </p:cNvSpPr>
          <p:nvPr>
            <p:ph type="title"/>
          </p:nvPr>
        </p:nvSpPr>
        <p:spPr/>
        <p:txBody>
          <a:bodyPr>
            <a:normAutofit/>
          </a:bodyPr>
          <a:lstStyle/>
          <a:p>
            <a:pPr algn="ctr"/>
            <a:r>
              <a:rPr lang="en-IN" sz="4000" i="0" u="sng" spc="0" dirty="0">
                <a:solidFill>
                  <a:srgbClr val="7030A0"/>
                </a:solidFill>
                <a:effectLst/>
                <a:latin typeface="Times New Roman" panose="02020603050405020304" pitchFamily="18" charset="0"/>
                <a:ea typeface=""/>
                <a:cs typeface="Times New Roman" panose="02020603050405020304" pitchFamily="18" charset="0"/>
              </a:rPr>
              <a:t>Certificate</a:t>
            </a:r>
            <a:endParaRPr lang="en-IN" sz="4000" dirty="0">
              <a:solidFill>
                <a:srgbClr val="7030A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51213AB-893F-98DC-3EAD-D216049088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32281" y="157956"/>
            <a:ext cx="1443037" cy="1443037"/>
          </a:xfrm>
        </p:spPr>
      </p:pic>
      <p:pic>
        <p:nvPicPr>
          <p:cNvPr id="4" name="Picture 3">
            <a:extLst>
              <a:ext uri="{FF2B5EF4-FFF2-40B4-BE49-F238E27FC236}">
                <a16:creationId xmlns:a16="http://schemas.microsoft.com/office/drawing/2014/main" id="{73637F6F-2B9C-6FA9-BC44-96D93EBA25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324359"/>
            <a:ext cx="9794081" cy="5375685"/>
          </a:xfrm>
          <a:prstGeom prst="rect">
            <a:avLst/>
          </a:prstGeom>
        </p:spPr>
      </p:pic>
    </p:spTree>
    <p:extLst>
      <p:ext uri="{BB962C8B-B14F-4D97-AF65-F5344CB8AC3E}">
        <p14:creationId xmlns:p14="http://schemas.microsoft.com/office/powerpoint/2010/main" val="133274618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32DAE-FEE4-950D-8BE7-E67945D08A68}"/>
              </a:ext>
            </a:extLst>
          </p:cNvPr>
          <p:cNvSpPr>
            <a:spLocks noGrp="1"/>
          </p:cNvSpPr>
          <p:nvPr>
            <p:ph type="title"/>
          </p:nvPr>
        </p:nvSpPr>
        <p:spPr>
          <a:xfrm>
            <a:off x="838200" y="365125"/>
            <a:ext cx="9677401" cy="1325563"/>
          </a:xfrm>
        </p:spPr>
        <p:txBody>
          <a:bodyPr>
            <a:normAutofit/>
          </a:bodyPr>
          <a:lstStyle/>
          <a:p>
            <a:pPr marR="316865" algn="ctr">
              <a:lnSpc>
                <a:spcPct val="107000"/>
              </a:lnSpc>
              <a:spcAft>
                <a:spcPts val="1015"/>
              </a:spcAft>
            </a:pPr>
            <a:r>
              <a:rPr lang="en-IN" b="1" dirty="0">
                <a:solidFill>
                  <a:srgbClr val="7030A0"/>
                </a:solidFill>
                <a:effectLst/>
                <a:latin typeface="Times New Roman" panose="02020603050405020304" pitchFamily="18" charset="0"/>
                <a:ea typeface="Times New Roman" panose="02020603050405020304" pitchFamily="18" charset="0"/>
              </a:rPr>
              <a:t>IOT Based QR and Barcode Scanner</a:t>
            </a:r>
            <a:endParaRPr lang="en-IN" dirty="0">
              <a:solidFill>
                <a:srgbClr val="7030A0"/>
              </a:solidFill>
              <a:effectLst/>
              <a:latin typeface="Calibri" panose="020F0502020204030204" pitchFamily="34" charset="0"/>
              <a:ea typeface="Calibri" panose="020F0502020204030204" pitchFamily="34" charset="0"/>
            </a:endParaRPr>
          </a:p>
        </p:txBody>
      </p:sp>
      <p:sp>
        <p:nvSpPr>
          <p:cNvPr id="3" name="Content Placeholder 2">
            <a:extLst>
              <a:ext uri="{FF2B5EF4-FFF2-40B4-BE49-F238E27FC236}">
                <a16:creationId xmlns:a16="http://schemas.microsoft.com/office/drawing/2014/main" id="{A3F80CB1-DB2E-3D2A-45C7-F31F73E712CA}"/>
              </a:ext>
            </a:extLst>
          </p:cNvPr>
          <p:cNvSpPr>
            <a:spLocks noGrp="1"/>
          </p:cNvSpPr>
          <p:nvPr>
            <p:ph idx="1"/>
          </p:nvPr>
        </p:nvSpPr>
        <p:spPr>
          <a:xfrm>
            <a:off x="838200" y="1690688"/>
            <a:ext cx="10515600" cy="4351338"/>
          </a:xfrm>
        </p:spPr>
        <p:txBody>
          <a:bodyPr>
            <a:normAutofit/>
          </a:bodyPr>
          <a:lstStyle/>
          <a:p>
            <a:pPr marL="228600">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rPr>
              <a:t>IOT Based Scanner using Bluetooth Low Energy (BLE) capable devices with user devices is neither secure nor trivial. Secure pairing and identification of BLE devices is described. A service (e.g., web service) provides a list of unique identifiers (UIDs) and an encrypted UID to a BLE device without a decryption key. Each BLE device with a UID generated by the service. It also generates a quick response (QR) code to print on the BLE device. To pair with the BLE device, a user uses a camera or other scanner of the end-user device to simply scan the QR code.</a:t>
            </a:r>
            <a:endParaRPr lang="en-IN" sz="1800" dirty="0">
              <a:solidFill>
                <a:srgbClr val="000000"/>
              </a:solidFill>
              <a:effectLst/>
              <a:latin typeface="Calibri" panose="020F0502020204030204" pitchFamily="34" charset="0"/>
              <a:ea typeface="Calibri" panose="020F0502020204030204" pitchFamily="34" charset="0"/>
            </a:endParaRPr>
          </a:p>
          <a:p>
            <a:pPr marL="228600">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rPr>
              <a:t>The option, people would prefer clicking a picture instead of typing things out manually. The documents can be scanned on a mobile device, which helps in the easy transmission of data. However, a scan is merely an image capture of the original document, so it cannot be easily broadcasted or transmitted to other people. This results in a decrease in public attention as the information is not able to reach its intended crowd. QR and Barcode scanner solves this issue by saving all data in a QR / Bar code.</a:t>
            </a:r>
            <a:endParaRPr lang="en-IN" sz="1800" dirty="0">
              <a:solidFill>
                <a:srgbClr val="000000"/>
              </a:solidFill>
              <a:effectLst/>
              <a:latin typeface="Calibri" panose="020F0502020204030204" pitchFamily="34" charset="0"/>
              <a:ea typeface="Calibri" panose="020F0502020204030204" pitchFamily="34" charset="0"/>
            </a:endParaRPr>
          </a:p>
          <a:p>
            <a:endParaRPr lang="en-IN" sz="3200" dirty="0"/>
          </a:p>
        </p:txBody>
      </p:sp>
      <p:pic>
        <p:nvPicPr>
          <p:cNvPr id="5" name="Picture 4">
            <a:extLst>
              <a:ext uri="{FF2B5EF4-FFF2-40B4-BE49-F238E27FC236}">
                <a16:creationId xmlns:a16="http://schemas.microsoft.com/office/drawing/2014/main" id="{12248644-1B06-97BC-4952-6360762C6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5601" y="68262"/>
            <a:ext cx="1676400" cy="1508919"/>
          </a:xfrm>
          <a:prstGeom prst="rect">
            <a:avLst/>
          </a:prstGeom>
        </p:spPr>
      </p:pic>
    </p:spTree>
    <p:extLst>
      <p:ext uri="{BB962C8B-B14F-4D97-AF65-F5344CB8AC3E}">
        <p14:creationId xmlns:p14="http://schemas.microsoft.com/office/powerpoint/2010/main" val="148413240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4677-2144-9284-2E44-6D6BEBC2A0F2}"/>
              </a:ext>
            </a:extLst>
          </p:cNvPr>
          <p:cNvSpPr>
            <a:spLocks noGrp="1"/>
          </p:cNvSpPr>
          <p:nvPr>
            <p:ph type="title"/>
          </p:nvPr>
        </p:nvSpPr>
        <p:spPr>
          <a:xfrm>
            <a:off x="838200" y="250825"/>
            <a:ext cx="10515600" cy="1325563"/>
          </a:xfrm>
        </p:spPr>
        <p:txBody>
          <a:bodyPr>
            <a:normAutofit/>
          </a:bodyPr>
          <a:lstStyle/>
          <a:p>
            <a:pPr algn="ctr"/>
            <a:r>
              <a:rPr lang="en-IN" b="1" dirty="0">
                <a:solidFill>
                  <a:srgbClr val="7030A0"/>
                </a:solidFill>
                <a:effectLst/>
                <a:latin typeface="Times New Roman" panose="02020603050405020304" pitchFamily="18" charset="0"/>
                <a:ea typeface="Times New Roman" panose="02020603050405020304" pitchFamily="18" charset="0"/>
              </a:rPr>
              <a:t>IOT Based QR and Barcode Scanner</a:t>
            </a:r>
            <a:endParaRPr lang="en-IN" dirty="0"/>
          </a:p>
        </p:txBody>
      </p:sp>
      <p:sp>
        <p:nvSpPr>
          <p:cNvPr id="3" name="Content Placeholder 2">
            <a:extLst>
              <a:ext uri="{FF2B5EF4-FFF2-40B4-BE49-F238E27FC236}">
                <a16:creationId xmlns:a16="http://schemas.microsoft.com/office/drawing/2014/main" id="{513A7CA1-71F9-9833-B7D0-5DA5E5C92457}"/>
              </a:ext>
            </a:extLst>
          </p:cNvPr>
          <p:cNvSpPr>
            <a:spLocks noGrp="1"/>
          </p:cNvSpPr>
          <p:nvPr>
            <p:ph idx="1"/>
          </p:nvPr>
        </p:nvSpPr>
        <p:spPr>
          <a:xfrm>
            <a:off x="331693" y="1797049"/>
            <a:ext cx="11116236" cy="4810125"/>
          </a:xfrm>
        </p:spPr>
        <p:txBody>
          <a:bodyPr>
            <a:noAutofit/>
          </a:bodyPr>
          <a:lstStyle/>
          <a:p>
            <a:pPr marL="180340" marR="422910">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rPr>
              <a:t>The ESP32 is used to connect to a wireless network, and the scanner module is used to deliver the scanned data to an AWS server.</a:t>
            </a:r>
            <a:endParaRPr lang="en-IN" sz="1800" dirty="0">
              <a:solidFill>
                <a:srgbClr val="000000"/>
              </a:solidFill>
              <a:effectLst/>
              <a:latin typeface="Calibri" panose="020F0502020204030204" pitchFamily="34" charset="0"/>
              <a:ea typeface="Calibri" panose="020F0502020204030204" pitchFamily="34" charset="0"/>
            </a:endParaRPr>
          </a:p>
          <a:p>
            <a:pPr marL="342900" marR="422910" lvl="0" indent="-342900">
              <a:lnSpc>
                <a:spcPct val="107000"/>
              </a:lnSpc>
              <a:spcAft>
                <a:spcPts val="8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Noto Sans Symbols"/>
              </a:rPr>
              <a:t>Each Product ID scan will have a unique sequence ID.</a:t>
            </a:r>
            <a:endParaRPr lang="en-IN" sz="1800" dirty="0">
              <a:solidFill>
                <a:srgbClr val="000000"/>
              </a:solidFill>
              <a:effectLst/>
              <a:latin typeface="Noto Sans Symbols"/>
              <a:ea typeface="Noto Sans Symbols"/>
              <a:cs typeface="Noto Sans Symbols"/>
            </a:endParaRPr>
          </a:p>
          <a:p>
            <a:pPr marL="342900" marR="422910" lvl="0" indent="-342900">
              <a:lnSpc>
                <a:spcPct val="107000"/>
              </a:lnSpc>
              <a:spcAft>
                <a:spcPts val="8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Noto Sans Symbols"/>
              </a:rPr>
              <a:t>Scanner module has been installed with a ESP 32 in U-art mode</a:t>
            </a:r>
            <a:endParaRPr lang="en-IN" sz="1800" dirty="0">
              <a:solidFill>
                <a:srgbClr val="000000"/>
              </a:solidFill>
              <a:effectLst/>
              <a:latin typeface="Noto Sans Symbols"/>
              <a:ea typeface="Noto Sans Symbols"/>
              <a:cs typeface="Noto Sans Symbols"/>
            </a:endParaRPr>
          </a:p>
          <a:p>
            <a:pPr marL="342900" marR="422910" lvl="0" indent="-342900">
              <a:lnSpc>
                <a:spcPct val="107000"/>
              </a:lnSpc>
              <a:spcAft>
                <a:spcPts val="8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Noto Sans Symbols"/>
              </a:rPr>
              <a:t>It is not possible to bring the products and scan. Wired scanner to pull and scan it individually.</a:t>
            </a:r>
            <a:endParaRPr lang="en-IN" sz="1800" dirty="0">
              <a:solidFill>
                <a:srgbClr val="000000"/>
              </a:solidFill>
              <a:effectLst/>
              <a:latin typeface="Noto Sans Symbols"/>
              <a:ea typeface="Noto Sans Symbols"/>
              <a:cs typeface="Noto Sans Symbols"/>
            </a:endParaRPr>
          </a:p>
          <a:p>
            <a:pPr marL="342900" marR="422910" lvl="0" indent="-342900">
              <a:lnSpc>
                <a:spcPct val="107000"/>
              </a:lnSpc>
              <a:spcAft>
                <a:spcPts val="8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Noto Sans Symbols"/>
              </a:rPr>
              <a:t>With using the Bluetooth Low Energy (BLE) and scanner model we can scan it from any corner and get it on the Cloud platform.</a:t>
            </a:r>
            <a:endParaRPr lang="en-IN" sz="1800" dirty="0">
              <a:solidFill>
                <a:srgbClr val="000000"/>
              </a:solidFill>
              <a:effectLst/>
              <a:latin typeface="Noto Sans Symbols"/>
              <a:ea typeface="Noto Sans Symbols"/>
              <a:cs typeface="Noto Sans Symbols"/>
            </a:endParaRPr>
          </a:p>
          <a:p>
            <a:pPr marL="342900" marR="422910" lvl="0" indent="-342900">
              <a:lnSpc>
                <a:spcPct val="107000"/>
              </a:lnSpc>
              <a:spcAft>
                <a:spcPts val="8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Noto Sans Symbols"/>
              </a:rPr>
              <a:t>Implementation at the production house of the company and checked the updates on Cloud platform.</a:t>
            </a:r>
            <a:endParaRPr lang="en-IN" sz="1800" dirty="0">
              <a:solidFill>
                <a:srgbClr val="000000"/>
              </a:solidFill>
              <a:effectLst/>
              <a:latin typeface="Noto Sans Symbols"/>
              <a:ea typeface="Noto Sans Symbols"/>
              <a:cs typeface="Noto Sans Symbols"/>
            </a:endParaRPr>
          </a:p>
          <a:p>
            <a:pPr marL="342900" marR="422910" lvl="0" indent="-342900">
              <a:lnSpc>
                <a:spcPct val="107000"/>
              </a:lnSpc>
              <a:spcAft>
                <a:spcPts val="8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Noto Sans Symbols"/>
              </a:rPr>
              <a:t>File Transfer over BLE </a:t>
            </a:r>
            <a:endParaRPr lang="en-IN" sz="1800" dirty="0">
              <a:solidFill>
                <a:srgbClr val="000000"/>
              </a:solidFill>
              <a:effectLst/>
              <a:latin typeface="Noto Sans Symbols"/>
              <a:ea typeface="Noto Sans Symbols"/>
              <a:cs typeface="Noto Sans Symbols"/>
            </a:endParaRPr>
          </a:p>
          <a:p>
            <a:pPr marL="0" indent="0">
              <a:buNone/>
            </a:pPr>
            <a:endParaRPr lang="en-US" dirty="0">
              <a:effectLst/>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5" name="Picture 4">
            <a:extLst>
              <a:ext uri="{FF2B5EF4-FFF2-40B4-BE49-F238E27FC236}">
                <a16:creationId xmlns:a16="http://schemas.microsoft.com/office/drawing/2014/main" id="{7514FAE0-A14E-B623-50C6-DAC0DBBB5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6081" y="0"/>
            <a:ext cx="1595438" cy="1595438"/>
          </a:xfrm>
          <a:prstGeom prst="rect">
            <a:avLst/>
          </a:prstGeom>
        </p:spPr>
      </p:pic>
    </p:spTree>
    <p:extLst>
      <p:ext uri="{BB962C8B-B14F-4D97-AF65-F5344CB8AC3E}">
        <p14:creationId xmlns:p14="http://schemas.microsoft.com/office/powerpoint/2010/main" val="244436553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72B4E-152E-372E-C236-A71940FC2126}"/>
              </a:ext>
            </a:extLst>
          </p:cNvPr>
          <p:cNvSpPr>
            <a:spLocks noGrp="1"/>
          </p:cNvSpPr>
          <p:nvPr>
            <p:ph type="title"/>
          </p:nvPr>
        </p:nvSpPr>
        <p:spPr>
          <a:xfrm>
            <a:off x="771525" y="500062"/>
            <a:ext cx="10031593" cy="1325563"/>
          </a:xfrm>
        </p:spPr>
        <p:txBody>
          <a:bodyPr>
            <a:normAutofit/>
          </a:bodyPr>
          <a:lstStyle/>
          <a:p>
            <a:pPr algn="ctr"/>
            <a:r>
              <a:rPr lang="en-IN" dirty="0"/>
              <a:t> </a:t>
            </a:r>
            <a:r>
              <a:rPr lang="en-IN" b="1" dirty="0">
                <a:solidFill>
                  <a:srgbClr val="7030A0"/>
                </a:solidFill>
                <a:effectLst/>
                <a:latin typeface="Times New Roman" panose="02020603050405020304" pitchFamily="18" charset="0"/>
                <a:ea typeface="Times New Roman" panose="02020603050405020304" pitchFamily="18" charset="0"/>
              </a:rPr>
              <a:t>AUTOMATIC NUMBER PLATE RECOGNIZATION</a:t>
            </a:r>
            <a:endParaRPr lang="en-IN" dirty="0">
              <a:solidFill>
                <a:srgbClr val="7030A0"/>
              </a:solidFill>
            </a:endParaRPr>
          </a:p>
        </p:txBody>
      </p:sp>
      <p:sp>
        <p:nvSpPr>
          <p:cNvPr id="3" name="Content Placeholder 2">
            <a:extLst>
              <a:ext uri="{FF2B5EF4-FFF2-40B4-BE49-F238E27FC236}">
                <a16:creationId xmlns:a16="http://schemas.microsoft.com/office/drawing/2014/main" id="{213063F6-EAA0-B8D5-1CB7-E0D5A1DEF394}"/>
              </a:ext>
            </a:extLst>
          </p:cNvPr>
          <p:cNvSpPr>
            <a:spLocks noGrp="1"/>
          </p:cNvSpPr>
          <p:nvPr>
            <p:ph idx="1"/>
          </p:nvPr>
        </p:nvSpPr>
        <p:spPr>
          <a:xfrm>
            <a:off x="286871" y="2001744"/>
            <a:ext cx="11700341" cy="4862046"/>
          </a:xfrm>
        </p:spPr>
        <p:txBody>
          <a:bodyPr>
            <a:normAutofit lnSpcReduction="10000"/>
          </a:bodyPr>
          <a:lstStyle/>
          <a:p>
            <a:r>
              <a:rPr lang="en-US" dirty="0">
                <a:latin typeface="Times New Roman" panose="02020603050405020304" pitchFamily="18" charset="0"/>
                <a:cs typeface="Times New Roman" panose="02020603050405020304" pitchFamily="18" charset="0"/>
              </a:rPr>
              <a:t>Automatic number-plate recognition (ANPR) is a technology that uses  optical character recognition  on images to read  vehicle registration plates  to create  vehicle location data . It can use existing  closed-circuit television ,  road-rule enforcement cameras , or cameras specifically designed for the task. ANPR is used by police forces around the world for law enforcement purposes, including to check if a  vehicle is registered  or  licensed . It is also used for  electronic toll collection  on  pay-per-use roads  and as a method of cataloguing the movements of traffic by highways agencies.</a:t>
            </a:r>
          </a:p>
          <a:p>
            <a:r>
              <a:rPr lang="en-US" dirty="0">
                <a:latin typeface="Times New Roman" panose="02020603050405020304" pitchFamily="18" charset="0"/>
                <a:cs typeface="Times New Roman" panose="02020603050405020304" pitchFamily="18" charset="0"/>
              </a:rPr>
              <a:t>Automatic number-plate recognition can be used to store the images captured by the cameras as well as the text from the license plate, with some configurable to store a photograph of the driver. Systems commonly use  infrared  lighting to allow the camera to take the picture at any time of day or night.</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C989788-25C1-2E41-4566-4354B40269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1587" y="0"/>
            <a:ext cx="1825625" cy="1825625"/>
          </a:xfrm>
          <a:prstGeom prst="rect">
            <a:avLst/>
          </a:prstGeom>
        </p:spPr>
      </p:pic>
    </p:spTree>
    <p:extLst>
      <p:ext uri="{BB962C8B-B14F-4D97-AF65-F5344CB8AC3E}">
        <p14:creationId xmlns:p14="http://schemas.microsoft.com/office/powerpoint/2010/main" val="4187403893"/>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9770</TotalTime>
  <Words>1128</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Noto Sans Symbols</vt:lpstr>
      <vt:lpstr>Times New Roman</vt:lpstr>
      <vt:lpstr>Office Theme</vt:lpstr>
      <vt:lpstr>    Internship Report-18ECP112L </vt:lpstr>
      <vt:lpstr>Index</vt:lpstr>
      <vt:lpstr>Presentation Outline</vt:lpstr>
      <vt:lpstr>About The Organization</vt:lpstr>
      <vt:lpstr>Description about Internship</vt:lpstr>
      <vt:lpstr>Certificate</vt:lpstr>
      <vt:lpstr>IOT Based QR and Barcode Scanner</vt:lpstr>
      <vt:lpstr>IOT Based QR and Barcode Scanner</vt:lpstr>
      <vt:lpstr> AUTOMATIC NUMBER PLATE RECOGNIZATION</vt:lpstr>
      <vt:lpstr> AUTOMATIC NUMBER PLATE RECOGNIZATION</vt:lpstr>
      <vt:lpstr> AUTOMATIC NUMBER PLATE RECOGNIZATION</vt:lpstr>
      <vt:lpstr>Components Used</vt:lpstr>
      <vt:lpstr>Experience Gain</vt:lpstr>
      <vt:lpstr>Conclusion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Traffic Management System Smart Control  </dc:title>
  <dc:creator>rohit kumar mohanty</dc:creator>
  <cp:lastModifiedBy>KAVIN A S AZHAGUVEL V</cp:lastModifiedBy>
  <cp:revision>14</cp:revision>
  <dcterms:created xsi:type="dcterms:W3CDTF">2022-08-26T09:48:37Z</dcterms:created>
  <dcterms:modified xsi:type="dcterms:W3CDTF">2023-04-25T10:25:37Z</dcterms:modified>
</cp:coreProperties>
</file>