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363" dt="2024-04-04T15:46:34.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29997" y="4497300"/>
            <a:ext cx="881145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 KAVIYARASU A M    </a:t>
            </a:r>
          </a:p>
          <a:p>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MECHANICAL ENGINEERING</a:t>
            </a:r>
            <a:endParaRPr lang="en-US" dirty="0">
              <a:solidFill>
                <a:schemeClr val="accent1">
                  <a:lumMod val="75000"/>
                </a:schemeClr>
              </a:solidFill>
            </a:endParaRPr>
          </a:p>
          <a:p>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SSM Institute of Engineering and Technolgy </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132</cp:revision>
  <dcterms:created xsi:type="dcterms:W3CDTF">2021-05-26T16:50:10Z</dcterms:created>
  <dcterms:modified xsi:type="dcterms:W3CDTF">2024-04-04T15:46:45Z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