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i-IN" dirty="0"/>
              <a:t>3</a:t>
            </a:r>
            <a:r>
              <a:rPr lang="en-US" dirty="0"/>
              <a:t>D Printer Modular Home Construction System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Institution: Lovely Professional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Commercial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Sustainability-Driven Projects</a:t>
            </a:r>
            <a:endParaRPr lang="hi-IN" dirty="0"/>
          </a:p>
          <a:p>
            <a:r>
              <a:rPr lang="en-IN" dirty="0"/>
              <a:t>Franchise &amp; Licensing Opportunities</a:t>
            </a:r>
            <a:endParaRPr lang="hi-IN" dirty="0"/>
          </a:p>
          <a:p>
            <a:r>
              <a:rPr lang="en-IN" b="1" dirty="0"/>
              <a:t>Government &amp; Public Sector Contracts</a:t>
            </a:r>
            <a:endParaRPr lang="hi-IN" b="1" dirty="0"/>
          </a:p>
          <a:p>
            <a:r>
              <a:rPr lang="en-IN" dirty="0"/>
              <a:t>Strategic Partnerships and Mergers</a:t>
            </a:r>
            <a:endParaRPr lang="hi-IN" b="1" dirty="0"/>
          </a:p>
          <a:p>
            <a:r>
              <a:rPr lang="en-US" dirty="0"/>
              <a:t>Residential and Commercial Real Estate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A novel, </a:t>
            </a:r>
            <a:r>
              <a:rPr lang="en-US" dirty="0"/>
              <a:t>for </a:t>
            </a:r>
            <a:r>
              <a:rPr lang="en-US"/>
              <a:t>construction building</a:t>
            </a:r>
            <a:r>
              <a:t> forecasting</a:t>
            </a:r>
          </a:p>
          <a:p>
            <a:r>
              <a:rPr dirty="0"/>
              <a:t>• More accurate, interpretable, and robust</a:t>
            </a:r>
          </a:p>
          <a:p>
            <a:r>
              <a:rPr dirty="0"/>
              <a:t>• High potential for real-world deployment and commercialization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</a:t>
            </a:r>
          </a:p>
          <a:p>
            <a:pPr marL="0" indent="0">
              <a:buNone/>
            </a:pPr>
            <a:r>
              <a:rPr lang="en-IN" dirty="0"/>
              <a:t>                 </a:t>
            </a:r>
            <a:r>
              <a:rPr lang="en-IN" sz="8000" dirty="0"/>
              <a:t>Thank You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020" y="1334729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As the global population continues to rise, the demand for affordable, sustainable, and quickly-built housing has become increasingly urgent. Traditional construction methods are time-consuming, labor-intensive, and costly. Moreover, they often generate significant material waste and environmental impact.</a:t>
            </a:r>
          </a:p>
          <a:p>
            <a:r>
              <a:rPr lang="en-US" dirty="0"/>
              <a:t>To address these challenges, there is a growing interest in </a:t>
            </a:r>
            <a:r>
              <a:rPr lang="en-US" b="1" dirty="0"/>
              <a:t>automated construction technologies</a:t>
            </a:r>
            <a:r>
              <a:rPr lang="en-US" dirty="0"/>
              <a:t>, particularly </a:t>
            </a:r>
            <a:r>
              <a:rPr lang="en-US" b="1" dirty="0"/>
              <a:t>3D printing</a:t>
            </a:r>
            <a:r>
              <a:rPr lang="en-US" dirty="0"/>
              <a:t>, which offers the potential to build modular homes faster, more cost-effectively, and with less environmental impact.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Idea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1973E9-FA82-35AA-8C49-8DB2274BCA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3170684"/>
            <a:ext cx="781714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i-IN" altLang="hi-I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Rapid production</a:t>
            </a:r>
            <a:r>
              <a:rPr kumimoji="0" lang="hi-IN" altLang="hi-I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housing units,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i-IN" altLang="hi-I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construction costs and labor</a:t>
            </a:r>
            <a:r>
              <a:rPr kumimoji="0" lang="hi-IN" altLang="hi-I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i-IN" altLang="hi-I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Eco-friendly, sustainable building practices</a:t>
            </a:r>
            <a:r>
              <a:rPr kumimoji="0" lang="hi-IN" altLang="hi-I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of the Invention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37B641-89A8-D173-F6B6-FEF2C8FA54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3062962"/>
            <a:ext cx="8305479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i-IN" altLang="hi-I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the construction</a:t>
            </a:r>
            <a:r>
              <a:rPr kumimoji="0" lang="hi-IN" altLang="hi-I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housing units to reduce dependency on manual labor.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i-IN" altLang="hi-I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i-IN" altLang="hi-I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Speed up construction timelines</a:t>
            </a:r>
            <a:r>
              <a:rPr kumimoji="0" lang="hi-IN" altLang="hi-I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producing modular components rapidly and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i-IN" altLang="hi-I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i-IN" altLang="hi-I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construction costs</a:t>
            </a:r>
            <a:r>
              <a:rPr kumimoji="0" lang="hi-IN" altLang="hi-I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reduced material waste, labor, and project duration.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i-IN" altLang="hi-I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i-IN" altLang="hi-I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 sustainability</a:t>
            </a:r>
            <a:r>
              <a:rPr kumimoji="0" lang="hi-IN" altLang="hi-I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using eco-friendly or recycled materials suitable for 3D printing.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i-IN" altLang="hi-I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i-IN" altLang="hi-I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modular design</a:t>
            </a:r>
            <a:r>
              <a:rPr kumimoji="0" lang="hi-IN" altLang="hi-I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allowing for flexibility in home layout, size, and customization.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i-IN" altLang="hi-I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i-IN" altLang="hi-I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scalable and portable solutions</a:t>
            </a:r>
            <a:r>
              <a:rPr kumimoji="0" lang="hi-IN" altLang="hi-I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disaster relief, remote areas, and urban expansion.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i-IN" altLang="hi-I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i-IN" altLang="hi-I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quality and structural integrity</a:t>
            </a:r>
            <a:r>
              <a:rPr kumimoji="0" lang="hi-IN" altLang="hi-I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precise, repeatable, and standard-compliant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Predictive Maintenance of the Printer</a:t>
            </a:r>
            <a:endParaRPr lang="hi-IN" dirty="0"/>
          </a:p>
          <a:p>
            <a:r>
              <a:rPr lang="en-US" b="1" dirty="0"/>
              <a:t>Design Adaptation Using Generative Design</a:t>
            </a:r>
            <a:endParaRPr lang="hi-IN" b="1" dirty="0"/>
          </a:p>
          <a:p>
            <a:r>
              <a:rPr lang="en-US" b="1" dirty="0"/>
              <a:t>Material Flow and Composition Optimization</a:t>
            </a:r>
            <a:endParaRPr lang="hi-IN" b="1" dirty="0"/>
          </a:p>
          <a:p>
            <a:r>
              <a:rPr lang="en-US" b="1" dirty="0"/>
              <a:t>Demand Forecasting and Project Scheduling</a:t>
            </a:r>
            <a:endParaRPr lang="hi-IN" b="1" dirty="0"/>
          </a:p>
          <a:p>
            <a:r>
              <a:rPr lang="en-IN" dirty="0"/>
              <a:t>Energy Consumption Optimization</a:t>
            </a:r>
            <a:endParaRPr lang="hi-IN" b="1" dirty="0"/>
          </a:p>
          <a:p>
            <a:r>
              <a:rPr lang="it-IT" dirty="0"/>
              <a:t>Autonomous Site Monitoring (via Drones + AI)</a:t>
            </a:r>
            <a:endParaRPr lang="hi-IN" b="1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Novelty &amp; Research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Existing patents</a:t>
            </a:r>
            <a:r>
              <a:rPr lang="hi-IN" dirty="0"/>
              <a:t> </a:t>
            </a:r>
            <a:r>
              <a:rPr lang="en-US" dirty="0"/>
              <a:t>use manual setup for printing paths and in this automated </a:t>
            </a:r>
            <a:r>
              <a:rPr lang="en-US" dirty="0" err="1"/>
              <a:t>aiml</a:t>
            </a:r>
            <a:r>
              <a:rPr lang="en-US" dirty="0"/>
              <a:t> intelligent path prediction use.</a:t>
            </a:r>
            <a:endParaRPr dirty="0"/>
          </a:p>
          <a:p>
            <a:r>
              <a:rPr dirty="0"/>
              <a:t>• Our model is uniqu</a:t>
            </a:r>
            <a:r>
              <a:rPr lang="en-US" dirty="0"/>
              <a:t>e in ecofriendly material fixing.</a:t>
            </a:r>
            <a:endParaRPr dirty="0"/>
          </a:p>
          <a:p>
            <a:r>
              <a:rPr lang="en-US" dirty="0"/>
              <a:t>Self monitoring and adaptive printing.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Results and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More accurate predictions</a:t>
            </a:r>
          </a:p>
          <a:p>
            <a:r>
              <a:rPr dirty="0"/>
              <a:t>• Re</a:t>
            </a:r>
            <a:r>
              <a:rPr lang="en-US" dirty="0"/>
              <a:t>duce construction time</a:t>
            </a:r>
            <a:endParaRPr dirty="0"/>
          </a:p>
          <a:p>
            <a:r>
              <a:rPr dirty="0"/>
              <a:t>• </a:t>
            </a:r>
            <a:r>
              <a:rPr lang="en-US" dirty="0"/>
              <a:t>Enhance printing quality</a:t>
            </a:r>
            <a:endParaRPr dirty="0"/>
          </a:p>
          <a:p>
            <a:r>
              <a:rPr lang="en-US" dirty="0"/>
              <a:t>Ecofriendly output</a:t>
            </a:r>
            <a:endParaRPr dirty="0"/>
          </a:p>
          <a:p>
            <a:r>
              <a:rPr lang="en-US" dirty="0"/>
              <a:t>Remote operation and </a:t>
            </a:r>
            <a:r>
              <a:rPr lang="en-US" dirty="0" err="1"/>
              <a:t>Maintance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</a:t>
            </a:r>
            <a:r>
              <a:rPr lang="en-IN" b="1" dirty="0"/>
              <a:t>Disaster Relief &amp; Emergency Shelters</a:t>
            </a:r>
            <a:endParaRPr lang="hi-IN" b="1" dirty="0"/>
          </a:p>
          <a:p>
            <a:r>
              <a:rPr lang="en-IN" dirty="0"/>
              <a:t>Smart Cities &amp; Urban Expansion</a:t>
            </a:r>
            <a:endParaRPr lang="hi-IN" b="1" dirty="0"/>
          </a:p>
          <a:p>
            <a:r>
              <a:rPr lang="en-IN" dirty="0"/>
              <a:t>Remote and Inaccessible Areas</a:t>
            </a:r>
            <a:endParaRPr lang="hi-IN" b="1" dirty="0"/>
          </a:p>
          <a:p>
            <a:r>
              <a:rPr lang="en-IN" dirty="0"/>
              <a:t>Military and </a:t>
            </a:r>
            <a:r>
              <a:rPr lang="en-IN" dirty="0" err="1"/>
              <a:t>Defense</a:t>
            </a:r>
            <a:r>
              <a:rPr lang="en-IN" dirty="0"/>
              <a:t> Housing</a:t>
            </a:r>
            <a:endParaRPr lang="hi-IN" b="1" dirty="0"/>
          </a:p>
          <a:p>
            <a:r>
              <a:rPr lang="en-IN" dirty="0"/>
              <a:t>Sustainable Eco-Villages</a:t>
            </a:r>
            <a:endParaRPr lang="hi-IN" b="1" dirty="0"/>
          </a:p>
          <a:p>
            <a:r>
              <a:rPr lang="fr-FR" dirty="0" err="1"/>
              <a:t>Space</a:t>
            </a:r>
            <a:r>
              <a:rPr lang="fr-FR" dirty="0"/>
              <a:t> &amp; </a:t>
            </a:r>
            <a:r>
              <a:rPr lang="fr-FR" dirty="0" err="1"/>
              <a:t>Extraterrestrial</a:t>
            </a:r>
            <a:r>
              <a:rPr lang="fr-FR" dirty="0"/>
              <a:t> Habitats (Future Scope)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Advanced AI Design Assistant</a:t>
            </a:r>
            <a:endParaRPr lang="hi-IN" dirty="0"/>
          </a:p>
          <a:p>
            <a:r>
              <a:rPr lang="en-US" b="1" dirty="0"/>
              <a:t>Fully Autonomous Printing Drones/Robots</a:t>
            </a:r>
            <a:endParaRPr lang="hi-IN" b="1" dirty="0"/>
          </a:p>
          <a:p>
            <a:r>
              <a:rPr lang="en-IN" dirty="0"/>
              <a:t>Multi-Material Printing Capability</a:t>
            </a:r>
            <a:endParaRPr lang="hi-IN" b="1" dirty="0"/>
          </a:p>
          <a:p>
            <a:r>
              <a:rPr lang="en-IN" b="1" dirty="0"/>
              <a:t>Self-Healing Material Integration</a:t>
            </a:r>
            <a:endParaRPr lang="hi-IN" b="1" dirty="0"/>
          </a:p>
          <a:p>
            <a:r>
              <a:rPr lang="en-IN" dirty="0"/>
              <a:t>AR/VR-Based Remote Supervision</a:t>
            </a:r>
            <a:endParaRPr lang="hi-IN" b="1" dirty="0"/>
          </a:p>
          <a:p>
            <a:r>
              <a:rPr lang="en-IN" dirty="0"/>
              <a:t>100% Recyclable Bio-Materials</a:t>
            </a:r>
            <a:endParaRPr lang="hi-IN" b="1" dirty="0"/>
          </a:p>
          <a:p>
            <a:r>
              <a:rPr lang="en-US" b="1" dirty="0"/>
              <a:t>AI-Based Predictive Housing Demand System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435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3D Printer Modular Home Construction System</vt:lpstr>
      <vt:lpstr>Problem Statement</vt:lpstr>
      <vt:lpstr>Core Idea</vt:lpstr>
      <vt:lpstr>Objectives of the Invention</vt:lpstr>
      <vt:lpstr>Technical Implementation</vt:lpstr>
      <vt:lpstr>Novelty &amp; Research Gap</vt:lpstr>
      <vt:lpstr>Results and Advantages</vt:lpstr>
      <vt:lpstr>Application Areas</vt:lpstr>
      <vt:lpstr>Future Enhancements</vt:lpstr>
      <vt:lpstr>Commercial Potential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Windows</dc:creator>
  <cp:keywords/>
  <dc:description>generated using python-pptx</dc:description>
  <cp:lastModifiedBy>SHRIOM AHLAWAT</cp:lastModifiedBy>
  <cp:revision>3</cp:revision>
  <dcterms:created xsi:type="dcterms:W3CDTF">2013-01-27T09:14:16Z</dcterms:created>
  <dcterms:modified xsi:type="dcterms:W3CDTF">2025-04-12T16:13:08Z</dcterms:modified>
  <cp:category/>
</cp:coreProperties>
</file>