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4400"/>
    <a:srgbClr val="E8B661"/>
    <a:srgbClr val="6D6A6C"/>
    <a:srgbClr val="C3C3CB"/>
    <a:srgbClr val="EDECF3"/>
    <a:srgbClr val="48C0E8"/>
    <a:srgbClr val="042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405"/>
  </p:normalViewPr>
  <p:slideViewPr>
    <p:cSldViewPr snapToGrid="0" snapToObjects="1">
      <p:cViewPr varScale="1">
        <p:scale>
          <a:sx n="138" d="100"/>
          <a:sy n="138" d="100"/>
        </p:scale>
        <p:origin x="17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4E5C-70F5-0645-95AF-2251CDF5EA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FD3B-5A8D-E249-97A2-1FF5E5ACD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7F2B6-B397-0F4B-BE44-B84E5184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F6FB1-B3DF-1D4F-8C89-3547668F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7D26-ADAD-3A41-A811-1B44EB8D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27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1D3DA-1F33-634D-9566-95D105681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2AB80-346B-574C-89F4-CADF72770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EA1AC-EB28-4F43-9AB6-CB975006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34497-7218-7649-8DA5-A187446C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263F8-7C38-0140-BFE1-5C2111CFA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1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0BE6C7-1B00-EA4F-BC0A-B15F551C1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99E01-C188-FD4F-848F-9E244FF3D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393D6-0511-8548-A359-A0066A433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F59D-DDEE-D04C-8B46-B565EBA4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F8EE-8428-244A-9632-3540F52B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18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DA88-A04A-DF46-8E34-9AECA1CA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AED06-93FC-724C-B45B-2798790D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EF15-9778-5345-A537-3B20765B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1D2D5-0903-534F-8540-24EBF06F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3BF0-4DA2-F044-A001-DFD43637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5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63C0-F11B-3649-B6EE-E50D3771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DFAA6-0B46-F047-88E5-EB2FA9BC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26EC-DE50-1444-BC31-0DF71547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00BE8-249D-C54A-BB39-92957790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0D79-A01C-6641-ACDF-E5AA2486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4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1740-7627-4C4C-B9B3-FBFF05BC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1200-1029-A144-A0AD-5EA6F119E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F4593-4715-3841-8B8C-A9652AF57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9DBFF-5D27-9D47-9AD2-F4DF9851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95BE3-E012-3B4F-A0D8-BF97743D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63FC3-A4D2-FF42-8BF1-6DDA0436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5D84-3112-0E46-86BF-644F8556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4A92BA-A76B-7043-9480-10A08AAF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BBE60-2CA3-2447-9FAC-8F5AABFF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043D5B-C014-F540-BCD3-1D39B6A4E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21A6B-6149-274F-8415-C3065FC22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F2E8AD-9BEE-EF4D-BC2E-E7C5F30D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33E3F-19EF-1C46-972B-3BB6F38D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020A3-2D41-3A43-B255-A6513655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64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4AB0-D53B-B749-82B9-7AB025EF5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0C994F-3216-1D45-BD19-256CB558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0D01C-58AF-CB49-AE8B-FA4135B23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158C83-8846-2440-B34A-A1B26013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4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CE227-22B2-354B-814B-0E25896E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9A58D-5BFB-9E44-B8B1-F1F34C89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99B19-B41C-2945-A02C-7F5A54AA9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6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CE7E-41C3-9C45-AFD4-A540AC84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52E4-6D9A-AC43-A50F-C654B8E54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A1FA4-AC04-3D48-8974-C8A8924AD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5962E-1657-B440-B2D2-87FA39EC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9D7A9-25BE-2745-8F05-DD482C8F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AB6D8-7996-3A4F-B89B-FB900EB0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3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DC0B-53C1-1F4D-BCF0-DBAAD1CF7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9B04A-7A31-304E-8BAF-8D5ABBBC1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11D9B-2554-6243-BA61-DFF5660D4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964BE-191F-514A-94EC-0ADD730C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10A8-CF80-EF4C-9C72-2BA2B5C3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065ED-0BBE-7E4E-B65D-F5A3FAB9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7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521417-112D-574E-B6BE-A10565AB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31F9-4D1C-D044-8E44-EBEB63C11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CECC0-7436-DB44-856E-123D9D82C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D89-8235-0D46-A2E9-94620DD03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5B92-82FF-D54E-BA5A-0F27D580B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4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709-6E0B-3841-806B-6BF7841C5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4C904-E78D-7E4A-B98B-085C80F68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48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DD9C-F99E-2042-80AE-5DC8960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2726"/>
            <a:ext cx="10515600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orsiva Hebrew" pitchFamily="2" charset="-79"/>
                <a:cs typeface="Corsiva Hebrew" pitchFamily="2" charset="-79"/>
              </a:rPr>
              <a:t>How To Prepare a Slide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4EC78A-2404-B14B-AD23-0BBC52737D3B}"/>
              </a:ext>
            </a:extLst>
          </p:cNvPr>
          <p:cNvSpPr txBox="1">
            <a:spLocks/>
          </p:cNvSpPr>
          <p:nvPr/>
        </p:nvSpPr>
        <p:spPr>
          <a:xfrm>
            <a:off x="838200" y="2096945"/>
            <a:ext cx="10515600" cy="632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48C0E8"/>
                </a:solidFill>
                <a:latin typeface="Corsiva Hebrew" pitchFamily="2" charset="-79"/>
                <a:cs typeface="Corsiva Hebrew" pitchFamily="2" charset="-79"/>
              </a:rPr>
              <a:t>A Simplified Scenario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AA1783-9B6A-044B-AFF9-CC53FF95E359}"/>
              </a:ext>
            </a:extLst>
          </p:cNvPr>
          <p:cNvSpPr/>
          <p:nvPr/>
        </p:nvSpPr>
        <p:spPr>
          <a:xfrm>
            <a:off x="1930400" y="3075711"/>
            <a:ext cx="1865745" cy="535709"/>
          </a:xfrm>
          <a:prstGeom prst="rect">
            <a:avLst/>
          </a:prstGeom>
          <a:solidFill>
            <a:srgbClr val="EDECF3"/>
          </a:solidFill>
          <a:ln w="34925">
            <a:solidFill>
              <a:srgbClr val="C3C3C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 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B0B45-A83B-374F-89F1-8863EEE3262D}"/>
              </a:ext>
            </a:extLst>
          </p:cNvPr>
          <p:cNvCxnSpPr/>
          <p:nvPr/>
        </p:nvCxnSpPr>
        <p:spPr>
          <a:xfrm>
            <a:off x="4922982" y="3777673"/>
            <a:ext cx="3740727" cy="0"/>
          </a:xfrm>
          <a:prstGeom prst="straightConnector1">
            <a:avLst/>
          </a:prstGeom>
          <a:ln w="50800" cmpd="sng">
            <a:solidFill>
              <a:srgbClr val="6D6A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1440ADE-2646-4649-BB86-0C8B123247C2}"/>
              </a:ext>
            </a:extLst>
          </p:cNvPr>
          <p:cNvSpPr/>
          <p:nvPr/>
        </p:nvSpPr>
        <p:spPr>
          <a:xfrm>
            <a:off x="1930400" y="3777673"/>
            <a:ext cx="1865745" cy="535709"/>
          </a:xfrm>
          <a:prstGeom prst="rect">
            <a:avLst/>
          </a:prstGeom>
          <a:solidFill>
            <a:srgbClr val="E8B661"/>
          </a:solidFill>
          <a:ln w="34925">
            <a:solidFill>
              <a:schemeClr val="accent4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754400"/>
                </a:solidFill>
              </a:rPr>
              <a:t>Box Example</a:t>
            </a:r>
          </a:p>
        </p:txBody>
      </p:sp>
    </p:spTree>
    <p:extLst>
      <p:ext uri="{BB962C8B-B14F-4D97-AF65-F5344CB8AC3E}">
        <p14:creationId xmlns:p14="http://schemas.microsoft.com/office/powerpoint/2010/main" val="157638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Corsiva Hebrew</vt:lpstr>
      <vt:lpstr>Office Theme</vt:lpstr>
      <vt:lpstr>PowerPoint Presentation</vt:lpstr>
      <vt:lpstr>How To Prepare a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Arun Kumar Singh</dc:creator>
  <cp:lastModifiedBy>Arun Kumar Singh</cp:lastModifiedBy>
  <cp:revision>1</cp:revision>
  <dcterms:created xsi:type="dcterms:W3CDTF">2021-10-01T12:56:31Z</dcterms:created>
  <dcterms:modified xsi:type="dcterms:W3CDTF">2021-10-01T13:07:02Z</dcterms:modified>
</cp:coreProperties>
</file>