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50" d="100"/>
          <a:sy n="50" d="100"/>
        </p:scale>
        <p:origin x="8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8FAC3-4488-43F0-9422-E9883FD45E08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E9FFD-E3E4-45AE-9ED9-B66FBA715224}">
      <dgm:prSet/>
      <dgm:spPr>
        <a:solidFill>
          <a:schemeClr val="bg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Data Types</a:t>
          </a:r>
        </a:p>
      </dgm:t>
    </dgm:pt>
    <dgm:pt modelId="{F8B81FDE-44F0-491D-9DA0-88037C7A44B1}" type="parTrans" cxnId="{12C20841-7A25-4636-A14D-77E170DF386D}">
      <dgm:prSet/>
      <dgm:spPr/>
      <dgm:t>
        <a:bodyPr/>
        <a:lstStyle/>
        <a:p>
          <a:endParaRPr lang="en-US"/>
        </a:p>
      </dgm:t>
    </dgm:pt>
    <dgm:pt modelId="{6CE3261C-E12A-44CB-8D14-E8479BC5BA2A}" type="sibTrans" cxnId="{12C20841-7A25-4636-A14D-77E170DF386D}">
      <dgm:prSet/>
      <dgm:spPr/>
      <dgm:t>
        <a:bodyPr/>
        <a:lstStyle/>
        <a:p>
          <a:endParaRPr lang="en-US"/>
        </a:p>
      </dgm:t>
    </dgm:pt>
    <dgm:pt modelId="{39B87292-6939-4780-A284-AE7C239C9281}" type="pres">
      <dgm:prSet presAssocID="{CBB8FAC3-4488-43F0-9422-E9883FD45E0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78E480-4981-43DC-9297-7F5A0FB530E2}" type="pres">
      <dgm:prSet presAssocID="{CD7E9FFD-E3E4-45AE-9ED9-B66FBA715224}" presName="circle1" presStyleLbl="node1" presStyleIdx="0" presStyleCnt="1"/>
      <dgm:spPr/>
    </dgm:pt>
    <dgm:pt modelId="{608FBD5D-1C0B-4620-BCE9-F46B489E132C}" type="pres">
      <dgm:prSet presAssocID="{CD7E9FFD-E3E4-45AE-9ED9-B66FBA715224}" presName="space" presStyleCnt="0"/>
      <dgm:spPr/>
    </dgm:pt>
    <dgm:pt modelId="{A41A9808-30AA-4C53-9C38-1175FF1229A6}" type="pres">
      <dgm:prSet presAssocID="{CD7E9FFD-E3E4-45AE-9ED9-B66FBA715224}" presName="rect1" presStyleLbl="alignAcc1" presStyleIdx="0" presStyleCnt="1"/>
      <dgm:spPr/>
    </dgm:pt>
    <dgm:pt modelId="{00A81266-9988-4A86-8F05-B8E2754448D9}" type="pres">
      <dgm:prSet presAssocID="{CD7E9FFD-E3E4-45AE-9ED9-B66FBA71522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3DA4715-6812-4810-B67D-17CFE1C7F16A}" type="presOf" srcId="{CBB8FAC3-4488-43F0-9422-E9883FD45E08}" destId="{39B87292-6939-4780-A284-AE7C239C9281}" srcOrd="0" destOrd="0" presId="urn:microsoft.com/office/officeart/2005/8/layout/target3"/>
    <dgm:cxn modelId="{A26EF634-9B75-46B4-A207-253D2CF68D7B}" type="presOf" srcId="{CD7E9FFD-E3E4-45AE-9ED9-B66FBA715224}" destId="{00A81266-9988-4A86-8F05-B8E2754448D9}" srcOrd="1" destOrd="0" presId="urn:microsoft.com/office/officeart/2005/8/layout/target3"/>
    <dgm:cxn modelId="{12C20841-7A25-4636-A14D-77E170DF386D}" srcId="{CBB8FAC3-4488-43F0-9422-E9883FD45E08}" destId="{CD7E9FFD-E3E4-45AE-9ED9-B66FBA715224}" srcOrd="0" destOrd="0" parTransId="{F8B81FDE-44F0-491D-9DA0-88037C7A44B1}" sibTransId="{6CE3261C-E12A-44CB-8D14-E8479BC5BA2A}"/>
    <dgm:cxn modelId="{5A1C8884-3172-4149-8D9C-B9B583E55FFA}" type="presOf" srcId="{CD7E9FFD-E3E4-45AE-9ED9-B66FBA715224}" destId="{A41A9808-30AA-4C53-9C38-1175FF1229A6}" srcOrd="0" destOrd="0" presId="urn:microsoft.com/office/officeart/2005/8/layout/target3"/>
    <dgm:cxn modelId="{BF32E087-E908-4A31-8FF0-2F0FE64B0222}" type="presParOf" srcId="{39B87292-6939-4780-A284-AE7C239C9281}" destId="{D678E480-4981-43DC-9297-7F5A0FB530E2}" srcOrd="0" destOrd="0" presId="urn:microsoft.com/office/officeart/2005/8/layout/target3"/>
    <dgm:cxn modelId="{D1B0C5D2-AD3B-4A48-9343-A40E854F01CE}" type="presParOf" srcId="{39B87292-6939-4780-A284-AE7C239C9281}" destId="{608FBD5D-1C0B-4620-BCE9-F46B489E132C}" srcOrd="1" destOrd="0" presId="urn:microsoft.com/office/officeart/2005/8/layout/target3"/>
    <dgm:cxn modelId="{022B68A3-87AA-43AD-83A5-0742B4A0395A}" type="presParOf" srcId="{39B87292-6939-4780-A284-AE7C239C9281}" destId="{A41A9808-30AA-4C53-9C38-1175FF1229A6}" srcOrd="2" destOrd="0" presId="urn:microsoft.com/office/officeart/2005/8/layout/target3"/>
    <dgm:cxn modelId="{7F2763C0-F470-4832-8E7D-50EB8176DF43}" type="presParOf" srcId="{39B87292-6939-4780-A284-AE7C239C9281}" destId="{00A81266-9988-4A86-8F05-B8E2754448D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3D4CCA-D7C4-4A4C-9092-1CACD669C38C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EC20FC-0DB0-4BC3-8CAD-FCBBD83B15A5}">
      <dgm:prSet custT="1"/>
      <dgm:spPr/>
      <dgm:t>
        <a:bodyPr/>
        <a:lstStyle/>
        <a:p>
          <a:r>
            <a:rPr lang="en-US" sz="3200" dirty="0"/>
            <a:t>A variable is declared but not assigned a value then its value is undefined</a:t>
          </a:r>
        </a:p>
      </dgm:t>
    </dgm:pt>
    <dgm:pt modelId="{DF17EC95-FB7A-44A4-86C3-C069D48DE263}" type="parTrans" cxnId="{D436A917-D357-4B60-9224-2C39265324A4}">
      <dgm:prSet/>
      <dgm:spPr/>
      <dgm:t>
        <a:bodyPr/>
        <a:lstStyle/>
        <a:p>
          <a:endParaRPr lang="en-US"/>
        </a:p>
      </dgm:t>
    </dgm:pt>
    <dgm:pt modelId="{F213B4C2-C1F5-49CF-BDBF-E3D4589E6B6D}" type="sibTrans" cxnId="{D436A917-D357-4B60-9224-2C39265324A4}">
      <dgm:prSet/>
      <dgm:spPr/>
      <dgm:t>
        <a:bodyPr/>
        <a:lstStyle/>
        <a:p>
          <a:endParaRPr lang="en-US"/>
        </a:p>
      </dgm:t>
    </dgm:pt>
    <dgm:pt modelId="{59740FD2-38E6-42F5-9516-060FF7497631}">
      <dgm:prSet custT="1"/>
      <dgm:spPr/>
      <dgm:t>
        <a:bodyPr/>
        <a:lstStyle/>
        <a:p>
          <a:r>
            <a:rPr lang="en-US" sz="2800" dirty="0"/>
            <a:t>Let x;</a:t>
          </a:r>
        </a:p>
      </dgm:t>
    </dgm:pt>
    <dgm:pt modelId="{5AA0D81F-B50F-42AE-941B-A2DED8AB68E8}" type="parTrans" cxnId="{A2657BA1-8941-4121-B64E-0E18EAC9879D}">
      <dgm:prSet/>
      <dgm:spPr/>
      <dgm:t>
        <a:bodyPr/>
        <a:lstStyle/>
        <a:p>
          <a:endParaRPr lang="en-US"/>
        </a:p>
      </dgm:t>
    </dgm:pt>
    <dgm:pt modelId="{A9E6341B-2E6B-4937-8194-B4B4AC0AD74D}" type="sibTrans" cxnId="{A2657BA1-8941-4121-B64E-0E18EAC9879D}">
      <dgm:prSet/>
      <dgm:spPr/>
      <dgm:t>
        <a:bodyPr/>
        <a:lstStyle/>
        <a:p>
          <a:endParaRPr lang="en-US"/>
        </a:p>
      </dgm:t>
    </dgm:pt>
    <dgm:pt modelId="{309863ED-6BE0-4109-A6D7-DCF5C05A4230}">
      <dgm:prSet custT="1"/>
      <dgm:spPr/>
      <dgm:t>
        <a:bodyPr/>
        <a:lstStyle/>
        <a:p>
          <a:r>
            <a:rPr lang="en-US" sz="2800"/>
            <a:t>Console.log(x);</a:t>
          </a:r>
        </a:p>
      </dgm:t>
    </dgm:pt>
    <dgm:pt modelId="{A0D3537C-5B61-4673-9665-DDD67D32E827}" type="parTrans" cxnId="{39364535-D8F3-47A4-A074-D060CEC6B11A}">
      <dgm:prSet/>
      <dgm:spPr/>
      <dgm:t>
        <a:bodyPr/>
        <a:lstStyle/>
        <a:p>
          <a:endParaRPr lang="en-US"/>
        </a:p>
      </dgm:t>
    </dgm:pt>
    <dgm:pt modelId="{406A2556-A088-4BF2-BD54-01B40B50CA8E}" type="sibTrans" cxnId="{39364535-D8F3-47A4-A074-D060CEC6B11A}">
      <dgm:prSet/>
      <dgm:spPr/>
      <dgm:t>
        <a:bodyPr/>
        <a:lstStyle/>
        <a:p>
          <a:endParaRPr lang="en-US"/>
        </a:p>
      </dgm:t>
    </dgm:pt>
    <dgm:pt modelId="{A754D854-F188-458F-8473-926BDFE1E129}">
      <dgm:prSet custT="1"/>
      <dgm:spPr/>
      <dgm:t>
        <a:bodyPr/>
        <a:lstStyle/>
        <a:p>
          <a:r>
            <a:rPr lang="en-US" sz="2800" dirty="0"/>
            <a:t>Example:</a:t>
          </a:r>
        </a:p>
      </dgm:t>
    </dgm:pt>
    <dgm:pt modelId="{0C0CA7CD-A7B7-4A46-8DFC-FF4CDC2B3859}" type="parTrans" cxnId="{CF96DD84-CA1B-434B-83CA-976EE6EF2E00}">
      <dgm:prSet/>
      <dgm:spPr/>
      <dgm:t>
        <a:bodyPr/>
        <a:lstStyle/>
        <a:p>
          <a:endParaRPr lang="en-US"/>
        </a:p>
      </dgm:t>
    </dgm:pt>
    <dgm:pt modelId="{5B66AAB3-6BD5-43A9-A4EF-91033C5D67A3}" type="sibTrans" cxnId="{CF96DD84-CA1B-434B-83CA-976EE6EF2E00}">
      <dgm:prSet/>
      <dgm:spPr/>
      <dgm:t>
        <a:bodyPr/>
        <a:lstStyle/>
        <a:p>
          <a:endParaRPr lang="en-US"/>
        </a:p>
      </dgm:t>
    </dgm:pt>
    <dgm:pt modelId="{7BA6B168-23CC-4D39-A9A5-A8236B0B7E21}" type="pres">
      <dgm:prSet presAssocID="{823D4CCA-D7C4-4A4C-9092-1CACD669C38C}" presName="linear" presStyleCnt="0">
        <dgm:presLayoutVars>
          <dgm:animLvl val="lvl"/>
          <dgm:resizeHandles val="exact"/>
        </dgm:presLayoutVars>
      </dgm:prSet>
      <dgm:spPr/>
    </dgm:pt>
    <dgm:pt modelId="{A26E4DD3-8BE7-4ED2-86D0-2A954F334A53}" type="pres">
      <dgm:prSet presAssocID="{C8EC20FC-0DB0-4BC3-8CAD-FCBBD83B15A5}" presName="parentText" presStyleLbl="node1" presStyleIdx="0" presStyleCnt="4" custScaleY="110360" custLinFactY="-16570" custLinFactNeighborY="-100000">
        <dgm:presLayoutVars>
          <dgm:chMax val="0"/>
          <dgm:bulletEnabled val="1"/>
        </dgm:presLayoutVars>
      </dgm:prSet>
      <dgm:spPr/>
    </dgm:pt>
    <dgm:pt modelId="{28EFA0B7-7070-4B99-A6D1-F7909795F65D}" type="pres">
      <dgm:prSet presAssocID="{F213B4C2-C1F5-49CF-BDBF-E3D4589E6B6D}" presName="spacer" presStyleCnt="0"/>
      <dgm:spPr/>
    </dgm:pt>
    <dgm:pt modelId="{856A6F35-05AA-4CA6-9AD0-FA6CD15D6BE6}" type="pres">
      <dgm:prSet presAssocID="{A754D854-F188-458F-8473-926BDFE1E129}" presName="parentText" presStyleLbl="node1" presStyleIdx="1" presStyleCnt="4" custScaleX="99708" custScaleY="61569" custLinFactNeighborX="-146" custLinFactNeighborY="30786">
        <dgm:presLayoutVars>
          <dgm:chMax val="0"/>
          <dgm:bulletEnabled val="1"/>
        </dgm:presLayoutVars>
      </dgm:prSet>
      <dgm:spPr/>
    </dgm:pt>
    <dgm:pt modelId="{7F832D05-C7E5-43EB-8A90-7EB99D628C63}" type="pres">
      <dgm:prSet presAssocID="{5B66AAB3-6BD5-43A9-A4EF-91033C5D67A3}" presName="spacer" presStyleCnt="0"/>
      <dgm:spPr/>
    </dgm:pt>
    <dgm:pt modelId="{831B05EE-D557-43E9-B504-D483AEEA4588}" type="pres">
      <dgm:prSet presAssocID="{59740FD2-38E6-42F5-9516-060FF7497631}" presName="parentText" presStyleLbl="node1" presStyleIdx="2" presStyleCnt="4" custScaleY="70170">
        <dgm:presLayoutVars>
          <dgm:chMax val="0"/>
          <dgm:bulletEnabled val="1"/>
        </dgm:presLayoutVars>
      </dgm:prSet>
      <dgm:spPr/>
    </dgm:pt>
    <dgm:pt modelId="{83902702-3F21-4089-82B5-D1BA0EDBCCC8}" type="pres">
      <dgm:prSet presAssocID="{A9E6341B-2E6B-4937-8194-B4B4AC0AD74D}" presName="spacer" presStyleCnt="0"/>
      <dgm:spPr/>
    </dgm:pt>
    <dgm:pt modelId="{F0CD3360-882D-4EEA-88C1-5854BEF2AAB7}" type="pres">
      <dgm:prSet presAssocID="{309863ED-6BE0-4109-A6D7-DCF5C05A4230}" presName="parentText" presStyleLbl="node1" presStyleIdx="3" presStyleCnt="4" custScaleY="52953" custLinFactNeighborY="74004">
        <dgm:presLayoutVars>
          <dgm:chMax val="0"/>
          <dgm:bulletEnabled val="1"/>
        </dgm:presLayoutVars>
      </dgm:prSet>
      <dgm:spPr/>
    </dgm:pt>
  </dgm:ptLst>
  <dgm:cxnLst>
    <dgm:cxn modelId="{6A8FCF01-7B0A-45CC-94A6-D41B9041D122}" type="presOf" srcId="{C8EC20FC-0DB0-4BC3-8CAD-FCBBD83B15A5}" destId="{A26E4DD3-8BE7-4ED2-86D0-2A954F334A53}" srcOrd="0" destOrd="0" presId="urn:microsoft.com/office/officeart/2005/8/layout/vList2"/>
    <dgm:cxn modelId="{E47A720E-6EA7-47F8-94DC-68ED9052E9B2}" type="presOf" srcId="{A754D854-F188-458F-8473-926BDFE1E129}" destId="{856A6F35-05AA-4CA6-9AD0-FA6CD15D6BE6}" srcOrd="0" destOrd="0" presId="urn:microsoft.com/office/officeart/2005/8/layout/vList2"/>
    <dgm:cxn modelId="{5820C813-6488-44AB-BDAF-AEA0171D8B93}" type="presOf" srcId="{309863ED-6BE0-4109-A6D7-DCF5C05A4230}" destId="{F0CD3360-882D-4EEA-88C1-5854BEF2AAB7}" srcOrd="0" destOrd="0" presId="urn:microsoft.com/office/officeart/2005/8/layout/vList2"/>
    <dgm:cxn modelId="{D436A917-D357-4B60-9224-2C39265324A4}" srcId="{823D4CCA-D7C4-4A4C-9092-1CACD669C38C}" destId="{C8EC20FC-0DB0-4BC3-8CAD-FCBBD83B15A5}" srcOrd="0" destOrd="0" parTransId="{DF17EC95-FB7A-44A4-86C3-C069D48DE263}" sibTransId="{F213B4C2-C1F5-49CF-BDBF-E3D4589E6B6D}"/>
    <dgm:cxn modelId="{39364535-D8F3-47A4-A074-D060CEC6B11A}" srcId="{823D4CCA-D7C4-4A4C-9092-1CACD669C38C}" destId="{309863ED-6BE0-4109-A6D7-DCF5C05A4230}" srcOrd="3" destOrd="0" parTransId="{A0D3537C-5B61-4673-9665-DDD67D32E827}" sibTransId="{406A2556-A088-4BF2-BD54-01B40B50CA8E}"/>
    <dgm:cxn modelId="{ED30D354-F01F-4F5A-8074-FF9BD4F82AD3}" type="presOf" srcId="{823D4CCA-D7C4-4A4C-9092-1CACD669C38C}" destId="{7BA6B168-23CC-4D39-A9A5-A8236B0B7E21}" srcOrd="0" destOrd="0" presId="urn:microsoft.com/office/officeart/2005/8/layout/vList2"/>
    <dgm:cxn modelId="{CB70FA76-ABDA-4B8B-B760-5BF0E2EC1C81}" type="presOf" srcId="{59740FD2-38E6-42F5-9516-060FF7497631}" destId="{831B05EE-D557-43E9-B504-D483AEEA4588}" srcOrd="0" destOrd="0" presId="urn:microsoft.com/office/officeart/2005/8/layout/vList2"/>
    <dgm:cxn modelId="{CF96DD84-CA1B-434B-83CA-976EE6EF2E00}" srcId="{823D4CCA-D7C4-4A4C-9092-1CACD669C38C}" destId="{A754D854-F188-458F-8473-926BDFE1E129}" srcOrd="1" destOrd="0" parTransId="{0C0CA7CD-A7B7-4A46-8DFC-FF4CDC2B3859}" sibTransId="{5B66AAB3-6BD5-43A9-A4EF-91033C5D67A3}"/>
    <dgm:cxn modelId="{A2657BA1-8941-4121-B64E-0E18EAC9879D}" srcId="{823D4CCA-D7C4-4A4C-9092-1CACD669C38C}" destId="{59740FD2-38E6-42F5-9516-060FF7497631}" srcOrd="2" destOrd="0" parTransId="{5AA0D81F-B50F-42AE-941B-A2DED8AB68E8}" sibTransId="{A9E6341B-2E6B-4937-8194-B4B4AC0AD74D}"/>
    <dgm:cxn modelId="{53DBCEDE-F63D-4B78-8FA8-0694AAF5D74A}" type="presParOf" srcId="{7BA6B168-23CC-4D39-A9A5-A8236B0B7E21}" destId="{A26E4DD3-8BE7-4ED2-86D0-2A954F334A53}" srcOrd="0" destOrd="0" presId="urn:microsoft.com/office/officeart/2005/8/layout/vList2"/>
    <dgm:cxn modelId="{6F0BFB9C-D96A-4074-AFFB-48AF9F9252F9}" type="presParOf" srcId="{7BA6B168-23CC-4D39-A9A5-A8236B0B7E21}" destId="{28EFA0B7-7070-4B99-A6D1-F7909795F65D}" srcOrd="1" destOrd="0" presId="urn:microsoft.com/office/officeart/2005/8/layout/vList2"/>
    <dgm:cxn modelId="{35C1077F-7F67-437B-8FDF-DD47859D817A}" type="presParOf" srcId="{7BA6B168-23CC-4D39-A9A5-A8236B0B7E21}" destId="{856A6F35-05AA-4CA6-9AD0-FA6CD15D6BE6}" srcOrd="2" destOrd="0" presId="urn:microsoft.com/office/officeart/2005/8/layout/vList2"/>
    <dgm:cxn modelId="{F038501E-FE7F-4B41-B1E8-FE93C5DEE667}" type="presParOf" srcId="{7BA6B168-23CC-4D39-A9A5-A8236B0B7E21}" destId="{7F832D05-C7E5-43EB-8A90-7EB99D628C63}" srcOrd="3" destOrd="0" presId="urn:microsoft.com/office/officeart/2005/8/layout/vList2"/>
    <dgm:cxn modelId="{01D2F6DB-7B8C-4DB3-A614-4B39AC50C966}" type="presParOf" srcId="{7BA6B168-23CC-4D39-A9A5-A8236B0B7E21}" destId="{831B05EE-D557-43E9-B504-D483AEEA4588}" srcOrd="4" destOrd="0" presId="urn:microsoft.com/office/officeart/2005/8/layout/vList2"/>
    <dgm:cxn modelId="{1E5493C8-786D-4416-A56B-ED789FF7D798}" type="presParOf" srcId="{7BA6B168-23CC-4D39-A9A5-A8236B0B7E21}" destId="{83902702-3F21-4089-82B5-D1BA0EDBCCC8}" srcOrd="5" destOrd="0" presId="urn:microsoft.com/office/officeart/2005/8/layout/vList2"/>
    <dgm:cxn modelId="{85D3F968-300F-4622-9B7D-F3EC1932696B}" type="presParOf" srcId="{7BA6B168-23CC-4D39-A9A5-A8236B0B7E21}" destId="{F0CD3360-882D-4EEA-88C1-5854BEF2AA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2262CD-9CDB-4E17-8B86-E5CE24AD1E56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2D9637E-94C6-4378-8A41-8AEA04407D1B}">
      <dgm:prSet/>
      <dgm:spPr/>
      <dgm:t>
        <a:bodyPr/>
        <a:lstStyle/>
        <a:p>
          <a:r>
            <a:rPr lang="en-US"/>
            <a:t>Null</a:t>
          </a:r>
        </a:p>
      </dgm:t>
    </dgm:pt>
    <dgm:pt modelId="{9F685CA1-C546-4169-B382-040404E14DA1}" type="parTrans" cxnId="{F73C8100-9D49-4233-8F16-7FF085906EFC}">
      <dgm:prSet/>
      <dgm:spPr/>
      <dgm:t>
        <a:bodyPr/>
        <a:lstStyle/>
        <a:p>
          <a:endParaRPr lang="en-US"/>
        </a:p>
      </dgm:t>
    </dgm:pt>
    <dgm:pt modelId="{967060F4-D88D-4AA7-B9DF-F2C5CC540E79}" type="sibTrans" cxnId="{F73C8100-9D49-4233-8F16-7FF085906EFC}">
      <dgm:prSet/>
      <dgm:spPr/>
      <dgm:t>
        <a:bodyPr/>
        <a:lstStyle/>
        <a:p>
          <a:endParaRPr lang="en-US"/>
        </a:p>
      </dgm:t>
    </dgm:pt>
    <dgm:pt modelId="{240A1FDA-F4F5-4F9C-BD23-717DA0C9F2EE}" type="pres">
      <dgm:prSet presAssocID="{FF2262CD-9CDB-4E17-8B86-E5CE24AD1E56}" presName="linear" presStyleCnt="0">
        <dgm:presLayoutVars>
          <dgm:animLvl val="lvl"/>
          <dgm:resizeHandles val="exact"/>
        </dgm:presLayoutVars>
      </dgm:prSet>
      <dgm:spPr/>
    </dgm:pt>
    <dgm:pt modelId="{B4B75E8D-C752-4740-8827-E924C97B799B}" type="pres">
      <dgm:prSet presAssocID="{82D9637E-94C6-4378-8A41-8AEA04407D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73C8100-9D49-4233-8F16-7FF085906EFC}" srcId="{FF2262CD-9CDB-4E17-8B86-E5CE24AD1E56}" destId="{82D9637E-94C6-4378-8A41-8AEA04407D1B}" srcOrd="0" destOrd="0" parTransId="{9F685CA1-C546-4169-B382-040404E14DA1}" sibTransId="{967060F4-D88D-4AA7-B9DF-F2C5CC540E79}"/>
    <dgm:cxn modelId="{B91EAA88-2DD1-4D74-B06B-77C76EB1A8E3}" type="presOf" srcId="{FF2262CD-9CDB-4E17-8B86-E5CE24AD1E56}" destId="{240A1FDA-F4F5-4F9C-BD23-717DA0C9F2EE}" srcOrd="0" destOrd="0" presId="urn:microsoft.com/office/officeart/2005/8/layout/vList2"/>
    <dgm:cxn modelId="{7B4CF8AC-723E-4CA5-9CF6-4992C501B876}" type="presOf" srcId="{82D9637E-94C6-4378-8A41-8AEA04407D1B}" destId="{B4B75E8D-C752-4740-8827-E924C97B799B}" srcOrd="0" destOrd="0" presId="urn:microsoft.com/office/officeart/2005/8/layout/vList2"/>
    <dgm:cxn modelId="{1001CF04-D7A7-4E57-8DE7-AEEC3A52B011}" type="presParOf" srcId="{240A1FDA-F4F5-4F9C-BD23-717DA0C9F2EE}" destId="{B4B75E8D-C752-4740-8827-E924C97B79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7A5713-3085-41C0-9D7F-76B85BD4EDC2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344DE2-E190-43E6-8BEA-7B82978828BE}">
      <dgm:prSet/>
      <dgm:spPr/>
      <dgm:t>
        <a:bodyPr/>
        <a:lstStyle/>
        <a:p>
          <a:r>
            <a:rPr lang="en-US" dirty="0"/>
            <a:t>Represents the intentional absence of any object value</a:t>
          </a:r>
        </a:p>
      </dgm:t>
    </dgm:pt>
    <dgm:pt modelId="{24E69DD0-9ED7-441E-92E4-2C48EC7B4679}" type="parTrans" cxnId="{10EB0819-D587-46C3-9BAD-798E2E113A29}">
      <dgm:prSet/>
      <dgm:spPr/>
      <dgm:t>
        <a:bodyPr/>
        <a:lstStyle/>
        <a:p>
          <a:endParaRPr lang="en-US"/>
        </a:p>
      </dgm:t>
    </dgm:pt>
    <dgm:pt modelId="{D77E307D-13C1-4237-8966-FCEE9687FF52}" type="sibTrans" cxnId="{10EB0819-D587-46C3-9BAD-798E2E113A29}">
      <dgm:prSet/>
      <dgm:spPr/>
      <dgm:t>
        <a:bodyPr/>
        <a:lstStyle/>
        <a:p>
          <a:endParaRPr lang="en-US"/>
        </a:p>
      </dgm:t>
    </dgm:pt>
    <dgm:pt modelId="{B43A23AE-4285-4994-A69C-CC7D64AEA3A4}">
      <dgm:prSet/>
      <dgm:spPr/>
      <dgm:t>
        <a:bodyPr/>
        <a:lstStyle/>
        <a:p>
          <a:r>
            <a:rPr lang="en-US"/>
            <a:t>Example:</a:t>
          </a:r>
        </a:p>
      </dgm:t>
    </dgm:pt>
    <dgm:pt modelId="{577D34D9-6DE0-4349-A6E6-071575EDC2AD}" type="parTrans" cxnId="{EFC62FC6-6F3B-455D-B7D3-1C5C31C13D18}">
      <dgm:prSet/>
      <dgm:spPr/>
      <dgm:t>
        <a:bodyPr/>
        <a:lstStyle/>
        <a:p>
          <a:endParaRPr lang="en-US"/>
        </a:p>
      </dgm:t>
    </dgm:pt>
    <dgm:pt modelId="{DE5AB545-DDE3-45E1-B4D6-2D99E5E1D0A5}" type="sibTrans" cxnId="{EFC62FC6-6F3B-455D-B7D3-1C5C31C13D18}">
      <dgm:prSet/>
      <dgm:spPr/>
      <dgm:t>
        <a:bodyPr/>
        <a:lstStyle/>
        <a:p>
          <a:endParaRPr lang="en-US"/>
        </a:p>
      </dgm:t>
    </dgm:pt>
    <dgm:pt modelId="{2B4AA5BD-00BC-4B27-92A8-129E2E40D4E5}">
      <dgm:prSet/>
      <dgm:spPr/>
      <dgm:t>
        <a:bodyPr/>
        <a:lstStyle/>
        <a:p>
          <a:r>
            <a:rPr lang="en-US"/>
            <a:t>Let y = null;</a:t>
          </a:r>
        </a:p>
      </dgm:t>
    </dgm:pt>
    <dgm:pt modelId="{FB814382-9889-4AAF-BCF8-B06A6C85C6A4}" type="parTrans" cxnId="{35678C02-26AF-4A6D-871C-10A70BDCE18C}">
      <dgm:prSet/>
      <dgm:spPr/>
      <dgm:t>
        <a:bodyPr/>
        <a:lstStyle/>
        <a:p>
          <a:endParaRPr lang="en-US"/>
        </a:p>
      </dgm:t>
    </dgm:pt>
    <dgm:pt modelId="{7D05ABC5-4494-4898-936A-6B24C825EA5D}" type="sibTrans" cxnId="{35678C02-26AF-4A6D-871C-10A70BDCE18C}">
      <dgm:prSet/>
      <dgm:spPr/>
      <dgm:t>
        <a:bodyPr/>
        <a:lstStyle/>
        <a:p>
          <a:endParaRPr lang="en-US"/>
        </a:p>
      </dgm:t>
    </dgm:pt>
    <dgm:pt modelId="{EE59FA76-4477-47A1-AB04-A90040CE3296}" type="pres">
      <dgm:prSet presAssocID="{767A5713-3085-41C0-9D7F-76B85BD4EDC2}" presName="linear" presStyleCnt="0">
        <dgm:presLayoutVars>
          <dgm:animLvl val="lvl"/>
          <dgm:resizeHandles val="exact"/>
        </dgm:presLayoutVars>
      </dgm:prSet>
      <dgm:spPr/>
    </dgm:pt>
    <dgm:pt modelId="{C28729B1-427D-43AA-BF1F-8D9142B5C48C}" type="pres">
      <dgm:prSet presAssocID="{13344DE2-E190-43E6-8BEA-7B82978828BE}" presName="parentText" presStyleLbl="node1" presStyleIdx="0" presStyleCnt="3" custScaleY="171782">
        <dgm:presLayoutVars>
          <dgm:chMax val="0"/>
          <dgm:bulletEnabled val="1"/>
        </dgm:presLayoutVars>
      </dgm:prSet>
      <dgm:spPr/>
    </dgm:pt>
    <dgm:pt modelId="{257A5ACC-027F-4D71-A2C7-513AFFB3F1F7}" type="pres">
      <dgm:prSet presAssocID="{D77E307D-13C1-4237-8966-FCEE9687FF52}" presName="spacer" presStyleCnt="0"/>
      <dgm:spPr/>
    </dgm:pt>
    <dgm:pt modelId="{D1ED12DD-513A-4DB2-A537-3F993F83D586}" type="pres">
      <dgm:prSet presAssocID="{B43A23AE-4285-4994-A69C-CC7D64AEA3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86FB5F-143A-45E7-95C1-C984D9B5686F}" type="pres">
      <dgm:prSet presAssocID="{DE5AB545-DDE3-45E1-B4D6-2D99E5E1D0A5}" presName="spacer" presStyleCnt="0"/>
      <dgm:spPr/>
    </dgm:pt>
    <dgm:pt modelId="{FD4C57F0-895D-43B4-A5B6-1727FDA65260}" type="pres">
      <dgm:prSet presAssocID="{2B4AA5BD-00BC-4B27-92A8-129E2E40D4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678C02-26AF-4A6D-871C-10A70BDCE18C}" srcId="{767A5713-3085-41C0-9D7F-76B85BD4EDC2}" destId="{2B4AA5BD-00BC-4B27-92A8-129E2E40D4E5}" srcOrd="2" destOrd="0" parTransId="{FB814382-9889-4AAF-BCF8-B06A6C85C6A4}" sibTransId="{7D05ABC5-4494-4898-936A-6B24C825EA5D}"/>
    <dgm:cxn modelId="{0C849418-C041-4CC5-AA6C-5AEA31C8D14C}" type="presOf" srcId="{767A5713-3085-41C0-9D7F-76B85BD4EDC2}" destId="{EE59FA76-4477-47A1-AB04-A90040CE3296}" srcOrd="0" destOrd="0" presId="urn:microsoft.com/office/officeart/2005/8/layout/vList2"/>
    <dgm:cxn modelId="{10EB0819-D587-46C3-9BAD-798E2E113A29}" srcId="{767A5713-3085-41C0-9D7F-76B85BD4EDC2}" destId="{13344DE2-E190-43E6-8BEA-7B82978828BE}" srcOrd="0" destOrd="0" parTransId="{24E69DD0-9ED7-441E-92E4-2C48EC7B4679}" sibTransId="{D77E307D-13C1-4237-8966-FCEE9687FF52}"/>
    <dgm:cxn modelId="{67934898-1920-40DA-91B8-ED208E004737}" type="presOf" srcId="{B43A23AE-4285-4994-A69C-CC7D64AEA3A4}" destId="{D1ED12DD-513A-4DB2-A537-3F993F83D586}" srcOrd="0" destOrd="0" presId="urn:microsoft.com/office/officeart/2005/8/layout/vList2"/>
    <dgm:cxn modelId="{47BF8F9D-A422-423A-821E-39121E18404C}" type="presOf" srcId="{2B4AA5BD-00BC-4B27-92A8-129E2E40D4E5}" destId="{FD4C57F0-895D-43B4-A5B6-1727FDA65260}" srcOrd="0" destOrd="0" presId="urn:microsoft.com/office/officeart/2005/8/layout/vList2"/>
    <dgm:cxn modelId="{5E51A5C4-E313-464E-9341-EE281899FF15}" type="presOf" srcId="{13344DE2-E190-43E6-8BEA-7B82978828BE}" destId="{C28729B1-427D-43AA-BF1F-8D9142B5C48C}" srcOrd="0" destOrd="0" presId="urn:microsoft.com/office/officeart/2005/8/layout/vList2"/>
    <dgm:cxn modelId="{EFC62FC6-6F3B-455D-B7D3-1C5C31C13D18}" srcId="{767A5713-3085-41C0-9D7F-76B85BD4EDC2}" destId="{B43A23AE-4285-4994-A69C-CC7D64AEA3A4}" srcOrd="1" destOrd="0" parTransId="{577D34D9-6DE0-4349-A6E6-071575EDC2AD}" sibTransId="{DE5AB545-DDE3-45E1-B4D6-2D99E5E1D0A5}"/>
    <dgm:cxn modelId="{F1935489-FA39-4A37-83CD-83D813D46A54}" type="presParOf" srcId="{EE59FA76-4477-47A1-AB04-A90040CE3296}" destId="{C28729B1-427D-43AA-BF1F-8D9142B5C48C}" srcOrd="0" destOrd="0" presId="urn:microsoft.com/office/officeart/2005/8/layout/vList2"/>
    <dgm:cxn modelId="{EFF64130-29E9-4E6B-B473-71FA62CDE709}" type="presParOf" srcId="{EE59FA76-4477-47A1-AB04-A90040CE3296}" destId="{257A5ACC-027F-4D71-A2C7-513AFFB3F1F7}" srcOrd="1" destOrd="0" presId="urn:microsoft.com/office/officeart/2005/8/layout/vList2"/>
    <dgm:cxn modelId="{CAD3911D-C2FF-4B34-9E84-77C9C7065940}" type="presParOf" srcId="{EE59FA76-4477-47A1-AB04-A90040CE3296}" destId="{D1ED12DD-513A-4DB2-A537-3F993F83D586}" srcOrd="2" destOrd="0" presId="urn:microsoft.com/office/officeart/2005/8/layout/vList2"/>
    <dgm:cxn modelId="{2C537F53-89FF-43E4-A5B9-5CC436FA4C53}" type="presParOf" srcId="{EE59FA76-4477-47A1-AB04-A90040CE3296}" destId="{5386FB5F-143A-45E7-95C1-C984D9B5686F}" srcOrd="3" destOrd="0" presId="urn:microsoft.com/office/officeart/2005/8/layout/vList2"/>
    <dgm:cxn modelId="{E620EE06-67C5-491E-BBC5-5E29A7408BEB}" type="presParOf" srcId="{EE59FA76-4477-47A1-AB04-A90040CE3296}" destId="{FD4C57F0-895D-43B4-A5B6-1727FDA652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EB160E-E3B6-4D6C-9871-8B0BFD2B5A3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8BA1F2-FA5F-4344-AAC1-355193E98F46}">
      <dgm:prSet/>
      <dgm:spPr/>
      <dgm:t>
        <a:bodyPr/>
        <a:lstStyle/>
        <a:p>
          <a:r>
            <a:rPr lang="en-US"/>
            <a:t>Comparison Operators</a:t>
          </a:r>
        </a:p>
      </dgm:t>
    </dgm:pt>
    <dgm:pt modelId="{96FF8E2A-4623-4C1B-86DC-8F659EF321CC}" type="parTrans" cxnId="{83B56EB6-3B76-41D9-B0E3-C4B6F89CC54E}">
      <dgm:prSet/>
      <dgm:spPr/>
      <dgm:t>
        <a:bodyPr/>
        <a:lstStyle/>
        <a:p>
          <a:endParaRPr lang="en-US"/>
        </a:p>
      </dgm:t>
    </dgm:pt>
    <dgm:pt modelId="{6CA4B23B-EA2E-4869-AEBD-13366A60E71B}" type="sibTrans" cxnId="{83B56EB6-3B76-41D9-B0E3-C4B6F89CC54E}">
      <dgm:prSet/>
      <dgm:spPr/>
      <dgm:t>
        <a:bodyPr/>
        <a:lstStyle/>
        <a:p>
          <a:endParaRPr lang="en-US"/>
        </a:p>
      </dgm:t>
    </dgm:pt>
    <dgm:pt modelId="{9CF0F3CF-020D-478C-8D6A-F5169AE7124E}" type="pres">
      <dgm:prSet presAssocID="{39EB160E-E3B6-4D6C-9871-8B0BFD2B5A3E}" presName="linear" presStyleCnt="0">
        <dgm:presLayoutVars>
          <dgm:animLvl val="lvl"/>
          <dgm:resizeHandles val="exact"/>
        </dgm:presLayoutVars>
      </dgm:prSet>
      <dgm:spPr/>
    </dgm:pt>
    <dgm:pt modelId="{B770B7E1-26D4-4B06-B7AF-B92D9F0D5FF0}" type="pres">
      <dgm:prSet presAssocID="{018BA1F2-FA5F-4344-AAC1-355193E98F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255A421-42B2-4075-A942-A5344EC6406D}" type="presOf" srcId="{018BA1F2-FA5F-4344-AAC1-355193E98F46}" destId="{B770B7E1-26D4-4B06-B7AF-B92D9F0D5FF0}" srcOrd="0" destOrd="0" presId="urn:microsoft.com/office/officeart/2005/8/layout/vList2"/>
    <dgm:cxn modelId="{83B56EB6-3B76-41D9-B0E3-C4B6F89CC54E}" srcId="{39EB160E-E3B6-4D6C-9871-8B0BFD2B5A3E}" destId="{018BA1F2-FA5F-4344-AAC1-355193E98F46}" srcOrd="0" destOrd="0" parTransId="{96FF8E2A-4623-4C1B-86DC-8F659EF321CC}" sibTransId="{6CA4B23B-EA2E-4869-AEBD-13366A60E71B}"/>
    <dgm:cxn modelId="{7403A6C5-3A31-4B58-88EA-4D434CD4C531}" type="presOf" srcId="{39EB160E-E3B6-4D6C-9871-8B0BFD2B5A3E}" destId="{9CF0F3CF-020D-478C-8D6A-F5169AE7124E}" srcOrd="0" destOrd="0" presId="urn:microsoft.com/office/officeart/2005/8/layout/vList2"/>
    <dgm:cxn modelId="{C0D929CA-F687-49B1-B6F9-0228688AC376}" type="presParOf" srcId="{9CF0F3CF-020D-478C-8D6A-F5169AE7124E}" destId="{B770B7E1-26D4-4B06-B7AF-B92D9F0D5F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A7E8FE-AF8B-471E-802F-88D94FB71D0D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B8A77B4-78A9-48E2-A2D8-AC7B863A813D}">
      <dgm:prSet/>
      <dgm:spPr/>
      <dgm:t>
        <a:bodyPr/>
        <a:lstStyle/>
        <a:p>
          <a:r>
            <a:rPr lang="en-US" dirty="0"/>
            <a:t>Comparison Operators</a:t>
          </a:r>
        </a:p>
      </dgm:t>
    </dgm:pt>
    <dgm:pt modelId="{DD83900E-A077-4A0B-82DA-9E1856121B1B}" type="parTrans" cxnId="{1A45D7F7-C1C2-4C03-B9B0-CC0167EE822A}">
      <dgm:prSet/>
      <dgm:spPr/>
      <dgm:t>
        <a:bodyPr/>
        <a:lstStyle/>
        <a:p>
          <a:endParaRPr lang="en-US"/>
        </a:p>
      </dgm:t>
    </dgm:pt>
    <dgm:pt modelId="{FF18CB9D-DF4D-44B2-B8C7-5634E31249F3}" type="sibTrans" cxnId="{1A45D7F7-C1C2-4C03-B9B0-CC0167EE822A}">
      <dgm:prSet/>
      <dgm:spPr/>
      <dgm:t>
        <a:bodyPr/>
        <a:lstStyle/>
        <a:p>
          <a:endParaRPr lang="en-US"/>
        </a:p>
      </dgm:t>
    </dgm:pt>
    <dgm:pt modelId="{98BF7638-8721-4078-AE55-E8AC12EBBD80}" type="pres">
      <dgm:prSet presAssocID="{DCA7E8FE-AF8B-471E-802F-88D94FB71D0D}" presName="linear" presStyleCnt="0">
        <dgm:presLayoutVars>
          <dgm:animLvl val="lvl"/>
          <dgm:resizeHandles val="exact"/>
        </dgm:presLayoutVars>
      </dgm:prSet>
      <dgm:spPr/>
    </dgm:pt>
    <dgm:pt modelId="{3C5F02B6-872A-444D-AEE1-D98BE4D12622}" type="pres">
      <dgm:prSet presAssocID="{4B8A77B4-78A9-48E2-A2D8-AC7B863A81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962767-9819-404C-B32B-DBD3B5F58B71}" type="presOf" srcId="{DCA7E8FE-AF8B-471E-802F-88D94FB71D0D}" destId="{98BF7638-8721-4078-AE55-E8AC12EBBD80}" srcOrd="0" destOrd="0" presId="urn:microsoft.com/office/officeart/2005/8/layout/vList2"/>
    <dgm:cxn modelId="{39E4104B-222D-4D1B-8778-04C51A904A70}" type="presOf" srcId="{4B8A77B4-78A9-48E2-A2D8-AC7B863A813D}" destId="{3C5F02B6-872A-444D-AEE1-D98BE4D12622}" srcOrd="0" destOrd="0" presId="urn:microsoft.com/office/officeart/2005/8/layout/vList2"/>
    <dgm:cxn modelId="{1A45D7F7-C1C2-4C03-B9B0-CC0167EE822A}" srcId="{DCA7E8FE-AF8B-471E-802F-88D94FB71D0D}" destId="{4B8A77B4-78A9-48E2-A2D8-AC7B863A813D}" srcOrd="0" destOrd="0" parTransId="{DD83900E-A077-4A0B-82DA-9E1856121B1B}" sibTransId="{FF18CB9D-DF4D-44B2-B8C7-5634E31249F3}"/>
    <dgm:cxn modelId="{411355B8-F65A-4A58-BA8D-4E5479A89669}" type="presParOf" srcId="{98BF7638-8721-4078-AE55-E8AC12EBBD80}" destId="{3C5F02B6-872A-444D-AEE1-D98BE4D126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71F47F8-12ED-47EB-ABA8-390E6FBF71E9}" type="doc">
      <dgm:prSet loTypeId="urn:microsoft.com/office/officeart/2005/8/layout/target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CEF49B-15EA-4C25-8C5C-63D25CE8F56C}">
      <dgm:prSet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Object</a:t>
          </a:r>
        </a:p>
      </dgm:t>
    </dgm:pt>
    <dgm:pt modelId="{9FC8FC3B-ADFC-4AD4-971F-39D58DCE55A5}" type="parTrans" cxnId="{4E55B391-3042-4859-A70F-CE0E70A6CB77}">
      <dgm:prSet/>
      <dgm:spPr/>
      <dgm:t>
        <a:bodyPr/>
        <a:lstStyle/>
        <a:p>
          <a:endParaRPr lang="en-US"/>
        </a:p>
      </dgm:t>
    </dgm:pt>
    <dgm:pt modelId="{CD8E4D55-2111-4ABC-B4F9-7AE866B9B44A}" type="sibTrans" cxnId="{4E55B391-3042-4859-A70F-CE0E70A6CB77}">
      <dgm:prSet/>
      <dgm:spPr/>
      <dgm:t>
        <a:bodyPr/>
        <a:lstStyle/>
        <a:p>
          <a:endParaRPr lang="en-US"/>
        </a:p>
      </dgm:t>
    </dgm:pt>
    <dgm:pt modelId="{AB76896B-A0BE-4720-8DE9-9B7C56FEC4AC}" type="pres">
      <dgm:prSet presAssocID="{B71F47F8-12ED-47EB-ABA8-390E6FBF71E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F371430-FD19-4863-BB71-340DB0635C00}" type="pres">
      <dgm:prSet presAssocID="{5CCEF49B-15EA-4C25-8C5C-63D25CE8F56C}" presName="circle1" presStyleLbl="node1" presStyleIdx="0" presStyleCnt="1"/>
      <dgm:spPr/>
    </dgm:pt>
    <dgm:pt modelId="{21D246FC-3D0E-469C-A5BD-11C5C6FC8F25}" type="pres">
      <dgm:prSet presAssocID="{5CCEF49B-15EA-4C25-8C5C-63D25CE8F56C}" presName="space" presStyleCnt="0"/>
      <dgm:spPr/>
    </dgm:pt>
    <dgm:pt modelId="{AA2A1A4D-231D-48C8-A413-07F01256C978}" type="pres">
      <dgm:prSet presAssocID="{5CCEF49B-15EA-4C25-8C5C-63D25CE8F56C}" presName="rect1" presStyleLbl="alignAcc1" presStyleIdx="0" presStyleCnt="1"/>
      <dgm:spPr/>
    </dgm:pt>
    <dgm:pt modelId="{A23D2FE0-DAD9-4AFF-AD9D-E3CD55E6C12C}" type="pres">
      <dgm:prSet presAssocID="{5CCEF49B-15EA-4C25-8C5C-63D25CE8F5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21B2675-9FD1-4976-8C3C-CCBBF2FBE345}" type="presOf" srcId="{5CCEF49B-15EA-4C25-8C5C-63D25CE8F56C}" destId="{A23D2FE0-DAD9-4AFF-AD9D-E3CD55E6C12C}" srcOrd="1" destOrd="0" presId="urn:microsoft.com/office/officeart/2005/8/layout/target3"/>
    <dgm:cxn modelId="{4E55B391-3042-4859-A70F-CE0E70A6CB77}" srcId="{B71F47F8-12ED-47EB-ABA8-390E6FBF71E9}" destId="{5CCEF49B-15EA-4C25-8C5C-63D25CE8F56C}" srcOrd="0" destOrd="0" parTransId="{9FC8FC3B-ADFC-4AD4-971F-39D58DCE55A5}" sibTransId="{CD8E4D55-2111-4ABC-B4F9-7AE866B9B44A}"/>
    <dgm:cxn modelId="{ECFE5293-A2E9-4E32-AE18-A9E6F4CA9702}" type="presOf" srcId="{B71F47F8-12ED-47EB-ABA8-390E6FBF71E9}" destId="{AB76896B-A0BE-4720-8DE9-9B7C56FEC4AC}" srcOrd="0" destOrd="0" presId="urn:microsoft.com/office/officeart/2005/8/layout/target3"/>
    <dgm:cxn modelId="{92C968DF-4176-4E7F-98DF-5FA92E0F08A3}" type="presOf" srcId="{5CCEF49B-15EA-4C25-8C5C-63D25CE8F56C}" destId="{AA2A1A4D-231D-48C8-A413-07F01256C978}" srcOrd="0" destOrd="0" presId="urn:microsoft.com/office/officeart/2005/8/layout/target3"/>
    <dgm:cxn modelId="{251DAD45-4DBF-4EE4-BFEA-083AEED0F5E8}" type="presParOf" srcId="{AB76896B-A0BE-4720-8DE9-9B7C56FEC4AC}" destId="{EF371430-FD19-4863-BB71-340DB0635C00}" srcOrd="0" destOrd="0" presId="urn:microsoft.com/office/officeart/2005/8/layout/target3"/>
    <dgm:cxn modelId="{040500D4-7CE0-41F4-949A-0D8F05DB5937}" type="presParOf" srcId="{AB76896B-A0BE-4720-8DE9-9B7C56FEC4AC}" destId="{21D246FC-3D0E-469C-A5BD-11C5C6FC8F25}" srcOrd="1" destOrd="0" presId="urn:microsoft.com/office/officeart/2005/8/layout/target3"/>
    <dgm:cxn modelId="{F5CB94E5-3C98-459C-B33A-6B758180AA07}" type="presParOf" srcId="{AB76896B-A0BE-4720-8DE9-9B7C56FEC4AC}" destId="{AA2A1A4D-231D-48C8-A413-07F01256C978}" srcOrd="2" destOrd="0" presId="urn:microsoft.com/office/officeart/2005/8/layout/target3"/>
    <dgm:cxn modelId="{50C43977-380D-4E49-9990-93670AF872A5}" type="presParOf" srcId="{AB76896B-A0BE-4720-8DE9-9B7C56FEC4AC}" destId="{A23D2FE0-DAD9-4AFF-AD9D-E3CD55E6C12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3E6EA0-FB52-4481-959E-50128484AF5F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941D10-FED6-48B5-BB8F-59960C41D63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Object is used to store a collection of data</a:t>
          </a:r>
          <a:endParaRPr lang="en-US" dirty="0"/>
        </a:p>
      </dgm:t>
    </dgm:pt>
    <dgm:pt modelId="{4BD2F415-72CC-480F-8CBF-F1B3829AABFF}" type="parTrans" cxnId="{FA60B2FB-05A1-4E78-8AFF-6C06E5BB76E5}">
      <dgm:prSet/>
      <dgm:spPr/>
      <dgm:t>
        <a:bodyPr/>
        <a:lstStyle/>
        <a:p>
          <a:endParaRPr lang="en-US"/>
        </a:p>
      </dgm:t>
    </dgm:pt>
    <dgm:pt modelId="{8175654C-3F44-4940-8008-27F01030AFD6}" type="sibTrans" cxnId="{FA60B2FB-05A1-4E78-8AFF-6C06E5BB76E5}">
      <dgm:prSet/>
      <dgm:spPr/>
      <dgm:t>
        <a:bodyPr/>
        <a:lstStyle/>
        <a:p>
          <a:endParaRPr lang="en-US"/>
        </a:p>
      </dgm:t>
    </dgm:pt>
    <dgm:pt modelId="{7F6B8DBC-6568-4FBC-AA0D-687F325D3B43}">
      <dgm:prSet/>
      <dgm:spPr>
        <a:solidFill>
          <a:schemeClr val="bg2"/>
        </a:solidFill>
      </dgm:spPr>
      <dgm:t>
        <a:bodyPr/>
        <a:lstStyle/>
        <a:p>
          <a:r>
            <a:rPr lang="en-US"/>
            <a:t>Object creation:</a:t>
          </a:r>
        </a:p>
      </dgm:t>
    </dgm:pt>
    <dgm:pt modelId="{C68C2799-BD49-4B77-BFAF-7D635E7AA5D9}" type="parTrans" cxnId="{5931EB66-5AEB-4DE1-AE3C-6F9C6A44C8A9}">
      <dgm:prSet/>
      <dgm:spPr/>
      <dgm:t>
        <a:bodyPr/>
        <a:lstStyle/>
        <a:p>
          <a:endParaRPr lang="en-US"/>
        </a:p>
      </dgm:t>
    </dgm:pt>
    <dgm:pt modelId="{BE7582DD-FF7F-464F-8011-18281B2855B4}" type="sibTrans" cxnId="{5931EB66-5AEB-4DE1-AE3C-6F9C6A44C8A9}">
      <dgm:prSet/>
      <dgm:spPr/>
      <dgm:t>
        <a:bodyPr/>
        <a:lstStyle/>
        <a:p>
          <a:endParaRPr lang="en-US"/>
        </a:p>
      </dgm:t>
    </dgm:pt>
    <dgm:pt modelId="{E69034BD-430D-4F41-94B8-EA5D620096AD}">
      <dgm:prSet custT="1"/>
      <dgm:spPr/>
      <dgm:t>
        <a:bodyPr/>
        <a:lstStyle/>
        <a:p>
          <a:r>
            <a:rPr lang="en-US" sz="2400" dirty="0"/>
            <a:t>Object.create( );</a:t>
          </a:r>
        </a:p>
      </dgm:t>
    </dgm:pt>
    <dgm:pt modelId="{FFD1FCFD-8291-4107-AE42-BAFEE090F60D}" type="parTrans" cxnId="{886ABA55-8989-4689-8192-5A6FAE682790}">
      <dgm:prSet/>
      <dgm:spPr/>
      <dgm:t>
        <a:bodyPr/>
        <a:lstStyle/>
        <a:p>
          <a:endParaRPr lang="en-US"/>
        </a:p>
      </dgm:t>
    </dgm:pt>
    <dgm:pt modelId="{1FE7342B-0309-415A-B51C-E6FDFC41E873}" type="sibTrans" cxnId="{886ABA55-8989-4689-8192-5A6FAE682790}">
      <dgm:prSet/>
      <dgm:spPr/>
      <dgm:t>
        <a:bodyPr/>
        <a:lstStyle/>
        <a:p>
          <a:endParaRPr lang="en-US"/>
        </a:p>
      </dgm:t>
    </dgm:pt>
    <dgm:pt modelId="{DF6009D1-1553-4790-8682-137444FE62CE}">
      <dgm:prSet custT="1"/>
      <dgm:spPr/>
      <dgm:t>
        <a:bodyPr/>
        <a:lstStyle/>
        <a:p>
          <a:r>
            <a:rPr lang="en-US" sz="2400" dirty="0"/>
            <a:t>Object Name = { };</a:t>
          </a:r>
        </a:p>
      </dgm:t>
    </dgm:pt>
    <dgm:pt modelId="{DB6EC6E9-755B-46E6-889F-7DAE99E9414C}" type="parTrans" cxnId="{7AFD4AA5-3BA8-4533-B874-E7EEDCD8854B}">
      <dgm:prSet/>
      <dgm:spPr/>
      <dgm:t>
        <a:bodyPr/>
        <a:lstStyle/>
        <a:p>
          <a:endParaRPr lang="en-US"/>
        </a:p>
      </dgm:t>
    </dgm:pt>
    <dgm:pt modelId="{1E9F9089-BBAE-43C4-B517-EF91A0552617}" type="sibTrans" cxnId="{7AFD4AA5-3BA8-4533-B874-E7EEDCD8854B}">
      <dgm:prSet/>
      <dgm:spPr/>
      <dgm:t>
        <a:bodyPr/>
        <a:lstStyle/>
        <a:p>
          <a:endParaRPr lang="en-US"/>
        </a:p>
      </dgm:t>
    </dgm:pt>
    <dgm:pt modelId="{B62C3A31-2538-457A-B55F-5541625BF6A6}">
      <dgm:prSet custT="1"/>
      <dgm:spPr/>
      <dgm:t>
        <a:bodyPr/>
        <a:lstStyle/>
        <a:p>
          <a:r>
            <a:rPr lang="en-US" sz="2400" dirty="0"/>
            <a:t>ObjName = new object();</a:t>
          </a:r>
        </a:p>
      </dgm:t>
    </dgm:pt>
    <dgm:pt modelId="{FAFCC967-9474-48FB-A2A5-A6D69900F2E1}" type="parTrans" cxnId="{A69C4931-B379-4762-8166-678536CFC5A3}">
      <dgm:prSet/>
      <dgm:spPr/>
      <dgm:t>
        <a:bodyPr/>
        <a:lstStyle/>
        <a:p>
          <a:endParaRPr lang="en-US"/>
        </a:p>
      </dgm:t>
    </dgm:pt>
    <dgm:pt modelId="{16B73279-FAF3-4092-92B9-F47F55F2B39D}" type="sibTrans" cxnId="{A69C4931-B379-4762-8166-678536CFC5A3}">
      <dgm:prSet/>
      <dgm:spPr/>
      <dgm:t>
        <a:bodyPr/>
        <a:lstStyle/>
        <a:p>
          <a:endParaRPr lang="en-US"/>
        </a:p>
      </dgm:t>
    </dgm:pt>
    <dgm:pt modelId="{D14D98C8-68BB-4819-B83D-D35CC10940E4}">
      <dgm:prSet/>
      <dgm:spPr/>
      <dgm:t>
        <a:bodyPr/>
        <a:lstStyle/>
        <a:p>
          <a:r>
            <a:rPr lang="en-US" dirty="0"/>
            <a:t>let person = {name:”John” , age: 20};</a:t>
          </a:r>
        </a:p>
      </dgm:t>
    </dgm:pt>
    <dgm:pt modelId="{1434033A-6A34-474B-9508-E59FA31BFDD7}" type="parTrans" cxnId="{8313944E-A567-415F-8061-4F28D3D595EB}">
      <dgm:prSet/>
      <dgm:spPr/>
      <dgm:t>
        <a:bodyPr/>
        <a:lstStyle/>
        <a:p>
          <a:endParaRPr lang="en-US"/>
        </a:p>
      </dgm:t>
    </dgm:pt>
    <dgm:pt modelId="{C3681E53-D526-4EE6-BEFC-748A04664E68}" type="sibTrans" cxnId="{8313944E-A567-415F-8061-4F28D3D595EB}">
      <dgm:prSet/>
      <dgm:spPr/>
      <dgm:t>
        <a:bodyPr/>
        <a:lstStyle/>
        <a:p>
          <a:endParaRPr lang="en-US"/>
        </a:p>
      </dgm:t>
    </dgm:pt>
    <dgm:pt modelId="{D6CB135A-8F6C-4153-9C35-D21B3525CF65}" type="pres">
      <dgm:prSet presAssocID="{CE3E6EA0-FB52-4481-959E-50128484AF5F}" presName="linear" presStyleCnt="0">
        <dgm:presLayoutVars>
          <dgm:animLvl val="lvl"/>
          <dgm:resizeHandles val="exact"/>
        </dgm:presLayoutVars>
      </dgm:prSet>
      <dgm:spPr/>
    </dgm:pt>
    <dgm:pt modelId="{E5044575-5FEF-417A-A26C-549DCF2BF438}" type="pres">
      <dgm:prSet presAssocID="{87941D10-FED6-48B5-BB8F-59960C41D631}" presName="parentText" presStyleLbl="node1" presStyleIdx="0" presStyleCnt="3" custScaleY="79994" custLinFactY="-6935" custLinFactNeighborX="131" custLinFactNeighborY="-100000">
        <dgm:presLayoutVars>
          <dgm:chMax val="0"/>
          <dgm:bulletEnabled val="1"/>
        </dgm:presLayoutVars>
      </dgm:prSet>
      <dgm:spPr/>
    </dgm:pt>
    <dgm:pt modelId="{0E22374D-D637-469B-927A-BC45774B2E8C}" type="pres">
      <dgm:prSet presAssocID="{8175654C-3F44-4940-8008-27F01030AFD6}" presName="spacer" presStyleCnt="0"/>
      <dgm:spPr/>
    </dgm:pt>
    <dgm:pt modelId="{07288294-95B1-4C5F-9466-34D923C32826}" type="pres">
      <dgm:prSet presAssocID="{7F6B8DBC-6568-4FBC-AA0D-687F325D3B43}" presName="parentText" presStyleLbl="node1" presStyleIdx="1" presStyleCnt="3" custScaleY="65128" custLinFactNeighborX="1305" custLinFactNeighborY="-18047">
        <dgm:presLayoutVars>
          <dgm:chMax val="0"/>
          <dgm:bulletEnabled val="1"/>
        </dgm:presLayoutVars>
      </dgm:prSet>
      <dgm:spPr/>
    </dgm:pt>
    <dgm:pt modelId="{8C75AC2C-5B3A-4899-9916-3B2977CB78CF}" type="pres">
      <dgm:prSet presAssocID="{7F6B8DBC-6568-4FBC-AA0D-687F325D3B43}" presName="childText" presStyleLbl="revTx" presStyleIdx="0" presStyleCnt="1" custScaleY="106627">
        <dgm:presLayoutVars>
          <dgm:bulletEnabled val="1"/>
        </dgm:presLayoutVars>
      </dgm:prSet>
      <dgm:spPr/>
    </dgm:pt>
    <dgm:pt modelId="{6627096A-7170-4FB7-8B43-65040C751412}" type="pres">
      <dgm:prSet presAssocID="{D14D98C8-68BB-4819-B83D-D35CC10940E4}" presName="parentText" presStyleLbl="node1" presStyleIdx="2" presStyleCnt="3" custScaleX="55643" custScaleY="54184" custLinFactNeighborX="-13301" custLinFactNeighborY="27293">
        <dgm:presLayoutVars>
          <dgm:chMax val="0"/>
          <dgm:bulletEnabled val="1"/>
        </dgm:presLayoutVars>
      </dgm:prSet>
      <dgm:spPr/>
    </dgm:pt>
  </dgm:ptLst>
  <dgm:cxnLst>
    <dgm:cxn modelId="{A69C4931-B379-4762-8166-678536CFC5A3}" srcId="{7F6B8DBC-6568-4FBC-AA0D-687F325D3B43}" destId="{B62C3A31-2538-457A-B55F-5541625BF6A6}" srcOrd="2" destOrd="0" parTransId="{FAFCC967-9474-48FB-A2A5-A6D69900F2E1}" sibTransId="{16B73279-FAF3-4092-92B9-F47F55F2B39D}"/>
    <dgm:cxn modelId="{594B9F35-3B5D-4D5E-984B-91899A4695CE}" type="presOf" srcId="{E69034BD-430D-4F41-94B8-EA5D620096AD}" destId="{8C75AC2C-5B3A-4899-9916-3B2977CB78CF}" srcOrd="0" destOrd="0" presId="urn:microsoft.com/office/officeart/2005/8/layout/vList2"/>
    <dgm:cxn modelId="{7DDCCC3B-C9E8-4A11-8B61-4961790629D7}" type="presOf" srcId="{87941D10-FED6-48B5-BB8F-59960C41D631}" destId="{E5044575-5FEF-417A-A26C-549DCF2BF438}" srcOrd="0" destOrd="0" presId="urn:microsoft.com/office/officeart/2005/8/layout/vList2"/>
    <dgm:cxn modelId="{5931EB66-5AEB-4DE1-AE3C-6F9C6A44C8A9}" srcId="{CE3E6EA0-FB52-4481-959E-50128484AF5F}" destId="{7F6B8DBC-6568-4FBC-AA0D-687F325D3B43}" srcOrd="1" destOrd="0" parTransId="{C68C2799-BD49-4B77-BFAF-7D635E7AA5D9}" sibTransId="{BE7582DD-FF7F-464F-8011-18281B2855B4}"/>
    <dgm:cxn modelId="{BDE6116D-D0B4-4449-B1B9-47965F800DA0}" type="presOf" srcId="{DF6009D1-1553-4790-8682-137444FE62CE}" destId="{8C75AC2C-5B3A-4899-9916-3B2977CB78CF}" srcOrd="0" destOrd="1" presId="urn:microsoft.com/office/officeart/2005/8/layout/vList2"/>
    <dgm:cxn modelId="{8313944E-A567-415F-8061-4F28D3D595EB}" srcId="{CE3E6EA0-FB52-4481-959E-50128484AF5F}" destId="{D14D98C8-68BB-4819-B83D-D35CC10940E4}" srcOrd="2" destOrd="0" parTransId="{1434033A-6A34-474B-9508-E59FA31BFDD7}" sibTransId="{C3681E53-D526-4EE6-BEFC-748A04664E68}"/>
    <dgm:cxn modelId="{F3142A74-5A63-4D6C-8BA0-A76C52D8AEB7}" type="presOf" srcId="{CE3E6EA0-FB52-4481-959E-50128484AF5F}" destId="{D6CB135A-8F6C-4153-9C35-D21B3525CF65}" srcOrd="0" destOrd="0" presId="urn:microsoft.com/office/officeart/2005/8/layout/vList2"/>
    <dgm:cxn modelId="{886ABA55-8989-4689-8192-5A6FAE682790}" srcId="{7F6B8DBC-6568-4FBC-AA0D-687F325D3B43}" destId="{E69034BD-430D-4F41-94B8-EA5D620096AD}" srcOrd="0" destOrd="0" parTransId="{FFD1FCFD-8291-4107-AE42-BAFEE090F60D}" sibTransId="{1FE7342B-0309-415A-B51C-E6FDFC41E873}"/>
    <dgm:cxn modelId="{F0B7F47B-A3F4-428D-A964-5DB2EDB05122}" type="presOf" srcId="{D14D98C8-68BB-4819-B83D-D35CC10940E4}" destId="{6627096A-7170-4FB7-8B43-65040C751412}" srcOrd="0" destOrd="0" presId="urn:microsoft.com/office/officeart/2005/8/layout/vList2"/>
    <dgm:cxn modelId="{7AFD4AA5-3BA8-4533-B874-E7EEDCD8854B}" srcId="{7F6B8DBC-6568-4FBC-AA0D-687F325D3B43}" destId="{DF6009D1-1553-4790-8682-137444FE62CE}" srcOrd="1" destOrd="0" parTransId="{DB6EC6E9-755B-46E6-889F-7DAE99E9414C}" sibTransId="{1E9F9089-BBAE-43C4-B517-EF91A0552617}"/>
    <dgm:cxn modelId="{7277DAB4-C3C5-4D31-BF80-872A428B7FCF}" type="presOf" srcId="{B62C3A31-2538-457A-B55F-5541625BF6A6}" destId="{8C75AC2C-5B3A-4899-9916-3B2977CB78CF}" srcOrd="0" destOrd="2" presId="urn:microsoft.com/office/officeart/2005/8/layout/vList2"/>
    <dgm:cxn modelId="{0EF03EC0-9BDC-41C3-BA70-AA4977EC7B0A}" type="presOf" srcId="{7F6B8DBC-6568-4FBC-AA0D-687F325D3B43}" destId="{07288294-95B1-4C5F-9466-34D923C32826}" srcOrd="0" destOrd="0" presId="urn:microsoft.com/office/officeart/2005/8/layout/vList2"/>
    <dgm:cxn modelId="{FA60B2FB-05A1-4E78-8AFF-6C06E5BB76E5}" srcId="{CE3E6EA0-FB52-4481-959E-50128484AF5F}" destId="{87941D10-FED6-48B5-BB8F-59960C41D631}" srcOrd="0" destOrd="0" parTransId="{4BD2F415-72CC-480F-8CBF-F1B3829AABFF}" sibTransId="{8175654C-3F44-4940-8008-27F01030AFD6}"/>
    <dgm:cxn modelId="{66D0DA7D-7709-4623-958A-37107B9D4A6D}" type="presParOf" srcId="{D6CB135A-8F6C-4153-9C35-D21B3525CF65}" destId="{E5044575-5FEF-417A-A26C-549DCF2BF438}" srcOrd="0" destOrd="0" presId="urn:microsoft.com/office/officeart/2005/8/layout/vList2"/>
    <dgm:cxn modelId="{D1FA815F-22A0-46C8-B413-DCD7ADB8660D}" type="presParOf" srcId="{D6CB135A-8F6C-4153-9C35-D21B3525CF65}" destId="{0E22374D-D637-469B-927A-BC45774B2E8C}" srcOrd="1" destOrd="0" presId="urn:microsoft.com/office/officeart/2005/8/layout/vList2"/>
    <dgm:cxn modelId="{7258F2D2-350F-4CB3-9F59-4B09F860992F}" type="presParOf" srcId="{D6CB135A-8F6C-4153-9C35-D21B3525CF65}" destId="{07288294-95B1-4C5F-9466-34D923C32826}" srcOrd="2" destOrd="0" presId="urn:microsoft.com/office/officeart/2005/8/layout/vList2"/>
    <dgm:cxn modelId="{339020C9-90CA-4178-A3C0-1B247E492751}" type="presParOf" srcId="{D6CB135A-8F6C-4153-9C35-D21B3525CF65}" destId="{8C75AC2C-5B3A-4899-9916-3B2977CB78CF}" srcOrd="3" destOrd="0" presId="urn:microsoft.com/office/officeart/2005/8/layout/vList2"/>
    <dgm:cxn modelId="{C5083226-8E08-4F6E-A11B-B7769CC6FCD2}" type="presParOf" srcId="{D6CB135A-8F6C-4153-9C35-D21B3525CF65}" destId="{6627096A-7170-4FB7-8B43-65040C7514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164646-2991-477D-AE4B-92C1CB087FE5}" type="doc">
      <dgm:prSet loTypeId="urn:microsoft.com/office/officeart/2005/8/layout/process1" loCatId="process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60BE8EB-2CFE-4CB8-A88B-1C915FDE316F}">
      <dgm:prSet/>
      <dgm:spPr/>
      <dgm:t>
        <a:bodyPr/>
        <a:lstStyle/>
        <a:p>
          <a:r>
            <a:rPr lang="en-US"/>
            <a:t>Accessing Object Properties</a:t>
          </a:r>
        </a:p>
      </dgm:t>
    </dgm:pt>
    <dgm:pt modelId="{D2B83AD7-F08E-4489-B6B8-127E20FBAFB2}" type="parTrans" cxnId="{DFF575DA-F265-42A1-AF94-611CA74D5557}">
      <dgm:prSet/>
      <dgm:spPr/>
      <dgm:t>
        <a:bodyPr/>
        <a:lstStyle/>
        <a:p>
          <a:endParaRPr lang="en-US"/>
        </a:p>
      </dgm:t>
    </dgm:pt>
    <dgm:pt modelId="{9A8E19F0-F4B5-4CBC-BFFA-F2E5AA3E5DC5}" type="sibTrans" cxnId="{DFF575DA-F265-42A1-AF94-611CA74D5557}">
      <dgm:prSet/>
      <dgm:spPr/>
      <dgm:t>
        <a:bodyPr/>
        <a:lstStyle/>
        <a:p>
          <a:endParaRPr lang="en-US"/>
        </a:p>
      </dgm:t>
    </dgm:pt>
    <dgm:pt modelId="{3A6DAA48-2B9D-4FFD-AB5F-4EAFA6D1EDA5}" type="pres">
      <dgm:prSet presAssocID="{2B164646-2991-477D-AE4B-92C1CB087FE5}" presName="Name0" presStyleCnt="0">
        <dgm:presLayoutVars>
          <dgm:dir/>
          <dgm:resizeHandles val="exact"/>
        </dgm:presLayoutVars>
      </dgm:prSet>
      <dgm:spPr/>
    </dgm:pt>
    <dgm:pt modelId="{F38AC75F-342F-4379-BF07-608C00A8EBD8}" type="pres">
      <dgm:prSet presAssocID="{160BE8EB-2CFE-4CB8-A88B-1C915FDE316F}" presName="node" presStyleLbl="node1" presStyleIdx="0" presStyleCnt="1">
        <dgm:presLayoutVars>
          <dgm:bulletEnabled val="1"/>
        </dgm:presLayoutVars>
      </dgm:prSet>
      <dgm:spPr/>
    </dgm:pt>
  </dgm:ptLst>
  <dgm:cxnLst>
    <dgm:cxn modelId="{5007030A-C722-4E65-86A1-B8930D985A05}" type="presOf" srcId="{2B164646-2991-477D-AE4B-92C1CB087FE5}" destId="{3A6DAA48-2B9D-4FFD-AB5F-4EAFA6D1EDA5}" srcOrd="0" destOrd="0" presId="urn:microsoft.com/office/officeart/2005/8/layout/process1"/>
    <dgm:cxn modelId="{7313648C-76E4-4C62-B774-871ED32E04B6}" type="presOf" srcId="{160BE8EB-2CFE-4CB8-A88B-1C915FDE316F}" destId="{F38AC75F-342F-4379-BF07-608C00A8EBD8}" srcOrd="0" destOrd="0" presId="urn:microsoft.com/office/officeart/2005/8/layout/process1"/>
    <dgm:cxn modelId="{DFF575DA-F265-42A1-AF94-611CA74D5557}" srcId="{2B164646-2991-477D-AE4B-92C1CB087FE5}" destId="{160BE8EB-2CFE-4CB8-A88B-1C915FDE316F}" srcOrd="0" destOrd="0" parTransId="{D2B83AD7-F08E-4489-B6B8-127E20FBAFB2}" sibTransId="{9A8E19F0-F4B5-4CBC-BFFA-F2E5AA3E5DC5}"/>
    <dgm:cxn modelId="{9480D0D1-AEF4-4150-BBBC-2250A5BC36DF}" type="presParOf" srcId="{3A6DAA48-2B9D-4FFD-AB5F-4EAFA6D1EDA5}" destId="{F38AC75F-342F-4379-BF07-608C00A8EBD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D53D6D8-10EA-4ECA-94B6-2C36896A520F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CA2583-1A6F-492B-8BA9-8DF3D774D0CA}">
      <dgm:prSet/>
      <dgm:spPr/>
      <dgm:t>
        <a:bodyPr/>
        <a:lstStyle/>
        <a:p>
          <a:r>
            <a:rPr lang="en-US"/>
            <a:t>Nested Object</a:t>
          </a:r>
        </a:p>
      </dgm:t>
    </dgm:pt>
    <dgm:pt modelId="{2C200123-35D7-4488-8690-7DEEEC54ED16}" type="parTrans" cxnId="{F3F3BD7E-2820-4D92-A420-86DAB58B0A6D}">
      <dgm:prSet/>
      <dgm:spPr/>
      <dgm:t>
        <a:bodyPr/>
        <a:lstStyle/>
        <a:p>
          <a:endParaRPr lang="en-US"/>
        </a:p>
      </dgm:t>
    </dgm:pt>
    <dgm:pt modelId="{99A97A66-0616-459F-AC3F-48CB288F69A3}" type="sibTrans" cxnId="{F3F3BD7E-2820-4D92-A420-86DAB58B0A6D}">
      <dgm:prSet/>
      <dgm:spPr/>
      <dgm:t>
        <a:bodyPr/>
        <a:lstStyle/>
        <a:p>
          <a:endParaRPr lang="en-US"/>
        </a:p>
      </dgm:t>
    </dgm:pt>
    <dgm:pt modelId="{ACB3C1E1-C978-4A67-8EEE-9D6D7EB61B3F}" type="pres">
      <dgm:prSet presAssocID="{1D53D6D8-10EA-4ECA-94B6-2C36896A520F}" presName="Name0" presStyleCnt="0">
        <dgm:presLayoutVars>
          <dgm:dir/>
          <dgm:resizeHandles val="exact"/>
        </dgm:presLayoutVars>
      </dgm:prSet>
      <dgm:spPr/>
    </dgm:pt>
    <dgm:pt modelId="{D048AAAA-7FCC-437D-A786-5B6D8B700228}" type="pres">
      <dgm:prSet presAssocID="{01CA2583-1A6F-492B-8BA9-8DF3D774D0CA}" presName="node" presStyleLbl="node1" presStyleIdx="0" presStyleCnt="1">
        <dgm:presLayoutVars>
          <dgm:bulletEnabled val="1"/>
        </dgm:presLayoutVars>
      </dgm:prSet>
      <dgm:spPr/>
    </dgm:pt>
  </dgm:ptLst>
  <dgm:cxnLst>
    <dgm:cxn modelId="{A38D6600-A35F-40B7-AB00-4A289BD25B1D}" type="presOf" srcId="{1D53D6D8-10EA-4ECA-94B6-2C36896A520F}" destId="{ACB3C1E1-C978-4A67-8EEE-9D6D7EB61B3F}" srcOrd="0" destOrd="0" presId="urn:microsoft.com/office/officeart/2005/8/layout/process1"/>
    <dgm:cxn modelId="{C2527131-2528-49B6-88A4-A19B8B2650C3}" type="presOf" srcId="{01CA2583-1A6F-492B-8BA9-8DF3D774D0CA}" destId="{D048AAAA-7FCC-437D-A786-5B6D8B700228}" srcOrd="0" destOrd="0" presId="urn:microsoft.com/office/officeart/2005/8/layout/process1"/>
    <dgm:cxn modelId="{F3F3BD7E-2820-4D92-A420-86DAB58B0A6D}" srcId="{1D53D6D8-10EA-4ECA-94B6-2C36896A520F}" destId="{01CA2583-1A6F-492B-8BA9-8DF3D774D0CA}" srcOrd="0" destOrd="0" parTransId="{2C200123-35D7-4488-8690-7DEEEC54ED16}" sibTransId="{99A97A66-0616-459F-AC3F-48CB288F69A3}"/>
    <dgm:cxn modelId="{BB9FC0A7-E7D7-4823-AE98-BBE5A1B83E7F}" type="presParOf" srcId="{ACB3C1E1-C978-4A67-8EEE-9D6D7EB61B3F}" destId="{D048AAAA-7FCC-437D-A786-5B6D8B70022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FA20FAE-F799-4C82-A6A2-30DFE5751D96}" type="doc">
      <dgm:prSet loTypeId="urn:microsoft.com/office/officeart/2005/8/layout/target3" loCatId="relationship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6049938F-1BD6-4B96-AA9C-D5F5F4A24E02}">
      <dgm:prSet/>
      <dgm:spPr/>
      <dgm:t>
        <a:bodyPr/>
        <a:lstStyle/>
        <a:p>
          <a:r>
            <a:rPr lang="en-US" dirty="0"/>
            <a:t>Cloning</a:t>
          </a:r>
        </a:p>
      </dgm:t>
    </dgm:pt>
    <dgm:pt modelId="{A7BC086B-C4E3-43BF-B08E-7D31875F4F45}" type="parTrans" cxnId="{185F6029-52C6-4333-82D8-76C377FBBE16}">
      <dgm:prSet/>
      <dgm:spPr/>
      <dgm:t>
        <a:bodyPr/>
        <a:lstStyle/>
        <a:p>
          <a:endParaRPr lang="en-US"/>
        </a:p>
      </dgm:t>
    </dgm:pt>
    <dgm:pt modelId="{F5FF805C-8BAB-4827-8F4C-C261F97DAAF2}" type="sibTrans" cxnId="{185F6029-52C6-4333-82D8-76C377FBBE16}">
      <dgm:prSet/>
      <dgm:spPr/>
      <dgm:t>
        <a:bodyPr/>
        <a:lstStyle/>
        <a:p>
          <a:endParaRPr lang="en-US"/>
        </a:p>
      </dgm:t>
    </dgm:pt>
    <dgm:pt modelId="{2525F600-DE49-4A1C-B3EE-A69DDAEFD632}" type="pres">
      <dgm:prSet presAssocID="{2FA20FAE-F799-4C82-A6A2-30DFE5751D9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C64D4F1-CD6E-461E-AF5E-51573978EDC7}" type="pres">
      <dgm:prSet presAssocID="{6049938F-1BD6-4B96-AA9C-D5F5F4A24E02}" presName="circle1" presStyleLbl="node1" presStyleIdx="0" presStyleCnt="1"/>
      <dgm:spPr/>
    </dgm:pt>
    <dgm:pt modelId="{437093A6-C476-4BB3-AE54-9B5FB77A22DE}" type="pres">
      <dgm:prSet presAssocID="{6049938F-1BD6-4B96-AA9C-D5F5F4A24E02}" presName="space" presStyleCnt="0"/>
      <dgm:spPr/>
    </dgm:pt>
    <dgm:pt modelId="{604B5B39-6C70-4977-83A9-9407C74A6279}" type="pres">
      <dgm:prSet presAssocID="{6049938F-1BD6-4B96-AA9C-D5F5F4A24E02}" presName="rect1" presStyleLbl="alignAcc1" presStyleIdx="0" presStyleCnt="1"/>
      <dgm:spPr/>
    </dgm:pt>
    <dgm:pt modelId="{B3213445-7AD0-45E1-A4CC-E90C9F662184}" type="pres">
      <dgm:prSet presAssocID="{6049938F-1BD6-4B96-AA9C-D5F5F4A24E0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85F6029-52C6-4333-82D8-76C377FBBE16}" srcId="{2FA20FAE-F799-4C82-A6A2-30DFE5751D96}" destId="{6049938F-1BD6-4B96-AA9C-D5F5F4A24E02}" srcOrd="0" destOrd="0" parTransId="{A7BC086B-C4E3-43BF-B08E-7D31875F4F45}" sibTransId="{F5FF805C-8BAB-4827-8F4C-C261F97DAAF2}"/>
    <dgm:cxn modelId="{CA56F6D6-63D3-43CF-AB8D-095C61C07F6A}" type="presOf" srcId="{6049938F-1BD6-4B96-AA9C-D5F5F4A24E02}" destId="{B3213445-7AD0-45E1-A4CC-E90C9F662184}" srcOrd="1" destOrd="0" presId="urn:microsoft.com/office/officeart/2005/8/layout/target3"/>
    <dgm:cxn modelId="{0FF999E9-812A-4064-B2FA-8B4E8B565256}" type="presOf" srcId="{6049938F-1BD6-4B96-AA9C-D5F5F4A24E02}" destId="{604B5B39-6C70-4977-83A9-9407C74A6279}" srcOrd="0" destOrd="0" presId="urn:microsoft.com/office/officeart/2005/8/layout/target3"/>
    <dgm:cxn modelId="{F20450FC-8D50-46B0-BD08-3038E469AB13}" type="presOf" srcId="{2FA20FAE-F799-4C82-A6A2-30DFE5751D96}" destId="{2525F600-DE49-4A1C-B3EE-A69DDAEFD632}" srcOrd="0" destOrd="0" presId="urn:microsoft.com/office/officeart/2005/8/layout/target3"/>
    <dgm:cxn modelId="{B5B4E2B6-6FCA-4D91-BEAA-915B473EE4F3}" type="presParOf" srcId="{2525F600-DE49-4A1C-B3EE-A69DDAEFD632}" destId="{6C64D4F1-CD6E-461E-AF5E-51573978EDC7}" srcOrd="0" destOrd="0" presId="urn:microsoft.com/office/officeart/2005/8/layout/target3"/>
    <dgm:cxn modelId="{D43B0605-03AF-436F-9C50-66B9A269C9D1}" type="presParOf" srcId="{2525F600-DE49-4A1C-B3EE-A69DDAEFD632}" destId="{437093A6-C476-4BB3-AE54-9B5FB77A22DE}" srcOrd="1" destOrd="0" presId="urn:microsoft.com/office/officeart/2005/8/layout/target3"/>
    <dgm:cxn modelId="{95A68CB7-36EB-4A33-8920-E8A26E1B023A}" type="presParOf" srcId="{2525F600-DE49-4A1C-B3EE-A69DDAEFD632}" destId="{604B5B39-6C70-4977-83A9-9407C74A6279}" srcOrd="2" destOrd="0" presId="urn:microsoft.com/office/officeart/2005/8/layout/target3"/>
    <dgm:cxn modelId="{6C44A9E1-CA13-4ECD-B57E-D530DC7EB700}" type="presParOf" srcId="{2525F600-DE49-4A1C-B3EE-A69DDAEFD632}" destId="{B3213445-7AD0-45E1-A4CC-E90C9F66218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251FF-4C0F-4880-9CCD-F73EDC40D9A0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C45056-91A6-4089-9991-EE50DC677477}">
      <dgm:prSet/>
      <dgm:spPr/>
      <dgm:t>
        <a:bodyPr/>
        <a:lstStyle/>
        <a:p>
          <a:r>
            <a:rPr lang="en-US"/>
            <a:t>Number</a:t>
          </a:r>
        </a:p>
      </dgm:t>
    </dgm:pt>
    <dgm:pt modelId="{D8A85D38-B87D-44AD-BC77-4BBE08F16C6D}" type="parTrans" cxnId="{EA0FAA0B-ECD4-4C91-BE46-23F270FBA29F}">
      <dgm:prSet/>
      <dgm:spPr/>
      <dgm:t>
        <a:bodyPr/>
        <a:lstStyle/>
        <a:p>
          <a:endParaRPr lang="en-US"/>
        </a:p>
      </dgm:t>
    </dgm:pt>
    <dgm:pt modelId="{82354606-E12E-4301-AEC7-FC543E7ACA5D}" type="sibTrans" cxnId="{EA0FAA0B-ECD4-4C91-BE46-23F270FBA29F}">
      <dgm:prSet/>
      <dgm:spPr/>
      <dgm:t>
        <a:bodyPr/>
        <a:lstStyle/>
        <a:p>
          <a:endParaRPr lang="en-US"/>
        </a:p>
      </dgm:t>
    </dgm:pt>
    <dgm:pt modelId="{5FB89AF7-1227-4304-A4BF-2FE29C29D586}">
      <dgm:prSet/>
      <dgm:spPr/>
      <dgm:t>
        <a:bodyPr/>
        <a:lstStyle/>
        <a:p>
          <a:r>
            <a:rPr lang="en-US"/>
            <a:t>String</a:t>
          </a:r>
        </a:p>
      </dgm:t>
    </dgm:pt>
    <dgm:pt modelId="{F8D63442-0935-46CA-AD9F-2D6A51776939}" type="parTrans" cxnId="{6BDE2666-C6F8-488C-8CB9-2D867A28D5D5}">
      <dgm:prSet/>
      <dgm:spPr/>
      <dgm:t>
        <a:bodyPr/>
        <a:lstStyle/>
        <a:p>
          <a:endParaRPr lang="en-US"/>
        </a:p>
      </dgm:t>
    </dgm:pt>
    <dgm:pt modelId="{14F31A5B-DF63-4AA0-BAD5-925DE08D2B43}" type="sibTrans" cxnId="{6BDE2666-C6F8-488C-8CB9-2D867A28D5D5}">
      <dgm:prSet/>
      <dgm:spPr/>
      <dgm:t>
        <a:bodyPr/>
        <a:lstStyle/>
        <a:p>
          <a:endParaRPr lang="en-US"/>
        </a:p>
      </dgm:t>
    </dgm:pt>
    <dgm:pt modelId="{A7665F1E-F837-4E65-8B18-4A8940F7F5BF}">
      <dgm:prSet/>
      <dgm:spPr/>
      <dgm:t>
        <a:bodyPr/>
        <a:lstStyle/>
        <a:p>
          <a:r>
            <a:rPr lang="en-US"/>
            <a:t>Boolean</a:t>
          </a:r>
        </a:p>
      </dgm:t>
    </dgm:pt>
    <dgm:pt modelId="{F1CF1E84-7BCD-42B9-93CA-34194E4757FB}" type="parTrans" cxnId="{05846ABE-284D-415B-B4AF-41DB947F2D76}">
      <dgm:prSet/>
      <dgm:spPr/>
      <dgm:t>
        <a:bodyPr/>
        <a:lstStyle/>
        <a:p>
          <a:endParaRPr lang="en-US"/>
        </a:p>
      </dgm:t>
    </dgm:pt>
    <dgm:pt modelId="{F832940D-13B5-4EB2-BE23-B736F4DAA216}" type="sibTrans" cxnId="{05846ABE-284D-415B-B4AF-41DB947F2D76}">
      <dgm:prSet/>
      <dgm:spPr/>
      <dgm:t>
        <a:bodyPr/>
        <a:lstStyle/>
        <a:p>
          <a:endParaRPr lang="en-US"/>
        </a:p>
      </dgm:t>
    </dgm:pt>
    <dgm:pt modelId="{828A59BF-1DD8-4C8E-BE87-B15E2F74CE6D}">
      <dgm:prSet/>
      <dgm:spPr/>
      <dgm:t>
        <a:bodyPr/>
        <a:lstStyle/>
        <a:p>
          <a:r>
            <a:rPr lang="en-US"/>
            <a:t>Object</a:t>
          </a:r>
        </a:p>
      </dgm:t>
    </dgm:pt>
    <dgm:pt modelId="{048D8E19-5575-48D9-ABF9-292F75D301F0}" type="parTrans" cxnId="{E5A91688-11D5-42D8-8150-EF9BC0B4435B}">
      <dgm:prSet/>
      <dgm:spPr/>
      <dgm:t>
        <a:bodyPr/>
        <a:lstStyle/>
        <a:p>
          <a:endParaRPr lang="en-US"/>
        </a:p>
      </dgm:t>
    </dgm:pt>
    <dgm:pt modelId="{BEB8F599-D887-4E92-B040-D4CC001020C8}" type="sibTrans" cxnId="{E5A91688-11D5-42D8-8150-EF9BC0B4435B}">
      <dgm:prSet/>
      <dgm:spPr/>
      <dgm:t>
        <a:bodyPr/>
        <a:lstStyle/>
        <a:p>
          <a:endParaRPr lang="en-US"/>
        </a:p>
      </dgm:t>
    </dgm:pt>
    <dgm:pt modelId="{2A508746-45ED-44D0-B549-D054F21FD155}">
      <dgm:prSet/>
      <dgm:spPr/>
      <dgm:t>
        <a:bodyPr/>
        <a:lstStyle/>
        <a:p>
          <a:r>
            <a:rPr lang="en-US" dirty="0"/>
            <a:t>Undefined</a:t>
          </a:r>
        </a:p>
      </dgm:t>
    </dgm:pt>
    <dgm:pt modelId="{66F4DA78-1219-4FCB-BA1F-858EA8D09624}" type="parTrans" cxnId="{AA1926A8-F990-4E61-92C8-1C67492D06A7}">
      <dgm:prSet/>
      <dgm:spPr/>
      <dgm:t>
        <a:bodyPr/>
        <a:lstStyle/>
        <a:p>
          <a:endParaRPr lang="en-US"/>
        </a:p>
      </dgm:t>
    </dgm:pt>
    <dgm:pt modelId="{66C2AF17-7F2A-4710-ADDA-5A3BCE9B1997}" type="sibTrans" cxnId="{AA1926A8-F990-4E61-92C8-1C67492D06A7}">
      <dgm:prSet/>
      <dgm:spPr/>
      <dgm:t>
        <a:bodyPr/>
        <a:lstStyle/>
        <a:p>
          <a:endParaRPr lang="en-US"/>
        </a:p>
      </dgm:t>
    </dgm:pt>
    <dgm:pt modelId="{A3711F05-018D-48BF-914E-3F2FA0605CAC}">
      <dgm:prSet/>
      <dgm:spPr/>
      <dgm:t>
        <a:bodyPr/>
        <a:lstStyle/>
        <a:p>
          <a:r>
            <a:rPr lang="en-US" dirty="0"/>
            <a:t>Null</a:t>
          </a:r>
        </a:p>
      </dgm:t>
    </dgm:pt>
    <dgm:pt modelId="{55332B7B-1A36-4F2C-B264-594235DE713C}" type="parTrans" cxnId="{4289ED5E-481E-405E-83F7-8855098B50F8}">
      <dgm:prSet/>
      <dgm:spPr/>
      <dgm:t>
        <a:bodyPr/>
        <a:lstStyle/>
        <a:p>
          <a:endParaRPr lang="en-US"/>
        </a:p>
      </dgm:t>
    </dgm:pt>
    <dgm:pt modelId="{FFE54C41-A157-4F0D-890D-6CDBF3EA9BBE}" type="sibTrans" cxnId="{4289ED5E-481E-405E-83F7-8855098B50F8}">
      <dgm:prSet/>
      <dgm:spPr/>
      <dgm:t>
        <a:bodyPr/>
        <a:lstStyle/>
        <a:p>
          <a:endParaRPr lang="en-US"/>
        </a:p>
      </dgm:t>
    </dgm:pt>
    <dgm:pt modelId="{18142467-45DA-45F0-B9BC-B07E2D90BA27}" type="pres">
      <dgm:prSet presAssocID="{75B251FF-4C0F-4880-9CCD-F73EDC40D9A0}" presName="linear" presStyleCnt="0">
        <dgm:presLayoutVars>
          <dgm:animLvl val="lvl"/>
          <dgm:resizeHandles val="exact"/>
        </dgm:presLayoutVars>
      </dgm:prSet>
      <dgm:spPr/>
    </dgm:pt>
    <dgm:pt modelId="{FA1AFD6E-224B-4EB2-8776-E6AFA5B98649}" type="pres">
      <dgm:prSet presAssocID="{D3C45056-91A6-4089-9991-EE50DC67747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9120C8B-10AC-40D5-8ED5-93CD5FD94DF0}" type="pres">
      <dgm:prSet presAssocID="{82354606-E12E-4301-AEC7-FC543E7ACA5D}" presName="spacer" presStyleCnt="0"/>
      <dgm:spPr/>
    </dgm:pt>
    <dgm:pt modelId="{EE5F41E4-FB06-4D73-9CF1-F145C327BCEF}" type="pres">
      <dgm:prSet presAssocID="{5FB89AF7-1227-4304-A4BF-2FE29C29D58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CA9E96E-73E0-4A4F-8E2B-A6E4EF527538}" type="pres">
      <dgm:prSet presAssocID="{14F31A5B-DF63-4AA0-BAD5-925DE08D2B43}" presName="spacer" presStyleCnt="0"/>
      <dgm:spPr/>
    </dgm:pt>
    <dgm:pt modelId="{D5E2A6E3-F184-4671-9BB5-F8C872419825}" type="pres">
      <dgm:prSet presAssocID="{A7665F1E-F837-4E65-8B18-4A8940F7F5B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DE1A11-9BCD-4730-9310-075AF3E40A2F}" type="pres">
      <dgm:prSet presAssocID="{F832940D-13B5-4EB2-BE23-B736F4DAA216}" presName="spacer" presStyleCnt="0"/>
      <dgm:spPr/>
    </dgm:pt>
    <dgm:pt modelId="{F2BBC62B-40FC-4D86-A349-0F21F4869205}" type="pres">
      <dgm:prSet presAssocID="{828A59BF-1DD8-4C8E-BE87-B15E2F74CE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DF52A78-6D38-4D3F-BAFC-91A3343B3687}" type="pres">
      <dgm:prSet presAssocID="{BEB8F599-D887-4E92-B040-D4CC001020C8}" presName="spacer" presStyleCnt="0"/>
      <dgm:spPr/>
    </dgm:pt>
    <dgm:pt modelId="{21144DC3-81C3-46AD-BF26-4813A6B4F43E}" type="pres">
      <dgm:prSet presAssocID="{2A508746-45ED-44D0-B549-D054F21FD15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713C99-7D2C-4D2C-8956-7F0EDB71BD4D}" type="pres">
      <dgm:prSet presAssocID="{66C2AF17-7F2A-4710-ADDA-5A3BCE9B1997}" presName="spacer" presStyleCnt="0"/>
      <dgm:spPr/>
    </dgm:pt>
    <dgm:pt modelId="{6234077F-CABF-459C-A36E-92415949C7EF}" type="pres">
      <dgm:prSet presAssocID="{A3711F05-018D-48BF-914E-3F2FA0605C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A0FAA0B-ECD4-4C91-BE46-23F270FBA29F}" srcId="{75B251FF-4C0F-4880-9CCD-F73EDC40D9A0}" destId="{D3C45056-91A6-4089-9991-EE50DC677477}" srcOrd="0" destOrd="0" parTransId="{D8A85D38-B87D-44AD-BC77-4BBE08F16C6D}" sibTransId="{82354606-E12E-4301-AEC7-FC543E7ACA5D}"/>
    <dgm:cxn modelId="{036B0511-D645-48DB-AC20-987825190B0E}" type="presOf" srcId="{75B251FF-4C0F-4880-9CCD-F73EDC40D9A0}" destId="{18142467-45DA-45F0-B9BC-B07E2D90BA27}" srcOrd="0" destOrd="0" presId="urn:microsoft.com/office/officeart/2005/8/layout/vList2"/>
    <dgm:cxn modelId="{C1AC8A12-3F55-4057-BF57-8244BEAC9C65}" type="presOf" srcId="{D3C45056-91A6-4089-9991-EE50DC677477}" destId="{FA1AFD6E-224B-4EB2-8776-E6AFA5B98649}" srcOrd="0" destOrd="0" presId="urn:microsoft.com/office/officeart/2005/8/layout/vList2"/>
    <dgm:cxn modelId="{8901DD34-FEF7-495A-8BE8-443815CC5200}" type="presOf" srcId="{5FB89AF7-1227-4304-A4BF-2FE29C29D586}" destId="{EE5F41E4-FB06-4D73-9CF1-F145C327BCEF}" srcOrd="0" destOrd="0" presId="urn:microsoft.com/office/officeart/2005/8/layout/vList2"/>
    <dgm:cxn modelId="{4289ED5E-481E-405E-83F7-8855098B50F8}" srcId="{75B251FF-4C0F-4880-9CCD-F73EDC40D9A0}" destId="{A3711F05-018D-48BF-914E-3F2FA0605CAC}" srcOrd="5" destOrd="0" parTransId="{55332B7B-1A36-4F2C-B264-594235DE713C}" sibTransId="{FFE54C41-A157-4F0D-890D-6CDBF3EA9BBE}"/>
    <dgm:cxn modelId="{6BDE2666-C6F8-488C-8CB9-2D867A28D5D5}" srcId="{75B251FF-4C0F-4880-9CCD-F73EDC40D9A0}" destId="{5FB89AF7-1227-4304-A4BF-2FE29C29D586}" srcOrd="1" destOrd="0" parTransId="{F8D63442-0935-46CA-AD9F-2D6A51776939}" sibTransId="{14F31A5B-DF63-4AA0-BAD5-925DE08D2B43}"/>
    <dgm:cxn modelId="{E5A91688-11D5-42D8-8150-EF9BC0B4435B}" srcId="{75B251FF-4C0F-4880-9CCD-F73EDC40D9A0}" destId="{828A59BF-1DD8-4C8E-BE87-B15E2F74CE6D}" srcOrd="3" destOrd="0" parTransId="{048D8E19-5575-48D9-ABF9-292F75D301F0}" sibTransId="{BEB8F599-D887-4E92-B040-D4CC001020C8}"/>
    <dgm:cxn modelId="{D5057696-2F4D-41BE-B8BC-BC161B52AA54}" type="presOf" srcId="{2A508746-45ED-44D0-B549-D054F21FD155}" destId="{21144DC3-81C3-46AD-BF26-4813A6B4F43E}" srcOrd="0" destOrd="0" presId="urn:microsoft.com/office/officeart/2005/8/layout/vList2"/>
    <dgm:cxn modelId="{841DBEA4-71BD-4903-8908-7558FADECA7A}" type="presOf" srcId="{A7665F1E-F837-4E65-8B18-4A8940F7F5BF}" destId="{D5E2A6E3-F184-4671-9BB5-F8C872419825}" srcOrd="0" destOrd="0" presId="urn:microsoft.com/office/officeart/2005/8/layout/vList2"/>
    <dgm:cxn modelId="{7977F3A7-E07A-4660-B772-EC9333365917}" type="presOf" srcId="{828A59BF-1DD8-4C8E-BE87-B15E2F74CE6D}" destId="{F2BBC62B-40FC-4D86-A349-0F21F4869205}" srcOrd="0" destOrd="0" presId="urn:microsoft.com/office/officeart/2005/8/layout/vList2"/>
    <dgm:cxn modelId="{AA1926A8-F990-4E61-92C8-1C67492D06A7}" srcId="{75B251FF-4C0F-4880-9CCD-F73EDC40D9A0}" destId="{2A508746-45ED-44D0-B549-D054F21FD155}" srcOrd="4" destOrd="0" parTransId="{66F4DA78-1219-4FCB-BA1F-858EA8D09624}" sibTransId="{66C2AF17-7F2A-4710-ADDA-5A3BCE9B1997}"/>
    <dgm:cxn modelId="{79DCB9B0-7CB5-47BE-8A09-4CDB25B1F501}" type="presOf" srcId="{A3711F05-018D-48BF-914E-3F2FA0605CAC}" destId="{6234077F-CABF-459C-A36E-92415949C7EF}" srcOrd="0" destOrd="0" presId="urn:microsoft.com/office/officeart/2005/8/layout/vList2"/>
    <dgm:cxn modelId="{05846ABE-284D-415B-B4AF-41DB947F2D76}" srcId="{75B251FF-4C0F-4880-9CCD-F73EDC40D9A0}" destId="{A7665F1E-F837-4E65-8B18-4A8940F7F5BF}" srcOrd="2" destOrd="0" parTransId="{F1CF1E84-7BCD-42B9-93CA-34194E4757FB}" sibTransId="{F832940D-13B5-4EB2-BE23-B736F4DAA216}"/>
    <dgm:cxn modelId="{AA8B3BC6-D4B8-40D4-8412-FD0B03A69AF8}" type="presParOf" srcId="{18142467-45DA-45F0-B9BC-B07E2D90BA27}" destId="{FA1AFD6E-224B-4EB2-8776-E6AFA5B98649}" srcOrd="0" destOrd="0" presId="urn:microsoft.com/office/officeart/2005/8/layout/vList2"/>
    <dgm:cxn modelId="{E43D664C-193E-43D2-B880-56BCAD5544C3}" type="presParOf" srcId="{18142467-45DA-45F0-B9BC-B07E2D90BA27}" destId="{B9120C8B-10AC-40D5-8ED5-93CD5FD94DF0}" srcOrd="1" destOrd="0" presId="urn:microsoft.com/office/officeart/2005/8/layout/vList2"/>
    <dgm:cxn modelId="{6D5F0758-E6D2-44F8-B0AA-B147CDA2F82C}" type="presParOf" srcId="{18142467-45DA-45F0-B9BC-B07E2D90BA27}" destId="{EE5F41E4-FB06-4D73-9CF1-F145C327BCEF}" srcOrd="2" destOrd="0" presId="urn:microsoft.com/office/officeart/2005/8/layout/vList2"/>
    <dgm:cxn modelId="{52584643-9F08-4F39-8C25-48BA1CA61AFE}" type="presParOf" srcId="{18142467-45DA-45F0-B9BC-B07E2D90BA27}" destId="{7CA9E96E-73E0-4A4F-8E2B-A6E4EF527538}" srcOrd="3" destOrd="0" presId="urn:microsoft.com/office/officeart/2005/8/layout/vList2"/>
    <dgm:cxn modelId="{7C6955F5-F58B-43FD-8599-F2FEA26BF948}" type="presParOf" srcId="{18142467-45DA-45F0-B9BC-B07E2D90BA27}" destId="{D5E2A6E3-F184-4671-9BB5-F8C872419825}" srcOrd="4" destOrd="0" presId="urn:microsoft.com/office/officeart/2005/8/layout/vList2"/>
    <dgm:cxn modelId="{BE4C813C-4B20-445C-8163-4E9EBA1017FD}" type="presParOf" srcId="{18142467-45DA-45F0-B9BC-B07E2D90BA27}" destId="{2DDE1A11-9BCD-4730-9310-075AF3E40A2F}" srcOrd="5" destOrd="0" presId="urn:microsoft.com/office/officeart/2005/8/layout/vList2"/>
    <dgm:cxn modelId="{5E9DE2C2-8E84-4D40-85CD-BC34E495E649}" type="presParOf" srcId="{18142467-45DA-45F0-B9BC-B07E2D90BA27}" destId="{F2BBC62B-40FC-4D86-A349-0F21F4869205}" srcOrd="6" destOrd="0" presId="urn:microsoft.com/office/officeart/2005/8/layout/vList2"/>
    <dgm:cxn modelId="{66375B4D-3DDC-42A9-8152-39138D7A7857}" type="presParOf" srcId="{18142467-45DA-45F0-B9BC-B07E2D90BA27}" destId="{CDF52A78-6D38-4D3F-BAFC-91A3343B3687}" srcOrd="7" destOrd="0" presId="urn:microsoft.com/office/officeart/2005/8/layout/vList2"/>
    <dgm:cxn modelId="{CA820EF6-0DFC-4D05-8ADD-651D6165888D}" type="presParOf" srcId="{18142467-45DA-45F0-B9BC-B07E2D90BA27}" destId="{21144DC3-81C3-46AD-BF26-4813A6B4F43E}" srcOrd="8" destOrd="0" presId="urn:microsoft.com/office/officeart/2005/8/layout/vList2"/>
    <dgm:cxn modelId="{2A77ABC1-6081-479C-BB96-8C69D6973A6F}" type="presParOf" srcId="{18142467-45DA-45F0-B9BC-B07E2D90BA27}" destId="{6F713C99-7D2C-4D2C-8956-7F0EDB71BD4D}" srcOrd="9" destOrd="0" presId="urn:microsoft.com/office/officeart/2005/8/layout/vList2"/>
    <dgm:cxn modelId="{1ABF7665-9BCC-47A3-A0BF-E365CF358857}" type="presParOf" srcId="{18142467-45DA-45F0-B9BC-B07E2D90BA27}" destId="{6234077F-CABF-459C-A36E-92415949C7E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97B385C-CEFC-413C-8758-A62B67142DC7}" type="doc">
      <dgm:prSet loTypeId="urn:microsoft.com/office/officeart/2005/8/layout/target3" loCatId="relationship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64588A0E-A4EE-4C03-B6EC-3E49AA0DB2E4}">
      <dgm:prSet custT="1"/>
      <dgm:spPr/>
      <dgm:t>
        <a:bodyPr anchor="t"/>
        <a:lstStyle/>
        <a:p>
          <a:r>
            <a:rPr lang="en-US" sz="5100" dirty="0"/>
            <a:t>Shallow cloning</a:t>
          </a:r>
          <a:br>
            <a:rPr lang="en-US" sz="3100" dirty="0"/>
          </a:br>
          <a:endParaRPr lang="en-US" sz="3100" dirty="0"/>
        </a:p>
      </dgm:t>
    </dgm:pt>
    <dgm:pt modelId="{7F6D39D4-172B-42AF-BF61-FC4D1B8D386B}" type="parTrans" cxnId="{CE38476A-730D-4DE3-972C-167D0C46A47A}">
      <dgm:prSet/>
      <dgm:spPr/>
      <dgm:t>
        <a:bodyPr/>
        <a:lstStyle/>
        <a:p>
          <a:endParaRPr lang="en-US"/>
        </a:p>
      </dgm:t>
    </dgm:pt>
    <dgm:pt modelId="{19EBD060-36F6-4FAA-BCB2-1EABCF6D61F3}" type="sibTrans" cxnId="{CE38476A-730D-4DE3-972C-167D0C46A47A}">
      <dgm:prSet/>
      <dgm:spPr/>
      <dgm:t>
        <a:bodyPr/>
        <a:lstStyle/>
        <a:p>
          <a:endParaRPr lang="en-US"/>
        </a:p>
      </dgm:t>
    </dgm:pt>
    <dgm:pt modelId="{48CDC48E-5290-47D6-9B62-25418ED07311}" type="pres">
      <dgm:prSet presAssocID="{897B385C-CEFC-413C-8758-A62B67142DC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D70DD7D-7926-44BF-8534-2AD7F6D72E7B}" type="pres">
      <dgm:prSet presAssocID="{64588A0E-A4EE-4C03-B6EC-3E49AA0DB2E4}" presName="circle1" presStyleLbl="node1" presStyleIdx="0" presStyleCnt="1"/>
      <dgm:spPr/>
    </dgm:pt>
    <dgm:pt modelId="{D38C92AB-78DE-4392-8A2F-BEE291B62FDE}" type="pres">
      <dgm:prSet presAssocID="{64588A0E-A4EE-4C03-B6EC-3E49AA0DB2E4}" presName="space" presStyleCnt="0"/>
      <dgm:spPr/>
    </dgm:pt>
    <dgm:pt modelId="{E442DC4F-C047-4630-98C7-0889CD16F12E}" type="pres">
      <dgm:prSet presAssocID="{64588A0E-A4EE-4C03-B6EC-3E49AA0DB2E4}" presName="rect1" presStyleLbl="alignAcc1" presStyleIdx="0" presStyleCnt="1"/>
      <dgm:spPr/>
    </dgm:pt>
    <dgm:pt modelId="{48444C40-5828-42A8-B83B-FB8115D2EDC3}" type="pres">
      <dgm:prSet presAssocID="{64588A0E-A4EE-4C03-B6EC-3E49AA0DB2E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0BD7404-40F9-4464-83EF-1928D4302403}" type="presOf" srcId="{64588A0E-A4EE-4C03-B6EC-3E49AA0DB2E4}" destId="{48444C40-5828-42A8-B83B-FB8115D2EDC3}" srcOrd="1" destOrd="0" presId="urn:microsoft.com/office/officeart/2005/8/layout/target3"/>
    <dgm:cxn modelId="{CE38476A-730D-4DE3-972C-167D0C46A47A}" srcId="{897B385C-CEFC-413C-8758-A62B67142DC7}" destId="{64588A0E-A4EE-4C03-B6EC-3E49AA0DB2E4}" srcOrd="0" destOrd="0" parTransId="{7F6D39D4-172B-42AF-BF61-FC4D1B8D386B}" sibTransId="{19EBD060-36F6-4FAA-BCB2-1EABCF6D61F3}"/>
    <dgm:cxn modelId="{914BEDA9-9AE1-4826-A0FD-A90163331081}" type="presOf" srcId="{64588A0E-A4EE-4C03-B6EC-3E49AA0DB2E4}" destId="{E442DC4F-C047-4630-98C7-0889CD16F12E}" srcOrd="0" destOrd="0" presId="urn:microsoft.com/office/officeart/2005/8/layout/target3"/>
    <dgm:cxn modelId="{081612F5-3601-4CA1-A65A-B4A98C1A26F6}" type="presOf" srcId="{897B385C-CEFC-413C-8758-A62B67142DC7}" destId="{48CDC48E-5290-47D6-9B62-25418ED07311}" srcOrd="0" destOrd="0" presId="urn:microsoft.com/office/officeart/2005/8/layout/target3"/>
    <dgm:cxn modelId="{B12F3B24-4729-4BED-9A43-CD813D4BC5E7}" type="presParOf" srcId="{48CDC48E-5290-47D6-9B62-25418ED07311}" destId="{9D70DD7D-7926-44BF-8534-2AD7F6D72E7B}" srcOrd="0" destOrd="0" presId="urn:microsoft.com/office/officeart/2005/8/layout/target3"/>
    <dgm:cxn modelId="{E26524BE-57D4-4931-A0EF-43EBE3DB5E28}" type="presParOf" srcId="{48CDC48E-5290-47D6-9B62-25418ED07311}" destId="{D38C92AB-78DE-4392-8A2F-BEE291B62FDE}" srcOrd="1" destOrd="0" presId="urn:microsoft.com/office/officeart/2005/8/layout/target3"/>
    <dgm:cxn modelId="{DA5C1453-0A70-4B49-990B-D69C4CC7CBF5}" type="presParOf" srcId="{48CDC48E-5290-47D6-9B62-25418ED07311}" destId="{E442DC4F-C047-4630-98C7-0889CD16F12E}" srcOrd="2" destOrd="0" presId="urn:microsoft.com/office/officeart/2005/8/layout/target3"/>
    <dgm:cxn modelId="{9DC0C7BF-DE5E-4AF1-98D6-FBF242CC5B9C}" type="presParOf" srcId="{48CDC48E-5290-47D6-9B62-25418ED07311}" destId="{48444C40-5828-42A8-B83B-FB8115D2EDC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C408366-D38F-422C-A34B-0A5636E51BE8}" type="doc">
      <dgm:prSet loTypeId="urn:microsoft.com/office/officeart/2005/8/layout/target3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8FD606-3CFB-45CE-A2C1-8C07FDFFED62}">
      <dgm:prSet/>
      <dgm:spPr/>
      <dgm:t>
        <a:bodyPr/>
        <a:lstStyle/>
        <a:p>
          <a:r>
            <a:rPr lang="en-US">
              <a:solidFill>
                <a:schemeClr val="bg2">
                  <a:lumMod val="50000"/>
                </a:schemeClr>
              </a:solidFill>
            </a:rPr>
            <a:t>Object Loops</a:t>
          </a:r>
        </a:p>
      </dgm:t>
    </dgm:pt>
    <dgm:pt modelId="{F6F83B51-79E4-4C05-B69E-4F12B5070898}" type="parTrans" cxnId="{3E919179-E017-4CD3-B48A-B6E7313A2006}">
      <dgm:prSet/>
      <dgm:spPr/>
      <dgm:t>
        <a:bodyPr/>
        <a:lstStyle/>
        <a:p>
          <a:endParaRPr lang="en-US"/>
        </a:p>
      </dgm:t>
    </dgm:pt>
    <dgm:pt modelId="{461E0F04-15D3-4210-B1AC-0EED2F6FA2AD}" type="sibTrans" cxnId="{3E919179-E017-4CD3-B48A-B6E7313A2006}">
      <dgm:prSet/>
      <dgm:spPr/>
      <dgm:t>
        <a:bodyPr/>
        <a:lstStyle/>
        <a:p>
          <a:endParaRPr lang="en-US"/>
        </a:p>
      </dgm:t>
    </dgm:pt>
    <dgm:pt modelId="{0C5A8308-BB1B-48FA-A722-BF098DE266E9}" type="pres">
      <dgm:prSet presAssocID="{AC408366-D38F-422C-A34B-0A5636E51BE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C0E3E69-4203-44E6-ADB5-5025832FA2F6}" type="pres">
      <dgm:prSet presAssocID="{598FD606-3CFB-45CE-A2C1-8C07FDFFED62}" presName="circle1" presStyleLbl="node1" presStyleIdx="0" presStyleCnt="1"/>
      <dgm:spPr/>
    </dgm:pt>
    <dgm:pt modelId="{25D4B9B3-8F5C-4983-B9C1-BA9B45DD6007}" type="pres">
      <dgm:prSet presAssocID="{598FD606-3CFB-45CE-A2C1-8C07FDFFED62}" presName="space" presStyleCnt="0"/>
      <dgm:spPr/>
    </dgm:pt>
    <dgm:pt modelId="{B8EF765D-34E0-4F4F-807E-FCA3B67FC830}" type="pres">
      <dgm:prSet presAssocID="{598FD606-3CFB-45CE-A2C1-8C07FDFFED62}" presName="rect1" presStyleLbl="alignAcc1" presStyleIdx="0" presStyleCnt="1"/>
      <dgm:spPr/>
    </dgm:pt>
    <dgm:pt modelId="{0B16CF20-7999-4A57-BA0B-4E0B72628D49}" type="pres">
      <dgm:prSet presAssocID="{598FD606-3CFB-45CE-A2C1-8C07FDFFED6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BF1146-571B-49E8-984B-E2F985575B46}" type="presOf" srcId="{598FD606-3CFB-45CE-A2C1-8C07FDFFED62}" destId="{B8EF765D-34E0-4F4F-807E-FCA3B67FC830}" srcOrd="0" destOrd="0" presId="urn:microsoft.com/office/officeart/2005/8/layout/target3"/>
    <dgm:cxn modelId="{3E919179-E017-4CD3-B48A-B6E7313A2006}" srcId="{AC408366-D38F-422C-A34B-0A5636E51BE8}" destId="{598FD606-3CFB-45CE-A2C1-8C07FDFFED62}" srcOrd="0" destOrd="0" parTransId="{F6F83B51-79E4-4C05-B69E-4F12B5070898}" sibTransId="{461E0F04-15D3-4210-B1AC-0EED2F6FA2AD}"/>
    <dgm:cxn modelId="{6C5E6FAD-9FF3-4F67-B59C-AAE875243C82}" type="presOf" srcId="{AC408366-D38F-422C-A34B-0A5636E51BE8}" destId="{0C5A8308-BB1B-48FA-A722-BF098DE266E9}" srcOrd="0" destOrd="0" presId="urn:microsoft.com/office/officeart/2005/8/layout/target3"/>
    <dgm:cxn modelId="{3E2EEBF8-7A49-4423-B67D-FDB14804E6B1}" type="presOf" srcId="{598FD606-3CFB-45CE-A2C1-8C07FDFFED62}" destId="{0B16CF20-7999-4A57-BA0B-4E0B72628D49}" srcOrd="1" destOrd="0" presId="urn:microsoft.com/office/officeart/2005/8/layout/target3"/>
    <dgm:cxn modelId="{C8EE37FB-908A-4D06-99AB-A0C6EF8E0765}" type="presParOf" srcId="{0C5A8308-BB1B-48FA-A722-BF098DE266E9}" destId="{0C0E3E69-4203-44E6-ADB5-5025832FA2F6}" srcOrd="0" destOrd="0" presId="urn:microsoft.com/office/officeart/2005/8/layout/target3"/>
    <dgm:cxn modelId="{94BBBB1B-23BF-4984-83AC-3156B67F02F8}" type="presParOf" srcId="{0C5A8308-BB1B-48FA-A722-BF098DE266E9}" destId="{25D4B9B3-8F5C-4983-B9C1-BA9B45DD6007}" srcOrd="1" destOrd="0" presId="urn:microsoft.com/office/officeart/2005/8/layout/target3"/>
    <dgm:cxn modelId="{0B7BF922-809B-451E-88FB-537A17416C71}" type="presParOf" srcId="{0C5A8308-BB1B-48FA-A722-BF098DE266E9}" destId="{B8EF765D-34E0-4F4F-807E-FCA3B67FC830}" srcOrd="2" destOrd="0" presId="urn:microsoft.com/office/officeart/2005/8/layout/target3"/>
    <dgm:cxn modelId="{288FFFBC-D213-4A4C-AADA-9402B1B3EFE6}" type="presParOf" srcId="{0C5A8308-BB1B-48FA-A722-BF098DE266E9}" destId="{0B16CF20-7999-4A57-BA0B-4E0B72628D4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C86683C-BB8E-4EB3-8596-04525EFB3296}" type="doc">
      <dgm:prSet loTypeId="urn:microsoft.com/office/officeart/2005/8/layout/target3" loCatId="relationship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8458D9BD-A541-45D7-AD82-BF05148B9972}">
      <dgm:prSet/>
      <dgm:spPr/>
      <dgm:t>
        <a:bodyPr/>
        <a:lstStyle/>
        <a:p>
          <a:r>
            <a:rPr lang="en-US"/>
            <a:t>Object functions</a:t>
          </a:r>
        </a:p>
      </dgm:t>
    </dgm:pt>
    <dgm:pt modelId="{9A5EBC48-6F06-4162-90AF-FED9069BC10C}" type="parTrans" cxnId="{98EF8A49-D460-4668-A266-C77FF3258A50}">
      <dgm:prSet/>
      <dgm:spPr/>
      <dgm:t>
        <a:bodyPr/>
        <a:lstStyle/>
        <a:p>
          <a:endParaRPr lang="en-US"/>
        </a:p>
      </dgm:t>
    </dgm:pt>
    <dgm:pt modelId="{0681CCF8-A0D7-410E-A581-652EC5A68E56}" type="sibTrans" cxnId="{98EF8A49-D460-4668-A266-C77FF3258A50}">
      <dgm:prSet/>
      <dgm:spPr/>
      <dgm:t>
        <a:bodyPr/>
        <a:lstStyle/>
        <a:p>
          <a:endParaRPr lang="en-US"/>
        </a:p>
      </dgm:t>
    </dgm:pt>
    <dgm:pt modelId="{12D24DF5-9C22-43E9-B0FB-0512DC02FA20}" type="pres">
      <dgm:prSet presAssocID="{8C86683C-BB8E-4EB3-8596-04525EFB329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4A5D26A-0415-4935-9948-83E4A8A89E40}" type="pres">
      <dgm:prSet presAssocID="{8458D9BD-A541-45D7-AD82-BF05148B9972}" presName="circle1" presStyleLbl="node1" presStyleIdx="0" presStyleCnt="1"/>
      <dgm:spPr/>
    </dgm:pt>
    <dgm:pt modelId="{CF233401-2531-420E-8E46-86BCD226B6CF}" type="pres">
      <dgm:prSet presAssocID="{8458D9BD-A541-45D7-AD82-BF05148B9972}" presName="space" presStyleCnt="0"/>
      <dgm:spPr/>
    </dgm:pt>
    <dgm:pt modelId="{CBBC8C27-37B4-425D-B6BD-50507CF8E18E}" type="pres">
      <dgm:prSet presAssocID="{8458D9BD-A541-45D7-AD82-BF05148B9972}" presName="rect1" presStyleLbl="alignAcc1" presStyleIdx="0" presStyleCnt="1"/>
      <dgm:spPr/>
    </dgm:pt>
    <dgm:pt modelId="{248EF3EA-74A0-4567-A4C6-552040C5A03B}" type="pres">
      <dgm:prSet presAssocID="{8458D9BD-A541-45D7-AD82-BF05148B997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8EF8A49-D460-4668-A266-C77FF3258A50}" srcId="{8C86683C-BB8E-4EB3-8596-04525EFB3296}" destId="{8458D9BD-A541-45D7-AD82-BF05148B9972}" srcOrd="0" destOrd="0" parTransId="{9A5EBC48-6F06-4162-90AF-FED9069BC10C}" sibTransId="{0681CCF8-A0D7-410E-A581-652EC5A68E56}"/>
    <dgm:cxn modelId="{F3230E75-05E1-4019-A62E-E76DFEF0061D}" type="presOf" srcId="{8458D9BD-A541-45D7-AD82-BF05148B9972}" destId="{248EF3EA-74A0-4567-A4C6-552040C5A03B}" srcOrd="1" destOrd="0" presId="urn:microsoft.com/office/officeart/2005/8/layout/target3"/>
    <dgm:cxn modelId="{0CDE68C9-A6C1-4875-B9CF-CE9533999F12}" type="presOf" srcId="{8C86683C-BB8E-4EB3-8596-04525EFB3296}" destId="{12D24DF5-9C22-43E9-B0FB-0512DC02FA20}" srcOrd="0" destOrd="0" presId="urn:microsoft.com/office/officeart/2005/8/layout/target3"/>
    <dgm:cxn modelId="{862620E5-973A-4E69-AE89-B06226E881E6}" type="presOf" srcId="{8458D9BD-A541-45D7-AD82-BF05148B9972}" destId="{CBBC8C27-37B4-425D-B6BD-50507CF8E18E}" srcOrd="0" destOrd="0" presId="urn:microsoft.com/office/officeart/2005/8/layout/target3"/>
    <dgm:cxn modelId="{8915A130-F5BB-43CE-BA37-47E26260367A}" type="presParOf" srcId="{12D24DF5-9C22-43E9-B0FB-0512DC02FA20}" destId="{44A5D26A-0415-4935-9948-83E4A8A89E40}" srcOrd="0" destOrd="0" presId="urn:microsoft.com/office/officeart/2005/8/layout/target3"/>
    <dgm:cxn modelId="{65E4E61A-FFB3-4C7A-BCD2-DA21589475DC}" type="presParOf" srcId="{12D24DF5-9C22-43E9-B0FB-0512DC02FA20}" destId="{CF233401-2531-420E-8E46-86BCD226B6CF}" srcOrd="1" destOrd="0" presId="urn:microsoft.com/office/officeart/2005/8/layout/target3"/>
    <dgm:cxn modelId="{3A586E25-AC8F-486B-A5A7-9016235E0F88}" type="presParOf" srcId="{12D24DF5-9C22-43E9-B0FB-0512DC02FA20}" destId="{CBBC8C27-37B4-425D-B6BD-50507CF8E18E}" srcOrd="2" destOrd="0" presId="urn:microsoft.com/office/officeart/2005/8/layout/target3"/>
    <dgm:cxn modelId="{2809EBDD-DB49-4A5F-A1EB-A3A088A0E500}" type="presParOf" srcId="{12D24DF5-9C22-43E9-B0FB-0512DC02FA20}" destId="{248EF3EA-74A0-4567-A4C6-552040C5A03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8971C5-0B1B-4A08-9563-334859327190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B4B6B7-8578-4891-B445-A0C163ED13C4}">
      <dgm:prSet/>
      <dgm:spPr/>
      <dgm:t>
        <a:bodyPr/>
        <a:lstStyle/>
        <a:p>
          <a:r>
            <a:rPr lang="en-US"/>
            <a:t>Freeze</a:t>
          </a:r>
        </a:p>
      </dgm:t>
    </dgm:pt>
    <dgm:pt modelId="{1DBD34EC-13DE-42C6-AB7E-428A2F326ABC}" type="parTrans" cxnId="{3645D839-3FE7-4D09-A3B8-509E629125BC}">
      <dgm:prSet/>
      <dgm:spPr/>
      <dgm:t>
        <a:bodyPr/>
        <a:lstStyle/>
        <a:p>
          <a:endParaRPr lang="en-US"/>
        </a:p>
      </dgm:t>
    </dgm:pt>
    <dgm:pt modelId="{6E1F79D1-FBF6-405B-BB69-9C723D6082AD}" type="sibTrans" cxnId="{3645D839-3FE7-4D09-A3B8-509E629125BC}">
      <dgm:prSet/>
      <dgm:spPr/>
      <dgm:t>
        <a:bodyPr/>
        <a:lstStyle/>
        <a:p>
          <a:endParaRPr lang="en-US"/>
        </a:p>
      </dgm:t>
    </dgm:pt>
    <dgm:pt modelId="{2C782917-6A20-4C51-AD47-5F91F3442E5F}" type="pres">
      <dgm:prSet presAssocID="{0A8971C5-0B1B-4A08-9563-33485932719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8D3220-9CBB-4BAB-A474-C1DD4813A087}" type="pres">
      <dgm:prSet presAssocID="{F9B4B6B7-8578-4891-B445-A0C163ED13C4}" presName="circle1" presStyleLbl="node1" presStyleIdx="0" presStyleCnt="1"/>
      <dgm:spPr/>
    </dgm:pt>
    <dgm:pt modelId="{F5D31CCB-5EF6-430E-81D1-B2A74A089E3C}" type="pres">
      <dgm:prSet presAssocID="{F9B4B6B7-8578-4891-B445-A0C163ED13C4}" presName="space" presStyleCnt="0"/>
      <dgm:spPr/>
    </dgm:pt>
    <dgm:pt modelId="{2FAECCE7-EEE9-4E75-B757-DB27C1B056FA}" type="pres">
      <dgm:prSet presAssocID="{F9B4B6B7-8578-4891-B445-A0C163ED13C4}" presName="rect1" presStyleLbl="alignAcc1" presStyleIdx="0" presStyleCnt="1"/>
      <dgm:spPr/>
    </dgm:pt>
    <dgm:pt modelId="{4EC9B805-6DED-44CB-B6DE-DB71B7609C56}" type="pres">
      <dgm:prSet presAssocID="{F9B4B6B7-8578-4891-B445-A0C163ED13C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10B230C-6443-49D2-8B3D-D66F83387AF9}" type="presOf" srcId="{F9B4B6B7-8578-4891-B445-A0C163ED13C4}" destId="{4EC9B805-6DED-44CB-B6DE-DB71B7609C56}" srcOrd="1" destOrd="0" presId="urn:microsoft.com/office/officeart/2005/8/layout/target3"/>
    <dgm:cxn modelId="{3645D839-3FE7-4D09-A3B8-509E629125BC}" srcId="{0A8971C5-0B1B-4A08-9563-334859327190}" destId="{F9B4B6B7-8578-4891-B445-A0C163ED13C4}" srcOrd="0" destOrd="0" parTransId="{1DBD34EC-13DE-42C6-AB7E-428A2F326ABC}" sibTransId="{6E1F79D1-FBF6-405B-BB69-9C723D6082AD}"/>
    <dgm:cxn modelId="{7676E860-CD5A-4B94-926F-67150B19446D}" type="presOf" srcId="{0A8971C5-0B1B-4A08-9563-334859327190}" destId="{2C782917-6A20-4C51-AD47-5F91F3442E5F}" srcOrd="0" destOrd="0" presId="urn:microsoft.com/office/officeart/2005/8/layout/target3"/>
    <dgm:cxn modelId="{87CFBEAB-B56E-4D03-B079-EDE471DC5E78}" type="presOf" srcId="{F9B4B6B7-8578-4891-B445-A0C163ED13C4}" destId="{2FAECCE7-EEE9-4E75-B757-DB27C1B056FA}" srcOrd="0" destOrd="0" presId="urn:microsoft.com/office/officeart/2005/8/layout/target3"/>
    <dgm:cxn modelId="{6753D522-A68D-4953-8EEF-EE55632E0AD5}" type="presParOf" srcId="{2C782917-6A20-4C51-AD47-5F91F3442E5F}" destId="{D88D3220-9CBB-4BAB-A474-C1DD4813A087}" srcOrd="0" destOrd="0" presId="urn:microsoft.com/office/officeart/2005/8/layout/target3"/>
    <dgm:cxn modelId="{E622B38F-7EDA-4E89-937A-0D91BF282FAB}" type="presParOf" srcId="{2C782917-6A20-4C51-AD47-5F91F3442E5F}" destId="{F5D31CCB-5EF6-430E-81D1-B2A74A089E3C}" srcOrd="1" destOrd="0" presId="urn:microsoft.com/office/officeart/2005/8/layout/target3"/>
    <dgm:cxn modelId="{4559C7D0-CBD0-460D-B3D8-05EF3A7AAF5E}" type="presParOf" srcId="{2C782917-6A20-4C51-AD47-5F91F3442E5F}" destId="{2FAECCE7-EEE9-4E75-B757-DB27C1B056FA}" srcOrd="2" destOrd="0" presId="urn:microsoft.com/office/officeart/2005/8/layout/target3"/>
    <dgm:cxn modelId="{80FDA74D-13A6-4F47-9D00-53E1048B5B62}" type="presParOf" srcId="{2C782917-6A20-4C51-AD47-5F91F3442E5F}" destId="{4EC9B805-6DED-44CB-B6DE-DB71B7609C5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C7FD294-A6F5-4E14-B7D4-9F5FD8C101F7}" type="doc">
      <dgm:prSet loTypeId="urn:microsoft.com/office/officeart/2005/8/layout/target3" loCatId="relationship" qsTypeId="urn:microsoft.com/office/officeart/2005/8/quickstyle/simple3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D01E7CDC-A02B-484E-869C-9CA063BA7AFD}">
      <dgm:prSet/>
      <dgm:spPr/>
      <dgm:t>
        <a:bodyPr/>
        <a:lstStyle/>
        <a:p>
          <a:r>
            <a:rPr lang="en-US"/>
            <a:t>Array</a:t>
          </a:r>
        </a:p>
      </dgm:t>
    </dgm:pt>
    <dgm:pt modelId="{C4185168-3436-4964-8C6D-97AB29B96708}" type="parTrans" cxnId="{677EC57B-8F35-40E8-B571-10C312CB400C}">
      <dgm:prSet/>
      <dgm:spPr/>
      <dgm:t>
        <a:bodyPr/>
        <a:lstStyle/>
        <a:p>
          <a:endParaRPr lang="en-US"/>
        </a:p>
      </dgm:t>
    </dgm:pt>
    <dgm:pt modelId="{282CC385-AF08-4E22-A076-016C61DB2690}" type="sibTrans" cxnId="{677EC57B-8F35-40E8-B571-10C312CB400C}">
      <dgm:prSet/>
      <dgm:spPr/>
      <dgm:t>
        <a:bodyPr/>
        <a:lstStyle/>
        <a:p>
          <a:endParaRPr lang="en-US"/>
        </a:p>
      </dgm:t>
    </dgm:pt>
    <dgm:pt modelId="{D90FA334-BBBC-499B-9AA4-1C25FEECAEB6}" type="pres">
      <dgm:prSet presAssocID="{7C7FD294-A6F5-4E14-B7D4-9F5FD8C101F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28D8ED0-0E92-4EEE-B408-1BCCE306C221}" type="pres">
      <dgm:prSet presAssocID="{D01E7CDC-A02B-484E-869C-9CA063BA7AFD}" presName="circle1" presStyleLbl="node1" presStyleIdx="0" presStyleCnt="1"/>
      <dgm:spPr/>
    </dgm:pt>
    <dgm:pt modelId="{D192DB91-3EB9-4326-B8D8-16B5AB4B2EB1}" type="pres">
      <dgm:prSet presAssocID="{D01E7CDC-A02B-484E-869C-9CA063BA7AFD}" presName="space" presStyleCnt="0"/>
      <dgm:spPr/>
    </dgm:pt>
    <dgm:pt modelId="{2DFBC43B-FC12-432A-8474-B49C5A57F6A5}" type="pres">
      <dgm:prSet presAssocID="{D01E7CDC-A02B-484E-869C-9CA063BA7AFD}" presName="rect1" presStyleLbl="alignAcc1" presStyleIdx="0" presStyleCnt="1"/>
      <dgm:spPr/>
    </dgm:pt>
    <dgm:pt modelId="{9EE297B9-25E3-48FF-96E6-1D44E7DF3D88}" type="pres">
      <dgm:prSet presAssocID="{D01E7CDC-A02B-484E-869C-9CA063BA7AF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77EC57B-8F35-40E8-B571-10C312CB400C}" srcId="{7C7FD294-A6F5-4E14-B7D4-9F5FD8C101F7}" destId="{D01E7CDC-A02B-484E-869C-9CA063BA7AFD}" srcOrd="0" destOrd="0" parTransId="{C4185168-3436-4964-8C6D-97AB29B96708}" sibTransId="{282CC385-AF08-4E22-A076-016C61DB2690}"/>
    <dgm:cxn modelId="{C1213991-21DB-4739-AFC3-F1CD3EE4402E}" type="presOf" srcId="{D01E7CDC-A02B-484E-869C-9CA063BA7AFD}" destId="{2DFBC43B-FC12-432A-8474-B49C5A57F6A5}" srcOrd="0" destOrd="0" presId="urn:microsoft.com/office/officeart/2005/8/layout/target3"/>
    <dgm:cxn modelId="{466B559B-E41A-475A-B175-21C80CB8C8AB}" type="presOf" srcId="{7C7FD294-A6F5-4E14-B7D4-9F5FD8C101F7}" destId="{D90FA334-BBBC-499B-9AA4-1C25FEECAEB6}" srcOrd="0" destOrd="0" presId="urn:microsoft.com/office/officeart/2005/8/layout/target3"/>
    <dgm:cxn modelId="{C2AD6FFC-79B7-47D6-8C3A-751CE5A425A0}" type="presOf" srcId="{D01E7CDC-A02B-484E-869C-9CA063BA7AFD}" destId="{9EE297B9-25E3-48FF-96E6-1D44E7DF3D88}" srcOrd="1" destOrd="0" presId="urn:microsoft.com/office/officeart/2005/8/layout/target3"/>
    <dgm:cxn modelId="{A1989FF3-4E7B-4D56-84CF-53CC5F599A85}" type="presParOf" srcId="{D90FA334-BBBC-499B-9AA4-1C25FEECAEB6}" destId="{428D8ED0-0E92-4EEE-B408-1BCCE306C221}" srcOrd="0" destOrd="0" presId="urn:microsoft.com/office/officeart/2005/8/layout/target3"/>
    <dgm:cxn modelId="{31D05ACE-5447-4AE7-A04A-EE7EA42957AD}" type="presParOf" srcId="{D90FA334-BBBC-499B-9AA4-1C25FEECAEB6}" destId="{D192DB91-3EB9-4326-B8D8-16B5AB4B2EB1}" srcOrd="1" destOrd="0" presId="urn:microsoft.com/office/officeart/2005/8/layout/target3"/>
    <dgm:cxn modelId="{EA8FAD7D-2921-4ED4-B9AB-A2161538864A}" type="presParOf" srcId="{D90FA334-BBBC-499B-9AA4-1C25FEECAEB6}" destId="{2DFBC43B-FC12-432A-8474-B49C5A57F6A5}" srcOrd="2" destOrd="0" presId="urn:microsoft.com/office/officeart/2005/8/layout/target3"/>
    <dgm:cxn modelId="{A8B575C9-C9A9-4C7A-B09F-09C0FFBF6825}" type="presParOf" srcId="{D90FA334-BBBC-499B-9AA4-1C25FEECAEB6}" destId="{9EE297B9-25E3-48FF-96E6-1D44E7DF3D8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C109D42-1B73-49A2-9351-E9E2279F402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2DF27F-AC3E-4F3E-83F2-CF1A838A0565}">
      <dgm:prSet/>
      <dgm:spPr/>
      <dgm:t>
        <a:bodyPr/>
        <a:lstStyle/>
        <a:p>
          <a:r>
            <a:rPr lang="en-US" dirty="0"/>
            <a:t>Array Functions</a:t>
          </a:r>
        </a:p>
      </dgm:t>
    </dgm:pt>
    <dgm:pt modelId="{3B5B766E-AAC1-4D22-9170-D3F4D8B0406A}" type="parTrans" cxnId="{BB20C48A-5121-415E-8E2B-48BA1221F561}">
      <dgm:prSet/>
      <dgm:spPr/>
      <dgm:t>
        <a:bodyPr/>
        <a:lstStyle/>
        <a:p>
          <a:endParaRPr lang="en-US"/>
        </a:p>
      </dgm:t>
    </dgm:pt>
    <dgm:pt modelId="{77379CD9-DAAA-4537-8AA4-F9DC2AD9A8C5}" type="sibTrans" cxnId="{BB20C48A-5121-415E-8E2B-48BA1221F561}">
      <dgm:prSet/>
      <dgm:spPr/>
      <dgm:t>
        <a:bodyPr/>
        <a:lstStyle/>
        <a:p>
          <a:endParaRPr lang="en-US"/>
        </a:p>
      </dgm:t>
    </dgm:pt>
    <dgm:pt modelId="{F8F2F254-58B3-4225-B71F-5A15C781A7A0}" type="pres">
      <dgm:prSet presAssocID="{6C109D42-1B73-49A2-9351-E9E2279F402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6AB9D69-DD5A-491A-8C96-58EEB9F0958A}" type="pres">
      <dgm:prSet presAssocID="{942DF27F-AC3E-4F3E-83F2-CF1A838A0565}" presName="circle1" presStyleLbl="node1" presStyleIdx="0" presStyleCnt="1"/>
      <dgm:spPr/>
    </dgm:pt>
    <dgm:pt modelId="{11AC15E6-C15C-4DD5-8E1C-5F70FED56826}" type="pres">
      <dgm:prSet presAssocID="{942DF27F-AC3E-4F3E-83F2-CF1A838A0565}" presName="space" presStyleCnt="0"/>
      <dgm:spPr/>
    </dgm:pt>
    <dgm:pt modelId="{62E7FCCF-6B22-478E-A536-184A1E03A2B4}" type="pres">
      <dgm:prSet presAssocID="{942DF27F-AC3E-4F3E-83F2-CF1A838A0565}" presName="rect1" presStyleLbl="alignAcc1" presStyleIdx="0" presStyleCnt="1"/>
      <dgm:spPr/>
    </dgm:pt>
    <dgm:pt modelId="{80AAA8C2-F4AF-4AFC-A5DC-04B88673F160}" type="pres">
      <dgm:prSet presAssocID="{942DF27F-AC3E-4F3E-83F2-CF1A838A056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C60B32C-8B61-4BCA-B111-4D4C4B47679E}" type="presOf" srcId="{6C109D42-1B73-49A2-9351-E9E2279F4024}" destId="{F8F2F254-58B3-4225-B71F-5A15C781A7A0}" srcOrd="0" destOrd="0" presId="urn:microsoft.com/office/officeart/2005/8/layout/target3"/>
    <dgm:cxn modelId="{97644537-71DF-4368-A3F7-300E8A11D119}" type="presOf" srcId="{942DF27F-AC3E-4F3E-83F2-CF1A838A0565}" destId="{62E7FCCF-6B22-478E-A536-184A1E03A2B4}" srcOrd="0" destOrd="0" presId="urn:microsoft.com/office/officeart/2005/8/layout/target3"/>
    <dgm:cxn modelId="{BB20C48A-5121-415E-8E2B-48BA1221F561}" srcId="{6C109D42-1B73-49A2-9351-E9E2279F4024}" destId="{942DF27F-AC3E-4F3E-83F2-CF1A838A0565}" srcOrd="0" destOrd="0" parTransId="{3B5B766E-AAC1-4D22-9170-D3F4D8B0406A}" sibTransId="{77379CD9-DAAA-4537-8AA4-F9DC2AD9A8C5}"/>
    <dgm:cxn modelId="{11A2FD8A-B227-4F67-BA15-11B79491563B}" type="presOf" srcId="{942DF27F-AC3E-4F3E-83F2-CF1A838A0565}" destId="{80AAA8C2-F4AF-4AFC-A5DC-04B88673F160}" srcOrd="1" destOrd="0" presId="urn:microsoft.com/office/officeart/2005/8/layout/target3"/>
    <dgm:cxn modelId="{B12A685F-4D20-4DA0-9F94-F7EF0A413129}" type="presParOf" srcId="{F8F2F254-58B3-4225-B71F-5A15C781A7A0}" destId="{66AB9D69-DD5A-491A-8C96-58EEB9F0958A}" srcOrd="0" destOrd="0" presId="urn:microsoft.com/office/officeart/2005/8/layout/target3"/>
    <dgm:cxn modelId="{B39C1551-38D7-4058-9C9E-CDF20C9E30A1}" type="presParOf" srcId="{F8F2F254-58B3-4225-B71F-5A15C781A7A0}" destId="{11AC15E6-C15C-4DD5-8E1C-5F70FED56826}" srcOrd="1" destOrd="0" presId="urn:microsoft.com/office/officeart/2005/8/layout/target3"/>
    <dgm:cxn modelId="{085524C2-FE0D-4966-AAF2-FAFFF063C96A}" type="presParOf" srcId="{F8F2F254-58B3-4225-B71F-5A15C781A7A0}" destId="{62E7FCCF-6B22-478E-A536-184A1E03A2B4}" srcOrd="2" destOrd="0" presId="urn:microsoft.com/office/officeart/2005/8/layout/target3"/>
    <dgm:cxn modelId="{ABC1E97B-9AA6-4C82-AAB6-42913F0C2795}" type="presParOf" srcId="{F8F2F254-58B3-4225-B71F-5A15C781A7A0}" destId="{80AAA8C2-F4AF-4AFC-A5DC-04B88673F16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1F2B54B-AF9B-4152-8140-DE01A21C3E91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AC7385-68FE-4DCF-876C-A6EBC6464E14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62AD1B6A-9588-4659-B279-FD98203013E7}" type="parTrans" cxnId="{693FC980-4359-43C7-8B09-E974589F9C92}">
      <dgm:prSet/>
      <dgm:spPr/>
      <dgm:t>
        <a:bodyPr/>
        <a:lstStyle/>
        <a:p>
          <a:endParaRPr lang="en-US"/>
        </a:p>
      </dgm:t>
    </dgm:pt>
    <dgm:pt modelId="{D5403480-1ABB-424A-B22C-5720447E4FC1}" type="sibTrans" cxnId="{693FC980-4359-43C7-8B09-E974589F9C92}">
      <dgm:prSet/>
      <dgm:spPr/>
      <dgm:t>
        <a:bodyPr/>
        <a:lstStyle/>
        <a:p>
          <a:endParaRPr lang="en-US"/>
        </a:p>
      </dgm:t>
    </dgm:pt>
    <dgm:pt modelId="{364CEA2B-C3F4-4276-B7C7-8763E4FE8C8A}">
      <dgm:prSet/>
      <dgm:spPr/>
      <dgm:t>
        <a:bodyPr/>
        <a:lstStyle/>
        <a:p>
          <a:r>
            <a:rPr lang="en-US" dirty="0"/>
            <a:t>Adds a new element in the last array.</a:t>
          </a:r>
        </a:p>
      </dgm:t>
    </dgm:pt>
    <dgm:pt modelId="{782CC372-5E91-4164-ADF5-513964A9912A}" type="parTrans" cxnId="{91BCF988-BEA0-495E-8AD4-C4A0CF734E2A}">
      <dgm:prSet/>
      <dgm:spPr/>
      <dgm:t>
        <a:bodyPr/>
        <a:lstStyle/>
        <a:p>
          <a:endParaRPr lang="en-US"/>
        </a:p>
      </dgm:t>
    </dgm:pt>
    <dgm:pt modelId="{7073D552-FE04-4A5E-9B62-BADD0D21A677}" type="sibTrans" cxnId="{91BCF988-BEA0-495E-8AD4-C4A0CF734E2A}">
      <dgm:prSet/>
      <dgm:spPr/>
      <dgm:t>
        <a:bodyPr/>
        <a:lstStyle/>
        <a:p>
          <a:endParaRPr lang="en-US"/>
        </a:p>
      </dgm:t>
    </dgm:pt>
    <dgm:pt modelId="{8437ED6B-83BB-48DB-B885-489A42BA54C5}">
      <dgm:prSet/>
      <dgm:spPr/>
      <dgm:t>
        <a:bodyPr/>
        <a:lstStyle/>
        <a:p>
          <a:r>
            <a:rPr lang="en-US" dirty="0"/>
            <a:t>var fruits = [“Banana”, “Orange”, “Apple”];</a:t>
          </a:r>
        </a:p>
      </dgm:t>
    </dgm:pt>
    <dgm:pt modelId="{3E25B8D2-AD53-4644-AAB6-DBA13F8BBEB0}" type="parTrans" cxnId="{C0A563FA-E4EE-4066-B495-8942CBE9D7A1}">
      <dgm:prSet/>
      <dgm:spPr/>
      <dgm:t>
        <a:bodyPr/>
        <a:lstStyle/>
        <a:p>
          <a:endParaRPr lang="en-US"/>
        </a:p>
      </dgm:t>
    </dgm:pt>
    <dgm:pt modelId="{56271DD1-780F-4221-A3EA-BB65681B55AB}" type="sibTrans" cxnId="{C0A563FA-E4EE-4066-B495-8942CBE9D7A1}">
      <dgm:prSet/>
      <dgm:spPr/>
      <dgm:t>
        <a:bodyPr/>
        <a:lstStyle/>
        <a:p>
          <a:endParaRPr lang="en-US"/>
        </a:p>
      </dgm:t>
    </dgm:pt>
    <dgm:pt modelId="{D89DD75A-0D7C-40DC-941F-8406B08604DB}">
      <dgm:prSet/>
      <dgm:spPr/>
      <dgm:t>
        <a:bodyPr/>
        <a:lstStyle/>
        <a:p>
          <a:r>
            <a:rPr lang="en-US" dirty="0"/>
            <a:t>fruits.push(“Kiwi”);</a:t>
          </a:r>
        </a:p>
      </dgm:t>
    </dgm:pt>
    <dgm:pt modelId="{91B92180-522D-499E-A26A-29F31D18F465}" type="parTrans" cxnId="{B7E5ACDB-7044-4BEF-820B-67761AE9D665}">
      <dgm:prSet/>
      <dgm:spPr/>
      <dgm:t>
        <a:bodyPr/>
        <a:lstStyle/>
        <a:p>
          <a:endParaRPr lang="en-US"/>
        </a:p>
      </dgm:t>
    </dgm:pt>
    <dgm:pt modelId="{D3131C0C-551D-416F-8FD7-9F8597B183CB}" type="sibTrans" cxnId="{B7E5ACDB-7044-4BEF-820B-67761AE9D665}">
      <dgm:prSet/>
      <dgm:spPr/>
      <dgm:t>
        <a:bodyPr/>
        <a:lstStyle/>
        <a:p>
          <a:endParaRPr lang="en-US"/>
        </a:p>
      </dgm:t>
    </dgm:pt>
    <dgm:pt modelId="{C594F245-5B84-4601-9731-2E36F6AB3F6B}">
      <dgm:prSet/>
      <dgm:spPr/>
      <dgm:t>
        <a:bodyPr/>
        <a:lstStyle/>
        <a:p>
          <a:r>
            <a:rPr lang="en-US" dirty="0"/>
            <a:t>Console.log(fruits);</a:t>
          </a:r>
        </a:p>
      </dgm:t>
    </dgm:pt>
    <dgm:pt modelId="{80CEBAA4-FD49-4729-97AC-3298C2D9CBCD}" type="parTrans" cxnId="{A28C9D9C-D8EF-4A3A-A7B4-B4BD72A925E1}">
      <dgm:prSet/>
      <dgm:spPr/>
      <dgm:t>
        <a:bodyPr/>
        <a:lstStyle/>
        <a:p>
          <a:endParaRPr lang="en-US"/>
        </a:p>
      </dgm:t>
    </dgm:pt>
    <dgm:pt modelId="{D606BA5F-6700-40B0-BAD1-5AE2D0C754FB}" type="sibTrans" cxnId="{A28C9D9C-D8EF-4A3A-A7B4-B4BD72A925E1}">
      <dgm:prSet/>
      <dgm:spPr/>
      <dgm:t>
        <a:bodyPr/>
        <a:lstStyle/>
        <a:p>
          <a:endParaRPr lang="en-US"/>
        </a:p>
      </dgm:t>
    </dgm:pt>
    <dgm:pt modelId="{1581972B-B763-4A2A-8F28-9E62A313B2F6}">
      <dgm:prSet/>
      <dgm:spPr/>
      <dgm:t>
        <a:bodyPr/>
        <a:lstStyle/>
        <a:p>
          <a:r>
            <a:rPr lang="en-US" dirty="0"/>
            <a:t>// Output: Banana, Orange, Apple, Kiwi</a:t>
          </a:r>
        </a:p>
      </dgm:t>
    </dgm:pt>
    <dgm:pt modelId="{43FF94A8-CC88-4DE7-A15E-4679E182F548}" type="parTrans" cxnId="{CFEC6E6D-2ACD-42E1-A7ED-110C10AC7047}">
      <dgm:prSet/>
      <dgm:spPr/>
      <dgm:t>
        <a:bodyPr/>
        <a:lstStyle/>
        <a:p>
          <a:endParaRPr lang="en-US"/>
        </a:p>
      </dgm:t>
    </dgm:pt>
    <dgm:pt modelId="{E6FAAF65-3E4F-4A47-A5FE-C6A55491C306}" type="sibTrans" cxnId="{CFEC6E6D-2ACD-42E1-A7ED-110C10AC7047}">
      <dgm:prSet/>
      <dgm:spPr/>
      <dgm:t>
        <a:bodyPr/>
        <a:lstStyle/>
        <a:p>
          <a:endParaRPr lang="en-US"/>
        </a:p>
      </dgm:t>
    </dgm:pt>
    <dgm:pt modelId="{195431A8-7535-453B-88BC-14AC13F45CB8}" type="pres">
      <dgm:prSet presAssocID="{C1F2B54B-AF9B-4152-8140-DE01A21C3E91}" presName="linear" presStyleCnt="0">
        <dgm:presLayoutVars>
          <dgm:animLvl val="lvl"/>
          <dgm:resizeHandles val="exact"/>
        </dgm:presLayoutVars>
      </dgm:prSet>
      <dgm:spPr/>
    </dgm:pt>
    <dgm:pt modelId="{CAF600AB-1B4E-4139-98ED-0D87D5A468B2}" type="pres">
      <dgm:prSet presAssocID="{04AC7385-68FE-4DCF-876C-A6EBC6464E1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6BF3B0-C2A5-44BE-AAFC-5C927A9325F5}" type="pres">
      <dgm:prSet presAssocID="{D5403480-1ABB-424A-B22C-5720447E4FC1}" presName="spacer" presStyleCnt="0"/>
      <dgm:spPr/>
    </dgm:pt>
    <dgm:pt modelId="{9690E75D-9D4E-49C3-973C-B62BE36F3A29}" type="pres">
      <dgm:prSet presAssocID="{364CEA2B-C3F4-4276-B7C7-8763E4FE8C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E92FB46-8A43-4673-8398-0B1E0AF6A45F}" type="pres">
      <dgm:prSet presAssocID="{7073D552-FE04-4A5E-9B62-BADD0D21A677}" presName="spacer" presStyleCnt="0"/>
      <dgm:spPr/>
    </dgm:pt>
    <dgm:pt modelId="{FA3A4094-4D3B-41C0-9F0C-7B49E00CB80E}" type="pres">
      <dgm:prSet presAssocID="{8437ED6B-83BB-48DB-B885-489A42BA54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B4D5AF3-C228-48CB-A6A4-FBDC48485E82}" type="pres">
      <dgm:prSet presAssocID="{56271DD1-780F-4221-A3EA-BB65681B55AB}" presName="spacer" presStyleCnt="0"/>
      <dgm:spPr/>
    </dgm:pt>
    <dgm:pt modelId="{41FD5F7D-E822-4BC6-A107-DD5D317FC68D}" type="pres">
      <dgm:prSet presAssocID="{D89DD75A-0D7C-40DC-941F-8406B08604D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7A197C-AD2D-4E82-B89B-806DEBC87A93}" type="pres">
      <dgm:prSet presAssocID="{D3131C0C-551D-416F-8FD7-9F8597B183CB}" presName="spacer" presStyleCnt="0"/>
      <dgm:spPr/>
    </dgm:pt>
    <dgm:pt modelId="{51354500-E16C-4D19-93EC-D54C624D3D4E}" type="pres">
      <dgm:prSet presAssocID="{C594F245-5B84-4601-9731-2E36F6AB3F6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E65ABD-62F0-4A11-849C-0C303489F071}" type="pres">
      <dgm:prSet presAssocID="{D606BA5F-6700-40B0-BAD1-5AE2D0C754FB}" presName="spacer" presStyleCnt="0"/>
      <dgm:spPr/>
    </dgm:pt>
    <dgm:pt modelId="{567890EA-4B3E-4886-9DC8-49BA25E6064B}" type="pres">
      <dgm:prSet presAssocID="{1581972B-B763-4A2A-8F28-9E62A313B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0675B1E-44A5-46B8-9130-2565CDDF0951}" type="presOf" srcId="{C594F245-5B84-4601-9731-2E36F6AB3F6B}" destId="{51354500-E16C-4D19-93EC-D54C624D3D4E}" srcOrd="0" destOrd="0" presId="urn:microsoft.com/office/officeart/2005/8/layout/vList2"/>
    <dgm:cxn modelId="{86C2F136-C475-4822-914A-478FA21D8A55}" type="presOf" srcId="{D89DD75A-0D7C-40DC-941F-8406B08604DB}" destId="{41FD5F7D-E822-4BC6-A107-DD5D317FC68D}" srcOrd="0" destOrd="0" presId="urn:microsoft.com/office/officeart/2005/8/layout/vList2"/>
    <dgm:cxn modelId="{F12AF93D-30EC-4C4D-872E-1D1035CB6B2B}" type="presOf" srcId="{8437ED6B-83BB-48DB-B885-489A42BA54C5}" destId="{FA3A4094-4D3B-41C0-9F0C-7B49E00CB80E}" srcOrd="0" destOrd="0" presId="urn:microsoft.com/office/officeart/2005/8/layout/vList2"/>
    <dgm:cxn modelId="{CFEC6E6D-2ACD-42E1-A7ED-110C10AC7047}" srcId="{C1F2B54B-AF9B-4152-8140-DE01A21C3E91}" destId="{1581972B-B763-4A2A-8F28-9E62A313B2F6}" srcOrd="5" destOrd="0" parTransId="{43FF94A8-CC88-4DE7-A15E-4679E182F548}" sibTransId="{E6FAAF65-3E4F-4A47-A5FE-C6A55491C306}"/>
    <dgm:cxn modelId="{A2D6B357-3750-4874-A945-AB9881F8D3CA}" type="presOf" srcId="{1581972B-B763-4A2A-8F28-9E62A313B2F6}" destId="{567890EA-4B3E-4886-9DC8-49BA25E6064B}" srcOrd="0" destOrd="0" presId="urn:microsoft.com/office/officeart/2005/8/layout/vList2"/>
    <dgm:cxn modelId="{693FC980-4359-43C7-8B09-E974589F9C92}" srcId="{C1F2B54B-AF9B-4152-8140-DE01A21C3E91}" destId="{04AC7385-68FE-4DCF-876C-A6EBC6464E14}" srcOrd="0" destOrd="0" parTransId="{62AD1B6A-9588-4659-B279-FD98203013E7}" sibTransId="{D5403480-1ABB-424A-B22C-5720447E4FC1}"/>
    <dgm:cxn modelId="{91BCF988-BEA0-495E-8AD4-C4A0CF734E2A}" srcId="{C1F2B54B-AF9B-4152-8140-DE01A21C3E91}" destId="{364CEA2B-C3F4-4276-B7C7-8763E4FE8C8A}" srcOrd="1" destOrd="0" parTransId="{782CC372-5E91-4164-ADF5-513964A9912A}" sibTransId="{7073D552-FE04-4A5E-9B62-BADD0D21A677}"/>
    <dgm:cxn modelId="{A28C9D9C-D8EF-4A3A-A7B4-B4BD72A925E1}" srcId="{C1F2B54B-AF9B-4152-8140-DE01A21C3E91}" destId="{C594F245-5B84-4601-9731-2E36F6AB3F6B}" srcOrd="4" destOrd="0" parTransId="{80CEBAA4-FD49-4729-97AC-3298C2D9CBCD}" sibTransId="{D606BA5F-6700-40B0-BAD1-5AE2D0C754FB}"/>
    <dgm:cxn modelId="{B7E5ACDB-7044-4BEF-820B-67761AE9D665}" srcId="{C1F2B54B-AF9B-4152-8140-DE01A21C3E91}" destId="{D89DD75A-0D7C-40DC-941F-8406B08604DB}" srcOrd="3" destOrd="0" parTransId="{91B92180-522D-499E-A26A-29F31D18F465}" sibTransId="{D3131C0C-551D-416F-8FD7-9F8597B183CB}"/>
    <dgm:cxn modelId="{27720BDC-BD87-4656-BD84-B294255E5D78}" type="presOf" srcId="{C1F2B54B-AF9B-4152-8140-DE01A21C3E91}" destId="{195431A8-7535-453B-88BC-14AC13F45CB8}" srcOrd="0" destOrd="0" presId="urn:microsoft.com/office/officeart/2005/8/layout/vList2"/>
    <dgm:cxn modelId="{2DAD31E8-DF40-42CC-8571-7E06B47810BD}" type="presOf" srcId="{04AC7385-68FE-4DCF-876C-A6EBC6464E14}" destId="{CAF600AB-1B4E-4139-98ED-0D87D5A468B2}" srcOrd="0" destOrd="0" presId="urn:microsoft.com/office/officeart/2005/8/layout/vList2"/>
    <dgm:cxn modelId="{84958BF4-53EE-4B9B-B538-0AC9D304F6F5}" type="presOf" srcId="{364CEA2B-C3F4-4276-B7C7-8763E4FE8C8A}" destId="{9690E75D-9D4E-49C3-973C-B62BE36F3A29}" srcOrd="0" destOrd="0" presId="urn:microsoft.com/office/officeart/2005/8/layout/vList2"/>
    <dgm:cxn modelId="{C0A563FA-E4EE-4066-B495-8942CBE9D7A1}" srcId="{C1F2B54B-AF9B-4152-8140-DE01A21C3E91}" destId="{8437ED6B-83BB-48DB-B885-489A42BA54C5}" srcOrd="2" destOrd="0" parTransId="{3E25B8D2-AD53-4644-AAB6-DBA13F8BBEB0}" sibTransId="{56271DD1-780F-4221-A3EA-BB65681B55AB}"/>
    <dgm:cxn modelId="{0B6C2576-3D48-4407-9900-6359D77F2E52}" type="presParOf" srcId="{195431A8-7535-453B-88BC-14AC13F45CB8}" destId="{CAF600AB-1B4E-4139-98ED-0D87D5A468B2}" srcOrd="0" destOrd="0" presId="urn:microsoft.com/office/officeart/2005/8/layout/vList2"/>
    <dgm:cxn modelId="{28D82D9B-FCA3-4D8C-95BC-BCFFD2A0D989}" type="presParOf" srcId="{195431A8-7535-453B-88BC-14AC13F45CB8}" destId="{886BF3B0-C2A5-44BE-AAFC-5C927A9325F5}" srcOrd="1" destOrd="0" presId="urn:microsoft.com/office/officeart/2005/8/layout/vList2"/>
    <dgm:cxn modelId="{7A0A961F-AACD-4C71-B652-C5484A39B279}" type="presParOf" srcId="{195431A8-7535-453B-88BC-14AC13F45CB8}" destId="{9690E75D-9D4E-49C3-973C-B62BE36F3A29}" srcOrd="2" destOrd="0" presId="urn:microsoft.com/office/officeart/2005/8/layout/vList2"/>
    <dgm:cxn modelId="{ECE7785C-ED10-4A20-A4FF-5057B236A4BD}" type="presParOf" srcId="{195431A8-7535-453B-88BC-14AC13F45CB8}" destId="{8E92FB46-8A43-4673-8398-0B1E0AF6A45F}" srcOrd="3" destOrd="0" presId="urn:microsoft.com/office/officeart/2005/8/layout/vList2"/>
    <dgm:cxn modelId="{5DAFD7EE-7ADF-416E-BBFF-6D372314EA27}" type="presParOf" srcId="{195431A8-7535-453B-88BC-14AC13F45CB8}" destId="{FA3A4094-4D3B-41C0-9F0C-7B49E00CB80E}" srcOrd="4" destOrd="0" presId="urn:microsoft.com/office/officeart/2005/8/layout/vList2"/>
    <dgm:cxn modelId="{6B29E2F8-9733-4CA1-84EC-6C620CF7F790}" type="presParOf" srcId="{195431A8-7535-453B-88BC-14AC13F45CB8}" destId="{AB4D5AF3-C228-48CB-A6A4-FBDC48485E82}" srcOrd="5" destOrd="0" presId="urn:microsoft.com/office/officeart/2005/8/layout/vList2"/>
    <dgm:cxn modelId="{C471BB8A-6F41-4181-B178-9856421A871A}" type="presParOf" srcId="{195431A8-7535-453B-88BC-14AC13F45CB8}" destId="{41FD5F7D-E822-4BC6-A107-DD5D317FC68D}" srcOrd="6" destOrd="0" presId="urn:microsoft.com/office/officeart/2005/8/layout/vList2"/>
    <dgm:cxn modelId="{82A3C3AC-0D53-42BD-BBA9-EF7D82540FF2}" type="presParOf" srcId="{195431A8-7535-453B-88BC-14AC13F45CB8}" destId="{987A197C-AD2D-4E82-B89B-806DEBC87A93}" srcOrd="7" destOrd="0" presId="urn:microsoft.com/office/officeart/2005/8/layout/vList2"/>
    <dgm:cxn modelId="{D6800561-C00E-46DA-A6FB-B7B8F9C8BC49}" type="presParOf" srcId="{195431A8-7535-453B-88BC-14AC13F45CB8}" destId="{51354500-E16C-4D19-93EC-D54C624D3D4E}" srcOrd="8" destOrd="0" presId="urn:microsoft.com/office/officeart/2005/8/layout/vList2"/>
    <dgm:cxn modelId="{271C9ADA-797C-4518-842B-17E8EA54926F}" type="presParOf" srcId="{195431A8-7535-453B-88BC-14AC13F45CB8}" destId="{5AE65ABD-62F0-4A11-849C-0C303489F071}" srcOrd="9" destOrd="0" presId="urn:microsoft.com/office/officeart/2005/8/layout/vList2"/>
    <dgm:cxn modelId="{261152A4-CEFF-4126-8745-DED4C0992591}" type="presParOf" srcId="{195431A8-7535-453B-88BC-14AC13F45CB8}" destId="{567890EA-4B3E-4886-9DC8-49BA25E6064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65D4A2A-77F1-4DE4-BF2C-E1F87AB3CC73}" type="doc">
      <dgm:prSet loTypeId="urn:microsoft.com/office/officeart/2005/8/layout/target3" loCatId="relationship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6523A25-C51F-4301-97DE-69B71FEA8C3F}">
      <dgm:prSet custT="1"/>
      <dgm:spPr/>
      <dgm:t>
        <a:bodyPr/>
        <a:lstStyle/>
        <a:p>
          <a:endParaRPr lang="en-US" sz="5100" dirty="0"/>
        </a:p>
        <a:p>
          <a:endParaRPr lang="en-US" sz="5100" dirty="0"/>
        </a:p>
        <a:p>
          <a:r>
            <a:rPr lang="en-US" sz="5100" dirty="0"/>
            <a:t>Array Functions</a:t>
          </a:r>
          <a:br>
            <a:rPr lang="en-US" sz="5100" dirty="0"/>
          </a:br>
          <a:br>
            <a:rPr lang="en-US" sz="5100" dirty="0"/>
          </a:br>
          <a:br>
            <a:rPr lang="en-US" sz="5100" dirty="0"/>
          </a:br>
          <a:endParaRPr lang="en-US" sz="5100" dirty="0"/>
        </a:p>
      </dgm:t>
    </dgm:pt>
    <dgm:pt modelId="{C4E7A4CF-0D1F-4AA1-80DF-D929CE8497BA}" type="parTrans" cxnId="{AE897CA5-F200-418D-B595-75E0346DD7A7}">
      <dgm:prSet/>
      <dgm:spPr/>
      <dgm:t>
        <a:bodyPr/>
        <a:lstStyle/>
        <a:p>
          <a:endParaRPr lang="en-US"/>
        </a:p>
      </dgm:t>
    </dgm:pt>
    <dgm:pt modelId="{8D13C72B-587A-4E75-BC31-79F5C7AF3977}" type="sibTrans" cxnId="{AE897CA5-F200-418D-B595-75E0346DD7A7}">
      <dgm:prSet/>
      <dgm:spPr/>
      <dgm:t>
        <a:bodyPr/>
        <a:lstStyle/>
        <a:p>
          <a:endParaRPr lang="en-US"/>
        </a:p>
      </dgm:t>
    </dgm:pt>
    <dgm:pt modelId="{A5B45782-1DF0-48E6-9A4A-F27ABF1A6BF8}" type="pres">
      <dgm:prSet presAssocID="{F65D4A2A-77F1-4DE4-BF2C-E1F87AB3CC7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EB6A4AE-3379-4BB2-93B5-F4CCA91EC12C}" type="pres">
      <dgm:prSet presAssocID="{46523A25-C51F-4301-97DE-69B71FEA8C3F}" presName="circle1" presStyleLbl="node1" presStyleIdx="0" presStyleCnt="1"/>
      <dgm:spPr/>
    </dgm:pt>
    <dgm:pt modelId="{792DD60D-905C-464A-A55F-1AD1FD8AE9B4}" type="pres">
      <dgm:prSet presAssocID="{46523A25-C51F-4301-97DE-69B71FEA8C3F}" presName="space" presStyleCnt="0"/>
      <dgm:spPr/>
    </dgm:pt>
    <dgm:pt modelId="{45D5494F-FD71-4266-B3D4-9F547C462B40}" type="pres">
      <dgm:prSet presAssocID="{46523A25-C51F-4301-97DE-69B71FEA8C3F}" presName="rect1" presStyleLbl="alignAcc1" presStyleIdx="0" presStyleCnt="1"/>
      <dgm:spPr/>
    </dgm:pt>
    <dgm:pt modelId="{A8FD5F1E-747F-4EF0-8167-F212AEB95091}" type="pres">
      <dgm:prSet presAssocID="{46523A25-C51F-4301-97DE-69B71FEA8C3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1A7EA0B-3C56-4724-965E-F2F95DDDFCAD}" type="presOf" srcId="{F65D4A2A-77F1-4DE4-BF2C-E1F87AB3CC73}" destId="{A5B45782-1DF0-48E6-9A4A-F27ABF1A6BF8}" srcOrd="0" destOrd="0" presId="urn:microsoft.com/office/officeart/2005/8/layout/target3"/>
    <dgm:cxn modelId="{C728552B-2D90-4C49-AEB5-9D9FFF043C3F}" type="presOf" srcId="{46523A25-C51F-4301-97DE-69B71FEA8C3F}" destId="{45D5494F-FD71-4266-B3D4-9F547C462B40}" srcOrd="0" destOrd="0" presId="urn:microsoft.com/office/officeart/2005/8/layout/target3"/>
    <dgm:cxn modelId="{AE897CA5-F200-418D-B595-75E0346DD7A7}" srcId="{F65D4A2A-77F1-4DE4-BF2C-E1F87AB3CC73}" destId="{46523A25-C51F-4301-97DE-69B71FEA8C3F}" srcOrd="0" destOrd="0" parTransId="{C4E7A4CF-0D1F-4AA1-80DF-D929CE8497BA}" sibTransId="{8D13C72B-587A-4E75-BC31-79F5C7AF3977}"/>
    <dgm:cxn modelId="{135816AF-3233-466F-B574-0229BAD4CC34}" type="presOf" srcId="{46523A25-C51F-4301-97DE-69B71FEA8C3F}" destId="{A8FD5F1E-747F-4EF0-8167-F212AEB95091}" srcOrd="1" destOrd="0" presId="urn:microsoft.com/office/officeart/2005/8/layout/target3"/>
    <dgm:cxn modelId="{ECD959B6-6C8D-48E0-9923-C9CC5515F1C5}" type="presParOf" srcId="{A5B45782-1DF0-48E6-9A4A-F27ABF1A6BF8}" destId="{8EB6A4AE-3379-4BB2-93B5-F4CCA91EC12C}" srcOrd="0" destOrd="0" presId="urn:microsoft.com/office/officeart/2005/8/layout/target3"/>
    <dgm:cxn modelId="{859E0F47-4DF1-4755-ABDA-23E26454274A}" type="presParOf" srcId="{A5B45782-1DF0-48E6-9A4A-F27ABF1A6BF8}" destId="{792DD60D-905C-464A-A55F-1AD1FD8AE9B4}" srcOrd="1" destOrd="0" presId="urn:microsoft.com/office/officeart/2005/8/layout/target3"/>
    <dgm:cxn modelId="{F91395F1-5764-48B9-9361-714AC23D3133}" type="presParOf" srcId="{A5B45782-1DF0-48E6-9A4A-F27ABF1A6BF8}" destId="{45D5494F-FD71-4266-B3D4-9F547C462B40}" srcOrd="2" destOrd="0" presId="urn:microsoft.com/office/officeart/2005/8/layout/target3"/>
    <dgm:cxn modelId="{99D6B781-87C5-4082-9CD5-8042FB4BBFAF}" type="presParOf" srcId="{A5B45782-1DF0-48E6-9A4A-F27ABF1A6BF8}" destId="{A8FD5F1E-747F-4EF0-8167-F212AEB9509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66C4304-D46E-4924-9BFC-8BE8892E0165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CE4920-6399-47A5-82BC-7B806BA32E78}">
      <dgm:prSet/>
      <dgm:spPr/>
      <dgm:t>
        <a:bodyPr/>
        <a:lstStyle/>
        <a:p>
          <a:r>
            <a:rPr lang="en-US" dirty="0"/>
            <a:t>POP</a:t>
          </a:r>
        </a:p>
      </dgm:t>
    </dgm:pt>
    <dgm:pt modelId="{24F79929-ADF3-43FE-8D51-15FA16237FAD}" type="parTrans" cxnId="{64927C02-B692-4D42-AD24-DF0CC5B49DFE}">
      <dgm:prSet/>
      <dgm:spPr/>
      <dgm:t>
        <a:bodyPr/>
        <a:lstStyle/>
        <a:p>
          <a:endParaRPr lang="en-US"/>
        </a:p>
      </dgm:t>
    </dgm:pt>
    <dgm:pt modelId="{31B994FC-765C-4FF1-A32B-B53BCD929509}" type="sibTrans" cxnId="{64927C02-B692-4D42-AD24-DF0CC5B49DFE}">
      <dgm:prSet/>
      <dgm:spPr/>
      <dgm:t>
        <a:bodyPr/>
        <a:lstStyle/>
        <a:p>
          <a:endParaRPr lang="en-US"/>
        </a:p>
      </dgm:t>
    </dgm:pt>
    <dgm:pt modelId="{58C8AE6B-3B14-4711-995B-EB976CADE304}">
      <dgm:prSet/>
      <dgm:spPr/>
      <dgm:t>
        <a:bodyPr/>
        <a:lstStyle/>
        <a:p>
          <a:r>
            <a:rPr lang="en-US"/>
            <a:t>Removes the last element from an array</a:t>
          </a:r>
        </a:p>
      </dgm:t>
    </dgm:pt>
    <dgm:pt modelId="{274887C8-9F0D-49FB-B2C5-1CB970A59DF1}" type="parTrans" cxnId="{1B69F052-5D7C-4E85-A891-C3EF571F905E}">
      <dgm:prSet/>
      <dgm:spPr/>
      <dgm:t>
        <a:bodyPr/>
        <a:lstStyle/>
        <a:p>
          <a:endParaRPr lang="en-US"/>
        </a:p>
      </dgm:t>
    </dgm:pt>
    <dgm:pt modelId="{F7272D12-14F5-4251-9126-6E16ABE0E357}" type="sibTrans" cxnId="{1B69F052-5D7C-4E85-A891-C3EF571F905E}">
      <dgm:prSet/>
      <dgm:spPr/>
      <dgm:t>
        <a:bodyPr/>
        <a:lstStyle/>
        <a:p>
          <a:endParaRPr lang="en-US"/>
        </a:p>
      </dgm:t>
    </dgm:pt>
    <dgm:pt modelId="{9507B814-0C7F-4F28-B463-2A13AF082C2E}">
      <dgm:prSet/>
      <dgm:spPr/>
      <dgm:t>
        <a:bodyPr/>
        <a:lstStyle/>
        <a:p>
          <a:r>
            <a:rPr lang="en-US" dirty="0"/>
            <a:t>var fruits = [“Banana”, “Orange”, “Apple”];</a:t>
          </a:r>
        </a:p>
      </dgm:t>
    </dgm:pt>
    <dgm:pt modelId="{E0FE92BF-C325-4FE8-9374-C6ACC4078697}" type="parTrans" cxnId="{7ACD8A0A-C6EA-4099-855F-220B6CB1E5FC}">
      <dgm:prSet/>
      <dgm:spPr/>
      <dgm:t>
        <a:bodyPr/>
        <a:lstStyle/>
        <a:p>
          <a:endParaRPr lang="en-US"/>
        </a:p>
      </dgm:t>
    </dgm:pt>
    <dgm:pt modelId="{C3189C43-5062-4B48-A7ED-30473EFC54A0}" type="sibTrans" cxnId="{7ACD8A0A-C6EA-4099-855F-220B6CB1E5FC}">
      <dgm:prSet/>
      <dgm:spPr/>
      <dgm:t>
        <a:bodyPr/>
        <a:lstStyle/>
        <a:p>
          <a:endParaRPr lang="en-US"/>
        </a:p>
      </dgm:t>
    </dgm:pt>
    <dgm:pt modelId="{3D9A6CD1-42F6-40C8-ABDA-DCBFD97B8E62}">
      <dgm:prSet/>
      <dgm:spPr/>
      <dgm:t>
        <a:bodyPr/>
        <a:lstStyle/>
        <a:p>
          <a:r>
            <a:rPr lang="en-US" dirty="0"/>
            <a:t>fruits.pop();</a:t>
          </a:r>
        </a:p>
      </dgm:t>
    </dgm:pt>
    <dgm:pt modelId="{5863DAA9-A329-4390-A632-C03CA57BFBEC}" type="parTrans" cxnId="{12DE4EF1-CA0D-4B59-B546-9C46B0F9E1B0}">
      <dgm:prSet/>
      <dgm:spPr/>
      <dgm:t>
        <a:bodyPr/>
        <a:lstStyle/>
        <a:p>
          <a:endParaRPr lang="en-US"/>
        </a:p>
      </dgm:t>
    </dgm:pt>
    <dgm:pt modelId="{B70283D8-D389-4828-A7F8-506712463AE9}" type="sibTrans" cxnId="{12DE4EF1-CA0D-4B59-B546-9C46B0F9E1B0}">
      <dgm:prSet/>
      <dgm:spPr/>
      <dgm:t>
        <a:bodyPr/>
        <a:lstStyle/>
        <a:p>
          <a:endParaRPr lang="en-US"/>
        </a:p>
      </dgm:t>
    </dgm:pt>
    <dgm:pt modelId="{C5907D5E-C27C-4385-8AE1-B4E2D8DEF310}">
      <dgm:prSet/>
      <dgm:spPr/>
      <dgm:t>
        <a:bodyPr/>
        <a:lstStyle/>
        <a:p>
          <a:r>
            <a:rPr lang="en-US" dirty="0"/>
            <a:t>Console.log(fruits);</a:t>
          </a:r>
        </a:p>
      </dgm:t>
    </dgm:pt>
    <dgm:pt modelId="{7DB3AD30-5657-4F97-AE28-853FF3A3A7D9}" type="parTrans" cxnId="{D76A1A5B-08F4-43E3-AA6B-01499386F5B3}">
      <dgm:prSet/>
      <dgm:spPr/>
      <dgm:t>
        <a:bodyPr/>
        <a:lstStyle/>
        <a:p>
          <a:endParaRPr lang="en-US"/>
        </a:p>
      </dgm:t>
    </dgm:pt>
    <dgm:pt modelId="{B9B167BA-8869-4564-9CC7-92FE7E651AE4}" type="sibTrans" cxnId="{D76A1A5B-08F4-43E3-AA6B-01499386F5B3}">
      <dgm:prSet/>
      <dgm:spPr/>
      <dgm:t>
        <a:bodyPr/>
        <a:lstStyle/>
        <a:p>
          <a:endParaRPr lang="en-US"/>
        </a:p>
      </dgm:t>
    </dgm:pt>
    <dgm:pt modelId="{8BDB91FF-2112-40AC-AB6E-A9270060E5D7}">
      <dgm:prSet/>
      <dgm:spPr/>
      <dgm:t>
        <a:bodyPr/>
        <a:lstStyle/>
        <a:p>
          <a:r>
            <a:rPr lang="en-US" dirty="0"/>
            <a:t>// Output: Banana, Orange</a:t>
          </a:r>
        </a:p>
      </dgm:t>
    </dgm:pt>
    <dgm:pt modelId="{D045AC77-E39A-4DB3-A7E9-3261FC17D9CE}" type="parTrans" cxnId="{D4F93163-2289-4920-B208-CEF8A827FACF}">
      <dgm:prSet/>
      <dgm:spPr/>
      <dgm:t>
        <a:bodyPr/>
        <a:lstStyle/>
        <a:p>
          <a:endParaRPr lang="en-US"/>
        </a:p>
      </dgm:t>
    </dgm:pt>
    <dgm:pt modelId="{1BA1046A-E50B-4AC8-B0FD-CA0CAF4F4ED4}" type="sibTrans" cxnId="{D4F93163-2289-4920-B208-CEF8A827FACF}">
      <dgm:prSet/>
      <dgm:spPr/>
      <dgm:t>
        <a:bodyPr/>
        <a:lstStyle/>
        <a:p>
          <a:endParaRPr lang="en-US"/>
        </a:p>
      </dgm:t>
    </dgm:pt>
    <dgm:pt modelId="{18AC8F99-C84A-417F-BD51-6F627CF75EBE}" type="pres">
      <dgm:prSet presAssocID="{766C4304-D46E-4924-9BFC-8BE8892E0165}" presName="linear" presStyleCnt="0">
        <dgm:presLayoutVars>
          <dgm:animLvl val="lvl"/>
          <dgm:resizeHandles val="exact"/>
        </dgm:presLayoutVars>
      </dgm:prSet>
      <dgm:spPr/>
    </dgm:pt>
    <dgm:pt modelId="{613C6F70-C482-41F3-BFE2-D920007DA1C3}" type="pres">
      <dgm:prSet presAssocID="{27CE4920-6399-47A5-82BC-7B806BA32E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8B3E645-C0E0-477B-BF91-83BB347944AC}" type="pres">
      <dgm:prSet presAssocID="{31B994FC-765C-4FF1-A32B-B53BCD929509}" presName="spacer" presStyleCnt="0"/>
      <dgm:spPr/>
    </dgm:pt>
    <dgm:pt modelId="{C661A505-D197-4FD3-A933-89AD5D207D4E}" type="pres">
      <dgm:prSet presAssocID="{58C8AE6B-3B14-4711-995B-EB976CADE30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28B7EEF-89EA-4C4D-8895-D21B697EBFE2}" type="pres">
      <dgm:prSet presAssocID="{F7272D12-14F5-4251-9126-6E16ABE0E357}" presName="spacer" presStyleCnt="0"/>
      <dgm:spPr/>
    </dgm:pt>
    <dgm:pt modelId="{0D6B7138-1130-4B94-838A-892B7D26E5AF}" type="pres">
      <dgm:prSet presAssocID="{9507B814-0C7F-4F28-B463-2A13AF082C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4E2C19-094A-4423-82B8-7F20579C0208}" type="pres">
      <dgm:prSet presAssocID="{C3189C43-5062-4B48-A7ED-30473EFC54A0}" presName="spacer" presStyleCnt="0"/>
      <dgm:spPr/>
    </dgm:pt>
    <dgm:pt modelId="{38121351-E3E1-4407-946E-15B54EEBE923}" type="pres">
      <dgm:prSet presAssocID="{3D9A6CD1-42F6-40C8-ABDA-DCBFD97B8E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8A7459A-C0A0-4352-8340-0EE072474601}" type="pres">
      <dgm:prSet presAssocID="{B70283D8-D389-4828-A7F8-506712463AE9}" presName="spacer" presStyleCnt="0"/>
      <dgm:spPr/>
    </dgm:pt>
    <dgm:pt modelId="{86832049-AACD-41D7-8D88-57E5313B25D7}" type="pres">
      <dgm:prSet presAssocID="{C5907D5E-C27C-4385-8AE1-B4E2D8DEF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FB31CE8-3557-48CA-84F5-05ABAFFE2D96}" type="pres">
      <dgm:prSet presAssocID="{B9B167BA-8869-4564-9CC7-92FE7E651AE4}" presName="spacer" presStyleCnt="0"/>
      <dgm:spPr/>
    </dgm:pt>
    <dgm:pt modelId="{BABF78E4-DDF3-4FF4-88FB-195B3DFCA24F}" type="pres">
      <dgm:prSet presAssocID="{8BDB91FF-2112-40AC-AB6E-A9270060E5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9414A00-BD3A-46C1-9FB8-461FD5507ED4}" type="presOf" srcId="{C5907D5E-C27C-4385-8AE1-B4E2D8DEF310}" destId="{86832049-AACD-41D7-8D88-57E5313B25D7}" srcOrd="0" destOrd="0" presId="urn:microsoft.com/office/officeart/2005/8/layout/vList2"/>
    <dgm:cxn modelId="{64927C02-B692-4D42-AD24-DF0CC5B49DFE}" srcId="{766C4304-D46E-4924-9BFC-8BE8892E0165}" destId="{27CE4920-6399-47A5-82BC-7B806BA32E78}" srcOrd="0" destOrd="0" parTransId="{24F79929-ADF3-43FE-8D51-15FA16237FAD}" sibTransId="{31B994FC-765C-4FF1-A32B-B53BCD929509}"/>
    <dgm:cxn modelId="{7ACD8A0A-C6EA-4099-855F-220B6CB1E5FC}" srcId="{766C4304-D46E-4924-9BFC-8BE8892E0165}" destId="{9507B814-0C7F-4F28-B463-2A13AF082C2E}" srcOrd="2" destOrd="0" parTransId="{E0FE92BF-C325-4FE8-9374-C6ACC4078697}" sibTransId="{C3189C43-5062-4B48-A7ED-30473EFC54A0}"/>
    <dgm:cxn modelId="{241EFE2F-E132-4FC3-8196-43BD223FD76C}" type="presOf" srcId="{27CE4920-6399-47A5-82BC-7B806BA32E78}" destId="{613C6F70-C482-41F3-BFE2-D920007DA1C3}" srcOrd="0" destOrd="0" presId="urn:microsoft.com/office/officeart/2005/8/layout/vList2"/>
    <dgm:cxn modelId="{D76A1A5B-08F4-43E3-AA6B-01499386F5B3}" srcId="{766C4304-D46E-4924-9BFC-8BE8892E0165}" destId="{C5907D5E-C27C-4385-8AE1-B4E2D8DEF310}" srcOrd="4" destOrd="0" parTransId="{7DB3AD30-5657-4F97-AE28-853FF3A3A7D9}" sibTransId="{B9B167BA-8869-4564-9CC7-92FE7E651AE4}"/>
    <dgm:cxn modelId="{10199960-E0B8-429E-B529-046938B0DE36}" type="presOf" srcId="{3D9A6CD1-42F6-40C8-ABDA-DCBFD97B8E62}" destId="{38121351-E3E1-4407-946E-15B54EEBE923}" srcOrd="0" destOrd="0" presId="urn:microsoft.com/office/officeart/2005/8/layout/vList2"/>
    <dgm:cxn modelId="{D4F93163-2289-4920-B208-CEF8A827FACF}" srcId="{766C4304-D46E-4924-9BFC-8BE8892E0165}" destId="{8BDB91FF-2112-40AC-AB6E-A9270060E5D7}" srcOrd="5" destOrd="0" parTransId="{D045AC77-E39A-4DB3-A7E9-3261FC17D9CE}" sibTransId="{1BA1046A-E50B-4AC8-B0FD-CA0CAF4F4ED4}"/>
    <dgm:cxn modelId="{D13C1E44-EBBD-428E-8634-3270C82731F0}" type="presOf" srcId="{58C8AE6B-3B14-4711-995B-EB976CADE304}" destId="{C661A505-D197-4FD3-A933-89AD5D207D4E}" srcOrd="0" destOrd="0" presId="urn:microsoft.com/office/officeart/2005/8/layout/vList2"/>
    <dgm:cxn modelId="{C52E0345-E7FD-434D-BFCC-613CBCB8BF69}" type="presOf" srcId="{766C4304-D46E-4924-9BFC-8BE8892E0165}" destId="{18AC8F99-C84A-417F-BD51-6F627CF75EBE}" srcOrd="0" destOrd="0" presId="urn:microsoft.com/office/officeart/2005/8/layout/vList2"/>
    <dgm:cxn modelId="{1B69F052-5D7C-4E85-A891-C3EF571F905E}" srcId="{766C4304-D46E-4924-9BFC-8BE8892E0165}" destId="{58C8AE6B-3B14-4711-995B-EB976CADE304}" srcOrd="1" destOrd="0" parTransId="{274887C8-9F0D-49FB-B2C5-1CB970A59DF1}" sibTransId="{F7272D12-14F5-4251-9126-6E16ABE0E357}"/>
    <dgm:cxn modelId="{B3BCE6BD-22EC-41CF-BA9B-FA41E0F3A117}" type="presOf" srcId="{8BDB91FF-2112-40AC-AB6E-A9270060E5D7}" destId="{BABF78E4-DDF3-4FF4-88FB-195B3DFCA24F}" srcOrd="0" destOrd="0" presId="urn:microsoft.com/office/officeart/2005/8/layout/vList2"/>
    <dgm:cxn modelId="{12DE4EF1-CA0D-4B59-B546-9C46B0F9E1B0}" srcId="{766C4304-D46E-4924-9BFC-8BE8892E0165}" destId="{3D9A6CD1-42F6-40C8-ABDA-DCBFD97B8E62}" srcOrd="3" destOrd="0" parTransId="{5863DAA9-A329-4390-A632-C03CA57BFBEC}" sibTransId="{B70283D8-D389-4828-A7F8-506712463AE9}"/>
    <dgm:cxn modelId="{7A78F7FC-0776-461C-B23D-E519A5ECC6FB}" type="presOf" srcId="{9507B814-0C7F-4F28-B463-2A13AF082C2E}" destId="{0D6B7138-1130-4B94-838A-892B7D26E5AF}" srcOrd="0" destOrd="0" presId="urn:microsoft.com/office/officeart/2005/8/layout/vList2"/>
    <dgm:cxn modelId="{8C63C1F3-7692-484A-BC18-8001E652B48A}" type="presParOf" srcId="{18AC8F99-C84A-417F-BD51-6F627CF75EBE}" destId="{613C6F70-C482-41F3-BFE2-D920007DA1C3}" srcOrd="0" destOrd="0" presId="urn:microsoft.com/office/officeart/2005/8/layout/vList2"/>
    <dgm:cxn modelId="{678B5ED3-B6CD-42EC-9193-582AED704E37}" type="presParOf" srcId="{18AC8F99-C84A-417F-BD51-6F627CF75EBE}" destId="{78B3E645-C0E0-477B-BF91-83BB347944AC}" srcOrd="1" destOrd="0" presId="urn:microsoft.com/office/officeart/2005/8/layout/vList2"/>
    <dgm:cxn modelId="{CED0A29D-73D2-4030-83F2-99272BAFBF54}" type="presParOf" srcId="{18AC8F99-C84A-417F-BD51-6F627CF75EBE}" destId="{C661A505-D197-4FD3-A933-89AD5D207D4E}" srcOrd="2" destOrd="0" presId="urn:microsoft.com/office/officeart/2005/8/layout/vList2"/>
    <dgm:cxn modelId="{48CCBC5C-48D8-42A3-9E98-59978C670708}" type="presParOf" srcId="{18AC8F99-C84A-417F-BD51-6F627CF75EBE}" destId="{728B7EEF-89EA-4C4D-8895-D21B697EBFE2}" srcOrd="3" destOrd="0" presId="urn:microsoft.com/office/officeart/2005/8/layout/vList2"/>
    <dgm:cxn modelId="{5E1740C6-AB8F-4DE2-97C5-E322B9EB5F37}" type="presParOf" srcId="{18AC8F99-C84A-417F-BD51-6F627CF75EBE}" destId="{0D6B7138-1130-4B94-838A-892B7D26E5AF}" srcOrd="4" destOrd="0" presId="urn:microsoft.com/office/officeart/2005/8/layout/vList2"/>
    <dgm:cxn modelId="{AD23DCC2-7AA1-49DE-B8C6-72D4F2B762D0}" type="presParOf" srcId="{18AC8F99-C84A-417F-BD51-6F627CF75EBE}" destId="{E14E2C19-094A-4423-82B8-7F20579C0208}" srcOrd="5" destOrd="0" presId="urn:microsoft.com/office/officeart/2005/8/layout/vList2"/>
    <dgm:cxn modelId="{B55E4EF7-77F9-47A2-9137-C3B0C013D3BD}" type="presParOf" srcId="{18AC8F99-C84A-417F-BD51-6F627CF75EBE}" destId="{38121351-E3E1-4407-946E-15B54EEBE923}" srcOrd="6" destOrd="0" presId="urn:microsoft.com/office/officeart/2005/8/layout/vList2"/>
    <dgm:cxn modelId="{0D8ADA89-320A-4B4A-A19E-6891F5C0D356}" type="presParOf" srcId="{18AC8F99-C84A-417F-BD51-6F627CF75EBE}" destId="{C8A7459A-C0A0-4352-8340-0EE072474601}" srcOrd="7" destOrd="0" presId="urn:microsoft.com/office/officeart/2005/8/layout/vList2"/>
    <dgm:cxn modelId="{16609B06-5299-4F43-911E-06C2AC315E83}" type="presParOf" srcId="{18AC8F99-C84A-417F-BD51-6F627CF75EBE}" destId="{86832049-AACD-41D7-8D88-57E5313B25D7}" srcOrd="8" destOrd="0" presId="urn:microsoft.com/office/officeart/2005/8/layout/vList2"/>
    <dgm:cxn modelId="{D9954644-3D80-42F8-9D9B-AFB4EB3D1847}" type="presParOf" srcId="{18AC8F99-C84A-417F-BD51-6F627CF75EBE}" destId="{EFB31CE8-3557-48CA-84F5-05ABAFFE2D96}" srcOrd="9" destOrd="0" presId="urn:microsoft.com/office/officeart/2005/8/layout/vList2"/>
    <dgm:cxn modelId="{6BAB2987-7760-40F9-B838-CA957005B3A9}" type="presParOf" srcId="{18AC8F99-C84A-417F-BD51-6F627CF75EBE}" destId="{BABF78E4-DDF3-4FF4-88FB-195B3DFCA2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ECE6689-97C0-4368-8134-F84EC94F64DC}" type="doc">
      <dgm:prSet loTypeId="urn:microsoft.com/office/officeart/2005/8/layout/target3" loCatId="relationship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9F6A76-A76F-4B12-AF59-58613908C535}">
      <dgm:prSet/>
      <dgm:spPr/>
      <dgm:t>
        <a:bodyPr/>
        <a:lstStyle/>
        <a:p>
          <a:r>
            <a:rPr lang="en-US"/>
            <a:t>Array Functions</a:t>
          </a:r>
        </a:p>
      </dgm:t>
    </dgm:pt>
    <dgm:pt modelId="{2BBF854A-D79F-43F6-8340-A3EF8221C309}" type="parTrans" cxnId="{CC3276CC-1927-44AA-BA29-F0445B43F1A5}">
      <dgm:prSet/>
      <dgm:spPr/>
      <dgm:t>
        <a:bodyPr/>
        <a:lstStyle/>
        <a:p>
          <a:endParaRPr lang="en-US"/>
        </a:p>
      </dgm:t>
    </dgm:pt>
    <dgm:pt modelId="{970B6409-9A19-40BE-BD22-41A775B1AC56}" type="sibTrans" cxnId="{CC3276CC-1927-44AA-BA29-F0445B43F1A5}">
      <dgm:prSet/>
      <dgm:spPr/>
      <dgm:t>
        <a:bodyPr/>
        <a:lstStyle/>
        <a:p>
          <a:endParaRPr lang="en-US"/>
        </a:p>
      </dgm:t>
    </dgm:pt>
    <dgm:pt modelId="{CA079647-BB8B-4F19-8E2D-CB5793894223}" type="pres">
      <dgm:prSet presAssocID="{DECE6689-97C0-4368-8134-F84EC94F64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5D3FCC8-0E62-484D-80A3-1BA2A1B8CFC3}" type="pres">
      <dgm:prSet presAssocID="{B09F6A76-A76F-4B12-AF59-58613908C535}" presName="circle1" presStyleLbl="node1" presStyleIdx="0" presStyleCnt="1"/>
      <dgm:spPr/>
    </dgm:pt>
    <dgm:pt modelId="{717F81E5-79F4-4FE6-BB88-CC68898F2030}" type="pres">
      <dgm:prSet presAssocID="{B09F6A76-A76F-4B12-AF59-58613908C535}" presName="space" presStyleCnt="0"/>
      <dgm:spPr/>
    </dgm:pt>
    <dgm:pt modelId="{3C60C912-9BCF-4E9D-B7A6-2132C77BB682}" type="pres">
      <dgm:prSet presAssocID="{B09F6A76-A76F-4B12-AF59-58613908C535}" presName="rect1" presStyleLbl="alignAcc1" presStyleIdx="0" presStyleCnt="1"/>
      <dgm:spPr/>
    </dgm:pt>
    <dgm:pt modelId="{02586241-FD90-4019-92E5-3D51A8FB53FE}" type="pres">
      <dgm:prSet presAssocID="{B09F6A76-A76F-4B12-AF59-58613908C53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8503C4F-2600-458D-8D21-A9450207B1EF}" type="presOf" srcId="{B09F6A76-A76F-4B12-AF59-58613908C535}" destId="{3C60C912-9BCF-4E9D-B7A6-2132C77BB682}" srcOrd="0" destOrd="0" presId="urn:microsoft.com/office/officeart/2005/8/layout/target3"/>
    <dgm:cxn modelId="{060755C8-FEDA-4782-A5C5-A699C6D4394E}" type="presOf" srcId="{B09F6A76-A76F-4B12-AF59-58613908C535}" destId="{02586241-FD90-4019-92E5-3D51A8FB53FE}" srcOrd="1" destOrd="0" presId="urn:microsoft.com/office/officeart/2005/8/layout/target3"/>
    <dgm:cxn modelId="{CC3276CC-1927-44AA-BA29-F0445B43F1A5}" srcId="{DECE6689-97C0-4368-8134-F84EC94F64DC}" destId="{B09F6A76-A76F-4B12-AF59-58613908C535}" srcOrd="0" destOrd="0" parTransId="{2BBF854A-D79F-43F6-8340-A3EF8221C309}" sibTransId="{970B6409-9A19-40BE-BD22-41A775B1AC56}"/>
    <dgm:cxn modelId="{DCEB51E2-6298-4B18-B46D-FABA9BD49BC7}" type="presOf" srcId="{DECE6689-97C0-4368-8134-F84EC94F64DC}" destId="{CA079647-BB8B-4F19-8E2D-CB5793894223}" srcOrd="0" destOrd="0" presId="urn:microsoft.com/office/officeart/2005/8/layout/target3"/>
    <dgm:cxn modelId="{F85C0DC2-27F7-461B-ADF4-7C5AE6F049F6}" type="presParOf" srcId="{CA079647-BB8B-4F19-8E2D-CB5793894223}" destId="{15D3FCC8-0E62-484D-80A3-1BA2A1B8CFC3}" srcOrd="0" destOrd="0" presId="urn:microsoft.com/office/officeart/2005/8/layout/target3"/>
    <dgm:cxn modelId="{346CA601-EB85-4C9F-B2D3-0C74A038C66B}" type="presParOf" srcId="{CA079647-BB8B-4F19-8E2D-CB5793894223}" destId="{717F81E5-79F4-4FE6-BB88-CC68898F2030}" srcOrd="1" destOrd="0" presId="urn:microsoft.com/office/officeart/2005/8/layout/target3"/>
    <dgm:cxn modelId="{1C1D1B33-8241-4F87-B331-6FFCE071A6B4}" type="presParOf" srcId="{CA079647-BB8B-4F19-8E2D-CB5793894223}" destId="{3C60C912-9BCF-4E9D-B7A6-2132C77BB682}" srcOrd="2" destOrd="0" presId="urn:microsoft.com/office/officeart/2005/8/layout/target3"/>
    <dgm:cxn modelId="{0138BAEE-3697-4921-8427-A5B9EE3FFF30}" type="presParOf" srcId="{CA079647-BB8B-4F19-8E2D-CB5793894223}" destId="{02586241-FD90-4019-92E5-3D51A8FB53F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81F87-6611-43E8-88FD-439D9D7055EB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57CD394-8C6E-4621-913F-955FF8956F00}">
      <dgm:prSet/>
      <dgm:spPr/>
      <dgm:t>
        <a:bodyPr/>
        <a:lstStyle/>
        <a:p>
          <a:r>
            <a:rPr lang="en-US"/>
            <a:t>Number</a:t>
          </a:r>
        </a:p>
      </dgm:t>
    </dgm:pt>
    <dgm:pt modelId="{1D03D85D-41DD-402B-9251-F667DE56DF5C}" type="parTrans" cxnId="{A637CF0C-CE44-446F-94A2-D07A38036D9C}">
      <dgm:prSet/>
      <dgm:spPr/>
      <dgm:t>
        <a:bodyPr/>
        <a:lstStyle/>
        <a:p>
          <a:endParaRPr lang="en-US"/>
        </a:p>
      </dgm:t>
    </dgm:pt>
    <dgm:pt modelId="{69DEAA4F-D9FC-4BB4-A26A-931AB6FE8B79}" type="sibTrans" cxnId="{A637CF0C-CE44-446F-94A2-D07A38036D9C}">
      <dgm:prSet/>
      <dgm:spPr/>
      <dgm:t>
        <a:bodyPr/>
        <a:lstStyle/>
        <a:p>
          <a:endParaRPr lang="en-US"/>
        </a:p>
      </dgm:t>
    </dgm:pt>
    <dgm:pt modelId="{ABF8B145-FBA8-4830-B801-1A3322E66EAF}" type="pres">
      <dgm:prSet presAssocID="{FFA81F87-6611-43E8-88FD-439D9D7055EB}" presName="Name0" presStyleCnt="0">
        <dgm:presLayoutVars>
          <dgm:dir/>
          <dgm:resizeHandles val="exact"/>
        </dgm:presLayoutVars>
      </dgm:prSet>
      <dgm:spPr/>
    </dgm:pt>
    <dgm:pt modelId="{465C81BE-C51B-4185-95DA-6166F7464F69}" type="pres">
      <dgm:prSet presAssocID="{F57CD394-8C6E-4621-913F-955FF8956F00}" presName="node" presStyleLbl="node1" presStyleIdx="0" presStyleCnt="1">
        <dgm:presLayoutVars>
          <dgm:bulletEnabled val="1"/>
        </dgm:presLayoutVars>
      </dgm:prSet>
      <dgm:spPr/>
    </dgm:pt>
  </dgm:ptLst>
  <dgm:cxnLst>
    <dgm:cxn modelId="{A637CF0C-CE44-446F-94A2-D07A38036D9C}" srcId="{FFA81F87-6611-43E8-88FD-439D9D7055EB}" destId="{F57CD394-8C6E-4621-913F-955FF8956F00}" srcOrd="0" destOrd="0" parTransId="{1D03D85D-41DD-402B-9251-F667DE56DF5C}" sibTransId="{69DEAA4F-D9FC-4BB4-A26A-931AB6FE8B79}"/>
    <dgm:cxn modelId="{3BE53C60-C875-492B-AD6E-2FB54E7FBE9A}" type="presOf" srcId="{FFA81F87-6611-43E8-88FD-439D9D7055EB}" destId="{ABF8B145-FBA8-4830-B801-1A3322E66EAF}" srcOrd="0" destOrd="0" presId="urn:microsoft.com/office/officeart/2005/8/layout/process1"/>
    <dgm:cxn modelId="{3233207D-50B6-4B33-B3C7-81DA9DDA8BAB}" type="presOf" srcId="{F57CD394-8C6E-4621-913F-955FF8956F00}" destId="{465C81BE-C51B-4185-95DA-6166F7464F69}" srcOrd="0" destOrd="0" presId="urn:microsoft.com/office/officeart/2005/8/layout/process1"/>
    <dgm:cxn modelId="{2ECE272E-F49B-4DC9-B2BB-D756D8BFE307}" type="presParOf" srcId="{ABF8B145-FBA8-4830-B801-1A3322E66EAF}" destId="{465C81BE-C51B-4185-95DA-6166F7464F6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D10611D-766D-4631-B72E-C353EE311491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B0147-2902-43EF-A77F-D00AEEF318C1}">
      <dgm:prSet/>
      <dgm:spPr/>
      <dgm:t>
        <a:bodyPr/>
        <a:lstStyle/>
        <a:p>
          <a:r>
            <a:rPr lang="en-US"/>
            <a:t>UNSHIFT</a:t>
          </a:r>
        </a:p>
      </dgm:t>
    </dgm:pt>
    <dgm:pt modelId="{66D216F2-972D-4D3E-9F6D-BD871956F73A}" type="parTrans" cxnId="{2DAE6F13-9CA0-451C-BDF8-1D7A8443F158}">
      <dgm:prSet/>
      <dgm:spPr/>
      <dgm:t>
        <a:bodyPr/>
        <a:lstStyle/>
        <a:p>
          <a:endParaRPr lang="en-US"/>
        </a:p>
      </dgm:t>
    </dgm:pt>
    <dgm:pt modelId="{DB5813EB-547C-4523-83A8-40B672CF1900}" type="sibTrans" cxnId="{2DAE6F13-9CA0-451C-BDF8-1D7A8443F158}">
      <dgm:prSet/>
      <dgm:spPr/>
      <dgm:t>
        <a:bodyPr/>
        <a:lstStyle/>
        <a:p>
          <a:endParaRPr lang="en-US"/>
        </a:p>
      </dgm:t>
    </dgm:pt>
    <dgm:pt modelId="{77974186-6665-45F2-87C0-CA1DE0D97306}">
      <dgm:prSet/>
      <dgm:spPr/>
      <dgm:t>
        <a:bodyPr/>
        <a:lstStyle/>
        <a:p>
          <a:r>
            <a:rPr lang="en-US"/>
            <a:t>Adds a new element to an array(at the beginning)</a:t>
          </a:r>
        </a:p>
      </dgm:t>
    </dgm:pt>
    <dgm:pt modelId="{B1AA4A2C-A2E9-4365-BB89-BE5EFB468EE7}" type="parTrans" cxnId="{3B090AB7-D70C-4B91-8A8F-A71BB71E4E03}">
      <dgm:prSet/>
      <dgm:spPr/>
      <dgm:t>
        <a:bodyPr/>
        <a:lstStyle/>
        <a:p>
          <a:endParaRPr lang="en-US"/>
        </a:p>
      </dgm:t>
    </dgm:pt>
    <dgm:pt modelId="{56B037F8-8E10-4ED1-AAFF-01EA65D8B091}" type="sibTrans" cxnId="{3B090AB7-D70C-4B91-8A8F-A71BB71E4E03}">
      <dgm:prSet/>
      <dgm:spPr/>
      <dgm:t>
        <a:bodyPr/>
        <a:lstStyle/>
        <a:p>
          <a:endParaRPr lang="en-US"/>
        </a:p>
      </dgm:t>
    </dgm:pt>
    <dgm:pt modelId="{54891795-2280-46B8-8C4B-59B81DE0B4E7}">
      <dgm:prSet/>
      <dgm:spPr/>
      <dgm:t>
        <a:bodyPr/>
        <a:lstStyle/>
        <a:p>
          <a:r>
            <a:rPr lang="en-US" dirty="0"/>
            <a:t>var fruits = [“Banana”, “Orange”, “Apple”];</a:t>
          </a:r>
        </a:p>
      </dgm:t>
    </dgm:pt>
    <dgm:pt modelId="{40B7F3C8-2F3D-4B78-8A57-86176F37BE34}" type="parTrans" cxnId="{67D5F9AD-2375-4B52-BA85-4DB5000548E7}">
      <dgm:prSet/>
      <dgm:spPr/>
      <dgm:t>
        <a:bodyPr/>
        <a:lstStyle/>
        <a:p>
          <a:endParaRPr lang="en-US"/>
        </a:p>
      </dgm:t>
    </dgm:pt>
    <dgm:pt modelId="{2FEDF382-1C7B-454B-9001-9A03F4A0E74C}" type="sibTrans" cxnId="{67D5F9AD-2375-4B52-BA85-4DB5000548E7}">
      <dgm:prSet/>
      <dgm:spPr/>
      <dgm:t>
        <a:bodyPr/>
        <a:lstStyle/>
        <a:p>
          <a:endParaRPr lang="en-US"/>
        </a:p>
      </dgm:t>
    </dgm:pt>
    <dgm:pt modelId="{A0FA3EA8-CCE4-46F3-AA8C-62442FC79435}">
      <dgm:prSet/>
      <dgm:spPr/>
      <dgm:t>
        <a:bodyPr/>
        <a:lstStyle/>
        <a:p>
          <a:r>
            <a:rPr lang="en-US"/>
            <a:t>fruits. unshift(“Kiwi”);</a:t>
          </a:r>
        </a:p>
      </dgm:t>
    </dgm:pt>
    <dgm:pt modelId="{5E74F93F-650B-4112-A73D-FAD611E57B5C}" type="parTrans" cxnId="{BF1DAC1B-61EA-467B-B235-0C72D684BBCA}">
      <dgm:prSet/>
      <dgm:spPr/>
      <dgm:t>
        <a:bodyPr/>
        <a:lstStyle/>
        <a:p>
          <a:endParaRPr lang="en-US"/>
        </a:p>
      </dgm:t>
    </dgm:pt>
    <dgm:pt modelId="{2073DFE5-C9D4-4007-8684-9BCEBB169E90}" type="sibTrans" cxnId="{BF1DAC1B-61EA-467B-B235-0C72D684BBCA}">
      <dgm:prSet/>
      <dgm:spPr/>
      <dgm:t>
        <a:bodyPr/>
        <a:lstStyle/>
        <a:p>
          <a:endParaRPr lang="en-US"/>
        </a:p>
      </dgm:t>
    </dgm:pt>
    <dgm:pt modelId="{6B2126E6-61E1-406A-8596-588BEC048E12}">
      <dgm:prSet/>
      <dgm:spPr/>
      <dgm:t>
        <a:bodyPr/>
        <a:lstStyle/>
        <a:p>
          <a:r>
            <a:rPr lang="en-US"/>
            <a:t>Console.log(fruits);</a:t>
          </a:r>
        </a:p>
      </dgm:t>
    </dgm:pt>
    <dgm:pt modelId="{32738C97-7A16-4238-AAC4-E25481D190D0}" type="parTrans" cxnId="{8835E2EB-84FA-4550-B1BA-7FF053500A5A}">
      <dgm:prSet/>
      <dgm:spPr/>
      <dgm:t>
        <a:bodyPr/>
        <a:lstStyle/>
        <a:p>
          <a:endParaRPr lang="en-US"/>
        </a:p>
      </dgm:t>
    </dgm:pt>
    <dgm:pt modelId="{CD493657-3B52-46B4-8BD7-8F4EF471A740}" type="sibTrans" cxnId="{8835E2EB-84FA-4550-B1BA-7FF053500A5A}">
      <dgm:prSet/>
      <dgm:spPr/>
      <dgm:t>
        <a:bodyPr/>
        <a:lstStyle/>
        <a:p>
          <a:endParaRPr lang="en-US"/>
        </a:p>
      </dgm:t>
    </dgm:pt>
    <dgm:pt modelId="{0DFA1D7E-36F0-414A-AE92-E6FC1D88EE84}">
      <dgm:prSet/>
      <dgm:spPr/>
      <dgm:t>
        <a:bodyPr/>
        <a:lstStyle/>
        <a:p>
          <a:r>
            <a:rPr lang="en-US" dirty="0"/>
            <a:t>// Output: Kiwi, Banana, Orange, Apple</a:t>
          </a:r>
        </a:p>
      </dgm:t>
    </dgm:pt>
    <dgm:pt modelId="{90CF1A7E-BD66-463C-8EF2-0F2E646F349A}" type="parTrans" cxnId="{8D92EC0F-6D60-439B-A2C7-4AD95430E879}">
      <dgm:prSet/>
      <dgm:spPr/>
      <dgm:t>
        <a:bodyPr/>
        <a:lstStyle/>
        <a:p>
          <a:endParaRPr lang="en-US"/>
        </a:p>
      </dgm:t>
    </dgm:pt>
    <dgm:pt modelId="{63910909-F21C-4EC5-9149-A87B11C63050}" type="sibTrans" cxnId="{8D92EC0F-6D60-439B-A2C7-4AD95430E879}">
      <dgm:prSet/>
      <dgm:spPr/>
      <dgm:t>
        <a:bodyPr/>
        <a:lstStyle/>
        <a:p>
          <a:endParaRPr lang="en-US"/>
        </a:p>
      </dgm:t>
    </dgm:pt>
    <dgm:pt modelId="{E52E0E21-E792-4E80-B168-58C9C6BA784A}" type="pres">
      <dgm:prSet presAssocID="{CD10611D-766D-4631-B72E-C353EE311491}" presName="linear" presStyleCnt="0">
        <dgm:presLayoutVars>
          <dgm:animLvl val="lvl"/>
          <dgm:resizeHandles val="exact"/>
        </dgm:presLayoutVars>
      </dgm:prSet>
      <dgm:spPr/>
    </dgm:pt>
    <dgm:pt modelId="{B9DE2780-AB3D-4F19-907A-05E76C5D5633}" type="pres">
      <dgm:prSet presAssocID="{AA0B0147-2902-43EF-A77F-D00AEEF318C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B78390F-E2DD-428C-98CF-455D02EB3803}" type="pres">
      <dgm:prSet presAssocID="{DB5813EB-547C-4523-83A8-40B672CF1900}" presName="spacer" presStyleCnt="0"/>
      <dgm:spPr/>
    </dgm:pt>
    <dgm:pt modelId="{37FC6B7D-AF41-4C59-89D0-6B8027A73F9F}" type="pres">
      <dgm:prSet presAssocID="{77974186-6665-45F2-87C0-CA1DE0D973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0B30D7-1115-4521-8ABE-456A6D56493D}" type="pres">
      <dgm:prSet presAssocID="{56B037F8-8E10-4ED1-AAFF-01EA65D8B091}" presName="spacer" presStyleCnt="0"/>
      <dgm:spPr/>
    </dgm:pt>
    <dgm:pt modelId="{2FF091A1-B730-4BBD-83A4-8461C8E7F125}" type="pres">
      <dgm:prSet presAssocID="{54891795-2280-46B8-8C4B-59B81DE0B4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1AC4F2-215D-4AE5-8B19-AA7768E924A9}" type="pres">
      <dgm:prSet presAssocID="{2FEDF382-1C7B-454B-9001-9A03F4A0E74C}" presName="spacer" presStyleCnt="0"/>
      <dgm:spPr/>
    </dgm:pt>
    <dgm:pt modelId="{52866B73-FD7E-4F7F-99D9-AA9E0289C89F}" type="pres">
      <dgm:prSet presAssocID="{A0FA3EA8-CCE4-46F3-AA8C-62442FC7943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570CBFD-5B05-4276-9572-CFCDFDD85483}" type="pres">
      <dgm:prSet presAssocID="{2073DFE5-C9D4-4007-8684-9BCEBB169E90}" presName="spacer" presStyleCnt="0"/>
      <dgm:spPr/>
    </dgm:pt>
    <dgm:pt modelId="{9F9C4501-0FE0-461D-963F-BB086859508E}" type="pres">
      <dgm:prSet presAssocID="{6B2126E6-61E1-406A-8596-588BEC048E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161B36-62E8-4890-A0F3-9460E15F9C7F}" type="pres">
      <dgm:prSet presAssocID="{CD493657-3B52-46B4-8BD7-8F4EF471A740}" presName="spacer" presStyleCnt="0"/>
      <dgm:spPr/>
    </dgm:pt>
    <dgm:pt modelId="{A1E549F5-E223-4ED8-BD51-853E6FD4BD48}" type="pres">
      <dgm:prSet presAssocID="{0DFA1D7E-36F0-414A-AE92-E6FC1D88EE8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D92EC0F-6D60-439B-A2C7-4AD95430E879}" srcId="{CD10611D-766D-4631-B72E-C353EE311491}" destId="{0DFA1D7E-36F0-414A-AE92-E6FC1D88EE84}" srcOrd="5" destOrd="0" parTransId="{90CF1A7E-BD66-463C-8EF2-0F2E646F349A}" sibTransId="{63910909-F21C-4EC5-9149-A87B11C63050}"/>
    <dgm:cxn modelId="{2DAE6F13-9CA0-451C-BDF8-1D7A8443F158}" srcId="{CD10611D-766D-4631-B72E-C353EE311491}" destId="{AA0B0147-2902-43EF-A77F-D00AEEF318C1}" srcOrd="0" destOrd="0" parTransId="{66D216F2-972D-4D3E-9F6D-BD871956F73A}" sibTransId="{DB5813EB-547C-4523-83A8-40B672CF1900}"/>
    <dgm:cxn modelId="{B3740A17-B882-4FEA-8619-292536E9847F}" type="presOf" srcId="{54891795-2280-46B8-8C4B-59B81DE0B4E7}" destId="{2FF091A1-B730-4BBD-83A4-8461C8E7F125}" srcOrd="0" destOrd="0" presId="urn:microsoft.com/office/officeart/2005/8/layout/vList2"/>
    <dgm:cxn modelId="{BF1DAC1B-61EA-467B-B235-0C72D684BBCA}" srcId="{CD10611D-766D-4631-B72E-C353EE311491}" destId="{A0FA3EA8-CCE4-46F3-AA8C-62442FC79435}" srcOrd="3" destOrd="0" parTransId="{5E74F93F-650B-4112-A73D-FAD611E57B5C}" sibTransId="{2073DFE5-C9D4-4007-8684-9BCEBB169E90}"/>
    <dgm:cxn modelId="{90A8EF45-5979-4A42-93BF-24D3F5A4E45B}" type="presOf" srcId="{6B2126E6-61E1-406A-8596-588BEC048E12}" destId="{9F9C4501-0FE0-461D-963F-BB086859508E}" srcOrd="0" destOrd="0" presId="urn:microsoft.com/office/officeart/2005/8/layout/vList2"/>
    <dgm:cxn modelId="{93F1466C-97D0-4D5B-8B94-E29D33FB27C8}" type="presOf" srcId="{A0FA3EA8-CCE4-46F3-AA8C-62442FC79435}" destId="{52866B73-FD7E-4F7F-99D9-AA9E0289C89F}" srcOrd="0" destOrd="0" presId="urn:microsoft.com/office/officeart/2005/8/layout/vList2"/>
    <dgm:cxn modelId="{CA02338C-0D51-4F92-8B50-D2930E892F10}" type="presOf" srcId="{0DFA1D7E-36F0-414A-AE92-E6FC1D88EE84}" destId="{A1E549F5-E223-4ED8-BD51-853E6FD4BD48}" srcOrd="0" destOrd="0" presId="urn:microsoft.com/office/officeart/2005/8/layout/vList2"/>
    <dgm:cxn modelId="{FD5B9C90-540C-45F3-A477-61FD7176E183}" type="presOf" srcId="{77974186-6665-45F2-87C0-CA1DE0D97306}" destId="{37FC6B7D-AF41-4C59-89D0-6B8027A73F9F}" srcOrd="0" destOrd="0" presId="urn:microsoft.com/office/officeart/2005/8/layout/vList2"/>
    <dgm:cxn modelId="{67D5F9AD-2375-4B52-BA85-4DB5000548E7}" srcId="{CD10611D-766D-4631-B72E-C353EE311491}" destId="{54891795-2280-46B8-8C4B-59B81DE0B4E7}" srcOrd="2" destOrd="0" parTransId="{40B7F3C8-2F3D-4B78-8A57-86176F37BE34}" sibTransId="{2FEDF382-1C7B-454B-9001-9A03F4A0E74C}"/>
    <dgm:cxn modelId="{3B090AB7-D70C-4B91-8A8F-A71BB71E4E03}" srcId="{CD10611D-766D-4631-B72E-C353EE311491}" destId="{77974186-6665-45F2-87C0-CA1DE0D97306}" srcOrd="1" destOrd="0" parTransId="{B1AA4A2C-A2E9-4365-BB89-BE5EFB468EE7}" sibTransId="{56B037F8-8E10-4ED1-AAFF-01EA65D8B091}"/>
    <dgm:cxn modelId="{DD3417CE-4AF3-4116-A527-BF6A1C130426}" type="presOf" srcId="{CD10611D-766D-4631-B72E-C353EE311491}" destId="{E52E0E21-E792-4E80-B168-58C9C6BA784A}" srcOrd="0" destOrd="0" presId="urn:microsoft.com/office/officeart/2005/8/layout/vList2"/>
    <dgm:cxn modelId="{979B3DD2-AD82-499A-9023-EECB5D9CA46D}" type="presOf" srcId="{AA0B0147-2902-43EF-A77F-D00AEEF318C1}" destId="{B9DE2780-AB3D-4F19-907A-05E76C5D5633}" srcOrd="0" destOrd="0" presId="urn:microsoft.com/office/officeart/2005/8/layout/vList2"/>
    <dgm:cxn modelId="{8835E2EB-84FA-4550-B1BA-7FF053500A5A}" srcId="{CD10611D-766D-4631-B72E-C353EE311491}" destId="{6B2126E6-61E1-406A-8596-588BEC048E12}" srcOrd="4" destOrd="0" parTransId="{32738C97-7A16-4238-AAC4-E25481D190D0}" sibTransId="{CD493657-3B52-46B4-8BD7-8F4EF471A740}"/>
    <dgm:cxn modelId="{54139F1D-3BD7-464B-A656-74A91D5DABC0}" type="presParOf" srcId="{E52E0E21-E792-4E80-B168-58C9C6BA784A}" destId="{B9DE2780-AB3D-4F19-907A-05E76C5D5633}" srcOrd="0" destOrd="0" presId="urn:microsoft.com/office/officeart/2005/8/layout/vList2"/>
    <dgm:cxn modelId="{EFADEEC6-4B8C-4932-A19B-2C6701817A14}" type="presParOf" srcId="{E52E0E21-E792-4E80-B168-58C9C6BA784A}" destId="{4B78390F-E2DD-428C-98CF-455D02EB3803}" srcOrd="1" destOrd="0" presId="urn:microsoft.com/office/officeart/2005/8/layout/vList2"/>
    <dgm:cxn modelId="{C6AD4CBC-3F62-489F-BEC8-7FE4C4FBB210}" type="presParOf" srcId="{E52E0E21-E792-4E80-B168-58C9C6BA784A}" destId="{37FC6B7D-AF41-4C59-89D0-6B8027A73F9F}" srcOrd="2" destOrd="0" presId="urn:microsoft.com/office/officeart/2005/8/layout/vList2"/>
    <dgm:cxn modelId="{55ACCB60-E786-4305-96F9-2586E109B129}" type="presParOf" srcId="{E52E0E21-E792-4E80-B168-58C9C6BA784A}" destId="{870B30D7-1115-4521-8ABE-456A6D56493D}" srcOrd="3" destOrd="0" presId="urn:microsoft.com/office/officeart/2005/8/layout/vList2"/>
    <dgm:cxn modelId="{AE52EF55-B7A6-485A-9E20-362C16446912}" type="presParOf" srcId="{E52E0E21-E792-4E80-B168-58C9C6BA784A}" destId="{2FF091A1-B730-4BBD-83A4-8461C8E7F125}" srcOrd="4" destOrd="0" presId="urn:microsoft.com/office/officeart/2005/8/layout/vList2"/>
    <dgm:cxn modelId="{D3C01CD3-6378-4510-A541-975073B26ECF}" type="presParOf" srcId="{E52E0E21-E792-4E80-B168-58C9C6BA784A}" destId="{A31AC4F2-215D-4AE5-8B19-AA7768E924A9}" srcOrd="5" destOrd="0" presId="urn:microsoft.com/office/officeart/2005/8/layout/vList2"/>
    <dgm:cxn modelId="{55BED532-25BB-4A08-96C5-79C4E62AECCB}" type="presParOf" srcId="{E52E0E21-E792-4E80-B168-58C9C6BA784A}" destId="{52866B73-FD7E-4F7F-99D9-AA9E0289C89F}" srcOrd="6" destOrd="0" presId="urn:microsoft.com/office/officeart/2005/8/layout/vList2"/>
    <dgm:cxn modelId="{B774A54A-63E6-4CE0-8DFE-84C84107F6A5}" type="presParOf" srcId="{E52E0E21-E792-4E80-B168-58C9C6BA784A}" destId="{F570CBFD-5B05-4276-9572-CFCDFDD85483}" srcOrd="7" destOrd="0" presId="urn:microsoft.com/office/officeart/2005/8/layout/vList2"/>
    <dgm:cxn modelId="{C3569A0B-A692-433A-9A17-A6C99E79C5A3}" type="presParOf" srcId="{E52E0E21-E792-4E80-B168-58C9C6BA784A}" destId="{9F9C4501-0FE0-461D-963F-BB086859508E}" srcOrd="8" destOrd="0" presId="urn:microsoft.com/office/officeart/2005/8/layout/vList2"/>
    <dgm:cxn modelId="{26F8292B-FF71-45F5-BBB1-057150AE8ECE}" type="presParOf" srcId="{E52E0E21-E792-4E80-B168-58C9C6BA784A}" destId="{25161B36-62E8-4890-A0F3-9460E15F9C7F}" srcOrd="9" destOrd="0" presId="urn:microsoft.com/office/officeart/2005/8/layout/vList2"/>
    <dgm:cxn modelId="{2DF70C29-0551-4B13-BD89-09E51EAC41EE}" type="presParOf" srcId="{E52E0E21-E792-4E80-B168-58C9C6BA784A}" destId="{A1E549F5-E223-4ED8-BD51-853E6FD4BD4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8825659-17F7-4D43-A25E-1BAEA45EF6FE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BBD6A5-C328-41BF-922D-BC26BD5770A2}">
      <dgm:prSet/>
      <dgm:spPr/>
      <dgm:t>
        <a:bodyPr/>
        <a:lstStyle/>
        <a:p>
          <a:r>
            <a:rPr lang="en-US" dirty="0"/>
            <a:t>// Output: Orange, Apple, Kiwi</a:t>
          </a:r>
        </a:p>
      </dgm:t>
    </dgm:pt>
    <dgm:pt modelId="{73A3AD8E-AE4B-4800-86FA-CCB7990DE80E}" type="sibTrans" cxnId="{70C6E9F3-EC60-40D1-93CB-A0B577228090}">
      <dgm:prSet/>
      <dgm:spPr/>
      <dgm:t>
        <a:bodyPr/>
        <a:lstStyle/>
        <a:p>
          <a:endParaRPr lang="en-US"/>
        </a:p>
      </dgm:t>
    </dgm:pt>
    <dgm:pt modelId="{2EB6DA05-BD90-4E91-B7FA-C5BE3BB238AE}" type="parTrans" cxnId="{70C6E9F3-EC60-40D1-93CB-A0B577228090}">
      <dgm:prSet/>
      <dgm:spPr/>
      <dgm:t>
        <a:bodyPr/>
        <a:lstStyle/>
        <a:p>
          <a:endParaRPr lang="en-US"/>
        </a:p>
      </dgm:t>
    </dgm:pt>
    <dgm:pt modelId="{231FBC9C-F7B7-4850-8D73-31F26F68A03C}">
      <dgm:prSet/>
      <dgm:spPr/>
      <dgm:t>
        <a:bodyPr/>
        <a:lstStyle/>
        <a:p>
          <a:r>
            <a:rPr lang="en-US" dirty="0"/>
            <a:t>Console.log(fruits);</a:t>
          </a:r>
        </a:p>
      </dgm:t>
    </dgm:pt>
    <dgm:pt modelId="{402EB12A-0B03-4122-A0C9-0F90A5D53099}" type="sibTrans" cxnId="{76EB0A51-E4F4-47C5-8144-B17F0D3A22E3}">
      <dgm:prSet/>
      <dgm:spPr/>
      <dgm:t>
        <a:bodyPr/>
        <a:lstStyle/>
        <a:p>
          <a:endParaRPr lang="en-US"/>
        </a:p>
      </dgm:t>
    </dgm:pt>
    <dgm:pt modelId="{44363E05-EF10-436C-A809-2355AA35066A}" type="parTrans" cxnId="{76EB0A51-E4F4-47C5-8144-B17F0D3A22E3}">
      <dgm:prSet/>
      <dgm:spPr/>
      <dgm:t>
        <a:bodyPr/>
        <a:lstStyle/>
        <a:p>
          <a:endParaRPr lang="en-US"/>
        </a:p>
      </dgm:t>
    </dgm:pt>
    <dgm:pt modelId="{4F90E8C5-5D10-464E-9DF4-EC03CD6A9225}">
      <dgm:prSet/>
      <dgm:spPr/>
      <dgm:t>
        <a:bodyPr/>
        <a:lstStyle/>
        <a:p>
          <a:r>
            <a:rPr lang="en-US" dirty="0"/>
            <a:t>fruits. shift();</a:t>
          </a:r>
        </a:p>
      </dgm:t>
    </dgm:pt>
    <dgm:pt modelId="{966401D5-8042-4B30-A8DE-D51BE014491F}" type="sibTrans" cxnId="{C17ED9F1-F546-46BC-983D-622F76DF8A0F}">
      <dgm:prSet/>
      <dgm:spPr/>
      <dgm:t>
        <a:bodyPr/>
        <a:lstStyle/>
        <a:p>
          <a:endParaRPr lang="en-US"/>
        </a:p>
      </dgm:t>
    </dgm:pt>
    <dgm:pt modelId="{F6291245-A217-4413-AF07-DF6332BA0251}" type="parTrans" cxnId="{C17ED9F1-F546-46BC-983D-622F76DF8A0F}">
      <dgm:prSet/>
      <dgm:spPr/>
      <dgm:t>
        <a:bodyPr/>
        <a:lstStyle/>
        <a:p>
          <a:endParaRPr lang="en-US"/>
        </a:p>
      </dgm:t>
    </dgm:pt>
    <dgm:pt modelId="{3777869A-BFDF-4C54-AABB-1EC6D332BFE5}">
      <dgm:prSet/>
      <dgm:spPr/>
      <dgm:t>
        <a:bodyPr/>
        <a:lstStyle/>
        <a:p>
          <a:r>
            <a:rPr lang="en-US" dirty="0"/>
            <a:t>var fruits = [“Banana”, “Orange”, “Apple”, “Kiwi” ];</a:t>
          </a:r>
        </a:p>
      </dgm:t>
    </dgm:pt>
    <dgm:pt modelId="{14869DD8-FEC5-467C-9708-C3CF4469DD58}" type="sibTrans" cxnId="{F5769CC8-F38D-4A50-82A5-5520C6AD8431}">
      <dgm:prSet/>
      <dgm:spPr/>
      <dgm:t>
        <a:bodyPr/>
        <a:lstStyle/>
        <a:p>
          <a:endParaRPr lang="en-US"/>
        </a:p>
      </dgm:t>
    </dgm:pt>
    <dgm:pt modelId="{CCE1267B-BB8B-417E-8906-4515C0CE44A1}" type="parTrans" cxnId="{F5769CC8-F38D-4A50-82A5-5520C6AD8431}">
      <dgm:prSet/>
      <dgm:spPr/>
      <dgm:t>
        <a:bodyPr/>
        <a:lstStyle/>
        <a:p>
          <a:endParaRPr lang="en-US"/>
        </a:p>
      </dgm:t>
    </dgm:pt>
    <dgm:pt modelId="{57B1F65F-132D-425F-8BED-5E41E87E850A}">
      <dgm:prSet/>
      <dgm:spPr/>
      <dgm:t>
        <a:bodyPr/>
        <a:lstStyle/>
        <a:p>
          <a:r>
            <a:rPr lang="en-US"/>
            <a:t>Removes the first element in an array(at the beginning)</a:t>
          </a:r>
        </a:p>
      </dgm:t>
    </dgm:pt>
    <dgm:pt modelId="{D24E59F6-51E7-46A5-AC42-277CF737C700}" type="sibTrans" cxnId="{C1D59FA1-2E01-4A7D-8AED-0C85ABBD4C19}">
      <dgm:prSet/>
      <dgm:spPr/>
      <dgm:t>
        <a:bodyPr/>
        <a:lstStyle/>
        <a:p>
          <a:endParaRPr lang="en-US"/>
        </a:p>
      </dgm:t>
    </dgm:pt>
    <dgm:pt modelId="{63FD4B29-F2E4-4B2C-9E5F-F663ABBD38D7}" type="parTrans" cxnId="{C1D59FA1-2E01-4A7D-8AED-0C85ABBD4C19}">
      <dgm:prSet/>
      <dgm:spPr/>
      <dgm:t>
        <a:bodyPr/>
        <a:lstStyle/>
        <a:p>
          <a:endParaRPr lang="en-US"/>
        </a:p>
      </dgm:t>
    </dgm:pt>
    <dgm:pt modelId="{74449C62-81BB-4F56-BBBB-84E23181438C}">
      <dgm:prSet/>
      <dgm:spPr/>
      <dgm:t>
        <a:bodyPr/>
        <a:lstStyle/>
        <a:p>
          <a:r>
            <a:rPr lang="en-US" dirty="0"/>
            <a:t>SHIFT</a:t>
          </a:r>
        </a:p>
      </dgm:t>
    </dgm:pt>
    <dgm:pt modelId="{5A2CBA32-72B4-4712-A053-A08B97FA14C9}" type="sibTrans" cxnId="{F9ABF26A-A334-460E-A3D0-9B18BF54A065}">
      <dgm:prSet/>
      <dgm:spPr/>
      <dgm:t>
        <a:bodyPr/>
        <a:lstStyle/>
        <a:p>
          <a:endParaRPr lang="en-US"/>
        </a:p>
      </dgm:t>
    </dgm:pt>
    <dgm:pt modelId="{2B7B2466-79BD-4302-B25F-E78356FE7256}" type="parTrans" cxnId="{F9ABF26A-A334-460E-A3D0-9B18BF54A065}">
      <dgm:prSet/>
      <dgm:spPr/>
      <dgm:t>
        <a:bodyPr/>
        <a:lstStyle/>
        <a:p>
          <a:endParaRPr lang="en-US"/>
        </a:p>
      </dgm:t>
    </dgm:pt>
    <dgm:pt modelId="{05B4359B-CB26-429C-9C56-719D977E94DB}" type="pres">
      <dgm:prSet presAssocID="{B8825659-17F7-4D43-A25E-1BAEA45EF6FE}" presName="linear" presStyleCnt="0">
        <dgm:presLayoutVars>
          <dgm:animLvl val="lvl"/>
          <dgm:resizeHandles val="exact"/>
        </dgm:presLayoutVars>
      </dgm:prSet>
      <dgm:spPr/>
    </dgm:pt>
    <dgm:pt modelId="{F1CFDCE6-ECBF-445A-9E77-D17F7374F706}" type="pres">
      <dgm:prSet presAssocID="{74449C62-81BB-4F56-BBBB-84E23181438C}" presName="parentText" presStyleLbl="node1" presStyleIdx="0" presStyleCnt="6" custLinFactNeighborX="-408">
        <dgm:presLayoutVars>
          <dgm:chMax val="0"/>
          <dgm:bulletEnabled val="1"/>
        </dgm:presLayoutVars>
      </dgm:prSet>
      <dgm:spPr/>
    </dgm:pt>
    <dgm:pt modelId="{10F7A514-7924-4118-8901-A8F074C9E3EE}" type="pres">
      <dgm:prSet presAssocID="{5A2CBA32-72B4-4712-A053-A08B97FA14C9}" presName="spacer" presStyleCnt="0"/>
      <dgm:spPr/>
    </dgm:pt>
    <dgm:pt modelId="{C7E4EE5D-1429-4CB5-ADC0-EDF39ECC63F6}" type="pres">
      <dgm:prSet presAssocID="{57B1F65F-132D-425F-8BED-5E41E87E85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765755-4E87-4EA1-9E85-2C43D1E815C0}" type="pres">
      <dgm:prSet presAssocID="{D24E59F6-51E7-46A5-AC42-277CF737C700}" presName="spacer" presStyleCnt="0"/>
      <dgm:spPr/>
    </dgm:pt>
    <dgm:pt modelId="{7DFCB279-ACFC-4592-AA9F-8BE40B91FB04}" type="pres">
      <dgm:prSet presAssocID="{3777869A-BFDF-4C54-AABB-1EC6D332BF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E95463-E0AB-4C5A-BE94-B7F17803E362}" type="pres">
      <dgm:prSet presAssocID="{14869DD8-FEC5-467C-9708-C3CF4469DD58}" presName="spacer" presStyleCnt="0"/>
      <dgm:spPr/>
    </dgm:pt>
    <dgm:pt modelId="{84E1D303-9DE5-47C1-8D3A-12FFF87478B1}" type="pres">
      <dgm:prSet presAssocID="{4F90E8C5-5D10-464E-9DF4-EC03CD6A92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49ECDF2-930D-49D6-AFFA-4AE88683A736}" type="pres">
      <dgm:prSet presAssocID="{966401D5-8042-4B30-A8DE-D51BE014491F}" presName="spacer" presStyleCnt="0"/>
      <dgm:spPr/>
    </dgm:pt>
    <dgm:pt modelId="{1D6AC328-7F60-4683-B31D-AC91255C939F}" type="pres">
      <dgm:prSet presAssocID="{231FBC9C-F7B7-4850-8D73-31F26F68A0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8F1890F-097A-47CE-929D-6A53F5DA194F}" type="pres">
      <dgm:prSet presAssocID="{402EB12A-0B03-4122-A0C9-0F90A5D53099}" presName="spacer" presStyleCnt="0"/>
      <dgm:spPr/>
    </dgm:pt>
    <dgm:pt modelId="{B53B65FD-3C3F-4121-AAA4-4440F3884CE2}" type="pres">
      <dgm:prSet presAssocID="{B1BBD6A5-C328-41BF-922D-BC26BD5770A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AA57717-652F-4304-A34D-901878A2FBC4}" type="presOf" srcId="{57B1F65F-132D-425F-8BED-5E41E87E850A}" destId="{C7E4EE5D-1429-4CB5-ADC0-EDF39ECC63F6}" srcOrd="0" destOrd="0" presId="urn:microsoft.com/office/officeart/2005/8/layout/vList2"/>
    <dgm:cxn modelId="{61D2E52A-25B8-441A-969D-25C3C4D35F77}" type="presOf" srcId="{231FBC9C-F7B7-4850-8D73-31F26F68A03C}" destId="{1D6AC328-7F60-4683-B31D-AC91255C939F}" srcOrd="0" destOrd="0" presId="urn:microsoft.com/office/officeart/2005/8/layout/vList2"/>
    <dgm:cxn modelId="{ACC77045-519B-4ADA-8ADD-9A8FA4F5B846}" type="presOf" srcId="{74449C62-81BB-4F56-BBBB-84E23181438C}" destId="{F1CFDCE6-ECBF-445A-9E77-D17F7374F706}" srcOrd="0" destOrd="0" presId="urn:microsoft.com/office/officeart/2005/8/layout/vList2"/>
    <dgm:cxn modelId="{F9ABF26A-A334-460E-A3D0-9B18BF54A065}" srcId="{B8825659-17F7-4D43-A25E-1BAEA45EF6FE}" destId="{74449C62-81BB-4F56-BBBB-84E23181438C}" srcOrd="0" destOrd="0" parTransId="{2B7B2466-79BD-4302-B25F-E78356FE7256}" sibTransId="{5A2CBA32-72B4-4712-A053-A08B97FA14C9}"/>
    <dgm:cxn modelId="{76EB0A51-E4F4-47C5-8144-B17F0D3A22E3}" srcId="{B8825659-17F7-4D43-A25E-1BAEA45EF6FE}" destId="{231FBC9C-F7B7-4850-8D73-31F26F68A03C}" srcOrd="4" destOrd="0" parTransId="{44363E05-EF10-436C-A809-2355AA35066A}" sibTransId="{402EB12A-0B03-4122-A0C9-0F90A5D53099}"/>
    <dgm:cxn modelId="{2347C880-6107-4D45-8D06-602565E04C46}" type="presOf" srcId="{4F90E8C5-5D10-464E-9DF4-EC03CD6A9225}" destId="{84E1D303-9DE5-47C1-8D3A-12FFF87478B1}" srcOrd="0" destOrd="0" presId="urn:microsoft.com/office/officeart/2005/8/layout/vList2"/>
    <dgm:cxn modelId="{C1D59FA1-2E01-4A7D-8AED-0C85ABBD4C19}" srcId="{B8825659-17F7-4D43-A25E-1BAEA45EF6FE}" destId="{57B1F65F-132D-425F-8BED-5E41E87E850A}" srcOrd="1" destOrd="0" parTransId="{63FD4B29-F2E4-4B2C-9E5F-F663ABBD38D7}" sibTransId="{D24E59F6-51E7-46A5-AC42-277CF737C700}"/>
    <dgm:cxn modelId="{F5769CC8-F38D-4A50-82A5-5520C6AD8431}" srcId="{B8825659-17F7-4D43-A25E-1BAEA45EF6FE}" destId="{3777869A-BFDF-4C54-AABB-1EC6D332BFE5}" srcOrd="2" destOrd="0" parTransId="{CCE1267B-BB8B-417E-8906-4515C0CE44A1}" sibTransId="{14869DD8-FEC5-467C-9708-C3CF4469DD58}"/>
    <dgm:cxn modelId="{DA87DCD0-7FAA-4042-89CA-5B1B60E5660B}" type="presOf" srcId="{B1BBD6A5-C328-41BF-922D-BC26BD5770A2}" destId="{B53B65FD-3C3F-4121-AAA4-4440F3884CE2}" srcOrd="0" destOrd="0" presId="urn:microsoft.com/office/officeart/2005/8/layout/vList2"/>
    <dgm:cxn modelId="{21D655E0-128D-45BD-8ADC-A2BE2F72C42C}" type="presOf" srcId="{B8825659-17F7-4D43-A25E-1BAEA45EF6FE}" destId="{05B4359B-CB26-429C-9C56-719D977E94DB}" srcOrd="0" destOrd="0" presId="urn:microsoft.com/office/officeart/2005/8/layout/vList2"/>
    <dgm:cxn modelId="{C17ED9F1-F546-46BC-983D-622F76DF8A0F}" srcId="{B8825659-17F7-4D43-A25E-1BAEA45EF6FE}" destId="{4F90E8C5-5D10-464E-9DF4-EC03CD6A9225}" srcOrd="3" destOrd="0" parTransId="{F6291245-A217-4413-AF07-DF6332BA0251}" sibTransId="{966401D5-8042-4B30-A8DE-D51BE014491F}"/>
    <dgm:cxn modelId="{70C6E9F3-EC60-40D1-93CB-A0B577228090}" srcId="{B8825659-17F7-4D43-A25E-1BAEA45EF6FE}" destId="{B1BBD6A5-C328-41BF-922D-BC26BD5770A2}" srcOrd="5" destOrd="0" parTransId="{2EB6DA05-BD90-4E91-B7FA-C5BE3BB238AE}" sibTransId="{73A3AD8E-AE4B-4800-86FA-CCB7990DE80E}"/>
    <dgm:cxn modelId="{1B3C22FC-F265-4492-8BA6-E7BBBB0814FE}" type="presOf" srcId="{3777869A-BFDF-4C54-AABB-1EC6D332BFE5}" destId="{7DFCB279-ACFC-4592-AA9F-8BE40B91FB04}" srcOrd="0" destOrd="0" presId="urn:microsoft.com/office/officeart/2005/8/layout/vList2"/>
    <dgm:cxn modelId="{33917097-F957-49F1-B6F0-C103B41D3447}" type="presParOf" srcId="{05B4359B-CB26-429C-9C56-719D977E94DB}" destId="{F1CFDCE6-ECBF-445A-9E77-D17F7374F706}" srcOrd="0" destOrd="0" presId="urn:microsoft.com/office/officeart/2005/8/layout/vList2"/>
    <dgm:cxn modelId="{8491BC3B-E640-495E-974B-1269FE9BFC84}" type="presParOf" srcId="{05B4359B-CB26-429C-9C56-719D977E94DB}" destId="{10F7A514-7924-4118-8901-A8F074C9E3EE}" srcOrd="1" destOrd="0" presId="urn:microsoft.com/office/officeart/2005/8/layout/vList2"/>
    <dgm:cxn modelId="{289BAA58-367C-4297-999A-EE9C6A5DC180}" type="presParOf" srcId="{05B4359B-CB26-429C-9C56-719D977E94DB}" destId="{C7E4EE5D-1429-4CB5-ADC0-EDF39ECC63F6}" srcOrd="2" destOrd="0" presId="urn:microsoft.com/office/officeart/2005/8/layout/vList2"/>
    <dgm:cxn modelId="{CF8A2FBA-F516-4FD8-8230-F47C5A8D3833}" type="presParOf" srcId="{05B4359B-CB26-429C-9C56-719D977E94DB}" destId="{87765755-4E87-4EA1-9E85-2C43D1E815C0}" srcOrd="3" destOrd="0" presId="urn:microsoft.com/office/officeart/2005/8/layout/vList2"/>
    <dgm:cxn modelId="{F83532E1-3EFD-43C4-8E47-244ADF0EC273}" type="presParOf" srcId="{05B4359B-CB26-429C-9C56-719D977E94DB}" destId="{7DFCB279-ACFC-4592-AA9F-8BE40B91FB04}" srcOrd="4" destOrd="0" presId="urn:microsoft.com/office/officeart/2005/8/layout/vList2"/>
    <dgm:cxn modelId="{5E15117C-1D82-49D9-B52B-ED8DD8A1D7D5}" type="presParOf" srcId="{05B4359B-CB26-429C-9C56-719D977E94DB}" destId="{DEE95463-E0AB-4C5A-BE94-B7F17803E362}" srcOrd="5" destOrd="0" presId="urn:microsoft.com/office/officeart/2005/8/layout/vList2"/>
    <dgm:cxn modelId="{4B88854A-CD55-4983-9EA8-A5FB9146CAF7}" type="presParOf" srcId="{05B4359B-CB26-429C-9C56-719D977E94DB}" destId="{84E1D303-9DE5-47C1-8D3A-12FFF87478B1}" srcOrd="6" destOrd="0" presId="urn:microsoft.com/office/officeart/2005/8/layout/vList2"/>
    <dgm:cxn modelId="{5E01018E-3D76-41EA-B7D0-016379383839}" type="presParOf" srcId="{05B4359B-CB26-429C-9C56-719D977E94DB}" destId="{749ECDF2-930D-49D6-AFFA-4AE88683A736}" srcOrd="7" destOrd="0" presId="urn:microsoft.com/office/officeart/2005/8/layout/vList2"/>
    <dgm:cxn modelId="{8731B1B7-DD72-47BD-BD7C-DB8DF02458B4}" type="presParOf" srcId="{05B4359B-CB26-429C-9C56-719D977E94DB}" destId="{1D6AC328-7F60-4683-B31D-AC91255C939F}" srcOrd="8" destOrd="0" presId="urn:microsoft.com/office/officeart/2005/8/layout/vList2"/>
    <dgm:cxn modelId="{050CAE16-ECD3-4AB4-824F-95A724EAF4FA}" type="presParOf" srcId="{05B4359B-CB26-429C-9C56-719D977E94DB}" destId="{58F1890F-097A-47CE-929D-6A53F5DA194F}" srcOrd="9" destOrd="0" presId="urn:microsoft.com/office/officeart/2005/8/layout/vList2"/>
    <dgm:cxn modelId="{84BB1F35-F6B3-4956-9DAB-BA8E524956A8}" type="presParOf" srcId="{05B4359B-CB26-429C-9C56-719D977E94DB}" destId="{B53B65FD-3C3F-4121-AAA4-4440F3884CE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94912A9-3CFF-4810-B029-90C17D30C751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B7DA6E-BD0A-4219-83C5-28556FF17C20}">
      <dgm:prSet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/>
            <a:t>Array Functions</a:t>
          </a:r>
        </a:p>
      </dgm:t>
    </dgm:pt>
    <dgm:pt modelId="{87B92AF4-B1E2-4490-AD5D-62A4EB0FC3D5}" type="parTrans" cxnId="{70B6C680-64DF-46CA-BEA9-6D83419E198B}">
      <dgm:prSet/>
      <dgm:spPr/>
      <dgm:t>
        <a:bodyPr/>
        <a:lstStyle/>
        <a:p>
          <a:endParaRPr lang="en-US"/>
        </a:p>
      </dgm:t>
    </dgm:pt>
    <dgm:pt modelId="{450157FC-044B-40EB-9D09-4C08387CC549}" type="sibTrans" cxnId="{70B6C680-64DF-46CA-BEA9-6D83419E198B}">
      <dgm:prSet/>
      <dgm:spPr/>
      <dgm:t>
        <a:bodyPr/>
        <a:lstStyle/>
        <a:p>
          <a:endParaRPr lang="en-US"/>
        </a:p>
      </dgm:t>
    </dgm:pt>
    <dgm:pt modelId="{3C6A5A75-B685-4905-A525-51CCDA59F131}" type="pres">
      <dgm:prSet presAssocID="{B94912A9-3CFF-4810-B029-90C17D30C7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906633-F533-4E85-B862-6555A20A8B16}" type="pres">
      <dgm:prSet presAssocID="{35B7DA6E-BD0A-4219-83C5-28556FF17C20}" presName="circle1" presStyleLbl="node1" presStyleIdx="0" presStyleCnt="1"/>
      <dgm:spPr/>
    </dgm:pt>
    <dgm:pt modelId="{13C64B7C-F63D-4F12-AE79-C0207C380056}" type="pres">
      <dgm:prSet presAssocID="{35B7DA6E-BD0A-4219-83C5-28556FF17C20}" presName="space" presStyleCnt="0"/>
      <dgm:spPr/>
    </dgm:pt>
    <dgm:pt modelId="{EF27B2B4-D140-4157-B212-626A6C854D37}" type="pres">
      <dgm:prSet presAssocID="{35B7DA6E-BD0A-4219-83C5-28556FF17C20}" presName="rect1" presStyleLbl="alignAcc1" presStyleIdx="0" presStyleCnt="1"/>
      <dgm:spPr/>
    </dgm:pt>
    <dgm:pt modelId="{6091328E-DE68-41DE-88AC-F4C52156A01B}" type="pres">
      <dgm:prSet presAssocID="{35B7DA6E-BD0A-4219-83C5-28556FF17C2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4CF8E08-DAC5-487C-AE75-F78F3ADFE933}" type="presOf" srcId="{B94912A9-3CFF-4810-B029-90C17D30C751}" destId="{3C6A5A75-B685-4905-A525-51CCDA59F131}" srcOrd="0" destOrd="0" presId="urn:microsoft.com/office/officeart/2005/8/layout/target3"/>
    <dgm:cxn modelId="{37DC1B32-AB22-47C5-A20B-DA98EAF84456}" type="presOf" srcId="{35B7DA6E-BD0A-4219-83C5-28556FF17C20}" destId="{6091328E-DE68-41DE-88AC-F4C52156A01B}" srcOrd="1" destOrd="0" presId="urn:microsoft.com/office/officeart/2005/8/layout/target3"/>
    <dgm:cxn modelId="{70B6C680-64DF-46CA-BEA9-6D83419E198B}" srcId="{B94912A9-3CFF-4810-B029-90C17D30C751}" destId="{35B7DA6E-BD0A-4219-83C5-28556FF17C20}" srcOrd="0" destOrd="0" parTransId="{87B92AF4-B1E2-4490-AD5D-62A4EB0FC3D5}" sibTransId="{450157FC-044B-40EB-9D09-4C08387CC549}"/>
    <dgm:cxn modelId="{8031B3E0-3CC7-4767-8946-6A8FA33B28FF}" type="presOf" srcId="{35B7DA6E-BD0A-4219-83C5-28556FF17C20}" destId="{EF27B2B4-D140-4157-B212-626A6C854D37}" srcOrd="0" destOrd="0" presId="urn:microsoft.com/office/officeart/2005/8/layout/target3"/>
    <dgm:cxn modelId="{03ACD748-B27F-4A8B-A414-2C1DE79E5974}" type="presParOf" srcId="{3C6A5A75-B685-4905-A525-51CCDA59F131}" destId="{90906633-F533-4E85-B862-6555A20A8B16}" srcOrd="0" destOrd="0" presId="urn:microsoft.com/office/officeart/2005/8/layout/target3"/>
    <dgm:cxn modelId="{C301AA8D-5683-4945-B65D-9F3CB0666065}" type="presParOf" srcId="{3C6A5A75-B685-4905-A525-51CCDA59F131}" destId="{13C64B7C-F63D-4F12-AE79-C0207C380056}" srcOrd="1" destOrd="0" presId="urn:microsoft.com/office/officeart/2005/8/layout/target3"/>
    <dgm:cxn modelId="{15F66163-ACCA-42D5-B8D1-629FD585C534}" type="presParOf" srcId="{3C6A5A75-B685-4905-A525-51CCDA59F131}" destId="{EF27B2B4-D140-4157-B212-626A6C854D37}" srcOrd="2" destOrd="0" presId="urn:microsoft.com/office/officeart/2005/8/layout/target3"/>
    <dgm:cxn modelId="{DDF441FC-55D1-40FA-A74D-864FBA586850}" type="presParOf" srcId="{3C6A5A75-B685-4905-A525-51CCDA59F131}" destId="{6091328E-DE68-41DE-88AC-F4C52156A01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E279FAC-0C69-4381-A081-9063704B5665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822DDD-83F1-4A37-A039-4109AC9759C7}">
      <dgm:prSet/>
      <dgm:spPr/>
      <dgm:t>
        <a:bodyPr/>
        <a:lstStyle/>
        <a:p>
          <a:r>
            <a:rPr lang="en-US"/>
            <a:t>SLICE</a:t>
          </a:r>
        </a:p>
      </dgm:t>
    </dgm:pt>
    <dgm:pt modelId="{9F69B821-19C6-4143-A5A6-8712EF146DED}" type="parTrans" cxnId="{3E8B44F6-E54D-4C8A-96E8-AC29921BFE91}">
      <dgm:prSet/>
      <dgm:spPr/>
      <dgm:t>
        <a:bodyPr/>
        <a:lstStyle/>
        <a:p>
          <a:endParaRPr lang="en-US"/>
        </a:p>
      </dgm:t>
    </dgm:pt>
    <dgm:pt modelId="{5238CFEE-07DA-4E8E-B937-7F9FF2D7B8F9}" type="sibTrans" cxnId="{3E8B44F6-E54D-4C8A-96E8-AC29921BFE91}">
      <dgm:prSet/>
      <dgm:spPr/>
      <dgm:t>
        <a:bodyPr/>
        <a:lstStyle/>
        <a:p>
          <a:endParaRPr lang="en-US"/>
        </a:p>
      </dgm:t>
    </dgm:pt>
    <dgm:pt modelId="{BEDB5CDE-9CD2-4D5D-AECC-1B8E21084DF7}">
      <dgm:prSet/>
      <dgm:spPr/>
      <dgm:t>
        <a:bodyPr/>
        <a:lstStyle/>
        <a:p>
          <a:r>
            <a:rPr lang="en-US"/>
            <a:t>It is used to cut out elements from an array. It does not affect the original array.</a:t>
          </a:r>
        </a:p>
      </dgm:t>
    </dgm:pt>
    <dgm:pt modelId="{E8B39671-1048-4BEE-8D60-EC3C54659D98}" type="parTrans" cxnId="{C29AB5DA-0B54-4E08-969D-EC99790388A8}">
      <dgm:prSet/>
      <dgm:spPr/>
      <dgm:t>
        <a:bodyPr/>
        <a:lstStyle/>
        <a:p>
          <a:endParaRPr lang="en-US"/>
        </a:p>
      </dgm:t>
    </dgm:pt>
    <dgm:pt modelId="{915BDD61-6146-46AB-AC76-73EB7377181D}" type="sibTrans" cxnId="{C29AB5DA-0B54-4E08-969D-EC99790388A8}">
      <dgm:prSet/>
      <dgm:spPr/>
      <dgm:t>
        <a:bodyPr/>
        <a:lstStyle/>
        <a:p>
          <a:endParaRPr lang="en-US"/>
        </a:p>
      </dgm:t>
    </dgm:pt>
    <dgm:pt modelId="{D020EB84-E46F-4CA5-BB70-F5C4E0A478AC}">
      <dgm:prSet/>
      <dgm:spPr/>
      <dgm:t>
        <a:bodyPr/>
        <a:lstStyle/>
        <a:p>
          <a:r>
            <a:rPr lang="en-US"/>
            <a:t>TargetArray = SourceArray.slice(startposition,endposition + 1)</a:t>
          </a:r>
        </a:p>
      </dgm:t>
    </dgm:pt>
    <dgm:pt modelId="{E0FC071E-932D-4236-B477-9691FD6D39C0}" type="parTrans" cxnId="{BF87726B-88C3-4CEF-9063-96AAE0EB6F2F}">
      <dgm:prSet/>
      <dgm:spPr/>
      <dgm:t>
        <a:bodyPr/>
        <a:lstStyle/>
        <a:p>
          <a:endParaRPr lang="en-US"/>
        </a:p>
      </dgm:t>
    </dgm:pt>
    <dgm:pt modelId="{D49B4F0B-0018-461B-BAC0-4A103F0A09DC}" type="sibTrans" cxnId="{BF87726B-88C3-4CEF-9063-96AAE0EB6F2F}">
      <dgm:prSet/>
      <dgm:spPr/>
      <dgm:t>
        <a:bodyPr/>
        <a:lstStyle/>
        <a:p>
          <a:endParaRPr lang="en-US"/>
        </a:p>
      </dgm:t>
    </dgm:pt>
    <dgm:pt modelId="{4887F4D2-F057-4486-9FA8-773AC31752BC}">
      <dgm:prSet/>
      <dgm:spPr/>
      <dgm:t>
        <a:bodyPr/>
        <a:lstStyle/>
        <a:p>
          <a:r>
            <a:rPr lang="en-US" dirty="0"/>
            <a:t>var fruits = [“Banana”, “Orange”, “Apple”, “Kiwi” ];</a:t>
          </a:r>
        </a:p>
      </dgm:t>
    </dgm:pt>
    <dgm:pt modelId="{BE9CB433-F18F-49DB-ADDF-37C550E4E802}" type="parTrans" cxnId="{720FDF38-1A33-4FFE-837B-C80A2E109425}">
      <dgm:prSet/>
      <dgm:spPr/>
      <dgm:t>
        <a:bodyPr/>
        <a:lstStyle/>
        <a:p>
          <a:endParaRPr lang="en-US"/>
        </a:p>
      </dgm:t>
    </dgm:pt>
    <dgm:pt modelId="{7173402E-F200-4401-97E4-F28165B1FE11}" type="sibTrans" cxnId="{720FDF38-1A33-4FFE-837B-C80A2E109425}">
      <dgm:prSet/>
      <dgm:spPr/>
      <dgm:t>
        <a:bodyPr/>
        <a:lstStyle/>
        <a:p>
          <a:endParaRPr lang="en-US"/>
        </a:p>
      </dgm:t>
    </dgm:pt>
    <dgm:pt modelId="{C0CD6C29-D1BE-4CCD-BB33-9F05F014B29A}">
      <dgm:prSet/>
      <dgm:spPr/>
      <dgm:t>
        <a:bodyPr/>
        <a:lstStyle/>
        <a:p>
          <a:r>
            <a:rPr lang="en-US" dirty="0"/>
            <a:t>Fruits.slice(1,3); </a:t>
          </a:r>
        </a:p>
      </dgm:t>
    </dgm:pt>
    <dgm:pt modelId="{B8221A59-6BC3-4AD6-A715-D559269494FF}" type="parTrans" cxnId="{47F02E24-08A0-4089-88E8-F05A26225DA7}">
      <dgm:prSet/>
      <dgm:spPr/>
      <dgm:t>
        <a:bodyPr/>
        <a:lstStyle/>
        <a:p>
          <a:endParaRPr lang="en-US"/>
        </a:p>
      </dgm:t>
    </dgm:pt>
    <dgm:pt modelId="{7F06BD1B-7FD6-4E5E-B264-0EE936091F0F}" type="sibTrans" cxnId="{47F02E24-08A0-4089-88E8-F05A26225DA7}">
      <dgm:prSet/>
      <dgm:spPr/>
      <dgm:t>
        <a:bodyPr/>
        <a:lstStyle/>
        <a:p>
          <a:endParaRPr lang="en-US"/>
        </a:p>
      </dgm:t>
    </dgm:pt>
    <dgm:pt modelId="{6645F1BC-DD8A-4C8F-ADE9-76409BDF4B89}">
      <dgm:prSet/>
      <dgm:spPr/>
      <dgm:t>
        <a:bodyPr/>
        <a:lstStyle/>
        <a:p>
          <a:r>
            <a:rPr lang="en-US" dirty="0"/>
            <a:t>Console.log(fruits);</a:t>
          </a:r>
        </a:p>
      </dgm:t>
    </dgm:pt>
    <dgm:pt modelId="{07FEB52F-DA95-4617-BE17-0557E1A0EAB2}" type="parTrans" cxnId="{EA4DF603-254F-44AF-BD9D-1F1ED8B51E2E}">
      <dgm:prSet/>
      <dgm:spPr/>
      <dgm:t>
        <a:bodyPr/>
        <a:lstStyle/>
        <a:p>
          <a:endParaRPr lang="en-US"/>
        </a:p>
      </dgm:t>
    </dgm:pt>
    <dgm:pt modelId="{9A4A84A4-DB2E-4F11-B022-CC87FFFCABD0}" type="sibTrans" cxnId="{EA4DF603-254F-44AF-BD9D-1F1ED8B51E2E}">
      <dgm:prSet/>
      <dgm:spPr/>
      <dgm:t>
        <a:bodyPr/>
        <a:lstStyle/>
        <a:p>
          <a:endParaRPr lang="en-US"/>
        </a:p>
      </dgm:t>
    </dgm:pt>
    <dgm:pt modelId="{525640CD-BD50-4EEC-9593-B84D3C58404D}">
      <dgm:prSet/>
      <dgm:spPr/>
      <dgm:t>
        <a:bodyPr/>
        <a:lstStyle/>
        <a:p>
          <a:r>
            <a:rPr lang="en-US" dirty="0"/>
            <a:t>// Output: Banana, Kiwi</a:t>
          </a:r>
        </a:p>
      </dgm:t>
    </dgm:pt>
    <dgm:pt modelId="{1EDBE342-0F31-4C4B-9EF3-1CA1D357C036}" type="parTrans" cxnId="{AC9816E5-62C3-4ED2-99EA-BC691092A54D}">
      <dgm:prSet/>
      <dgm:spPr/>
      <dgm:t>
        <a:bodyPr/>
        <a:lstStyle/>
        <a:p>
          <a:endParaRPr lang="en-US"/>
        </a:p>
      </dgm:t>
    </dgm:pt>
    <dgm:pt modelId="{91A143F3-1D41-47A3-8937-485D39E09DA5}" type="sibTrans" cxnId="{AC9816E5-62C3-4ED2-99EA-BC691092A54D}">
      <dgm:prSet/>
      <dgm:spPr/>
      <dgm:t>
        <a:bodyPr/>
        <a:lstStyle/>
        <a:p>
          <a:endParaRPr lang="en-US"/>
        </a:p>
      </dgm:t>
    </dgm:pt>
    <dgm:pt modelId="{F56DD761-E7E5-4B19-BA49-0A191137FF04}" type="pres">
      <dgm:prSet presAssocID="{4E279FAC-0C69-4381-A081-9063704B5665}" presName="linear" presStyleCnt="0">
        <dgm:presLayoutVars>
          <dgm:animLvl val="lvl"/>
          <dgm:resizeHandles val="exact"/>
        </dgm:presLayoutVars>
      </dgm:prSet>
      <dgm:spPr/>
    </dgm:pt>
    <dgm:pt modelId="{39BC69CA-E344-43EA-AB5F-F6DFF5CD4BFC}" type="pres">
      <dgm:prSet presAssocID="{1E822DDD-83F1-4A37-A039-4109AC9759C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0BF6467-DAF7-4820-ACA9-255BD364C0F2}" type="pres">
      <dgm:prSet presAssocID="{5238CFEE-07DA-4E8E-B937-7F9FF2D7B8F9}" presName="spacer" presStyleCnt="0"/>
      <dgm:spPr/>
    </dgm:pt>
    <dgm:pt modelId="{C07C35A1-FFCD-4187-BA3B-AC70060B8CA5}" type="pres">
      <dgm:prSet presAssocID="{BEDB5CDE-9CD2-4D5D-AECC-1B8E21084D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100C482-A74A-40AD-BDF3-CCFD36314557}" type="pres">
      <dgm:prSet presAssocID="{915BDD61-6146-46AB-AC76-73EB7377181D}" presName="spacer" presStyleCnt="0"/>
      <dgm:spPr/>
    </dgm:pt>
    <dgm:pt modelId="{4180AB37-6B53-4541-9A60-657AB2B064B3}" type="pres">
      <dgm:prSet presAssocID="{D020EB84-E46F-4CA5-BB70-F5C4E0A478A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7291158-EB37-402F-848C-FCD4AF510892}" type="pres">
      <dgm:prSet presAssocID="{D49B4F0B-0018-461B-BAC0-4A103F0A09DC}" presName="spacer" presStyleCnt="0"/>
      <dgm:spPr/>
    </dgm:pt>
    <dgm:pt modelId="{B377B968-2F80-4314-95A2-446DB31277C9}" type="pres">
      <dgm:prSet presAssocID="{4887F4D2-F057-4486-9FA8-773AC31752B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CD1A797-0EB5-470C-9D8C-9255DE6094D0}" type="pres">
      <dgm:prSet presAssocID="{7173402E-F200-4401-97E4-F28165B1FE11}" presName="spacer" presStyleCnt="0"/>
      <dgm:spPr/>
    </dgm:pt>
    <dgm:pt modelId="{387919EE-2D14-4120-8A28-4529AB8F3E50}" type="pres">
      <dgm:prSet presAssocID="{C0CD6C29-D1BE-4CCD-BB33-9F05F014B29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C7232C8-F4C7-4A7F-B9CC-5B39CF9294C2}" type="pres">
      <dgm:prSet presAssocID="{7F06BD1B-7FD6-4E5E-B264-0EE936091F0F}" presName="spacer" presStyleCnt="0"/>
      <dgm:spPr/>
    </dgm:pt>
    <dgm:pt modelId="{B55C0FAE-66F3-4C16-94D9-267617BF0467}" type="pres">
      <dgm:prSet presAssocID="{6645F1BC-DD8A-4C8F-ADE9-76409BDF4B8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977412C-A821-426A-BD10-1D41B0D76E18}" type="pres">
      <dgm:prSet presAssocID="{9A4A84A4-DB2E-4F11-B022-CC87FFFCABD0}" presName="spacer" presStyleCnt="0"/>
      <dgm:spPr/>
    </dgm:pt>
    <dgm:pt modelId="{7AB740FE-6DC1-465B-B804-643920E6A723}" type="pres">
      <dgm:prSet presAssocID="{525640CD-BD50-4EEC-9593-B84D3C58404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A4DF603-254F-44AF-BD9D-1F1ED8B51E2E}" srcId="{4E279FAC-0C69-4381-A081-9063704B5665}" destId="{6645F1BC-DD8A-4C8F-ADE9-76409BDF4B89}" srcOrd="5" destOrd="0" parTransId="{07FEB52F-DA95-4617-BE17-0557E1A0EAB2}" sibTransId="{9A4A84A4-DB2E-4F11-B022-CC87FFFCABD0}"/>
    <dgm:cxn modelId="{1CA12F16-8EDA-4DB3-9990-B38E57E942B1}" type="presOf" srcId="{BEDB5CDE-9CD2-4D5D-AECC-1B8E21084DF7}" destId="{C07C35A1-FFCD-4187-BA3B-AC70060B8CA5}" srcOrd="0" destOrd="0" presId="urn:microsoft.com/office/officeart/2005/8/layout/vList2"/>
    <dgm:cxn modelId="{987C401C-52AE-4122-993F-CBF39FC61BFD}" type="presOf" srcId="{6645F1BC-DD8A-4C8F-ADE9-76409BDF4B89}" destId="{B55C0FAE-66F3-4C16-94D9-267617BF0467}" srcOrd="0" destOrd="0" presId="urn:microsoft.com/office/officeart/2005/8/layout/vList2"/>
    <dgm:cxn modelId="{F100CD1C-E29F-48FB-AF5D-0D59482CBCAF}" type="presOf" srcId="{D020EB84-E46F-4CA5-BB70-F5C4E0A478AC}" destId="{4180AB37-6B53-4541-9A60-657AB2B064B3}" srcOrd="0" destOrd="0" presId="urn:microsoft.com/office/officeart/2005/8/layout/vList2"/>
    <dgm:cxn modelId="{47F02E24-08A0-4089-88E8-F05A26225DA7}" srcId="{4E279FAC-0C69-4381-A081-9063704B5665}" destId="{C0CD6C29-D1BE-4CCD-BB33-9F05F014B29A}" srcOrd="4" destOrd="0" parTransId="{B8221A59-6BC3-4AD6-A715-D559269494FF}" sibTransId="{7F06BD1B-7FD6-4E5E-B264-0EE936091F0F}"/>
    <dgm:cxn modelId="{E5488928-647B-404B-B5B8-CB2CD197701D}" type="presOf" srcId="{1E822DDD-83F1-4A37-A039-4109AC9759C7}" destId="{39BC69CA-E344-43EA-AB5F-F6DFF5CD4BFC}" srcOrd="0" destOrd="0" presId="urn:microsoft.com/office/officeart/2005/8/layout/vList2"/>
    <dgm:cxn modelId="{720FDF38-1A33-4FFE-837B-C80A2E109425}" srcId="{4E279FAC-0C69-4381-A081-9063704B5665}" destId="{4887F4D2-F057-4486-9FA8-773AC31752BC}" srcOrd="3" destOrd="0" parTransId="{BE9CB433-F18F-49DB-ADDF-37C550E4E802}" sibTransId="{7173402E-F200-4401-97E4-F28165B1FE11}"/>
    <dgm:cxn modelId="{20C3A95E-55DD-40B2-9B73-8F4B29BB2810}" type="presOf" srcId="{4887F4D2-F057-4486-9FA8-773AC31752BC}" destId="{B377B968-2F80-4314-95A2-446DB31277C9}" srcOrd="0" destOrd="0" presId="urn:microsoft.com/office/officeart/2005/8/layout/vList2"/>
    <dgm:cxn modelId="{BF87726B-88C3-4CEF-9063-96AAE0EB6F2F}" srcId="{4E279FAC-0C69-4381-A081-9063704B5665}" destId="{D020EB84-E46F-4CA5-BB70-F5C4E0A478AC}" srcOrd="2" destOrd="0" parTransId="{E0FC071E-932D-4236-B477-9691FD6D39C0}" sibTransId="{D49B4F0B-0018-461B-BAC0-4A103F0A09DC}"/>
    <dgm:cxn modelId="{3D93B56D-7985-46FB-A307-E55AF20A8E05}" type="presOf" srcId="{C0CD6C29-D1BE-4CCD-BB33-9F05F014B29A}" destId="{387919EE-2D14-4120-8A28-4529AB8F3E50}" srcOrd="0" destOrd="0" presId="urn:microsoft.com/office/officeart/2005/8/layout/vList2"/>
    <dgm:cxn modelId="{95D2DF57-DFED-4AE0-9D92-C16CB48023D8}" type="presOf" srcId="{525640CD-BD50-4EEC-9593-B84D3C58404D}" destId="{7AB740FE-6DC1-465B-B804-643920E6A723}" srcOrd="0" destOrd="0" presId="urn:microsoft.com/office/officeart/2005/8/layout/vList2"/>
    <dgm:cxn modelId="{C29AB5DA-0B54-4E08-969D-EC99790388A8}" srcId="{4E279FAC-0C69-4381-A081-9063704B5665}" destId="{BEDB5CDE-9CD2-4D5D-AECC-1B8E21084DF7}" srcOrd="1" destOrd="0" parTransId="{E8B39671-1048-4BEE-8D60-EC3C54659D98}" sibTransId="{915BDD61-6146-46AB-AC76-73EB7377181D}"/>
    <dgm:cxn modelId="{AC9816E5-62C3-4ED2-99EA-BC691092A54D}" srcId="{4E279FAC-0C69-4381-A081-9063704B5665}" destId="{525640CD-BD50-4EEC-9593-B84D3C58404D}" srcOrd="6" destOrd="0" parTransId="{1EDBE342-0F31-4C4B-9EF3-1CA1D357C036}" sibTransId="{91A143F3-1D41-47A3-8937-485D39E09DA5}"/>
    <dgm:cxn modelId="{3E8B44F6-E54D-4C8A-96E8-AC29921BFE91}" srcId="{4E279FAC-0C69-4381-A081-9063704B5665}" destId="{1E822DDD-83F1-4A37-A039-4109AC9759C7}" srcOrd="0" destOrd="0" parTransId="{9F69B821-19C6-4143-A5A6-8712EF146DED}" sibTransId="{5238CFEE-07DA-4E8E-B937-7F9FF2D7B8F9}"/>
    <dgm:cxn modelId="{C0C0BCFE-ECBA-402E-AF9F-8FCE7C1A0ED6}" type="presOf" srcId="{4E279FAC-0C69-4381-A081-9063704B5665}" destId="{F56DD761-E7E5-4B19-BA49-0A191137FF04}" srcOrd="0" destOrd="0" presId="urn:microsoft.com/office/officeart/2005/8/layout/vList2"/>
    <dgm:cxn modelId="{DD38885E-22F8-4843-A02B-B024203B947B}" type="presParOf" srcId="{F56DD761-E7E5-4B19-BA49-0A191137FF04}" destId="{39BC69CA-E344-43EA-AB5F-F6DFF5CD4BFC}" srcOrd="0" destOrd="0" presId="urn:microsoft.com/office/officeart/2005/8/layout/vList2"/>
    <dgm:cxn modelId="{87FB9109-22C0-4102-B9BC-75393579E256}" type="presParOf" srcId="{F56DD761-E7E5-4B19-BA49-0A191137FF04}" destId="{20BF6467-DAF7-4820-ACA9-255BD364C0F2}" srcOrd="1" destOrd="0" presId="urn:microsoft.com/office/officeart/2005/8/layout/vList2"/>
    <dgm:cxn modelId="{8533503F-2F39-40C1-AA15-E1D4A67B4990}" type="presParOf" srcId="{F56DD761-E7E5-4B19-BA49-0A191137FF04}" destId="{C07C35A1-FFCD-4187-BA3B-AC70060B8CA5}" srcOrd="2" destOrd="0" presId="urn:microsoft.com/office/officeart/2005/8/layout/vList2"/>
    <dgm:cxn modelId="{FFDFF234-7F28-4BCD-A8B4-1979F227D84D}" type="presParOf" srcId="{F56DD761-E7E5-4B19-BA49-0A191137FF04}" destId="{5100C482-A74A-40AD-BDF3-CCFD36314557}" srcOrd="3" destOrd="0" presId="urn:microsoft.com/office/officeart/2005/8/layout/vList2"/>
    <dgm:cxn modelId="{12D44761-5CBA-4266-9577-EAE9BD02D7CC}" type="presParOf" srcId="{F56DD761-E7E5-4B19-BA49-0A191137FF04}" destId="{4180AB37-6B53-4541-9A60-657AB2B064B3}" srcOrd="4" destOrd="0" presId="urn:microsoft.com/office/officeart/2005/8/layout/vList2"/>
    <dgm:cxn modelId="{5C6A50BF-8D2A-4851-B2F3-B60BFED6F481}" type="presParOf" srcId="{F56DD761-E7E5-4B19-BA49-0A191137FF04}" destId="{C7291158-EB37-402F-848C-FCD4AF510892}" srcOrd="5" destOrd="0" presId="urn:microsoft.com/office/officeart/2005/8/layout/vList2"/>
    <dgm:cxn modelId="{7A97BDDD-DF47-49F0-9408-AD65895A9726}" type="presParOf" srcId="{F56DD761-E7E5-4B19-BA49-0A191137FF04}" destId="{B377B968-2F80-4314-95A2-446DB31277C9}" srcOrd="6" destOrd="0" presId="urn:microsoft.com/office/officeart/2005/8/layout/vList2"/>
    <dgm:cxn modelId="{E4C9EED9-7409-4206-9E96-C7CF756C563F}" type="presParOf" srcId="{F56DD761-E7E5-4B19-BA49-0A191137FF04}" destId="{5CD1A797-0EB5-470C-9D8C-9255DE6094D0}" srcOrd="7" destOrd="0" presId="urn:microsoft.com/office/officeart/2005/8/layout/vList2"/>
    <dgm:cxn modelId="{5D4DCDE3-E60F-4E14-83C2-942DDB6CEB59}" type="presParOf" srcId="{F56DD761-E7E5-4B19-BA49-0A191137FF04}" destId="{387919EE-2D14-4120-8A28-4529AB8F3E50}" srcOrd="8" destOrd="0" presId="urn:microsoft.com/office/officeart/2005/8/layout/vList2"/>
    <dgm:cxn modelId="{3D3211E0-B399-4B8E-83A3-B442527379B4}" type="presParOf" srcId="{F56DD761-E7E5-4B19-BA49-0A191137FF04}" destId="{1C7232C8-F4C7-4A7F-B9CC-5B39CF9294C2}" srcOrd="9" destOrd="0" presId="urn:microsoft.com/office/officeart/2005/8/layout/vList2"/>
    <dgm:cxn modelId="{238EAE7B-65E8-437A-89EF-634075CA7F91}" type="presParOf" srcId="{F56DD761-E7E5-4B19-BA49-0A191137FF04}" destId="{B55C0FAE-66F3-4C16-94D9-267617BF0467}" srcOrd="10" destOrd="0" presId="urn:microsoft.com/office/officeart/2005/8/layout/vList2"/>
    <dgm:cxn modelId="{4DA85F10-B8BC-492E-AD34-ED6B0CB67604}" type="presParOf" srcId="{F56DD761-E7E5-4B19-BA49-0A191137FF04}" destId="{7977412C-A821-426A-BD10-1D41B0D76E18}" srcOrd="11" destOrd="0" presId="urn:microsoft.com/office/officeart/2005/8/layout/vList2"/>
    <dgm:cxn modelId="{19E9EDD8-7E02-46C2-9DD5-90583CFBB88F}" type="presParOf" srcId="{F56DD761-E7E5-4B19-BA49-0A191137FF04}" destId="{7AB740FE-6DC1-465B-B804-643920E6A72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3A052D3-6451-4BD5-8677-2C32FBBE2868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127C30-872D-4305-BAF2-633A6B7CDDA3}">
      <dgm:prSet/>
      <dgm:spPr/>
      <dgm:t>
        <a:bodyPr/>
        <a:lstStyle/>
        <a:p>
          <a:r>
            <a:rPr lang="en-US"/>
            <a:t>Array Functions</a:t>
          </a:r>
        </a:p>
      </dgm:t>
    </dgm:pt>
    <dgm:pt modelId="{05FA3A48-A109-4084-BE63-5BF44439FD88}" type="parTrans" cxnId="{258B6AAE-E353-402F-9DDD-5D315B859BBC}">
      <dgm:prSet/>
      <dgm:spPr/>
      <dgm:t>
        <a:bodyPr/>
        <a:lstStyle/>
        <a:p>
          <a:endParaRPr lang="en-US"/>
        </a:p>
      </dgm:t>
    </dgm:pt>
    <dgm:pt modelId="{59FE80AF-B95D-4206-B561-735E16C30BB9}" type="sibTrans" cxnId="{258B6AAE-E353-402F-9DDD-5D315B859BBC}">
      <dgm:prSet/>
      <dgm:spPr/>
      <dgm:t>
        <a:bodyPr/>
        <a:lstStyle/>
        <a:p>
          <a:endParaRPr lang="en-US"/>
        </a:p>
      </dgm:t>
    </dgm:pt>
    <dgm:pt modelId="{63A0E569-FFC9-4383-945D-9C0F5899C9A5}" type="pres">
      <dgm:prSet presAssocID="{03A052D3-6451-4BD5-8677-2C32FBBE286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4431A4F-2B5B-48F5-8984-76D231F213F1}" type="pres">
      <dgm:prSet presAssocID="{81127C30-872D-4305-BAF2-633A6B7CDDA3}" presName="circle1" presStyleLbl="node1" presStyleIdx="0" presStyleCnt="1"/>
      <dgm:spPr/>
    </dgm:pt>
    <dgm:pt modelId="{FC053879-2EBF-4B0A-B8FA-DC131C8DAA4D}" type="pres">
      <dgm:prSet presAssocID="{81127C30-872D-4305-BAF2-633A6B7CDDA3}" presName="space" presStyleCnt="0"/>
      <dgm:spPr/>
    </dgm:pt>
    <dgm:pt modelId="{0C86872E-233C-4682-8538-69C9FB7B7875}" type="pres">
      <dgm:prSet presAssocID="{81127C30-872D-4305-BAF2-633A6B7CDDA3}" presName="rect1" presStyleLbl="alignAcc1" presStyleIdx="0" presStyleCnt="1"/>
      <dgm:spPr/>
    </dgm:pt>
    <dgm:pt modelId="{F46027F4-90AA-4D2F-BFC4-E25FAFEB813D}" type="pres">
      <dgm:prSet presAssocID="{81127C30-872D-4305-BAF2-633A6B7CDDA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36FD52-30FB-4F90-B5D2-607A2CFB48B6}" type="presOf" srcId="{03A052D3-6451-4BD5-8677-2C32FBBE2868}" destId="{63A0E569-FFC9-4383-945D-9C0F5899C9A5}" srcOrd="0" destOrd="0" presId="urn:microsoft.com/office/officeart/2005/8/layout/target3"/>
    <dgm:cxn modelId="{51CDBE7E-E6E1-4499-A4B9-45EB509D8B7A}" type="presOf" srcId="{81127C30-872D-4305-BAF2-633A6B7CDDA3}" destId="{F46027F4-90AA-4D2F-BFC4-E25FAFEB813D}" srcOrd="1" destOrd="0" presId="urn:microsoft.com/office/officeart/2005/8/layout/target3"/>
    <dgm:cxn modelId="{258B6AAE-E353-402F-9DDD-5D315B859BBC}" srcId="{03A052D3-6451-4BD5-8677-2C32FBBE2868}" destId="{81127C30-872D-4305-BAF2-633A6B7CDDA3}" srcOrd="0" destOrd="0" parTransId="{05FA3A48-A109-4084-BE63-5BF44439FD88}" sibTransId="{59FE80AF-B95D-4206-B561-735E16C30BB9}"/>
    <dgm:cxn modelId="{D539D4F5-8D48-4BD0-AE7D-5986B9BDBB81}" type="presOf" srcId="{81127C30-872D-4305-BAF2-633A6B7CDDA3}" destId="{0C86872E-233C-4682-8538-69C9FB7B7875}" srcOrd="0" destOrd="0" presId="urn:microsoft.com/office/officeart/2005/8/layout/target3"/>
    <dgm:cxn modelId="{4F2700D8-5612-471B-8F31-C52E79AF4258}" type="presParOf" srcId="{63A0E569-FFC9-4383-945D-9C0F5899C9A5}" destId="{A4431A4F-2B5B-48F5-8984-76D231F213F1}" srcOrd="0" destOrd="0" presId="urn:microsoft.com/office/officeart/2005/8/layout/target3"/>
    <dgm:cxn modelId="{0895F31E-664D-4D67-9659-18D1EF024E19}" type="presParOf" srcId="{63A0E569-FFC9-4383-945D-9C0F5899C9A5}" destId="{FC053879-2EBF-4B0A-B8FA-DC131C8DAA4D}" srcOrd="1" destOrd="0" presId="urn:microsoft.com/office/officeart/2005/8/layout/target3"/>
    <dgm:cxn modelId="{39A9D7A5-FFF8-4481-8C26-571E337A14B2}" type="presParOf" srcId="{63A0E569-FFC9-4383-945D-9C0F5899C9A5}" destId="{0C86872E-233C-4682-8538-69C9FB7B7875}" srcOrd="2" destOrd="0" presId="urn:microsoft.com/office/officeart/2005/8/layout/target3"/>
    <dgm:cxn modelId="{97311106-8382-4419-9D79-DAF909BF2928}" type="presParOf" srcId="{63A0E569-FFC9-4383-945D-9C0F5899C9A5}" destId="{F46027F4-90AA-4D2F-BFC4-E25FAFEB813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CC5FC80-7F54-404B-BE38-F1F2C8068D77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F4476F-93F7-464F-9343-280BC78757AB}">
      <dgm:prSet custT="1"/>
      <dgm:spPr/>
      <dgm:t>
        <a:bodyPr/>
        <a:lstStyle/>
        <a:p>
          <a:r>
            <a:rPr lang="en-US" sz="2800"/>
            <a:t>SPLICE</a:t>
          </a:r>
        </a:p>
      </dgm:t>
    </dgm:pt>
    <dgm:pt modelId="{6DC647D6-8F1B-489B-A4B0-9CF49759D2E0}" type="parTrans" cxnId="{E3F0ADC0-C94B-4B88-8A58-C3AB4AA162A1}">
      <dgm:prSet/>
      <dgm:spPr/>
      <dgm:t>
        <a:bodyPr/>
        <a:lstStyle/>
        <a:p>
          <a:endParaRPr lang="en-US"/>
        </a:p>
      </dgm:t>
    </dgm:pt>
    <dgm:pt modelId="{A4B0FBB9-2BBF-465C-AE51-EC4C1EFCFD33}" type="sibTrans" cxnId="{E3F0ADC0-C94B-4B88-8A58-C3AB4AA162A1}">
      <dgm:prSet/>
      <dgm:spPr/>
      <dgm:t>
        <a:bodyPr/>
        <a:lstStyle/>
        <a:p>
          <a:endParaRPr lang="en-US"/>
        </a:p>
      </dgm:t>
    </dgm:pt>
    <dgm:pt modelId="{E09D2E7F-FF53-4B44-890A-87CC70A5C90C}">
      <dgm:prSet custT="1"/>
      <dgm:spPr/>
      <dgm:t>
        <a:bodyPr/>
        <a:lstStyle/>
        <a:p>
          <a:r>
            <a:rPr lang="en-US" sz="2400" dirty="0"/>
            <a:t>It is used to add or remove elements of an existing array and it will change the content of the original array.</a:t>
          </a:r>
        </a:p>
      </dgm:t>
    </dgm:pt>
    <dgm:pt modelId="{667AD83D-8B59-469D-91AB-4D1ECBBBC00C}" type="parTrans" cxnId="{445F1CC9-A5B3-4AC2-B800-07373E2F07F6}">
      <dgm:prSet/>
      <dgm:spPr/>
      <dgm:t>
        <a:bodyPr/>
        <a:lstStyle/>
        <a:p>
          <a:endParaRPr lang="en-US"/>
        </a:p>
      </dgm:t>
    </dgm:pt>
    <dgm:pt modelId="{8481FCDF-AB31-4F48-AB77-404A3ECCAA65}" type="sibTrans" cxnId="{445F1CC9-A5B3-4AC2-B800-07373E2F07F6}">
      <dgm:prSet/>
      <dgm:spPr/>
      <dgm:t>
        <a:bodyPr/>
        <a:lstStyle/>
        <a:p>
          <a:endParaRPr lang="en-US"/>
        </a:p>
      </dgm:t>
    </dgm:pt>
    <dgm:pt modelId="{FB9D8602-EA8D-4B81-A884-DC036B254659}">
      <dgm:prSet custT="1"/>
      <dgm:spPr/>
      <dgm:t>
        <a:bodyPr/>
        <a:lstStyle/>
        <a:p>
          <a:r>
            <a:rPr lang="en-US" sz="2400"/>
            <a:t>Fruits.splice(1,1,”Pineapple”); </a:t>
          </a:r>
        </a:p>
      </dgm:t>
    </dgm:pt>
    <dgm:pt modelId="{4DB0DFCD-DFD0-4DD0-AB67-3503AF1CB86A}" type="parTrans" cxnId="{41E7709A-D1FB-48B0-A688-45A1EDFA95BA}">
      <dgm:prSet/>
      <dgm:spPr/>
      <dgm:t>
        <a:bodyPr/>
        <a:lstStyle/>
        <a:p>
          <a:endParaRPr lang="en-US"/>
        </a:p>
      </dgm:t>
    </dgm:pt>
    <dgm:pt modelId="{943F5011-DB3E-46BF-A318-FE8DB973404C}" type="sibTrans" cxnId="{41E7709A-D1FB-48B0-A688-45A1EDFA95BA}">
      <dgm:prSet/>
      <dgm:spPr/>
      <dgm:t>
        <a:bodyPr/>
        <a:lstStyle/>
        <a:p>
          <a:endParaRPr lang="en-US"/>
        </a:p>
      </dgm:t>
    </dgm:pt>
    <dgm:pt modelId="{0B9604B4-C058-406A-80DD-981BF14A838B}">
      <dgm:prSet custT="1"/>
      <dgm:spPr/>
      <dgm:t>
        <a:bodyPr/>
        <a:lstStyle/>
        <a:p>
          <a:r>
            <a:rPr lang="en-US" sz="2400"/>
            <a:t>Console.log(fruits);</a:t>
          </a:r>
        </a:p>
      </dgm:t>
    </dgm:pt>
    <dgm:pt modelId="{7FD5B2A7-FE07-4E6E-91F6-4536BC9BD91F}" type="parTrans" cxnId="{356C9DA7-79ED-4F90-B40B-B5BEE4B301B1}">
      <dgm:prSet/>
      <dgm:spPr/>
      <dgm:t>
        <a:bodyPr/>
        <a:lstStyle/>
        <a:p>
          <a:endParaRPr lang="en-US"/>
        </a:p>
      </dgm:t>
    </dgm:pt>
    <dgm:pt modelId="{35D09ACF-575B-4A2E-8DA8-51F72F26601D}" type="sibTrans" cxnId="{356C9DA7-79ED-4F90-B40B-B5BEE4B301B1}">
      <dgm:prSet/>
      <dgm:spPr/>
      <dgm:t>
        <a:bodyPr/>
        <a:lstStyle/>
        <a:p>
          <a:endParaRPr lang="en-US"/>
        </a:p>
      </dgm:t>
    </dgm:pt>
    <dgm:pt modelId="{22AAF3FB-6BD6-40A9-AB18-129254449B44}">
      <dgm:prSet custT="1"/>
      <dgm:spPr/>
      <dgm:t>
        <a:bodyPr/>
        <a:lstStyle/>
        <a:p>
          <a:r>
            <a:rPr lang="en-US" sz="2400"/>
            <a:t>// Output: Banana, Pineapple, Apple, Kiwi</a:t>
          </a:r>
        </a:p>
      </dgm:t>
    </dgm:pt>
    <dgm:pt modelId="{88FF42A8-5FED-460B-9E1B-A7A15B12001D}" type="parTrans" cxnId="{6C1B2BEE-A1FC-42E1-8899-5A8591316BBA}">
      <dgm:prSet/>
      <dgm:spPr/>
      <dgm:t>
        <a:bodyPr/>
        <a:lstStyle/>
        <a:p>
          <a:endParaRPr lang="en-US"/>
        </a:p>
      </dgm:t>
    </dgm:pt>
    <dgm:pt modelId="{B516FA45-6E1F-4BAD-B812-70443F130214}" type="sibTrans" cxnId="{6C1B2BEE-A1FC-42E1-8899-5A8591316BBA}">
      <dgm:prSet/>
      <dgm:spPr/>
      <dgm:t>
        <a:bodyPr/>
        <a:lstStyle/>
        <a:p>
          <a:endParaRPr lang="en-US"/>
        </a:p>
      </dgm:t>
    </dgm:pt>
    <dgm:pt modelId="{58B4B7AF-CA0C-425B-A2FA-34AB62C35CA2}">
      <dgm:prSet custT="1"/>
      <dgm:spPr/>
      <dgm:t>
        <a:bodyPr/>
        <a:lstStyle/>
        <a:p>
          <a:r>
            <a:rPr lang="en-US" sz="2400"/>
            <a:t>var fruits = [“Banana”, “Orange”, “Apple”, “Kiwi” ];</a:t>
          </a:r>
        </a:p>
      </dgm:t>
    </dgm:pt>
    <dgm:pt modelId="{0515178F-CD5C-4F76-B59D-CC27632100BD}" type="sibTrans" cxnId="{DF6F5FC9-C2E2-4B07-BA90-0C19BCA78C24}">
      <dgm:prSet/>
      <dgm:spPr/>
      <dgm:t>
        <a:bodyPr/>
        <a:lstStyle/>
        <a:p>
          <a:endParaRPr lang="en-US"/>
        </a:p>
      </dgm:t>
    </dgm:pt>
    <dgm:pt modelId="{2AA514EA-C33F-42AD-B255-18AF8A8D30A0}" type="parTrans" cxnId="{DF6F5FC9-C2E2-4B07-BA90-0C19BCA78C24}">
      <dgm:prSet/>
      <dgm:spPr/>
      <dgm:t>
        <a:bodyPr/>
        <a:lstStyle/>
        <a:p>
          <a:endParaRPr lang="en-US"/>
        </a:p>
      </dgm:t>
    </dgm:pt>
    <dgm:pt modelId="{B4567FAC-67E7-42A3-B0AF-0632EB194829}">
      <dgm:prSet custT="1"/>
      <dgm:spPr/>
      <dgm:t>
        <a:bodyPr/>
        <a:lstStyle/>
        <a:p>
          <a:r>
            <a:rPr lang="en-US" sz="2400"/>
            <a:t>TargetArray.splice(starting position, no of elements to delete)</a:t>
          </a:r>
        </a:p>
      </dgm:t>
    </dgm:pt>
    <dgm:pt modelId="{AB34A714-24E2-4178-B38A-99B04F89320A}" type="sibTrans" cxnId="{91E19370-0525-463F-94BB-671C155E52B6}">
      <dgm:prSet/>
      <dgm:spPr/>
      <dgm:t>
        <a:bodyPr/>
        <a:lstStyle/>
        <a:p>
          <a:endParaRPr lang="en-US"/>
        </a:p>
      </dgm:t>
    </dgm:pt>
    <dgm:pt modelId="{8BC23D4C-4D68-4089-8112-A3919B1EC33C}" type="parTrans" cxnId="{91E19370-0525-463F-94BB-671C155E52B6}">
      <dgm:prSet/>
      <dgm:spPr/>
      <dgm:t>
        <a:bodyPr/>
        <a:lstStyle/>
        <a:p>
          <a:endParaRPr lang="en-US"/>
        </a:p>
      </dgm:t>
    </dgm:pt>
    <dgm:pt modelId="{1900713B-16C4-45BA-9279-4B66E6F7C07C}" type="pres">
      <dgm:prSet presAssocID="{7CC5FC80-7F54-404B-BE38-F1F2C8068D77}" presName="linear" presStyleCnt="0">
        <dgm:presLayoutVars>
          <dgm:animLvl val="lvl"/>
          <dgm:resizeHandles val="exact"/>
        </dgm:presLayoutVars>
      </dgm:prSet>
      <dgm:spPr/>
    </dgm:pt>
    <dgm:pt modelId="{E2ABFEB4-0B82-4897-8BD0-1958D6B71636}" type="pres">
      <dgm:prSet presAssocID="{65F4476F-93F7-464F-9343-280BC78757AB}" presName="parentText" presStyleLbl="node1" presStyleIdx="0" presStyleCnt="7" custLinFactY="-1400" custLinFactNeighborY="-100000">
        <dgm:presLayoutVars>
          <dgm:chMax val="0"/>
          <dgm:bulletEnabled val="1"/>
        </dgm:presLayoutVars>
      </dgm:prSet>
      <dgm:spPr/>
    </dgm:pt>
    <dgm:pt modelId="{126FDDC9-4B60-4A57-964B-5068DE11CB72}" type="pres">
      <dgm:prSet presAssocID="{A4B0FBB9-2BBF-465C-AE51-EC4C1EFCFD33}" presName="spacer" presStyleCnt="0"/>
      <dgm:spPr/>
    </dgm:pt>
    <dgm:pt modelId="{E6E58272-865A-45F6-B00C-AD8218CEC71D}" type="pres">
      <dgm:prSet presAssocID="{E09D2E7F-FF53-4B44-890A-87CC70A5C90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8886196-B3CB-419E-B71C-384B11E971EB}" type="pres">
      <dgm:prSet presAssocID="{8481FCDF-AB31-4F48-AB77-404A3ECCAA65}" presName="spacer" presStyleCnt="0"/>
      <dgm:spPr/>
    </dgm:pt>
    <dgm:pt modelId="{4D26565D-5653-48DE-A465-F31A36DAD9BC}" type="pres">
      <dgm:prSet presAssocID="{B4567FAC-67E7-42A3-B0AF-0632EB19482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734C5D9-C08F-4552-8E76-19870A1E06AD}" type="pres">
      <dgm:prSet presAssocID="{AB34A714-24E2-4178-B38A-99B04F89320A}" presName="spacer" presStyleCnt="0"/>
      <dgm:spPr/>
    </dgm:pt>
    <dgm:pt modelId="{B7D54A88-2DBB-4B2C-A964-657C72DB983E}" type="pres">
      <dgm:prSet presAssocID="{58B4B7AF-CA0C-425B-A2FA-34AB62C35CA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BBC0AD-2130-493D-A39B-BDB99A340815}" type="pres">
      <dgm:prSet presAssocID="{0515178F-CD5C-4F76-B59D-CC27632100BD}" presName="spacer" presStyleCnt="0"/>
      <dgm:spPr/>
    </dgm:pt>
    <dgm:pt modelId="{3102885E-4A8E-4CF1-8A9D-6E1B579E4B72}" type="pres">
      <dgm:prSet presAssocID="{FB9D8602-EA8D-4B81-A884-DC036B25465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FB792EF-C3C4-4F31-BEA4-958484CB9C20}" type="pres">
      <dgm:prSet presAssocID="{943F5011-DB3E-46BF-A318-FE8DB973404C}" presName="spacer" presStyleCnt="0"/>
      <dgm:spPr/>
    </dgm:pt>
    <dgm:pt modelId="{005FDC68-07C4-4CBF-A6A4-27FBC21DFEEC}" type="pres">
      <dgm:prSet presAssocID="{0B9604B4-C058-406A-80DD-981BF14A838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3E7AC30-64FF-4C1A-BB0A-6A43D50689E5}" type="pres">
      <dgm:prSet presAssocID="{35D09ACF-575B-4A2E-8DA8-51F72F26601D}" presName="spacer" presStyleCnt="0"/>
      <dgm:spPr/>
    </dgm:pt>
    <dgm:pt modelId="{6361AE79-EA7B-4B7E-AE9B-ACDF81952E23}" type="pres">
      <dgm:prSet presAssocID="{22AAF3FB-6BD6-40A9-AB18-129254449B4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1296733-D343-4341-A91F-2522CA7552A1}" type="presOf" srcId="{FB9D8602-EA8D-4B81-A884-DC036B254659}" destId="{3102885E-4A8E-4CF1-8A9D-6E1B579E4B72}" srcOrd="0" destOrd="0" presId="urn:microsoft.com/office/officeart/2005/8/layout/vList2"/>
    <dgm:cxn modelId="{2D0A2C3A-566E-4E22-9F9D-8F39D61BE344}" type="presOf" srcId="{7CC5FC80-7F54-404B-BE38-F1F2C8068D77}" destId="{1900713B-16C4-45BA-9279-4B66E6F7C07C}" srcOrd="0" destOrd="0" presId="urn:microsoft.com/office/officeart/2005/8/layout/vList2"/>
    <dgm:cxn modelId="{17B3534C-EC84-45FB-9498-640355177C73}" type="presOf" srcId="{58B4B7AF-CA0C-425B-A2FA-34AB62C35CA2}" destId="{B7D54A88-2DBB-4B2C-A964-657C72DB983E}" srcOrd="0" destOrd="0" presId="urn:microsoft.com/office/officeart/2005/8/layout/vList2"/>
    <dgm:cxn modelId="{91E19370-0525-463F-94BB-671C155E52B6}" srcId="{7CC5FC80-7F54-404B-BE38-F1F2C8068D77}" destId="{B4567FAC-67E7-42A3-B0AF-0632EB194829}" srcOrd="2" destOrd="0" parTransId="{8BC23D4C-4D68-4089-8112-A3919B1EC33C}" sibTransId="{AB34A714-24E2-4178-B38A-99B04F89320A}"/>
    <dgm:cxn modelId="{41E7709A-D1FB-48B0-A688-45A1EDFA95BA}" srcId="{7CC5FC80-7F54-404B-BE38-F1F2C8068D77}" destId="{FB9D8602-EA8D-4B81-A884-DC036B254659}" srcOrd="4" destOrd="0" parTransId="{4DB0DFCD-DFD0-4DD0-AB67-3503AF1CB86A}" sibTransId="{943F5011-DB3E-46BF-A318-FE8DB973404C}"/>
    <dgm:cxn modelId="{356C9DA7-79ED-4F90-B40B-B5BEE4B301B1}" srcId="{7CC5FC80-7F54-404B-BE38-F1F2C8068D77}" destId="{0B9604B4-C058-406A-80DD-981BF14A838B}" srcOrd="5" destOrd="0" parTransId="{7FD5B2A7-FE07-4E6E-91F6-4536BC9BD91F}" sibTransId="{35D09ACF-575B-4A2E-8DA8-51F72F26601D}"/>
    <dgm:cxn modelId="{B336C7B7-DD34-4E0E-9B12-107266B5CFB2}" type="presOf" srcId="{65F4476F-93F7-464F-9343-280BC78757AB}" destId="{E2ABFEB4-0B82-4897-8BD0-1958D6B71636}" srcOrd="0" destOrd="0" presId="urn:microsoft.com/office/officeart/2005/8/layout/vList2"/>
    <dgm:cxn modelId="{E3F0ADC0-C94B-4B88-8A58-C3AB4AA162A1}" srcId="{7CC5FC80-7F54-404B-BE38-F1F2C8068D77}" destId="{65F4476F-93F7-464F-9343-280BC78757AB}" srcOrd="0" destOrd="0" parTransId="{6DC647D6-8F1B-489B-A4B0-9CF49759D2E0}" sibTransId="{A4B0FBB9-2BBF-465C-AE51-EC4C1EFCFD33}"/>
    <dgm:cxn modelId="{543895C2-0461-4966-892F-9965AEC613EB}" type="presOf" srcId="{E09D2E7F-FF53-4B44-890A-87CC70A5C90C}" destId="{E6E58272-865A-45F6-B00C-AD8218CEC71D}" srcOrd="0" destOrd="0" presId="urn:microsoft.com/office/officeart/2005/8/layout/vList2"/>
    <dgm:cxn modelId="{445F1CC9-A5B3-4AC2-B800-07373E2F07F6}" srcId="{7CC5FC80-7F54-404B-BE38-F1F2C8068D77}" destId="{E09D2E7F-FF53-4B44-890A-87CC70A5C90C}" srcOrd="1" destOrd="0" parTransId="{667AD83D-8B59-469D-91AB-4D1ECBBBC00C}" sibTransId="{8481FCDF-AB31-4F48-AB77-404A3ECCAA65}"/>
    <dgm:cxn modelId="{DF6F5FC9-C2E2-4B07-BA90-0C19BCA78C24}" srcId="{7CC5FC80-7F54-404B-BE38-F1F2C8068D77}" destId="{58B4B7AF-CA0C-425B-A2FA-34AB62C35CA2}" srcOrd="3" destOrd="0" parTransId="{2AA514EA-C33F-42AD-B255-18AF8A8D30A0}" sibTransId="{0515178F-CD5C-4F76-B59D-CC27632100BD}"/>
    <dgm:cxn modelId="{FB164BE1-9728-42BB-A91C-734E6C36EEA3}" type="presOf" srcId="{B4567FAC-67E7-42A3-B0AF-0632EB194829}" destId="{4D26565D-5653-48DE-A465-F31A36DAD9BC}" srcOrd="0" destOrd="0" presId="urn:microsoft.com/office/officeart/2005/8/layout/vList2"/>
    <dgm:cxn modelId="{30B231E2-718B-4F68-9603-1048D50D145E}" type="presOf" srcId="{22AAF3FB-6BD6-40A9-AB18-129254449B44}" destId="{6361AE79-EA7B-4B7E-AE9B-ACDF81952E23}" srcOrd="0" destOrd="0" presId="urn:microsoft.com/office/officeart/2005/8/layout/vList2"/>
    <dgm:cxn modelId="{6B1358E6-FF2C-499F-85AE-E602F3E69959}" type="presOf" srcId="{0B9604B4-C058-406A-80DD-981BF14A838B}" destId="{005FDC68-07C4-4CBF-A6A4-27FBC21DFEEC}" srcOrd="0" destOrd="0" presId="urn:microsoft.com/office/officeart/2005/8/layout/vList2"/>
    <dgm:cxn modelId="{6C1B2BEE-A1FC-42E1-8899-5A8591316BBA}" srcId="{7CC5FC80-7F54-404B-BE38-F1F2C8068D77}" destId="{22AAF3FB-6BD6-40A9-AB18-129254449B44}" srcOrd="6" destOrd="0" parTransId="{88FF42A8-5FED-460B-9E1B-A7A15B12001D}" sibTransId="{B516FA45-6E1F-4BAD-B812-70443F130214}"/>
    <dgm:cxn modelId="{5D154AD2-4F6D-4127-B85D-8FFCD8DAAD67}" type="presParOf" srcId="{1900713B-16C4-45BA-9279-4B66E6F7C07C}" destId="{E2ABFEB4-0B82-4897-8BD0-1958D6B71636}" srcOrd="0" destOrd="0" presId="urn:microsoft.com/office/officeart/2005/8/layout/vList2"/>
    <dgm:cxn modelId="{15CCC468-D6F1-4D00-9F02-FDA747A592FF}" type="presParOf" srcId="{1900713B-16C4-45BA-9279-4B66E6F7C07C}" destId="{126FDDC9-4B60-4A57-964B-5068DE11CB72}" srcOrd="1" destOrd="0" presId="urn:microsoft.com/office/officeart/2005/8/layout/vList2"/>
    <dgm:cxn modelId="{62999E32-FE6A-4CED-A030-0D5A9A593544}" type="presParOf" srcId="{1900713B-16C4-45BA-9279-4B66E6F7C07C}" destId="{E6E58272-865A-45F6-B00C-AD8218CEC71D}" srcOrd="2" destOrd="0" presId="urn:microsoft.com/office/officeart/2005/8/layout/vList2"/>
    <dgm:cxn modelId="{6F5FC9D7-BA06-469D-A6E7-7D4E33E564CB}" type="presParOf" srcId="{1900713B-16C4-45BA-9279-4B66E6F7C07C}" destId="{F8886196-B3CB-419E-B71C-384B11E971EB}" srcOrd="3" destOrd="0" presId="urn:microsoft.com/office/officeart/2005/8/layout/vList2"/>
    <dgm:cxn modelId="{C73EEB5D-70DA-4C40-8A75-C1A229FD28C5}" type="presParOf" srcId="{1900713B-16C4-45BA-9279-4B66E6F7C07C}" destId="{4D26565D-5653-48DE-A465-F31A36DAD9BC}" srcOrd="4" destOrd="0" presId="urn:microsoft.com/office/officeart/2005/8/layout/vList2"/>
    <dgm:cxn modelId="{74415E89-771B-4511-8F6D-07E5C2392648}" type="presParOf" srcId="{1900713B-16C4-45BA-9279-4B66E6F7C07C}" destId="{4734C5D9-C08F-4552-8E76-19870A1E06AD}" srcOrd="5" destOrd="0" presId="urn:microsoft.com/office/officeart/2005/8/layout/vList2"/>
    <dgm:cxn modelId="{67216C38-751B-4373-B9C9-343715349CC6}" type="presParOf" srcId="{1900713B-16C4-45BA-9279-4B66E6F7C07C}" destId="{B7D54A88-2DBB-4B2C-A964-657C72DB983E}" srcOrd="6" destOrd="0" presId="urn:microsoft.com/office/officeart/2005/8/layout/vList2"/>
    <dgm:cxn modelId="{4D547E78-F8CA-4808-8CAE-2ED81633717B}" type="presParOf" srcId="{1900713B-16C4-45BA-9279-4B66E6F7C07C}" destId="{6CBBC0AD-2130-493D-A39B-BDB99A340815}" srcOrd="7" destOrd="0" presId="urn:microsoft.com/office/officeart/2005/8/layout/vList2"/>
    <dgm:cxn modelId="{B6256362-B0C1-400C-9901-BFD8A44E2658}" type="presParOf" srcId="{1900713B-16C4-45BA-9279-4B66E6F7C07C}" destId="{3102885E-4A8E-4CF1-8A9D-6E1B579E4B72}" srcOrd="8" destOrd="0" presId="urn:microsoft.com/office/officeart/2005/8/layout/vList2"/>
    <dgm:cxn modelId="{D31CE336-65EB-45F4-AD7D-95F39D0705AE}" type="presParOf" srcId="{1900713B-16C4-45BA-9279-4B66E6F7C07C}" destId="{1FB792EF-C3C4-4F31-BEA4-958484CB9C20}" srcOrd="9" destOrd="0" presId="urn:microsoft.com/office/officeart/2005/8/layout/vList2"/>
    <dgm:cxn modelId="{6643620B-32C4-446F-AAB2-3D02B92815DA}" type="presParOf" srcId="{1900713B-16C4-45BA-9279-4B66E6F7C07C}" destId="{005FDC68-07C4-4CBF-A6A4-27FBC21DFEEC}" srcOrd="10" destOrd="0" presId="urn:microsoft.com/office/officeart/2005/8/layout/vList2"/>
    <dgm:cxn modelId="{0284809D-4096-41A4-A809-F4D8228F5CAC}" type="presParOf" srcId="{1900713B-16C4-45BA-9279-4B66E6F7C07C}" destId="{73E7AC30-64FF-4C1A-BB0A-6A43D50689E5}" srcOrd="11" destOrd="0" presId="urn:microsoft.com/office/officeart/2005/8/layout/vList2"/>
    <dgm:cxn modelId="{C80E07FB-B599-415E-BDAC-DF33D1A0CDD8}" type="presParOf" srcId="{1900713B-16C4-45BA-9279-4B66E6F7C07C}" destId="{6361AE79-EA7B-4B7E-AE9B-ACDF81952E2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F4E272C-EE55-4C86-9302-BA441FDB37BF}" type="doc">
      <dgm:prSet loTypeId="urn:microsoft.com/office/officeart/2005/8/layout/target3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BEC5AE-172A-4252-A197-0E48BF628A58}">
      <dgm:prSet/>
      <dgm:spPr/>
      <dgm:t>
        <a:bodyPr/>
        <a:lstStyle/>
        <a:p>
          <a:r>
            <a:rPr lang="en-US"/>
            <a:t>Break</a:t>
          </a:r>
        </a:p>
      </dgm:t>
    </dgm:pt>
    <dgm:pt modelId="{3A2343DA-1D9C-4A72-9F87-EEDE03ADD21B}" type="parTrans" cxnId="{87D32A32-BAB5-4B76-9758-1037EB275A3D}">
      <dgm:prSet/>
      <dgm:spPr/>
      <dgm:t>
        <a:bodyPr/>
        <a:lstStyle/>
        <a:p>
          <a:endParaRPr lang="en-US"/>
        </a:p>
      </dgm:t>
    </dgm:pt>
    <dgm:pt modelId="{AB9350A2-ABE7-4DFC-9D40-F10DD26DE724}" type="sibTrans" cxnId="{87D32A32-BAB5-4B76-9758-1037EB275A3D}">
      <dgm:prSet/>
      <dgm:spPr/>
      <dgm:t>
        <a:bodyPr/>
        <a:lstStyle/>
        <a:p>
          <a:endParaRPr lang="en-US"/>
        </a:p>
      </dgm:t>
    </dgm:pt>
    <dgm:pt modelId="{9C71EEF6-A2D9-41E8-A7C8-05DF4A56BFDC}" type="pres">
      <dgm:prSet presAssocID="{EF4E272C-EE55-4C86-9302-BA441FDB37B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68D0884-4D9A-4718-A931-4D5F7BF5D5E7}" type="pres">
      <dgm:prSet presAssocID="{34BEC5AE-172A-4252-A197-0E48BF628A58}" presName="circle1" presStyleLbl="node1" presStyleIdx="0" presStyleCnt="1"/>
      <dgm:spPr/>
    </dgm:pt>
    <dgm:pt modelId="{6A8A585E-CB7E-4F11-BA36-7D776744CDDD}" type="pres">
      <dgm:prSet presAssocID="{34BEC5AE-172A-4252-A197-0E48BF628A58}" presName="space" presStyleCnt="0"/>
      <dgm:spPr/>
    </dgm:pt>
    <dgm:pt modelId="{CF9541BC-4577-4741-BBC2-A325178AA08F}" type="pres">
      <dgm:prSet presAssocID="{34BEC5AE-172A-4252-A197-0E48BF628A58}" presName="rect1" presStyleLbl="alignAcc1" presStyleIdx="0" presStyleCnt="1"/>
      <dgm:spPr/>
    </dgm:pt>
    <dgm:pt modelId="{CD2DFB7C-6B7E-4D00-B9DF-5595F039F2E3}" type="pres">
      <dgm:prSet presAssocID="{34BEC5AE-172A-4252-A197-0E48BF628A5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D32A32-BAB5-4B76-9758-1037EB275A3D}" srcId="{EF4E272C-EE55-4C86-9302-BA441FDB37BF}" destId="{34BEC5AE-172A-4252-A197-0E48BF628A58}" srcOrd="0" destOrd="0" parTransId="{3A2343DA-1D9C-4A72-9F87-EEDE03ADD21B}" sibTransId="{AB9350A2-ABE7-4DFC-9D40-F10DD26DE724}"/>
    <dgm:cxn modelId="{7B72EE3D-24BD-485C-B928-E716AE53EC6D}" type="presOf" srcId="{34BEC5AE-172A-4252-A197-0E48BF628A58}" destId="{CD2DFB7C-6B7E-4D00-B9DF-5595F039F2E3}" srcOrd="1" destOrd="0" presId="urn:microsoft.com/office/officeart/2005/8/layout/target3"/>
    <dgm:cxn modelId="{D6B80BD4-DEF0-4ABD-A921-644F32A07122}" type="presOf" srcId="{EF4E272C-EE55-4C86-9302-BA441FDB37BF}" destId="{9C71EEF6-A2D9-41E8-A7C8-05DF4A56BFDC}" srcOrd="0" destOrd="0" presId="urn:microsoft.com/office/officeart/2005/8/layout/target3"/>
    <dgm:cxn modelId="{4DC83EFE-D13C-4275-A868-AE80046E9D69}" type="presOf" srcId="{34BEC5AE-172A-4252-A197-0E48BF628A58}" destId="{CF9541BC-4577-4741-BBC2-A325178AA08F}" srcOrd="0" destOrd="0" presId="urn:microsoft.com/office/officeart/2005/8/layout/target3"/>
    <dgm:cxn modelId="{A0BB2EF1-8B5B-4A5D-84E0-1DB49873EE50}" type="presParOf" srcId="{9C71EEF6-A2D9-41E8-A7C8-05DF4A56BFDC}" destId="{568D0884-4D9A-4718-A931-4D5F7BF5D5E7}" srcOrd="0" destOrd="0" presId="urn:microsoft.com/office/officeart/2005/8/layout/target3"/>
    <dgm:cxn modelId="{94894A20-D916-4731-A30B-1AB2E5190BBA}" type="presParOf" srcId="{9C71EEF6-A2D9-41E8-A7C8-05DF4A56BFDC}" destId="{6A8A585E-CB7E-4F11-BA36-7D776744CDDD}" srcOrd="1" destOrd="0" presId="urn:microsoft.com/office/officeart/2005/8/layout/target3"/>
    <dgm:cxn modelId="{35BDA30E-96D6-46D8-8D10-AC057254FA3F}" type="presParOf" srcId="{9C71EEF6-A2D9-41E8-A7C8-05DF4A56BFDC}" destId="{CF9541BC-4577-4741-BBC2-A325178AA08F}" srcOrd="2" destOrd="0" presId="urn:microsoft.com/office/officeart/2005/8/layout/target3"/>
    <dgm:cxn modelId="{BF4B7596-B80A-493E-B9E6-041297BF8D12}" type="presParOf" srcId="{9C71EEF6-A2D9-41E8-A7C8-05DF4A56BFDC}" destId="{CD2DFB7C-6B7E-4D00-B9DF-5595F039F2E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5FC1EE1-3E92-45B3-8D18-5935BA1D4C20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29D0F1-CA9B-4B01-9149-C778DA76C0BB}">
      <dgm:prSet/>
      <dgm:spPr/>
      <dgm:t>
        <a:bodyPr/>
        <a:lstStyle/>
        <a:p>
          <a:r>
            <a:rPr lang="en-US"/>
            <a:t>Functions</a:t>
          </a:r>
        </a:p>
      </dgm:t>
    </dgm:pt>
    <dgm:pt modelId="{8A698A00-BF0D-45DF-A60B-151B96AABC74}" type="parTrans" cxnId="{E5FFE3F7-D5CE-476C-B885-B17940B6809B}">
      <dgm:prSet/>
      <dgm:spPr/>
      <dgm:t>
        <a:bodyPr/>
        <a:lstStyle/>
        <a:p>
          <a:endParaRPr lang="en-US"/>
        </a:p>
      </dgm:t>
    </dgm:pt>
    <dgm:pt modelId="{74094481-AA7B-4C53-BB36-968D77A08FCC}" type="sibTrans" cxnId="{E5FFE3F7-D5CE-476C-B885-B17940B6809B}">
      <dgm:prSet/>
      <dgm:spPr/>
      <dgm:t>
        <a:bodyPr/>
        <a:lstStyle/>
        <a:p>
          <a:endParaRPr lang="en-US"/>
        </a:p>
      </dgm:t>
    </dgm:pt>
    <dgm:pt modelId="{59603CF0-EFCF-4AED-A542-263B4B9BC227}" type="pres">
      <dgm:prSet presAssocID="{B5FC1EE1-3E92-45B3-8D18-5935BA1D4C20}" presName="linear" presStyleCnt="0">
        <dgm:presLayoutVars>
          <dgm:animLvl val="lvl"/>
          <dgm:resizeHandles val="exact"/>
        </dgm:presLayoutVars>
      </dgm:prSet>
      <dgm:spPr/>
    </dgm:pt>
    <dgm:pt modelId="{662C2AE6-7E24-4F52-993D-8E5E3C590A7F}" type="pres">
      <dgm:prSet presAssocID="{D229D0F1-CA9B-4B01-9149-C778DA76C0B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BC7A60-ED1C-4D44-B941-35552319B0F8}" type="presOf" srcId="{D229D0F1-CA9B-4B01-9149-C778DA76C0BB}" destId="{662C2AE6-7E24-4F52-993D-8E5E3C590A7F}" srcOrd="0" destOrd="0" presId="urn:microsoft.com/office/officeart/2005/8/layout/vList2"/>
    <dgm:cxn modelId="{6A883582-BA86-4FC5-BDF3-D3DE9005BCB9}" type="presOf" srcId="{B5FC1EE1-3E92-45B3-8D18-5935BA1D4C20}" destId="{59603CF0-EFCF-4AED-A542-263B4B9BC227}" srcOrd="0" destOrd="0" presId="urn:microsoft.com/office/officeart/2005/8/layout/vList2"/>
    <dgm:cxn modelId="{E5FFE3F7-D5CE-476C-B885-B17940B6809B}" srcId="{B5FC1EE1-3E92-45B3-8D18-5935BA1D4C20}" destId="{D229D0F1-CA9B-4B01-9149-C778DA76C0BB}" srcOrd="0" destOrd="0" parTransId="{8A698A00-BF0D-45DF-A60B-151B96AABC74}" sibTransId="{74094481-AA7B-4C53-BB36-968D77A08FCC}"/>
    <dgm:cxn modelId="{F4933C79-3AD0-4073-8C98-20DAC89F054F}" type="presParOf" srcId="{59603CF0-EFCF-4AED-A542-263B4B9BC227}" destId="{662C2AE6-7E24-4F52-993D-8E5E3C590A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B0FD6B9-733A-405F-BA64-40B551765927}" type="doc">
      <dgm:prSet loTypeId="urn:microsoft.com/office/officeart/2005/8/layout/target3" loCatId="relationship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4272FD7-8904-403A-91CA-02EB90139348}">
      <dgm:prSet/>
      <dgm:spPr/>
      <dgm:t>
        <a:bodyPr/>
        <a:lstStyle/>
        <a:p>
          <a:r>
            <a:rPr lang="en-US"/>
            <a:t>Arrow Function</a:t>
          </a:r>
        </a:p>
      </dgm:t>
    </dgm:pt>
    <dgm:pt modelId="{66CBE52F-4987-4556-AD3E-5513B7DC4172}" type="parTrans" cxnId="{15098387-155A-490E-A90C-1D41CA37ED36}">
      <dgm:prSet/>
      <dgm:spPr/>
      <dgm:t>
        <a:bodyPr/>
        <a:lstStyle/>
        <a:p>
          <a:endParaRPr lang="en-US"/>
        </a:p>
      </dgm:t>
    </dgm:pt>
    <dgm:pt modelId="{382DD0CF-DA97-4343-BEAD-62A0B3177363}" type="sibTrans" cxnId="{15098387-155A-490E-A90C-1D41CA37ED36}">
      <dgm:prSet/>
      <dgm:spPr/>
      <dgm:t>
        <a:bodyPr/>
        <a:lstStyle/>
        <a:p>
          <a:endParaRPr lang="en-US"/>
        </a:p>
      </dgm:t>
    </dgm:pt>
    <dgm:pt modelId="{D5117C6B-45F0-447E-B92E-6B15AB06F9D3}" type="pres">
      <dgm:prSet presAssocID="{7B0FD6B9-733A-405F-BA64-40B55176592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E122EEE-62E7-4E29-A743-7ECBCD6A7663}" type="pres">
      <dgm:prSet presAssocID="{34272FD7-8904-403A-91CA-02EB90139348}" presName="circle1" presStyleLbl="node1" presStyleIdx="0" presStyleCnt="1"/>
      <dgm:spPr/>
    </dgm:pt>
    <dgm:pt modelId="{67B6483E-5036-428B-B67A-AA4A93E85036}" type="pres">
      <dgm:prSet presAssocID="{34272FD7-8904-403A-91CA-02EB90139348}" presName="space" presStyleCnt="0"/>
      <dgm:spPr/>
    </dgm:pt>
    <dgm:pt modelId="{7F705734-88A2-436F-A9E1-B1BD71118CD8}" type="pres">
      <dgm:prSet presAssocID="{34272FD7-8904-403A-91CA-02EB90139348}" presName="rect1" presStyleLbl="alignAcc1" presStyleIdx="0" presStyleCnt="1"/>
      <dgm:spPr/>
    </dgm:pt>
    <dgm:pt modelId="{40D0BCE8-DF0C-45C7-8704-D74B1FB62E36}" type="pres">
      <dgm:prSet presAssocID="{34272FD7-8904-403A-91CA-02EB9013934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ACB4A0C-EDFE-4ADF-B708-0A21AD5C964D}" type="presOf" srcId="{7B0FD6B9-733A-405F-BA64-40B551765927}" destId="{D5117C6B-45F0-447E-B92E-6B15AB06F9D3}" srcOrd="0" destOrd="0" presId="urn:microsoft.com/office/officeart/2005/8/layout/target3"/>
    <dgm:cxn modelId="{9CCFBD57-C2BD-4D60-B08B-0118ADFE7D81}" type="presOf" srcId="{34272FD7-8904-403A-91CA-02EB90139348}" destId="{7F705734-88A2-436F-A9E1-B1BD71118CD8}" srcOrd="0" destOrd="0" presId="urn:microsoft.com/office/officeart/2005/8/layout/target3"/>
    <dgm:cxn modelId="{15098387-155A-490E-A90C-1D41CA37ED36}" srcId="{7B0FD6B9-733A-405F-BA64-40B551765927}" destId="{34272FD7-8904-403A-91CA-02EB90139348}" srcOrd="0" destOrd="0" parTransId="{66CBE52F-4987-4556-AD3E-5513B7DC4172}" sibTransId="{382DD0CF-DA97-4343-BEAD-62A0B3177363}"/>
    <dgm:cxn modelId="{3DCA18DF-0A7D-41A5-9974-ACCDFE85F975}" type="presOf" srcId="{34272FD7-8904-403A-91CA-02EB90139348}" destId="{40D0BCE8-DF0C-45C7-8704-D74B1FB62E36}" srcOrd="1" destOrd="0" presId="urn:microsoft.com/office/officeart/2005/8/layout/target3"/>
    <dgm:cxn modelId="{6BFBC7B9-57CE-4EBD-A088-5A0A39BCC98E}" type="presParOf" srcId="{D5117C6B-45F0-447E-B92E-6B15AB06F9D3}" destId="{4E122EEE-62E7-4E29-A743-7ECBCD6A7663}" srcOrd="0" destOrd="0" presId="urn:microsoft.com/office/officeart/2005/8/layout/target3"/>
    <dgm:cxn modelId="{C41852BD-90FA-40EE-BD6A-B5B6E8393339}" type="presParOf" srcId="{D5117C6B-45F0-447E-B92E-6B15AB06F9D3}" destId="{67B6483E-5036-428B-B67A-AA4A93E85036}" srcOrd="1" destOrd="0" presId="urn:microsoft.com/office/officeart/2005/8/layout/target3"/>
    <dgm:cxn modelId="{329F3AB7-1AF6-4D55-9E87-B965C1045EDA}" type="presParOf" srcId="{D5117C6B-45F0-447E-B92E-6B15AB06F9D3}" destId="{7F705734-88A2-436F-A9E1-B1BD71118CD8}" srcOrd="2" destOrd="0" presId="urn:microsoft.com/office/officeart/2005/8/layout/target3"/>
    <dgm:cxn modelId="{819ADD78-136F-4972-96F9-676F967AAD59}" type="presParOf" srcId="{D5117C6B-45F0-447E-B92E-6B15AB06F9D3}" destId="{40D0BCE8-DF0C-45C7-8704-D74B1FB62E3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37C54D2-CB05-411B-AFB2-464F3F2B612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AFB63C-1C29-43D9-8BB7-3397404A56D6}">
      <dgm:prSet/>
      <dgm:spPr/>
      <dgm:t>
        <a:bodyPr/>
        <a:lstStyle/>
        <a:p>
          <a:r>
            <a:rPr lang="en-US"/>
            <a:t>Advanced Array Loops</a:t>
          </a:r>
        </a:p>
      </dgm:t>
    </dgm:pt>
    <dgm:pt modelId="{A00D01D0-64DF-462B-8954-95A0BD0EE666}" type="parTrans" cxnId="{6BC2BA43-8DA0-4E2C-98B1-AE320407A049}">
      <dgm:prSet/>
      <dgm:spPr/>
      <dgm:t>
        <a:bodyPr/>
        <a:lstStyle/>
        <a:p>
          <a:endParaRPr lang="en-US"/>
        </a:p>
      </dgm:t>
    </dgm:pt>
    <dgm:pt modelId="{F7AACFDD-B221-4774-BB1B-A2D5C46A3C5C}" type="sibTrans" cxnId="{6BC2BA43-8DA0-4E2C-98B1-AE320407A049}">
      <dgm:prSet/>
      <dgm:spPr/>
      <dgm:t>
        <a:bodyPr/>
        <a:lstStyle/>
        <a:p>
          <a:endParaRPr lang="en-US"/>
        </a:p>
      </dgm:t>
    </dgm:pt>
    <dgm:pt modelId="{E81C0767-63C0-492C-9B15-186E9CD4840E}" type="pres">
      <dgm:prSet presAssocID="{737C54D2-CB05-411B-AFB2-464F3F2B6120}" presName="linear" presStyleCnt="0">
        <dgm:presLayoutVars>
          <dgm:animLvl val="lvl"/>
          <dgm:resizeHandles val="exact"/>
        </dgm:presLayoutVars>
      </dgm:prSet>
      <dgm:spPr/>
    </dgm:pt>
    <dgm:pt modelId="{C6358BD4-B8EB-43F4-980A-9CBA1715502F}" type="pres">
      <dgm:prSet presAssocID="{1FAFB63C-1C29-43D9-8BB7-3397404A56D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C2BA43-8DA0-4E2C-98B1-AE320407A049}" srcId="{737C54D2-CB05-411B-AFB2-464F3F2B6120}" destId="{1FAFB63C-1C29-43D9-8BB7-3397404A56D6}" srcOrd="0" destOrd="0" parTransId="{A00D01D0-64DF-462B-8954-95A0BD0EE666}" sibTransId="{F7AACFDD-B221-4774-BB1B-A2D5C46A3C5C}"/>
    <dgm:cxn modelId="{43DDD77F-D2AE-4AF7-8B61-A53EE7B79C1F}" type="presOf" srcId="{1FAFB63C-1C29-43D9-8BB7-3397404A56D6}" destId="{C6358BD4-B8EB-43F4-980A-9CBA1715502F}" srcOrd="0" destOrd="0" presId="urn:microsoft.com/office/officeart/2005/8/layout/vList2"/>
    <dgm:cxn modelId="{8F91BDAE-A0BE-4557-B734-B2419BAFD36A}" type="presOf" srcId="{737C54D2-CB05-411B-AFB2-464F3F2B6120}" destId="{E81C0767-63C0-492C-9B15-186E9CD4840E}" srcOrd="0" destOrd="0" presId="urn:microsoft.com/office/officeart/2005/8/layout/vList2"/>
    <dgm:cxn modelId="{65D8288F-B684-4B57-A18E-C1A5D7B1FAE5}" type="presParOf" srcId="{E81C0767-63C0-492C-9B15-186E9CD4840E}" destId="{C6358BD4-B8EB-43F4-980A-9CBA17155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B8DBD1-F2F8-4D66-960A-4E7A45BADB8C}" type="doc">
      <dgm:prSet loTypeId="urn:microsoft.com/office/officeart/2005/8/layout/vList2" loCatId="list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E5D2C1B7-38D9-4C82-9F0D-CBF743F2624D}">
      <dgm:prSet/>
      <dgm:spPr/>
      <dgm:t>
        <a:bodyPr/>
        <a:lstStyle/>
        <a:p>
          <a:r>
            <a:rPr lang="en-US" dirty="0"/>
            <a:t>Represents both integer and floating point numbers </a:t>
          </a:r>
        </a:p>
      </dgm:t>
    </dgm:pt>
    <dgm:pt modelId="{D398458C-7A10-44E0-B5F5-201DA7BF8837}" type="parTrans" cxnId="{52684E3A-12B2-4606-B6DE-94ECD5C8562F}">
      <dgm:prSet/>
      <dgm:spPr/>
      <dgm:t>
        <a:bodyPr/>
        <a:lstStyle/>
        <a:p>
          <a:endParaRPr lang="en-US"/>
        </a:p>
      </dgm:t>
    </dgm:pt>
    <dgm:pt modelId="{CB4A3449-6BF5-4F7E-8CCC-BCBD6CDF2A69}" type="sibTrans" cxnId="{52684E3A-12B2-4606-B6DE-94ECD5C8562F}">
      <dgm:prSet/>
      <dgm:spPr/>
      <dgm:t>
        <a:bodyPr/>
        <a:lstStyle/>
        <a:p>
          <a:endParaRPr lang="en-US"/>
        </a:p>
      </dgm:t>
    </dgm:pt>
    <dgm:pt modelId="{31A9F59D-8BD5-43A4-A683-720CAD3540A8}">
      <dgm:prSet/>
      <dgm:spPr/>
      <dgm:t>
        <a:bodyPr/>
        <a:lstStyle/>
        <a:p>
          <a:r>
            <a:rPr lang="en-US"/>
            <a:t>Example:</a:t>
          </a:r>
        </a:p>
      </dgm:t>
    </dgm:pt>
    <dgm:pt modelId="{4826967A-545D-4781-8EC5-802470867870}" type="parTrans" cxnId="{9D5E177B-02B9-4608-9228-5464E989CFC1}">
      <dgm:prSet/>
      <dgm:spPr/>
      <dgm:t>
        <a:bodyPr/>
        <a:lstStyle/>
        <a:p>
          <a:endParaRPr lang="en-US"/>
        </a:p>
      </dgm:t>
    </dgm:pt>
    <dgm:pt modelId="{AA0D11C8-BF0C-4C9C-BB59-664CF0E3029B}" type="sibTrans" cxnId="{9D5E177B-02B9-4608-9228-5464E989CFC1}">
      <dgm:prSet/>
      <dgm:spPr/>
      <dgm:t>
        <a:bodyPr/>
        <a:lstStyle/>
        <a:p>
          <a:endParaRPr lang="en-US"/>
        </a:p>
      </dgm:t>
    </dgm:pt>
    <dgm:pt modelId="{D0BC904A-A26C-437A-BC42-6AEAE4C2B5DA}">
      <dgm:prSet/>
      <dgm:spPr/>
      <dgm:t>
        <a:bodyPr/>
        <a:lstStyle/>
        <a:p>
          <a:r>
            <a:rPr lang="en-US"/>
            <a:t>Var a = 10;</a:t>
          </a:r>
        </a:p>
      </dgm:t>
    </dgm:pt>
    <dgm:pt modelId="{09118450-6F13-4996-908A-6C640DE39399}" type="parTrans" cxnId="{F8137610-576B-41B8-BFEC-18946757F6A6}">
      <dgm:prSet/>
      <dgm:spPr/>
      <dgm:t>
        <a:bodyPr/>
        <a:lstStyle/>
        <a:p>
          <a:endParaRPr lang="en-US"/>
        </a:p>
      </dgm:t>
    </dgm:pt>
    <dgm:pt modelId="{C918CD38-D442-4346-8D0A-9DF5C0FFC18B}" type="sibTrans" cxnId="{F8137610-576B-41B8-BFEC-18946757F6A6}">
      <dgm:prSet/>
      <dgm:spPr/>
      <dgm:t>
        <a:bodyPr/>
        <a:lstStyle/>
        <a:p>
          <a:endParaRPr lang="en-US"/>
        </a:p>
      </dgm:t>
    </dgm:pt>
    <dgm:pt modelId="{FA1F4DD6-38FA-4970-B00C-EA019D98F0E4}" type="pres">
      <dgm:prSet presAssocID="{5FB8DBD1-F2F8-4D66-960A-4E7A45BADB8C}" presName="linear" presStyleCnt="0">
        <dgm:presLayoutVars>
          <dgm:animLvl val="lvl"/>
          <dgm:resizeHandles val="exact"/>
        </dgm:presLayoutVars>
      </dgm:prSet>
      <dgm:spPr/>
    </dgm:pt>
    <dgm:pt modelId="{4ADA0A16-0AA1-445E-82C1-BCF43FBD115D}" type="pres">
      <dgm:prSet presAssocID="{E5D2C1B7-38D9-4C82-9F0D-CBF743F2624D}" presName="parentText" presStyleLbl="node1" presStyleIdx="0" presStyleCnt="3" custScaleY="160123">
        <dgm:presLayoutVars>
          <dgm:chMax val="0"/>
          <dgm:bulletEnabled val="1"/>
        </dgm:presLayoutVars>
      </dgm:prSet>
      <dgm:spPr/>
    </dgm:pt>
    <dgm:pt modelId="{C67E6CE4-8DBF-4529-B3C9-2BCE845344D9}" type="pres">
      <dgm:prSet presAssocID="{CB4A3449-6BF5-4F7E-8CCC-BCBD6CDF2A69}" presName="spacer" presStyleCnt="0"/>
      <dgm:spPr/>
    </dgm:pt>
    <dgm:pt modelId="{035ADE09-311C-4CE7-9256-919DC2F6F19E}" type="pres">
      <dgm:prSet presAssocID="{31A9F59D-8BD5-43A4-A683-720CAD3540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5E4D39-432E-4FC3-8887-6EF401250AC8}" type="pres">
      <dgm:prSet presAssocID="{AA0D11C8-BF0C-4C9C-BB59-664CF0E3029B}" presName="spacer" presStyleCnt="0"/>
      <dgm:spPr/>
    </dgm:pt>
    <dgm:pt modelId="{424A611B-6558-439E-8BDF-93EA1CFC4AE5}" type="pres">
      <dgm:prSet presAssocID="{D0BC904A-A26C-437A-BC42-6AEAE4C2B5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137610-576B-41B8-BFEC-18946757F6A6}" srcId="{5FB8DBD1-F2F8-4D66-960A-4E7A45BADB8C}" destId="{D0BC904A-A26C-437A-BC42-6AEAE4C2B5DA}" srcOrd="2" destOrd="0" parTransId="{09118450-6F13-4996-908A-6C640DE39399}" sibTransId="{C918CD38-D442-4346-8D0A-9DF5C0FFC18B}"/>
    <dgm:cxn modelId="{FE544A3A-BC03-4BBF-B372-30D4614DFA6C}" type="presOf" srcId="{31A9F59D-8BD5-43A4-A683-720CAD3540A8}" destId="{035ADE09-311C-4CE7-9256-919DC2F6F19E}" srcOrd="0" destOrd="0" presId="urn:microsoft.com/office/officeart/2005/8/layout/vList2"/>
    <dgm:cxn modelId="{52684E3A-12B2-4606-B6DE-94ECD5C8562F}" srcId="{5FB8DBD1-F2F8-4D66-960A-4E7A45BADB8C}" destId="{E5D2C1B7-38D9-4C82-9F0D-CBF743F2624D}" srcOrd="0" destOrd="0" parTransId="{D398458C-7A10-44E0-B5F5-201DA7BF8837}" sibTransId="{CB4A3449-6BF5-4F7E-8CCC-BCBD6CDF2A69}"/>
    <dgm:cxn modelId="{9D5E177B-02B9-4608-9228-5464E989CFC1}" srcId="{5FB8DBD1-F2F8-4D66-960A-4E7A45BADB8C}" destId="{31A9F59D-8BD5-43A4-A683-720CAD3540A8}" srcOrd="1" destOrd="0" parTransId="{4826967A-545D-4781-8EC5-802470867870}" sibTransId="{AA0D11C8-BF0C-4C9C-BB59-664CF0E3029B}"/>
    <dgm:cxn modelId="{80CE4D88-91E1-4177-B40D-B4730827CB62}" type="presOf" srcId="{E5D2C1B7-38D9-4C82-9F0D-CBF743F2624D}" destId="{4ADA0A16-0AA1-445E-82C1-BCF43FBD115D}" srcOrd="0" destOrd="0" presId="urn:microsoft.com/office/officeart/2005/8/layout/vList2"/>
    <dgm:cxn modelId="{8F0A43A1-4345-45DE-A015-173D94D37C86}" type="presOf" srcId="{5FB8DBD1-F2F8-4D66-960A-4E7A45BADB8C}" destId="{FA1F4DD6-38FA-4970-B00C-EA019D98F0E4}" srcOrd="0" destOrd="0" presId="urn:microsoft.com/office/officeart/2005/8/layout/vList2"/>
    <dgm:cxn modelId="{7E6030F6-8C87-4A65-91D3-127FCF671C12}" type="presOf" srcId="{D0BC904A-A26C-437A-BC42-6AEAE4C2B5DA}" destId="{424A611B-6558-439E-8BDF-93EA1CFC4AE5}" srcOrd="0" destOrd="0" presId="urn:microsoft.com/office/officeart/2005/8/layout/vList2"/>
    <dgm:cxn modelId="{9ABA16DD-8CFC-4A87-9F50-92E42BD4E675}" type="presParOf" srcId="{FA1F4DD6-38FA-4970-B00C-EA019D98F0E4}" destId="{4ADA0A16-0AA1-445E-82C1-BCF43FBD115D}" srcOrd="0" destOrd="0" presId="urn:microsoft.com/office/officeart/2005/8/layout/vList2"/>
    <dgm:cxn modelId="{C6505A48-97F2-4CAC-9620-40C605ADAC78}" type="presParOf" srcId="{FA1F4DD6-38FA-4970-B00C-EA019D98F0E4}" destId="{C67E6CE4-8DBF-4529-B3C9-2BCE845344D9}" srcOrd="1" destOrd="0" presId="urn:microsoft.com/office/officeart/2005/8/layout/vList2"/>
    <dgm:cxn modelId="{EB491F3A-0C41-4965-A4AF-A38BA0D7F31F}" type="presParOf" srcId="{FA1F4DD6-38FA-4970-B00C-EA019D98F0E4}" destId="{035ADE09-311C-4CE7-9256-919DC2F6F19E}" srcOrd="2" destOrd="0" presId="urn:microsoft.com/office/officeart/2005/8/layout/vList2"/>
    <dgm:cxn modelId="{D1A55133-A9E9-46AA-8EAB-F7CFE29E72BD}" type="presParOf" srcId="{FA1F4DD6-38FA-4970-B00C-EA019D98F0E4}" destId="{865E4D39-432E-4FC3-8887-6EF401250AC8}" srcOrd="3" destOrd="0" presId="urn:microsoft.com/office/officeart/2005/8/layout/vList2"/>
    <dgm:cxn modelId="{C81BCBB0-A50C-4904-A135-A78F7A00406E}" type="presParOf" srcId="{FA1F4DD6-38FA-4970-B00C-EA019D98F0E4}" destId="{424A611B-6558-439E-8BDF-93EA1CFC4A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C578630-2F3E-4AE1-9E27-0B4EB26A6A78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58EE88-B0BB-4098-ABA6-5FB8B558654E}">
      <dgm:prSet/>
      <dgm:spPr/>
      <dgm:t>
        <a:bodyPr/>
        <a:lstStyle/>
        <a:p>
          <a:r>
            <a:rPr lang="en-US"/>
            <a:t>Array map method</a:t>
          </a:r>
        </a:p>
      </dgm:t>
    </dgm:pt>
    <dgm:pt modelId="{0D014240-1518-44A7-8E65-B1BF60D0DAF3}" type="parTrans" cxnId="{33F4A285-C4D8-486C-A0C9-784C595F33F1}">
      <dgm:prSet/>
      <dgm:spPr/>
      <dgm:t>
        <a:bodyPr/>
        <a:lstStyle/>
        <a:p>
          <a:endParaRPr lang="en-US"/>
        </a:p>
      </dgm:t>
    </dgm:pt>
    <dgm:pt modelId="{BA678ABD-B804-4C66-83EB-32E07AB20D71}" type="sibTrans" cxnId="{33F4A285-C4D8-486C-A0C9-784C595F33F1}">
      <dgm:prSet/>
      <dgm:spPr/>
      <dgm:t>
        <a:bodyPr/>
        <a:lstStyle/>
        <a:p>
          <a:endParaRPr lang="en-US"/>
        </a:p>
      </dgm:t>
    </dgm:pt>
    <dgm:pt modelId="{4B62C8CC-BA16-4795-8D97-13C4BD5ADD22}" type="pres">
      <dgm:prSet presAssocID="{4C578630-2F3E-4AE1-9E27-0B4EB26A6A7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AE4C421-C422-415C-88CD-00CDE3EC2698}" type="pres">
      <dgm:prSet presAssocID="{AC58EE88-B0BB-4098-ABA6-5FB8B558654E}" presName="circle1" presStyleLbl="node1" presStyleIdx="0" presStyleCnt="1"/>
      <dgm:spPr/>
    </dgm:pt>
    <dgm:pt modelId="{ABA0D154-C88F-482A-A4B2-F7D73F3B5D4D}" type="pres">
      <dgm:prSet presAssocID="{AC58EE88-B0BB-4098-ABA6-5FB8B558654E}" presName="space" presStyleCnt="0"/>
      <dgm:spPr/>
    </dgm:pt>
    <dgm:pt modelId="{87A7262D-4705-4DAD-8BEA-B5077E406FE3}" type="pres">
      <dgm:prSet presAssocID="{AC58EE88-B0BB-4098-ABA6-5FB8B558654E}" presName="rect1" presStyleLbl="alignAcc1" presStyleIdx="0" presStyleCnt="1"/>
      <dgm:spPr/>
    </dgm:pt>
    <dgm:pt modelId="{38EC6B30-9BB5-47F0-8469-D25EC4F0578D}" type="pres">
      <dgm:prSet presAssocID="{AC58EE88-B0BB-4098-ABA6-5FB8B558654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E83A06A-1FDC-40E6-BA90-24FBA69C70DA}" type="presOf" srcId="{4C578630-2F3E-4AE1-9E27-0B4EB26A6A78}" destId="{4B62C8CC-BA16-4795-8D97-13C4BD5ADD22}" srcOrd="0" destOrd="0" presId="urn:microsoft.com/office/officeart/2005/8/layout/target3"/>
    <dgm:cxn modelId="{33F4A285-C4D8-486C-A0C9-784C595F33F1}" srcId="{4C578630-2F3E-4AE1-9E27-0B4EB26A6A78}" destId="{AC58EE88-B0BB-4098-ABA6-5FB8B558654E}" srcOrd="0" destOrd="0" parTransId="{0D014240-1518-44A7-8E65-B1BF60D0DAF3}" sibTransId="{BA678ABD-B804-4C66-83EB-32E07AB20D71}"/>
    <dgm:cxn modelId="{F223BFB1-CA36-48E8-9466-2D3B8C81DD03}" type="presOf" srcId="{AC58EE88-B0BB-4098-ABA6-5FB8B558654E}" destId="{38EC6B30-9BB5-47F0-8469-D25EC4F0578D}" srcOrd="1" destOrd="0" presId="urn:microsoft.com/office/officeart/2005/8/layout/target3"/>
    <dgm:cxn modelId="{1129F7D2-FD00-46F3-B6AE-4C13D365B541}" type="presOf" srcId="{AC58EE88-B0BB-4098-ABA6-5FB8B558654E}" destId="{87A7262D-4705-4DAD-8BEA-B5077E406FE3}" srcOrd="0" destOrd="0" presId="urn:microsoft.com/office/officeart/2005/8/layout/target3"/>
    <dgm:cxn modelId="{8CCA0791-FDA0-4F90-B57F-6492A14E5AF1}" type="presParOf" srcId="{4B62C8CC-BA16-4795-8D97-13C4BD5ADD22}" destId="{7AE4C421-C422-415C-88CD-00CDE3EC2698}" srcOrd="0" destOrd="0" presId="urn:microsoft.com/office/officeart/2005/8/layout/target3"/>
    <dgm:cxn modelId="{CA31BC47-4961-44A5-A0EE-6897B3DF5522}" type="presParOf" srcId="{4B62C8CC-BA16-4795-8D97-13C4BD5ADD22}" destId="{ABA0D154-C88F-482A-A4B2-F7D73F3B5D4D}" srcOrd="1" destOrd="0" presId="urn:microsoft.com/office/officeart/2005/8/layout/target3"/>
    <dgm:cxn modelId="{5289DEBB-F993-4D9C-ACFB-4237E0D456A6}" type="presParOf" srcId="{4B62C8CC-BA16-4795-8D97-13C4BD5ADD22}" destId="{87A7262D-4705-4DAD-8BEA-B5077E406FE3}" srcOrd="2" destOrd="0" presId="urn:microsoft.com/office/officeart/2005/8/layout/target3"/>
    <dgm:cxn modelId="{5076B9F3-D6A0-40D5-9EC5-3128ECBC9CF4}" type="presParOf" srcId="{4B62C8CC-BA16-4795-8D97-13C4BD5ADD22}" destId="{38EC6B30-9BB5-47F0-8469-D25EC4F0578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16452A6B-E5D3-44D3-866F-19F62F0E4C56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DD939B-9D69-42A3-9212-EE229ED64CD7}">
      <dgm:prSet/>
      <dgm:spPr/>
      <dgm:t>
        <a:bodyPr/>
        <a:lstStyle/>
        <a:p>
          <a:r>
            <a:rPr lang="en-US"/>
            <a:t>Filter Method</a:t>
          </a:r>
        </a:p>
      </dgm:t>
    </dgm:pt>
    <dgm:pt modelId="{74471256-693D-40C6-8BCD-007B3F09F3B7}" type="parTrans" cxnId="{D56C43D6-14F9-452E-9A7B-A6B8CA6988FE}">
      <dgm:prSet/>
      <dgm:spPr/>
      <dgm:t>
        <a:bodyPr/>
        <a:lstStyle/>
        <a:p>
          <a:endParaRPr lang="en-US"/>
        </a:p>
      </dgm:t>
    </dgm:pt>
    <dgm:pt modelId="{70EFB1F7-2389-45C8-9CAA-EBC979FF9B5B}" type="sibTrans" cxnId="{D56C43D6-14F9-452E-9A7B-A6B8CA6988FE}">
      <dgm:prSet/>
      <dgm:spPr/>
      <dgm:t>
        <a:bodyPr/>
        <a:lstStyle/>
        <a:p>
          <a:endParaRPr lang="en-US"/>
        </a:p>
      </dgm:t>
    </dgm:pt>
    <dgm:pt modelId="{4F00B3FA-75E2-4F35-BEE7-8C1E43C57E58}" type="pres">
      <dgm:prSet presAssocID="{16452A6B-E5D3-44D3-866F-19F62F0E4C56}" presName="linear" presStyleCnt="0">
        <dgm:presLayoutVars>
          <dgm:animLvl val="lvl"/>
          <dgm:resizeHandles val="exact"/>
        </dgm:presLayoutVars>
      </dgm:prSet>
      <dgm:spPr/>
    </dgm:pt>
    <dgm:pt modelId="{31958F0C-B287-4ADB-956B-744F88CC1E93}" type="pres">
      <dgm:prSet presAssocID="{FADD939B-9D69-42A3-9212-EE229ED64C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EC9DE8A-2940-44A6-B122-77D672E673E7}" type="presOf" srcId="{FADD939B-9D69-42A3-9212-EE229ED64CD7}" destId="{31958F0C-B287-4ADB-956B-744F88CC1E93}" srcOrd="0" destOrd="0" presId="urn:microsoft.com/office/officeart/2005/8/layout/vList2"/>
    <dgm:cxn modelId="{581A6ACC-1E2C-405D-9936-0C44F3BB8632}" type="presOf" srcId="{16452A6B-E5D3-44D3-866F-19F62F0E4C56}" destId="{4F00B3FA-75E2-4F35-BEE7-8C1E43C57E58}" srcOrd="0" destOrd="0" presId="urn:microsoft.com/office/officeart/2005/8/layout/vList2"/>
    <dgm:cxn modelId="{D56C43D6-14F9-452E-9A7B-A6B8CA6988FE}" srcId="{16452A6B-E5D3-44D3-866F-19F62F0E4C56}" destId="{FADD939B-9D69-42A3-9212-EE229ED64CD7}" srcOrd="0" destOrd="0" parTransId="{74471256-693D-40C6-8BCD-007B3F09F3B7}" sibTransId="{70EFB1F7-2389-45C8-9CAA-EBC979FF9B5B}"/>
    <dgm:cxn modelId="{E3B9C181-CEDB-4AF9-A94D-8C5427C55C4D}" type="presParOf" srcId="{4F00B3FA-75E2-4F35-BEE7-8C1E43C57E58}" destId="{31958F0C-B287-4ADB-956B-744F88CC1E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7565442-359A-4138-B62F-D72818F7DDF2}" type="doc">
      <dgm:prSet loTypeId="urn:microsoft.com/office/officeart/2005/8/layout/target3" loCatId="relationship" qsTypeId="urn:microsoft.com/office/officeart/2005/8/quickstyle/simple3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8D1D0FAA-2453-4CA2-BCBA-58F977A3DB58}">
      <dgm:prSet/>
      <dgm:spPr/>
      <dgm:t>
        <a:bodyPr/>
        <a:lstStyle/>
        <a:p>
          <a:r>
            <a:rPr lang="en-US"/>
            <a:t>Find method</a:t>
          </a:r>
        </a:p>
      </dgm:t>
    </dgm:pt>
    <dgm:pt modelId="{DA01BE2B-7879-4019-9198-1662A5B696F5}" type="parTrans" cxnId="{5A38597D-1186-4D0A-82F1-B69519EF75A3}">
      <dgm:prSet/>
      <dgm:spPr/>
      <dgm:t>
        <a:bodyPr/>
        <a:lstStyle/>
        <a:p>
          <a:endParaRPr lang="en-US"/>
        </a:p>
      </dgm:t>
    </dgm:pt>
    <dgm:pt modelId="{4137806D-575F-41E7-A9FE-5F6802EDAA9C}" type="sibTrans" cxnId="{5A38597D-1186-4D0A-82F1-B69519EF75A3}">
      <dgm:prSet/>
      <dgm:spPr/>
      <dgm:t>
        <a:bodyPr/>
        <a:lstStyle/>
        <a:p>
          <a:endParaRPr lang="en-US"/>
        </a:p>
      </dgm:t>
    </dgm:pt>
    <dgm:pt modelId="{9C5B6E9C-8F64-482B-8F15-1069A8D70DF9}" type="pres">
      <dgm:prSet presAssocID="{A7565442-359A-4138-B62F-D72818F7DDF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2B34107-6B88-4AFF-9CD3-9FF939A27BEC}" type="pres">
      <dgm:prSet presAssocID="{8D1D0FAA-2453-4CA2-BCBA-58F977A3DB58}" presName="circle1" presStyleLbl="node1" presStyleIdx="0" presStyleCnt="1"/>
      <dgm:spPr/>
    </dgm:pt>
    <dgm:pt modelId="{B52FA47F-DDF5-49A6-B26F-C14B6D6BBCCA}" type="pres">
      <dgm:prSet presAssocID="{8D1D0FAA-2453-4CA2-BCBA-58F977A3DB58}" presName="space" presStyleCnt="0"/>
      <dgm:spPr/>
    </dgm:pt>
    <dgm:pt modelId="{1810B3D2-527C-469B-A3D6-958A045EF74C}" type="pres">
      <dgm:prSet presAssocID="{8D1D0FAA-2453-4CA2-BCBA-58F977A3DB58}" presName="rect1" presStyleLbl="alignAcc1" presStyleIdx="0" presStyleCnt="1"/>
      <dgm:spPr/>
    </dgm:pt>
    <dgm:pt modelId="{504A8ABD-CB8B-4B4D-B62C-281DF9AE4CA8}" type="pres">
      <dgm:prSet presAssocID="{8D1D0FAA-2453-4CA2-BCBA-58F977A3DB5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8D0CF73-14EE-46BD-993E-1B22B0001DFA}" type="presOf" srcId="{8D1D0FAA-2453-4CA2-BCBA-58F977A3DB58}" destId="{504A8ABD-CB8B-4B4D-B62C-281DF9AE4CA8}" srcOrd="1" destOrd="0" presId="urn:microsoft.com/office/officeart/2005/8/layout/target3"/>
    <dgm:cxn modelId="{C0550D75-CE35-4B5A-9C10-6264F234F649}" type="presOf" srcId="{8D1D0FAA-2453-4CA2-BCBA-58F977A3DB58}" destId="{1810B3D2-527C-469B-A3D6-958A045EF74C}" srcOrd="0" destOrd="0" presId="urn:microsoft.com/office/officeart/2005/8/layout/target3"/>
    <dgm:cxn modelId="{5A38597D-1186-4D0A-82F1-B69519EF75A3}" srcId="{A7565442-359A-4138-B62F-D72818F7DDF2}" destId="{8D1D0FAA-2453-4CA2-BCBA-58F977A3DB58}" srcOrd="0" destOrd="0" parTransId="{DA01BE2B-7879-4019-9198-1662A5B696F5}" sibTransId="{4137806D-575F-41E7-A9FE-5F6802EDAA9C}"/>
    <dgm:cxn modelId="{EAE7FABF-868F-4644-AF46-AD2FA3B135AE}" type="presOf" srcId="{A7565442-359A-4138-B62F-D72818F7DDF2}" destId="{9C5B6E9C-8F64-482B-8F15-1069A8D70DF9}" srcOrd="0" destOrd="0" presId="urn:microsoft.com/office/officeart/2005/8/layout/target3"/>
    <dgm:cxn modelId="{270BFAA8-E693-4CEF-B5C1-01968B1BC8D3}" type="presParOf" srcId="{9C5B6E9C-8F64-482B-8F15-1069A8D70DF9}" destId="{02B34107-6B88-4AFF-9CD3-9FF939A27BEC}" srcOrd="0" destOrd="0" presId="urn:microsoft.com/office/officeart/2005/8/layout/target3"/>
    <dgm:cxn modelId="{15A70014-3531-4B80-9929-E9D6EF7F9E66}" type="presParOf" srcId="{9C5B6E9C-8F64-482B-8F15-1069A8D70DF9}" destId="{B52FA47F-DDF5-49A6-B26F-C14B6D6BBCCA}" srcOrd="1" destOrd="0" presId="urn:microsoft.com/office/officeart/2005/8/layout/target3"/>
    <dgm:cxn modelId="{6C0B1E43-3D04-40AE-A0AF-267D389B5943}" type="presParOf" srcId="{9C5B6E9C-8F64-482B-8F15-1069A8D70DF9}" destId="{1810B3D2-527C-469B-A3D6-958A045EF74C}" srcOrd="2" destOrd="0" presId="urn:microsoft.com/office/officeart/2005/8/layout/target3"/>
    <dgm:cxn modelId="{04AEC6C8-4141-482A-9B79-9B59EB7AE1C6}" type="presParOf" srcId="{9C5B6E9C-8F64-482B-8F15-1069A8D70DF9}" destId="{504A8ABD-CB8B-4B4D-B62C-281DF9AE4CA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10F4D872-4164-416A-89A4-0270185C71A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2807DD-2F63-4809-9FB8-622C81A6709F}">
      <dgm:prSet/>
      <dgm:spPr/>
      <dgm:t>
        <a:bodyPr/>
        <a:lstStyle/>
        <a:p>
          <a:r>
            <a:rPr lang="en-US"/>
            <a:t>Some Method</a:t>
          </a:r>
        </a:p>
      </dgm:t>
    </dgm:pt>
    <dgm:pt modelId="{6B7AB3CA-71D8-4B14-B45F-DF855E26DF69}" type="parTrans" cxnId="{EC9C9C8F-C534-40EA-B0B6-8DFC44212025}">
      <dgm:prSet/>
      <dgm:spPr/>
      <dgm:t>
        <a:bodyPr/>
        <a:lstStyle/>
        <a:p>
          <a:endParaRPr lang="en-US"/>
        </a:p>
      </dgm:t>
    </dgm:pt>
    <dgm:pt modelId="{3476668D-3913-4F2F-9B3A-1E4D350F5045}" type="sibTrans" cxnId="{EC9C9C8F-C534-40EA-B0B6-8DFC44212025}">
      <dgm:prSet/>
      <dgm:spPr/>
      <dgm:t>
        <a:bodyPr/>
        <a:lstStyle/>
        <a:p>
          <a:endParaRPr lang="en-US"/>
        </a:p>
      </dgm:t>
    </dgm:pt>
    <dgm:pt modelId="{C853A050-B1F6-4551-9179-2679392717CA}" type="pres">
      <dgm:prSet presAssocID="{10F4D872-4164-416A-89A4-0270185C71A8}" presName="linear" presStyleCnt="0">
        <dgm:presLayoutVars>
          <dgm:animLvl val="lvl"/>
          <dgm:resizeHandles val="exact"/>
        </dgm:presLayoutVars>
      </dgm:prSet>
      <dgm:spPr/>
    </dgm:pt>
    <dgm:pt modelId="{B34E2137-710E-4575-B02F-37DEF3C7CB9D}" type="pres">
      <dgm:prSet presAssocID="{BA2807DD-2F63-4809-9FB8-622C81A6709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E40F46-3821-4EC9-AC2B-3374D49980D8}" type="presOf" srcId="{10F4D872-4164-416A-89A4-0270185C71A8}" destId="{C853A050-B1F6-4551-9179-2679392717CA}" srcOrd="0" destOrd="0" presId="urn:microsoft.com/office/officeart/2005/8/layout/vList2"/>
    <dgm:cxn modelId="{EC9C9C8F-C534-40EA-B0B6-8DFC44212025}" srcId="{10F4D872-4164-416A-89A4-0270185C71A8}" destId="{BA2807DD-2F63-4809-9FB8-622C81A6709F}" srcOrd="0" destOrd="0" parTransId="{6B7AB3CA-71D8-4B14-B45F-DF855E26DF69}" sibTransId="{3476668D-3913-4F2F-9B3A-1E4D350F5045}"/>
    <dgm:cxn modelId="{6375A7FD-96F1-4B65-894C-B0EA3B32C332}" type="presOf" srcId="{BA2807DD-2F63-4809-9FB8-622C81A6709F}" destId="{B34E2137-710E-4575-B02F-37DEF3C7CB9D}" srcOrd="0" destOrd="0" presId="urn:microsoft.com/office/officeart/2005/8/layout/vList2"/>
    <dgm:cxn modelId="{5C0C2F27-7E09-446E-ADEA-86AB56425CAB}" type="presParOf" srcId="{C853A050-B1F6-4551-9179-2679392717CA}" destId="{B34E2137-710E-4575-B02F-37DEF3C7CB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7A235E0-D79C-4E14-A9CB-A9B35B8037B8}" type="doc">
      <dgm:prSet loTypeId="urn:microsoft.com/office/officeart/2005/8/layout/target3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E11E28-6E65-4C11-80E9-EA1D1CC15467}">
      <dgm:prSet/>
      <dgm:spPr/>
      <dgm:t>
        <a:bodyPr/>
        <a:lstStyle/>
        <a:p>
          <a:r>
            <a:rPr lang="en-US"/>
            <a:t>Every Method</a:t>
          </a:r>
        </a:p>
      </dgm:t>
    </dgm:pt>
    <dgm:pt modelId="{55FFD64D-985A-4DCC-AA1F-D4266323FD9A}" type="parTrans" cxnId="{5B2BCD30-70F1-404E-8B38-1C688BF015CD}">
      <dgm:prSet/>
      <dgm:spPr/>
      <dgm:t>
        <a:bodyPr/>
        <a:lstStyle/>
        <a:p>
          <a:endParaRPr lang="en-US"/>
        </a:p>
      </dgm:t>
    </dgm:pt>
    <dgm:pt modelId="{F6194C31-09BF-403E-9901-DB2CD81D2295}" type="sibTrans" cxnId="{5B2BCD30-70F1-404E-8B38-1C688BF015CD}">
      <dgm:prSet/>
      <dgm:spPr/>
      <dgm:t>
        <a:bodyPr/>
        <a:lstStyle/>
        <a:p>
          <a:endParaRPr lang="en-US"/>
        </a:p>
      </dgm:t>
    </dgm:pt>
    <dgm:pt modelId="{A0789BEA-4D0A-4954-941C-1A092F11A3A0}" type="pres">
      <dgm:prSet presAssocID="{C7A235E0-D79C-4E14-A9CB-A9B35B8037B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D8F2771-84A4-4B5A-861F-767ECAF7E057}" type="pres">
      <dgm:prSet presAssocID="{C1E11E28-6E65-4C11-80E9-EA1D1CC15467}" presName="circle1" presStyleLbl="node1" presStyleIdx="0" presStyleCnt="1"/>
      <dgm:spPr/>
    </dgm:pt>
    <dgm:pt modelId="{50B21927-638F-4C0F-985B-88C65B1E5794}" type="pres">
      <dgm:prSet presAssocID="{C1E11E28-6E65-4C11-80E9-EA1D1CC15467}" presName="space" presStyleCnt="0"/>
      <dgm:spPr/>
    </dgm:pt>
    <dgm:pt modelId="{38699CA1-CD4B-4DA1-9636-6E7A33B972B6}" type="pres">
      <dgm:prSet presAssocID="{C1E11E28-6E65-4C11-80E9-EA1D1CC15467}" presName="rect1" presStyleLbl="alignAcc1" presStyleIdx="0" presStyleCnt="1"/>
      <dgm:spPr/>
    </dgm:pt>
    <dgm:pt modelId="{BA9637B2-F2CA-4FE6-A7F0-FACF0FDD538D}" type="pres">
      <dgm:prSet presAssocID="{C1E11E28-6E65-4C11-80E9-EA1D1CC1546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B2BCD30-70F1-404E-8B38-1C688BF015CD}" srcId="{C7A235E0-D79C-4E14-A9CB-A9B35B8037B8}" destId="{C1E11E28-6E65-4C11-80E9-EA1D1CC15467}" srcOrd="0" destOrd="0" parTransId="{55FFD64D-985A-4DCC-AA1F-D4266323FD9A}" sibTransId="{F6194C31-09BF-403E-9901-DB2CD81D2295}"/>
    <dgm:cxn modelId="{58725B32-6731-4E55-9E2F-48EC977E1459}" type="presOf" srcId="{C1E11E28-6E65-4C11-80E9-EA1D1CC15467}" destId="{38699CA1-CD4B-4DA1-9636-6E7A33B972B6}" srcOrd="0" destOrd="0" presId="urn:microsoft.com/office/officeart/2005/8/layout/target3"/>
    <dgm:cxn modelId="{6F0F2D43-0536-4406-893E-C64B39F8B055}" type="presOf" srcId="{C7A235E0-D79C-4E14-A9CB-A9B35B8037B8}" destId="{A0789BEA-4D0A-4954-941C-1A092F11A3A0}" srcOrd="0" destOrd="0" presId="urn:microsoft.com/office/officeart/2005/8/layout/target3"/>
    <dgm:cxn modelId="{B2B096D9-16A6-4EBC-B951-C91D30F13A96}" type="presOf" srcId="{C1E11E28-6E65-4C11-80E9-EA1D1CC15467}" destId="{BA9637B2-F2CA-4FE6-A7F0-FACF0FDD538D}" srcOrd="1" destOrd="0" presId="urn:microsoft.com/office/officeart/2005/8/layout/target3"/>
    <dgm:cxn modelId="{72489794-0931-43D7-82E6-23134ADB5835}" type="presParOf" srcId="{A0789BEA-4D0A-4954-941C-1A092F11A3A0}" destId="{BD8F2771-84A4-4B5A-861F-767ECAF7E057}" srcOrd="0" destOrd="0" presId="urn:microsoft.com/office/officeart/2005/8/layout/target3"/>
    <dgm:cxn modelId="{622DAB82-D855-4EAE-A56F-EA76217BB3DE}" type="presParOf" srcId="{A0789BEA-4D0A-4954-941C-1A092F11A3A0}" destId="{50B21927-638F-4C0F-985B-88C65B1E5794}" srcOrd="1" destOrd="0" presId="urn:microsoft.com/office/officeart/2005/8/layout/target3"/>
    <dgm:cxn modelId="{9704FC87-EA69-4ADC-9393-2E45F1DF74EA}" type="presParOf" srcId="{A0789BEA-4D0A-4954-941C-1A092F11A3A0}" destId="{38699CA1-CD4B-4DA1-9636-6E7A33B972B6}" srcOrd="2" destOrd="0" presId="urn:microsoft.com/office/officeart/2005/8/layout/target3"/>
    <dgm:cxn modelId="{2C95633F-8179-42D6-A038-474BD331B95B}" type="presParOf" srcId="{A0789BEA-4D0A-4954-941C-1A092F11A3A0}" destId="{BA9637B2-F2CA-4FE6-A7F0-FACF0FDD538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C9AF2519-E915-4B51-A992-8A56B9FEE24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B39457-388B-4EAB-AD40-AA1BEE262658}">
      <dgm:prSet/>
      <dgm:spPr/>
      <dgm:t>
        <a:bodyPr/>
        <a:lstStyle/>
        <a:p>
          <a:r>
            <a:rPr lang="en-US"/>
            <a:t>Reduce Method</a:t>
          </a:r>
        </a:p>
      </dgm:t>
    </dgm:pt>
    <dgm:pt modelId="{8E90E879-2720-4956-A16B-8966DF673D79}" type="parTrans" cxnId="{6A32326A-6DB9-4A82-8B60-5C9F8CD4B78A}">
      <dgm:prSet/>
      <dgm:spPr/>
      <dgm:t>
        <a:bodyPr/>
        <a:lstStyle/>
        <a:p>
          <a:endParaRPr lang="en-US"/>
        </a:p>
      </dgm:t>
    </dgm:pt>
    <dgm:pt modelId="{0152190D-9C05-4CCE-8B49-FE55EC806887}" type="sibTrans" cxnId="{6A32326A-6DB9-4A82-8B60-5C9F8CD4B78A}">
      <dgm:prSet/>
      <dgm:spPr/>
      <dgm:t>
        <a:bodyPr/>
        <a:lstStyle/>
        <a:p>
          <a:endParaRPr lang="en-US"/>
        </a:p>
      </dgm:t>
    </dgm:pt>
    <dgm:pt modelId="{CF253996-0494-4C1A-844B-752575D569DD}" type="pres">
      <dgm:prSet presAssocID="{C9AF2519-E915-4B51-A992-8A56B9FEE24E}" presName="linear" presStyleCnt="0">
        <dgm:presLayoutVars>
          <dgm:animLvl val="lvl"/>
          <dgm:resizeHandles val="exact"/>
        </dgm:presLayoutVars>
      </dgm:prSet>
      <dgm:spPr/>
    </dgm:pt>
    <dgm:pt modelId="{F9FCC0EE-7FBD-4B01-8072-8BB1F5CE8168}" type="pres">
      <dgm:prSet presAssocID="{01B39457-388B-4EAB-AD40-AA1BEE2626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E1BF649-38DA-444E-AFEE-1433D9FD4DB3}" type="presOf" srcId="{C9AF2519-E915-4B51-A992-8A56B9FEE24E}" destId="{CF253996-0494-4C1A-844B-752575D569DD}" srcOrd="0" destOrd="0" presId="urn:microsoft.com/office/officeart/2005/8/layout/vList2"/>
    <dgm:cxn modelId="{6A32326A-6DB9-4A82-8B60-5C9F8CD4B78A}" srcId="{C9AF2519-E915-4B51-A992-8A56B9FEE24E}" destId="{01B39457-388B-4EAB-AD40-AA1BEE262658}" srcOrd="0" destOrd="0" parTransId="{8E90E879-2720-4956-A16B-8966DF673D79}" sibTransId="{0152190D-9C05-4CCE-8B49-FE55EC806887}"/>
    <dgm:cxn modelId="{A5A74AE5-93B2-4FDB-9B7B-92DFC59ECD3A}" type="presOf" srcId="{01B39457-388B-4EAB-AD40-AA1BEE262658}" destId="{F9FCC0EE-7FBD-4B01-8072-8BB1F5CE8168}" srcOrd="0" destOrd="0" presId="urn:microsoft.com/office/officeart/2005/8/layout/vList2"/>
    <dgm:cxn modelId="{D3DD56F2-A3BC-4C52-A200-030262C86FFA}" type="presParOf" srcId="{CF253996-0494-4C1A-844B-752575D569DD}" destId="{F9FCC0EE-7FBD-4B01-8072-8BB1F5CE81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7696BAE3-42F3-4A03-A6A7-51C44DB61AA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DDBF67-0EBD-4B98-B460-C8C243F916B6}">
      <dgm:prSet/>
      <dgm:spPr/>
      <dgm:t>
        <a:bodyPr/>
        <a:lstStyle/>
        <a:p>
          <a:r>
            <a:rPr lang="en-US"/>
            <a:t>Find Index Method</a:t>
          </a:r>
        </a:p>
      </dgm:t>
    </dgm:pt>
    <dgm:pt modelId="{CF673625-2D9E-448B-A709-C25E19A716BA}" type="parTrans" cxnId="{B5DEC068-F62F-46C4-A816-10564C16956D}">
      <dgm:prSet/>
      <dgm:spPr/>
      <dgm:t>
        <a:bodyPr/>
        <a:lstStyle/>
        <a:p>
          <a:endParaRPr lang="en-US"/>
        </a:p>
      </dgm:t>
    </dgm:pt>
    <dgm:pt modelId="{CBFD1A22-AFE9-4221-BBCB-26E16B643AFE}" type="sibTrans" cxnId="{B5DEC068-F62F-46C4-A816-10564C16956D}">
      <dgm:prSet/>
      <dgm:spPr/>
      <dgm:t>
        <a:bodyPr/>
        <a:lstStyle/>
        <a:p>
          <a:endParaRPr lang="en-US"/>
        </a:p>
      </dgm:t>
    </dgm:pt>
    <dgm:pt modelId="{9C7B3887-7E15-4C5F-9131-E333ABA790B1}" type="pres">
      <dgm:prSet presAssocID="{7696BAE3-42F3-4A03-A6A7-51C44DB61AAE}" presName="linear" presStyleCnt="0">
        <dgm:presLayoutVars>
          <dgm:animLvl val="lvl"/>
          <dgm:resizeHandles val="exact"/>
        </dgm:presLayoutVars>
      </dgm:prSet>
      <dgm:spPr/>
    </dgm:pt>
    <dgm:pt modelId="{4DDFA62D-7725-492E-AD33-C8458DC1324B}" type="pres">
      <dgm:prSet presAssocID="{12DDBF67-0EBD-4B98-B460-C8C243F916B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DEC068-F62F-46C4-A816-10564C16956D}" srcId="{7696BAE3-42F3-4A03-A6A7-51C44DB61AAE}" destId="{12DDBF67-0EBD-4B98-B460-C8C243F916B6}" srcOrd="0" destOrd="0" parTransId="{CF673625-2D9E-448B-A709-C25E19A716BA}" sibTransId="{CBFD1A22-AFE9-4221-BBCB-26E16B643AFE}"/>
    <dgm:cxn modelId="{EC3FA9C8-422D-4CE8-9EA2-6190FE05716E}" type="presOf" srcId="{12DDBF67-0EBD-4B98-B460-C8C243F916B6}" destId="{4DDFA62D-7725-492E-AD33-C8458DC1324B}" srcOrd="0" destOrd="0" presId="urn:microsoft.com/office/officeart/2005/8/layout/vList2"/>
    <dgm:cxn modelId="{B2D9A8D2-8294-459F-9E7F-7ACC9F200DAF}" type="presOf" srcId="{7696BAE3-42F3-4A03-A6A7-51C44DB61AAE}" destId="{9C7B3887-7E15-4C5F-9131-E333ABA790B1}" srcOrd="0" destOrd="0" presId="urn:microsoft.com/office/officeart/2005/8/layout/vList2"/>
    <dgm:cxn modelId="{8603AA32-94B8-45AD-8C86-9BB36053BFE9}" type="presParOf" srcId="{9C7B3887-7E15-4C5F-9131-E333ABA790B1}" destId="{4DDFA62D-7725-492E-AD33-C8458DC132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F20981A-B16E-403F-BF72-475FC9F7AB6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EDDB4-3B1A-4AA1-9AAF-1D2520992035}">
      <dgm:prSet custT="1"/>
      <dgm:spPr/>
      <dgm:t>
        <a:bodyPr/>
        <a:lstStyle/>
        <a:p>
          <a:endParaRPr lang="en-US" sz="5100" dirty="0"/>
        </a:p>
        <a:p>
          <a:endParaRPr lang="en-US" sz="5100" dirty="0"/>
        </a:p>
        <a:p>
          <a:endParaRPr lang="en-US" sz="5100" dirty="0"/>
        </a:p>
        <a:p>
          <a:r>
            <a:rPr lang="en-US" sz="5100" dirty="0"/>
            <a:t>Variables</a:t>
          </a:r>
          <a:br>
            <a:rPr lang="en-US" sz="5100" dirty="0"/>
          </a:br>
          <a:br>
            <a:rPr lang="en-US" sz="5100" dirty="0"/>
          </a:br>
          <a:br>
            <a:rPr lang="en-US" sz="5100" dirty="0"/>
          </a:br>
          <a:br>
            <a:rPr lang="en-US" sz="5100" dirty="0"/>
          </a:br>
          <a:endParaRPr lang="en-US" sz="5100" dirty="0"/>
        </a:p>
      </dgm:t>
    </dgm:pt>
    <dgm:pt modelId="{D2A8D0BD-C477-4CF9-AD29-7B0C2C9CA165}" type="parTrans" cxnId="{E3443FFC-0566-4535-B18A-E4423D9C22B4}">
      <dgm:prSet/>
      <dgm:spPr/>
      <dgm:t>
        <a:bodyPr/>
        <a:lstStyle/>
        <a:p>
          <a:endParaRPr lang="en-US"/>
        </a:p>
      </dgm:t>
    </dgm:pt>
    <dgm:pt modelId="{2EAFD037-5BA0-4B5C-B30E-F4D7B6466A1B}" type="sibTrans" cxnId="{E3443FFC-0566-4535-B18A-E4423D9C22B4}">
      <dgm:prSet/>
      <dgm:spPr/>
      <dgm:t>
        <a:bodyPr/>
        <a:lstStyle/>
        <a:p>
          <a:endParaRPr lang="en-US"/>
        </a:p>
      </dgm:t>
    </dgm:pt>
    <dgm:pt modelId="{2EA0CEED-AE8A-40B8-B92B-E9D4CB6BEDEF}" type="pres">
      <dgm:prSet presAssocID="{0F20981A-B16E-403F-BF72-475FC9F7AB6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079D1A5-32DB-440A-A0ED-86525FEAAD9C}" type="pres">
      <dgm:prSet presAssocID="{867EDDB4-3B1A-4AA1-9AAF-1D2520992035}" presName="circle1" presStyleLbl="node1" presStyleIdx="0" presStyleCnt="1"/>
      <dgm:spPr/>
    </dgm:pt>
    <dgm:pt modelId="{F0F0AD8D-D7AA-4CD2-BCF5-047B31735D69}" type="pres">
      <dgm:prSet presAssocID="{867EDDB4-3B1A-4AA1-9AAF-1D2520992035}" presName="space" presStyleCnt="0"/>
      <dgm:spPr/>
    </dgm:pt>
    <dgm:pt modelId="{9EE97015-9D33-4AD7-AD54-FE15ED0587FC}" type="pres">
      <dgm:prSet presAssocID="{867EDDB4-3B1A-4AA1-9AAF-1D2520992035}" presName="rect1" presStyleLbl="alignAcc1" presStyleIdx="0" presStyleCnt="1"/>
      <dgm:spPr/>
    </dgm:pt>
    <dgm:pt modelId="{A8080C65-BE11-4CA6-9974-4D73623BDF0A}" type="pres">
      <dgm:prSet presAssocID="{867EDDB4-3B1A-4AA1-9AAF-1D252099203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B2F47BD-C44A-44B4-A162-DE2FDED53A47}" type="presOf" srcId="{867EDDB4-3B1A-4AA1-9AAF-1D2520992035}" destId="{A8080C65-BE11-4CA6-9974-4D73623BDF0A}" srcOrd="1" destOrd="0" presId="urn:microsoft.com/office/officeart/2005/8/layout/target3"/>
    <dgm:cxn modelId="{23BED9DB-AF6D-4A3B-A0D1-61C7C4AE4C66}" type="presOf" srcId="{0F20981A-B16E-403F-BF72-475FC9F7AB64}" destId="{2EA0CEED-AE8A-40B8-B92B-E9D4CB6BEDEF}" srcOrd="0" destOrd="0" presId="urn:microsoft.com/office/officeart/2005/8/layout/target3"/>
    <dgm:cxn modelId="{0F0699F9-5055-46F9-BC1D-0DC29D093720}" type="presOf" srcId="{867EDDB4-3B1A-4AA1-9AAF-1D2520992035}" destId="{9EE97015-9D33-4AD7-AD54-FE15ED0587FC}" srcOrd="0" destOrd="0" presId="urn:microsoft.com/office/officeart/2005/8/layout/target3"/>
    <dgm:cxn modelId="{E3443FFC-0566-4535-B18A-E4423D9C22B4}" srcId="{0F20981A-B16E-403F-BF72-475FC9F7AB64}" destId="{867EDDB4-3B1A-4AA1-9AAF-1D2520992035}" srcOrd="0" destOrd="0" parTransId="{D2A8D0BD-C477-4CF9-AD29-7B0C2C9CA165}" sibTransId="{2EAFD037-5BA0-4B5C-B30E-F4D7B6466A1B}"/>
    <dgm:cxn modelId="{2E9A5705-B292-44FE-936B-E0741EEF1A88}" type="presParOf" srcId="{2EA0CEED-AE8A-40B8-B92B-E9D4CB6BEDEF}" destId="{2079D1A5-32DB-440A-A0ED-86525FEAAD9C}" srcOrd="0" destOrd="0" presId="urn:microsoft.com/office/officeart/2005/8/layout/target3"/>
    <dgm:cxn modelId="{2BE45114-B545-45F9-95D9-D3377CBD0162}" type="presParOf" srcId="{2EA0CEED-AE8A-40B8-B92B-E9D4CB6BEDEF}" destId="{F0F0AD8D-D7AA-4CD2-BCF5-047B31735D69}" srcOrd="1" destOrd="0" presId="urn:microsoft.com/office/officeart/2005/8/layout/target3"/>
    <dgm:cxn modelId="{52E3CFD1-69AD-4AAF-88BF-601BDCA55515}" type="presParOf" srcId="{2EA0CEED-AE8A-40B8-B92B-E9D4CB6BEDEF}" destId="{9EE97015-9D33-4AD7-AD54-FE15ED0587FC}" srcOrd="2" destOrd="0" presId="urn:microsoft.com/office/officeart/2005/8/layout/target3"/>
    <dgm:cxn modelId="{BC9C587F-C1DD-462C-B8EA-E3F638AC2C9B}" type="presParOf" srcId="{2EA0CEED-AE8A-40B8-B92B-E9D4CB6BEDEF}" destId="{A8080C65-BE11-4CA6-9974-4D73623BDF0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6D465BD8-715A-43E7-97BD-9DF40428FF4E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F38C55D-81EB-4F92-ACB9-6AF8DE1BD578}">
      <dgm:prSet/>
      <dgm:spPr/>
      <dgm:t>
        <a:bodyPr/>
        <a:lstStyle/>
        <a:p>
          <a:r>
            <a:rPr lang="en-US"/>
            <a:t>Var</a:t>
          </a:r>
        </a:p>
      </dgm:t>
    </dgm:pt>
    <dgm:pt modelId="{F6B2CE2A-C480-40A8-9FCC-217EAE94B900}" type="parTrans" cxnId="{F96B5C53-311A-44FA-95D4-A14A440FDEAB}">
      <dgm:prSet/>
      <dgm:spPr/>
      <dgm:t>
        <a:bodyPr/>
        <a:lstStyle/>
        <a:p>
          <a:endParaRPr lang="en-US"/>
        </a:p>
      </dgm:t>
    </dgm:pt>
    <dgm:pt modelId="{31B1A281-C2F4-4D8E-88C4-CE72152FF05A}" type="sibTrans" cxnId="{F96B5C53-311A-44FA-95D4-A14A440FDEAB}">
      <dgm:prSet/>
      <dgm:spPr/>
      <dgm:t>
        <a:bodyPr/>
        <a:lstStyle/>
        <a:p>
          <a:endParaRPr lang="en-US"/>
        </a:p>
      </dgm:t>
    </dgm:pt>
    <dgm:pt modelId="{B4168D82-978B-4DAC-9093-4BBCF942ABB2}">
      <dgm:prSet/>
      <dgm:spPr/>
      <dgm:t>
        <a:bodyPr/>
        <a:lstStyle/>
        <a:p>
          <a:r>
            <a:rPr lang="en-US"/>
            <a:t>Var is a global scope</a:t>
          </a:r>
        </a:p>
      </dgm:t>
    </dgm:pt>
    <dgm:pt modelId="{C808F990-B726-4480-82D3-1689B13218B7}" type="parTrans" cxnId="{50D3C248-F09A-4A12-BE22-1965CC2B3DB6}">
      <dgm:prSet/>
      <dgm:spPr/>
      <dgm:t>
        <a:bodyPr/>
        <a:lstStyle/>
        <a:p>
          <a:endParaRPr lang="en-US"/>
        </a:p>
      </dgm:t>
    </dgm:pt>
    <dgm:pt modelId="{E7585B9E-D3B2-4B21-92BC-73E78AAD3B2D}" type="sibTrans" cxnId="{50D3C248-F09A-4A12-BE22-1965CC2B3DB6}">
      <dgm:prSet/>
      <dgm:spPr/>
      <dgm:t>
        <a:bodyPr/>
        <a:lstStyle/>
        <a:p>
          <a:endParaRPr lang="en-US"/>
        </a:p>
      </dgm:t>
    </dgm:pt>
    <dgm:pt modelId="{B7FF5118-740A-42B7-8359-70CED9D915B2}">
      <dgm:prSet/>
      <dgm:spPr/>
      <dgm:t>
        <a:bodyPr/>
        <a:lstStyle/>
        <a:p>
          <a:r>
            <a:rPr lang="en-US"/>
            <a:t>It can be redeclared and value can be updated</a:t>
          </a:r>
        </a:p>
      </dgm:t>
    </dgm:pt>
    <dgm:pt modelId="{8A397B86-2A65-49DD-B737-68C0270489B8}" type="parTrans" cxnId="{6D4E9BB1-354B-47EF-8092-09AD0C9C7AC4}">
      <dgm:prSet/>
      <dgm:spPr/>
      <dgm:t>
        <a:bodyPr/>
        <a:lstStyle/>
        <a:p>
          <a:endParaRPr lang="en-US"/>
        </a:p>
      </dgm:t>
    </dgm:pt>
    <dgm:pt modelId="{60D5BF87-473C-43C6-85DB-C25DCCD504E3}" type="sibTrans" cxnId="{6D4E9BB1-354B-47EF-8092-09AD0C9C7AC4}">
      <dgm:prSet/>
      <dgm:spPr/>
      <dgm:t>
        <a:bodyPr/>
        <a:lstStyle/>
        <a:p>
          <a:endParaRPr lang="en-US"/>
        </a:p>
      </dgm:t>
    </dgm:pt>
    <dgm:pt modelId="{787B9CD9-0844-41FD-AFEF-D545CE3EE6BD}">
      <dgm:prSet/>
      <dgm:spPr/>
      <dgm:t>
        <a:bodyPr/>
        <a:lstStyle/>
        <a:p>
          <a:r>
            <a:rPr lang="en-US"/>
            <a:t>var x = 10;</a:t>
          </a:r>
        </a:p>
      </dgm:t>
    </dgm:pt>
    <dgm:pt modelId="{F7AC90DA-25EA-4C07-8077-F6099A4D4B2A}" type="parTrans" cxnId="{84AD8826-94D3-4F04-B70D-200A4792FA8A}">
      <dgm:prSet/>
      <dgm:spPr/>
      <dgm:t>
        <a:bodyPr/>
        <a:lstStyle/>
        <a:p>
          <a:endParaRPr lang="en-US"/>
        </a:p>
      </dgm:t>
    </dgm:pt>
    <dgm:pt modelId="{FE928BFE-5C90-4743-961A-973DF5E39F29}" type="sibTrans" cxnId="{84AD8826-94D3-4F04-B70D-200A4792FA8A}">
      <dgm:prSet/>
      <dgm:spPr/>
      <dgm:t>
        <a:bodyPr/>
        <a:lstStyle/>
        <a:p>
          <a:endParaRPr lang="en-US"/>
        </a:p>
      </dgm:t>
    </dgm:pt>
    <dgm:pt modelId="{BFDE6303-037A-4CAD-AE0A-684DF0D9F453}">
      <dgm:prSet/>
      <dgm:spPr/>
      <dgm:t>
        <a:bodyPr/>
        <a:lstStyle/>
        <a:p>
          <a:r>
            <a:rPr lang="en-US"/>
            <a:t>Var y = 15;</a:t>
          </a:r>
        </a:p>
      </dgm:t>
    </dgm:pt>
    <dgm:pt modelId="{FFC1951B-5F77-4322-86C4-BF5949442B62}" type="parTrans" cxnId="{221760AE-9A10-4CF1-9E0D-4CA2D7FBF016}">
      <dgm:prSet/>
      <dgm:spPr/>
      <dgm:t>
        <a:bodyPr/>
        <a:lstStyle/>
        <a:p>
          <a:endParaRPr lang="en-US"/>
        </a:p>
      </dgm:t>
    </dgm:pt>
    <dgm:pt modelId="{D0CAABC5-852B-47CA-A90F-205E8FC3FEAD}" type="sibTrans" cxnId="{221760AE-9A10-4CF1-9E0D-4CA2D7FBF016}">
      <dgm:prSet/>
      <dgm:spPr/>
      <dgm:t>
        <a:bodyPr/>
        <a:lstStyle/>
        <a:p>
          <a:endParaRPr lang="en-US"/>
        </a:p>
      </dgm:t>
    </dgm:pt>
    <dgm:pt modelId="{2EB28111-57E1-458F-94B2-1B3A029A4466}">
      <dgm:prSet/>
      <dgm:spPr/>
      <dgm:t>
        <a:bodyPr/>
        <a:lstStyle/>
        <a:p>
          <a:r>
            <a:rPr lang="en-US"/>
            <a:t>Console.log(x)</a:t>
          </a:r>
        </a:p>
      </dgm:t>
    </dgm:pt>
    <dgm:pt modelId="{5B0E93E6-1D8B-40A8-99F4-DB2210188CE9}" type="parTrans" cxnId="{17C1981C-A1E5-4411-941D-3167C9A6486D}">
      <dgm:prSet/>
      <dgm:spPr/>
      <dgm:t>
        <a:bodyPr/>
        <a:lstStyle/>
        <a:p>
          <a:endParaRPr lang="en-US"/>
        </a:p>
      </dgm:t>
    </dgm:pt>
    <dgm:pt modelId="{7FC4695D-EFAF-47BA-8BDE-9FF18A31B92B}" type="sibTrans" cxnId="{17C1981C-A1E5-4411-941D-3167C9A6486D}">
      <dgm:prSet/>
      <dgm:spPr/>
      <dgm:t>
        <a:bodyPr/>
        <a:lstStyle/>
        <a:p>
          <a:endParaRPr lang="en-US"/>
        </a:p>
      </dgm:t>
    </dgm:pt>
    <dgm:pt modelId="{C4B149A4-4672-492B-B0F7-1B48A5FEEA3F}">
      <dgm:prSet/>
      <dgm:spPr/>
      <dgm:t>
        <a:bodyPr/>
        <a:lstStyle/>
        <a:p>
          <a:r>
            <a:rPr lang="en-US"/>
            <a:t>//Output : 10</a:t>
          </a:r>
        </a:p>
      </dgm:t>
    </dgm:pt>
    <dgm:pt modelId="{63B657B8-4F25-40AA-AD06-A4AC8DB6ACF2}" type="parTrans" cxnId="{45021E34-BCE6-40F6-824F-E5217CB8604F}">
      <dgm:prSet/>
      <dgm:spPr/>
      <dgm:t>
        <a:bodyPr/>
        <a:lstStyle/>
        <a:p>
          <a:endParaRPr lang="en-US"/>
        </a:p>
      </dgm:t>
    </dgm:pt>
    <dgm:pt modelId="{C6ABB530-1F4C-4B1C-AF28-2C9C46C02BB5}" type="sibTrans" cxnId="{45021E34-BCE6-40F6-824F-E5217CB8604F}">
      <dgm:prSet/>
      <dgm:spPr/>
      <dgm:t>
        <a:bodyPr/>
        <a:lstStyle/>
        <a:p>
          <a:endParaRPr lang="en-US"/>
        </a:p>
      </dgm:t>
    </dgm:pt>
    <dgm:pt modelId="{7D961600-42D0-42FF-8037-72851C3DD327}" type="pres">
      <dgm:prSet presAssocID="{6D465BD8-715A-43E7-97BD-9DF40428FF4E}" presName="linear" presStyleCnt="0">
        <dgm:presLayoutVars>
          <dgm:animLvl val="lvl"/>
          <dgm:resizeHandles val="exact"/>
        </dgm:presLayoutVars>
      </dgm:prSet>
      <dgm:spPr/>
    </dgm:pt>
    <dgm:pt modelId="{2E95CB24-B636-4630-9C86-662966A26322}" type="pres">
      <dgm:prSet presAssocID="{BF38C55D-81EB-4F92-ACB9-6AF8DE1BD57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DA8427E-3E05-4B1C-A55D-7E43E003855C}" type="pres">
      <dgm:prSet presAssocID="{31B1A281-C2F4-4D8E-88C4-CE72152FF05A}" presName="spacer" presStyleCnt="0"/>
      <dgm:spPr/>
    </dgm:pt>
    <dgm:pt modelId="{F3129C94-F9CB-442B-A3AA-6AAFCC19CC76}" type="pres">
      <dgm:prSet presAssocID="{B4168D82-978B-4DAC-9093-4BBCF942ABB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3F2D300-D097-4F9B-93CE-BBDD5080B7A4}" type="pres">
      <dgm:prSet presAssocID="{E7585B9E-D3B2-4B21-92BC-73E78AAD3B2D}" presName="spacer" presStyleCnt="0"/>
      <dgm:spPr/>
    </dgm:pt>
    <dgm:pt modelId="{A85EF3E3-9E77-4E52-91C7-D78A847AE809}" type="pres">
      <dgm:prSet presAssocID="{B7FF5118-740A-42B7-8359-70CED9D915B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7984F43-E1FE-422F-A0DE-B101CA67E87A}" type="pres">
      <dgm:prSet presAssocID="{60D5BF87-473C-43C6-85DB-C25DCCD504E3}" presName="spacer" presStyleCnt="0"/>
      <dgm:spPr/>
    </dgm:pt>
    <dgm:pt modelId="{F08F14C1-3CD2-4979-8DF1-788052966FAA}" type="pres">
      <dgm:prSet presAssocID="{787B9CD9-0844-41FD-AFEF-D545CE3EE6B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00B16E2-D9AE-4931-8BB0-3B71E030F748}" type="pres">
      <dgm:prSet presAssocID="{FE928BFE-5C90-4743-961A-973DF5E39F29}" presName="spacer" presStyleCnt="0"/>
      <dgm:spPr/>
    </dgm:pt>
    <dgm:pt modelId="{527CFD6B-EC16-4C20-B5C9-AB03F2D64F30}" type="pres">
      <dgm:prSet presAssocID="{BFDE6303-037A-4CAD-AE0A-684DF0D9F4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2D12934-63E1-4439-9DD6-CBD94A9660C3}" type="pres">
      <dgm:prSet presAssocID="{D0CAABC5-852B-47CA-A90F-205E8FC3FEAD}" presName="spacer" presStyleCnt="0"/>
      <dgm:spPr/>
    </dgm:pt>
    <dgm:pt modelId="{8BCE996C-880C-4A3F-AA3F-7EF70D436AFC}" type="pres">
      <dgm:prSet presAssocID="{2EB28111-57E1-458F-94B2-1B3A029A446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C6F1100-4EF6-47CF-8E3E-12F322AA5700}" type="pres">
      <dgm:prSet presAssocID="{7FC4695D-EFAF-47BA-8BDE-9FF18A31B92B}" presName="spacer" presStyleCnt="0"/>
      <dgm:spPr/>
    </dgm:pt>
    <dgm:pt modelId="{E48AE756-62EE-4651-BF0A-9A6B493B958B}" type="pres">
      <dgm:prSet presAssocID="{C4B149A4-4672-492B-B0F7-1B48A5FEEA3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7C1981C-A1E5-4411-941D-3167C9A6486D}" srcId="{6D465BD8-715A-43E7-97BD-9DF40428FF4E}" destId="{2EB28111-57E1-458F-94B2-1B3A029A4466}" srcOrd="5" destOrd="0" parTransId="{5B0E93E6-1D8B-40A8-99F4-DB2210188CE9}" sibTransId="{7FC4695D-EFAF-47BA-8BDE-9FF18A31B92B}"/>
    <dgm:cxn modelId="{84AD8826-94D3-4F04-B70D-200A4792FA8A}" srcId="{6D465BD8-715A-43E7-97BD-9DF40428FF4E}" destId="{787B9CD9-0844-41FD-AFEF-D545CE3EE6BD}" srcOrd="3" destOrd="0" parTransId="{F7AC90DA-25EA-4C07-8077-F6099A4D4B2A}" sibTransId="{FE928BFE-5C90-4743-961A-973DF5E39F29}"/>
    <dgm:cxn modelId="{45021E34-BCE6-40F6-824F-E5217CB8604F}" srcId="{6D465BD8-715A-43E7-97BD-9DF40428FF4E}" destId="{C4B149A4-4672-492B-B0F7-1B48A5FEEA3F}" srcOrd="6" destOrd="0" parTransId="{63B657B8-4F25-40AA-AD06-A4AC8DB6ACF2}" sibTransId="{C6ABB530-1F4C-4B1C-AF28-2C9C46C02BB5}"/>
    <dgm:cxn modelId="{47F92F5E-BAB8-4906-B2E5-3E30BE85D9F8}" type="presOf" srcId="{BF38C55D-81EB-4F92-ACB9-6AF8DE1BD578}" destId="{2E95CB24-B636-4630-9C86-662966A26322}" srcOrd="0" destOrd="0" presId="urn:microsoft.com/office/officeart/2005/8/layout/vList2"/>
    <dgm:cxn modelId="{13EE8A46-74ED-46F5-BDEF-1275A12A9183}" type="presOf" srcId="{787B9CD9-0844-41FD-AFEF-D545CE3EE6BD}" destId="{F08F14C1-3CD2-4979-8DF1-788052966FAA}" srcOrd="0" destOrd="0" presId="urn:microsoft.com/office/officeart/2005/8/layout/vList2"/>
    <dgm:cxn modelId="{50D3C248-F09A-4A12-BE22-1965CC2B3DB6}" srcId="{6D465BD8-715A-43E7-97BD-9DF40428FF4E}" destId="{B4168D82-978B-4DAC-9093-4BBCF942ABB2}" srcOrd="1" destOrd="0" parTransId="{C808F990-B726-4480-82D3-1689B13218B7}" sibTransId="{E7585B9E-D3B2-4B21-92BC-73E78AAD3B2D}"/>
    <dgm:cxn modelId="{C4C3756C-987D-418A-8C86-981653E3C4C0}" type="presOf" srcId="{C4B149A4-4672-492B-B0F7-1B48A5FEEA3F}" destId="{E48AE756-62EE-4651-BF0A-9A6B493B958B}" srcOrd="0" destOrd="0" presId="urn:microsoft.com/office/officeart/2005/8/layout/vList2"/>
    <dgm:cxn modelId="{FB26B271-2438-4E2E-8633-AB774E450D50}" type="presOf" srcId="{BFDE6303-037A-4CAD-AE0A-684DF0D9F453}" destId="{527CFD6B-EC16-4C20-B5C9-AB03F2D64F30}" srcOrd="0" destOrd="0" presId="urn:microsoft.com/office/officeart/2005/8/layout/vList2"/>
    <dgm:cxn modelId="{F96B5C53-311A-44FA-95D4-A14A440FDEAB}" srcId="{6D465BD8-715A-43E7-97BD-9DF40428FF4E}" destId="{BF38C55D-81EB-4F92-ACB9-6AF8DE1BD578}" srcOrd="0" destOrd="0" parTransId="{F6B2CE2A-C480-40A8-9FCC-217EAE94B900}" sibTransId="{31B1A281-C2F4-4D8E-88C4-CE72152FF05A}"/>
    <dgm:cxn modelId="{9B1CCB7A-19F3-4DAE-8D0F-1166C353C4B1}" type="presOf" srcId="{B4168D82-978B-4DAC-9093-4BBCF942ABB2}" destId="{F3129C94-F9CB-442B-A3AA-6AAFCC19CC76}" srcOrd="0" destOrd="0" presId="urn:microsoft.com/office/officeart/2005/8/layout/vList2"/>
    <dgm:cxn modelId="{67B14CAB-6EB4-4A7F-BBEB-31D13931C8C7}" type="presOf" srcId="{6D465BD8-715A-43E7-97BD-9DF40428FF4E}" destId="{7D961600-42D0-42FF-8037-72851C3DD327}" srcOrd="0" destOrd="0" presId="urn:microsoft.com/office/officeart/2005/8/layout/vList2"/>
    <dgm:cxn modelId="{221760AE-9A10-4CF1-9E0D-4CA2D7FBF016}" srcId="{6D465BD8-715A-43E7-97BD-9DF40428FF4E}" destId="{BFDE6303-037A-4CAD-AE0A-684DF0D9F453}" srcOrd="4" destOrd="0" parTransId="{FFC1951B-5F77-4322-86C4-BF5949442B62}" sibTransId="{D0CAABC5-852B-47CA-A90F-205E8FC3FEAD}"/>
    <dgm:cxn modelId="{6D4E9BB1-354B-47EF-8092-09AD0C9C7AC4}" srcId="{6D465BD8-715A-43E7-97BD-9DF40428FF4E}" destId="{B7FF5118-740A-42B7-8359-70CED9D915B2}" srcOrd="2" destOrd="0" parTransId="{8A397B86-2A65-49DD-B737-68C0270489B8}" sibTransId="{60D5BF87-473C-43C6-85DB-C25DCCD504E3}"/>
    <dgm:cxn modelId="{2AE8CDF0-8657-4E60-851C-007EEE13545E}" type="presOf" srcId="{B7FF5118-740A-42B7-8359-70CED9D915B2}" destId="{A85EF3E3-9E77-4E52-91C7-D78A847AE809}" srcOrd="0" destOrd="0" presId="urn:microsoft.com/office/officeart/2005/8/layout/vList2"/>
    <dgm:cxn modelId="{8E045AF1-BE48-44B6-A70E-51DBC34C4DCF}" type="presOf" srcId="{2EB28111-57E1-458F-94B2-1B3A029A4466}" destId="{8BCE996C-880C-4A3F-AA3F-7EF70D436AFC}" srcOrd="0" destOrd="0" presId="urn:microsoft.com/office/officeart/2005/8/layout/vList2"/>
    <dgm:cxn modelId="{51A4B4BE-794E-4E5E-B99F-5B66A89427FF}" type="presParOf" srcId="{7D961600-42D0-42FF-8037-72851C3DD327}" destId="{2E95CB24-B636-4630-9C86-662966A26322}" srcOrd="0" destOrd="0" presId="urn:microsoft.com/office/officeart/2005/8/layout/vList2"/>
    <dgm:cxn modelId="{E524A5A9-2480-4709-888C-BEDD2CDF6007}" type="presParOf" srcId="{7D961600-42D0-42FF-8037-72851C3DD327}" destId="{4DA8427E-3E05-4B1C-A55D-7E43E003855C}" srcOrd="1" destOrd="0" presId="urn:microsoft.com/office/officeart/2005/8/layout/vList2"/>
    <dgm:cxn modelId="{2D81F165-8928-412E-8FB7-EB0F0344029F}" type="presParOf" srcId="{7D961600-42D0-42FF-8037-72851C3DD327}" destId="{F3129C94-F9CB-442B-A3AA-6AAFCC19CC76}" srcOrd="2" destOrd="0" presId="urn:microsoft.com/office/officeart/2005/8/layout/vList2"/>
    <dgm:cxn modelId="{0B74FA0D-C9A9-4D4C-BBFE-8D8B1A955376}" type="presParOf" srcId="{7D961600-42D0-42FF-8037-72851C3DD327}" destId="{03F2D300-D097-4F9B-93CE-BBDD5080B7A4}" srcOrd="3" destOrd="0" presId="urn:microsoft.com/office/officeart/2005/8/layout/vList2"/>
    <dgm:cxn modelId="{B78BDE48-96C2-4AE3-AE58-0DDA07EACE9B}" type="presParOf" srcId="{7D961600-42D0-42FF-8037-72851C3DD327}" destId="{A85EF3E3-9E77-4E52-91C7-D78A847AE809}" srcOrd="4" destOrd="0" presId="urn:microsoft.com/office/officeart/2005/8/layout/vList2"/>
    <dgm:cxn modelId="{9288E6A3-549F-45C0-9425-194F2E30C896}" type="presParOf" srcId="{7D961600-42D0-42FF-8037-72851C3DD327}" destId="{F7984F43-E1FE-422F-A0DE-B101CA67E87A}" srcOrd="5" destOrd="0" presId="urn:microsoft.com/office/officeart/2005/8/layout/vList2"/>
    <dgm:cxn modelId="{C6A86DB9-10EA-41A2-B5B5-B25C1C6019CC}" type="presParOf" srcId="{7D961600-42D0-42FF-8037-72851C3DD327}" destId="{F08F14C1-3CD2-4979-8DF1-788052966FAA}" srcOrd="6" destOrd="0" presId="urn:microsoft.com/office/officeart/2005/8/layout/vList2"/>
    <dgm:cxn modelId="{63E0EEE6-0DE2-44BE-84A4-E599959D9AA7}" type="presParOf" srcId="{7D961600-42D0-42FF-8037-72851C3DD327}" destId="{200B16E2-D9AE-4931-8BB0-3B71E030F748}" srcOrd="7" destOrd="0" presId="urn:microsoft.com/office/officeart/2005/8/layout/vList2"/>
    <dgm:cxn modelId="{48F53C61-D098-4A05-8DE7-F253EC159409}" type="presParOf" srcId="{7D961600-42D0-42FF-8037-72851C3DD327}" destId="{527CFD6B-EC16-4C20-B5C9-AB03F2D64F30}" srcOrd="8" destOrd="0" presId="urn:microsoft.com/office/officeart/2005/8/layout/vList2"/>
    <dgm:cxn modelId="{C9EA4469-9E37-4284-8812-2CB446106700}" type="presParOf" srcId="{7D961600-42D0-42FF-8037-72851C3DD327}" destId="{C2D12934-63E1-4439-9DD6-CBD94A9660C3}" srcOrd="9" destOrd="0" presId="urn:microsoft.com/office/officeart/2005/8/layout/vList2"/>
    <dgm:cxn modelId="{7094305A-DD8B-48EF-A675-7E7E4AC018D3}" type="presParOf" srcId="{7D961600-42D0-42FF-8037-72851C3DD327}" destId="{8BCE996C-880C-4A3F-AA3F-7EF70D436AFC}" srcOrd="10" destOrd="0" presId="urn:microsoft.com/office/officeart/2005/8/layout/vList2"/>
    <dgm:cxn modelId="{739954DE-5203-490E-A376-CDAF7EC859D8}" type="presParOf" srcId="{7D961600-42D0-42FF-8037-72851C3DD327}" destId="{BC6F1100-4EF6-47CF-8E3E-12F322AA5700}" srcOrd="11" destOrd="0" presId="urn:microsoft.com/office/officeart/2005/8/layout/vList2"/>
    <dgm:cxn modelId="{57C1FF8B-14AA-4132-B477-941C4E0B6AF9}" type="presParOf" srcId="{7D961600-42D0-42FF-8037-72851C3DD327}" destId="{E48AE756-62EE-4651-BF0A-9A6B493B958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DA5DDAD-F6C0-492A-93DE-82C9BF653F7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305A7B-88B2-4F7B-8E84-64FAAAE5C223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2133CA9B-93D1-4B8D-AFDE-3157C12FC5C6}" type="parTrans" cxnId="{23AC4D7F-FD8C-434B-A196-551B579C119B}">
      <dgm:prSet/>
      <dgm:spPr/>
      <dgm:t>
        <a:bodyPr/>
        <a:lstStyle/>
        <a:p>
          <a:endParaRPr lang="en-US"/>
        </a:p>
      </dgm:t>
    </dgm:pt>
    <dgm:pt modelId="{992EE389-0BA5-4156-949F-344370171B87}" type="sibTrans" cxnId="{23AC4D7F-FD8C-434B-A196-551B579C119B}">
      <dgm:prSet/>
      <dgm:spPr/>
      <dgm:t>
        <a:bodyPr/>
        <a:lstStyle/>
        <a:p>
          <a:endParaRPr lang="en-US"/>
        </a:p>
      </dgm:t>
    </dgm:pt>
    <dgm:pt modelId="{7CB7C836-4ABE-46E6-AA6F-07F2ECF4263A}" type="pres">
      <dgm:prSet presAssocID="{ADA5DDAD-F6C0-492A-93DE-82C9BF653F7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FD2997A-85C2-4DB1-8665-4212B659CAA6}" type="pres">
      <dgm:prSet presAssocID="{E4305A7B-88B2-4F7B-8E84-64FAAAE5C223}" presName="circle1" presStyleLbl="node1" presStyleIdx="0" presStyleCnt="1"/>
      <dgm:spPr/>
    </dgm:pt>
    <dgm:pt modelId="{79F15A37-BDCD-4B9A-B452-119A83453C0A}" type="pres">
      <dgm:prSet presAssocID="{E4305A7B-88B2-4F7B-8E84-64FAAAE5C223}" presName="space" presStyleCnt="0"/>
      <dgm:spPr/>
    </dgm:pt>
    <dgm:pt modelId="{4857256A-6C03-4915-B128-FE52BA40C893}" type="pres">
      <dgm:prSet presAssocID="{E4305A7B-88B2-4F7B-8E84-64FAAAE5C223}" presName="rect1" presStyleLbl="alignAcc1" presStyleIdx="0" presStyleCnt="1"/>
      <dgm:spPr/>
    </dgm:pt>
    <dgm:pt modelId="{E980C0C3-1802-4F51-95A0-0013A6B164C3}" type="pres">
      <dgm:prSet presAssocID="{E4305A7B-88B2-4F7B-8E84-64FAAAE5C22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3AC4D7F-FD8C-434B-A196-551B579C119B}" srcId="{ADA5DDAD-F6C0-492A-93DE-82C9BF653F73}" destId="{E4305A7B-88B2-4F7B-8E84-64FAAAE5C223}" srcOrd="0" destOrd="0" parTransId="{2133CA9B-93D1-4B8D-AFDE-3157C12FC5C6}" sibTransId="{992EE389-0BA5-4156-949F-344370171B87}"/>
    <dgm:cxn modelId="{7CC24381-1825-4259-AFF9-E81DBC8A8B30}" type="presOf" srcId="{E4305A7B-88B2-4F7B-8E84-64FAAAE5C223}" destId="{4857256A-6C03-4915-B128-FE52BA40C893}" srcOrd="0" destOrd="0" presId="urn:microsoft.com/office/officeart/2005/8/layout/target3"/>
    <dgm:cxn modelId="{5C8514C8-0E8B-4824-9EAC-A5C2030B171E}" type="presOf" srcId="{E4305A7B-88B2-4F7B-8E84-64FAAAE5C223}" destId="{E980C0C3-1802-4F51-95A0-0013A6B164C3}" srcOrd="1" destOrd="0" presId="urn:microsoft.com/office/officeart/2005/8/layout/target3"/>
    <dgm:cxn modelId="{E6437FC8-D6ED-4D9A-BE51-141197167DE9}" type="presOf" srcId="{ADA5DDAD-F6C0-492A-93DE-82C9BF653F73}" destId="{7CB7C836-4ABE-46E6-AA6F-07F2ECF4263A}" srcOrd="0" destOrd="0" presId="urn:microsoft.com/office/officeart/2005/8/layout/target3"/>
    <dgm:cxn modelId="{97C605A1-4842-4BAE-BDFE-2AB42882366A}" type="presParOf" srcId="{7CB7C836-4ABE-46E6-AA6F-07F2ECF4263A}" destId="{DFD2997A-85C2-4DB1-8665-4212B659CAA6}" srcOrd="0" destOrd="0" presId="urn:microsoft.com/office/officeart/2005/8/layout/target3"/>
    <dgm:cxn modelId="{A04F293A-6844-4ADE-A71C-FFE592EF3742}" type="presParOf" srcId="{7CB7C836-4ABE-46E6-AA6F-07F2ECF4263A}" destId="{79F15A37-BDCD-4B9A-B452-119A83453C0A}" srcOrd="1" destOrd="0" presId="urn:microsoft.com/office/officeart/2005/8/layout/target3"/>
    <dgm:cxn modelId="{BB9D8FE9-3931-4339-91F7-B521AD09F32D}" type="presParOf" srcId="{7CB7C836-4ABE-46E6-AA6F-07F2ECF4263A}" destId="{4857256A-6C03-4915-B128-FE52BA40C893}" srcOrd="2" destOrd="0" presId="urn:microsoft.com/office/officeart/2005/8/layout/target3"/>
    <dgm:cxn modelId="{DDE5D742-5E6D-42C8-8552-9B70F893C4B7}" type="presParOf" srcId="{7CB7C836-4ABE-46E6-AA6F-07F2ECF4263A}" destId="{E980C0C3-1802-4F51-95A0-0013A6B164C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1ED575-AF35-4FD9-A31D-F83D6BF94585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EE74D41-75D2-42D1-8CF4-EE595D014DC0}">
      <dgm:prSet/>
      <dgm:spPr/>
      <dgm:t>
        <a:bodyPr/>
        <a:lstStyle/>
        <a:p>
          <a:r>
            <a:rPr lang="en-US"/>
            <a:t>String</a:t>
          </a:r>
        </a:p>
      </dgm:t>
    </dgm:pt>
    <dgm:pt modelId="{1174C5F7-D603-4C53-AFC7-9718CCC6A4CA}" type="parTrans" cxnId="{5C2E7153-BA2D-4156-8E42-622F514E1DCE}">
      <dgm:prSet/>
      <dgm:spPr/>
      <dgm:t>
        <a:bodyPr/>
        <a:lstStyle/>
        <a:p>
          <a:endParaRPr lang="en-US"/>
        </a:p>
      </dgm:t>
    </dgm:pt>
    <dgm:pt modelId="{EE63B5E2-EBE8-40B7-AF03-EB5DC453322A}" type="sibTrans" cxnId="{5C2E7153-BA2D-4156-8E42-622F514E1DCE}">
      <dgm:prSet/>
      <dgm:spPr/>
      <dgm:t>
        <a:bodyPr/>
        <a:lstStyle/>
        <a:p>
          <a:endParaRPr lang="en-US"/>
        </a:p>
      </dgm:t>
    </dgm:pt>
    <dgm:pt modelId="{9598C009-0915-404C-BB50-51D47418DCD5}" type="pres">
      <dgm:prSet presAssocID="{291ED575-AF35-4FD9-A31D-F83D6BF94585}" presName="Name0" presStyleCnt="0">
        <dgm:presLayoutVars>
          <dgm:dir/>
          <dgm:resizeHandles val="exact"/>
        </dgm:presLayoutVars>
      </dgm:prSet>
      <dgm:spPr/>
    </dgm:pt>
    <dgm:pt modelId="{3103E107-1792-460F-809F-F6C4BD818D56}" type="pres">
      <dgm:prSet presAssocID="{BEE74D41-75D2-42D1-8CF4-EE595D014DC0}" presName="node" presStyleLbl="node1" presStyleIdx="0" presStyleCnt="1">
        <dgm:presLayoutVars>
          <dgm:bulletEnabled val="1"/>
        </dgm:presLayoutVars>
      </dgm:prSet>
      <dgm:spPr/>
    </dgm:pt>
  </dgm:ptLst>
  <dgm:cxnLst>
    <dgm:cxn modelId="{B1405C0A-DDAF-447A-AE7A-53C9158F6059}" type="presOf" srcId="{291ED575-AF35-4FD9-A31D-F83D6BF94585}" destId="{9598C009-0915-404C-BB50-51D47418DCD5}" srcOrd="0" destOrd="0" presId="urn:microsoft.com/office/officeart/2005/8/layout/process1"/>
    <dgm:cxn modelId="{5C2E7153-BA2D-4156-8E42-622F514E1DCE}" srcId="{291ED575-AF35-4FD9-A31D-F83D6BF94585}" destId="{BEE74D41-75D2-42D1-8CF4-EE595D014DC0}" srcOrd="0" destOrd="0" parTransId="{1174C5F7-D603-4C53-AFC7-9718CCC6A4CA}" sibTransId="{EE63B5E2-EBE8-40B7-AF03-EB5DC453322A}"/>
    <dgm:cxn modelId="{B6755AD7-042C-4DAF-B704-236A375036F6}" type="presOf" srcId="{BEE74D41-75D2-42D1-8CF4-EE595D014DC0}" destId="{3103E107-1792-460F-809F-F6C4BD818D56}" srcOrd="0" destOrd="0" presId="urn:microsoft.com/office/officeart/2005/8/layout/process1"/>
    <dgm:cxn modelId="{976BD480-CDCC-43DD-AF8C-FDBC30F4CEAF}" type="presParOf" srcId="{9598C009-0915-404C-BB50-51D47418DCD5}" destId="{3103E107-1792-460F-809F-F6C4BD818D5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D6E2ACA1-112A-4FCD-A5D2-A77F4E402F1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65303D-F153-4B68-B29F-515AFEA63267}">
      <dgm:prSet custT="1"/>
      <dgm:spPr/>
      <dgm:t>
        <a:bodyPr anchor="t"/>
        <a:lstStyle/>
        <a:p>
          <a:r>
            <a:rPr lang="en-US" sz="5100" dirty="0"/>
            <a:t>Variables</a:t>
          </a:r>
          <a:br>
            <a:rPr lang="en-US" sz="5100" dirty="0"/>
          </a:br>
          <a:endParaRPr lang="en-US" sz="5100" dirty="0"/>
        </a:p>
      </dgm:t>
    </dgm:pt>
    <dgm:pt modelId="{FF356E7A-1AD8-4668-B310-3D17171FEE0D}" type="parTrans" cxnId="{44DF3876-521D-4BFB-8DFA-9D8127A2D239}">
      <dgm:prSet/>
      <dgm:spPr/>
      <dgm:t>
        <a:bodyPr/>
        <a:lstStyle/>
        <a:p>
          <a:endParaRPr lang="en-US"/>
        </a:p>
      </dgm:t>
    </dgm:pt>
    <dgm:pt modelId="{2F124EDA-E5A3-4355-B3B5-CD49E8B8BCD8}" type="sibTrans" cxnId="{44DF3876-521D-4BFB-8DFA-9D8127A2D239}">
      <dgm:prSet/>
      <dgm:spPr/>
      <dgm:t>
        <a:bodyPr/>
        <a:lstStyle/>
        <a:p>
          <a:endParaRPr lang="en-US"/>
        </a:p>
      </dgm:t>
    </dgm:pt>
    <dgm:pt modelId="{52584F01-756A-4DDE-8A88-7A037175BD1E}" type="pres">
      <dgm:prSet presAssocID="{D6E2ACA1-112A-4FCD-A5D2-A77F4E402F1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F7DD3DC-B90B-42D8-8730-B990581A00FE}" type="pres">
      <dgm:prSet presAssocID="{C965303D-F153-4B68-B29F-515AFEA63267}" presName="circle1" presStyleLbl="node1" presStyleIdx="0" presStyleCnt="1"/>
      <dgm:spPr/>
    </dgm:pt>
    <dgm:pt modelId="{FECCF27A-BDEA-462B-BCEA-61C29F488FC8}" type="pres">
      <dgm:prSet presAssocID="{C965303D-F153-4B68-B29F-515AFEA63267}" presName="space" presStyleCnt="0"/>
      <dgm:spPr/>
    </dgm:pt>
    <dgm:pt modelId="{C41B1221-511B-4D0F-AAB1-696558E6110F}" type="pres">
      <dgm:prSet presAssocID="{C965303D-F153-4B68-B29F-515AFEA63267}" presName="rect1" presStyleLbl="alignAcc1" presStyleIdx="0" presStyleCnt="1"/>
      <dgm:spPr/>
    </dgm:pt>
    <dgm:pt modelId="{483A1E9C-085C-451A-B363-7F2C621D1440}" type="pres">
      <dgm:prSet presAssocID="{C965303D-F153-4B68-B29F-515AFEA6326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4DF3876-521D-4BFB-8DFA-9D8127A2D239}" srcId="{D6E2ACA1-112A-4FCD-A5D2-A77F4E402F16}" destId="{C965303D-F153-4B68-B29F-515AFEA63267}" srcOrd="0" destOrd="0" parTransId="{FF356E7A-1AD8-4668-B310-3D17171FEE0D}" sibTransId="{2F124EDA-E5A3-4355-B3B5-CD49E8B8BCD8}"/>
    <dgm:cxn modelId="{A0FFA488-1513-4E94-8F70-4BB814193D9C}" type="presOf" srcId="{D6E2ACA1-112A-4FCD-A5D2-A77F4E402F16}" destId="{52584F01-756A-4DDE-8A88-7A037175BD1E}" srcOrd="0" destOrd="0" presId="urn:microsoft.com/office/officeart/2005/8/layout/target3"/>
    <dgm:cxn modelId="{92D905D0-24F2-4023-A206-6A80DBF3F018}" type="presOf" srcId="{C965303D-F153-4B68-B29F-515AFEA63267}" destId="{483A1E9C-085C-451A-B363-7F2C621D1440}" srcOrd="1" destOrd="0" presId="urn:microsoft.com/office/officeart/2005/8/layout/target3"/>
    <dgm:cxn modelId="{2383C5E2-C7D9-488F-9B0F-F453A8792021}" type="presOf" srcId="{C965303D-F153-4B68-B29F-515AFEA63267}" destId="{C41B1221-511B-4D0F-AAB1-696558E6110F}" srcOrd="0" destOrd="0" presId="urn:microsoft.com/office/officeart/2005/8/layout/target3"/>
    <dgm:cxn modelId="{6961C414-7D33-4516-BF9F-29118A896113}" type="presParOf" srcId="{52584F01-756A-4DDE-8A88-7A037175BD1E}" destId="{FF7DD3DC-B90B-42D8-8730-B990581A00FE}" srcOrd="0" destOrd="0" presId="urn:microsoft.com/office/officeart/2005/8/layout/target3"/>
    <dgm:cxn modelId="{CAC2D96D-876A-466B-9DF0-C71F4F88B611}" type="presParOf" srcId="{52584F01-756A-4DDE-8A88-7A037175BD1E}" destId="{FECCF27A-BDEA-462B-BCEA-61C29F488FC8}" srcOrd="1" destOrd="0" presId="urn:microsoft.com/office/officeart/2005/8/layout/target3"/>
    <dgm:cxn modelId="{E1E07725-6126-4807-B47A-405E1C9EA03A}" type="presParOf" srcId="{52584F01-756A-4DDE-8A88-7A037175BD1E}" destId="{C41B1221-511B-4D0F-AAB1-696558E6110F}" srcOrd="2" destOrd="0" presId="urn:microsoft.com/office/officeart/2005/8/layout/target3"/>
    <dgm:cxn modelId="{C56C92DD-38B0-4B04-B202-C452C5B8C311}" type="presParOf" srcId="{52584F01-756A-4DDE-8A88-7A037175BD1E}" destId="{483A1E9C-085C-451A-B363-7F2C621D144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7D09E85C-781A-433A-81BE-8476A11B6721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987E3B-4EE8-4420-964D-B5FE9195F7DE}">
      <dgm:prSet/>
      <dgm:spPr/>
      <dgm:t>
        <a:bodyPr/>
        <a:lstStyle/>
        <a:p>
          <a:r>
            <a:rPr lang="en-US"/>
            <a:t>setTimeout</a:t>
          </a:r>
        </a:p>
      </dgm:t>
    </dgm:pt>
    <dgm:pt modelId="{EFD84A67-C776-46CE-8D38-843292DA092D}" type="parTrans" cxnId="{126255CC-DC40-40A5-89E9-763723EC8E36}">
      <dgm:prSet/>
      <dgm:spPr/>
      <dgm:t>
        <a:bodyPr/>
        <a:lstStyle/>
        <a:p>
          <a:endParaRPr lang="en-US"/>
        </a:p>
      </dgm:t>
    </dgm:pt>
    <dgm:pt modelId="{FCA12E66-1BBE-44C2-94E4-5A0FBFDE0851}" type="sibTrans" cxnId="{126255CC-DC40-40A5-89E9-763723EC8E36}">
      <dgm:prSet/>
      <dgm:spPr/>
      <dgm:t>
        <a:bodyPr/>
        <a:lstStyle/>
        <a:p>
          <a:endParaRPr lang="en-US"/>
        </a:p>
      </dgm:t>
    </dgm:pt>
    <dgm:pt modelId="{5A1D4BFD-17CD-4455-A950-9263624B101D}" type="pres">
      <dgm:prSet presAssocID="{7D09E85C-781A-433A-81BE-8476A11B672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1A40E85-6F85-461C-BD32-76568C5B58DE}" type="pres">
      <dgm:prSet presAssocID="{B9987E3B-4EE8-4420-964D-B5FE9195F7DE}" presName="circle1" presStyleLbl="node1" presStyleIdx="0" presStyleCnt="1"/>
      <dgm:spPr/>
    </dgm:pt>
    <dgm:pt modelId="{E8897CB5-3AB7-4528-B6E1-841D401773EE}" type="pres">
      <dgm:prSet presAssocID="{B9987E3B-4EE8-4420-964D-B5FE9195F7DE}" presName="space" presStyleCnt="0"/>
      <dgm:spPr/>
    </dgm:pt>
    <dgm:pt modelId="{703F773B-A500-4355-8529-C97507A92C80}" type="pres">
      <dgm:prSet presAssocID="{B9987E3B-4EE8-4420-964D-B5FE9195F7DE}" presName="rect1" presStyleLbl="alignAcc1" presStyleIdx="0" presStyleCnt="1"/>
      <dgm:spPr/>
    </dgm:pt>
    <dgm:pt modelId="{EEDE31AD-951B-413C-839F-151AA0A16A0D}" type="pres">
      <dgm:prSet presAssocID="{B9987E3B-4EE8-4420-964D-B5FE9195F7D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3E14503-C352-4B50-8D79-0C88F876960E}" type="presOf" srcId="{B9987E3B-4EE8-4420-964D-B5FE9195F7DE}" destId="{703F773B-A500-4355-8529-C97507A92C80}" srcOrd="0" destOrd="0" presId="urn:microsoft.com/office/officeart/2005/8/layout/target3"/>
    <dgm:cxn modelId="{BE2E0120-6264-48B4-95EC-AF836510DAD6}" type="presOf" srcId="{B9987E3B-4EE8-4420-964D-B5FE9195F7DE}" destId="{EEDE31AD-951B-413C-839F-151AA0A16A0D}" srcOrd="1" destOrd="0" presId="urn:microsoft.com/office/officeart/2005/8/layout/target3"/>
    <dgm:cxn modelId="{2242F2AA-47E7-41B2-9E63-7FC6A94A7987}" type="presOf" srcId="{7D09E85C-781A-433A-81BE-8476A11B6721}" destId="{5A1D4BFD-17CD-4455-A950-9263624B101D}" srcOrd="0" destOrd="0" presId="urn:microsoft.com/office/officeart/2005/8/layout/target3"/>
    <dgm:cxn modelId="{126255CC-DC40-40A5-89E9-763723EC8E36}" srcId="{7D09E85C-781A-433A-81BE-8476A11B6721}" destId="{B9987E3B-4EE8-4420-964D-B5FE9195F7DE}" srcOrd="0" destOrd="0" parTransId="{EFD84A67-C776-46CE-8D38-843292DA092D}" sibTransId="{FCA12E66-1BBE-44C2-94E4-5A0FBFDE0851}"/>
    <dgm:cxn modelId="{9C5C30E9-48AC-41E6-99E7-6E5316DF732D}" type="presParOf" srcId="{5A1D4BFD-17CD-4455-A950-9263624B101D}" destId="{D1A40E85-6F85-461C-BD32-76568C5B58DE}" srcOrd="0" destOrd="0" presId="urn:microsoft.com/office/officeart/2005/8/layout/target3"/>
    <dgm:cxn modelId="{6BBFD183-43D1-4C9F-BE02-93E7C8191D7A}" type="presParOf" srcId="{5A1D4BFD-17CD-4455-A950-9263624B101D}" destId="{E8897CB5-3AB7-4528-B6E1-841D401773EE}" srcOrd="1" destOrd="0" presId="urn:microsoft.com/office/officeart/2005/8/layout/target3"/>
    <dgm:cxn modelId="{3DC50DAD-FF43-4CB0-91E5-8F91DDD38C75}" type="presParOf" srcId="{5A1D4BFD-17CD-4455-A950-9263624B101D}" destId="{703F773B-A500-4355-8529-C97507A92C80}" srcOrd="2" destOrd="0" presId="urn:microsoft.com/office/officeart/2005/8/layout/target3"/>
    <dgm:cxn modelId="{1F1799AB-EAF7-4312-9C35-6276A7576941}" type="presParOf" srcId="{5A1D4BFD-17CD-4455-A950-9263624B101D}" destId="{EEDE31AD-951B-413C-839F-151AA0A16A0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570A61F-450C-4638-9DD7-EDAA7BD3725A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13C51F-5360-4D98-988B-AD711A49CC8C}">
      <dgm:prSet/>
      <dgm:spPr/>
      <dgm:t>
        <a:bodyPr/>
        <a:lstStyle/>
        <a:p>
          <a:r>
            <a:rPr lang="en-US" dirty="0"/>
            <a:t>setInterval</a:t>
          </a:r>
        </a:p>
      </dgm:t>
    </dgm:pt>
    <dgm:pt modelId="{6004AB44-48E8-4D05-80BC-9A2D852FA232}" type="parTrans" cxnId="{AF17B78E-3381-4353-A706-B280BA2CED2F}">
      <dgm:prSet/>
      <dgm:spPr/>
      <dgm:t>
        <a:bodyPr/>
        <a:lstStyle/>
        <a:p>
          <a:endParaRPr lang="en-US"/>
        </a:p>
      </dgm:t>
    </dgm:pt>
    <dgm:pt modelId="{94F9A8EA-DBD2-4263-858A-A3BB5835B923}" type="sibTrans" cxnId="{AF17B78E-3381-4353-A706-B280BA2CED2F}">
      <dgm:prSet/>
      <dgm:spPr/>
      <dgm:t>
        <a:bodyPr/>
        <a:lstStyle/>
        <a:p>
          <a:endParaRPr lang="en-US"/>
        </a:p>
      </dgm:t>
    </dgm:pt>
    <dgm:pt modelId="{A72C1AB6-0415-40FF-9B68-E8A45C3BB9CF}" type="pres">
      <dgm:prSet presAssocID="{A570A61F-450C-4638-9DD7-EDAA7BD3725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4F29C4B-86D6-4DDD-9BB0-ED50BE5C3499}" type="pres">
      <dgm:prSet presAssocID="{7913C51F-5360-4D98-988B-AD711A49CC8C}" presName="circle1" presStyleLbl="node1" presStyleIdx="0" presStyleCnt="1"/>
      <dgm:spPr/>
    </dgm:pt>
    <dgm:pt modelId="{D7C8BC4B-7E3A-4312-8954-F307A7CADCB6}" type="pres">
      <dgm:prSet presAssocID="{7913C51F-5360-4D98-988B-AD711A49CC8C}" presName="space" presStyleCnt="0"/>
      <dgm:spPr/>
    </dgm:pt>
    <dgm:pt modelId="{0CA65E0D-B516-4751-8148-A81F0ACFB451}" type="pres">
      <dgm:prSet presAssocID="{7913C51F-5360-4D98-988B-AD711A49CC8C}" presName="rect1" presStyleLbl="alignAcc1" presStyleIdx="0" presStyleCnt="1"/>
      <dgm:spPr/>
    </dgm:pt>
    <dgm:pt modelId="{3B2F632D-9A75-45D3-8663-ABB174C68502}" type="pres">
      <dgm:prSet presAssocID="{7913C51F-5360-4D98-988B-AD711A49CC8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0968F2D-A8E0-46D4-9D9B-D9832C0BDD09}" type="presOf" srcId="{7913C51F-5360-4D98-988B-AD711A49CC8C}" destId="{0CA65E0D-B516-4751-8148-A81F0ACFB451}" srcOrd="0" destOrd="0" presId="urn:microsoft.com/office/officeart/2005/8/layout/target3"/>
    <dgm:cxn modelId="{AF17B78E-3381-4353-A706-B280BA2CED2F}" srcId="{A570A61F-450C-4638-9DD7-EDAA7BD3725A}" destId="{7913C51F-5360-4D98-988B-AD711A49CC8C}" srcOrd="0" destOrd="0" parTransId="{6004AB44-48E8-4D05-80BC-9A2D852FA232}" sibTransId="{94F9A8EA-DBD2-4263-858A-A3BB5835B923}"/>
    <dgm:cxn modelId="{EC1245AB-BC01-420F-AE72-3BBD4756837D}" type="presOf" srcId="{A570A61F-450C-4638-9DD7-EDAA7BD3725A}" destId="{A72C1AB6-0415-40FF-9B68-E8A45C3BB9CF}" srcOrd="0" destOrd="0" presId="urn:microsoft.com/office/officeart/2005/8/layout/target3"/>
    <dgm:cxn modelId="{73D3A0E3-5490-483B-BAEB-8F9F1CEB8271}" type="presOf" srcId="{7913C51F-5360-4D98-988B-AD711A49CC8C}" destId="{3B2F632D-9A75-45D3-8663-ABB174C68502}" srcOrd="1" destOrd="0" presId="urn:microsoft.com/office/officeart/2005/8/layout/target3"/>
    <dgm:cxn modelId="{09B36581-55FB-4361-B90B-78121D100857}" type="presParOf" srcId="{A72C1AB6-0415-40FF-9B68-E8A45C3BB9CF}" destId="{94F29C4B-86D6-4DDD-9BB0-ED50BE5C3499}" srcOrd="0" destOrd="0" presId="urn:microsoft.com/office/officeart/2005/8/layout/target3"/>
    <dgm:cxn modelId="{90959B3F-0545-4019-BD75-CAEB3A79BBCE}" type="presParOf" srcId="{A72C1AB6-0415-40FF-9B68-E8A45C3BB9CF}" destId="{D7C8BC4B-7E3A-4312-8954-F307A7CADCB6}" srcOrd="1" destOrd="0" presId="urn:microsoft.com/office/officeart/2005/8/layout/target3"/>
    <dgm:cxn modelId="{88D8F061-E81D-4078-8737-4960E46E3E34}" type="presParOf" srcId="{A72C1AB6-0415-40FF-9B68-E8A45C3BB9CF}" destId="{0CA65E0D-B516-4751-8148-A81F0ACFB451}" srcOrd="2" destOrd="0" presId="urn:microsoft.com/office/officeart/2005/8/layout/target3"/>
    <dgm:cxn modelId="{9264876B-FF62-4A61-B009-EEFC4AF6AE94}" type="presParOf" srcId="{A72C1AB6-0415-40FF-9B68-E8A45C3BB9CF}" destId="{3B2F632D-9A75-45D3-8663-ABB174C6850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15886107-6F4E-4815-8E7B-00C698AE671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80AF2D-4568-4533-AB1E-32845992C350}">
      <dgm:prSet/>
      <dgm:spPr/>
      <dgm:t>
        <a:bodyPr/>
        <a:lstStyle/>
        <a:p>
          <a:r>
            <a:rPr lang="en-US"/>
            <a:t>Callback Function</a:t>
          </a:r>
        </a:p>
      </dgm:t>
    </dgm:pt>
    <dgm:pt modelId="{EE4A4325-F453-4094-9C79-686A0743E965}" type="parTrans" cxnId="{3E93F1BB-26EE-4D34-80D3-68E86553CC5E}">
      <dgm:prSet/>
      <dgm:spPr/>
      <dgm:t>
        <a:bodyPr/>
        <a:lstStyle/>
        <a:p>
          <a:endParaRPr lang="en-US"/>
        </a:p>
      </dgm:t>
    </dgm:pt>
    <dgm:pt modelId="{A353BA6D-F37A-4D17-897F-DB63D8FC69F1}" type="sibTrans" cxnId="{3E93F1BB-26EE-4D34-80D3-68E86553CC5E}">
      <dgm:prSet/>
      <dgm:spPr/>
      <dgm:t>
        <a:bodyPr/>
        <a:lstStyle/>
        <a:p>
          <a:endParaRPr lang="en-US"/>
        </a:p>
      </dgm:t>
    </dgm:pt>
    <dgm:pt modelId="{355B63CE-9AA3-4F23-90DE-49435E51D06B}" type="pres">
      <dgm:prSet presAssocID="{15886107-6F4E-4815-8E7B-00C698AE671E}" presName="linear" presStyleCnt="0">
        <dgm:presLayoutVars>
          <dgm:animLvl val="lvl"/>
          <dgm:resizeHandles val="exact"/>
        </dgm:presLayoutVars>
      </dgm:prSet>
      <dgm:spPr/>
    </dgm:pt>
    <dgm:pt modelId="{3C899B13-7F07-427A-A0F5-14C176B97FEC}" type="pres">
      <dgm:prSet presAssocID="{0580AF2D-4568-4533-AB1E-32845992C35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A9A835-7E62-4F81-9B9C-86165777681F}" type="presOf" srcId="{15886107-6F4E-4815-8E7B-00C698AE671E}" destId="{355B63CE-9AA3-4F23-90DE-49435E51D06B}" srcOrd="0" destOrd="0" presId="urn:microsoft.com/office/officeart/2005/8/layout/vList2"/>
    <dgm:cxn modelId="{3E93F1BB-26EE-4D34-80D3-68E86553CC5E}" srcId="{15886107-6F4E-4815-8E7B-00C698AE671E}" destId="{0580AF2D-4568-4533-AB1E-32845992C350}" srcOrd="0" destOrd="0" parTransId="{EE4A4325-F453-4094-9C79-686A0743E965}" sibTransId="{A353BA6D-F37A-4D17-897F-DB63D8FC69F1}"/>
    <dgm:cxn modelId="{D58540E7-886E-4E9E-AB06-0D19438A4AB6}" type="presOf" srcId="{0580AF2D-4568-4533-AB1E-32845992C350}" destId="{3C899B13-7F07-427A-A0F5-14C176B97FEC}" srcOrd="0" destOrd="0" presId="urn:microsoft.com/office/officeart/2005/8/layout/vList2"/>
    <dgm:cxn modelId="{E4413252-1807-4E0A-8FBC-85BEA5874058}" type="presParOf" srcId="{355B63CE-9AA3-4F23-90DE-49435E51D06B}" destId="{3C899B13-7F07-427A-A0F5-14C176B97F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02034A-6281-4BC3-A9FC-0057D5139D1D}" type="doc">
      <dgm:prSet loTypeId="urn:microsoft.com/office/officeart/2005/8/layout/vList2" loCatId="list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EA66343-D42E-4C60-B7B8-C83CB366307A}">
      <dgm:prSet custT="1"/>
      <dgm:spPr/>
      <dgm:t>
        <a:bodyPr/>
        <a:lstStyle/>
        <a:p>
          <a:r>
            <a:rPr lang="en-US" sz="3600" dirty="0"/>
            <a:t>Represents a sequence of characters</a:t>
          </a:r>
        </a:p>
      </dgm:t>
    </dgm:pt>
    <dgm:pt modelId="{989945DA-9020-46F6-B695-F9A5051C7D03}" type="parTrans" cxnId="{23B58BC7-22C9-4DEF-8630-63B1EBC96B7F}">
      <dgm:prSet/>
      <dgm:spPr/>
      <dgm:t>
        <a:bodyPr/>
        <a:lstStyle/>
        <a:p>
          <a:endParaRPr lang="en-US"/>
        </a:p>
      </dgm:t>
    </dgm:pt>
    <dgm:pt modelId="{8B1464AB-B8E9-492E-B1A6-AEFCB6B602AC}" type="sibTrans" cxnId="{23B58BC7-22C9-4DEF-8630-63B1EBC96B7F}">
      <dgm:prSet/>
      <dgm:spPr/>
      <dgm:t>
        <a:bodyPr/>
        <a:lstStyle/>
        <a:p>
          <a:endParaRPr lang="en-US"/>
        </a:p>
      </dgm:t>
    </dgm:pt>
    <dgm:pt modelId="{018DF796-309E-4C49-AD49-2334F773F473}">
      <dgm:prSet custT="1"/>
      <dgm:spPr/>
      <dgm:t>
        <a:bodyPr/>
        <a:lstStyle/>
        <a:p>
          <a:r>
            <a:rPr lang="en-US" sz="3200" dirty="0"/>
            <a:t>Example:</a:t>
          </a:r>
        </a:p>
      </dgm:t>
    </dgm:pt>
    <dgm:pt modelId="{4F9D33C7-E96E-4D60-9BA0-3B0D3C235541}" type="parTrans" cxnId="{94F84378-3C16-472A-97D9-DC025E3623B8}">
      <dgm:prSet/>
      <dgm:spPr/>
      <dgm:t>
        <a:bodyPr/>
        <a:lstStyle/>
        <a:p>
          <a:endParaRPr lang="en-US"/>
        </a:p>
      </dgm:t>
    </dgm:pt>
    <dgm:pt modelId="{F8813308-6B9E-47A7-95A4-D7D251AB240E}" type="sibTrans" cxnId="{94F84378-3C16-472A-97D9-DC025E3623B8}">
      <dgm:prSet/>
      <dgm:spPr/>
      <dgm:t>
        <a:bodyPr/>
        <a:lstStyle/>
        <a:p>
          <a:endParaRPr lang="en-US"/>
        </a:p>
      </dgm:t>
    </dgm:pt>
    <dgm:pt modelId="{9990A3C6-AA29-4EC2-BE11-F6164923C979}">
      <dgm:prSet/>
      <dgm:spPr/>
      <dgm:t>
        <a:bodyPr/>
        <a:lstStyle/>
        <a:p>
          <a:r>
            <a:rPr lang="en-US"/>
            <a:t>Var name  = “Kavya”;</a:t>
          </a:r>
        </a:p>
      </dgm:t>
    </dgm:pt>
    <dgm:pt modelId="{C2D0EF4C-01CC-471F-8E5F-F2FA9085EFE9}" type="parTrans" cxnId="{387C71DE-18A8-4B35-8D65-DAB6D6BB58FC}">
      <dgm:prSet/>
      <dgm:spPr/>
      <dgm:t>
        <a:bodyPr/>
        <a:lstStyle/>
        <a:p>
          <a:endParaRPr lang="en-US"/>
        </a:p>
      </dgm:t>
    </dgm:pt>
    <dgm:pt modelId="{276AEA33-FD28-468C-BF8B-853003DC0E71}" type="sibTrans" cxnId="{387C71DE-18A8-4B35-8D65-DAB6D6BB58FC}">
      <dgm:prSet/>
      <dgm:spPr/>
      <dgm:t>
        <a:bodyPr/>
        <a:lstStyle/>
        <a:p>
          <a:endParaRPr lang="en-US"/>
        </a:p>
      </dgm:t>
    </dgm:pt>
    <dgm:pt modelId="{27767AEF-E367-4D1F-B5B8-4547A6317272}" type="pres">
      <dgm:prSet presAssocID="{2302034A-6281-4BC3-A9FC-0057D5139D1D}" presName="linear" presStyleCnt="0">
        <dgm:presLayoutVars>
          <dgm:animLvl val="lvl"/>
          <dgm:resizeHandles val="exact"/>
        </dgm:presLayoutVars>
      </dgm:prSet>
      <dgm:spPr/>
    </dgm:pt>
    <dgm:pt modelId="{9C9970D2-3A4E-4548-9173-7E4C94259AB4}" type="pres">
      <dgm:prSet presAssocID="{FEA66343-D42E-4C60-B7B8-C83CB366307A}" presName="parentText" presStyleLbl="node1" presStyleIdx="0" presStyleCnt="3" custScaleY="86031" custLinFactNeighborY="-3">
        <dgm:presLayoutVars>
          <dgm:chMax val="0"/>
          <dgm:bulletEnabled val="1"/>
        </dgm:presLayoutVars>
      </dgm:prSet>
      <dgm:spPr/>
    </dgm:pt>
    <dgm:pt modelId="{1141A99D-354D-4A89-8D45-AE0362EE33D6}" type="pres">
      <dgm:prSet presAssocID="{8B1464AB-B8E9-492E-B1A6-AEFCB6B602AC}" presName="spacer" presStyleCnt="0"/>
      <dgm:spPr/>
    </dgm:pt>
    <dgm:pt modelId="{856B3903-3DF1-4076-A484-5DD9AC7B8490}" type="pres">
      <dgm:prSet presAssocID="{018DF796-309E-4C49-AD49-2334F773F473}" presName="parentText" presStyleLbl="node1" presStyleIdx="1" presStyleCnt="3" custScaleY="51890" custLinFactNeighborX="-124" custLinFactNeighborY="8226">
        <dgm:presLayoutVars>
          <dgm:chMax val="0"/>
          <dgm:bulletEnabled val="1"/>
        </dgm:presLayoutVars>
      </dgm:prSet>
      <dgm:spPr/>
    </dgm:pt>
    <dgm:pt modelId="{A639C7BB-A285-487A-85DA-8DFD017999FA}" type="pres">
      <dgm:prSet presAssocID="{F8813308-6B9E-47A7-95A4-D7D251AB240E}" presName="spacer" presStyleCnt="0"/>
      <dgm:spPr/>
    </dgm:pt>
    <dgm:pt modelId="{4EE1B101-CFB4-44FB-849A-D58E8DF72DEE}" type="pres">
      <dgm:prSet presAssocID="{9990A3C6-AA29-4EC2-BE11-F6164923C979}" presName="parentText" presStyleLbl="node1" presStyleIdx="2" presStyleCnt="3" custScaleY="53448">
        <dgm:presLayoutVars>
          <dgm:chMax val="0"/>
          <dgm:bulletEnabled val="1"/>
        </dgm:presLayoutVars>
      </dgm:prSet>
      <dgm:spPr/>
    </dgm:pt>
  </dgm:ptLst>
  <dgm:cxnLst>
    <dgm:cxn modelId="{94F84378-3C16-472A-97D9-DC025E3623B8}" srcId="{2302034A-6281-4BC3-A9FC-0057D5139D1D}" destId="{018DF796-309E-4C49-AD49-2334F773F473}" srcOrd="1" destOrd="0" parTransId="{4F9D33C7-E96E-4D60-9BA0-3B0D3C235541}" sibTransId="{F8813308-6B9E-47A7-95A4-D7D251AB240E}"/>
    <dgm:cxn modelId="{1A15E77C-33BD-465F-91CC-F1B333ABFD9F}" type="presOf" srcId="{018DF796-309E-4C49-AD49-2334F773F473}" destId="{856B3903-3DF1-4076-A484-5DD9AC7B8490}" srcOrd="0" destOrd="0" presId="urn:microsoft.com/office/officeart/2005/8/layout/vList2"/>
    <dgm:cxn modelId="{E3808DC1-5128-45AF-BB83-FB2085345F66}" type="presOf" srcId="{FEA66343-D42E-4C60-B7B8-C83CB366307A}" destId="{9C9970D2-3A4E-4548-9173-7E4C94259AB4}" srcOrd="0" destOrd="0" presId="urn:microsoft.com/office/officeart/2005/8/layout/vList2"/>
    <dgm:cxn modelId="{23B58BC7-22C9-4DEF-8630-63B1EBC96B7F}" srcId="{2302034A-6281-4BC3-A9FC-0057D5139D1D}" destId="{FEA66343-D42E-4C60-B7B8-C83CB366307A}" srcOrd="0" destOrd="0" parTransId="{989945DA-9020-46F6-B695-F9A5051C7D03}" sibTransId="{8B1464AB-B8E9-492E-B1A6-AEFCB6B602AC}"/>
    <dgm:cxn modelId="{F31435DD-DF8B-4A90-9A68-9772A680FB1F}" type="presOf" srcId="{2302034A-6281-4BC3-A9FC-0057D5139D1D}" destId="{27767AEF-E367-4D1F-B5B8-4547A6317272}" srcOrd="0" destOrd="0" presId="urn:microsoft.com/office/officeart/2005/8/layout/vList2"/>
    <dgm:cxn modelId="{387C71DE-18A8-4B35-8D65-DAB6D6BB58FC}" srcId="{2302034A-6281-4BC3-A9FC-0057D5139D1D}" destId="{9990A3C6-AA29-4EC2-BE11-F6164923C979}" srcOrd="2" destOrd="0" parTransId="{C2D0EF4C-01CC-471F-8E5F-F2FA9085EFE9}" sibTransId="{276AEA33-FD28-468C-BF8B-853003DC0E71}"/>
    <dgm:cxn modelId="{C58958E8-1386-4C96-A827-0A176BDE468F}" type="presOf" srcId="{9990A3C6-AA29-4EC2-BE11-F6164923C979}" destId="{4EE1B101-CFB4-44FB-849A-D58E8DF72DEE}" srcOrd="0" destOrd="0" presId="urn:microsoft.com/office/officeart/2005/8/layout/vList2"/>
    <dgm:cxn modelId="{56797584-12FF-4CAA-BDE9-5A5BEBC19CB8}" type="presParOf" srcId="{27767AEF-E367-4D1F-B5B8-4547A6317272}" destId="{9C9970D2-3A4E-4548-9173-7E4C94259AB4}" srcOrd="0" destOrd="0" presId="urn:microsoft.com/office/officeart/2005/8/layout/vList2"/>
    <dgm:cxn modelId="{3D451B8A-114A-42F4-BDFA-DD7B1239C3DE}" type="presParOf" srcId="{27767AEF-E367-4D1F-B5B8-4547A6317272}" destId="{1141A99D-354D-4A89-8D45-AE0362EE33D6}" srcOrd="1" destOrd="0" presId="urn:microsoft.com/office/officeart/2005/8/layout/vList2"/>
    <dgm:cxn modelId="{A183BB14-6BC8-456F-BB5A-8C3EB1304068}" type="presParOf" srcId="{27767AEF-E367-4D1F-B5B8-4547A6317272}" destId="{856B3903-3DF1-4076-A484-5DD9AC7B8490}" srcOrd="2" destOrd="0" presId="urn:microsoft.com/office/officeart/2005/8/layout/vList2"/>
    <dgm:cxn modelId="{9C7D1A1C-A4FE-4ED3-8F84-56A41013829B}" type="presParOf" srcId="{27767AEF-E367-4D1F-B5B8-4547A6317272}" destId="{A639C7BB-A285-487A-85DA-8DFD017999FA}" srcOrd="3" destOrd="0" presId="urn:microsoft.com/office/officeart/2005/8/layout/vList2"/>
    <dgm:cxn modelId="{C3AE0E1B-36AC-4FC6-AD2D-31B2732B4786}" type="presParOf" srcId="{27767AEF-E367-4D1F-B5B8-4547A6317272}" destId="{4EE1B101-CFB4-44FB-849A-D58E8DF72DEE}" srcOrd="4" destOrd="0" presId="urn:microsoft.com/office/officeart/2005/8/layout/vList2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76E6B9-F861-4864-9045-42AD9677DF3A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778643F-2D4D-4CE7-B585-0ADE4375A85D}">
      <dgm:prSet/>
      <dgm:spPr/>
      <dgm:t>
        <a:bodyPr/>
        <a:lstStyle/>
        <a:p>
          <a:r>
            <a:rPr lang="en-US"/>
            <a:t>Boolean</a:t>
          </a:r>
        </a:p>
      </dgm:t>
    </dgm:pt>
    <dgm:pt modelId="{50A90C32-057E-4CD4-BBEC-E64BBB348E85}" type="parTrans" cxnId="{5C1ABE74-60DA-4C98-837A-750DF033E846}">
      <dgm:prSet/>
      <dgm:spPr/>
      <dgm:t>
        <a:bodyPr/>
        <a:lstStyle/>
        <a:p>
          <a:endParaRPr lang="en-US"/>
        </a:p>
      </dgm:t>
    </dgm:pt>
    <dgm:pt modelId="{3B8C6D39-D2EF-4B83-AEF6-256C0647AF03}" type="sibTrans" cxnId="{5C1ABE74-60DA-4C98-837A-750DF033E846}">
      <dgm:prSet/>
      <dgm:spPr/>
      <dgm:t>
        <a:bodyPr/>
        <a:lstStyle/>
        <a:p>
          <a:endParaRPr lang="en-US"/>
        </a:p>
      </dgm:t>
    </dgm:pt>
    <dgm:pt modelId="{67423BE0-8285-4D31-8D83-7729F9121CE6}" type="pres">
      <dgm:prSet presAssocID="{6C76E6B9-F861-4864-9045-42AD9677DF3A}" presName="linear" presStyleCnt="0">
        <dgm:presLayoutVars>
          <dgm:animLvl val="lvl"/>
          <dgm:resizeHandles val="exact"/>
        </dgm:presLayoutVars>
      </dgm:prSet>
      <dgm:spPr/>
    </dgm:pt>
    <dgm:pt modelId="{80D01BFE-09B9-4319-997A-433A4B42CA9E}" type="pres">
      <dgm:prSet presAssocID="{B778643F-2D4D-4CE7-B585-0ADE4375A8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1ABE74-60DA-4C98-837A-750DF033E846}" srcId="{6C76E6B9-F861-4864-9045-42AD9677DF3A}" destId="{B778643F-2D4D-4CE7-B585-0ADE4375A85D}" srcOrd="0" destOrd="0" parTransId="{50A90C32-057E-4CD4-BBEC-E64BBB348E85}" sibTransId="{3B8C6D39-D2EF-4B83-AEF6-256C0647AF03}"/>
    <dgm:cxn modelId="{AD635B98-3DC8-412B-9994-F71D063E6C40}" type="presOf" srcId="{B778643F-2D4D-4CE7-B585-0ADE4375A85D}" destId="{80D01BFE-09B9-4319-997A-433A4B42CA9E}" srcOrd="0" destOrd="0" presId="urn:microsoft.com/office/officeart/2005/8/layout/vList2"/>
    <dgm:cxn modelId="{1232D8FE-FAA3-4344-B250-F3F51412F02B}" type="presOf" srcId="{6C76E6B9-F861-4864-9045-42AD9677DF3A}" destId="{67423BE0-8285-4D31-8D83-7729F9121CE6}" srcOrd="0" destOrd="0" presId="urn:microsoft.com/office/officeart/2005/8/layout/vList2"/>
    <dgm:cxn modelId="{4C03A884-04E1-406B-A059-F25D61BDE1AD}" type="presParOf" srcId="{67423BE0-8285-4D31-8D83-7729F9121CE6}" destId="{80D01BFE-09B9-4319-997A-433A4B42CA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D83F87-5585-4FAA-A09D-0EF0589AACDC}" type="doc">
      <dgm:prSet loTypeId="urn:microsoft.com/office/officeart/2005/8/layout/vList2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439603B-71E8-4F0F-8D3D-1DF86C80020A}">
      <dgm:prSet custT="1"/>
      <dgm:spPr/>
      <dgm:t>
        <a:bodyPr/>
        <a:lstStyle/>
        <a:p>
          <a:r>
            <a:rPr lang="en-US" sz="3200" dirty="0"/>
            <a:t>Represents a logical entities and can have two values:  true or false</a:t>
          </a:r>
        </a:p>
      </dgm:t>
    </dgm:pt>
    <dgm:pt modelId="{86A5E45C-4D45-407B-92BC-E78F675C2D28}" type="parTrans" cxnId="{84D1487C-B891-43F5-8BAF-6BA6FCD06A9D}">
      <dgm:prSet/>
      <dgm:spPr/>
      <dgm:t>
        <a:bodyPr/>
        <a:lstStyle/>
        <a:p>
          <a:endParaRPr lang="en-US"/>
        </a:p>
      </dgm:t>
    </dgm:pt>
    <dgm:pt modelId="{326D2FE3-F000-4BF5-93FA-D3B25BA438C2}" type="sibTrans" cxnId="{84D1487C-B891-43F5-8BAF-6BA6FCD06A9D}">
      <dgm:prSet/>
      <dgm:spPr/>
      <dgm:t>
        <a:bodyPr/>
        <a:lstStyle/>
        <a:p>
          <a:endParaRPr lang="en-US"/>
        </a:p>
      </dgm:t>
    </dgm:pt>
    <dgm:pt modelId="{F99B51E1-E700-4487-8105-FC9112F180FF}">
      <dgm:prSet custT="1"/>
      <dgm:spPr/>
      <dgm:t>
        <a:bodyPr/>
        <a:lstStyle/>
        <a:p>
          <a:r>
            <a:rPr lang="en-US" sz="2800"/>
            <a:t>Example:</a:t>
          </a:r>
        </a:p>
      </dgm:t>
    </dgm:pt>
    <dgm:pt modelId="{C926E34B-31BE-4F3E-B1FD-A2D2FDBCAF4D}" type="parTrans" cxnId="{59D147FB-C3CE-4142-834C-D82227976DE6}">
      <dgm:prSet/>
      <dgm:spPr/>
      <dgm:t>
        <a:bodyPr/>
        <a:lstStyle/>
        <a:p>
          <a:endParaRPr lang="en-US"/>
        </a:p>
      </dgm:t>
    </dgm:pt>
    <dgm:pt modelId="{4D598BE6-26F5-4EAF-B830-99797BA712ED}" type="sibTrans" cxnId="{59D147FB-C3CE-4142-834C-D82227976DE6}">
      <dgm:prSet/>
      <dgm:spPr/>
      <dgm:t>
        <a:bodyPr/>
        <a:lstStyle/>
        <a:p>
          <a:endParaRPr lang="en-US"/>
        </a:p>
      </dgm:t>
    </dgm:pt>
    <dgm:pt modelId="{429C8D0F-9EDB-4D83-857D-AE2FEF55C612}">
      <dgm:prSet custT="1"/>
      <dgm:spPr/>
      <dgm:t>
        <a:bodyPr/>
        <a:lstStyle/>
        <a:p>
          <a:r>
            <a:rPr lang="en-US" sz="2800"/>
            <a:t>let isTrue = true;</a:t>
          </a:r>
        </a:p>
      </dgm:t>
    </dgm:pt>
    <dgm:pt modelId="{0F0D684E-929F-47EA-A326-4ECD8272C84B}" type="parTrans" cxnId="{628687BA-07B6-47B7-97E5-36EC9F660B08}">
      <dgm:prSet/>
      <dgm:spPr/>
      <dgm:t>
        <a:bodyPr/>
        <a:lstStyle/>
        <a:p>
          <a:endParaRPr lang="en-US"/>
        </a:p>
      </dgm:t>
    </dgm:pt>
    <dgm:pt modelId="{11D13A34-E06B-4125-8102-B83E499DACBD}" type="sibTrans" cxnId="{628687BA-07B6-47B7-97E5-36EC9F660B08}">
      <dgm:prSet/>
      <dgm:spPr/>
      <dgm:t>
        <a:bodyPr/>
        <a:lstStyle/>
        <a:p>
          <a:endParaRPr lang="en-US"/>
        </a:p>
      </dgm:t>
    </dgm:pt>
    <dgm:pt modelId="{E78B2718-64C1-4EEB-A87B-0E65DCFB2322}">
      <dgm:prSet custT="1"/>
      <dgm:spPr/>
      <dgm:t>
        <a:bodyPr/>
        <a:lstStyle/>
        <a:p>
          <a:r>
            <a:rPr lang="en-US" sz="2800" dirty="0"/>
            <a:t>let isFalse = false;</a:t>
          </a:r>
        </a:p>
      </dgm:t>
    </dgm:pt>
    <dgm:pt modelId="{26894991-FCDC-46E9-BEE1-9D701FF745A3}" type="parTrans" cxnId="{457AC656-6C27-4055-96F9-6B2B5BB0EBA4}">
      <dgm:prSet/>
      <dgm:spPr/>
      <dgm:t>
        <a:bodyPr/>
        <a:lstStyle/>
        <a:p>
          <a:endParaRPr lang="en-US"/>
        </a:p>
      </dgm:t>
    </dgm:pt>
    <dgm:pt modelId="{E6F19063-7FE5-4706-ABBE-26E5BAE1387B}" type="sibTrans" cxnId="{457AC656-6C27-4055-96F9-6B2B5BB0EBA4}">
      <dgm:prSet/>
      <dgm:spPr/>
      <dgm:t>
        <a:bodyPr/>
        <a:lstStyle/>
        <a:p>
          <a:endParaRPr lang="en-US"/>
        </a:p>
      </dgm:t>
    </dgm:pt>
    <dgm:pt modelId="{8D7B4C7D-7FF0-470C-AB1E-7FCA1C166613}" type="pres">
      <dgm:prSet presAssocID="{82D83F87-5585-4FAA-A09D-0EF0589AACDC}" presName="linear" presStyleCnt="0">
        <dgm:presLayoutVars>
          <dgm:animLvl val="lvl"/>
          <dgm:resizeHandles val="exact"/>
        </dgm:presLayoutVars>
      </dgm:prSet>
      <dgm:spPr/>
    </dgm:pt>
    <dgm:pt modelId="{842E187F-DEB8-4EDF-ACD4-8AD8476AED2E}" type="pres">
      <dgm:prSet presAssocID="{1439603B-71E8-4F0F-8D3D-1DF86C80020A}" presName="parentText" presStyleLbl="node1" presStyleIdx="0" presStyleCnt="4" custScaleY="114367" custLinFactNeighborX="-178" custLinFactNeighborY="-85903">
        <dgm:presLayoutVars>
          <dgm:chMax val="0"/>
          <dgm:bulletEnabled val="1"/>
        </dgm:presLayoutVars>
      </dgm:prSet>
      <dgm:spPr/>
    </dgm:pt>
    <dgm:pt modelId="{0CB2A3AA-E10F-4475-A284-32DAC271100A}" type="pres">
      <dgm:prSet presAssocID="{326D2FE3-F000-4BF5-93FA-D3B25BA438C2}" presName="spacer" presStyleCnt="0"/>
      <dgm:spPr/>
    </dgm:pt>
    <dgm:pt modelId="{D0735B4D-5925-41C7-8D76-321D63C892AF}" type="pres">
      <dgm:prSet presAssocID="{F99B51E1-E700-4487-8105-FC9112F180FF}" presName="parentText" presStyleLbl="node1" presStyleIdx="1" presStyleCnt="4" custScaleX="100000" custScaleY="52218" custLinFactNeighborX="-178" custLinFactNeighborY="-16536">
        <dgm:presLayoutVars>
          <dgm:chMax val="0"/>
          <dgm:bulletEnabled val="1"/>
        </dgm:presLayoutVars>
      </dgm:prSet>
      <dgm:spPr/>
    </dgm:pt>
    <dgm:pt modelId="{1395C4C6-73AD-45E7-A2FD-CD04D657C618}" type="pres">
      <dgm:prSet presAssocID="{4D598BE6-26F5-4EAF-B830-99797BA712ED}" presName="spacer" presStyleCnt="0"/>
      <dgm:spPr/>
    </dgm:pt>
    <dgm:pt modelId="{9AF227CE-3B2B-42C7-9204-81EF0FBAB9E7}" type="pres">
      <dgm:prSet presAssocID="{429C8D0F-9EDB-4D83-857D-AE2FEF55C612}" presName="parentText" presStyleLbl="node1" presStyleIdx="2" presStyleCnt="4" custScaleY="63117" custLinFactNeighborX="-178" custLinFactNeighborY="-55591">
        <dgm:presLayoutVars>
          <dgm:chMax val="0"/>
          <dgm:bulletEnabled val="1"/>
        </dgm:presLayoutVars>
      </dgm:prSet>
      <dgm:spPr/>
    </dgm:pt>
    <dgm:pt modelId="{075513F5-D7CA-4BE7-B1B1-CC68EA60801F}" type="pres">
      <dgm:prSet presAssocID="{11D13A34-E06B-4125-8102-B83E499DACBD}" presName="spacer" presStyleCnt="0"/>
      <dgm:spPr/>
    </dgm:pt>
    <dgm:pt modelId="{EBC28EFC-5855-435D-9E11-64F3A469451C}" type="pres">
      <dgm:prSet presAssocID="{E78B2718-64C1-4EEB-A87B-0E65DCFB2322}" presName="parentText" presStyleLbl="node1" presStyleIdx="3" presStyleCnt="4" custScaleY="57454" custLinFactY="72358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BB53FA3D-63E8-4966-B2EE-A8E3159D241C}" type="presOf" srcId="{82D83F87-5585-4FAA-A09D-0EF0589AACDC}" destId="{8D7B4C7D-7FF0-470C-AB1E-7FCA1C166613}" srcOrd="0" destOrd="0" presId="urn:microsoft.com/office/officeart/2005/8/layout/vList2"/>
    <dgm:cxn modelId="{8DEDA153-EBEF-4784-9189-9451C09061E5}" type="presOf" srcId="{429C8D0F-9EDB-4D83-857D-AE2FEF55C612}" destId="{9AF227CE-3B2B-42C7-9204-81EF0FBAB9E7}" srcOrd="0" destOrd="0" presId="urn:microsoft.com/office/officeart/2005/8/layout/vList2"/>
    <dgm:cxn modelId="{457AC656-6C27-4055-96F9-6B2B5BB0EBA4}" srcId="{82D83F87-5585-4FAA-A09D-0EF0589AACDC}" destId="{E78B2718-64C1-4EEB-A87B-0E65DCFB2322}" srcOrd="3" destOrd="0" parTransId="{26894991-FCDC-46E9-BEE1-9D701FF745A3}" sibTransId="{E6F19063-7FE5-4706-ABBE-26E5BAE1387B}"/>
    <dgm:cxn modelId="{84D1487C-B891-43F5-8BAF-6BA6FCD06A9D}" srcId="{82D83F87-5585-4FAA-A09D-0EF0589AACDC}" destId="{1439603B-71E8-4F0F-8D3D-1DF86C80020A}" srcOrd="0" destOrd="0" parTransId="{86A5E45C-4D45-407B-92BC-E78F675C2D28}" sibTransId="{326D2FE3-F000-4BF5-93FA-D3B25BA438C2}"/>
    <dgm:cxn modelId="{B3011F87-E6D4-4A38-A880-457B36C9E5E6}" type="presOf" srcId="{1439603B-71E8-4F0F-8D3D-1DF86C80020A}" destId="{842E187F-DEB8-4EDF-ACD4-8AD8476AED2E}" srcOrd="0" destOrd="0" presId="urn:microsoft.com/office/officeart/2005/8/layout/vList2"/>
    <dgm:cxn modelId="{71426488-4021-40C1-B8C2-86C5E7397BE6}" type="presOf" srcId="{E78B2718-64C1-4EEB-A87B-0E65DCFB2322}" destId="{EBC28EFC-5855-435D-9E11-64F3A469451C}" srcOrd="0" destOrd="0" presId="urn:microsoft.com/office/officeart/2005/8/layout/vList2"/>
    <dgm:cxn modelId="{9695AAA1-6F5D-4FEE-86A0-571B185B6E35}" type="presOf" srcId="{F99B51E1-E700-4487-8105-FC9112F180FF}" destId="{D0735B4D-5925-41C7-8D76-321D63C892AF}" srcOrd="0" destOrd="0" presId="urn:microsoft.com/office/officeart/2005/8/layout/vList2"/>
    <dgm:cxn modelId="{628687BA-07B6-47B7-97E5-36EC9F660B08}" srcId="{82D83F87-5585-4FAA-A09D-0EF0589AACDC}" destId="{429C8D0F-9EDB-4D83-857D-AE2FEF55C612}" srcOrd="2" destOrd="0" parTransId="{0F0D684E-929F-47EA-A326-4ECD8272C84B}" sibTransId="{11D13A34-E06B-4125-8102-B83E499DACBD}"/>
    <dgm:cxn modelId="{59D147FB-C3CE-4142-834C-D82227976DE6}" srcId="{82D83F87-5585-4FAA-A09D-0EF0589AACDC}" destId="{F99B51E1-E700-4487-8105-FC9112F180FF}" srcOrd="1" destOrd="0" parTransId="{C926E34B-31BE-4F3E-B1FD-A2D2FDBCAF4D}" sibTransId="{4D598BE6-26F5-4EAF-B830-99797BA712ED}"/>
    <dgm:cxn modelId="{51694B5C-26FA-4F59-AE0D-AFC0CA034F10}" type="presParOf" srcId="{8D7B4C7D-7FF0-470C-AB1E-7FCA1C166613}" destId="{842E187F-DEB8-4EDF-ACD4-8AD8476AED2E}" srcOrd="0" destOrd="0" presId="urn:microsoft.com/office/officeart/2005/8/layout/vList2"/>
    <dgm:cxn modelId="{DFAD68B7-1B4F-4CC4-9270-226121CE3256}" type="presParOf" srcId="{8D7B4C7D-7FF0-470C-AB1E-7FCA1C166613}" destId="{0CB2A3AA-E10F-4475-A284-32DAC271100A}" srcOrd="1" destOrd="0" presId="urn:microsoft.com/office/officeart/2005/8/layout/vList2"/>
    <dgm:cxn modelId="{C12B4BC1-8288-4AB7-AD3F-D95BC27510BB}" type="presParOf" srcId="{8D7B4C7D-7FF0-470C-AB1E-7FCA1C166613}" destId="{D0735B4D-5925-41C7-8D76-321D63C892AF}" srcOrd="2" destOrd="0" presId="urn:microsoft.com/office/officeart/2005/8/layout/vList2"/>
    <dgm:cxn modelId="{078CFE8C-1B2A-48AC-BC71-D56F979F9E77}" type="presParOf" srcId="{8D7B4C7D-7FF0-470C-AB1E-7FCA1C166613}" destId="{1395C4C6-73AD-45E7-A2FD-CD04D657C618}" srcOrd="3" destOrd="0" presId="urn:microsoft.com/office/officeart/2005/8/layout/vList2"/>
    <dgm:cxn modelId="{F2570EF0-F6CD-499F-9DBB-AE7110BC1025}" type="presParOf" srcId="{8D7B4C7D-7FF0-470C-AB1E-7FCA1C166613}" destId="{9AF227CE-3B2B-42C7-9204-81EF0FBAB9E7}" srcOrd="4" destOrd="0" presId="urn:microsoft.com/office/officeart/2005/8/layout/vList2"/>
    <dgm:cxn modelId="{31BE8B34-ED82-4703-96B2-5B57A784DD57}" type="presParOf" srcId="{8D7B4C7D-7FF0-470C-AB1E-7FCA1C166613}" destId="{075513F5-D7CA-4BE7-B1B1-CC68EA60801F}" srcOrd="5" destOrd="0" presId="urn:microsoft.com/office/officeart/2005/8/layout/vList2"/>
    <dgm:cxn modelId="{386B9909-C5A9-4919-9BAC-DB5C993C1F12}" type="presParOf" srcId="{8D7B4C7D-7FF0-470C-AB1E-7FCA1C166613}" destId="{EBC28EFC-5855-435D-9E11-64F3A46945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486D45-57FC-4DB1-BBF1-3C3087A6204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05E829-7F46-49E0-BB15-0E80595ACE80}">
      <dgm:prSet/>
      <dgm:spPr/>
      <dgm:t>
        <a:bodyPr/>
        <a:lstStyle/>
        <a:p>
          <a:r>
            <a:rPr lang="en-US"/>
            <a:t>Undefined</a:t>
          </a:r>
        </a:p>
      </dgm:t>
    </dgm:pt>
    <dgm:pt modelId="{D4858C38-DE8B-48A2-9443-4CCE17A44892}" type="parTrans" cxnId="{0170FECF-9D6B-4A00-84A5-C16C80A41254}">
      <dgm:prSet/>
      <dgm:spPr/>
      <dgm:t>
        <a:bodyPr/>
        <a:lstStyle/>
        <a:p>
          <a:endParaRPr lang="en-US"/>
        </a:p>
      </dgm:t>
    </dgm:pt>
    <dgm:pt modelId="{C2708997-EC7E-4C9D-A1A6-B2A901A76475}" type="sibTrans" cxnId="{0170FECF-9D6B-4A00-84A5-C16C80A41254}">
      <dgm:prSet/>
      <dgm:spPr/>
      <dgm:t>
        <a:bodyPr/>
        <a:lstStyle/>
        <a:p>
          <a:endParaRPr lang="en-US"/>
        </a:p>
      </dgm:t>
    </dgm:pt>
    <dgm:pt modelId="{1E68D9C9-40D8-4DF4-AE59-66B4D2240D7E}" type="pres">
      <dgm:prSet presAssocID="{26486D45-57FC-4DB1-BBF1-3C3087A62044}" presName="linear" presStyleCnt="0">
        <dgm:presLayoutVars>
          <dgm:animLvl val="lvl"/>
          <dgm:resizeHandles val="exact"/>
        </dgm:presLayoutVars>
      </dgm:prSet>
      <dgm:spPr/>
    </dgm:pt>
    <dgm:pt modelId="{A544DE6D-AD39-41AC-B03B-30B416EF1679}" type="pres">
      <dgm:prSet presAssocID="{B005E829-7F46-49E0-BB15-0E80595ACE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A86D7A-4ABA-403B-91CE-36B016318BFC}" type="presOf" srcId="{B005E829-7F46-49E0-BB15-0E80595ACE80}" destId="{A544DE6D-AD39-41AC-B03B-30B416EF1679}" srcOrd="0" destOrd="0" presId="urn:microsoft.com/office/officeart/2005/8/layout/vList2"/>
    <dgm:cxn modelId="{9D5CBDC7-3905-45C1-BF73-0BF877045737}" type="presOf" srcId="{26486D45-57FC-4DB1-BBF1-3C3087A62044}" destId="{1E68D9C9-40D8-4DF4-AE59-66B4D2240D7E}" srcOrd="0" destOrd="0" presId="urn:microsoft.com/office/officeart/2005/8/layout/vList2"/>
    <dgm:cxn modelId="{0170FECF-9D6B-4A00-84A5-C16C80A41254}" srcId="{26486D45-57FC-4DB1-BBF1-3C3087A62044}" destId="{B005E829-7F46-49E0-BB15-0E80595ACE80}" srcOrd="0" destOrd="0" parTransId="{D4858C38-DE8B-48A2-9443-4CCE17A44892}" sibTransId="{C2708997-EC7E-4C9D-A1A6-B2A901A76475}"/>
    <dgm:cxn modelId="{1B71B12B-099C-409B-8388-711E97F4AC6C}" type="presParOf" srcId="{1E68D9C9-40D8-4DF4-AE59-66B4D2240D7E}" destId="{A544DE6D-AD39-41AC-B03B-30B416EF16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E480-4981-43DC-9297-7F5A0FB530E2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1A9808-30AA-4C53-9C38-1175FF1229A6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bg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Data Types</a:t>
          </a:r>
        </a:p>
      </dsp:txBody>
      <dsp:txXfrm>
        <a:off x="540469" y="0"/>
        <a:ext cx="9073391" cy="10809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E4DD3-8BE7-4ED2-86D0-2A954F334A53}">
      <dsp:nvSpPr>
        <dsp:cNvPr id="0" name=""/>
        <dsp:cNvSpPr/>
      </dsp:nvSpPr>
      <dsp:spPr>
        <a:xfrm>
          <a:off x="0" y="0"/>
          <a:ext cx="10429639" cy="13848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variable is declared but not assigned a value then its value is undefined</a:t>
          </a:r>
        </a:p>
      </dsp:txBody>
      <dsp:txXfrm>
        <a:off x="67602" y="67602"/>
        <a:ext cx="10294435" cy="1249620"/>
      </dsp:txXfrm>
    </dsp:sp>
    <dsp:sp modelId="{856A6F35-05AA-4CA6-9AD0-FA6CD15D6BE6}">
      <dsp:nvSpPr>
        <dsp:cNvPr id="0" name=""/>
        <dsp:cNvSpPr/>
      </dsp:nvSpPr>
      <dsp:spPr>
        <a:xfrm>
          <a:off x="0" y="1674407"/>
          <a:ext cx="10399184" cy="7725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Example:</a:t>
          </a:r>
        </a:p>
      </dsp:txBody>
      <dsp:txXfrm>
        <a:off x="37714" y="1712121"/>
        <a:ext cx="10323756" cy="697155"/>
      </dsp:txXfrm>
    </dsp:sp>
    <dsp:sp modelId="{831B05EE-D557-43E9-B504-D483AEEA4588}">
      <dsp:nvSpPr>
        <dsp:cNvPr id="0" name=""/>
        <dsp:cNvSpPr/>
      </dsp:nvSpPr>
      <dsp:spPr>
        <a:xfrm>
          <a:off x="0" y="2576558"/>
          <a:ext cx="10429639" cy="8805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Let x;</a:t>
          </a:r>
        </a:p>
      </dsp:txBody>
      <dsp:txXfrm>
        <a:off x="42983" y="2619541"/>
        <a:ext cx="10343673" cy="794544"/>
      </dsp:txXfrm>
    </dsp:sp>
    <dsp:sp modelId="{F0CD3360-882D-4EEA-88C1-5854BEF2AAB7}">
      <dsp:nvSpPr>
        <dsp:cNvPr id="0" name=""/>
        <dsp:cNvSpPr/>
      </dsp:nvSpPr>
      <dsp:spPr>
        <a:xfrm>
          <a:off x="0" y="3689020"/>
          <a:ext cx="10429639" cy="66446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Console.log(x);</a:t>
          </a:r>
        </a:p>
      </dsp:txBody>
      <dsp:txXfrm>
        <a:off x="32437" y="3721457"/>
        <a:ext cx="10364765" cy="5995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5E8D-C752-4740-8827-E924C97B799B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Null</a:t>
          </a:r>
        </a:p>
      </dsp:txBody>
      <dsp:txXfrm>
        <a:off x="52546" y="54814"/>
        <a:ext cx="9508768" cy="9713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29B1-427D-43AA-BF1F-8D9142B5C48C}">
      <dsp:nvSpPr>
        <dsp:cNvPr id="0" name=""/>
        <dsp:cNvSpPr/>
      </dsp:nvSpPr>
      <dsp:spPr>
        <a:xfrm>
          <a:off x="0" y="454455"/>
          <a:ext cx="9613900" cy="11657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Represents the intentional absence of any object value</a:t>
          </a:r>
        </a:p>
      </dsp:txBody>
      <dsp:txXfrm>
        <a:off x="56905" y="511360"/>
        <a:ext cx="9500090" cy="1051902"/>
      </dsp:txXfrm>
    </dsp:sp>
    <dsp:sp modelId="{D1ED12DD-513A-4DB2-A537-3F993F83D586}">
      <dsp:nvSpPr>
        <dsp:cNvPr id="0" name=""/>
        <dsp:cNvSpPr/>
      </dsp:nvSpPr>
      <dsp:spPr>
        <a:xfrm>
          <a:off x="0" y="1703687"/>
          <a:ext cx="9613900" cy="678600"/>
        </a:xfrm>
        <a:prstGeom prst="roundRect">
          <a:avLst/>
        </a:prstGeom>
        <a:gradFill rotWithShape="0">
          <a:gsLst>
            <a:gs pos="0">
              <a:schemeClr val="accent5">
                <a:hueOff val="-2135717"/>
                <a:satOff val="9146"/>
                <a:lumOff val="4902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-2135717"/>
                <a:satOff val="9146"/>
                <a:lumOff val="4902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Example:</a:t>
          </a:r>
        </a:p>
      </dsp:txBody>
      <dsp:txXfrm>
        <a:off x="33127" y="1736814"/>
        <a:ext cx="9547646" cy="612346"/>
      </dsp:txXfrm>
    </dsp:sp>
    <dsp:sp modelId="{FD4C57F0-895D-43B4-A5B6-1727FDA65260}">
      <dsp:nvSpPr>
        <dsp:cNvPr id="0" name=""/>
        <dsp:cNvSpPr/>
      </dsp:nvSpPr>
      <dsp:spPr>
        <a:xfrm>
          <a:off x="0" y="2465807"/>
          <a:ext cx="9613900" cy="678600"/>
        </a:xfrm>
        <a:prstGeom prst="roundRect">
          <a:avLst/>
        </a:prstGeom>
        <a:gradFill rotWithShape="0">
          <a:gsLst>
            <a:gs pos="0">
              <a:schemeClr val="accent5">
                <a:hueOff val="-4271435"/>
                <a:satOff val="18291"/>
                <a:lumOff val="980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-4271435"/>
                <a:satOff val="18291"/>
                <a:lumOff val="980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Let y = null;</a:t>
          </a:r>
        </a:p>
      </dsp:txBody>
      <dsp:txXfrm>
        <a:off x="33127" y="2498934"/>
        <a:ext cx="9547646" cy="6123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0B7E1-26D4-4B06-B7AF-B92D9F0D5FF0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Comparison Operators</a:t>
          </a:r>
        </a:p>
      </dsp:txBody>
      <dsp:txXfrm>
        <a:off x="52546" y="54814"/>
        <a:ext cx="9508768" cy="9713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F02B6-872A-444D-AEE1-D98BE4D12622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Comparison Operators</a:t>
          </a:r>
        </a:p>
      </dsp:txBody>
      <dsp:txXfrm>
        <a:off x="52546" y="54814"/>
        <a:ext cx="9508768" cy="9713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71430-FD19-4863-BB71-340DB0635C00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A1A4D-231D-48C8-A413-07F01256C978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Object</a:t>
          </a:r>
        </a:p>
      </dsp:txBody>
      <dsp:txXfrm>
        <a:off x="540469" y="0"/>
        <a:ext cx="9073391" cy="10809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44575-5FEF-417A-A26C-549DCF2BF438}">
      <dsp:nvSpPr>
        <dsp:cNvPr id="0" name=""/>
        <dsp:cNvSpPr/>
      </dsp:nvSpPr>
      <dsp:spPr>
        <a:xfrm>
          <a:off x="0" y="310796"/>
          <a:ext cx="11673839" cy="82361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Object is used to store a collection of data</a:t>
          </a:r>
          <a:endParaRPr lang="en-US" sz="2400" kern="1200" dirty="0"/>
        </a:p>
      </dsp:txBody>
      <dsp:txXfrm>
        <a:off x="40206" y="351002"/>
        <a:ext cx="11593427" cy="743206"/>
      </dsp:txXfrm>
    </dsp:sp>
    <dsp:sp modelId="{07288294-95B1-4C5F-9466-34D923C32826}">
      <dsp:nvSpPr>
        <dsp:cNvPr id="0" name=""/>
        <dsp:cNvSpPr/>
      </dsp:nvSpPr>
      <dsp:spPr>
        <a:xfrm>
          <a:off x="0" y="1249682"/>
          <a:ext cx="11673839" cy="670557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 creation:</a:t>
          </a:r>
        </a:p>
      </dsp:txBody>
      <dsp:txXfrm>
        <a:off x="32734" y="1282416"/>
        <a:ext cx="11608371" cy="605089"/>
      </dsp:txXfrm>
    </dsp:sp>
    <dsp:sp modelId="{8C75AC2C-5B3A-4899-9916-3B2977CB78CF}">
      <dsp:nvSpPr>
        <dsp:cNvPr id="0" name=""/>
        <dsp:cNvSpPr/>
      </dsp:nvSpPr>
      <dsp:spPr>
        <a:xfrm>
          <a:off x="0" y="2129815"/>
          <a:ext cx="11673839" cy="123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6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Object.create( 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Object Name = { };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ObjName = new object();</a:t>
          </a:r>
        </a:p>
      </dsp:txBody>
      <dsp:txXfrm>
        <a:off x="0" y="2129815"/>
        <a:ext cx="11673839" cy="1238227"/>
      </dsp:txXfrm>
    </dsp:sp>
    <dsp:sp modelId="{6627096A-7170-4FB7-8B43-65040C751412}">
      <dsp:nvSpPr>
        <dsp:cNvPr id="0" name=""/>
        <dsp:cNvSpPr/>
      </dsp:nvSpPr>
      <dsp:spPr>
        <a:xfrm>
          <a:off x="1036345" y="3684987"/>
          <a:ext cx="6495674" cy="5578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 person = {name:”John” , age: 20};</a:t>
          </a:r>
        </a:p>
      </dsp:txBody>
      <dsp:txXfrm>
        <a:off x="1063578" y="3712220"/>
        <a:ext cx="6441208" cy="5034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AC75F-342F-4379-BF07-608C00A8EBD8}">
      <dsp:nvSpPr>
        <dsp:cNvPr id="0" name=""/>
        <dsp:cNvSpPr/>
      </dsp:nvSpPr>
      <dsp:spPr>
        <a:xfrm>
          <a:off x="4694" y="0"/>
          <a:ext cx="9604472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Accessing Object Properties</a:t>
          </a:r>
        </a:p>
      </dsp:txBody>
      <dsp:txXfrm>
        <a:off x="36354" y="31660"/>
        <a:ext cx="9541152" cy="101761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AAAA-7FCC-437D-A786-5B6D8B700228}">
      <dsp:nvSpPr>
        <dsp:cNvPr id="0" name=""/>
        <dsp:cNvSpPr/>
      </dsp:nvSpPr>
      <dsp:spPr>
        <a:xfrm>
          <a:off x="4694" y="0"/>
          <a:ext cx="9604472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Nested Object</a:t>
          </a:r>
        </a:p>
      </dsp:txBody>
      <dsp:txXfrm>
        <a:off x="36354" y="31660"/>
        <a:ext cx="9541152" cy="101761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4D4F1-CD6E-461E-AF5E-51573978EDC7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4B5B39-6C70-4977-83A9-9407C74A6279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Cloning</a:t>
          </a:r>
        </a:p>
      </dsp:txBody>
      <dsp:txXfrm>
        <a:off x="540469" y="0"/>
        <a:ext cx="9073391" cy="108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FD6E-224B-4EB2-8776-E6AFA5B98649}">
      <dsp:nvSpPr>
        <dsp:cNvPr id="0" name=""/>
        <dsp:cNvSpPr/>
      </dsp:nvSpPr>
      <dsp:spPr>
        <a:xfrm>
          <a:off x="0" y="20834"/>
          <a:ext cx="11277600" cy="5615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</a:t>
          </a:r>
        </a:p>
      </dsp:txBody>
      <dsp:txXfrm>
        <a:off x="27415" y="48249"/>
        <a:ext cx="11222770" cy="506769"/>
      </dsp:txXfrm>
    </dsp:sp>
    <dsp:sp modelId="{EE5F41E4-FB06-4D73-9CF1-F145C327BCEF}">
      <dsp:nvSpPr>
        <dsp:cNvPr id="0" name=""/>
        <dsp:cNvSpPr/>
      </dsp:nvSpPr>
      <dsp:spPr>
        <a:xfrm>
          <a:off x="0" y="651554"/>
          <a:ext cx="11277600" cy="561599"/>
        </a:xfrm>
        <a:prstGeom prst="roundRect">
          <a:avLst/>
        </a:prstGeom>
        <a:gradFill rotWithShape="0">
          <a:gsLst>
            <a:gs pos="0">
              <a:schemeClr val="accent4">
                <a:hueOff val="3944809"/>
                <a:satOff val="-2802"/>
                <a:lumOff val="-902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3944809"/>
                <a:satOff val="-2802"/>
                <a:lumOff val="-902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String</a:t>
          </a:r>
        </a:p>
      </dsp:txBody>
      <dsp:txXfrm>
        <a:off x="27415" y="678969"/>
        <a:ext cx="11222770" cy="506769"/>
      </dsp:txXfrm>
    </dsp:sp>
    <dsp:sp modelId="{D5E2A6E3-F184-4671-9BB5-F8C872419825}">
      <dsp:nvSpPr>
        <dsp:cNvPr id="0" name=""/>
        <dsp:cNvSpPr/>
      </dsp:nvSpPr>
      <dsp:spPr>
        <a:xfrm>
          <a:off x="0" y="1282274"/>
          <a:ext cx="11277600" cy="561599"/>
        </a:xfrm>
        <a:prstGeom prst="roundRect">
          <a:avLst/>
        </a:prstGeom>
        <a:gradFill rotWithShape="0">
          <a:gsLst>
            <a:gs pos="0">
              <a:schemeClr val="accent4">
                <a:hueOff val="7889618"/>
                <a:satOff val="-5604"/>
                <a:lumOff val="-1804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7889618"/>
                <a:satOff val="-5604"/>
                <a:lumOff val="-1804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</a:t>
          </a:r>
        </a:p>
      </dsp:txBody>
      <dsp:txXfrm>
        <a:off x="27415" y="1309689"/>
        <a:ext cx="11222770" cy="506769"/>
      </dsp:txXfrm>
    </dsp:sp>
    <dsp:sp modelId="{F2BBC62B-40FC-4D86-A349-0F21F4869205}">
      <dsp:nvSpPr>
        <dsp:cNvPr id="0" name=""/>
        <dsp:cNvSpPr/>
      </dsp:nvSpPr>
      <dsp:spPr>
        <a:xfrm>
          <a:off x="0" y="1912994"/>
          <a:ext cx="11277600" cy="561599"/>
        </a:xfrm>
        <a:prstGeom prst="roundRect">
          <a:avLst/>
        </a:prstGeom>
        <a:gradFill rotWithShape="0">
          <a:gsLst>
            <a:gs pos="0">
              <a:schemeClr val="accent4">
                <a:hueOff val="11834427"/>
                <a:satOff val="-8406"/>
                <a:lumOff val="-2705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11834427"/>
                <a:satOff val="-8406"/>
                <a:lumOff val="-2705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</a:t>
          </a:r>
        </a:p>
      </dsp:txBody>
      <dsp:txXfrm>
        <a:off x="27415" y="1940409"/>
        <a:ext cx="11222770" cy="506769"/>
      </dsp:txXfrm>
    </dsp:sp>
    <dsp:sp modelId="{21144DC3-81C3-46AD-BF26-4813A6B4F43E}">
      <dsp:nvSpPr>
        <dsp:cNvPr id="0" name=""/>
        <dsp:cNvSpPr/>
      </dsp:nvSpPr>
      <dsp:spPr>
        <a:xfrm>
          <a:off x="0" y="2543714"/>
          <a:ext cx="11277600" cy="561599"/>
        </a:xfrm>
        <a:prstGeom prst="roundRect">
          <a:avLst/>
        </a:prstGeom>
        <a:gradFill rotWithShape="0">
          <a:gsLst>
            <a:gs pos="0">
              <a:schemeClr val="accent4">
                <a:hueOff val="15779236"/>
                <a:satOff val="-11208"/>
                <a:lumOff val="-3607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15779236"/>
                <a:satOff val="-11208"/>
                <a:lumOff val="-3607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Undefined</a:t>
          </a:r>
        </a:p>
      </dsp:txBody>
      <dsp:txXfrm>
        <a:off x="27415" y="2571129"/>
        <a:ext cx="11222770" cy="506769"/>
      </dsp:txXfrm>
    </dsp:sp>
    <dsp:sp modelId="{6234077F-CABF-459C-A36E-92415949C7EF}">
      <dsp:nvSpPr>
        <dsp:cNvPr id="0" name=""/>
        <dsp:cNvSpPr/>
      </dsp:nvSpPr>
      <dsp:spPr>
        <a:xfrm>
          <a:off x="0" y="3174434"/>
          <a:ext cx="11277600" cy="561599"/>
        </a:xfrm>
        <a:prstGeom prst="roundRect">
          <a:avLst/>
        </a:prstGeom>
        <a:gradFill rotWithShape="0">
          <a:gsLst>
            <a:gs pos="0">
              <a:schemeClr val="accent4">
                <a:hueOff val="19724044"/>
                <a:satOff val="-14010"/>
                <a:lumOff val="-4509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19724044"/>
                <a:satOff val="-14010"/>
                <a:lumOff val="-450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Null</a:t>
          </a:r>
        </a:p>
      </dsp:txBody>
      <dsp:txXfrm>
        <a:off x="27415" y="3201849"/>
        <a:ext cx="11222770" cy="50676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DD7D-7926-44BF-8534-2AD7F6D72E7B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DC4F-C047-4630-98C7-0889CD16F12E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Shallow cloning</a:t>
          </a:r>
          <a:br>
            <a:rPr lang="en-US" sz="3100" kern="1200" dirty="0"/>
          </a:br>
          <a:endParaRPr lang="en-US" sz="3100" kern="1200" dirty="0"/>
        </a:p>
      </dsp:txBody>
      <dsp:txXfrm>
        <a:off x="540469" y="0"/>
        <a:ext cx="9073391" cy="108093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E3E69-4203-44E6-ADB5-5025832FA2F6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EF765D-34E0-4F4F-807E-FCA3B67FC830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>
              <a:solidFill>
                <a:schemeClr val="bg2">
                  <a:lumMod val="50000"/>
                </a:schemeClr>
              </a:solidFill>
            </a:rPr>
            <a:t>Object Loops</a:t>
          </a:r>
        </a:p>
      </dsp:txBody>
      <dsp:txXfrm>
        <a:off x="540469" y="0"/>
        <a:ext cx="9073391" cy="108093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5D26A-0415-4935-9948-83E4A8A89E40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8C27-37B4-425D-B6BD-50507CF8E18E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Object functions</a:t>
          </a:r>
        </a:p>
      </dsp:txBody>
      <dsp:txXfrm>
        <a:off x="540469" y="0"/>
        <a:ext cx="9073391" cy="10809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D3220-9CBB-4BAB-A474-C1DD4813A087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AECCE7-EEE9-4E75-B757-DB27C1B056FA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Freeze</a:t>
          </a:r>
        </a:p>
      </dsp:txBody>
      <dsp:txXfrm>
        <a:off x="540469" y="0"/>
        <a:ext cx="9073391" cy="108093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D8ED0-0E92-4EEE-B408-1BCCE306C221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FBC43B-FC12-432A-8474-B49C5A57F6A5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Array</a:t>
          </a:r>
        </a:p>
      </dsp:txBody>
      <dsp:txXfrm>
        <a:off x="540469" y="0"/>
        <a:ext cx="9073391" cy="108093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B9D69-DD5A-491A-8C96-58EEB9F0958A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7FCCF-6B22-478E-A536-184A1E03A2B4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Array Functions</a:t>
          </a:r>
        </a:p>
      </dsp:txBody>
      <dsp:txXfrm>
        <a:off x="540469" y="0"/>
        <a:ext cx="9073391" cy="108093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600AB-1B4E-4139-98ED-0D87D5A468B2}">
      <dsp:nvSpPr>
        <dsp:cNvPr id="0" name=""/>
        <dsp:cNvSpPr/>
      </dsp:nvSpPr>
      <dsp:spPr>
        <a:xfrm>
          <a:off x="0" y="57839"/>
          <a:ext cx="11079480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PUSH</a:t>
          </a:r>
        </a:p>
      </dsp:txBody>
      <dsp:txXfrm>
        <a:off x="31984" y="89823"/>
        <a:ext cx="11015512" cy="591232"/>
      </dsp:txXfrm>
    </dsp:sp>
    <dsp:sp modelId="{9690E75D-9D4E-49C3-973C-B62BE36F3A29}">
      <dsp:nvSpPr>
        <dsp:cNvPr id="0" name=""/>
        <dsp:cNvSpPr/>
      </dsp:nvSpPr>
      <dsp:spPr>
        <a:xfrm>
          <a:off x="0" y="793679"/>
          <a:ext cx="11079480" cy="65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Adds a new element in the last array.</a:t>
          </a:r>
        </a:p>
      </dsp:txBody>
      <dsp:txXfrm>
        <a:off x="31984" y="825663"/>
        <a:ext cx="11015512" cy="591232"/>
      </dsp:txXfrm>
    </dsp:sp>
    <dsp:sp modelId="{FA3A4094-4D3B-41C0-9F0C-7B49E00CB80E}">
      <dsp:nvSpPr>
        <dsp:cNvPr id="0" name=""/>
        <dsp:cNvSpPr/>
      </dsp:nvSpPr>
      <dsp:spPr>
        <a:xfrm>
          <a:off x="0" y="1529519"/>
          <a:ext cx="11079480" cy="655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 fruits = [“Banana”, “Orange”, “Apple”];</a:t>
          </a:r>
        </a:p>
      </dsp:txBody>
      <dsp:txXfrm>
        <a:off x="31984" y="1561503"/>
        <a:ext cx="11015512" cy="591232"/>
      </dsp:txXfrm>
    </dsp:sp>
    <dsp:sp modelId="{41FD5F7D-E822-4BC6-A107-DD5D317FC68D}">
      <dsp:nvSpPr>
        <dsp:cNvPr id="0" name=""/>
        <dsp:cNvSpPr/>
      </dsp:nvSpPr>
      <dsp:spPr>
        <a:xfrm>
          <a:off x="0" y="2265359"/>
          <a:ext cx="11079480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fruits.push(“Kiwi”);</a:t>
          </a:r>
        </a:p>
      </dsp:txBody>
      <dsp:txXfrm>
        <a:off x="31984" y="2297343"/>
        <a:ext cx="11015512" cy="591232"/>
      </dsp:txXfrm>
    </dsp:sp>
    <dsp:sp modelId="{51354500-E16C-4D19-93EC-D54C624D3D4E}">
      <dsp:nvSpPr>
        <dsp:cNvPr id="0" name=""/>
        <dsp:cNvSpPr/>
      </dsp:nvSpPr>
      <dsp:spPr>
        <a:xfrm>
          <a:off x="0" y="3001199"/>
          <a:ext cx="11079480" cy="6552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Console.log(fruits);</a:t>
          </a:r>
        </a:p>
      </dsp:txBody>
      <dsp:txXfrm>
        <a:off x="31984" y="3033183"/>
        <a:ext cx="11015512" cy="591232"/>
      </dsp:txXfrm>
    </dsp:sp>
    <dsp:sp modelId="{567890EA-4B3E-4886-9DC8-49BA25E6064B}">
      <dsp:nvSpPr>
        <dsp:cNvPr id="0" name=""/>
        <dsp:cNvSpPr/>
      </dsp:nvSpPr>
      <dsp:spPr>
        <a:xfrm>
          <a:off x="0" y="3737039"/>
          <a:ext cx="11079480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// Output: Banana, Orange, Apple, Kiwi</a:t>
          </a:r>
        </a:p>
      </dsp:txBody>
      <dsp:txXfrm>
        <a:off x="31984" y="3769023"/>
        <a:ext cx="11015512" cy="5912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A4AE-3379-4BB2-93B5-F4CCA91EC12C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D5494F-FD71-4266-B3D4-9F547C462B40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Array Functions</a:t>
          </a:r>
          <a:br>
            <a:rPr lang="en-US" sz="5100" kern="1200" dirty="0"/>
          </a:br>
          <a:br>
            <a:rPr lang="en-US" sz="5100" kern="1200" dirty="0"/>
          </a:br>
          <a:br>
            <a:rPr lang="en-US" sz="5100" kern="1200" dirty="0"/>
          </a:br>
          <a:endParaRPr lang="en-US" sz="5100" kern="1200" dirty="0"/>
        </a:p>
      </dsp:txBody>
      <dsp:txXfrm>
        <a:off x="540469" y="0"/>
        <a:ext cx="9073391" cy="108093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C6F70-C482-41F3-BFE2-D920007DA1C3}">
      <dsp:nvSpPr>
        <dsp:cNvPr id="0" name=""/>
        <dsp:cNvSpPr/>
      </dsp:nvSpPr>
      <dsp:spPr>
        <a:xfrm>
          <a:off x="0" y="48843"/>
          <a:ext cx="11460480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POP</a:t>
          </a:r>
        </a:p>
      </dsp:txBody>
      <dsp:txXfrm>
        <a:off x="30842" y="79685"/>
        <a:ext cx="11398796" cy="570116"/>
      </dsp:txXfrm>
    </dsp:sp>
    <dsp:sp modelId="{C661A505-D197-4FD3-A933-89AD5D207D4E}">
      <dsp:nvSpPr>
        <dsp:cNvPr id="0" name=""/>
        <dsp:cNvSpPr/>
      </dsp:nvSpPr>
      <dsp:spPr>
        <a:xfrm>
          <a:off x="0" y="758403"/>
          <a:ext cx="11460480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Removes the last element from an array</a:t>
          </a:r>
        </a:p>
      </dsp:txBody>
      <dsp:txXfrm>
        <a:off x="30842" y="789245"/>
        <a:ext cx="11398796" cy="570116"/>
      </dsp:txXfrm>
    </dsp:sp>
    <dsp:sp modelId="{0D6B7138-1130-4B94-838A-892B7D26E5AF}">
      <dsp:nvSpPr>
        <dsp:cNvPr id="0" name=""/>
        <dsp:cNvSpPr/>
      </dsp:nvSpPr>
      <dsp:spPr>
        <a:xfrm>
          <a:off x="0" y="1467963"/>
          <a:ext cx="11460480" cy="631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var fruits = [“Banana”, “Orange”, “Apple”];</a:t>
          </a:r>
        </a:p>
      </dsp:txBody>
      <dsp:txXfrm>
        <a:off x="30842" y="1498805"/>
        <a:ext cx="11398796" cy="570116"/>
      </dsp:txXfrm>
    </dsp:sp>
    <dsp:sp modelId="{38121351-E3E1-4407-946E-15B54EEBE923}">
      <dsp:nvSpPr>
        <dsp:cNvPr id="0" name=""/>
        <dsp:cNvSpPr/>
      </dsp:nvSpPr>
      <dsp:spPr>
        <a:xfrm>
          <a:off x="0" y="2177523"/>
          <a:ext cx="11460480" cy="631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fruits.pop();</a:t>
          </a:r>
        </a:p>
      </dsp:txBody>
      <dsp:txXfrm>
        <a:off x="30842" y="2208365"/>
        <a:ext cx="11398796" cy="570116"/>
      </dsp:txXfrm>
    </dsp:sp>
    <dsp:sp modelId="{86832049-AACD-41D7-8D88-57E5313B25D7}">
      <dsp:nvSpPr>
        <dsp:cNvPr id="0" name=""/>
        <dsp:cNvSpPr/>
      </dsp:nvSpPr>
      <dsp:spPr>
        <a:xfrm>
          <a:off x="0" y="2887083"/>
          <a:ext cx="11460480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Console.log(fruits);</a:t>
          </a:r>
        </a:p>
      </dsp:txBody>
      <dsp:txXfrm>
        <a:off x="30842" y="2917925"/>
        <a:ext cx="11398796" cy="570116"/>
      </dsp:txXfrm>
    </dsp:sp>
    <dsp:sp modelId="{BABF78E4-DDF3-4FF4-88FB-195B3DFCA24F}">
      <dsp:nvSpPr>
        <dsp:cNvPr id="0" name=""/>
        <dsp:cNvSpPr/>
      </dsp:nvSpPr>
      <dsp:spPr>
        <a:xfrm>
          <a:off x="0" y="3596643"/>
          <a:ext cx="11460480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// Output: Banana, Orange</a:t>
          </a:r>
        </a:p>
      </dsp:txBody>
      <dsp:txXfrm>
        <a:off x="30842" y="3627485"/>
        <a:ext cx="11398796" cy="57011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FCC8-0E62-484D-80A3-1BA2A1B8CFC3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60C912-9BCF-4E9D-B7A6-2132C77BB682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Array Functions</a:t>
          </a:r>
        </a:p>
      </dsp:txBody>
      <dsp:txXfrm>
        <a:off x="540469" y="0"/>
        <a:ext cx="9073391" cy="108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C81BE-C51B-4185-95DA-6166F7464F69}">
      <dsp:nvSpPr>
        <dsp:cNvPr id="0" name=""/>
        <dsp:cNvSpPr/>
      </dsp:nvSpPr>
      <dsp:spPr>
        <a:xfrm>
          <a:off x="4694" y="0"/>
          <a:ext cx="9604472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Number</a:t>
          </a:r>
        </a:p>
      </dsp:txBody>
      <dsp:txXfrm>
        <a:off x="36354" y="31660"/>
        <a:ext cx="9541152" cy="101761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E2780-AB3D-4F19-907A-05E76C5D5633}">
      <dsp:nvSpPr>
        <dsp:cNvPr id="0" name=""/>
        <dsp:cNvSpPr/>
      </dsp:nvSpPr>
      <dsp:spPr>
        <a:xfrm>
          <a:off x="0" y="41223"/>
          <a:ext cx="10850879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UNSHIFT</a:t>
          </a:r>
        </a:p>
      </dsp:txBody>
      <dsp:txXfrm>
        <a:off x="30842" y="72065"/>
        <a:ext cx="10789195" cy="570116"/>
      </dsp:txXfrm>
    </dsp:sp>
    <dsp:sp modelId="{37FC6B7D-AF41-4C59-89D0-6B8027A73F9F}">
      <dsp:nvSpPr>
        <dsp:cNvPr id="0" name=""/>
        <dsp:cNvSpPr/>
      </dsp:nvSpPr>
      <dsp:spPr>
        <a:xfrm>
          <a:off x="0" y="750783"/>
          <a:ext cx="10850879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Adds a new element to an array(at the beginning)</a:t>
          </a:r>
        </a:p>
      </dsp:txBody>
      <dsp:txXfrm>
        <a:off x="30842" y="781625"/>
        <a:ext cx="10789195" cy="570116"/>
      </dsp:txXfrm>
    </dsp:sp>
    <dsp:sp modelId="{2FF091A1-B730-4BBD-83A4-8461C8E7F125}">
      <dsp:nvSpPr>
        <dsp:cNvPr id="0" name=""/>
        <dsp:cNvSpPr/>
      </dsp:nvSpPr>
      <dsp:spPr>
        <a:xfrm>
          <a:off x="0" y="1460343"/>
          <a:ext cx="10850879" cy="631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var fruits = [“Banana”, “Orange”, “Apple”];</a:t>
          </a:r>
        </a:p>
      </dsp:txBody>
      <dsp:txXfrm>
        <a:off x="30842" y="1491185"/>
        <a:ext cx="10789195" cy="570116"/>
      </dsp:txXfrm>
    </dsp:sp>
    <dsp:sp modelId="{52866B73-FD7E-4F7F-99D9-AA9E0289C89F}">
      <dsp:nvSpPr>
        <dsp:cNvPr id="0" name=""/>
        <dsp:cNvSpPr/>
      </dsp:nvSpPr>
      <dsp:spPr>
        <a:xfrm>
          <a:off x="0" y="2169903"/>
          <a:ext cx="10850879" cy="631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fruits. unshift(“Kiwi”);</a:t>
          </a:r>
        </a:p>
      </dsp:txBody>
      <dsp:txXfrm>
        <a:off x="30842" y="2200745"/>
        <a:ext cx="10789195" cy="570116"/>
      </dsp:txXfrm>
    </dsp:sp>
    <dsp:sp modelId="{9F9C4501-0FE0-461D-963F-BB086859508E}">
      <dsp:nvSpPr>
        <dsp:cNvPr id="0" name=""/>
        <dsp:cNvSpPr/>
      </dsp:nvSpPr>
      <dsp:spPr>
        <a:xfrm>
          <a:off x="0" y="2879463"/>
          <a:ext cx="10850879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Console.log(fruits);</a:t>
          </a:r>
        </a:p>
      </dsp:txBody>
      <dsp:txXfrm>
        <a:off x="30842" y="2910305"/>
        <a:ext cx="10789195" cy="570116"/>
      </dsp:txXfrm>
    </dsp:sp>
    <dsp:sp modelId="{A1E549F5-E223-4ED8-BD51-853E6FD4BD48}">
      <dsp:nvSpPr>
        <dsp:cNvPr id="0" name=""/>
        <dsp:cNvSpPr/>
      </dsp:nvSpPr>
      <dsp:spPr>
        <a:xfrm>
          <a:off x="0" y="3589023"/>
          <a:ext cx="10850879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// Output: Kiwi, Banana, Orange, Apple</a:t>
          </a:r>
        </a:p>
      </dsp:txBody>
      <dsp:txXfrm>
        <a:off x="30842" y="3619865"/>
        <a:ext cx="10789195" cy="57011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FDCE6-ECBF-445A-9E77-D17F7374F706}">
      <dsp:nvSpPr>
        <dsp:cNvPr id="0" name=""/>
        <dsp:cNvSpPr/>
      </dsp:nvSpPr>
      <dsp:spPr>
        <a:xfrm>
          <a:off x="0" y="13319"/>
          <a:ext cx="11216639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SHIFT</a:t>
          </a:r>
        </a:p>
      </dsp:txBody>
      <dsp:txXfrm>
        <a:off x="30842" y="44161"/>
        <a:ext cx="11154955" cy="570116"/>
      </dsp:txXfrm>
    </dsp:sp>
    <dsp:sp modelId="{C7E4EE5D-1429-4CB5-ADC0-EDF39ECC63F6}">
      <dsp:nvSpPr>
        <dsp:cNvPr id="0" name=""/>
        <dsp:cNvSpPr/>
      </dsp:nvSpPr>
      <dsp:spPr>
        <a:xfrm>
          <a:off x="0" y="722879"/>
          <a:ext cx="11216639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Removes the first element in an array(at the beginning)</a:t>
          </a:r>
        </a:p>
      </dsp:txBody>
      <dsp:txXfrm>
        <a:off x="30842" y="753721"/>
        <a:ext cx="11154955" cy="570116"/>
      </dsp:txXfrm>
    </dsp:sp>
    <dsp:sp modelId="{7DFCB279-ACFC-4592-AA9F-8BE40B91FB04}">
      <dsp:nvSpPr>
        <dsp:cNvPr id="0" name=""/>
        <dsp:cNvSpPr/>
      </dsp:nvSpPr>
      <dsp:spPr>
        <a:xfrm>
          <a:off x="0" y="1432440"/>
          <a:ext cx="11216639" cy="631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var fruits = [“Banana”, “Orange”, “Apple”, “Kiwi” ];</a:t>
          </a:r>
        </a:p>
      </dsp:txBody>
      <dsp:txXfrm>
        <a:off x="30842" y="1463282"/>
        <a:ext cx="11154955" cy="570116"/>
      </dsp:txXfrm>
    </dsp:sp>
    <dsp:sp modelId="{84E1D303-9DE5-47C1-8D3A-12FFF87478B1}">
      <dsp:nvSpPr>
        <dsp:cNvPr id="0" name=""/>
        <dsp:cNvSpPr/>
      </dsp:nvSpPr>
      <dsp:spPr>
        <a:xfrm>
          <a:off x="0" y="2142000"/>
          <a:ext cx="11216639" cy="631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fruits. shift();</a:t>
          </a:r>
        </a:p>
      </dsp:txBody>
      <dsp:txXfrm>
        <a:off x="30842" y="2172842"/>
        <a:ext cx="11154955" cy="570116"/>
      </dsp:txXfrm>
    </dsp:sp>
    <dsp:sp modelId="{1D6AC328-7F60-4683-B31D-AC91255C939F}">
      <dsp:nvSpPr>
        <dsp:cNvPr id="0" name=""/>
        <dsp:cNvSpPr/>
      </dsp:nvSpPr>
      <dsp:spPr>
        <a:xfrm>
          <a:off x="0" y="2851560"/>
          <a:ext cx="11216639" cy="631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Console.log(fruits);</a:t>
          </a:r>
        </a:p>
      </dsp:txBody>
      <dsp:txXfrm>
        <a:off x="30842" y="2882402"/>
        <a:ext cx="11154955" cy="570116"/>
      </dsp:txXfrm>
    </dsp:sp>
    <dsp:sp modelId="{B53B65FD-3C3F-4121-AAA4-4440F3884CE2}">
      <dsp:nvSpPr>
        <dsp:cNvPr id="0" name=""/>
        <dsp:cNvSpPr/>
      </dsp:nvSpPr>
      <dsp:spPr>
        <a:xfrm>
          <a:off x="0" y="3561120"/>
          <a:ext cx="11216639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// Output: Orange, Apple, Kiwi</a:t>
          </a:r>
        </a:p>
      </dsp:txBody>
      <dsp:txXfrm>
        <a:off x="30842" y="3591962"/>
        <a:ext cx="11154955" cy="57011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6633-F533-4E85-B862-6555A20A8B16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27B2B4-D140-4157-B212-626A6C854D37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bg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Array Functions</a:t>
          </a:r>
        </a:p>
      </dsp:txBody>
      <dsp:txXfrm>
        <a:off x="540469" y="0"/>
        <a:ext cx="9073391" cy="108093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C69CA-E344-43EA-AB5F-F6DFF5CD4BFC}">
      <dsp:nvSpPr>
        <dsp:cNvPr id="0" name=""/>
        <dsp:cNvSpPr/>
      </dsp:nvSpPr>
      <dsp:spPr>
        <a:xfrm>
          <a:off x="0" y="67320"/>
          <a:ext cx="11567160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SLICE</a:t>
          </a:r>
        </a:p>
      </dsp:txBody>
      <dsp:txXfrm>
        <a:off x="27415" y="94735"/>
        <a:ext cx="11512330" cy="506769"/>
      </dsp:txXfrm>
    </dsp:sp>
    <dsp:sp modelId="{C07C35A1-FFCD-4187-BA3B-AC70060B8CA5}">
      <dsp:nvSpPr>
        <dsp:cNvPr id="0" name=""/>
        <dsp:cNvSpPr/>
      </dsp:nvSpPr>
      <dsp:spPr>
        <a:xfrm>
          <a:off x="0" y="698040"/>
          <a:ext cx="11567160" cy="5615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used to cut out elements from an array. It does not affect the original array.</a:t>
          </a:r>
        </a:p>
      </dsp:txBody>
      <dsp:txXfrm>
        <a:off x="27415" y="725455"/>
        <a:ext cx="11512330" cy="506769"/>
      </dsp:txXfrm>
    </dsp:sp>
    <dsp:sp modelId="{4180AB37-6B53-4541-9A60-657AB2B064B3}">
      <dsp:nvSpPr>
        <dsp:cNvPr id="0" name=""/>
        <dsp:cNvSpPr/>
      </dsp:nvSpPr>
      <dsp:spPr>
        <a:xfrm>
          <a:off x="0" y="1328760"/>
          <a:ext cx="11567160" cy="5615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TargetArray = SourceArray.slice(startposition,endposition + 1)</a:t>
          </a:r>
        </a:p>
      </dsp:txBody>
      <dsp:txXfrm>
        <a:off x="27415" y="1356175"/>
        <a:ext cx="11512330" cy="506769"/>
      </dsp:txXfrm>
    </dsp:sp>
    <dsp:sp modelId="{B377B968-2F80-4314-95A2-446DB31277C9}">
      <dsp:nvSpPr>
        <dsp:cNvPr id="0" name=""/>
        <dsp:cNvSpPr/>
      </dsp:nvSpPr>
      <dsp:spPr>
        <a:xfrm>
          <a:off x="0" y="1959480"/>
          <a:ext cx="11567160" cy="5615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var fruits = [“Banana”, “Orange”, “Apple”, “Kiwi” ];</a:t>
          </a:r>
        </a:p>
      </dsp:txBody>
      <dsp:txXfrm>
        <a:off x="27415" y="1986895"/>
        <a:ext cx="11512330" cy="506769"/>
      </dsp:txXfrm>
    </dsp:sp>
    <dsp:sp modelId="{387919EE-2D14-4120-8A28-4529AB8F3E50}">
      <dsp:nvSpPr>
        <dsp:cNvPr id="0" name=""/>
        <dsp:cNvSpPr/>
      </dsp:nvSpPr>
      <dsp:spPr>
        <a:xfrm>
          <a:off x="0" y="2590200"/>
          <a:ext cx="11567160" cy="56159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Fruits.slice(1,3); </a:t>
          </a:r>
        </a:p>
      </dsp:txBody>
      <dsp:txXfrm>
        <a:off x="27415" y="2617615"/>
        <a:ext cx="11512330" cy="506769"/>
      </dsp:txXfrm>
    </dsp:sp>
    <dsp:sp modelId="{B55C0FAE-66F3-4C16-94D9-267617BF0467}">
      <dsp:nvSpPr>
        <dsp:cNvPr id="0" name=""/>
        <dsp:cNvSpPr/>
      </dsp:nvSpPr>
      <dsp:spPr>
        <a:xfrm>
          <a:off x="0" y="3220920"/>
          <a:ext cx="11567160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Console.log(fruits);</a:t>
          </a:r>
        </a:p>
      </dsp:txBody>
      <dsp:txXfrm>
        <a:off x="27415" y="3248335"/>
        <a:ext cx="11512330" cy="506769"/>
      </dsp:txXfrm>
    </dsp:sp>
    <dsp:sp modelId="{7AB740FE-6DC1-465B-B804-643920E6A723}">
      <dsp:nvSpPr>
        <dsp:cNvPr id="0" name=""/>
        <dsp:cNvSpPr/>
      </dsp:nvSpPr>
      <dsp:spPr>
        <a:xfrm>
          <a:off x="0" y="3851640"/>
          <a:ext cx="11567160" cy="5615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// Output: Banana, Kiwi</a:t>
          </a:r>
        </a:p>
      </dsp:txBody>
      <dsp:txXfrm>
        <a:off x="27415" y="3879055"/>
        <a:ext cx="11512330" cy="50676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31A4F-2B5B-48F5-8984-76D231F213F1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6872E-233C-4682-8538-69C9FB7B7875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Array Functions</a:t>
          </a:r>
        </a:p>
      </dsp:txBody>
      <dsp:txXfrm>
        <a:off x="540469" y="0"/>
        <a:ext cx="9073391" cy="108093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FEB4-0B82-4897-8BD0-1958D6B71636}">
      <dsp:nvSpPr>
        <dsp:cNvPr id="0" name=""/>
        <dsp:cNvSpPr/>
      </dsp:nvSpPr>
      <dsp:spPr>
        <a:xfrm>
          <a:off x="0" y="0"/>
          <a:ext cx="11064239" cy="6442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SPLICE</a:t>
          </a:r>
        </a:p>
      </dsp:txBody>
      <dsp:txXfrm>
        <a:off x="31449" y="31449"/>
        <a:ext cx="11001341" cy="581344"/>
      </dsp:txXfrm>
    </dsp:sp>
    <dsp:sp modelId="{E6E58272-865A-45F6-B00C-AD8218CEC71D}">
      <dsp:nvSpPr>
        <dsp:cNvPr id="0" name=""/>
        <dsp:cNvSpPr/>
      </dsp:nvSpPr>
      <dsp:spPr>
        <a:xfrm>
          <a:off x="0" y="655255"/>
          <a:ext cx="11064239" cy="6442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used to add or remove elements of an existing array and it will change the content of the original array.</a:t>
          </a:r>
        </a:p>
      </dsp:txBody>
      <dsp:txXfrm>
        <a:off x="31449" y="686704"/>
        <a:ext cx="11001341" cy="581344"/>
      </dsp:txXfrm>
    </dsp:sp>
    <dsp:sp modelId="{4D26565D-5653-48DE-A465-F31A36DAD9BC}">
      <dsp:nvSpPr>
        <dsp:cNvPr id="0" name=""/>
        <dsp:cNvSpPr/>
      </dsp:nvSpPr>
      <dsp:spPr>
        <a:xfrm>
          <a:off x="0" y="1309567"/>
          <a:ext cx="11064239" cy="64424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TargetArray.splice(starting position, no of elements to delete)</a:t>
          </a:r>
        </a:p>
      </dsp:txBody>
      <dsp:txXfrm>
        <a:off x="31449" y="1341016"/>
        <a:ext cx="11001341" cy="581344"/>
      </dsp:txXfrm>
    </dsp:sp>
    <dsp:sp modelId="{B7D54A88-2DBB-4B2C-A964-657C72DB983E}">
      <dsp:nvSpPr>
        <dsp:cNvPr id="0" name=""/>
        <dsp:cNvSpPr/>
      </dsp:nvSpPr>
      <dsp:spPr>
        <a:xfrm>
          <a:off x="0" y="1963878"/>
          <a:ext cx="11064239" cy="6442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 fruits = [“Banana”, “Orange”, “Apple”, “Kiwi” ];</a:t>
          </a:r>
        </a:p>
      </dsp:txBody>
      <dsp:txXfrm>
        <a:off x="31449" y="1995327"/>
        <a:ext cx="11001341" cy="581344"/>
      </dsp:txXfrm>
    </dsp:sp>
    <dsp:sp modelId="{3102885E-4A8E-4CF1-8A9D-6E1B579E4B72}">
      <dsp:nvSpPr>
        <dsp:cNvPr id="0" name=""/>
        <dsp:cNvSpPr/>
      </dsp:nvSpPr>
      <dsp:spPr>
        <a:xfrm>
          <a:off x="0" y="2618190"/>
          <a:ext cx="11064239" cy="64424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Fruits.splice(1,1,”Pineapple”); </a:t>
          </a:r>
        </a:p>
      </dsp:txBody>
      <dsp:txXfrm>
        <a:off x="31449" y="2649639"/>
        <a:ext cx="11001341" cy="581344"/>
      </dsp:txXfrm>
    </dsp:sp>
    <dsp:sp modelId="{005FDC68-07C4-4CBF-A6A4-27FBC21DFEEC}">
      <dsp:nvSpPr>
        <dsp:cNvPr id="0" name=""/>
        <dsp:cNvSpPr/>
      </dsp:nvSpPr>
      <dsp:spPr>
        <a:xfrm>
          <a:off x="0" y="3272501"/>
          <a:ext cx="11064239" cy="6442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Console.log(fruits);</a:t>
          </a:r>
        </a:p>
      </dsp:txBody>
      <dsp:txXfrm>
        <a:off x="31449" y="3303950"/>
        <a:ext cx="11001341" cy="581344"/>
      </dsp:txXfrm>
    </dsp:sp>
    <dsp:sp modelId="{6361AE79-EA7B-4B7E-AE9B-ACDF81952E23}">
      <dsp:nvSpPr>
        <dsp:cNvPr id="0" name=""/>
        <dsp:cNvSpPr/>
      </dsp:nvSpPr>
      <dsp:spPr>
        <a:xfrm>
          <a:off x="0" y="3926812"/>
          <a:ext cx="11064239" cy="6442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// Output: Banana, Pineapple, Apple, Kiwi</a:t>
          </a:r>
        </a:p>
      </dsp:txBody>
      <dsp:txXfrm>
        <a:off x="31449" y="3958261"/>
        <a:ext cx="11001341" cy="58134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D0884-4D9A-4718-A931-4D5F7BF5D5E7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9541BC-4577-4741-BBC2-A325178AA08F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Break</a:t>
          </a:r>
        </a:p>
      </dsp:txBody>
      <dsp:txXfrm>
        <a:off x="540469" y="0"/>
        <a:ext cx="9073391" cy="108093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C2AE6-7E24-4F52-993D-8E5E3C590A7F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Functions</a:t>
          </a:r>
        </a:p>
      </dsp:txBody>
      <dsp:txXfrm>
        <a:off x="52546" y="54814"/>
        <a:ext cx="9508768" cy="97130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22EEE-62E7-4E29-A743-7ECBCD6A7663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705734-88A2-436F-A9E1-B1BD71118CD8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Arrow Function</a:t>
          </a:r>
        </a:p>
      </dsp:txBody>
      <dsp:txXfrm>
        <a:off x="540469" y="0"/>
        <a:ext cx="9073391" cy="108093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58BD4-B8EB-43F4-980A-9CBA1715502F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Advanced Array Loops</a:t>
          </a:r>
        </a:p>
      </dsp:txBody>
      <dsp:txXfrm>
        <a:off x="52546" y="54814"/>
        <a:ext cx="9508768" cy="971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A0A16-0AA1-445E-82C1-BCF43FBD115D}">
      <dsp:nvSpPr>
        <dsp:cNvPr id="0" name=""/>
        <dsp:cNvSpPr/>
      </dsp:nvSpPr>
      <dsp:spPr>
        <a:xfrm>
          <a:off x="0" y="403985"/>
          <a:ext cx="9613900" cy="1161532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Represents both integer and floating point numbers </a:t>
          </a:r>
        </a:p>
      </dsp:txBody>
      <dsp:txXfrm>
        <a:off x="56701" y="460686"/>
        <a:ext cx="9500498" cy="1048130"/>
      </dsp:txXfrm>
    </dsp:sp>
    <dsp:sp modelId="{035ADE09-311C-4CE7-9256-919DC2F6F19E}">
      <dsp:nvSpPr>
        <dsp:cNvPr id="0" name=""/>
        <dsp:cNvSpPr/>
      </dsp:nvSpPr>
      <dsp:spPr>
        <a:xfrm>
          <a:off x="0" y="1654797"/>
          <a:ext cx="9613900" cy="725399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Example:</a:t>
          </a:r>
        </a:p>
      </dsp:txBody>
      <dsp:txXfrm>
        <a:off x="35411" y="1690208"/>
        <a:ext cx="9543078" cy="654577"/>
      </dsp:txXfrm>
    </dsp:sp>
    <dsp:sp modelId="{424A611B-6558-439E-8BDF-93EA1CFC4AE5}">
      <dsp:nvSpPr>
        <dsp:cNvPr id="0" name=""/>
        <dsp:cNvSpPr/>
      </dsp:nvSpPr>
      <dsp:spPr>
        <a:xfrm>
          <a:off x="0" y="2469477"/>
          <a:ext cx="9613900" cy="725399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Var a = 10;</a:t>
          </a:r>
        </a:p>
      </dsp:txBody>
      <dsp:txXfrm>
        <a:off x="35411" y="2504888"/>
        <a:ext cx="9543078" cy="65457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C421-C422-415C-88CD-00CDE3EC2698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A7262D-4705-4DAD-8BEA-B5077E406FE3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Array map method</a:t>
          </a:r>
        </a:p>
      </dsp:txBody>
      <dsp:txXfrm>
        <a:off x="540469" y="0"/>
        <a:ext cx="9073391" cy="108093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58F0C-B287-4ADB-956B-744F88CC1E93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Filter Method</a:t>
          </a:r>
        </a:p>
      </dsp:txBody>
      <dsp:txXfrm>
        <a:off x="52546" y="54814"/>
        <a:ext cx="9508768" cy="97130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34107-6B88-4AFF-9CD3-9FF939A27BEC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10B3D2-527C-469B-A3D6-958A045EF74C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Find method</a:t>
          </a:r>
        </a:p>
      </dsp:txBody>
      <dsp:txXfrm>
        <a:off x="540469" y="0"/>
        <a:ext cx="9073391" cy="108093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E2137-710E-4575-B02F-37DEF3C7CB9D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Some Method</a:t>
          </a:r>
        </a:p>
      </dsp:txBody>
      <dsp:txXfrm>
        <a:off x="52546" y="54814"/>
        <a:ext cx="9508768" cy="971308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F2771-84A4-4B5A-861F-767ECAF7E057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699CA1-CD4B-4DA1-9636-6E7A33B972B6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Every Method</a:t>
          </a:r>
        </a:p>
      </dsp:txBody>
      <dsp:txXfrm>
        <a:off x="540469" y="0"/>
        <a:ext cx="9073391" cy="108093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CC0EE-7FBD-4B01-8072-8BB1F5CE8168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Reduce Method</a:t>
          </a:r>
        </a:p>
      </dsp:txBody>
      <dsp:txXfrm>
        <a:off x="52546" y="54814"/>
        <a:ext cx="9508768" cy="971308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A62D-7725-492E-AD33-C8458DC1324B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Find Index Method</a:t>
          </a:r>
        </a:p>
      </dsp:txBody>
      <dsp:txXfrm>
        <a:off x="52546" y="54814"/>
        <a:ext cx="9508768" cy="971308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9D1A5-32DB-440A-A0ED-86525FEAAD9C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7015-9D33-4AD7-AD54-FE15ED0587FC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/>
        </a:p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Variables</a:t>
          </a:r>
          <a:br>
            <a:rPr lang="en-US" sz="5100" kern="1200" dirty="0"/>
          </a:br>
          <a:br>
            <a:rPr lang="en-US" sz="5100" kern="1200" dirty="0"/>
          </a:br>
          <a:br>
            <a:rPr lang="en-US" sz="5100" kern="1200" dirty="0"/>
          </a:br>
          <a:br>
            <a:rPr lang="en-US" sz="5100" kern="1200" dirty="0"/>
          </a:br>
          <a:endParaRPr lang="en-US" sz="5100" kern="1200" dirty="0"/>
        </a:p>
      </dsp:txBody>
      <dsp:txXfrm>
        <a:off x="540469" y="0"/>
        <a:ext cx="9073391" cy="108093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5CB24-B636-4630-9C86-662966A26322}">
      <dsp:nvSpPr>
        <dsp:cNvPr id="0" name=""/>
        <dsp:cNvSpPr/>
      </dsp:nvSpPr>
      <dsp:spPr>
        <a:xfrm>
          <a:off x="0" y="34264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</a:t>
          </a:r>
        </a:p>
      </dsp:txBody>
      <dsp:txXfrm>
        <a:off x="27415" y="61679"/>
        <a:ext cx="9559030" cy="506769"/>
      </dsp:txXfrm>
    </dsp:sp>
    <dsp:sp modelId="{F3129C94-F9CB-442B-A3AA-6AAFCC19CC76}">
      <dsp:nvSpPr>
        <dsp:cNvPr id="0" name=""/>
        <dsp:cNvSpPr/>
      </dsp:nvSpPr>
      <dsp:spPr>
        <a:xfrm>
          <a:off x="0" y="664984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 is a global scope</a:t>
          </a:r>
        </a:p>
      </dsp:txBody>
      <dsp:txXfrm>
        <a:off x="27415" y="692399"/>
        <a:ext cx="9559030" cy="506769"/>
      </dsp:txXfrm>
    </dsp:sp>
    <dsp:sp modelId="{A85EF3E3-9E77-4E52-91C7-D78A847AE809}">
      <dsp:nvSpPr>
        <dsp:cNvPr id="0" name=""/>
        <dsp:cNvSpPr/>
      </dsp:nvSpPr>
      <dsp:spPr>
        <a:xfrm>
          <a:off x="0" y="1295704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can be redeclared and value can be updated</a:t>
          </a:r>
        </a:p>
      </dsp:txBody>
      <dsp:txXfrm>
        <a:off x="27415" y="1323119"/>
        <a:ext cx="9559030" cy="506769"/>
      </dsp:txXfrm>
    </dsp:sp>
    <dsp:sp modelId="{F08F14C1-3CD2-4979-8DF1-788052966FAA}">
      <dsp:nvSpPr>
        <dsp:cNvPr id="0" name=""/>
        <dsp:cNvSpPr/>
      </dsp:nvSpPr>
      <dsp:spPr>
        <a:xfrm>
          <a:off x="0" y="1926424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 x = 10;</a:t>
          </a:r>
        </a:p>
      </dsp:txBody>
      <dsp:txXfrm>
        <a:off x="27415" y="1953839"/>
        <a:ext cx="9559030" cy="506769"/>
      </dsp:txXfrm>
    </dsp:sp>
    <dsp:sp modelId="{527CFD6B-EC16-4C20-B5C9-AB03F2D64F30}">
      <dsp:nvSpPr>
        <dsp:cNvPr id="0" name=""/>
        <dsp:cNvSpPr/>
      </dsp:nvSpPr>
      <dsp:spPr>
        <a:xfrm>
          <a:off x="0" y="2557144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 y = 15;</a:t>
          </a:r>
        </a:p>
      </dsp:txBody>
      <dsp:txXfrm>
        <a:off x="27415" y="2584559"/>
        <a:ext cx="9559030" cy="506769"/>
      </dsp:txXfrm>
    </dsp:sp>
    <dsp:sp modelId="{8BCE996C-880C-4A3F-AA3F-7EF70D436AFC}">
      <dsp:nvSpPr>
        <dsp:cNvPr id="0" name=""/>
        <dsp:cNvSpPr/>
      </dsp:nvSpPr>
      <dsp:spPr>
        <a:xfrm>
          <a:off x="0" y="3187863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Console.log(x)</a:t>
          </a:r>
        </a:p>
      </dsp:txBody>
      <dsp:txXfrm>
        <a:off x="27415" y="3215278"/>
        <a:ext cx="9559030" cy="506769"/>
      </dsp:txXfrm>
    </dsp:sp>
    <dsp:sp modelId="{E48AE756-62EE-4651-BF0A-9A6B493B958B}">
      <dsp:nvSpPr>
        <dsp:cNvPr id="0" name=""/>
        <dsp:cNvSpPr/>
      </dsp:nvSpPr>
      <dsp:spPr>
        <a:xfrm>
          <a:off x="0" y="3818584"/>
          <a:ext cx="9613860" cy="5615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//Output : 10</a:t>
          </a:r>
        </a:p>
      </dsp:txBody>
      <dsp:txXfrm>
        <a:off x="27415" y="3845999"/>
        <a:ext cx="9559030" cy="50676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2997A-85C2-4DB1-8665-4212B659CAA6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256A-6C03-4915-B128-FE52BA40C893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Variables</a:t>
          </a:r>
        </a:p>
      </dsp:txBody>
      <dsp:txXfrm>
        <a:off x="540469" y="0"/>
        <a:ext cx="9073391" cy="1080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3E107-1792-460F-809F-F6C4BD818D56}">
      <dsp:nvSpPr>
        <dsp:cNvPr id="0" name=""/>
        <dsp:cNvSpPr/>
      </dsp:nvSpPr>
      <dsp:spPr>
        <a:xfrm>
          <a:off x="4694" y="0"/>
          <a:ext cx="9604472" cy="1080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String</a:t>
          </a:r>
        </a:p>
      </dsp:txBody>
      <dsp:txXfrm>
        <a:off x="36354" y="31660"/>
        <a:ext cx="9541152" cy="1017618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D3DC-B90B-42D8-8730-B990581A00FE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B1221-511B-4D0F-AAB1-696558E6110F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Variables</a:t>
          </a:r>
          <a:br>
            <a:rPr lang="en-US" sz="5100" kern="1200" dirty="0"/>
          </a:br>
          <a:endParaRPr lang="en-US" sz="5100" kern="1200" dirty="0"/>
        </a:p>
      </dsp:txBody>
      <dsp:txXfrm>
        <a:off x="540469" y="0"/>
        <a:ext cx="9073391" cy="108093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0E85-6F85-461C-BD32-76568C5B58DE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3F773B-A500-4355-8529-C97507A92C80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setTimeout</a:t>
          </a:r>
        </a:p>
      </dsp:txBody>
      <dsp:txXfrm>
        <a:off x="540469" y="0"/>
        <a:ext cx="9073391" cy="108093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9C4B-86D6-4DDD-9BB0-ED50BE5C3499}">
      <dsp:nvSpPr>
        <dsp:cNvPr id="0" name=""/>
        <dsp:cNvSpPr/>
      </dsp:nvSpPr>
      <dsp:spPr>
        <a:xfrm>
          <a:off x="0" y="0"/>
          <a:ext cx="1080937" cy="1080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A65E0D-B516-4751-8148-A81F0ACFB451}">
      <dsp:nvSpPr>
        <dsp:cNvPr id="0" name=""/>
        <dsp:cNvSpPr/>
      </dsp:nvSpPr>
      <dsp:spPr>
        <a:xfrm>
          <a:off x="540469" y="0"/>
          <a:ext cx="9073391" cy="1080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setInterval</a:t>
          </a:r>
        </a:p>
      </dsp:txBody>
      <dsp:txXfrm>
        <a:off x="540469" y="0"/>
        <a:ext cx="9073391" cy="108093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9B13-7F07-427A-A0F5-14C176B97FEC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Callback Function</a:t>
          </a:r>
        </a:p>
      </dsp:txBody>
      <dsp:txXfrm>
        <a:off x="52546" y="54814"/>
        <a:ext cx="9508768" cy="971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970D2-3A4E-4548-9173-7E4C94259AB4}">
      <dsp:nvSpPr>
        <dsp:cNvPr id="0" name=""/>
        <dsp:cNvSpPr/>
      </dsp:nvSpPr>
      <dsp:spPr>
        <a:xfrm>
          <a:off x="0" y="87730"/>
          <a:ext cx="10063879" cy="1288400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Represents a sequence of characters</a:t>
          </a:r>
        </a:p>
      </dsp:txBody>
      <dsp:txXfrm>
        <a:off x="62895" y="150625"/>
        <a:ext cx="9938089" cy="1162610"/>
      </dsp:txXfrm>
    </dsp:sp>
    <dsp:sp modelId="{856B3903-3DF1-4076-A484-5DD9AC7B8490}">
      <dsp:nvSpPr>
        <dsp:cNvPr id="0" name=""/>
        <dsp:cNvSpPr/>
      </dsp:nvSpPr>
      <dsp:spPr>
        <a:xfrm>
          <a:off x="0" y="1575618"/>
          <a:ext cx="10063879" cy="777104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Example:</a:t>
          </a:r>
        </a:p>
      </dsp:txBody>
      <dsp:txXfrm>
        <a:off x="37935" y="1613553"/>
        <a:ext cx="9988009" cy="701234"/>
      </dsp:txXfrm>
    </dsp:sp>
    <dsp:sp modelId="{4EE1B101-CFB4-44FB-849A-D58E8DF72DEE}">
      <dsp:nvSpPr>
        <dsp:cNvPr id="0" name=""/>
        <dsp:cNvSpPr/>
      </dsp:nvSpPr>
      <dsp:spPr>
        <a:xfrm>
          <a:off x="0" y="2521880"/>
          <a:ext cx="10063879" cy="800437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60000"/>
                <a:satMod val="100000"/>
                <a:lumMod val="11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Var name  = “Kavya”;</a:t>
          </a:r>
        </a:p>
      </dsp:txBody>
      <dsp:txXfrm>
        <a:off x="39074" y="2560954"/>
        <a:ext cx="9985731" cy="722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01BFE-09B9-4319-997A-433A4B42CA9E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Boolean</a:t>
          </a:r>
        </a:p>
      </dsp:txBody>
      <dsp:txXfrm>
        <a:off x="52546" y="54814"/>
        <a:ext cx="9508768" cy="971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187F-DEB8-4EDF-ACD4-8AD8476AED2E}">
      <dsp:nvSpPr>
        <dsp:cNvPr id="0" name=""/>
        <dsp:cNvSpPr/>
      </dsp:nvSpPr>
      <dsp:spPr>
        <a:xfrm>
          <a:off x="0" y="0"/>
          <a:ext cx="10126541" cy="1435105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Represents a logical entities and can have two values:  true or false</a:t>
          </a:r>
        </a:p>
      </dsp:txBody>
      <dsp:txXfrm>
        <a:off x="70056" y="70056"/>
        <a:ext cx="9986429" cy="1294993"/>
      </dsp:txXfrm>
    </dsp:sp>
    <dsp:sp modelId="{D0735B4D-5925-41C7-8D76-321D63C892AF}">
      <dsp:nvSpPr>
        <dsp:cNvPr id="0" name=""/>
        <dsp:cNvSpPr/>
      </dsp:nvSpPr>
      <dsp:spPr>
        <a:xfrm>
          <a:off x="0" y="1594201"/>
          <a:ext cx="10126541" cy="65524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60000"/>
                <a:satMod val="100000"/>
                <a:lumMod val="11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Example:</a:t>
          </a:r>
        </a:p>
      </dsp:txBody>
      <dsp:txXfrm>
        <a:off x="31986" y="1626187"/>
        <a:ext cx="10062569" cy="591272"/>
      </dsp:txXfrm>
    </dsp:sp>
    <dsp:sp modelId="{9AF227CE-3B2B-42C7-9204-81EF0FBAB9E7}">
      <dsp:nvSpPr>
        <dsp:cNvPr id="0" name=""/>
        <dsp:cNvSpPr/>
      </dsp:nvSpPr>
      <dsp:spPr>
        <a:xfrm>
          <a:off x="0" y="2363535"/>
          <a:ext cx="10126541" cy="792007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60000"/>
                <a:satMod val="100000"/>
                <a:lumMod val="11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let isTrue = true;</a:t>
          </a:r>
        </a:p>
      </dsp:txBody>
      <dsp:txXfrm>
        <a:off x="38663" y="2402198"/>
        <a:ext cx="10049215" cy="714681"/>
      </dsp:txXfrm>
    </dsp:sp>
    <dsp:sp modelId="{EBC28EFC-5855-435D-9E11-64F3A469451C}">
      <dsp:nvSpPr>
        <dsp:cNvPr id="0" name=""/>
        <dsp:cNvSpPr/>
      </dsp:nvSpPr>
      <dsp:spPr>
        <a:xfrm>
          <a:off x="0" y="3449660"/>
          <a:ext cx="10126541" cy="720947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60000"/>
                <a:satMod val="100000"/>
                <a:lumMod val="11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let isFalse = false;</a:t>
          </a:r>
        </a:p>
      </dsp:txBody>
      <dsp:txXfrm>
        <a:off x="35194" y="3484854"/>
        <a:ext cx="10056153" cy="6505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4DE6D-AD39-41AC-B03B-30B416EF1679}">
      <dsp:nvSpPr>
        <dsp:cNvPr id="0" name=""/>
        <dsp:cNvSpPr/>
      </dsp:nvSpPr>
      <dsp:spPr>
        <a:xfrm>
          <a:off x="0" y="2268"/>
          <a:ext cx="9613860" cy="1076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Undefined</a:t>
          </a:r>
        </a:p>
      </dsp:txBody>
      <dsp:txXfrm>
        <a:off x="52546" y="54814"/>
        <a:ext cx="9508768" cy="971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1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1EA8-6496-4892-ABA1-5F32CB72EF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FBA3-7E48-40D7-A8CB-7A2000FD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0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hyperlink" Target="https://www.geeksforgeeks.org/object-seal-javascript/" TargetMode="Externa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hyperlink" Target="https://www.geeksforgeeks.org/javascript-object-freeze-method/" TargetMode="Externa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8.xml"/><Relationship Id="rId3" Type="http://schemas.openxmlformats.org/officeDocument/2006/relationships/diagramLayout" Target="../diagrams/layout47.xml"/><Relationship Id="rId7" Type="http://schemas.openxmlformats.org/officeDocument/2006/relationships/diagramData" Target="../diagrams/data48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11" Type="http://schemas.microsoft.com/office/2007/relationships/diagramDrawing" Target="../diagrams/drawing48.xml"/><Relationship Id="rId5" Type="http://schemas.openxmlformats.org/officeDocument/2006/relationships/diagramColors" Target="../diagrams/colors47.xml"/><Relationship Id="rId10" Type="http://schemas.openxmlformats.org/officeDocument/2006/relationships/diagramColors" Target="../diagrams/colors48.xml"/><Relationship Id="rId4" Type="http://schemas.openxmlformats.org/officeDocument/2006/relationships/diagramQuickStyle" Target="../diagrams/quickStyle47.xml"/><Relationship Id="rId9" Type="http://schemas.openxmlformats.org/officeDocument/2006/relationships/diagramQuickStyle" Target="../diagrams/quickStyle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CAEF-B1FF-3650-4DCF-309A8EF50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9479-7630-2E48-BAE1-0C3854C35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Concepts with Examples</a:t>
            </a:r>
          </a:p>
        </p:txBody>
      </p:sp>
    </p:spTree>
    <p:extLst>
      <p:ext uri="{BB962C8B-B14F-4D97-AF65-F5344CB8AC3E}">
        <p14:creationId xmlns:p14="http://schemas.microsoft.com/office/powerpoint/2010/main" val="14569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CA5C94-7CE3-6098-109F-86BCB42FC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76967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206C91-EBC4-7991-B6A0-7AD331065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82309"/>
              </p:ext>
            </p:extLst>
          </p:nvPr>
        </p:nvGraphicFramePr>
        <p:xfrm>
          <a:off x="243840" y="2179320"/>
          <a:ext cx="1167384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21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EA606B-7630-5F1A-F488-829F0B888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836337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B395-5A3F-96CA-7128-4BFD24F5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336872"/>
            <a:ext cx="11140439" cy="427728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 Dot Operator</a:t>
            </a:r>
          </a:p>
          <a:p>
            <a:pPr marL="0" indent="0">
              <a:buNone/>
            </a:pPr>
            <a:r>
              <a:rPr lang="en-US" dirty="0"/>
              <a:t>   var person = {firstName: “John”, lastName: “Doe”, age: 25};</a:t>
            </a:r>
          </a:p>
          <a:p>
            <a:pPr marL="0" indent="0">
              <a:buNone/>
            </a:pPr>
            <a:r>
              <a:rPr lang="en-US" dirty="0"/>
              <a:t>   console.log(person.lastName);</a:t>
            </a:r>
          </a:p>
          <a:p>
            <a:pPr marL="0" indent="0">
              <a:buNone/>
            </a:pPr>
            <a:r>
              <a:rPr lang="en-US" dirty="0"/>
              <a:t>//Output : Doe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 Square operator</a:t>
            </a:r>
          </a:p>
          <a:p>
            <a:pPr marL="0" indent="0">
              <a:buNone/>
            </a:pPr>
            <a:r>
              <a:rPr lang="en-US" dirty="0"/>
              <a:t>   var person = {firstName: “John”, lastName: “Doe”, age: 25};</a:t>
            </a:r>
          </a:p>
          <a:p>
            <a:pPr marL="0" indent="0">
              <a:buNone/>
            </a:pPr>
            <a:r>
              <a:rPr lang="en-US" dirty="0"/>
              <a:t>   console.log(person[“lastName”]);</a:t>
            </a:r>
          </a:p>
          <a:p>
            <a:pPr marL="0" indent="0">
              <a:buNone/>
            </a:pPr>
            <a:r>
              <a:rPr lang="en-US" dirty="0"/>
              <a:t>//Output : Doe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0E9AC6-A0B4-DE7B-CA7A-14329F735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02718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A5D2-731D-08BC-3419-51F9EBE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2240280"/>
            <a:ext cx="11689080" cy="4297680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Objects that contain objects inside them are called nested or cascaded objects </a:t>
            </a:r>
          </a:p>
          <a:p>
            <a:pPr marL="0" indent="0">
              <a:buNone/>
            </a:pPr>
            <a:r>
              <a:rPr lang="en-US" dirty="0"/>
              <a:t>Var person = {name:“Tom” , age: 30,gender:”male”,</a:t>
            </a:r>
          </a:p>
          <a:p>
            <a:pPr marL="0" indent="0">
              <a:buNone/>
            </a:pPr>
            <a:r>
              <a:rPr lang="en-US" dirty="0"/>
              <a:t>     contact:{phone:9054321187}</a:t>
            </a:r>
          </a:p>
          <a:p>
            <a:pPr marL="0" indent="0">
              <a:buNone/>
            </a:pPr>
            <a:r>
              <a:rPr lang="en-US" dirty="0"/>
              <a:t>} ; </a:t>
            </a:r>
          </a:p>
          <a:p>
            <a:pPr marL="0" indent="0">
              <a:buNone/>
            </a:pPr>
            <a:r>
              <a:rPr lang="en-US" dirty="0"/>
              <a:t>Console.log(person.contact.phone);</a:t>
            </a:r>
          </a:p>
          <a:p>
            <a:pPr marL="0" indent="0">
              <a:buNone/>
            </a:pPr>
            <a:r>
              <a:rPr lang="en-US" dirty="0"/>
              <a:t>              Or</a:t>
            </a:r>
          </a:p>
          <a:p>
            <a:pPr marL="0" indent="0">
              <a:buNone/>
            </a:pPr>
            <a:r>
              <a:rPr lang="en-US" dirty="0"/>
              <a:t>Console.log(person[‘contact’][‘phone’]);</a:t>
            </a:r>
          </a:p>
          <a:p>
            <a:pPr marL="0" indent="0">
              <a:buNone/>
            </a:pPr>
            <a:r>
              <a:rPr lang="en-US" dirty="0"/>
              <a:t>//Output: 9054321187</a:t>
            </a:r>
          </a:p>
        </p:txBody>
      </p:sp>
    </p:spTree>
    <p:extLst>
      <p:ext uri="{BB962C8B-B14F-4D97-AF65-F5344CB8AC3E}">
        <p14:creationId xmlns:p14="http://schemas.microsoft.com/office/powerpoint/2010/main" val="587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EAC9D0-1971-E5C1-75BE-E523554C4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43828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1AA9-340D-C1DA-E68B-BFE2B81B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240280"/>
            <a:ext cx="10988039" cy="4297680"/>
          </a:xfrm>
          <a:solidFill>
            <a:schemeClr val="tx1">
              <a:lumMod val="75000"/>
            </a:schemeClr>
          </a:solidFill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Cloning refers to creating a copy of an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Deep Cloning: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Creating a exact copy of an object, including all nested object or arrays.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Targetobj = JSON.parse(JSON.stringify(sourceobj))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Const original = {name:’John’,age:30,address:{city:’Chennai’}};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Const clone = JSON.parse(JSON.stringify(original));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Console.log(clone);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 Output: {name:’John’,age:30,address:{city:chennai}}</a:t>
            </a:r>
          </a:p>
        </p:txBody>
      </p:sp>
    </p:spTree>
    <p:extLst>
      <p:ext uri="{BB962C8B-B14F-4D97-AF65-F5344CB8AC3E}">
        <p14:creationId xmlns:p14="http://schemas.microsoft.com/office/powerpoint/2010/main" val="17726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2A2A03-CAD6-FF54-6E83-88B860957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889630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46D0-93FD-64D8-6D5F-2C44D42B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1" y="2118360"/>
            <a:ext cx="11430000" cy="4526279"/>
          </a:xfrm>
          <a:solidFill>
            <a:schemeClr val="tx1">
              <a:lumMod val="65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 Creates a new object with the same top-level properties as the original. But nested objects are not duplicated. 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chemeClr val="tx1">
                    <a:lumMod val="95000"/>
                  </a:schemeClr>
                </a:solidFill>
              </a:rPr>
              <a:t>Object.assign(obj2 ,obj1)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var original = {name:’John’,age:30,address:{city:’Chennai’}};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var clone = JSON.parse(JSON.stringify(original));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Console.log(clone);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 Output: {name:’John’,age:30,address:{city:chennai}}</a:t>
            </a:r>
          </a:p>
          <a:p>
            <a:r>
              <a:rPr lang="en-US" dirty="0">
                <a:solidFill>
                  <a:schemeClr val="bg1"/>
                </a:solidFill>
              </a:rPr>
              <a:t>Clone.address.city = ‘Selam’;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Console.log(original); //output: {name:’John’,age:30,address:{city:Selam}}</a:t>
            </a:r>
          </a:p>
          <a:p>
            <a:r>
              <a:rPr lang="en-US" dirty="0">
                <a:solidFill>
                  <a:schemeClr val="bg1"/>
                </a:solidFill>
              </a:rPr>
              <a:t>Console.log(clone); //output: {name:’John’,age:30,address:{city:Selam}}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88F95B-45B6-6EB3-8C09-D13285955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37420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3007-0CB4-D809-53FE-B0454572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2209800"/>
            <a:ext cx="11414759" cy="4389120"/>
          </a:xfrm>
          <a:solidFill>
            <a:schemeClr val="tx2">
              <a:lumMod val="50000"/>
            </a:schemeClr>
          </a:solidFill>
        </p:spPr>
        <p:txBody>
          <a:bodyPr>
            <a:normAutofit lnSpcReduction="10000"/>
          </a:bodyPr>
          <a:lstStyle/>
          <a:p>
            <a:pPr lvl="3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  For (var key in objectName){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                    // code block to be executed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var person = {name:’John’,age:30,city:’Chennai’};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for(var key in person){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console.log(person[key]);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//Output: John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     30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    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9D8F52-A980-4B96-61F0-125AC835C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43207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F983-BF7A-F3D7-D000-77C5FB1C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336872"/>
            <a:ext cx="11795759" cy="4292527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b="1" i="0" u="sng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  <a:hlinkClick r:id="rId7"/>
              </a:rPr>
              <a:t>Object.seal()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 allows changes to the existing properties of an object. It prevents from deletion of existing properties but cannot prevent them from external changes.</a:t>
            </a:r>
          </a:p>
          <a:p>
            <a:pPr marL="2286000" lvl="5" indent="0" fontAlgn="base">
              <a:buNone/>
            </a:pPr>
            <a:r>
              <a:rPr lang="en-US" sz="2800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 Object.seal(Objectname)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    var person = {name: “John”};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    Object.seal(person);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131417"/>
                </a:highlight>
                <a:latin typeface="Nunito" panose="020F0502020204030204" pitchFamily="2" charset="0"/>
              </a:rPr>
              <a:t>     Person.name = “Tom”;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     Console.log(person);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131417"/>
                </a:highlight>
                <a:latin typeface="Nunito" panose="020F0502020204030204" pitchFamily="2" charset="0"/>
              </a:rPr>
              <a:t>     //Output : 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name: “Tom”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highlight>
                <a:srgbClr val="131417"/>
              </a:highlight>
              <a:latin typeface="Nunito" panose="020F050202020403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B08A4A-757E-CED6-7651-A6CB6A7AC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58413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DB1C-FE83-4359-8339-D4039063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7759" cy="414012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i="0" u="sng" dirty="0">
                <a:solidFill>
                  <a:srgbClr val="4BF7ED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Object.freeze</a:t>
            </a:r>
            <a:r>
              <a:rPr lang="en-US" sz="2800" b="1" i="0" u="sng" dirty="0">
                <a:solidFill>
                  <a:schemeClr val="tx1">
                    <a:lumMod val="95000"/>
                  </a:schemeClr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 does not allow so. It makes an object immune to everything even little changes cannot be made.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Object.freeze(Objectname)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 var person = {name: “John”};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    Object.freeze(person);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131417"/>
                </a:highlight>
                <a:latin typeface="Nunito" panose="020F0502020204030204" pitchFamily="2" charset="0"/>
              </a:rPr>
              <a:t>     Person.name = “Tom”;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     Console.log(person);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131417"/>
                </a:highlight>
                <a:latin typeface="Nunito" panose="020F0502020204030204" pitchFamily="2" charset="0"/>
              </a:rPr>
              <a:t>     //Output : 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name: “John”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443616-5023-73D3-1B33-E715ECFD4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464188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E6CA-8DB0-09F6-516B-27B74D7A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2179320"/>
            <a:ext cx="10454640" cy="4373880"/>
          </a:xfrm>
          <a:solidFill>
            <a:schemeClr val="tx1">
              <a:lumMod val="75000"/>
            </a:schemeClr>
          </a:solidFill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Array is a collection of same data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Array creation: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Array = [ 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arr = new arr(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Var points= [1, 2, 3, 4, 5];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//Accessing array Numbers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 points[0]);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//Output: 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59D47-C40C-0476-EFB8-397D0F5CF246}"/>
              </a:ext>
            </a:extLst>
          </p:cNvPr>
          <p:cNvGraphicFramePr/>
          <p:nvPr/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D40544-D1E9-6205-3340-283963F95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453641"/>
              </p:ext>
            </p:extLst>
          </p:nvPr>
        </p:nvGraphicFramePr>
        <p:xfrm>
          <a:off x="213361" y="2118360"/>
          <a:ext cx="11079480" cy="445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71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E7C88F9-8F82-ABF0-53E0-927D4BCBE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74989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091C3A-3767-AB8E-1323-4E319CBFF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40991"/>
              </p:ext>
            </p:extLst>
          </p:nvPr>
        </p:nvGraphicFramePr>
        <p:xfrm>
          <a:off x="502921" y="2179320"/>
          <a:ext cx="11277600" cy="375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98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2EE753-9D7C-B65C-312E-5D3468317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75664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020EE1-AECE-D2D7-BE06-0CA955C23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752228"/>
              </p:ext>
            </p:extLst>
          </p:nvPr>
        </p:nvGraphicFramePr>
        <p:xfrm>
          <a:off x="304801" y="2336872"/>
          <a:ext cx="11460480" cy="427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63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BCE723-F01B-51E5-4FC4-12171D99E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22763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1745E9-DAF0-5713-298D-CAC687CF9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361822"/>
              </p:ext>
            </p:extLst>
          </p:nvPr>
        </p:nvGraphicFramePr>
        <p:xfrm>
          <a:off x="274320" y="2336872"/>
          <a:ext cx="10850879" cy="426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5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A46B-2D89-CC3C-DECA-FF4F005E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Array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3F8370-60BF-E096-3C79-0D701716A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517486"/>
              </p:ext>
            </p:extLst>
          </p:nvPr>
        </p:nvGraphicFramePr>
        <p:xfrm>
          <a:off x="213360" y="2225040"/>
          <a:ext cx="11216639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3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116BC7-371B-9C23-0493-B5CFF6BBD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33768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EBB315-CEBE-2963-2DE2-0409C2DC9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8728"/>
              </p:ext>
            </p:extLst>
          </p:nvPr>
        </p:nvGraphicFramePr>
        <p:xfrm>
          <a:off x="274320" y="2148840"/>
          <a:ext cx="1156716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5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FE62C3-8009-3920-DED5-3D0DF1982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83462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D35728-1481-62D9-9D6B-A5E43D2A8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601687"/>
              </p:ext>
            </p:extLst>
          </p:nvPr>
        </p:nvGraphicFramePr>
        <p:xfrm>
          <a:off x="274320" y="2133600"/>
          <a:ext cx="11064239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03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6085-B0B9-CAD0-39DC-589FEA3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Array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9BDF-7C7A-25B9-6061-76DBBB20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84472"/>
            <a:ext cx="8823960" cy="4323007"/>
          </a:xfr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 = [1, 2, 3, 4];</a:t>
            </a:r>
          </a:p>
          <a:p>
            <a:pPr marL="0" indent="0">
              <a:buNone/>
            </a:pPr>
            <a:r>
              <a:rPr lang="en-US" dirty="0"/>
              <a:t>for(var i = 0;i &lt; 4;i++){</a:t>
            </a:r>
          </a:p>
          <a:p>
            <a:pPr marL="0" indent="0">
              <a:buNone/>
            </a:pPr>
            <a:r>
              <a:rPr lang="en-US" dirty="0"/>
              <a:t>      console.log(arr[i]);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//(or) dynamic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 = [1, 2, 3, 4];</a:t>
            </a:r>
          </a:p>
          <a:p>
            <a:pPr marL="0" indent="0">
              <a:buNone/>
            </a:pPr>
            <a:r>
              <a:rPr lang="en-US" dirty="0"/>
              <a:t>for(var i = 0;i &lt; arr.length;i++){</a:t>
            </a:r>
          </a:p>
          <a:p>
            <a:pPr marL="0" indent="0">
              <a:buNone/>
            </a:pPr>
            <a:r>
              <a:rPr lang="en-US" dirty="0"/>
              <a:t>      console.log(arr[i]);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14401-1043-12F9-124F-C5D63AF1CFA5}"/>
              </a:ext>
            </a:extLst>
          </p:cNvPr>
          <p:cNvSpPr/>
          <p:nvPr/>
        </p:nvSpPr>
        <p:spPr>
          <a:xfrm>
            <a:off x="6217920" y="3596640"/>
            <a:ext cx="2103120" cy="17221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24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B39847-9BF5-84D3-50AF-2B91344D2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116003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FCF8-CF5A-50BA-C89B-B2912DEC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2336872"/>
            <a:ext cx="8625840" cy="3515288"/>
          </a:xfrm>
          <a:solidFill>
            <a:schemeClr val="tx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used to break the code</a:t>
            </a:r>
          </a:p>
          <a:p>
            <a:pPr marL="0" indent="0">
              <a:buNone/>
            </a:pPr>
            <a:r>
              <a:rPr lang="en-US" dirty="0"/>
              <a:t>     arr = [10,20,30,40,50];</a:t>
            </a:r>
          </a:p>
          <a:p>
            <a:pPr marL="0" indent="0">
              <a:buNone/>
            </a:pPr>
            <a:r>
              <a:rPr lang="en-US" dirty="0"/>
              <a:t>    for(var i = 0;i &lt; 5;i++){</a:t>
            </a:r>
          </a:p>
          <a:p>
            <a:pPr marL="0" indent="0">
              <a:buNone/>
            </a:pPr>
            <a:r>
              <a:rPr lang="en-US" dirty="0"/>
              <a:t>        if(arr[i] == 40){</a:t>
            </a:r>
          </a:p>
          <a:p>
            <a:pPr marL="0" indent="0">
              <a:buNone/>
            </a:pPr>
            <a:r>
              <a:rPr lang="en-US" dirty="0"/>
              <a:t>            break;</a:t>
            </a:r>
          </a:p>
          <a:p>
            <a:pPr marL="0" indent="0">
              <a:buNone/>
            </a:pPr>
            <a:r>
              <a:rPr lang="en-US" dirty="0"/>
              <a:t>           } console.log(arr[i]);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B3383-9EFF-2856-A4F8-951D21E03FD7}"/>
              </a:ext>
            </a:extLst>
          </p:cNvPr>
          <p:cNvSpPr/>
          <p:nvPr/>
        </p:nvSpPr>
        <p:spPr>
          <a:xfrm>
            <a:off x="6294120" y="3124200"/>
            <a:ext cx="2362200" cy="204216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2"/>
            </a:solidFill>
          </a:ln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20</a:t>
            </a:r>
          </a:p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154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1155-63B1-7E7C-AB82-F1C09E61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0D66-B003-2278-2BED-1C2E33C26F0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used to skip the current loop execution</a:t>
            </a:r>
          </a:p>
          <a:p>
            <a:pPr marL="0" indent="0">
              <a:buNone/>
            </a:pPr>
            <a:r>
              <a:rPr lang="en-US" dirty="0"/>
              <a:t> arr = [10,20,30,40,50];</a:t>
            </a:r>
          </a:p>
          <a:p>
            <a:pPr marL="0" indent="0">
              <a:buNone/>
            </a:pPr>
            <a:r>
              <a:rPr lang="en-US" dirty="0"/>
              <a:t>    for(var i = 0;i &lt; 5;i++){</a:t>
            </a:r>
          </a:p>
          <a:p>
            <a:pPr marL="0" indent="0">
              <a:buNone/>
            </a:pPr>
            <a:r>
              <a:rPr lang="en-US" dirty="0"/>
              <a:t>        if(arr[i] == 40){</a:t>
            </a:r>
          </a:p>
          <a:p>
            <a:pPr marL="0" indent="0">
              <a:buNone/>
            </a:pPr>
            <a:r>
              <a:rPr lang="en-US" dirty="0"/>
              <a:t>            continue;</a:t>
            </a:r>
          </a:p>
          <a:p>
            <a:pPr marL="0" indent="0">
              <a:buNone/>
            </a:pPr>
            <a:r>
              <a:rPr lang="en-US" dirty="0"/>
              <a:t>           } console.log(arr[i]);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03C54-706B-4EE1-2835-8ACB6B1F76CD}"/>
              </a:ext>
            </a:extLst>
          </p:cNvPr>
          <p:cNvSpPr/>
          <p:nvPr/>
        </p:nvSpPr>
        <p:spPr>
          <a:xfrm>
            <a:off x="6644640" y="3153551"/>
            <a:ext cx="2697480" cy="196596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20</a:t>
            </a:r>
          </a:p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433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933688-695D-88A7-F3C1-7D400A5E5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641940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9E2A-D04E-558A-2728-37A26DED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40079" cy="3599316"/>
          </a:xfrm>
          <a:solidFill>
            <a:schemeClr val="bg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Function is a set of code that will be executed when it gets called.</a:t>
            </a:r>
          </a:p>
          <a:p>
            <a:pPr marL="0" indent="0">
              <a:buNone/>
            </a:pPr>
            <a:r>
              <a:rPr lang="en-US" dirty="0"/>
              <a:t>Function myFn( ){</a:t>
            </a:r>
          </a:p>
          <a:p>
            <a:pPr marL="0" indent="0">
              <a:buNone/>
            </a:pPr>
            <a:r>
              <a:rPr lang="en-US" dirty="0"/>
              <a:t>	console.log(‘function executed’)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myFn( );</a:t>
            </a:r>
          </a:p>
          <a:p>
            <a:pPr marL="0" indent="0">
              <a:buNone/>
            </a:pPr>
            <a:r>
              <a:rPr lang="en-US" dirty="0"/>
              <a:t>//Output: function executed</a:t>
            </a:r>
          </a:p>
        </p:txBody>
      </p:sp>
    </p:spTree>
    <p:extLst>
      <p:ext uri="{BB962C8B-B14F-4D97-AF65-F5344CB8AC3E}">
        <p14:creationId xmlns:p14="http://schemas.microsoft.com/office/powerpoint/2010/main" val="23659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F39E68-59BD-B237-C7DC-2DFE94A41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259163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4D19-F21E-18CA-B395-514B11320C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sz="2800" dirty="0"/>
              <a:t>functionName = ( ) =&gt;{</a:t>
            </a:r>
          </a:p>
          <a:p>
            <a:pPr marL="914400" lvl="2" indent="0">
              <a:buNone/>
            </a:pPr>
            <a:r>
              <a:rPr lang="en-US" sz="2200" dirty="0"/>
              <a:t>//code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pPr marL="914400" lvl="2" indent="0">
              <a:buNone/>
            </a:pPr>
            <a:r>
              <a:rPr lang="en-US" sz="2400" dirty="0"/>
              <a:t>abc = ( ) =&gt;{</a:t>
            </a:r>
          </a:p>
          <a:p>
            <a:pPr marL="914400" lvl="2" indent="0">
              <a:buNone/>
            </a:pPr>
            <a:r>
              <a:rPr lang="en-US" sz="2400" dirty="0"/>
              <a:t>	return 10;</a:t>
            </a:r>
          </a:p>
          <a:p>
            <a:pPr marL="914400" lvl="2" indent="0">
              <a:buNone/>
            </a:pPr>
            <a:r>
              <a:rPr lang="en-US" sz="2400" dirty="0"/>
              <a:t>	return 20;</a:t>
            </a:r>
          </a:p>
          <a:p>
            <a:pPr marL="914400" lvl="2" indent="0">
              <a:buNone/>
            </a:pPr>
            <a:r>
              <a:rPr lang="en-US" sz="2400" dirty="0"/>
              <a:t>	console.log(30);</a:t>
            </a:r>
          </a:p>
          <a:p>
            <a:pPr marL="914400" lvl="2" indent="0">
              <a:buNone/>
            </a:pPr>
            <a:r>
              <a:rPr lang="en-US" sz="2400" dirty="0"/>
              <a:t>} </a:t>
            </a:r>
          </a:p>
          <a:p>
            <a:pPr marL="914400" lvl="2" indent="0">
              <a:buNone/>
            </a:pPr>
            <a:r>
              <a:rPr lang="en-US" sz="2400" dirty="0"/>
              <a:t>xyz = abc( 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745826-596A-3321-3E08-6C39D0B2C497}"/>
              </a:ext>
            </a:extLst>
          </p:cNvPr>
          <p:cNvSpPr/>
          <p:nvPr/>
        </p:nvSpPr>
        <p:spPr>
          <a:xfrm>
            <a:off x="5791200" y="3322320"/>
            <a:ext cx="2304000" cy="1944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Output:</a:t>
            </a:r>
          </a:p>
          <a:p>
            <a:pPr algn="ctr"/>
            <a:r>
              <a:rPr lang="en-US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4647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F3F4D7-9B53-19B8-18DD-9D085AD19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748782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7D2324-2D1E-8C2C-214B-A4E2C89B1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5963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71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6D64A4-81BB-B6F8-E3A6-DB9117005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826265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B1DF-AF17-45A6-954F-FEDAF1E6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2230192"/>
            <a:ext cx="10881359" cy="4201087"/>
          </a:xfrm>
          <a:solidFill>
            <a:schemeClr val="tx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forEach Method: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forEach method calls a function for each element in an array.</a:t>
            </a:r>
          </a:p>
          <a:p>
            <a:pPr marL="0" indent="0">
              <a:buNone/>
            </a:pPr>
            <a:r>
              <a:rPr lang="en-US" dirty="0"/>
              <a:t>Arr.forEach((element,index,arr) =&gt;{</a:t>
            </a:r>
          </a:p>
          <a:p>
            <a:pPr marL="914400" lvl="2" indent="0">
              <a:buNone/>
            </a:pPr>
            <a:r>
              <a:rPr lang="en-US" sz="2400" dirty="0"/>
              <a:t>//code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Const fruits = [“Apple”, “Orange”, “Cherry”];</a:t>
            </a:r>
          </a:p>
          <a:p>
            <a:pPr marL="0" indent="0">
              <a:buNone/>
            </a:pPr>
            <a:r>
              <a:rPr lang="en-US" dirty="0"/>
              <a:t>fruits.forEach((item,index,arr)=&gt;{</a:t>
            </a:r>
          </a:p>
          <a:p>
            <a:pPr marL="0" indent="0">
              <a:buNone/>
            </a:pPr>
            <a:r>
              <a:rPr lang="en-US" dirty="0"/>
              <a:t>	console.log(item);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FC678-7E92-AACC-EC25-4BBBB11FCD69}"/>
              </a:ext>
            </a:extLst>
          </p:cNvPr>
          <p:cNvSpPr/>
          <p:nvPr/>
        </p:nvSpPr>
        <p:spPr>
          <a:xfrm>
            <a:off x="7589520" y="3611880"/>
            <a:ext cx="2514600" cy="2209800"/>
          </a:xfrm>
          <a:prstGeom prst="rect">
            <a:avLst/>
          </a:prstGeom>
          <a:solidFill>
            <a:schemeClr val="tx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Output:</a:t>
            </a:r>
          </a:p>
          <a:p>
            <a:pPr algn="ctr"/>
            <a:r>
              <a:rPr lang="en-US" sz="2400" dirty="0"/>
              <a:t>Apple</a:t>
            </a:r>
          </a:p>
          <a:p>
            <a:pPr algn="ctr"/>
            <a:r>
              <a:rPr lang="en-US" sz="2400" dirty="0"/>
              <a:t>Orange</a:t>
            </a:r>
          </a:p>
          <a:p>
            <a:pPr algn="ctr"/>
            <a:r>
              <a:rPr lang="en-US" sz="2400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8681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193D24-322E-2364-67A7-8446DDE9F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48174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DDA0-D3EB-285B-0065-AA58C93C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336872"/>
            <a:ext cx="11186159" cy="4201087"/>
          </a:xfr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returns new array based on the operation performed with each elements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Var numbers = [10,20,30,40,50];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Var myNum = numbers.map((item)=&gt;{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return item+10;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Console.log(myNum);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6E4EB-4659-752D-925B-3B1E44091140}"/>
              </a:ext>
            </a:extLst>
          </p:cNvPr>
          <p:cNvSpPr/>
          <p:nvPr/>
        </p:nvSpPr>
        <p:spPr>
          <a:xfrm>
            <a:off x="7360920" y="3215640"/>
            <a:ext cx="2377440" cy="248412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Output: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30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50</a:t>
            </a:r>
          </a:p>
          <a:p>
            <a:pPr algn="ctr"/>
            <a:r>
              <a:rPr lang="en-US" sz="24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4223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3B9FF5-3C8B-E879-DCB9-5817DDE29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332823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8469-9B65-BD6B-566C-14BFA03E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1" y="2336873"/>
            <a:ext cx="10035102" cy="3591488"/>
          </a:xfr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Its return array of elements based on the given condition.</a:t>
            </a:r>
          </a:p>
          <a:p>
            <a:pPr marL="0" indent="0">
              <a:buNone/>
            </a:pPr>
            <a:r>
              <a:rPr lang="en-US" dirty="0"/>
              <a:t>   const numbers = [1, 2, 3, 4, 5, 6, 7, 8, 9, 10];</a:t>
            </a:r>
          </a:p>
          <a:p>
            <a:pPr marL="0" indent="0">
              <a:buNone/>
            </a:pPr>
            <a:r>
              <a:rPr lang="en-US" dirty="0"/>
              <a:t>   const evenNumbers = numbers.filter((item =&gt;{</a:t>
            </a:r>
          </a:p>
          <a:p>
            <a:pPr marL="0" indent="0">
              <a:buNone/>
            </a:pPr>
            <a:r>
              <a:rPr lang="en-US" dirty="0"/>
              <a:t>   return item % 2 === 0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   console.log(evenNumbers);</a:t>
            </a:r>
          </a:p>
          <a:p>
            <a:pPr marL="0" indent="0">
              <a:buNone/>
            </a:pPr>
            <a:r>
              <a:rPr lang="en-US" dirty="0"/>
              <a:t>       //Output:2 , 4, 6, 8, 10 </a:t>
            </a:r>
          </a:p>
        </p:txBody>
      </p:sp>
    </p:spTree>
    <p:extLst>
      <p:ext uri="{BB962C8B-B14F-4D97-AF65-F5344CB8AC3E}">
        <p14:creationId xmlns:p14="http://schemas.microsoft.com/office/powerpoint/2010/main" val="9439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EA334A-413C-EF48-C634-D03FE7B0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84972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4899-95DE-D866-846F-6D620BF42E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It returns a single element based on the given condition</a:t>
            </a:r>
          </a:p>
          <a:p>
            <a:pPr marL="0" indent="0">
              <a:buNone/>
            </a:pPr>
            <a:r>
              <a:rPr lang="en-US" sz="2800" dirty="0"/>
              <a:t> const numbers = [1, 2, 3, 4, 5, 6, 7, 8, 9, 10];</a:t>
            </a:r>
          </a:p>
          <a:p>
            <a:pPr marL="0" indent="0">
              <a:buNone/>
            </a:pPr>
            <a:r>
              <a:rPr lang="en-US" sz="2800" dirty="0"/>
              <a:t>   const myNumbers = numbers.find((item =&gt;{</a:t>
            </a:r>
          </a:p>
          <a:p>
            <a:pPr marL="0" indent="0">
              <a:buNone/>
            </a:pPr>
            <a:r>
              <a:rPr lang="en-US" sz="2800" dirty="0"/>
              <a:t>   return item &gt;9</a:t>
            </a:r>
          </a:p>
          <a:p>
            <a:pPr marL="0" indent="0">
              <a:buNone/>
            </a:pPr>
            <a:r>
              <a:rPr lang="en-US" sz="2800" dirty="0"/>
              <a:t>    });</a:t>
            </a:r>
          </a:p>
          <a:p>
            <a:pPr marL="0" indent="0">
              <a:buNone/>
            </a:pPr>
            <a:r>
              <a:rPr lang="en-US" sz="2800" dirty="0"/>
              <a:t>   console.log(myNumbers);</a:t>
            </a:r>
          </a:p>
          <a:p>
            <a:pPr marL="0" indent="0">
              <a:buNone/>
            </a:pPr>
            <a:r>
              <a:rPr lang="en-US" sz="2800" dirty="0"/>
              <a:t>   Output: 10</a:t>
            </a:r>
          </a:p>
        </p:txBody>
      </p:sp>
    </p:spTree>
    <p:extLst>
      <p:ext uri="{BB962C8B-B14F-4D97-AF65-F5344CB8AC3E}">
        <p14:creationId xmlns:p14="http://schemas.microsoft.com/office/powerpoint/2010/main" val="28494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2C5B78-2D60-A340-F40F-92872DCA6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8821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D39A-E6A8-6140-DD53-C196B152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2275912"/>
            <a:ext cx="11521440" cy="427728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uses to test whether at least one element in the array passes the test implemented by the provided function .It returns a Boolean value </a:t>
            </a:r>
          </a:p>
          <a:p>
            <a:pPr marL="0" indent="0">
              <a:buNone/>
            </a:pPr>
            <a:r>
              <a:rPr lang="en-US" dirty="0"/>
              <a:t>const ages = [3, 10, 15, 17, 20];</a:t>
            </a:r>
          </a:p>
          <a:p>
            <a:pPr marL="0" indent="0">
              <a:buNone/>
            </a:pPr>
            <a:r>
              <a:rPr lang="en-US" dirty="0"/>
              <a:t>const check = ages.some(ele =&gt;{</a:t>
            </a:r>
          </a:p>
          <a:p>
            <a:pPr marL="0" indent="0">
              <a:buNone/>
            </a:pPr>
            <a:r>
              <a:rPr lang="en-US" dirty="0"/>
              <a:t> return ele &gt;17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Console.log(check);</a:t>
            </a:r>
          </a:p>
          <a:p>
            <a:pPr marL="0" indent="0">
              <a:buNone/>
            </a:pPr>
            <a:r>
              <a:rPr lang="en-US" dirty="0"/>
              <a:t>//Output: true</a:t>
            </a:r>
          </a:p>
        </p:txBody>
      </p:sp>
    </p:spTree>
    <p:extLst>
      <p:ext uri="{BB962C8B-B14F-4D97-AF65-F5344CB8AC3E}">
        <p14:creationId xmlns:p14="http://schemas.microsoft.com/office/powerpoint/2010/main" val="31259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686D0-F8B1-2F2D-AC78-C610A0699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47706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4F24-46E7-ED23-5683-CC301BE9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2336872"/>
            <a:ext cx="11109959" cy="4094407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US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It is used to test whether all elements in the array passes the test</a:t>
            </a:r>
          </a:p>
          <a:p>
            <a:pPr marL="0" indent="0">
              <a:buNone/>
            </a:pPr>
            <a:r>
              <a:rPr lang="en-US" sz="3000" dirty="0"/>
              <a:t> implemented by the provided function .It returns a Boolean value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const ages = [3, 10, 15, 17, 20];</a:t>
            </a:r>
          </a:p>
          <a:p>
            <a:pPr marL="0" indent="0">
              <a:buNone/>
            </a:pPr>
            <a:r>
              <a:rPr lang="en-US" sz="2800" dirty="0"/>
              <a:t>const check = ages.every(ele =&gt;{</a:t>
            </a:r>
          </a:p>
          <a:p>
            <a:pPr marL="0" indent="0">
              <a:buNone/>
            </a:pPr>
            <a:r>
              <a:rPr lang="en-US" sz="2800" dirty="0"/>
              <a:t> return ele &gt;2</a:t>
            </a:r>
          </a:p>
          <a:p>
            <a:pPr marL="0" indent="0"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r>
              <a:rPr lang="en-US" sz="2800" dirty="0"/>
              <a:t>Console.log(check);</a:t>
            </a:r>
          </a:p>
          <a:p>
            <a:pPr marL="0" indent="0">
              <a:buNone/>
            </a:pPr>
            <a:r>
              <a:rPr lang="en-US" sz="2800" dirty="0"/>
              <a:t>//Output: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C7D673-47BA-01A3-1584-56E69E43F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335585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064-1185-C38C-DF70-BFEA9575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81" y="2505456"/>
            <a:ext cx="9613861" cy="3599316"/>
          </a:xfrm>
          <a:solidFill>
            <a:schemeClr val="bg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used to reducer a function on each element of the array ,resulting in a single output value</a:t>
            </a:r>
          </a:p>
          <a:p>
            <a:pPr marL="0" indent="0">
              <a:buNone/>
            </a:pPr>
            <a:r>
              <a:rPr lang="en-US" sz="2400" dirty="0"/>
              <a:t>const ages = [3, 10, 15, 17, 20];</a:t>
            </a:r>
          </a:p>
          <a:p>
            <a:pPr marL="0" indent="0">
              <a:buNone/>
            </a:pPr>
            <a:r>
              <a:rPr lang="en-US" sz="2400" dirty="0"/>
              <a:t>const tot = ages.reduce((p1,p2) =&gt;{</a:t>
            </a:r>
          </a:p>
          <a:p>
            <a:pPr marL="0" indent="0">
              <a:buNone/>
            </a:pPr>
            <a:r>
              <a:rPr lang="en-US" sz="2400" dirty="0"/>
              <a:t> return p1 + p2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r>
              <a:rPr lang="en-US" sz="2400" dirty="0"/>
              <a:t>Console.log(tot);</a:t>
            </a:r>
          </a:p>
          <a:p>
            <a:pPr marL="0" indent="0">
              <a:buNone/>
            </a:pPr>
            <a:r>
              <a:rPr lang="en-US" dirty="0"/>
              <a:t>//Output: 65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CAEA75-1E0E-CEF0-C7B6-378B3E335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28007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47CC-D10F-BA2B-8108-48E82383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82592"/>
            <a:ext cx="9613861" cy="4002967"/>
          </a:xfr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chemeClr val="bg1"/>
                </a:solidFill>
              </a:rPr>
              <a:t>It returns the index(position) of the first element that passes 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a test.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const numbers = [3, 10, 15, 17, 20];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const myNumbers = numbers.findIndex((ele)=&gt;{</a:t>
            </a:r>
          </a:p>
          <a:p>
            <a:pPr marL="914400" lvl="2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return  ele &gt;15 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console.log(myNumbers);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//Output: 3</a:t>
            </a:r>
          </a:p>
          <a:p>
            <a:r>
              <a:rPr lang="en-US" sz="3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3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1166B7-31AA-935B-4053-FEAB8A508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052182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842DA-B425-21A5-33E7-054286743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17754"/>
              </p:ext>
            </p:extLst>
          </p:nvPr>
        </p:nvGraphicFramePr>
        <p:xfrm>
          <a:off x="680321" y="2336872"/>
          <a:ext cx="9613861" cy="441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32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19F1F1-109F-8E46-A9EB-A57B574D9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25543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0C51-7BF6-51E3-677F-2227F302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2336872"/>
            <a:ext cx="11658600" cy="4368727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let is a local scoped.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They are only accessible within block they are declared.Eg:Within curly braces{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 y = 4;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console.log(y);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If(true){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Let y = 8;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console.log(y);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console.log(y);   //Output: 4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80E9C8-AC03-21CD-9914-765283011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10524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74586F-7A7E-27A2-5DED-E01DB05A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22745"/>
              </p:ext>
            </p:extLst>
          </p:nvPr>
        </p:nvGraphicFramePr>
        <p:xfrm>
          <a:off x="680321" y="2484120"/>
          <a:ext cx="10063879" cy="3410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5653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100AE9-D63D-5177-5BB8-C1ACAF24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162262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5EE2-0FAF-BEE2-0C39-349796C0A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1" y="2336872"/>
            <a:ext cx="11323320" cy="4216327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Const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can allow only definition and then declaration.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 cannot change the value but if is an object or array, the properties or elements can be modified.</a:t>
            </a:r>
          </a:p>
          <a:p>
            <a:pPr marL="0" indent="0">
              <a:buNone/>
            </a:pPr>
            <a:r>
              <a:rPr lang="en-US" dirty="0"/>
              <a:t>  const person = { name: 'John', age: 30 }; </a:t>
            </a:r>
          </a:p>
          <a:p>
            <a:pPr marL="0" indent="0">
              <a:buNone/>
            </a:pPr>
            <a:r>
              <a:rPr lang="en-US" dirty="0"/>
              <a:t>  person.age = 31;</a:t>
            </a:r>
          </a:p>
          <a:p>
            <a:pPr marL="0" indent="0">
              <a:buNone/>
            </a:pPr>
            <a:r>
              <a:rPr lang="en-US" dirty="0"/>
              <a:t>  console.log(person); // Output: { name: 'John', age: 31 } </a:t>
            </a:r>
          </a:p>
        </p:txBody>
      </p:sp>
    </p:spTree>
    <p:extLst>
      <p:ext uri="{BB962C8B-B14F-4D97-AF65-F5344CB8AC3E}">
        <p14:creationId xmlns:p14="http://schemas.microsoft.com/office/powerpoint/2010/main" val="11439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BD8AEF-57B9-4D21-DA92-B40695472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509025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1228-7089-7301-9376-B78FCDD0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11479" cy="3561008"/>
          </a:xfrm>
          <a:solidFill>
            <a:schemeClr val="tx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is used to schedule a function (or a piece of code) to run after a specified delay in milliseconds.</a:t>
            </a:r>
          </a:p>
          <a:p>
            <a:pPr marL="0" indent="0">
              <a:buNone/>
            </a:pPr>
            <a:r>
              <a:rPr lang="en-US" dirty="0"/>
              <a:t>	Var x = setTimeout(() =&gt; { </a:t>
            </a:r>
          </a:p>
          <a:p>
            <a:pPr marL="0" indent="0">
              <a:buNone/>
            </a:pPr>
            <a:r>
              <a:rPr lang="en-US" dirty="0"/>
              <a:t> 	delayedGreeting("Alice");</a:t>
            </a:r>
          </a:p>
          <a:p>
            <a:pPr marL="0" indent="0">
              <a:buNone/>
            </a:pPr>
            <a:r>
              <a:rPr lang="en-US" dirty="0"/>
              <a:t> 	}, 3000);</a:t>
            </a:r>
          </a:p>
          <a:p>
            <a:pPr marL="0" indent="0">
              <a:buNone/>
            </a:pPr>
            <a:r>
              <a:rPr lang="en-US" dirty="0"/>
              <a:t> 	// Call delayedGreeting("Alice") after 3 seconds</a:t>
            </a:r>
          </a:p>
        </p:txBody>
      </p:sp>
    </p:spTree>
    <p:extLst>
      <p:ext uri="{BB962C8B-B14F-4D97-AF65-F5344CB8AC3E}">
        <p14:creationId xmlns:p14="http://schemas.microsoft.com/office/powerpoint/2010/main" val="31442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45BE55-CFCD-760C-2C7A-484135B93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759773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F302-9413-C773-8C74-96D579BE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9647"/>
          </a:xfrm>
          <a:solidFill>
            <a:schemeClr val="bg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is used to repeatedly execute a function or code snippet at specified intervals. It continues executing until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clearInterval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called or the window is closed.</a:t>
            </a:r>
          </a:p>
          <a:p>
            <a:pPr marL="0" indent="0">
              <a:buNone/>
            </a:pPr>
            <a:r>
              <a:rPr lang="en-US" dirty="0"/>
              <a:t> 	var x = setInterval(() =&gt; {</a:t>
            </a:r>
          </a:p>
          <a:p>
            <a:pPr marL="0" indent="0">
              <a:buNone/>
            </a:pPr>
            <a:r>
              <a:rPr lang="en-US" dirty="0"/>
              <a:t> 	console.log("Arrow function executing every 3 seconds.");</a:t>
            </a:r>
          </a:p>
          <a:p>
            <a:pPr marL="0" indent="0">
              <a:buNone/>
            </a:pPr>
            <a:r>
              <a:rPr lang="en-US" dirty="0"/>
              <a:t>	 }, 3000);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92EC67-FD8C-37B6-339A-BA99B4B14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998176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1AB-C041-0D60-82C7-8E57B6FC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1" y="2042160"/>
            <a:ext cx="11704320" cy="4480559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callback function is a function that is passed as an argument to another function</a:t>
            </a:r>
          </a:p>
          <a:p>
            <a:pPr marL="0" indent="0">
              <a:buNone/>
            </a:pPr>
            <a:r>
              <a:rPr lang="en-US" sz="2800" dirty="0"/>
              <a:t> with the intention of being called or executed later.</a:t>
            </a:r>
          </a:p>
          <a:p>
            <a:pPr marL="0" indent="0">
              <a:buNone/>
            </a:pPr>
            <a:r>
              <a:rPr lang="en-US" sz="2800" dirty="0"/>
              <a:t>function greet(name, callback) {</a:t>
            </a:r>
          </a:p>
          <a:p>
            <a:pPr marL="0" indent="0">
              <a:buNone/>
            </a:pPr>
            <a:r>
              <a:rPr lang="en-US" sz="2800" dirty="0"/>
              <a:t>    console.log('Hi' + ' ' + name);</a:t>
            </a:r>
          </a:p>
          <a:p>
            <a:pPr marL="0" indent="0">
              <a:buNone/>
            </a:pPr>
            <a:r>
              <a:rPr lang="en-US" sz="2800" dirty="0"/>
              <a:t>    callback();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function callMe() {</a:t>
            </a:r>
          </a:p>
          <a:p>
            <a:pPr marL="0" indent="0">
              <a:buNone/>
            </a:pPr>
            <a:r>
              <a:rPr lang="en-US" sz="2800" dirty="0"/>
              <a:t>    console.log('I am callback function');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// passing function as an argument</a:t>
            </a:r>
          </a:p>
          <a:p>
            <a:pPr marL="0" indent="0">
              <a:buNone/>
            </a:pPr>
            <a:r>
              <a:rPr lang="en-US" sz="2800" dirty="0"/>
              <a:t>greet('Peter', callMe);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08402-CEDA-E106-1098-AE19426047D0}"/>
              </a:ext>
            </a:extLst>
          </p:cNvPr>
          <p:cNvSpPr/>
          <p:nvPr/>
        </p:nvSpPr>
        <p:spPr>
          <a:xfrm>
            <a:off x="6324600" y="4084320"/>
            <a:ext cx="4968240" cy="169164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Output:</a:t>
            </a:r>
          </a:p>
          <a:p>
            <a:pPr algn="ctr"/>
            <a:r>
              <a:rPr lang="en-US" sz="2400" dirty="0"/>
              <a:t>Hi Peter</a:t>
            </a:r>
          </a:p>
          <a:p>
            <a:pPr algn="ctr"/>
            <a:r>
              <a:rPr lang="en-US" sz="2400" dirty="0"/>
              <a:t>I am a 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1202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328ABA-3141-7723-69DE-C8B7593E5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871745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3D9152-4F12-47E3-BEC6-A8D2619F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24243"/>
              </p:ext>
            </p:extLst>
          </p:nvPr>
        </p:nvGraphicFramePr>
        <p:xfrm>
          <a:off x="441961" y="2214953"/>
          <a:ext cx="10126542" cy="4170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736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9190BD2-0151-0F0E-9B0D-B28219EFB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79614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554445-B1C6-5A0E-AD98-66EAA409D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49548"/>
              </p:ext>
            </p:extLst>
          </p:nvPr>
        </p:nvGraphicFramePr>
        <p:xfrm>
          <a:off x="680321" y="2336872"/>
          <a:ext cx="10429639" cy="435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59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F66AD3-6013-0628-CB84-9B6FD3FC7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853172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E2C1E1-4287-B17B-1443-36BDAF75B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89880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42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E3D970-7C48-E6CF-AEDE-4106220D7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670252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D8EA-8AE6-5D85-8EA8-4FD0203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1" y="2291152"/>
            <a:ext cx="10713720" cy="4292528"/>
          </a:xfrm>
          <a:solidFill>
            <a:schemeClr val="tx2">
              <a:lumMod val="50000"/>
            </a:schemeClr>
          </a:solidFill>
          <a:ln w="38100">
            <a:solidFill>
              <a:schemeClr val="tx2">
                <a:lumMod val="1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F0"/>
                </a:solidFill>
              </a:rPr>
              <a:t>Compare two values and return a Boolean value(true or false)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Greater than</a:t>
            </a:r>
          </a:p>
          <a:p>
            <a:pPr marL="0" indent="0">
              <a:buNone/>
            </a:pPr>
            <a:r>
              <a:rPr lang="en-US" dirty="0"/>
              <a:t>Example: (10 &gt; 8) //true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Greater than or equal to</a:t>
            </a:r>
          </a:p>
          <a:p>
            <a:pPr marL="0" indent="0">
              <a:buNone/>
            </a:pPr>
            <a:r>
              <a:rPr lang="en-US" dirty="0"/>
              <a:t>Example: (3 &gt;= 3) //true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dirty="0"/>
              <a:t>Example: (2 &lt; 1) //false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 than or equal to</a:t>
            </a:r>
          </a:p>
          <a:p>
            <a:pPr marL="0" indent="0">
              <a:buNone/>
            </a:pPr>
            <a:r>
              <a:rPr lang="en-US" dirty="0"/>
              <a:t>Example: (2 &lt;= 3) //true</a:t>
            </a:r>
          </a:p>
        </p:txBody>
      </p:sp>
    </p:spTree>
    <p:extLst>
      <p:ext uri="{BB962C8B-B14F-4D97-AF65-F5344CB8AC3E}">
        <p14:creationId xmlns:p14="http://schemas.microsoft.com/office/powerpoint/2010/main" val="13248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97225A-BC07-14E8-84BB-6A8715188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421901"/>
              </p:ext>
            </p:extLst>
          </p:nvPr>
        </p:nvGraphicFramePr>
        <p:xfrm>
          <a:off x="680321" y="753228"/>
          <a:ext cx="9613861" cy="1080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36C3-6DEA-7113-55EB-83A69E804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64919" cy="4033447"/>
          </a:xfrm>
          <a:solidFill>
            <a:schemeClr val="bg1">
              <a:lumMod val="65000"/>
              <a:lumOff val="35000"/>
            </a:schemeClr>
          </a:solidFill>
          <a:ln w="38100">
            <a:solidFill>
              <a:schemeClr val="tx2">
                <a:lumMod val="1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Equal – Compares only values</a:t>
            </a:r>
          </a:p>
          <a:p>
            <a:pPr marL="0" indent="0">
              <a:buNone/>
            </a:pPr>
            <a:r>
              <a:rPr lang="en-US" dirty="0"/>
              <a:t>     Example: (5 == “5”) //true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Strict not equal to – Compares both values and data types</a:t>
            </a:r>
          </a:p>
          <a:p>
            <a:pPr marL="0" indent="0">
              <a:buNone/>
            </a:pPr>
            <a:r>
              <a:rPr lang="en-US" dirty="0"/>
              <a:t>     Example: (“5” !== 5 ) //true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Strict equal to – Compares both values and data types</a:t>
            </a:r>
          </a:p>
          <a:p>
            <a:pPr marL="0" indent="0">
              <a:buNone/>
            </a:pPr>
            <a:r>
              <a:rPr lang="en-US" dirty="0"/>
              <a:t>     Example: (3 === “3”) //false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1254</TotalTime>
  <Words>2434</Words>
  <Application>Microsoft Office PowerPoint</Application>
  <PresentationFormat>Widescreen</PresentationFormat>
  <Paragraphs>375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Unicode MS</vt:lpstr>
      <vt:lpstr>Nunito</vt:lpstr>
      <vt:lpstr>Trebuchet MS</vt:lpstr>
      <vt:lpstr>Wingdings</vt:lpstr>
      <vt:lpstr>Berlin</vt:lpstr>
      <vt:lpstr>   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Functions</vt:lpstr>
      <vt:lpstr>PowerPoint Presentation</vt:lpstr>
      <vt:lpstr>PowerPoint Presentation</vt:lpstr>
      <vt:lpstr>Array Loops</vt:lpstr>
      <vt:lpstr>PowerPoint Presentation</vt:lpstr>
      <vt:lpstr>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m</dc:creator>
  <cp:lastModifiedBy>venkatesh m</cp:lastModifiedBy>
  <cp:revision>19</cp:revision>
  <dcterms:created xsi:type="dcterms:W3CDTF">2024-06-20T09:55:34Z</dcterms:created>
  <dcterms:modified xsi:type="dcterms:W3CDTF">2024-06-24T00:01:52Z</dcterms:modified>
</cp:coreProperties>
</file>