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16:26:26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3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3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6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7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1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0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0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8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0F53-2E69-4095-BCC1-EA3EA8FBB9B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363E-65DF-4AA4-91F9-58F496A63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621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4FE362-7262-30AD-8111-650750C234C3}"/>
                  </a:ext>
                </a:extLst>
              </p14:cNvPr>
              <p14:cNvContentPartPr/>
              <p14:nvPr/>
            </p14:nvContentPartPr>
            <p14:xfrm>
              <a:off x="6331873" y="377557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4FE362-7262-30AD-8111-650750C234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7873" y="3667575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242A67A-D66B-8803-FBE0-07713FE6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8" y="89210"/>
            <a:ext cx="3824029" cy="4463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AF074-D1BC-6F10-41EF-A4C3E7386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8854"/>
            <a:ext cx="7476427" cy="1903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135B6-71D3-E0C7-F532-A1FA05BEF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60" y="89210"/>
            <a:ext cx="3310521" cy="43704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3FFE18-FA32-2266-3719-77BEDCEEA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71" y="2753031"/>
            <a:ext cx="4536881" cy="4042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5EDB9C-D31E-7C50-A5E3-437453464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64" y="167147"/>
            <a:ext cx="4193694" cy="23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AGRAWAL</dc:creator>
  <cp:lastModifiedBy>KAVYA AGRAWAL</cp:lastModifiedBy>
  <cp:revision>1</cp:revision>
  <dcterms:created xsi:type="dcterms:W3CDTF">2025-02-11T16:26:23Z</dcterms:created>
  <dcterms:modified xsi:type="dcterms:W3CDTF">2025-02-11T16:32:07Z</dcterms:modified>
</cp:coreProperties>
</file>