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D3EE-47CA-4658-A2E0-BB3482D2E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E696E-AFBC-4A77-8B62-6D0CDB2D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F2D2-2A29-4677-9947-7FA0F047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EC72-00F6-4F5B-A211-20D5D174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A8F5-FA57-456B-BBF9-CA2B1247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F1BB-6286-4AFD-9D88-F931496D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5DA8A-1C84-4083-A71D-50A14E95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5810-13A3-46E4-94BE-7B7CFEA6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F23A-E04D-46F5-9EB7-6CA3D816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3316-54DA-4728-A0B0-697436C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8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77F6F-40AC-43BB-834A-383B9C6C9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F7984-0F05-4683-8F7C-F7F1AA57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CF75-2351-428A-A028-5C55712F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89B2-9F59-4522-9D4E-53C319E5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ADF8-FD7D-4E56-9DAC-06085A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F04A-F3C6-438D-A418-B85AD781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23B6-9769-422D-95B5-445BCD6B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535D-307D-4563-95B6-17A0A8A9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C4B8-7DF9-4C65-A9FC-F20B5647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7B0D-3606-4D1B-8A66-E41D56F0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5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C138-71E5-4F04-854B-71EFD8E5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4FD33-7FCC-4365-A2AA-41607B38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7A5A7-FF20-4DAE-9B26-FFB13A67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D5A2-933E-4B34-AC02-BD0D7F42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3060-2D17-4A1A-B8F9-41A6F53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3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2363-69D9-40ED-BDF0-1002E90E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809B-DB4B-4E3E-B6AB-6E5892EBD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7BE39-C03D-431F-88C2-B647DCEBA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A5850-AA4C-40D3-88A5-2C99D37B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18405-332A-43C2-AAD4-087BF9F0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F7DD-4DFC-4218-8ACD-E926887C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5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5CA7-7D97-4267-B3A9-17BB20C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6DC7-0C76-473F-9373-1D161FCC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0E1D0-1A4F-41E0-9E39-2FA5E52B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7F85-DDF6-4272-82B7-77BABE95A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BF59C-D996-4673-B00E-6A7665DEF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17592-7EC9-46D1-9DCF-9D8DB94E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67C3B-2D74-441E-A7D5-10268992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B1FEF-69A1-442E-8E84-AF9443A1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6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B18E-E61C-4D97-BF17-F860BAE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EA71E-93A1-4D65-A8B0-A5302090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F1B58-9850-459B-BE4D-BE2E5FA3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AE3E4-ED0E-4621-B306-265733B0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5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268D2-7C34-4C8D-8A49-F5F9BD48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7FDE9-0F1A-4DB5-9AAF-772B2F4C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04713-6B5C-45B4-AFA4-982B4BCB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0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71C1-3EB2-4933-8AD9-B4EBE09D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FC92-90FE-45EE-88E7-4184E70F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DE03B-D593-48BA-BA13-1FB525B9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4357-38BB-4DA3-B44A-67AAE74D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B6A7-2816-42CE-BC54-A488921B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7FD03-CEEB-4507-8077-C6C0646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9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E7C6-B5C1-43D0-A865-64C56CBC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A665C-FD07-4C5B-8923-43F45DB16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D707-628C-4A5F-82D9-361EE99D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4217E-E572-45F0-A19A-738090E9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03567-2806-4C4F-9753-CEB6B3A6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13117-434B-4BDD-978A-6A54C5EE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9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D3324-BF7D-4B83-A34E-A5B8D4A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95D2-FFA1-41A2-BBFD-ED57D370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0E7B8-C585-4283-BEC2-1984579DF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9C72-DD4E-4805-AFE1-1E9FB31C12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D1CC-9224-400A-BBFB-0BA766189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2FE1-1077-4D8C-914F-838EC0A0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4730-64AD-471A-BE02-C87E21D53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4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languages/python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A9BB03-654A-44CF-BDB4-DB0565CE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74170"/>
            <a:ext cx="11745686" cy="6531429"/>
          </a:xfrm>
        </p:spPr>
        <p:txBody>
          <a:bodyPr>
            <a:normAutofit/>
          </a:bodyPr>
          <a:lstStyle/>
          <a:p>
            <a:r>
              <a:rPr lang="en-US" sz="3200" b="1" dirty="0"/>
              <a:t>PROJECT WORK</a:t>
            </a:r>
          </a:p>
          <a:p>
            <a:pPr algn="l"/>
            <a:r>
              <a:rPr lang="en-IN" dirty="0"/>
              <a:t>NAME : KAVYADHARSHINI D</a:t>
            </a:r>
          </a:p>
          <a:p>
            <a:pPr algn="l"/>
            <a:r>
              <a:rPr lang="en-IN" dirty="0"/>
              <a:t>EMAIL : kavyadamodharan29@gmail.com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A0C40-1E0F-4A57-B3E9-730FA1F35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5850" r="468" b="13773"/>
          <a:stretch/>
        </p:blipFill>
        <p:spPr>
          <a:xfrm>
            <a:off x="359228" y="1665514"/>
            <a:ext cx="11473543" cy="50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084E-FE42-4DC8-9808-A56970D6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28" y="365125"/>
            <a:ext cx="11549743" cy="630781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(AS I WAS NOT ABLE TO DOWNLOAD SOFTWARE I HAVE TYPED HERE)</a:t>
            </a:r>
            <a:br>
              <a:rPr lang="en-US" sz="4000" dirty="0"/>
            </a:br>
            <a:r>
              <a:rPr lang="en-US" sz="4000" dirty="0"/>
              <a:t>   </a:t>
            </a:r>
            <a:r>
              <a:rPr lang="en-US" sz="3600" dirty="0"/>
              <a:t>Also I have provided the screenshot of execution on the first slide and also in the link copy and paste the coding part to see output</a:t>
            </a:r>
            <a:br>
              <a:rPr lang="en-US" sz="3600" dirty="0"/>
            </a:br>
            <a:r>
              <a:rPr lang="en-US" sz="3600" dirty="0"/>
              <a:t>             </a:t>
            </a:r>
            <a:br>
              <a:rPr lang="en-US" sz="3600" dirty="0"/>
            </a:br>
            <a:r>
              <a:rPr lang="en-US" sz="3600" dirty="0"/>
              <a:t>                      </a:t>
            </a:r>
            <a:r>
              <a:rPr lang="en-US" sz="3600" dirty="0">
                <a:hlinkClick r:id="rId2"/>
              </a:rPr>
              <a:t>https://replit.com/languages/python3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1  </a:t>
            </a:r>
            <a:r>
              <a:rPr lang="en-US" sz="3100" dirty="0"/>
              <a:t>import </a:t>
            </a:r>
            <a:r>
              <a:rPr lang="en-US" sz="3100" dirty="0" err="1"/>
              <a:t>hashlib</a:t>
            </a:r>
            <a:br>
              <a:rPr lang="en-US" sz="3100" dirty="0"/>
            </a:br>
            <a:r>
              <a:rPr lang="en-US" sz="3100" dirty="0"/>
              <a:t>2</a:t>
            </a:r>
            <a:br>
              <a:rPr lang="en-US" sz="3100" dirty="0"/>
            </a:br>
            <a:r>
              <a:rPr lang="en-US" sz="3100" dirty="0"/>
              <a:t>3  print(hashlib.md5(“star and </a:t>
            </a:r>
            <a:r>
              <a:rPr lang="en-US" sz="3100" dirty="0" err="1"/>
              <a:t>moon".encode</a:t>
            </a:r>
            <a:r>
              <a:rPr lang="en-US" sz="3100" dirty="0"/>
              <a:t> ('UTF-8')).</a:t>
            </a:r>
            <a:r>
              <a:rPr lang="en-US" sz="3100" dirty="0" err="1"/>
              <a:t>hexdigest</a:t>
            </a:r>
            <a:r>
              <a:rPr lang="en-US" sz="3100" dirty="0"/>
              <a:t>())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 output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 3eb28e6a9c12fcb567fa09ee37a4b977</a:t>
            </a:r>
            <a:br>
              <a:rPr lang="en-US" sz="36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919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(AS I WAS NOT ABLE TO DOWNLOAD SOFTWARE I HAVE TYPED HERE)    Also I have provided the screenshot of execution on the first slide and also in the link copy and paste the coding part to see output                                     https://replit.com/languages/python3  1  import hashlib 2 3  print(hashlib.md5(“star and moon".encode ('UTF-8')).hexdigest())   output   3eb28e6a9c12fcb567fa09ee37a4b977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kavyadharshini D</dc:creator>
  <cp:lastModifiedBy>kavyadharshini D</cp:lastModifiedBy>
  <cp:revision>3</cp:revision>
  <dcterms:created xsi:type="dcterms:W3CDTF">2021-07-05T15:45:43Z</dcterms:created>
  <dcterms:modified xsi:type="dcterms:W3CDTF">2021-07-05T16:26:54Z</dcterms:modified>
</cp:coreProperties>
</file>