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7" r:id="rId5"/>
    <p:sldId id="259" r:id="rId6"/>
    <p:sldId id="261" r:id="rId7"/>
    <p:sldId id="268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0BD6B89-FA69-0375-CB36-B181593CC2D1}" v="246" dt="2025-04-25T17:37:14.230"/>
    <p1510:client id="{9BE91C4D-47FE-0D7E-3113-4CA3BADA3B3E}" v="148" dt="2025-04-25T17:55:11.8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2" name="Google Shape;82;p1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30 June 2023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1-59</a:t>
            </a:r>
            <a:endParaRPr/>
          </a:p>
        </p:txBody>
      </p:sp>
      <p:sp>
        <p:nvSpPr>
          <p:cNvPr id="84" name="Google Shape;8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874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7388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4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4"/>
          <p:cNvSpPr txBox="1">
            <a:spLocks noGrp="1"/>
          </p:cNvSpPr>
          <p:nvPr>
            <p:ph type="body" idx="1"/>
          </p:nvPr>
        </p:nvSpPr>
        <p:spPr>
          <a:xfrm>
            <a:off x="609600" y="1855248"/>
            <a:ext cx="5386917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4"/>
          <p:cNvSpPr txBox="1">
            <a:spLocks noGrp="1"/>
          </p:cNvSpPr>
          <p:nvPr>
            <p:ph type="body" idx="2"/>
          </p:nvPr>
        </p:nvSpPr>
        <p:spPr>
          <a:xfrm>
            <a:off x="6193368" y="1859758"/>
            <a:ext cx="5389033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1920"/>
              <a:buNone/>
              <a:defRPr sz="24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None/>
              <a:defRPr sz="1600" b="1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3"/>
          </p:nvPr>
        </p:nvSpPr>
        <p:spPr>
          <a:xfrm>
            <a:off x="609600" y="2514600"/>
            <a:ext cx="5386917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body" idx="4"/>
          </p:nvPr>
        </p:nvSpPr>
        <p:spPr>
          <a:xfrm>
            <a:off x="6193368" y="2514600"/>
            <a:ext cx="5389033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4036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Char char="⮚"/>
              <a:defRPr sz="2200"/>
            </a:lvl1pPr>
            <a:lvl2pPr marL="91440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3pPr>
            <a:lvl4pPr marL="1828800" lvl="3" indent="-30988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4pPr>
            <a:lvl5pPr marL="2286000" lvl="4" indent="-309879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Char char="⮚"/>
              <a:defRPr sz="16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3"/>
          <p:cNvSpPr txBox="1">
            <a:spLocks noGrp="1"/>
          </p:cNvSpPr>
          <p:nvPr>
            <p:ph type="body" idx="1"/>
          </p:nvPr>
        </p:nvSpPr>
        <p:spPr>
          <a:xfrm rot="5400000">
            <a:off x="3901282" y="-1356518"/>
            <a:ext cx="4389437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33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4"/>
          <p:cNvSpPr txBox="1">
            <a:spLocks noGrp="1"/>
          </p:cNvSpPr>
          <p:nvPr>
            <p:ph type="title"/>
          </p:nvPr>
        </p:nvSpPr>
        <p:spPr>
          <a:xfrm rot="5400000">
            <a:off x="7604919" y="2148684"/>
            <a:ext cx="5211763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4"/>
          <p:cNvSpPr txBox="1">
            <a:spLocks noGrp="1"/>
          </p:cNvSpPr>
          <p:nvPr>
            <p:ph type="body" idx="1"/>
          </p:nvPr>
        </p:nvSpPr>
        <p:spPr>
          <a:xfrm rot="5400000">
            <a:off x="2016919" y="-492917"/>
            <a:ext cx="5211763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34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4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5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5"/>
          <p:cNvSpPr txBox="1"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Arial"/>
              <a:buNone/>
              <a:defRPr sz="5600" b="1">
                <a:solidFill>
                  <a:srgbClr val="4CE0EA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5"/>
          <p:cNvSpPr txBox="1"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>
            <a:lvl1pPr marR="45720" lvl="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/>
            </a:lvl5pPr>
            <a:lvl6pPr lvl="5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6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1pPr>
            <a:lvl2pPr marL="914400" lvl="1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2pPr>
            <a:lvl3pPr marL="1371600" lvl="2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8"/>
          <p:cNvSpPr txBox="1">
            <a:spLocks noGrp="1"/>
          </p:cNvSpPr>
          <p:nvPr>
            <p:ph type="title"/>
          </p:nvPr>
        </p:nvSpPr>
        <p:spPr>
          <a:xfrm>
            <a:off x="707136" y="1316736"/>
            <a:ext cx="103632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Arial"/>
              <a:buNone/>
              <a:defRPr sz="5600" b="1" cap="none">
                <a:solidFill>
                  <a:srgbClr val="4AE3AC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8"/>
          <p:cNvSpPr txBox="1">
            <a:spLocks noGrp="1"/>
          </p:cNvSpPr>
          <p:nvPr>
            <p:ph type="body" idx="1"/>
          </p:nvPr>
        </p:nvSpPr>
        <p:spPr>
          <a:xfrm>
            <a:off x="707136" y="2704664"/>
            <a:ext cx="103632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176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2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8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9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9"/>
          <p:cNvSpPr txBox="1">
            <a:spLocks noGrp="1"/>
          </p:cNvSpPr>
          <p:nvPr>
            <p:ph type="body" idx="1"/>
          </p:nvPr>
        </p:nvSpPr>
        <p:spPr>
          <a:xfrm>
            <a:off x="609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9"/>
          <p:cNvSpPr txBox="1">
            <a:spLocks noGrp="1"/>
          </p:cNvSpPr>
          <p:nvPr>
            <p:ph type="body" idx="2"/>
          </p:nvPr>
        </p:nvSpPr>
        <p:spPr>
          <a:xfrm>
            <a:off x="6197600" y="1920085"/>
            <a:ext cx="53848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1pPr>
            <a:lvl2pPr marL="914400" lvl="1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2pPr>
            <a:lvl3pPr marL="1371600" lvl="2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3pPr>
            <a:lvl4pPr marL="1828800" lvl="3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2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9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>
            <a:spLocks noGrp="1"/>
          </p:cNvSpPr>
          <p:nvPr>
            <p:ph type="title"/>
          </p:nvPr>
        </p:nvSpPr>
        <p:spPr>
          <a:xfrm>
            <a:off x="609600" y="704088"/>
            <a:ext cx="11074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Arial"/>
              <a:buNone/>
              <a:defRPr sz="50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30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>
            <a:spLocks noGrp="1"/>
          </p:cNvSpPr>
          <p:nvPr>
            <p:ph type="title"/>
          </p:nvPr>
        </p:nvSpPr>
        <p:spPr>
          <a:xfrm>
            <a:off x="914400" y="514352"/>
            <a:ext cx="36576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  <a:defRPr sz="2600" b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1"/>
          <p:cNvSpPr txBox="1">
            <a:spLocks noGrp="1"/>
          </p:cNvSpPr>
          <p:nvPr>
            <p:ph type="body" idx="1"/>
          </p:nvPr>
        </p:nvSpPr>
        <p:spPr>
          <a:xfrm>
            <a:off x="914400" y="1676400"/>
            <a:ext cx="36576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None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31"/>
          <p:cNvSpPr txBox="1">
            <a:spLocks noGrp="1"/>
          </p:cNvSpPr>
          <p:nvPr>
            <p:ph type="body" idx="2"/>
          </p:nvPr>
        </p:nvSpPr>
        <p:spPr>
          <a:xfrm>
            <a:off x="4766733" y="1676400"/>
            <a:ext cx="6815667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Autofit/>
          </a:bodyPr>
          <a:lstStyle>
            <a:lvl1pPr marL="457200" lvl="0" indent="-37084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Char char="⮚"/>
              <a:defRPr sz="2800"/>
            </a:lvl1pPr>
            <a:lvl2pPr marL="914400" lvl="1" indent="-36068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080"/>
              <a:buChar char="⮚"/>
              <a:defRPr sz="2600"/>
            </a:lvl2pPr>
            <a:lvl3pPr marL="1371600" lvl="2" indent="-350519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Char char="⮚"/>
              <a:defRPr sz="2400"/>
            </a:lvl3pPr>
            <a:lvl4pPr marL="1828800" lvl="3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Char char="⮚"/>
              <a:defRPr sz="2000"/>
            </a:lvl4pPr>
            <a:lvl5pPr marL="2286000" lvl="4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Char char="⮚"/>
              <a:defRPr sz="18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31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2"/>
          <p:cNvSpPr/>
          <p:nvPr/>
        </p:nvSpPr>
        <p:spPr>
          <a:xfrm rot="-10380000" flipH="1">
            <a:off x="4220633" y="1108075"/>
            <a:ext cx="70104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313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32"/>
          <p:cNvSpPr/>
          <p:nvPr/>
        </p:nvSpPr>
        <p:spPr>
          <a:xfrm rot="-10380000" flipH="1">
            <a:off x="10672234" y="5359401"/>
            <a:ext cx="207433" cy="155575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274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32"/>
          <p:cNvSpPr/>
          <p:nvPr/>
        </p:nvSpPr>
        <p:spPr>
          <a:xfrm rot="10800000" flipH="1">
            <a:off x="-12700" y="5816600"/>
            <a:ext cx="1221740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313"/>
                </a:srgbClr>
              </a:gs>
              <a:gs pos="100000">
                <a:srgbClr val="00E9F7">
                  <a:alpha val="54509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2"/>
          <p:cNvSpPr/>
          <p:nvPr/>
        </p:nvSpPr>
        <p:spPr>
          <a:xfrm rot="10800000" flipH="1">
            <a:off x="5842000" y="6219826"/>
            <a:ext cx="63500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411"/>
                </a:srgbClr>
              </a:gs>
              <a:gs pos="80000">
                <a:srgbClr val="0099E4">
                  <a:alpha val="44313"/>
                </a:srgbClr>
              </a:gs>
              <a:gs pos="100000">
                <a:srgbClr val="0099E4">
                  <a:alpha val="44313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32"/>
          <p:cNvSpPr txBox="1">
            <a:spLocks noGrp="1"/>
          </p:cNvSpPr>
          <p:nvPr>
            <p:ph type="title"/>
          </p:nvPr>
        </p:nvSpPr>
        <p:spPr>
          <a:xfrm>
            <a:off x="812800" y="1176997"/>
            <a:ext cx="2950464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None/>
              <a:defRPr sz="2000" b="1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2"/>
          <p:cNvSpPr txBox="1">
            <a:spLocks noGrp="1"/>
          </p:cNvSpPr>
          <p:nvPr>
            <p:ph type="body" idx="1"/>
          </p:nvPr>
        </p:nvSpPr>
        <p:spPr>
          <a:xfrm>
            <a:off x="812800" y="2828785"/>
            <a:ext cx="29464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chemeClr val="dk1"/>
              </a:buClr>
              <a:buSzPts val="1040"/>
              <a:buFont typeface="Arial"/>
              <a:buNone/>
              <a:defRPr sz="1300"/>
            </a:lvl1pPr>
            <a:lvl2pPr marL="914400" lvl="1" indent="-28956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Char char="⮚"/>
              <a:defRPr sz="1200"/>
            </a:lvl2pPr>
            <a:lvl3pPr marL="1371600" lvl="2" indent="-2794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⮚"/>
              <a:defRPr sz="1000"/>
            </a:lvl3pPr>
            <a:lvl4pPr marL="1828800" lvl="3" indent="-274319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4pPr>
            <a:lvl5pPr marL="2286000" lvl="4" indent="-27432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720"/>
              <a:buChar char="⮚"/>
              <a:defRPr sz="900"/>
            </a:lvl5pPr>
            <a:lvl6pPr marL="2743200" lvl="5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2"/>
          <p:cNvSpPr>
            <a:spLocks noGrp="1"/>
          </p:cNvSpPr>
          <p:nvPr>
            <p:ph type="pic" idx="2"/>
          </p:nvPr>
        </p:nvSpPr>
        <p:spPr>
          <a:xfrm rot="420000">
            <a:off x="4647724" y="1199517"/>
            <a:ext cx="615696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" name="Google Shape;63;p3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2"/>
          <p:cNvSpPr txBox="1">
            <a:spLocks noGrp="1"/>
          </p:cNvSpPr>
          <p:nvPr>
            <p:ph type="ftr" idx="11"/>
          </p:nvPr>
        </p:nvSpPr>
        <p:spPr>
          <a:xfrm>
            <a:off x="9652000" y="6477000"/>
            <a:ext cx="1930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609600" y="70485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609600" y="1935164"/>
            <a:ext cx="10972800" cy="4389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⮚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>
            <a:spLocks noGrp="1"/>
          </p:cNvSpPr>
          <p:nvPr>
            <p:ph type="title"/>
          </p:nvPr>
        </p:nvSpPr>
        <p:spPr>
          <a:xfrm>
            <a:off x="3813603" y="1391919"/>
            <a:ext cx="8086165" cy="1153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PPLE CATCHER GAME</a:t>
            </a:r>
            <a:br>
              <a:rPr lang="en-IN" b="1" dirty="0">
                <a:latin typeface="Times New Roman"/>
                <a:ea typeface="Times New Roman"/>
                <a:cs typeface="Times New Roman"/>
              </a:rPr>
            </a:br>
            <a:r>
              <a:rPr lang="en-IN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REVIEW-3</a:t>
            </a:r>
            <a:endParaRPr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"/>
          <p:cNvSpPr txBox="1">
            <a:spLocks noGrp="1"/>
          </p:cNvSpPr>
          <p:nvPr>
            <p:ph type="body" idx="1"/>
          </p:nvPr>
        </p:nvSpPr>
        <p:spPr>
          <a:xfrm>
            <a:off x="1472513" y="2121013"/>
            <a:ext cx="4040100" cy="6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60"/>
              <a:buNone/>
            </a:pPr>
            <a:endParaRPr sz="3200">
              <a:solidFill>
                <a:srgbClr val="B9077E"/>
              </a:solidFill>
            </a:endParaRP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B9077E"/>
              </a:buClr>
              <a:buSzPts val="2560"/>
              <a:buNone/>
            </a:pPr>
            <a:r>
              <a:rPr lang="en-US" sz="3200">
                <a:solidFill>
                  <a:srgbClr val="B9077E"/>
                </a:solidFill>
              </a:rPr>
              <a:t>    </a:t>
            </a:r>
            <a:endParaRPr sz="3200"/>
          </a:p>
        </p:txBody>
      </p:sp>
      <p:pic>
        <p:nvPicPr>
          <p:cNvPr id="88" name="Google Shape;88;p1" descr="klogo copy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86851" y="1589512"/>
            <a:ext cx="137477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 descr="kec2blackborder png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7859" y="4413708"/>
            <a:ext cx="1479550" cy="184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/>
          <p:nvPr/>
        </p:nvSpPr>
        <p:spPr>
          <a:xfrm>
            <a:off x="5133474" y="3660467"/>
            <a:ext cx="6538127" cy="2523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1600" b="1" dirty="0"/>
              <a:t>                                    </a:t>
            </a:r>
            <a:r>
              <a:rPr lang="en-IN" sz="1800" b="1" dirty="0"/>
              <a:t>                            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BY: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KAVYA S 23CDR072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en-IN" sz="2000" b="1" dirty="0">
                <a:latin typeface="Times New Roman"/>
                <a:cs typeface="Times New Roman"/>
              </a:rPr>
              <a:t>          KEERTHANA S 23CDR074</a:t>
            </a:r>
          </a:p>
          <a:p>
            <a:pPr>
              <a:buSzPts val="1700"/>
            </a:pPr>
            <a:endParaRPr lang="en-IN" sz="2000" b="1" dirty="0">
              <a:latin typeface="Times New Roman"/>
              <a:cs typeface="Times New Roman"/>
            </a:endParaRP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DATE:</a:t>
            </a:r>
          </a:p>
          <a:p>
            <a:pPr>
              <a:buSzPts val="1700"/>
            </a:pPr>
            <a:r>
              <a:rPr lang="en-IN" sz="2000" b="1" dirty="0">
                <a:latin typeface="Times New Roman"/>
                <a:cs typeface="Times New Roman"/>
              </a:rPr>
              <a:t>  15/03/2025</a:t>
            </a: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SzPts val="1700"/>
            </a:pPr>
            <a:endParaRPr lang="en-IN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1CC0-219F-CCB8-A477-C0FFAF418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7115" y="529390"/>
            <a:ext cx="10218821" cy="673768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solidFill>
                  <a:srgbClr val="C00000"/>
                </a:solidFill>
              </a:rPr>
              <a:t>Problem Description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8F0497-EF43-B3C7-CD03-B20211638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5" y="1203158"/>
            <a:ext cx="10539664" cy="5008965"/>
          </a:xfrm>
        </p:spPr>
        <p:txBody>
          <a:bodyPr/>
          <a:lstStyle/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Apple Catcher is a simple Python game built using the </a:t>
            </a:r>
            <a:r>
              <a:rPr lang="en-US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library where players control a basket to catch falling apples and avoid obstacles.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 Players enter their name in the terminal before the game begins, adding a personalized touch to each session.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game ends after the player collides with obstacles five times, and their final score is recorded.</a:t>
            </a:r>
          </a:p>
          <a:p>
            <a:pPr marL="584200" indent="-457200"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An SQLite database is used to store each player's name and score, enabling persistent score tracking.</a:t>
            </a:r>
          </a:p>
        </p:txBody>
      </p:sp>
    </p:spTree>
    <p:extLst>
      <p:ext uri="{BB962C8B-B14F-4D97-AF65-F5344CB8AC3E}">
        <p14:creationId xmlns:p14="http://schemas.microsoft.com/office/powerpoint/2010/main" val="464314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/>
          <p:nvPr/>
        </p:nvSpPr>
        <p:spPr>
          <a:xfrm>
            <a:off x="4240209" y="409487"/>
            <a:ext cx="4358640" cy="70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2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ubTitle" idx="1"/>
          </p:nvPr>
        </p:nvSpPr>
        <p:spPr>
          <a:xfrm>
            <a:off x="1509576" y="1277655"/>
            <a:ext cx="9825081" cy="4700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Autofit/>
          </a:bodyPr>
          <a:lstStyle/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To develop a simple and engaging game using Python and the </a:t>
            </a:r>
            <a:r>
              <a:rPr lang="en-US" dirty="0" err="1">
                <a:latin typeface="Times New Roman"/>
                <a:cs typeface="Times New Roman"/>
              </a:rPr>
              <a:t>Pygame</a:t>
            </a:r>
            <a:r>
              <a:rPr lang="en-US" dirty="0">
                <a:latin typeface="Times New Roman"/>
                <a:cs typeface="Times New Roman"/>
              </a:rPr>
              <a:t> library.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enhance user interaction through real-time gameplay and keyboard controls.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 To integrate SQLite database for storing and retrieving player scores. </a:t>
            </a:r>
          </a:p>
          <a:p>
            <a:pPr lvl="1" indent="-457200" algn="just">
              <a:lnSpc>
                <a:spcPct val="200000"/>
              </a:lnSpc>
              <a:spcBef>
                <a:spcPts val="400"/>
              </a:spcBef>
              <a:buSzPts val="1600"/>
              <a:buFont typeface="Wingdings" panose="05000000000000000000" pitchFamily="2" charset="2"/>
              <a:buChar char="Ø"/>
            </a:pPr>
            <a:r>
              <a:rPr lang="en-US" dirty="0">
                <a:latin typeface="Times New Roman"/>
                <a:cs typeface="Times New Roman"/>
              </a:rPr>
              <a:t>To encourage learning of game development and data management concepts through a fun, interactive project.</a:t>
            </a:r>
          </a:p>
          <a:p>
            <a:pPr marL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/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lang="en-US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02384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IN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Modules</a:t>
            </a:r>
            <a:endParaRPr sz="40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AD810-7157-B237-DD6A-3A785F58D9FC}"/>
              </a:ext>
            </a:extLst>
          </p:cNvPr>
          <p:cNvSpPr txBox="1"/>
          <p:nvPr/>
        </p:nvSpPr>
        <p:spPr>
          <a:xfrm>
            <a:off x="1706880" y="1270000"/>
            <a:ext cx="8507096" cy="426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Player Input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Display Module (</a:t>
            </a:r>
            <a:r>
              <a:rPr lang="en-US" sz="2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Pygame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Window)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Game Logic &amp; Controls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Score Handling Module 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IN" sz="2800">
                <a:latin typeface="Times New Roman" panose="02020603050405020304" pitchFamily="18" charset="0"/>
                <a:cs typeface="Times New Roman" panose="02020603050405020304" pitchFamily="18" charset="0"/>
              </a:rPr>
              <a:t>Database Module (SQLite Integration) </a:t>
            </a:r>
          </a:p>
        </p:txBody>
      </p:sp>
    </p:spTree>
    <p:extLst>
      <p:ext uri="{BB962C8B-B14F-4D97-AF65-F5344CB8AC3E}">
        <p14:creationId xmlns:p14="http://schemas.microsoft.com/office/powerpoint/2010/main" val="1999667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/>
          <p:nvPr/>
        </p:nvSpPr>
        <p:spPr>
          <a:xfrm>
            <a:off x="2805953" y="228601"/>
            <a:ext cx="7829222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Tech Stack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5"/>
          <p:cNvSpPr txBox="1"/>
          <p:nvPr/>
        </p:nvSpPr>
        <p:spPr>
          <a:xfrm>
            <a:off x="9525001" y="6381750"/>
            <a:ext cx="688975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A788"/>
              </a:buClr>
              <a:buSzPts val="1400"/>
              <a:buFont typeface="Noto Sans Symbols"/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8898C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400" b="0" i="0" u="none" strike="noStrike" cap="none">
              <a:solidFill>
                <a:srgbClr val="8898C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5"/>
          <p:cNvSpPr txBox="1"/>
          <p:nvPr/>
        </p:nvSpPr>
        <p:spPr>
          <a:xfrm>
            <a:off x="5791200" y="6381750"/>
            <a:ext cx="2057400" cy="323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C8DA9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1166277" y="1073329"/>
            <a:ext cx="10584300" cy="65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46159D-D17C-C50E-CCE4-BD63491B94DE}"/>
              </a:ext>
            </a:extLst>
          </p:cNvPr>
          <p:cNvSpPr txBox="1"/>
          <p:nvPr/>
        </p:nvSpPr>
        <p:spPr>
          <a:xfrm>
            <a:off x="1347755" y="936447"/>
            <a:ext cx="8866221" cy="65556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 err="1">
                <a:latin typeface="Times New Roman"/>
                <a:cs typeface="Times New Roman"/>
              </a:rPr>
              <a:t>PyGame</a:t>
            </a:r>
            <a:r>
              <a:rPr lang="en-IN" sz="4000">
                <a:latin typeface="Times New Roman"/>
                <a:cs typeface="Times New Roman"/>
              </a:rPr>
              <a:t> Library</a:t>
            </a:r>
            <a:endParaRPr lang="en-IN" sz="4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</a:p>
          <a:p>
            <a:pPr marL="342900" lvl="1" indent="-3429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Command Line Interface</a:t>
            </a:r>
            <a:endParaRPr lang="en-IN" sz="4000"/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endParaRPr lang="en-IN" sz="2000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IN" sz="2000" b="1"/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kumimoji="0" lang="en-US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46BE80D-5647-4101-577C-6B07C28C3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871DAAD-125C-3F2A-BE57-C61B69623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666A3D-088C-E8F4-8E09-8E37207D183E}"/>
              </a:ext>
            </a:extLst>
          </p:cNvPr>
          <p:cNvSpPr txBox="1"/>
          <p:nvPr/>
        </p:nvSpPr>
        <p:spPr>
          <a:xfrm>
            <a:off x="1760046" y="365760"/>
            <a:ext cx="9661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000" b="1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32E0B-0CB8-72A8-CDB0-AE023388BA7B}"/>
              </a:ext>
            </a:extLst>
          </p:cNvPr>
          <p:cNvSpPr txBox="1"/>
          <p:nvPr/>
        </p:nvSpPr>
        <p:spPr>
          <a:xfrm>
            <a:off x="1423554" y="1226128"/>
            <a:ext cx="10609118" cy="23030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US" sz="2000"/>
          </a:p>
          <a:p>
            <a:pPr>
              <a:lnSpc>
                <a:spcPct val="200000"/>
              </a:lnSpc>
            </a:pPr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1F26F-2A5B-214F-4036-77E2805A4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8517" y="1519825"/>
            <a:ext cx="3305014" cy="4390369"/>
          </a:xfrm>
          <a:prstGeom prst="rect">
            <a:avLst/>
          </a:prstGeom>
        </p:spPr>
      </p:pic>
      <p:pic>
        <p:nvPicPr>
          <p:cNvPr id="7" name="Picture 6" descr="A computer screen with a white box and black text&#10;&#10;AI-generated content may be incorrect.">
            <a:extLst>
              <a:ext uri="{FF2B5EF4-FFF2-40B4-BE49-F238E27FC236}">
                <a16:creationId xmlns:a16="http://schemas.microsoft.com/office/drawing/2014/main" id="{EFDC2264-D8AC-FA02-6F0C-90E7EEF35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521" y="1662888"/>
            <a:ext cx="6336085" cy="408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96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>
            <a:spLocks noGrp="1"/>
          </p:cNvSpPr>
          <p:nvPr>
            <p:ph type="title"/>
          </p:nvPr>
        </p:nvSpPr>
        <p:spPr>
          <a:xfrm>
            <a:off x="4707657" y="3137396"/>
            <a:ext cx="2776686" cy="58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low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Flow</vt:lpstr>
      <vt:lpstr>APPLE CATCHER GAME REVIEW-3</vt:lpstr>
      <vt:lpstr>Problem Description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131</cp:revision>
  <dcterms:modified xsi:type="dcterms:W3CDTF">2025-04-25T17:55:32Z</dcterms:modified>
</cp:coreProperties>
</file>