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59" r:id="rId6"/>
    <p:sldId id="261" r:id="rId7"/>
    <p:sldId id="26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6B89-FA69-0375-CB36-B181593CC2D1}" v="246" dt="2025-04-25T17:37:14.230"/>
    <p1510:client id="{9BE91C4D-47FE-0D7E-3113-4CA3BADA3B3E}" v="114" dt="2025-04-25T17:51:36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PPLE CATCHER GAME</a:t>
            </a:r>
            <a:br>
              <a:rPr lang="en-IN" b="1" dirty="0">
                <a:latin typeface="Times New Roman"/>
                <a:ea typeface="Times New Roman"/>
                <a:cs typeface="Times New Roman"/>
              </a:rPr>
            </a:b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REVIEW-3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          KAVYA S 23CDR072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          KEERTHANA S 23CDR074</a:t>
            </a:r>
          </a:p>
          <a:p>
            <a:pPr>
              <a:buSzPts val="1700"/>
            </a:pPr>
            <a:endParaRPr lang="en-IN" sz="2000" b="1" dirty="0">
              <a:latin typeface="Times New Roman"/>
              <a:cs typeface="Times New Roman"/>
            </a:endParaRPr>
          </a:p>
          <a:p>
            <a:pPr>
              <a:buSzPts val="1700"/>
            </a:pPr>
            <a:r>
              <a:rPr lang="en-IN" sz="2000" b="1" dirty="0">
                <a:latin typeface="Times New Roman"/>
                <a:cs typeface="Times New Roman"/>
              </a:rPr>
              <a:t>DATE:</a:t>
            </a:r>
          </a:p>
          <a:p>
            <a:pPr>
              <a:buSzPts val="1700"/>
            </a:pPr>
            <a:r>
              <a:rPr lang="en-IN" sz="2000" b="1" dirty="0">
                <a:latin typeface="Times New Roman"/>
                <a:cs typeface="Times New Roman"/>
              </a:rPr>
              <a:t>  15/03/2025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700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Apple Catcher is a simple Python game built using the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library where players control a basket to catch falling apples and avoid obstacles.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 Players enter their name in the terminal before the game begins, adding a personalized touch to each session.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game ends after the player collides with obstacles five times, and their final score is recorded.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SQLite database is used to store each player's name and score, enabling persistent score tracking.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509576" y="1277655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 To develop a simple and engaging game using Python and the </a:t>
            </a:r>
            <a:r>
              <a:rPr lang="en-US" dirty="0" err="1">
                <a:latin typeface="Times New Roman"/>
                <a:cs typeface="Times New Roman"/>
              </a:rPr>
              <a:t>Pygame</a:t>
            </a:r>
            <a:r>
              <a:rPr lang="en-US" dirty="0">
                <a:latin typeface="Times New Roman"/>
                <a:cs typeface="Times New Roman"/>
              </a:rPr>
              <a:t> library.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To enhance user interaction through real-time gameplay and keyboard controls.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To implement the basic collision detection and game logic for scoring and game over condition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 To integrate SQLite database for storing and retrieving player scores.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To encourage learning of game development and data management concepts through a fun, interactive project.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06880" y="1270000"/>
            <a:ext cx="8507096" cy="42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Player Input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Game Display Module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Window)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Game Logic &amp; Controls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Score Handling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Module (SQLite Integration) 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 err="1">
                <a:latin typeface="Times New Roman"/>
                <a:cs typeface="Times New Roman"/>
              </a:rPr>
              <a:t>PyGame</a:t>
            </a:r>
            <a:r>
              <a:rPr lang="en-IN" sz="4000">
                <a:latin typeface="Times New Roman"/>
                <a:cs typeface="Times New Roman"/>
              </a:rPr>
              <a:t> Library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  <a:endParaRPr lang="en-IN" sz="400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760046" y="365760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423554" y="1226128"/>
            <a:ext cx="10609118" cy="23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1F26F-2A5B-214F-4036-77E2805A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353" y="1551140"/>
            <a:ext cx="3305014" cy="439036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A56595-7D0D-6796-87E4-13F4B321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19" y="1552152"/>
            <a:ext cx="4947782" cy="31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APPLE CATCHER GAME REVIEW-3</vt:lpstr>
      <vt:lpstr>Problem Description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109</cp:revision>
  <dcterms:modified xsi:type="dcterms:W3CDTF">2025-04-25T17:51:38Z</dcterms:modified>
</cp:coreProperties>
</file>