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259" r:id="rId6"/>
    <p:sldId id="269" r:id="rId7"/>
    <p:sldId id="261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6B89-FA69-0375-CB36-B181593CC2D1}" v="246" dt="2025-04-25T17:37:1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EE5C154D-75C6-3AA4-E8DE-8247E123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>
            <a:extLst>
              <a:ext uri="{FF2B5EF4-FFF2-40B4-BE49-F238E27FC236}">
                <a16:creationId xmlns:a16="http://schemas.microsoft.com/office/drawing/2014/main" id="{4B969151-5CED-A5AD-5F7E-08D603875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12B45D8C-EB3F-1F65-B78B-37646079B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000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PPLE CATCHER GAME</a:t>
            </a:r>
            <a:br>
              <a:rPr lang="en-IN" b="1" dirty="0">
                <a:latin typeface="Times New Roman"/>
                <a:ea typeface="Times New Roman"/>
                <a:cs typeface="Times New Roman"/>
              </a:rPr>
            </a:b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REVIEW-3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KAVYA S 23CDR072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KEERTHANA S 23CDR074</a:t>
            </a:r>
          </a:p>
          <a:p>
            <a:pPr>
              <a:buSzPts val="1700"/>
            </a:pPr>
            <a:endParaRPr lang="en-IN" sz="2000" b="1" dirty="0">
              <a:latin typeface="Times New Roman"/>
              <a:cs typeface="Times New Roman"/>
            </a:endParaRP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DATE:</a:t>
            </a: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  26/04/2025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7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Apple Catcher is a simple Python game built using the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library where players control a basket to catch falling apples and avoid obstacles.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 Players enter their name in the terminal before the game begins, adding a personalized touch to each session.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after the player collides with obstacles five times, and their final score is recorded.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SQLite database is used to store each player's name and score, enabling persistent score tracking.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9576" y="127765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simple and engaging game using Python and the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library.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>
                <a:latin typeface="Times New Roman"/>
                <a:cs typeface="Times New Roman"/>
              </a:rPr>
              <a:t>To enhance user interaction through real-time gameplay and keyboard controls.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SQLite database for storing and retrieving player scores.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encourage learning of game development and data management concepts through a fun, interactive project.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Display Module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Window)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Logic &amp; Controls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Score Handling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 (SQLite Integration) 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err="1">
                <a:latin typeface="Times New Roman"/>
                <a:cs typeface="Times New Roman"/>
              </a:rPr>
              <a:t>PyGame</a:t>
            </a:r>
            <a:r>
              <a:rPr lang="en-IN" sz="4000">
                <a:latin typeface="Times New Roman"/>
                <a:cs typeface="Times New Roman"/>
              </a:rPr>
              <a:t> Library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  <a:endParaRPr lang="en-IN" sz="400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D7D8B4D-EE8A-DD0E-FD7A-FDD57FA12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>
            <a:extLst>
              <a:ext uri="{FF2B5EF4-FFF2-40B4-BE49-F238E27FC236}">
                <a16:creationId xmlns:a16="http://schemas.microsoft.com/office/drawing/2014/main" id="{CD8B52EE-4E64-16B3-794F-42F85E4D755E}"/>
              </a:ext>
            </a:extLst>
          </p:cNvPr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Proposed System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5">
            <a:extLst>
              <a:ext uri="{FF2B5EF4-FFF2-40B4-BE49-F238E27FC236}">
                <a16:creationId xmlns:a16="http://schemas.microsoft.com/office/drawing/2014/main" id="{3E5DFC58-1062-2379-247C-B55D243058D0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>
            <a:extLst>
              <a:ext uri="{FF2B5EF4-FFF2-40B4-BE49-F238E27FC236}">
                <a16:creationId xmlns:a16="http://schemas.microsoft.com/office/drawing/2014/main" id="{51996888-DBF3-43B2-1287-F404D6E38D3C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>
            <a:extLst>
              <a:ext uri="{FF2B5EF4-FFF2-40B4-BE49-F238E27FC236}">
                <a16:creationId xmlns:a16="http://schemas.microsoft.com/office/drawing/2014/main" id="{B638B374-8D33-BB51-F149-4E3305B154E6}"/>
              </a:ext>
            </a:extLst>
          </p:cNvPr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6D0A3-D674-CB43-B481-0FDE40C921CA}"/>
              </a:ext>
            </a:extLst>
          </p:cNvPr>
          <p:cNvSpPr txBox="1"/>
          <p:nvPr/>
        </p:nvSpPr>
        <p:spPr>
          <a:xfrm>
            <a:off x="1347755" y="936447"/>
            <a:ext cx="8866221" cy="77251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dirty="0"/>
              <a:t> A user-friendly terminal interface prompts players to enter their names before launching the game.</a:t>
            </a: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dirty="0"/>
              <a:t>The </a:t>
            </a:r>
            <a:r>
              <a:rPr lang="en-IN" sz="1600" err="1"/>
              <a:t>Pygame</a:t>
            </a:r>
            <a:r>
              <a:rPr lang="en-IN" sz="1600" dirty="0"/>
              <a:t> module is used to create a graphical interface where apples and obstacles fall from the top of the screen</a:t>
            </a: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dirty="0"/>
              <a:t> Players control a basket using keyboard arrow keys to catch apples and avoid obstacles in real-time.</a:t>
            </a: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dirty="0"/>
              <a:t>The system tracks scores for each apple caught and records a miss for each obstacle hit.</a:t>
            </a:r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600" dirty="0"/>
              <a:t>When five obstacles are hit, the game ends, and the player’s name and score are stored in an SQLite database.</a:t>
            </a:r>
            <a:endParaRPr lang="en-IN" sz="1800" dirty="0"/>
          </a:p>
          <a:p>
            <a:pPr marL="342900" lvl="1" indent="-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1800" dirty="0"/>
              <a:t>The game then retrieves and displays all stored scores, forming a simple leaderboard for replay value and competition.</a:t>
            </a:r>
            <a:br>
              <a:rPr lang="en-IN" sz="1800" dirty="0"/>
            </a:br>
            <a:endParaRPr lang="en-IN" sz="180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b="1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389B8E-CFB3-1FF1-BBA7-4CB8EC18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70DBC05-4D7E-5D08-E037-A3EF299C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9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60046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1F26F-2A5B-214F-4036-77E2805A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312" y="1342373"/>
            <a:ext cx="3085809" cy="4390369"/>
          </a:xfrm>
          <a:prstGeom prst="rect">
            <a:avLst/>
          </a:prstGeom>
        </p:spPr>
      </p:pic>
      <p:pic>
        <p:nvPicPr>
          <p:cNvPr id="4" name="Picture 3" descr="A computer screen with a white box and black text&#10;&#10;AI-generated content may be incorrect.">
            <a:extLst>
              <a:ext uri="{FF2B5EF4-FFF2-40B4-BE49-F238E27FC236}">
                <a16:creationId xmlns:a16="http://schemas.microsoft.com/office/drawing/2014/main" id="{BBA60D76-D183-C762-C06D-485B16D8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17" y="1224477"/>
            <a:ext cx="4968660" cy="259277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A56595-7D0D-6796-87E4-13F4B3211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616" y="3963411"/>
            <a:ext cx="4947782" cy="26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APPLE CATCHER GAME REVIEW-3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46</cp:revision>
  <dcterms:modified xsi:type="dcterms:W3CDTF">2025-04-25T17:37:34Z</dcterms:modified>
</cp:coreProperties>
</file>