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7" r:id="rId5"/>
    <p:sldId id="259" r:id="rId6"/>
    <p:sldId id="261" r:id="rId7"/>
    <p:sldId id="268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D6B89-FA69-0375-CB36-B181593CC2D1}" v="44" dt="2025-04-25T16:25:12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104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41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813603" y="1391919"/>
            <a:ext cx="8086165" cy="11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IN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PPLE CATCHER GAME</a:t>
            </a:r>
            <a:br>
              <a:rPr lang="en-IN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REVIEW-1</a:t>
            </a:r>
            <a:endParaRPr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5133474" y="3660467"/>
            <a:ext cx="6538127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600" b="1" dirty="0"/>
              <a:t>                                    </a:t>
            </a:r>
            <a:r>
              <a:rPr lang="en-IN" sz="1800" b="1" dirty="0"/>
              <a:t>                      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KAVYA S 23CDR072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KEERTHANA S 23CDR074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1CC0-219F-CCB8-A477-C0FFAF418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115" y="529390"/>
            <a:ext cx="10218821" cy="673768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rgbClr val="C00000"/>
                </a:solidFill>
              </a:rPr>
              <a:t>Problem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F0497-EF43-B3C7-CD03-B20211638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115" y="1203158"/>
            <a:ext cx="10539664" cy="5008965"/>
          </a:xfrm>
        </p:spPr>
        <p:txBody>
          <a:bodyPr/>
          <a:lstStyle/>
          <a:p>
            <a:pPr marL="584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 Catcher is a simple Python game built using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where players control a basket to catch falling apples and avoid obstacles.</a:t>
            </a:r>
          </a:p>
          <a:p>
            <a:pPr marL="584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 Players enter their name in the terminal before the game begins, adding a personalized touch to each session.</a:t>
            </a:r>
          </a:p>
          <a:p>
            <a:pPr marL="584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game ends after the player collides with obstacles five times, and their final score is recorded.</a:t>
            </a:r>
          </a:p>
          <a:p>
            <a:pPr marL="584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SQLite database is used to store each player's name and score, enabling persistent score tracking.</a:t>
            </a:r>
          </a:p>
        </p:txBody>
      </p:sp>
    </p:spTree>
    <p:extLst>
      <p:ext uri="{BB962C8B-B14F-4D97-AF65-F5344CB8AC3E}">
        <p14:creationId xmlns:p14="http://schemas.microsoft.com/office/powerpoint/2010/main" val="46431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4240209" y="409487"/>
            <a:ext cx="435864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ubTitle" idx="1"/>
          </p:nvPr>
        </p:nvSpPr>
        <p:spPr>
          <a:xfrm>
            <a:off x="1509576" y="1277655"/>
            <a:ext cx="9825081" cy="470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lvl="1" indent="-457200" algn="just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develop a simple and engaging game using Python and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library. </a:t>
            </a:r>
          </a:p>
          <a:p>
            <a:pPr lvl="1" indent="-457200" algn="just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To enhance user interaction through real-time gameplay and keyboard controls.</a:t>
            </a:r>
          </a:p>
          <a:p>
            <a:pPr lvl="1" indent="-457200" algn="just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integrate SQLite database for storing and retrieving player scores. </a:t>
            </a:r>
          </a:p>
          <a:p>
            <a:pPr lvl="1" indent="-457200" algn="just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encourage learning of game development and data management concepts through a fun, interactive project.</a:t>
            </a: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dirty="0"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02384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IN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Modules</a:t>
            </a:r>
            <a:endParaRPr sz="4000" b="1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CAD810-7157-B237-DD6A-3A785F58D9FC}"/>
              </a:ext>
            </a:extLst>
          </p:cNvPr>
          <p:cNvSpPr txBox="1"/>
          <p:nvPr/>
        </p:nvSpPr>
        <p:spPr>
          <a:xfrm>
            <a:off x="1706880" y="1270000"/>
            <a:ext cx="8507096" cy="4269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Input Module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Display Module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Logic &amp; Controls Module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Handling Module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Module (SQLite Integration) </a:t>
            </a:r>
          </a:p>
        </p:txBody>
      </p:sp>
    </p:spTree>
    <p:extLst>
      <p:ext uri="{BB962C8B-B14F-4D97-AF65-F5344CB8AC3E}">
        <p14:creationId xmlns:p14="http://schemas.microsoft.com/office/powerpoint/2010/main" val="1999667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829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 Stack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46159D-D17C-C50E-CCE4-BD63491B94DE}"/>
              </a:ext>
            </a:extLst>
          </p:cNvPr>
          <p:cNvSpPr txBox="1"/>
          <p:nvPr/>
        </p:nvSpPr>
        <p:spPr>
          <a:xfrm>
            <a:off x="1347755" y="936447"/>
            <a:ext cx="8866221" cy="65556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4000" dirty="0" err="1">
                <a:latin typeface="Times New Roman"/>
                <a:cs typeface="Times New Roman"/>
              </a:rPr>
              <a:t>PyGame</a:t>
            </a:r>
            <a:r>
              <a:rPr lang="en-IN" sz="4000" dirty="0">
                <a:latin typeface="Times New Roman"/>
                <a:cs typeface="Times New Roman"/>
              </a:rPr>
              <a:t> Library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Line Interface</a:t>
            </a:r>
            <a:endParaRPr lang="en-IN" sz="4000" dirty="0"/>
          </a:p>
          <a:p>
            <a:pPr marL="3429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IN" sz="2000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IN" sz="2000" b="1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46BE80D-5647-4101-577C-6B07C28C3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871DAAD-125C-3F2A-BE57-C61B69623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666A3D-088C-E8F4-8E09-8E37207D183E}"/>
              </a:ext>
            </a:extLst>
          </p:cNvPr>
          <p:cNvSpPr txBox="1"/>
          <p:nvPr/>
        </p:nvSpPr>
        <p:spPr>
          <a:xfrm>
            <a:off x="1760046" y="365760"/>
            <a:ext cx="9661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32E0B-0CB8-72A8-CDB0-AE023388BA7B}"/>
              </a:ext>
            </a:extLst>
          </p:cNvPr>
          <p:cNvSpPr txBox="1"/>
          <p:nvPr/>
        </p:nvSpPr>
        <p:spPr>
          <a:xfrm>
            <a:off x="1423554" y="1226128"/>
            <a:ext cx="10609118" cy="2303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sz="2000" dirty="0"/>
          </a:p>
          <a:p>
            <a:pPr>
              <a:lnSpc>
                <a:spcPct val="200000"/>
              </a:lnSpc>
            </a:pPr>
            <a:endParaRPr lang="en-US" sz="2000" dirty="0"/>
          </a:p>
          <a:p>
            <a:pPr>
              <a:lnSpc>
                <a:spcPct val="200000"/>
              </a:lnSpc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1F26F-2A5B-214F-4036-77E2805A4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559" y="1519825"/>
            <a:ext cx="2803974" cy="3649248"/>
          </a:xfrm>
          <a:prstGeom prst="rect">
            <a:avLst/>
          </a:prstGeom>
        </p:spPr>
      </p:pic>
      <p:pic>
        <p:nvPicPr>
          <p:cNvPr id="4" name="Picture 3" descr="A computer screen with a white box and black text&#10;&#10;AI-generated content may be incorrect.">
            <a:extLst>
              <a:ext uri="{FF2B5EF4-FFF2-40B4-BE49-F238E27FC236}">
                <a16:creationId xmlns:a16="http://schemas.microsoft.com/office/drawing/2014/main" id="{BBA60D76-D183-C762-C06D-485B16D85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658" y="1871655"/>
            <a:ext cx="6315207" cy="329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6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220</Words>
  <Application>Microsoft Office PowerPoint</Application>
  <PresentationFormat>Widescreen</PresentationFormat>
  <Paragraphs>44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APPLE CATCHER GAME REVIEW-1</vt:lpstr>
      <vt:lpstr>Problem Description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Keerthana Seshadri</cp:lastModifiedBy>
  <cp:revision>34</cp:revision>
  <dcterms:modified xsi:type="dcterms:W3CDTF">2025-04-25T16:27:36Z</dcterms:modified>
</cp:coreProperties>
</file>