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63" r:id="rId3"/>
    <p:sldId id="268" r:id="rId4"/>
    <p:sldId id="258" r:id="rId5"/>
    <p:sldId id="266" r:id="rId6"/>
    <p:sldId id="259" r:id="rId7"/>
    <p:sldId id="267" r:id="rId8"/>
    <p:sldId id="261" r:id="rId9"/>
    <p:sldId id="262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5" y="29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9D1B-B2D5-48A2-9634-802C9A8899E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B3652B4-FCB7-4ED8-AD03-396EEE8E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9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9D1B-B2D5-48A2-9634-802C9A8899E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3652B4-FCB7-4ED8-AD03-396EEE8E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4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9D1B-B2D5-48A2-9634-802C9A8899E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3652B4-FCB7-4ED8-AD03-396EEE8EE08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5676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9D1B-B2D5-48A2-9634-802C9A8899E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3652B4-FCB7-4ED8-AD03-396EEE8E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15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9D1B-B2D5-48A2-9634-802C9A8899E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3652B4-FCB7-4ED8-AD03-396EEE8EE08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9006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9D1B-B2D5-48A2-9634-802C9A8899E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3652B4-FCB7-4ED8-AD03-396EEE8E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6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9D1B-B2D5-48A2-9634-802C9A8899E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52B4-FCB7-4ED8-AD03-396EEE8E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27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9D1B-B2D5-48A2-9634-802C9A8899E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52B4-FCB7-4ED8-AD03-396EEE8E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3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9D1B-B2D5-48A2-9634-802C9A8899E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52B4-FCB7-4ED8-AD03-396EEE8E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1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9D1B-B2D5-48A2-9634-802C9A8899E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B3652B4-FCB7-4ED8-AD03-396EEE8E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9D1B-B2D5-48A2-9634-802C9A8899E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3652B4-FCB7-4ED8-AD03-396EEE8E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8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9D1B-B2D5-48A2-9634-802C9A8899E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B3652B4-FCB7-4ED8-AD03-396EEE8E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7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9D1B-B2D5-48A2-9634-802C9A8899E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52B4-FCB7-4ED8-AD03-396EEE8E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9D1B-B2D5-48A2-9634-802C9A8899E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52B4-FCB7-4ED8-AD03-396EEE8E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0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9D1B-B2D5-48A2-9634-802C9A8899E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652B4-FCB7-4ED8-AD03-396EEE8E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3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9D1B-B2D5-48A2-9634-802C9A8899E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B3652B4-FCB7-4ED8-AD03-396EEE8E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6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9D1B-B2D5-48A2-9634-802C9A8899E2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B3652B4-FCB7-4ED8-AD03-396EEE8EE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913" y="1693332"/>
            <a:ext cx="9899374" cy="46412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0573" y="287867"/>
            <a:ext cx="8915399" cy="1405465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 - 13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 for Prediction of the Stock Market.</a:t>
            </a:r>
          </a:p>
        </p:txBody>
      </p:sp>
    </p:spTree>
    <p:extLst>
      <p:ext uri="{BB962C8B-B14F-4D97-AF65-F5344CB8AC3E}">
        <p14:creationId xmlns:p14="http://schemas.microsoft.com/office/powerpoint/2010/main" val="178795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645" y="624110"/>
            <a:ext cx="9720968" cy="56122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Project Timeline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47A1AD-B270-C417-1C3D-193A8041D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371884"/>
              </p:ext>
            </p:extLst>
          </p:nvPr>
        </p:nvGraphicFramePr>
        <p:xfrm>
          <a:off x="3256108" y="1461787"/>
          <a:ext cx="5596344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7562">
                  <a:extLst>
                    <a:ext uri="{9D8B030D-6E8A-4147-A177-3AD203B41FA5}">
                      <a16:colId xmlns:a16="http://schemas.microsoft.com/office/drawing/2014/main" val="4277052686"/>
                    </a:ext>
                  </a:extLst>
                </a:gridCol>
                <a:gridCol w="4008782">
                  <a:extLst>
                    <a:ext uri="{9D8B030D-6E8A-4147-A177-3AD203B41FA5}">
                      <a16:colId xmlns:a16="http://schemas.microsoft.com/office/drawing/2014/main" val="2008193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Research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644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88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3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87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Preparation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91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6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91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7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Visualization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323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8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80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9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Modelling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87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10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 Modelling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05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872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47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41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C043-E2CD-7B86-C3E6-0180F7BB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444" y="3085088"/>
            <a:ext cx="5565424" cy="128089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070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245" y="624110"/>
            <a:ext cx="9873368" cy="775712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531" y="1621919"/>
            <a:ext cx="9873368" cy="43025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Ramya Boggala Ramesh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Research &amp;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Krishnaveni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Kavya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 Sohail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and Deployment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6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0891-0999-80C4-3ABB-1965B3FE7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757" y="624110"/>
            <a:ext cx="9833856" cy="86037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AAA9C-7F46-6ABA-8E17-F6C910642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0560" y="1484489"/>
            <a:ext cx="8319911" cy="430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 is a popular technique for predicting stock market movements. It involves analysing historical data to identify patterns, trends, and relationships that can be used to make predictions about future stock prices.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popular techniques used for stock market prediction: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encoder</a:t>
            </a:r>
          </a:p>
        </p:txBody>
      </p:sp>
    </p:spTree>
    <p:extLst>
      <p:ext uri="{BB962C8B-B14F-4D97-AF65-F5344CB8AC3E}">
        <p14:creationId xmlns:p14="http://schemas.microsoft.com/office/powerpoint/2010/main" val="76128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199" y="624110"/>
            <a:ext cx="9777413" cy="634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7299" y="1704377"/>
            <a:ext cx="9534701" cy="40075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a clear question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predictability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and visualize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an appropriate forecasting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and validate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future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and refine the results</a:t>
            </a:r>
          </a:p>
        </p:txBody>
      </p:sp>
    </p:spTree>
    <p:extLst>
      <p:ext uri="{BB962C8B-B14F-4D97-AF65-F5344CB8AC3E}">
        <p14:creationId xmlns:p14="http://schemas.microsoft.com/office/powerpoint/2010/main" val="298852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379E-324A-D7E6-0927-42C1D3288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467" y="624110"/>
            <a:ext cx="9845145" cy="764423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8598E1-3149-FEAF-B961-CF724120C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955" y="2266244"/>
            <a:ext cx="8302979" cy="3874911"/>
          </a:xfrm>
          <a:prstGeom prst="rect">
            <a:avLst/>
          </a:prstGeom>
          <a:effectLst>
            <a:glow>
              <a:schemeClr val="accent1">
                <a:alpha val="43000"/>
              </a:schemeClr>
            </a:glow>
            <a:softEdge rad="355600"/>
          </a:effectLst>
        </p:spPr>
      </p:pic>
    </p:spTree>
    <p:extLst>
      <p:ext uri="{BB962C8B-B14F-4D97-AF65-F5344CB8AC3E}">
        <p14:creationId xmlns:p14="http://schemas.microsoft.com/office/powerpoint/2010/main" val="159022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023" y="624110"/>
            <a:ext cx="9901590" cy="6346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2089" y="1455776"/>
            <a:ext cx="9664523" cy="500097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Dataset Search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search for specific topics or keywords and filter the results based on various criteria, such as last updates, download format, and license.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Bank Open Data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World Bank Open Data portal provides access to a comprehensive collection of development indicators from countries around the world. These indicators cover various sectors such as education, health, economy, and population, making it a valuable resource for time series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Data Sources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GitHub 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Climate Data Online (CDO)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Kaggle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58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0423-B9F7-F17C-434B-4F6AE501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622" y="624110"/>
            <a:ext cx="9799990" cy="80287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CRISP DM - METHODOLOGY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F6DFA-E4E5-4656-EB38-597109EDB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33847" y="1763767"/>
            <a:ext cx="5746044" cy="4119382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3345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 </a:t>
            </a:r>
            <a:r>
              <a:rPr lang="en-US" sz="2000" b="0" i="0" dirty="0">
                <a:solidFill>
                  <a:srgbClr val="23345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What does the business need?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3345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 </a:t>
            </a:r>
            <a:r>
              <a:rPr lang="en-US" sz="2000" b="0" i="0" dirty="0">
                <a:solidFill>
                  <a:srgbClr val="23345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What data do we have / need? Is it clean?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3345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 </a:t>
            </a:r>
            <a:r>
              <a:rPr lang="en-US" sz="2000" b="0" i="0" dirty="0">
                <a:solidFill>
                  <a:srgbClr val="23345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How do we organize the data for modeling?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3345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2000" b="0" i="0" dirty="0">
                <a:solidFill>
                  <a:srgbClr val="23345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What modeling techniques should we apply?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3345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US" sz="2000" b="0" i="0" dirty="0">
                <a:solidFill>
                  <a:srgbClr val="23345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Which model best meets the business objectives?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3345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sz="2000" b="0" i="0" dirty="0">
                <a:solidFill>
                  <a:srgbClr val="23345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How do stakeholders access the results?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3345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3345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RISP DM">
            <a:extLst>
              <a:ext uri="{FF2B5EF4-FFF2-40B4-BE49-F238E27FC236}">
                <a16:creationId xmlns:a16="http://schemas.microsoft.com/office/drawing/2014/main" id="{04EB1EE0-4436-3CB5-A2BE-4C096F89FC7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132" y="1323909"/>
            <a:ext cx="5644444" cy="474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15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956" y="624110"/>
            <a:ext cx="9884657" cy="67975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5832" y="1473161"/>
            <a:ext cx="9416168" cy="4229178"/>
          </a:xfrm>
        </p:spPr>
        <p:txBody>
          <a:bodyPr numCol="2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Libraries:</a:t>
            </a:r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NumPy()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Stats models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Tools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Packages: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13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89" y="624110"/>
            <a:ext cx="9867723" cy="775712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are better?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836" y="1608176"/>
            <a:ext cx="9365368" cy="422353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 can easily navigate through the platform, import their data, and apply various analysis techniques without the need for extensive programming knowledge.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Forecasting Capabilities: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our advanced forecasting models, analysts can predict future data based on historical trends. This enables businesses to make informed decisions and plan for the future with greater accuracy.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Performance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can process and analyse massive datasets without compromising performance, ensuring that analysts can work with data of any size and complexity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Capabilities: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platform offers powerful visualization tools that allow analysts to create interactive and visually appealing charts, graphs, and dashboards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612669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1740</TotalTime>
  <Words>479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3</vt:lpstr>
      <vt:lpstr>Wisp</vt:lpstr>
      <vt:lpstr>Team  - 13 Time Series Analysis for Prediction of the Stock Market.</vt:lpstr>
      <vt:lpstr>Team Members</vt:lpstr>
      <vt:lpstr>Introduction</vt:lpstr>
      <vt:lpstr>Proposed Solution</vt:lpstr>
      <vt:lpstr>Methodology:</vt:lpstr>
      <vt:lpstr>Data Sources</vt:lpstr>
      <vt:lpstr>CRISP DM - METHODOLOGY</vt:lpstr>
      <vt:lpstr>Tools Used</vt:lpstr>
      <vt:lpstr>Why we are better?</vt:lpstr>
      <vt:lpstr>Estimated Project Timeline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 is a popular Technique </dc:title>
  <dc:creator>Krishna</dc:creator>
  <cp:lastModifiedBy>Ramya Boggala Ramesh</cp:lastModifiedBy>
  <cp:revision>51</cp:revision>
  <dcterms:created xsi:type="dcterms:W3CDTF">2023-10-17T18:31:50Z</dcterms:created>
  <dcterms:modified xsi:type="dcterms:W3CDTF">2023-10-18T23:43:02Z</dcterms:modified>
</cp:coreProperties>
</file>