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2" r:id="rId2"/>
    <p:sldId id="263" r:id="rId3"/>
    <p:sldId id="270" r:id="rId4"/>
    <p:sldId id="265" r:id="rId5"/>
    <p:sldId id="266" r:id="rId6"/>
    <p:sldId id="267" r:id="rId7"/>
    <p:sldId id="268" r:id="rId8"/>
    <p:sldId id="269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B69E"/>
    <a:srgbClr val="E5B9E0"/>
    <a:srgbClr val="C69AB6"/>
    <a:srgbClr val="9DC3AF"/>
    <a:srgbClr val="A6FCF4"/>
    <a:srgbClr val="CBAAF8"/>
    <a:srgbClr val="FF6565"/>
    <a:srgbClr val="FF725B"/>
    <a:srgbClr val="FC7C88"/>
    <a:srgbClr val="E2A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1285A3-8EA2-4FEB-A628-704D78CAB9C9}" v="3" dt="2022-11-09T23:11:45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0" autoAdjust="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BD9D-8616-4335-B4DE-2A8E1895002E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C9CC-2D00-48AD-9ECD-ED3A8AC53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37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BD9D-8616-4335-B4DE-2A8E1895002E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C9CC-2D00-48AD-9ECD-ED3A8AC53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75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BD9D-8616-4335-B4DE-2A8E1895002E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C9CC-2D00-48AD-9ECD-ED3A8AC53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93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BD9D-8616-4335-B4DE-2A8E1895002E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C9CC-2D00-48AD-9ECD-ED3A8AC53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5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BD9D-8616-4335-B4DE-2A8E1895002E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C9CC-2D00-48AD-9ECD-ED3A8AC53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82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BD9D-8616-4335-B4DE-2A8E1895002E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C9CC-2D00-48AD-9ECD-ED3A8AC53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38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BD9D-8616-4335-B4DE-2A8E1895002E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C9CC-2D00-48AD-9ECD-ED3A8AC53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81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BD9D-8616-4335-B4DE-2A8E1895002E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C9CC-2D00-48AD-9ECD-ED3A8AC53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41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BD9D-8616-4335-B4DE-2A8E1895002E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C9CC-2D00-48AD-9ECD-ED3A8AC53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38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BD9D-8616-4335-B4DE-2A8E1895002E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C9CC-2D00-48AD-9ECD-ED3A8AC53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1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BD9D-8616-4335-B4DE-2A8E1895002E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C9CC-2D00-48AD-9ECD-ED3A8AC53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70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2BD9D-8616-4335-B4DE-2A8E1895002E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AC9CC-2D00-48AD-9ECD-ED3A8AC53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18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B6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7DD3B5F-B99F-342E-A978-7942080515FF}"/>
              </a:ext>
            </a:extLst>
          </p:cNvPr>
          <p:cNvGrpSpPr/>
          <p:nvPr/>
        </p:nvGrpSpPr>
        <p:grpSpPr>
          <a:xfrm>
            <a:off x="3331029" y="0"/>
            <a:ext cx="8860971" cy="6858000"/>
            <a:chOff x="4727368" y="0"/>
            <a:chExt cx="7464632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2AFE3CD-61C4-0AAA-90C1-149769AEE5A5}"/>
                </a:ext>
              </a:extLst>
            </p:cNvPr>
            <p:cNvSpPr/>
            <p:nvPr/>
          </p:nvSpPr>
          <p:spPr>
            <a:xfrm>
              <a:off x="4727368" y="0"/>
              <a:ext cx="7464632" cy="6858000"/>
            </a:xfrm>
            <a:prstGeom prst="rect">
              <a:avLst/>
            </a:prstGeom>
            <a:solidFill>
              <a:srgbClr val="88B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8B69E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51C54E3-E35C-9F2A-214B-BE361ED980C4}"/>
                </a:ext>
              </a:extLst>
            </p:cNvPr>
            <p:cNvSpPr txBox="1"/>
            <p:nvPr/>
          </p:nvSpPr>
          <p:spPr>
            <a:xfrm>
              <a:off x="5894538" y="601505"/>
              <a:ext cx="3834704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2">
                      <a:lumMod val="25000"/>
                    </a:schemeClr>
                  </a:solidFill>
                  <a:latin typeface="Artifakt Element Heavy" panose="020B0B03050000020004" pitchFamily="34" charset="0"/>
                  <a:ea typeface="Artifakt Element Heavy" panose="020B0B03050000020004" pitchFamily="34" charset="0"/>
                </a:rPr>
                <a:t>FROM :</a:t>
              </a:r>
            </a:p>
            <a:p>
              <a:r>
                <a:rPr lang="en-US" sz="4400" b="1" dirty="0">
                  <a:solidFill>
                    <a:schemeClr val="bg2">
                      <a:lumMod val="25000"/>
                    </a:schemeClr>
                  </a:solidFill>
                  <a:latin typeface="Artifakt Element Heavy" panose="020B0B03050000020004" pitchFamily="34" charset="0"/>
                  <a:ea typeface="Artifakt Element Heavy" panose="020B0B03050000020004" pitchFamily="34" charset="0"/>
                </a:rPr>
                <a:t>GRYFINDORS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B74893D-5A92-8234-AE38-86497B38E73E}"/>
                </a:ext>
              </a:extLst>
            </p:cNvPr>
            <p:cNvSpPr txBox="1"/>
            <p:nvPr/>
          </p:nvSpPr>
          <p:spPr>
            <a:xfrm>
              <a:off x="7539187" y="6290043"/>
              <a:ext cx="438011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ELECTRONIC SHOPPING WEBSITE</a:t>
              </a:r>
            </a:p>
          </p:txBody>
        </p:sp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D49CC54D-E44F-2CA1-7584-AE119F5D1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0" b="8600"/>
            <a:stretch/>
          </p:blipFill>
          <p:spPr bwMode="auto">
            <a:xfrm>
              <a:off x="10774060" y="5017993"/>
              <a:ext cx="1280743" cy="1259111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noFill/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655105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46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34FFED7-3ED8-BFFC-E09B-30DCC9581375}"/>
              </a:ext>
            </a:extLst>
          </p:cNvPr>
          <p:cNvGrpSpPr/>
          <p:nvPr/>
        </p:nvGrpSpPr>
        <p:grpSpPr>
          <a:xfrm>
            <a:off x="4797692" y="0"/>
            <a:ext cx="7464632" cy="6858000"/>
            <a:chOff x="4727368" y="0"/>
            <a:chExt cx="7464632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1BD4B9-8FBC-1FD0-C141-7BFB93EFDF53}"/>
                </a:ext>
              </a:extLst>
            </p:cNvPr>
            <p:cNvSpPr/>
            <p:nvPr/>
          </p:nvSpPr>
          <p:spPr>
            <a:xfrm>
              <a:off x="4727368" y="0"/>
              <a:ext cx="7464632" cy="6858000"/>
            </a:xfrm>
            <a:prstGeom prst="rect">
              <a:avLst/>
            </a:prstGeom>
            <a:solidFill>
              <a:srgbClr val="88B6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8B69E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AA26824-4DC1-21E4-2A46-05F3FC83C582}"/>
                </a:ext>
              </a:extLst>
            </p:cNvPr>
            <p:cNvSpPr txBox="1"/>
            <p:nvPr/>
          </p:nvSpPr>
          <p:spPr>
            <a:xfrm>
              <a:off x="5894538" y="601505"/>
              <a:ext cx="383470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2">
                      <a:lumMod val="25000"/>
                    </a:schemeClr>
                  </a:solidFill>
                  <a:latin typeface="Artifakt Element Heavy" panose="020B0B03050000020004" pitchFamily="34" charset="0"/>
                  <a:ea typeface="Artifakt Element Heavy" panose="020B0B03050000020004" pitchFamily="34" charset="0"/>
                </a:rPr>
                <a:t>FROM :</a:t>
              </a:r>
            </a:p>
            <a:p>
              <a:r>
                <a:rPr lang="en-US" sz="4400" b="1" dirty="0">
                  <a:solidFill>
                    <a:schemeClr val="bg2">
                      <a:lumMod val="25000"/>
                    </a:schemeClr>
                  </a:solidFill>
                  <a:latin typeface="Artifakt Element Heavy" panose="020B0B03050000020004" pitchFamily="34" charset="0"/>
                  <a:ea typeface="Artifakt Element Heavy" panose="020B0B03050000020004" pitchFamily="34" charset="0"/>
                </a:rPr>
                <a:t>GRYFINDORS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3D1E54A-97FE-7676-650F-0D36ABD8AE63}"/>
                </a:ext>
              </a:extLst>
            </p:cNvPr>
            <p:cNvSpPr txBox="1"/>
            <p:nvPr/>
          </p:nvSpPr>
          <p:spPr>
            <a:xfrm>
              <a:off x="7539187" y="6290043"/>
              <a:ext cx="4380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ELECTRONIC SHOPPING WEBSITE</a:t>
              </a:r>
            </a:p>
          </p:txBody>
        </p:sp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30A4CB8-5175-E10C-2F29-8E8D9663FC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5" b="855"/>
            <a:stretch/>
          </p:blipFill>
          <p:spPr bwMode="auto">
            <a:xfrm>
              <a:off x="10604944" y="4882831"/>
              <a:ext cx="1280743" cy="1258831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FE380D-1F14-4ECA-3030-320B079E135F}"/>
              </a:ext>
            </a:extLst>
          </p:cNvPr>
          <p:cNvGrpSpPr/>
          <p:nvPr/>
        </p:nvGrpSpPr>
        <p:grpSpPr>
          <a:xfrm>
            <a:off x="58933" y="-18824"/>
            <a:ext cx="12686761" cy="6876824"/>
            <a:chOff x="1731681" y="0"/>
            <a:chExt cx="12686761" cy="6858000"/>
          </a:xfrm>
        </p:grpSpPr>
        <p:pic>
          <p:nvPicPr>
            <p:cNvPr id="15" name="Picture 2" descr="1,297 W Electronic Logo Images, Stock Photos &amp; Vectors | Shutterstock">
              <a:extLst>
                <a:ext uri="{FF2B5EF4-FFF2-40B4-BE49-F238E27FC236}">
                  <a16:creationId xmlns:a16="http://schemas.microsoft.com/office/drawing/2014/main" id="{6BC867D1-FD73-33DA-997E-5FEEC9A802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328"/>
            <a:stretch/>
          </p:blipFill>
          <p:spPr bwMode="auto">
            <a:xfrm>
              <a:off x="6023162" y="2603448"/>
              <a:ext cx="328255" cy="482586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B7B6323-CBDD-29CB-32A5-CE120559489A}"/>
                </a:ext>
              </a:extLst>
            </p:cNvPr>
            <p:cNvGrpSpPr/>
            <p:nvPr/>
          </p:nvGrpSpPr>
          <p:grpSpPr>
            <a:xfrm>
              <a:off x="1731681" y="0"/>
              <a:ext cx="11049602" cy="6858000"/>
              <a:chOff x="0" y="0"/>
              <a:chExt cx="11049602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A94ED15-C1A1-5F44-EE9E-891566418664}"/>
                  </a:ext>
                </a:extLst>
              </p:cNvPr>
              <p:cNvSpPr/>
              <p:nvPr/>
            </p:nvSpPr>
            <p:spPr>
              <a:xfrm>
                <a:off x="0" y="0"/>
                <a:ext cx="10497312" cy="6858000"/>
              </a:xfrm>
              <a:prstGeom prst="rect">
                <a:avLst/>
              </a:prstGeom>
              <a:solidFill>
                <a:srgbClr val="9DC3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FBE4988A-E6EF-4082-B593-F1E600D82453}"/>
                  </a:ext>
                </a:extLst>
              </p:cNvPr>
              <p:cNvSpPr/>
              <p:nvPr/>
            </p:nvSpPr>
            <p:spPr>
              <a:xfrm>
                <a:off x="10269314" y="4937760"/>
                <a:ext cx="780288" cy="755904"/>
              </a:xfrm>
              <a:prstGeom prst="roundRect">
                <a:avLst/>
              </a:prstGeom>
              <a:solidFill>
                <a:srgbClr val="9DC3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2">
                        <a:lumMod val="50000"/>
                      </a:schemeClr>
                    </a:solidFill>
                    <a:latin typeface="Bauhaus 93" panose="04030905020B02020C02" pitchFamily="82" charset="0"/>
                  </a:rPr>
                  <a:t> A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081162-FDE4-2E1D-9E47-75368AA85732}"/>
                </a:ext>
              </a:extLst>
            </p:cNvPr>
            <p:cNvSpPr txBox="1"/>
            <p:nvPr/>
          </p:nvSpPr>
          <p:spPr>
            <a:xfrm>
              <a:off x="3437760" y="4182729"/>
              <a:ext cx="10980682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WEBSITE NAME:     </a:t>
              </a:r>
              <a:r>
                <a:rPr lang="en-US" sz="3200" b="1" dirty="0">
                  <a:solidFill>
                    <a:schemeClr val="accent5">
                      <a:lumMod val="50000"/>
                    </a:schemeClr>
                  </a:solidFill>
                  <a:latin typeface="Arial Black" panose="020B0A04020102020204" pitchFamily="34" charset="0"/>
                  <a:ea typeface="Adobe Heiti Std R" panose="020B0400000000000000" pitchFamily="34" charset="-128"/>
                </a:rPr>
                <a:t>ELEWAIN</a:t>
              </a:r>
            </a:p>
            <a:p>
              <a:r>
                <a:rPr lang="en-US" sz="32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MOTO                  :      SPOT OF THE ELECTRIC</a:t>
              </a:r>
              <a:endParaRPr lang="en-US" sz="3200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C094521-8251-9695-AD92-87410AA6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763" y="779625"/>
            <a:ext cx="3717890" cy="293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60C749-EE9E-93F4-5B92-D24E02912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343" y="5330651"/>
            <a:ext cx="1372437" cy="152734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3D8DC1-4DFB-D1AB-6AAE-7864E2CA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F95E9-19C0-4292-3563-ADDE29141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52" y="362667"/>
            <a:ext cx="10515600" cy="58118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sz="6000" b="1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PROGRAMMING LANGUAGES USED</a:t>
            </a:r>
            <a:r>
              <a:rPr lang="en-IN" sz="3200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IN" sz="32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n-IN" sz="3600" dirty="0">
                <a:solidFill>
                  <a:schemeClr val="bg2">
                    <a:lumMod val="25000"/>
                  </a:schemeClr>
                </a:solidFill>
              </a:rPr>
              <a:t>We used HTML,CSS and </a:t>
            </a:r>
            <a:r>
              <a:rPr lang="en-IN" sz="3600" dirty="0" err="1">
                <a:solidFill>
                  <a:schemeClr val="bg2">
                    <a:lumMod val="25000"/>
                  </a:schemeClr>
                </a:solidFill>
              </a:rPr>
              <a:t>javaScript</a:t>
            </a:r>
            <a:r>
              <a:rPr lang="en-IN" sz="3600" dirty="0">
                <a:solidFill>
                  <a:schemeClr val="bg2">
                    <a:lumMod val="25000"/>
                  </a:schemeClr>
                </a:solidFill>
              </a:rPr>
              <a:t> to create our website.</a:t>
            </a:r>
          </a:p>
          <a:p>
            <a:pPr marL="0" indent="0" algn="just">
              <a:buNone/>
            </a:pPr>
            <a:r>
              <a:rPr lang="en-IN" sz="3600" b="1" dirty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en-IN" sz="3600" dirty="0">
                <a:solidFill>
                  <a:schemeClr val="bg2">
                    <a:lumMod val="25000"/>
                  </a:schemeClr>
                </a:solidFill>
              </a:rPr>
              <a:t> was used to add the contents of the webpage</a:t>
            </a:r>
          </a:p>
          <a:p>
            <a:pPr marL="0" indent="0" algn="just">
              <a:buNone/>
            </a:pPr>
            <a:r>
              <a:rPr lang="en-IN" sz="3600" b="1" dirty="0">
                <a:solidFill>
                  <a:schemeClr val="bg2">
                    <a:lumMod val="25000"/>
                  </a:schemeClr>
                </a:solidFill>
              </a:rPr>
              <a:t>CSS </a:t>
            </a:r>
            <a:r>
              <a:rPr lang="en-IN" sz="3600" dirty="0">
                <a:solidFill>
                  <a:schemeClr val="bg2">
                    <a:lumMod val="25000"/>
                  </a:schemeClr>
                </a:solidFill>
              </a:rPr>
              <a:t>was used to design the webpages and to add the font , background </a:t>
            </a:r>
            <a:r>
              <a:rPr lang="en-IN" sz="3600" dirty="0" err="1">
                <a:solidFill>
                  <a:schemeClr val="bg2">
                    <a:lumMod val="25000"/>
                  </a:schemeClr>
                </a:solidFill>
              </a:rPr>
              <a:t>color</a:t>
            </a:r>
            <a:r>
              <a:rPr lang="en-IN" sz="3600" dirty="0">
                <a:solidFill>
                  <a:schemeClr val="bg2">
                    <a:lumMod val="25000"/>
                  </a:schemeClr>
                </a:solidFill>
              </a:rPr>
              <a:t>  ,etc to make it appealing.</a:t>
            </a:r>
          </a:p>
          <a:p>
            <a:pPr marL="0" indent="0" algn="just">
              <a:buNone/>
            </a:pPr>
            <a:r>
              <a:rPr lang="en-IN" sz="3600" b="1" dirty="0">
                <a:solidFill>
                  <a:schemeClr val="bg2">
                    <a:lumMod val="25000"/>
                  </a:schemeClr>
                </a:solidFill>
              </a:rPr>
              <a:t>JS </a:t>
            </a:r>
            <a:r>
              <a:rPr lang="en-IN" sz="3600" dirty="0">
                <a:solidFill>
                  <a:schemeClr val="bg2">
                    <a:lumMod val="25000"/>
                  </a:schemeClr>
                </a:solidFill>
              </a:rPr>
              <a:t>was used to make it more interactive and user friendly</a:t>
            </a:r>
            <a:endParaRPr lang="en-IN" sz="3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54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34FFED7-3ED8-BFFC-E09B-30DCC9581375}"/>
              </a:ext>
            </a:extLst>
          </p:cNvPr>
          <p:cNvGrpSpPr/>
          <p:nvPr/>
        </p:nvGrpSpPr>
        <p:grpSpPr>
          <a:xfrm>
            <a:off x="4727368" y="-18824"/>
            <a:ext cx="7464632" cy="6858000"/>
            <a:chOff x="4727368" y="0"/>
            <a:chExt cx="7464632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1BD4B9-8FBC-1FD0-C141-7BFB93EFDF53}"/>
                </a:ext>
              </a:extLst>
            </p:cNvPr>
            <p:cNvSpPr/>
            <p:nvPr/>
          </p:nvSpPr>
          <p:spPr>
            <a:xfrm>
              <a:off x="4727368" y="0"/>
              <a:ext cx="7464632" cy="6858000"/>
            </a:xfrm>
            <a:prstGeom prst="rect">
              <a:avLst/>
            </a:prstGeom>
            <a:solidFill>
              <a:srgbClr val="88B6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8B69E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AA26824-4DC1-21E4-2A46-05F3FC83C582}"/>
                </a:ext>
              </a:extLst>
            </p:cNvPr>
            <p:cNvSpPr txBox="1"/>
            <p:nvPr/>
          </p:nvSpPr>
          <p:spPr>
            <a:xfrm>
              <a:off x="5894538" y="601505"/>
              <a:ext cx="383470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2">
                      <a:lumMod val="25000"/>
                    </a:schemeClr>
                  </a:solidFill>
                  <a:latin typeface="Artifakt Element Heavy" panose="020B0B03050000020004" pitchFamily="34" charset="0"/>
                  <a:ea typeface="Artifakt Element Heavy" panose="020B0B03050000020004" pitchFamily="34" charset="0"/>
                </a:rPr>
                <a:t>FROM :</a:t>
              </a:r>
            </a:p>
            <a:p>
              <a:r>
                <a:rPr lang="en-US" sz="4400" b="1" dirty="0">
                  <a:solidFill>
                    <a:schemeClr val="bg2">
                      <a:lumMod val="25000"/>
                    </a:schemeClr>
                  </a:solidFill>
                  <a:latin typeface="Artifakt Element Heavy" panose="020B0B03050000020004" pitchFamily="34" charset="0"/>
                  <a:ea typeface="Artifakt Element Heavy" panose="020B0B03050000020004" pitchFamily="34" charset="0"/>
                </a:rPr>
                <a:t>GRYFINDORS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3D1E54A-97FE-7676-650F-0D36ABD8AE63}"/>
                </a:ext>
              </a:extLst>
            </p:cNvPr>
            <p:cNvSpPr txBox="1"/>
            <p:nvPr/>
          </p:nvSpPr>
          <p:spPr>
            <a:xfrm>
              <a:off x="7539187" y="6290043"/>
              <a:ext cx="4380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ELECTRONIC SHOPPING WEBSITE</a:t>
              </a:r>
            </a:p>
          </p:txBody>
        </p:sp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30A4CB8-5175-E10C-2F29-8E8D9663FC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5" b="855"/>
            <a:stretch/>
          </p:blipFill>
          <p:spPr bwMode="auto">
            <a:xfrm>
              <a:off x="10604944" y="4882831"/>
              <a:ext cx="1280743" cy="1258831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FE380D-1F14-4ECA-3030-320B079E135F}"/>
              </a:ext>
            </a:extLst>
          </p:cNvPr>
          <p:cNvGrpSpPr/>
          <p:nvPr/>
        </p:nvGrpSpPr>
        <p:grpSpPr>
          <a:xfrm>
            <a:off x="-1357" y="-18824"/>
            <a:ext cx="12686761" cy="6876824"/>
            <a:chOff x="1731681" y="0"/>
            <a:chExt cx="12686761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B7B6323-CBDD-29CB-32A5-CE120559489A}"/>
                </a:ext>
              </a:extLst>
            </p:cNvPr>
            <p:cNvGrpSpPr/>
            <p:nvPr/>
          </p:nvGrpSpPr>
          <p:grpSpPr>
            <a:xfrm>
              <a:off x="1731681" y="0"/>
              <a:ext cx="11049602" cy="6858000"/>
              <a:chOff x="0" y="0"/>
              <a:chExt cx="11049602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A94ED15-C1A1-5F44-EE9E-891566418664}"/>
                  </a:ext>
                </a:extLst>
              </p:cNvPr>
              <p:cNvSpPr/>
              <p:nvPr/>
            </p:nvSpPr>
            <p:spPr>
              <a:xfrm>
                <a:off x="0" y="0"/>
                <a:ext cx="10497312" cy="6858000"/>
              </a:xfrm>
              <a:prstGeom prst="rect">
                <a:avLst/>
              </a:prstGeom>
              <a:solidFill>
                <a:srgbClr val="9DC3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FBE4988A-E6EF-4082-B593-F1E600D82453}"/>
                  </a:ext>
                </a:extLst>
              </p:cNvPr>
              <p:cNvSpPr/>
              <p:nvPr/>
            </p:nvSpPr>
            <p:spPr>
              <a:xfrm>
                <a:off x="10269314" y="4937760"/>
                <a:ext cx="780288" cy="755904"/>
              </a:xfrm>
              <a:prstGeom prst="roundRect">
                <a:avLst/>
              </a:prstGeom>
              <a:solidFill>
                <a:srgbClr val="9DC3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2">
                        <a:lumMod val="50000"/>
                      </a:schemeClr>
                    </a:solidFill>
                    <a:latin typeface="Bauhaus 93" panose="04030905020B02020C02" pitchFamily="82" charset="0"/>
                  </a:rPr>
                  <a:t> A</a:t>
                </a:r>
              </a:p>
            </p:txBody>
          </p:sp>
        </p:grpSp>
        <p:pic>
          <p:nvPicPr>
            <p:cNvPr id="15" name="Picture 2" descr="1,297 W Electronic Logo Images, Stock Photos &amp; Vectors | Shutterstock">
              <a:extLst>
                <a:ext uri="{FF2B5EF4-FFF2-40B4-BE49-F238E27FC236}">
                  <a16:creationId xmlns:a16="http://schemas.microsoft.com/office/drawing/2014/main" id="{6BC867D1-FD73-33DA-997E-5FEEC9A802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328"/>
            <a:stretch/>
          </p:blipFill>
          <p:spPr bwMode="auto">
            <a:xfrm>
              <a:off x="5302687" y="693878"/>
              <a:ext cx="2990850" cy="2446628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081162-FDE4-2E1D-9E47-75368AA85732}"/>
                </a:ext>
              </a:extLst>
            </p:cNvPr>
            <p:cNvSpPr txBox="1"/>
            <p:nvPr/>
          </p:nvSpPr>
          <p:spPr>
            <a:xfrm>
              <a:off x="3437760" y="4182729"/>
              <a:ext cx="10980682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WEBSITE NAME:     </a:t>
              </a:r>
              <a:r>
                <a:rPr lang="en-US" sz="3200" b="1" dirty="0">
                  <a:solidFill>
                    <a:schemeClr val="accent5">
                      <a:lumMod val="50000"/>
                    </a:schemeClr>
                  </a:solidFill>
                  <a:latin typeface="Arial Black" panose="020B0A04020102020204" pitchFamily="34" charset="0"/>
                  <a:ea typeface="Adobe Heiti Std R" panose="020B0400000000000000" pitchFamily="34" charset="-128"/>
                </a:rPr>
                <a:t>ELEWAIN</a:t>
              </a:r>
            </a:p>
            <a:p>
              <a:r>
                <a:rPr lang="en-US" sz="32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MOTO                  :      SPOT OF THE ELECTRIC</a:t>
              </a:r>
              <a:endParaRPr lang="en-US" sz="3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DA808AC-0B03-3541-B606-E29F008A4362}"/>
              </a:ext>
            </a:extLst>
          </p:cNvPr>
          <p:cNvGrpSpPr/>
          <p:nvPr/>
        </p:nvGrpSpPr>
        <p:grpSpPr>
          <a:xfrm>
            <a:off x="0" y="18824"/>
            <a:ext cx="15268838" cy="6858000"/>
            <a:chOff x="-3202822" y="1184577"/>
            <a:chExt cx="15268838" cy="6858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0C37FAE-1B2D-4D6B-39D5-8126206AE1F3}"/>
                </a:ext>
              </a:extLst>
            </p:cNvPr>
            <p:cNvGrpSpPr/>
            <p:nvPr/>
          </p:nvGrpSpPr>
          <p:grpSpPr>
            <a:xfrm>
              <a:off x="-3202822" y="1184577"/>
              <a:ext cx="9942835" cy="6858000"/>
              <a:chOff x="0" y="0"/>
              <a:chExt cx="11123319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8B5BCD3-F973-7F80-D605-41B1CE984F8A}"/>
                  </a:ext>
                </a:extLst>
              </p:cNvPr>
              <p:cNvSpPr/>
              <p:nvPr/>
            </p:nvSpPr>
            <p:spPr>
              <a:xfrm>
                <a:off x="0" y="0"/>
                <a:ext cx="10497312" cy="6858000"/>
              </a:xfrm>
              <a:prstGeom prst="rect">
                <a:avLst/>
              </a:prstGeom>
              <a:solidFill>
                <a:srgbClr val="F1CB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231841CA-FFC6-D4D8-F196-B8A70C02E3CC}"/>
                  </a:ext>
                </a:extLst>
              </p:cNvPr>
              <p:cNvSpPr/>
              <p:nvPr/>
            </p:nvSpPr>
            <p:spPr>
              <a:xfrm>
                <a:off x="10343031" y="4181856"/>
                <a:ext cx="780288" cy="755904"/>
              </a:xfrm>
              <a:prstGeom prst="roundRect">
                <a:avLst/>
              </a:prstGeom>
              <a:solidFill>
                <a:srgbClr val="F1CB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2">
                        <a:lumMod val="50000"/>
                      </a:schemeClr>
                    </a:solidFill>
                    <a:latin typeface="Bauhaus 93" panose="04030905020B02020C02" pitchFamily="82" charset="0"/>
                  </a:rPr>
                  <a:t>B</a:t>
                </a:r>
              </a:p>
            </p:txBody>
          </p:sp>
        </p:grp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B79875C9-2AAB-7737-A621-20A5BDFEE1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5" b="855"/>
            <a:stretch/>
          </p:blipFill>
          <p:spPr bwMode="auto">
            <a:xfrm>
              <a:off x="4679063" y="6545937"/>
              <a:ext cx="1280743" cy="1258831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EF6CC1-F6F9-E9F6-1A98-E9ABD7C6519D}"/>
                </a:ext>
              </a:extLst>
            </p:cNvPr>
            <p:cNvSpPr txBox="1"/>
            <p:nvPr/>
          </p:nvSpPr>
          <p:spPr>
            <a:xfrm>
              <a:off x="-2923612" y="1420479"/>
              <a:ext cx="14989628" cy="55707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INTRODUCTION:</a:t>
              </a:r>
            </a:p>
            <a:p>
              <a:endParaRPr lang="en-US" sz="1600" dirty="0">
                <a:latin typeface="Adobe Heiti Std R" panose="020B0400000000000000" pitchFamily="34" charset="-128"/>
                <a:ea typeface="Adobe Heiti Std R" panose="020B0400000000000000" pitchFamily="34" charset="-128"/>
              </a:endParaRPr>
            </a:p>
            <a:p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The objective of this project is to develop a general purpose </a:t>
              </a:r>
            </a:p>
            <a:p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e-commerce store where any product (such as gadgets, CDs, </a:t>
              </a:r>
            </a:p>
            <a:p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computers, mobile phones, electronic items, and home </a:t>
              </a:r>
            </a:p>
            <a:p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appliances) can be bought from the comfort of home through </a:t>
              </a:r>
            </a:p>
            <a:p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the Internet. However, for implementation purposes, this </a:t>
              </a:r>
            </a:p>
            <a:p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paper will deal with an online store.</a:t>
              </a:r>
            </a:p>
            <a:p>
              <a:endParaRPr lang="en-US" sz="2400" dirty="0">
                <a:latin typeface="Adobe Heiti Std R" panose="020B0400000000000000" pitchFamily="34" charset="-128"/>
                <a:ea typeface="Adobe Heiti Std R" panose="020B0400000000000000" pitchFamily="34" charset="-128"/>
              </a:endParaRPr>
            </a:p>
            <a:p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An online store is a virtual store on the Internet where </a:t>
              </a:r>
            </a:p>
            <a:p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customers can browse the catalog and select products of </a:t>
              </a:r>
            </a:p>
            <a:p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interest. The selected items will be collected in a shopping cart.</a:t>
              </a:r>
            </a:p>
            <a:p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At checkout time, the items in the shopping cart will be </a:t>
              </a:r>
            </a:p>
            <a:p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presented as an order. At that time, more information will </a:t>
              </a:r>
            </a:p>
            <a:p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be needed to complete the transaction.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123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34FFED7-3ED8-BFFC-E09B-30DCC9581375}"/>
              </a:ext>
            </a:extLst>
          </p:cNvPr>
          <p:cNvGrpSpPr/>
          <p:nvPr/>
        </p:nvGrpSpPr>
        <p:grpSpPr>
          <a:xfrm>
            <a:off x="4727368" y="-18824"/>
            <a:ext cx="7464632" cy="6858000"/>
            <a:chOff x="4727368" y="0"/>
            <a:chExt cx="7464632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1BD4B9-8FBC-1FD0-C141-7BFB93EFDF53}"/>
                </a:ext>
              </a:extLst>
            </p:cNvPr>
            <p:cNvSpPr/>
            <p:nvPr/>
          </p:nvSpPr>
          <p:spPr>
            <a:xfrm>
              <a:off x="4727368" y="0"/>
              <a:ext cx="7464632" cy="6858000"/>
            </a:xfrm>
            <a:prstGeom prst="rect">
              <a:avLst/>
            </a:prstGeom>
            <a:solidFill>
              <a:srgbClr val="88B6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8B69E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AA26824-4DC1-21E4-2A46-05F3FC83C582}"/>
                </a:ext>
              </a:extLst>
            </p:cNvPr>
            <p:cNvSpPr txBox="1"/>
            <p:nvPr/>
          </p:nvSpPr>
          <p:spPr>
            <a:xfrm>
              <a:off x="5894538" y="601505"/>
              <a:ext cx="383470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2">
                      <a:lumMod val="25000"/>
                    </a:schemeClr>
                  </a:solidFill>
                  <a:latin typeface="Artifakt Element Heavy" panose="020B0B03050000020004" pitchFamily="34" charset="0"/>
                  <a:ea typeface="Artifakt Element Heavy" panose="020B0B03050000020004" pitchFamily="34" charset="0"/>
                </a:rPr>
                <a:t>FROM :</a:t>
              </a:r>
            </a:p>
            <a:p>
              <a:r>
                <a:rPr lang="en-US" sz="4400" b="1" dirty="0">
                  <a:solidFill>
                    <a:schemeClr val="bg2">
                      <a:lumMod val="25000"/>
                    </a:schemeClr>
                  </a:solidFill>
                  <a:latin typeface="Artifakt Element Heavy" panose="020B0B03050000020004" pitchFamily="34" charset="0"/>
                  <a:ea typeface="Artifakt Element Heavy" panose="020B0B03050000020004" pitchFamily="34" charset="0"/>
                </a:rPr>
                <a:t>GRYFINDORS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3D1E54A-97FE-7676-650F-0D36ABD8AE63}"/>
                </a:ext>
              </a:extLst>
            </p:cNvPr>
            <p:cNvSpPr txBox="1"/>
            <p:nvPr/>
          </p:nvSpPr>
          <p:spPr>
            <a:xfrm>
              <a:off x="7539187" y="6290043"/>
              <a:ext cx="4380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ELECTRONIC SHOPPING WEBSITE</a:t>
              </a:r>
            </a:p>
          </p:txBody>
        </p:sp>
        <p:pic>
          <p:nvPicPr>
            <p:cNvPr id="6" name="Picture 2" descr="1,297 W Electronic Logo Images, Stock Photos &amp; Vectors | Shutterstock">
              <a:extLst>
                <a:ext uri="{FF2B5EF4-FFF2-40B4-BE49-F238E27FC236}">
                  <a16:creationId xmlns:a16="http://schemas.microsoft.com/office/drawing/2014/main" id="{830A4CB8-5175-E10C-2F29-8E8D9663FC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328"/>
            <a:stretch/>
          </p:blipFill>
          <p:spPr bwMode="auto">
            <a:xfrm>
              <a:off x="10604944" y="4882831"/>
              <a:ext cx="1280743" cy="1258831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FE380D-1F14-4ECA-3030-320B079E135F}"/>
              </a:ext>
            </a:extLst>
          </p:cNvPr>
          <p:cNvGrpSpPr/>
          <p:nvPr/>
        </p:nvGrpSpPr>
        <p:grpSpPr>
          <a:xfrm>
            <a:off x="-1357" y="-18824"/>
            <a:ext cx="12686761" cy="6876824"/>
            <a:chOff x="1731681" y="0"/>
            <a:chExt cx="12686761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B7B6323-CBDD-29CB-32A5-CE120559489A}"/>
                </a:ext>
              </a:extLst>
            </p:cNvPr>
            <p:cNvGrpSpPr/>
            <p:nvPr/>
          </p:nvGrpSpPr>
          <p:grpSpPr>
            <a:xfrm>
              <a:off x="1731681" y="0"/>
              <a:ext cx="11049602" cy="6858000"/>
              <a:chOff x="0" y="0"/>
              <a:chExt cx="11049602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A94ED15-C1A1-5F44-EE9E-891566418664}"/>
                  </a:ext>
                </a:extLst>
              </p:cNvPr>
              <p:cNvSpPr/>
              <p:nvPr/>
            </p:nvSpPr>
            <p:spPr>
              <a:xfrm>
                <a:off x="0" y="0"/>
                <a:ext cx="10497312" cy="6858000"/>
              </a:xfrm>
              <a:prstGeom prst="rect">
                <a:avLst/>
              </a:prstGeom>
              <a:solidFill>
                <a:srgbClr val="9DC3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FBE4988A-E6EF-4082-B593-F1E600D82453}"/>
                  </a:ext>
                </a:extLst>
              </p:cNvPr>
              <p:cNvSpPr/>
              <p:nvPr/>
            </p:nvSpPr>
            <p:spPr>
              <a:xfrm>
                <a:off x="10269314" y="4937760"/>
                <a:ext cx="780288" cy="755904"/>
              </a:xfrm>
              <a:prstGeom prst="roundRect">
                <a:avLst/>
              </a:prstGeom>
              <a:solidFill>
                <a:srgbClr val="9DC3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2">
                        <a:lumMod val="50000"/>
                      </a:schemeClr>
                    </a:solidFill>
                    <a:latin typeface="Bauhaus 93" panose="04030905020B02020C02" pitchFamily="82" charset="0"/>
                  </a:rPr>
                  <a:t> A</a:t>
                </a:r>
              </a:p>
            </p:txBody>
          </p:sp>
        </p:grpSp>
        <p:pic>
          <p:nvPicPr>
            <p:cNvPr id="15" name="Picture 2" descr="1,297 W Electronic Logo Images, Stock Photos &amp; Vectors | Shutterstock">
              <a:extLst>
                <a:ext uri="{FF2B5EF4-FFF2-40B4-BE49-F238E27FC236}">
                  <a16:creationId xmlns:a16="http://schemas.microsoft.com/office/drawing/2014/main" id="{6BC867D1-FD73-33DA-997E-5FEEC9A802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328"/>
            <a:stretch/>
          </p:blipFill>
          <p:spPr bwMode="auto">
            <a:xfrm>
              <a:off x="5302687" y="693878"/>
              <a:ext cx="2990850" cy="2446628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081162-FDE4-2E1D-9E47-75368AA85732}"/>
                </a:ext>
              </a:extLst>
            </p:cNvPr>
            <p:cNvSpPr txBox="1"/>
            <p:nvPr/>
          </p:nvSpPr>
          <p:spPr>
            <a:xfrm>
              <a:off x="3437760" y="4182729"/>
              <a:ext cx="10980682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WEBSITE NAME:     </a:t>
              </a:r>
              <a:r>
                <a:rPr lang="en-US" sz="3200" b="1" dirty="0">
                  <a:solidFill>
                    <a:schemeClr val="accent5">
                      <a:lumMod val="50000"/>
                    </a:schemeClr>
                  </a:solidFill>
                  <a:latin typeface="Arial Black" panose="020B0A04020102020204" pitchFamily="34" charset="0"/>
                  <a:ea typeface="Adobe Heiti Std R" panose="020B0400000000000000" pitchFamily="34" charset="-128"/>
                </a:rPr>
                <a:t>ELEWAIN</a:t>
              </a:r>
            </a:p>
            <a:p>
              <a:r>
                <a:rPr lang="en-US" sz="32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MOTO                  :      SPOT OF THE ELECTRIC</a:t>
              </a:r>
              <a:endParaRPr lang="en-US" sz="3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0C37FAE-1B2D-4D6B-39D5-8126206AE1F3}"/>
              </a:ext>
            </a:extLst>
          </p:cNvPr>
          <p:cNvGrpSpPr/>
          <p:nvPr/>
        </p:nvGrpSpPr>
        <p:grpSpPr>
          <a:xfrm>
            <a:off x="0" y="18824"/>
            <a:ext cx="9942835" cy="6858000"/>
            <a:chOff x="0" y="0"/>
            <a:chExt cx="11123319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B5BCD3-F973-7F80-D605-41B1CE984F8A}"/>
                </a:ext>
              </a:extLst>
            </p:cNvPr>
            <p:cNvSpPr/>
            <p:nvPr/>
          </p:nvSpPr>
          <p:spPr>
            <a:xfrm>
              <a:off x="0" y="0"/>
              <a:ext cx="10497312" cy="6858000"/>
            </a:xfrm>
            <a:prstGeom prst="rect">
              <a:avLst/>
            </a:prstGeom>
            <a:solidFill>
              <a:srgbClr val="F1C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31841CA-FFC6-D4D8-F196-B8A70C02E3CC}"/>
                </a:ext>
              </a:extLst>
            </p:cNvPr>
            <p:cNvSpPr/>
            <p:nvPr/>
          </p:nvSpPr>
          <p:spPr>
            <a:xfrm>
              <a:off x="10343031" y="4181856"/>
              <a:ext cx="780288" cy="755904"/>
            </a:xfrm>
            <a:prstGeom prst="roundRect">
              <a:avLst/>
            </a:prstGeom>
            <a:solidFill>
              <a:srgbClr val="F1C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2">
                      <a:lumMod val="50000"/>
                    </a:schemeClr>
                  </a:solidFill>
                  <a:latin typeface="Bauhaus 93" panose="04030905020B02020C02" pitchFamily="82" charset="0"/>
                </a:rPr>
                <a:t>B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6392BED-DBB2-AB8F-BF77-B764D30E1D58}"/>
              </a:ext>
            </a:extLst>
          </p:cNvPr>
          <p:cNvGrpSpPr/>
          <p:nvPr/>
        </p:nvGrpSpPr>
        <p:grpSpPr>
          <a:xfrm>
            <a:off x="0" y="18824"/>
            <a:ext cx="15495631" cy="6858000"/>
            <a:chOff x="-262661" y="-138620"/>
            <a:chExt cx="15495631" cy="68580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6CB48E8-6D45-9DD9-D15A-6152D962B717}"/>
                </a:ext>
              </a:extLst>
            </p:cNvPr>
            <p:cNvGrpSpPr/>
            <p:nvPr/>
          </p:nvGrpSpPr>
          <p:grpSpPr>
            <a:xfrm>
              <a:off x="-262661" y="-138620"/>
              <a:ext cx="8918878" cy="6858000"/>
              <a:chOff x="0" y="0"/>
              <a:chExt cx="11144395" cy="6858000"/>
            </a:xfrm>
            <a:solidFill>
              <a:srgbClr val="E2A98A"/>
            </a:solidFill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5023220-2DFC-19DA-5704-49ECB26182FC}"/>
                  </a:ext>
                </a:extLst>
              </p:cNvPr>
              <p:cNvSpPr/>
              <p:nvPr/>
            </p:nvSpPr>
            <p:spPr>
              <a:xfrm>
                <a:off x="0" y="0"/>
                <a:ext cx="10497312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DB9F560E-0D4A-E748-2EE3-9D4664170FE5}"/>
                  </a:ext>
                </a:extLst>
              </p:cNvPr>
              <p:cNvSpPr/>
              <p:nvPr/>
            </p:nvSpPr>
            <p:spPr>
              <a:xfrm>
                <a:off x="10364108" y="3429000"/>
                <a:ext cx="780287" cy="75590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2">
                        <a:lumMod val="50000"/>
                      </a:schemeClr>
                    </a:solidFill>
                    <a:latin typeface="Bauhaus 93" panose="04030905020B02020C02" pitchFamily="82" charset="0"/>
                  </a:rPr>
                  <a:t>C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00E1FA-3062-85D5-538D-B14990BF9D1F}"/>
                </a:ext>
              </a:extLst>
            </p:cNvPr>
            <p:cNvSpPr txBox="1"/>
            <p:nvPr/>
          </p:nvSpPr>
          <p:spPr>
            <a:xfrm>
              <a:off x="-148544" y="-41045"/>
              <a:ext cx="15381514" cy="52322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REQUIREMENT:</a:t>
              </a:r>
            </a:p>
            <a:p>
              <a:endParaRPr 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License.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Refund and cancellation  policies.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Online and offline mode of payment. (example: </a:t>
              </a:r>
              <a:r>
                <a:rPr lang="en-US" sz="2400" dirty="0" err="1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gpay</a:t>
              </a:r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, </a:t>
              </a:r>
            </a:p>
            <a:p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    </a:t>
              </a:r>
              <a:r>
                <a:rPr lang="en-US" sz="2400" dirty="0" err="1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paytm</a:t>
              </a:r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Service type: Proper license and domestic goods </a:t>
              </a:r>
            </a:p>
            <a:p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    transport services are available.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Location access.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For the safety of electronic goods in vehicle, it is </a:t>
              </a:r>
            </a:p>
            <a:p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    necessary to maintain appropriate temperature.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Each vehicle must be dry and possess an adequate </a:t>
              </a:r>
            </a:p>
            <a:p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     ventilation system.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Household transportation is available . </a:t>
              </a:r>
              <a:endParaRPr lang="en-US" sz="2400" dirty="0"/>
            </a:p>
          </p:txBody>
        </p:sp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DD075472-513B-FF9F-FAC0-F90C861E8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5" b="855"/>
            <a:stretch/>
          </p:blipFill>
          <p:spPr bwMode="auto">
            <a:xfrm>
              <a:off x="6635514" y="5299011"/>
              <a:ext cx="1280743" cy="1258831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752F957-7478-5F06-2726-366E3402F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452" y="4864008"/>
            <a:ext cx="1416845" cy="130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8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34FFED7-3ED8-BFFC-E09B-30DCC9581375}"/>
              </a:ext>
            </a:extLst>
          </p:cNvPr>
          <p:cNvGrpSpPr/>
          <p:nvPr/>
        </p:nvGrpSpPr>
        <p:grpSpPr>
          <a:xfrm>
            <a:off x="4727368" y="-18824"/>
            <a:ext cx="7464632" cy="6858000"/>
            <a:chOff x="4727368" y="0"/>
            <a:chExt cx="7464632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1BD4B9-8FBC-1FD0-C141-7BFB93EFDF53}"/>
                </a:ext>
              </a:extLst>
            </p:cNvPr>
            <p:cNvSpPr/>
            <p:nvPr/>
          </p:nvSpPr>
          <p:spPr>
            <a:xfrm>
              <a:off x="4727368" y="0"/>
              <a:ext cx="7464632" cy="6858000"/>
            </a:xfrm>
            <a:prstGeom prst="rect">
              <a:avLst/>
            </a:prstGeom>
            <a:solidFill>
              <a:srgbClr val="88B6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8B69E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AA26824-4DC1-21E4-2A46-05F3FC83C582}"/>
                </a:ext>
              </a:extLst>
            </p:cNvPr>
            <p:cNvSpPr txBox="1"/>
            <p:nvPr/>
          </p:nvSpPr>
          <p:spPr>
            <a:xfrm>
              <a:off x="5894538" y="601505"/>
              <a:ext cx="383470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2">
                      <a:lumMod val="25000"/>
                    </a:schemeClr>
                  </a:solidFill>
                  <a:latin typeface="Artifakt Element Heavy" panose="020B0B03050000020004" pitchFamily="34" charset="0"/>
                  <a:ea typeface="Artifakt Element Heavy" panose="020B0B03050000020004" pitchFamily="34" charset="0"/>
                </a:rPr>
                <a:t>FROM :</a:t>
              </a:r>
            </a:p>
            <a:p>
              <a:r>
                <a:rPr lang="en-US" sz="4400" b="1" dirty="0">
                  <a:solidFill>
                    <a:schemeClr val="bg2">
                      <a:lumMod val="25000"/>
                    </a:schemeClr>
                  </a:solidFill>
                  <a:latin typeface="Artifakt Element Heavy" panose="020B0B03050000020004" pitchFamily="34" charset="0"/>
                  <a:ea typeface="Artifakt Element Heavy" panose="020B0B03050000020004" pitchFamily="34" charset="0"/>
                </a:rPr>
                <a:t>GRYFINDORS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3D1E54A-97FE-7676-650F-0D36ABD8AE63}"/>
                </a:ext>
              </a:extLst>
            </p:cNvPr>
            <p:cNvSpPr txBox="1"/>
            <p:nvPr/>
          </p:nvSpPr>
          <p:spPr>
            <a:xfrm>
              <a:off x="7539187" y="6290043"/>
              <a:ext cx="4380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ELECTRONIC SHOPPING WEBSITE</a:t>
              </a:r>
            </a:p>
          </p:txBody>
        </p:sp>
        <p:pic>
          <p:nvPicPr>
            <p:cNvPr id="6" name="Picture 2" descr="1,297 W Electronic Logo Images, Stock Photos &amp; Vectors | Shutterstock">
              <a:extLst>
                <a:ext uri="{FF2B5EF4-FFF2-40B4-BE49-F238E27FC236}">
                  <a16:creationId xmlns:a16="http://schemas.microsoft.com/office/drawing/2014/main" id="{830A4CB8-5175-E10C-2F29-8E8D9663FC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328"/>
            <a:stretch/>
          </p:blipFill>
          <p:spPr bwMode="auto">
            <a:xfrm>
              <a:off x="10604944" y="4882831"/>
              <a:ext cx="1280743" cy="1258831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FE380D-1F14-4ECA-3030-320B079E135F}"/>
              </a:ext>
            </a:extLst>
          </p:cNvPr>
          <p:cNvGrpSpPr/>
          <p:nvPr/>
        </p:nvGrpSpPr>
        <p:grpSpPr>
          <a:xfrm>
            <a:off x="-1357" y="-18824"/>
            <a:ext cx="12686761" cy="6876824"/>
            <a:chOff x="1731681" y="0"/>
            <a:chExt cx="12686761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B7B6323-CBDD-29CB-32A5-CE120559489A}"/>
                </a:ext>
              </a:extLst>
            </p:cNvPr>
            <p:cNvGrpSpPr/>
            <p:nvPr/>
          </p:nvGrpSpPr>
          <p:grpSpPr>
            <a:xfrm>
              <a:off x="1731681" y="0"/>
              <a:ext cx="11049602" cy="6858000"/>
              <a:chOff x="0" y="0"/>
              <a:chExt cx="11049602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A94ED15-C1A1-5F44-EE9E-891566418664}"/>
                  </a:ext>
                </a:extLst>
              </p:cNvPr>
              <p:cNvSpPr/>
              <p:nvPr/>
            </p:nvSpPr>
            <p:spPr>
              <a:xfrm>
                <a:off x="0" y="0"/>
                <a:ext cx="10497312" cy="6858000"/>
              </a:xfrm>
              <a:prstGeom prst="rect">
                <a:avLst/>
              </a:prstGeom>
              <a:solidFill>
                <a:srgbClr val="9DC3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FBE4988A-E6EF-4082-B593-F1E600D82453}"/>
                  </a:ext>
                </a:extLst>
              </p:cNvPr>
              <p:cNvSpPr/>
              <p:nvPr/>
            </p:nvSpPr>
            <p:spPr>
              <a:xfrm>
                <a:off x="10269314" y="4937760"/>
                <a:ext cx="780288" cy="755904"/>
              </a:xfrm>
              <a:prstGeom prst="roundRect">
                <a:avLst/>
              </a:prstGeom>
              <a:solidFill>
                <a:srgbClr val="9DC3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2">
                        <a:lumMod val="50000"/>
                      </a:schemeClr>
                    </a:solidFill>
                    <a:latin typeface="Bauhaus 93" panose="04030905020B02020C02" pitchFamily="82" charset="0"/>
                  </a:rPr>
                  <a:t> A</a:t>
                </a:r>
              </a:p>
            </p:txBody>
          </p:sp>
        </p:grpSp>
        <p:pic>
          <p:nvPicPr>
            <p:cNvPr id="15" name="Picture 2" descr="1,297 W Electronic Logo Images, Stock Photos &amp; Vectors | Shutterstock">
              <a:extLst>
                <a:ext uri="{FF2B5EF4-FFF2-40B4-BE49-F238E27FC236}">
                  <a16:creationId xmlns:a16="http://schemas.microsoft.com/office/drawing/2014/main" id="{6BC867D1-FD73-33DA-997E-5FEEC9A802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328"/>
            <a:stretch/>
          </p:blipFill>
          <p:spPr bwMode="auto">
            <a:xfrm>
              <a:off x="5302687" y="693878"/>
              <a:ext cx="2990850" cy="2446628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081162-FDE4-2E1D-9E47-75368AA85732}"/>
                </a:ext>
              </a:extLst>
            </p:cNvPr>
            <p:cNvSpPr txBox="1"/>
            <p:nvPr/>
          </p:nvSpPr>
          <p:spPr>
            <a:xfrm>
              <a:off x="3437760" y="4182729"/>
              <a:ext cx="10980682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WEBSITE NAME:     </a:t>
              </a:r>
              <a:r>
                <a:rPr lang="en-US" sz="3200" b="1" dirty="0">
                  <a:solidFill>
                    <a:schemeClr val="accent5">
                      <a:lumMod val="50000"/>
                    </a:schemeClr>
                  </a:solidFill>
                  <a:latin typeface="Arial Black" panose="020B0A04020102020204" pitchFamily="34" charset="0"/>
                  <a:ea typeface="Adobe Heiti Std R" panose="020B0400000000000000" pitchFamily="34" charset="-128"/>
                </a:rPr>
                <a:t>ELEWAIN</a:t>
              </a:r>
            </a:p>
            <a:p>
              <a:r>
                <a:rPr lang="en-US" sz="32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MOTO                  :      SPOT OF THE ELECTRIC</a:t>
              </a:r>
              <a:endParaRPr lang="en-US" sz="3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0C37FAE-1B2D-4D6B-39D5-8126206AE1F3}"/>
              </a:ext>
            </a:extLst>
          </p:cNvPr>
          <p:cNvGrpSpPr/>
          <p:nvPr/>
        </p:nvGrpSpPr>
        <p:grpSpPr>
          <a:xfrm>
            <a:off x="0" y="18824"/>
            <a:ext cx="9942835" cy="6858000"/>
            <a:chOff x="0" y="0"/>
            <a:chExt cx="11123319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B5BCD3-F973-7F80-D605-41B1CE984F8A}"/>
                </a:ext>
              </a:extLst>
            </p:cNvPr>
            <p:cNvSpPr/>
            <p:nvPr/>
          </p:nvSpPr>
          <p:spPr>
            <a:xfrm>
              <a:off x="0" y="0"/>
              <a:ext cx="10497312" cy="6858000"/>
            </a:xfrm>
            <a:prstGeom prst="rect">
              <a:avLst/>
            </a:prstGeom>
            <a:solidFill>
              <a:srgbClr val="F1C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31841CA-FFC6-D4D8-F196-B8A70C02E3CC}"/>
                </a:ext>
              </a:extLst>
            </p:cNvPr>
            <p:cNvSpPr/>
            <p:nvPr/>
          </p:nvSpPr>
          <p:spPr>
            <a:xfrm>
              <a:off x="10343031" y="4181856"/>
              <a:ext cx="780288" cy="755904"/>
            </a:xfrm>
            <a:prstGeom prst="roundRect">
              <a:avLst/>
            </a:prstGeom>
            <a:solidFill>
              <a:srgbClr val="F1C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2">
                      <a:lumMod val="50000"/>
                    </a:schemeClr>
                  </a:solidFill>
                  <a:latin typeface="Bauhaus 93" panose="04030905020B02020C02" pitchFamily="82" charset="0"/>
                </a:rPr>
                <a:t>B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6CB48E8-6D45-9DD9-D15A-6152D962B717}"/>
              </a:ext>
            </a:extLst>
          </p:cNvPr>
          <p:cNvGrpSpPr/>
          <p:nvPr/>
        </p:nvGrpSpPr>
        <p:grpSpPr>
          <a:xfrm>
            <a:off x="0" y="18824"/>
            <a:ext cx="8918878" cy="6858000"/>
            <a:chOff x="0" y="0"/>
            <a:chExt cx="11144395" cy="6858000"/>
          </a:xfrm>
          <a:solidFill>
            <a:srgbClr val="E2A98A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5023220-2DFC-19DA-5704-49ECB26182FC}"/>
                </a:ext>
              </a:extLst>
            </p:cNvPr>
            <p:cNvSpPr/>
            <p:nvPr/>
          </p:nvSpPr>
          <p:spPr>
            <a:xfrm>
              <a:off x="0" y="0"/>
              <a:ext cx="10497312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B9F560E-0D4A-E748-2EE3-9D4664170FE5}"/>
                </a:ext>
              </a:extLst>
            </p:cNvPr>
            <p:cNvSpPr/>
            <p:nvPr/>
          </p:nvSpPr>
          <p:spPr>
            <a:xfrm>
              <a:off x="10364108" y="3429000"/>
              <a:ext cx="780287" cy="7559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2">
                      <a:lumMod val="50000"/>
                    </a:schemeClr>
                  </a:solidFill>
                  <a:latin typeface="Bauhaus 93" panose="04030905020B02020C02" pitchFamily="82" charset="0"/>
                </a:rPr>
                <a:t>C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15C60F3-0DAD-AC6F-68C0-842D1556AAA3}"/>
              </a:ext>
            </a:extLst>
          </p:cNvPr>
          <p:cNvGrpSpPr/>
          <p:nvPr/>
        </p:nvGrpSpPr>
        <p:grpSpPr>
          <a:xfrm>
            <a:off x="0" y="37648"/>
            <a:ext cx="14859000" cy="6858000"/>
            <a:chOff x="926221" y="-337125"/>
            <a:chExt cx="14859000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E6E566A-8DDC-FC6C-A5B9-F96945A208CB}"/>
                </a:ext>
              </a:extLst>
            </p:cNvPr>
            <p:cNvGrpSpPr/>
            <p:nvPr/>
          </p:nvGrpSpPr>
          <p:grpSpPr>
            <a:xfrm>
              <a:off x="926221" y="-337125"/>
              <a:ext cx="7966695" cy="6858000"/>
              <a:chOff x="0" y="0"/>
              <a:chExt cx="11151292" cy="6858000"/>
            </a:xfrm>
            <a:solidFill>
              <a:srgbClr val="E2A98A"/>
            </a:solidFill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5CAE0B8-7E0D-7065-6FDC-B7C14D516F68}"/>
                  </a:ext>
                </a:extLst>
              </p:cNvPr>
              <p:cNvSpPr/>
              <p:nvPr/>
            </p:nvSpPr>
            <p:spPr>
              <a:xfrm>
                <a:off x="0" y="0"/>
                <a:ext cx="10497312" cy="6858000"/>
              </a:xfrm>
              <a:prstGeom prst="rect">
                <a:avLst/>
              </a:prstGeom>
              <a:solidFill>
                <a:srgbClr val="FC7C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040FEEC2-0B49-93E9-99E8-4EAB54DD13B0}"/>
                  </a:ext>
                </a:extLst>
              </p:cNvPr>
              <p:cNvSpPr/>
              <p:nvPr/>
            </p:nvSpPr>
            <p:spPr>
              <a:xfrm>
                <a:off x="10371005" y="2673096"/>
                <a:ext cx="780287" cy="755904"/>
              </a:xfrm>
              <a:prstGeom prst="roundRect">
                <a:avLst/>
              </a:prstGeom>
              <a:solidFill>
                <a:srgbClr val="FC7C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2">
                        <a:lumMod val="50000"/>
                      </a:schemeClr>
                    </a:solidFill>
                    <a:latin typeface="Bauhaus 93" panose="04030905020B02020C02" pitchFamily="82" charset="0"/>
                  </a:rPr>
                  <a:t>D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389989-4CF8-0917-B57D-4A6A4474BA05}"/>
                </a:ext>
              </a:extLst>
            </p:cNvPr>
            <p:cNvSpPr txBox="1"/>
            <p:nvPr/>
          </p:nvSpPr>
          <p:spPr>
            <a:xfrm>
              <a:off x="926221" y="-151060"/>
              <a:ext cx="14859000" cy="59093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SERVICES:</a:t>
              </a:r>
            </a:p>
            <a:p>
              <a:endParaRPr lang="en-US" sz="1400" dirty="0">
                <a:solidFill>
                  <a:schemeClr val="accent5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We provide free installation.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We issue ranking and marketing value of  products.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We will exchange e-waste for offers.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We will provide 3D view of gadgets and electronic </a:t>
              </a:r>
            </a:p>
            <a:p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     items in catalog.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We use durable packing for every orders.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Make-in store collections and return possibilities.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Customized products are available.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We will provide this website as payment platform.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You can have live interaction while shopping.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We will provide free headset for first customer.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We will provide saplings as a token of </a:t>
              </a:r>
            </a:p>
            <a:p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     love for every customers.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We try to maintain bug free website.</a:t>
              </a:r>
              <a:endParaRPr lang="en-US" sz="2400" dirty="0"/>
            </a:p>
          </p:txBody>
        </p:sp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6A407B2C-7897-91CA-7A2B-8DC1DD5211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46" b="3746"/>
            <a:stretch/>
          </p:blipFill>
          <p:spPr bwMode="auto">
            <a:xfrm>
              <a:off x="6923307" y="4953977"/>
              <a:ext cx="1280743" cy="1184794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07D3E7E2-3906-1F81-7F09-3FBDDB52D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84" y="4864007"/>
            <a:ext cx="1378314" cy="126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5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34FFED7-3ED8-BFFC-E09B-30DCC9581375}"/>
              </a:ext>
            </a:extLst>
          </p:cNvPr>
          <p:cNvGrpSpPr/>
          <p:nvPr/>
        </p:nvGrpSpPr>
        <p:grpSpPr>
          <a:xfrm>
            <a:off x="4727368" y="-18824"/>
            <a:ext cx="7464632" cy="6858000"/>
            <a:chOff x="4727368" y="0"/>
            <a:chExt cx="7464632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1BD4B9-8FBC-1FD0-C141-7BFB93EFDF53}"/>
                </a:ext>
              </a:extLst>
            </p:cNvPr>
            <p:cNvSpPr/>
            <p:nvPr/>
          </p:nvSpPr>
          <p:spPr>
            <a:xfrm>
              <a:off x="4727368" y="0"/>
              <a:ext cx="7464632" cy="6858000"/>
            </a:xfrm>
            <a:prstGeom prst="rect">
              <a:avLst/>
            </a:prstGeom>
            <a:solidFill>
              <a:srgbClr val="88B6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8B69E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AA26824-4DC1-21E4-2A46-05F3FC83C582}"/>
                </a:ext>
              </a:extLst>
            </p:cNvPr>
            <p:cNvSpPr txBox="1"/>
            <p:nvPr/>
          </p:nvSpPr>
          <p:spPr>
            <a:xfrm>
              <a:off x="5894538" y="601505"/>
              <a:ext cx="383470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2">
                      <a:lumMod val="25000"/>
                    </a:schemeClr>
                  </a:solidFill>
                  <a:latin typeface="Artifakt Element Heavy" panose="020B0B03050000020004" pitchFamily="34" charset="0"/>
                  <a:ea typeface="Artifakt Element Heavy" panose="020B0B03050000020004" pitchFamily="34" charset="0"/>
                </a:rPr>
                <a:t>FROM :</a:t>
              </a:r>
            </a:p>
            <a:p>
              <a:r>
                <a:rPr lang="en-US" sz="4400" b="1" dirty="0">
                  <a:solidFill>
                    <a:schemeClr val="bg2">
                      <a:lumMod val="25000"/>
                    </a:schemeClr>
                  </a:solidFill>
                  <a:latin typeface="Artifakt Element Heavy" panose="020B0B03050000020004" pitchFamily="34" charset="0"/>
                  <a:ea typeface="Artifakt Element Heavy" panose="020B0B03050000020004" pitchFamily="34" charset="0"/>
                </a:rPr>
                <a:t>GRYFINDORS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3D1E54A-97FE-7676-650F-0D36ABD8AE63}"/>
                </a:ext>
              </a:extLst>
            </p:cNvPr>
            <p:cNvSpPr txBox="1"/>
            <p:nvPr/>
          </p:nvSpPr>
          <p:spPr>
            <a:xfrm>
              <a:off x="7539187" y="6290043"/>
              <a:ext cx="4380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ELECTRONIC SHOPPING WEBSITE</a:t>
              </a:r>
            </a:p>
          </p:txBody>
        </p:sp>
        <p:pic>
          <p:nvPicPr>
            <p:cNvPr id="6" name="Picture 2" descr="1,297 W Electronic Logo Images, Stock Photos &amp; Vectors | Shutterstock">
              <a:extLst>
                <a:ext uri="{FF2B5EF4-FFF2-40B4-BE49-F238E27FC236}">
                  <a16:creationId xmlns:a16="http://schemas.microsoft.com/office/drawing/2014/main" id="{830A4CB8-5175-E10C-2F29-8E8D9663FC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328"/>
            <a:stretch/>
          </p:blipFill>
          <p:spPr bwMode="auto">
            <a:xfrm>
              <a:off x="10604944" y="4882831"/>
              <a:ext cx="1280743" cy="1258831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FE380D-1F14-4ECA-3030-320B079E135F}"/>
              </a:ext>
            </a:extLst>
          </p:cNvPr>
          <p:cNvGrpSpPr/>
          <p:nvPr/>
        </p:nvGrpSpPr>
        <p:grpSpPr>
          <a:xfrm>
            <a:off x="-1357" y="-18824"/>
            <a:ext cx="12686761" cy="6876824"/>
            <a:chOff x="1731681" y="0"/>
            <a:chExt cx="12686761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B7B6323-CBDD-29CB-32A5-CE120559489A}"/>
                </a:ext>
              </a:extLst>
            </p:cNvPr>
            <p:cNvGrpSpPr/>
            <p:nvPr/>
          </p:nvGrpSpPr>
          <p:grpSpPr>
            <a:xfrm>
              <a:off x="1731681" y="0"/>
              <a:ext cx="11049602" cy="6858000"/>
              <a:chOff x="0" y="0"/>
              <a:chExt cx="11049602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A94ED15-C1A1-5F44-EE9E-891566418664}"/>
                  </a:ext>
                </a:extLst>
              </p:cNvPr>
              <p:cNvSpPr/>
              <p:nvPr/>
            </p:nvSpPr>
            <p:spPr>
              <a:xfrm>
                <a:off x="0" y="0"/>
                <a:ext cx="10497312" cy="6858000"/>
              </a:xfrm>
              <a:prstGeom prst="rect">
                <a:avLst/>
              </a:prstGeom>
              <a:solidFill>
                <a:srgbClr val="9DC3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FBE4988A-E6EF-4082-B593-F1E600D82453}"/>
                  </a:ext>
                </a:extLst>
              </p:cNvPr>
              <p:cNvSpPr/>
              <p:nvPr/>
            </p:nvSpPr>
            <p:spPr>
              <a:xfrm>
                <a:off x="10269314" y="4937760"/>
                <a:ext cx="780288" cy="755904"/>
              </a:xfrm>
              <a:prstGeom prst="roundRect">
                <a:avLst/>
              </a:prstGeom>
              <a:solidFill>
                <a:srgbClr val="9DC3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2">
                        <a:lumMod val="50000"/>
                      </a:schemeClr>
                    </a:solidFill>
                    <a:latin typeface="Bauhaus 93" panose="04030905020B02020C02" pitchFamily="82" charset="0"/>
                  </a:rPr>
                  <a:t> A</a:t>
                </a:r>
              </a:p>
            </p:txBody>
          </p:sp>
        </p:grpSp>
        <p:pic>
          <p:nvPicPr>
            <p:cNvPr id="15" name="Picture 2" descr="1,297 W Electronic Logo Images, Stock Photos &amp; Vectors | Shutterstock">
              <a:extLst>
                <a:ext uri="{FF2B5EF4-FFF2-40B4-BE49-F238E27FC236}">
                  <a16:creationId xmlns:a16="http://schemas.microsoft.com/office/drawing/2014/main" id="{6BC867D1-FD73-33DA-997E-5FEEC9A802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328"/>
            <a:stretch/>
          </p:blipFill>
          <p:spPr bwMode="auto">
            <a:xfrm>
              <a:off x="5302687" y="693878"/>
              <a:ext cx="2990850" cy="2446628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081162-FDE4-2E1D-9E47-75368AA85732}"/>
                </a:ext>
              </a:extLst>
            </p:cNvPr>
            <p:cNvSpPr txBox="1"/>
            <p:nvPr/>
          </p:nvSpPr>
          <p:spPr>
            <a:xfrm>
              <a:off x="3437760" y="4182729"/>
              <a:ext cx="10980682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WEBSITE NAME:     </a:t>
              </a:r>
              <a:r>
                <a:rPr lang="en-US" sz="3200" b="1" dirty="0">
                  <a:solidFill>
                    <a:schemeClr val="accent5">
                      <a:lumMod val="50000"/>
                    </a:schemeClr>
                  </a:solidFill>
                  <a:latin typeface="Arial Black" panose="020B0A04020102020204" pitchFamily="34" charset="0"/>
                  <a:ea typeface="Adobe Heiti Std R" panose="020B0400000000000000" pitchFamily="34" charset="-128"/>
                </a:rPr>
                <a:t>ELEWAIN</a:t>
              </a:r>
            </a:p>
            <a:p>
              <a:r>
                <a:rPr lang="en-US" sz="32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MOTO                  :      SPOT OF THE ELECTRIC</a:t>
              </a:r>
              <a:endParaRPr lang="en-US" sz="3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0C37FAE-1B2D-4D6B-39D5-8126206AE1F3}"/>
              </a:ext>
            </a:extLst>
          </p:cNvPr>
          <p:cNvGrpSpPr/>
          <p:nvPr/>
        </p:nvGrpSpPr>
        <p:grpSpPr>
          <a:xfrm>
            <a:off x="0" y="18824"/>
            <a:ext cx="9942835" cy="6858000"/>
            <a:chOff x="0" y="0"/>
            <a:chExt cx="11123319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B5BCD3-F973-7F80-D605-41B1CE984F8A}"/>
                </a:ext>
              </a:extLst>
            </p:cNvPr>
            <p:cNvSpPr/>
            <p:nvPr/>
          </p:nvSpPr>
          <p:spPr>
            <a:xfrm>
              <a:off x="0" y="0"/>
              <a:ext cx="10497312" cy="6858000"/>
            </a:xfrm>
            <a:prstGeom prst="rect">
              <a:avLst/>
            </a:prstGeom>
            <a:solidFill>
              <a:srgbClr val="F1C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31841CA-FFC6-D4D8-F196-B8A70C02E3CC}"/>
                </a:ext>
              </a:extLst>
            </p:cNvPr>
            <p:cNvSpPr/>
            <p:nvPr/>
          </p:nvSpPr>
          <p:spPr>
            <a:xfrm>
              <a:off x="10343031" y="4181856"/>
              <a:ext cx="780288" cy="755904"/>
            </a:xfrm>
            <a:prstGeom prst="roundRect">
              <a:avLst/>
            </a:prstGeom>
            <a:solidFill>
              <a:srgbClr val="F1C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2">
                      <a:lumMod val="50000"/>
                    </a:schemeClr>
                  </a:solidFill>
                  <a:latin typeface="Bauhaus 93" panose="04030905020B02020C02" pitchFamily="82" charset="0"/>
                </a:rPr>
                <a:t>B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6CB48E8-6D45-9DD9-D15A-6152D962B717}"/>
              </a:ext>
            </a:extLst>
          </p:cNvPr>
          <p:cNvGrpSpPr/>
          <p:nvPr/>
        </p:nvGrpSpPr>
        <p:grpSpPr>
          <a:xfrm>
            <a:off x="0" y="18824"/>
            <a:ext cx="8918878" cy="6858000"/>
            <a:chOff x="0" y="0"/>
            <a:chExt cx="11144395" cy="6858000"/>
          </a:xfrm>
          <a:solidFill>
            <a:srgbClr val="E2A98A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5023220-2DFC-19DA-5704-49ECB26182FC}"/>
                </a:ext>
              </a:extLst>
            </p:cNvPr>
            <p:cNvSpPr/>
            <p:nvPr/>
          </p:nvSpPr>
          <p:spPr>
            <a:xfrm>
              <a:off x="0" y="0"/>
              <a:ext cx="10497312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B9F560E-0D4A-E748-2EE3-9D4664170FE5}"/>
                </a:ext>
              </a:extLst>
            </p:cNvPr>
            <p:cNvSpPr/>
            <p:nvPr/>
          </p:nvSpPr>
          <p:spPr>
            <a:xfrm>
              <a:off x="10364108" y="3429000"/>
              <a:ext cx="780287" cy="7559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2">
                      <a:lumMod val="50000"/>
                    </a:schemeClr>
                  </a:solidFill>
                  <a:latin typeface="Bauhaus 93" panose="04030905020B02020C02" pitchFamily="82" charset="0"/>
                </a:rPr>
                <a:t>C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E6E566A-8DDC-FC6C-A5B9-F96945A208CB}"/>
              </a:ext>
            </a:extLst>
          </p:cNvPr>
          <p:cNvGrpSpPr/>
          <p:nvPr/>
        </p:nvGrpSpPr>
        <p:grpSpPr>
          <a:xfrm>
            <a:off x="0" y="37648"/>
            <a:ext cx="7966695" cy="6858000"/>
            <a:chOff x="0" y="0"/>
            <a:chExt cx="11151292" cy="6858000"/>
          </a:xfrm>
          <a:solidFill>
            <a:srgbClr val="E2A98A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5CAE0B8-7E0D-7065-6FDC-B7C14D516F68}"/>
                </a:ext>
              </a:extLst>
            </p:cNvPr>
            <p:cNvSpPr/>
            <p:nvPr/>
          </p:nvSpPr>
          <p:spPr>
            <a:xfrm>
              <a:off x="0" y="0"/>
              <a:ext cx="10497312" cy="6858000"/>
            </a:xfrm>
            <a:prstGeom prst="rect">
              <a:avLst/>
            </a:prstGeom>
            <a:solidFill>
              <a:srgbClr val="FC7C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040FEEC2-0B49-93E9-99E8-4EAB54DD13B0}"/>
                </a:ext>
              </a:extLst>
            </p:cNvPr>
            <p:cNvSpPr/>
            <p:nvPr/>
          </p:nvSpPr>
          <p:spPr>
            <a:xfrm>
              <a:off x="10371005" y="2673096"/>
              <a:ext cx="780287" cy="755904"/>
            </a:xfrm>
            <a:prstGeom prst="roundRect">
              <a:avLst/>
            </a:prstGeom>
            <a:solidFill>
              <a:srgbClr val="FC7C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2">
                      <a:lumMod val="50000"/>
                    </a:schemeClr>
                  </a:solidFill>
                  <a:latin typeface="Bauhaus 93" panose="04030905020B02020C02" pitchFamily="82" charset="0"/>
                </a:rPr>
                <a:t>D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E06217F-5491-2741-C458-4E388CA13005}"/>
              </a:ext>
            </a:extLst>
          </p:cNvPr>
          <p:cNvGrpSpPr/>
          <p:nvPr/>
        </p:nvGrpSpPr>
        <p:grpSpPr>
          <a:xfrm>
            <a:off x="0" y="56472"/>
            <a:ext cx="11058312" cy="6858000"/>
            <a:chOff x="915961" y="-288717"/>
            <a:chExt cx="11058312" cy="68580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9286042-82ED-0618-76F4-2B3BC16B57B2}"/>
                </a:ext>
              </a:extLst>
            </p:cNvPr>
            <p:cNvGrpSpPr/>
            <p:nvPr/>
          </p:nvGrpSpPr>
          <p:grpSpPr>
            <a:xfrm>
              <a:off x="915961" y="-288717"/>
              <a:ext cx="7037461" cy="6858000"/>
              <a:chOff x="0" y="0"/>
              <a:chExt cx="11284847" cy="6858000"/>
            </a:xfrm>
            <a:solidFill>
              <a:srgbClr val="FF725B"/>
            </a:solidFill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06E875B-AF10-24D2-1B77-5E06B5F87F2D}"/>
                  </a:ext>
                </a:extLst>
              </p:cNvPr>
              <p:cNvSpPr/>
              <p:nvPr/>
            </p:nvSpPr>
            <p:spPr>
              <a:xfrm>
                <a:off x="0" y="0"/>
                <a:ext cx="10497312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CBAAF8"/>
                  </a:solidFill>
                </a:endParaRP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66854AA0-086B-F5F4-2840-79D7D6D72769}"/>
                  </a:ext>
                </a:extLst>
              </p:cNvPr>
              <p:cNvSpPr/>
              <p:nvPr/>
            </p:nvSpPr>
            <p:spPr>
              <a:xfrm>
                <a:off x="10305942" y="1917192"/>
                <a:ext cx="978905" cy="75590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2">
                        <a:lumMod val="50000"/>
                      </a:schemeClr>
                    </a:solidFill>
                    <a:latin typeface="Bauhaus 93" panose="04030905020B02020C02" pitchFamily="82" charset="0"/>
                  </a:rPr>
                  <a:t>E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8B03342-4FA3-FDD0-D049-C994ACF44F31}"/>
                </a:ext>
              </a:extLst>
            </p:cNvPr>
            <p:cNvSpPr txBox="1"/>
            <p:nvPr/>
          </p:nvSpPr>
          <p:spPr>
            <a:xfrm>
              <a:off x="1066789" y="289688"/>
              <a:ext cx="10907484" cy="37548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FEATURES:</a:t>
              </a:r>
            </a:p>
            <a:p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User- friendly web design.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Fast checkout process.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Integration with a digital advertising </a:t>
              </a:r>
            </a:p>
            <a:p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     service.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Including IME (In Mold Electronics)will </a:t>
              </a:r>
            </a:p>
            <a:p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     reduce labor while fewer wires and </a:t>
              </a:r>
            </a:p>
            <a:p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     connectors reduce both cost and vehicle </a:t>
              </a:r>
            </a:p>
            <a:p>
              <a:r>
                <a:rPr lang="en-US" sz="24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     weight. </a:t>
              </a:r>
            </a:p>
          </p:txBody>
        </p:sp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71DDF703-A747-1867-389D-6790D3F01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5" b="855"/>
            <a:stretch/>
          </p:blipFill>
          <p:spPr bwMode="auto">
            <a:xfrm>
              <a:off x="5957839" y="5133027"/>
              <a:ext cx="1280743" cy="1258831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0A44BD9-2DC1-0A92-BFA9-0AAF599BF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944" y="4864007"/>
            <a:ext cx="1327994" cy="125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0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34FFED7-3ED8-BFFC-E09B-30DCC9581375}"/>
              </a:ext>
            </a:extLst>
          </p:cNvPr>
          <p:cNvGrpSpPr/>
          <p:nvPr/>
        </p:nvGrpSpPr>
        <p:grpSpPr>
          <a:xfrm>
            <a:off x="4727368" y="-18824"/>
            <a:ext cx="7464632" cy="6858000"/>
            <a:chOff x="4727368" y="0"/>
            <a:chExt cx="7464632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1BD4B9-8FBC-1FD0-C141-7BFB93EFDF53}"/>
                </a:ext>
              </a:extLst>
            </p:cNvPr>
            <p:cNvSpPr/>
            <p:nvPr/>
          </p:nvSpPr>
          <p:spPr>
            <a:xfrm>
              <a:off x="4727368" y="0"/>
              <a:ext cx="7464632" cy="6858000"/>
            </a:xfrm>
            <a:prstGeom prst="rect">
              <a:avLst/>
            </a:prstGeom>
            <a:solidFill>
              <a:srgbClr val="88B6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8B69E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AA26824-4DC1-21E4-2A46-05F3FC83C582}"/>
                </a:ext>
              </a:extLst>
            </p:cNvPr>
            <p:cNvSpPr txBox="1"/>
            <p:nvPr/>
          </p:nvSpPr>
          <p:spPr>
            <a:xfrm>
              <a:off x="5894538" y="601505"/>
              <a:ext cx="383470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2">
                      <a:lumMod val="25000"/>
                    </a:schemeClr>
                  </a:solidFill>
                  <a:latin typeface="Artifakt Element Heavy" panose="020B0B03050000020004" pitchFamily="34" charset="0"/>
                  <a:ea typeface="Artifakt Element Heavy" panose="020B0B03050000020004" pitchFamily="34" charset="0"/>
                </a:rPr>
                <a:t>FROM :</a:t>
              </a:r>
            </a:p>
            <a:p>
              <a:r>
                <a:rPr lang="en-US" sz="4400" b="1" dirty="0">
                  <a:solidFill>
                    <a:schemeClr val="bg2">
                      <a:lumMod val="25000"/>
                    </a:schemeClr>
                  </a:solidFill>
                  <a:latin typeface="Artifakt Element Heavy" panose="020B0B03050000020004" pitchFamily="34" charset="0"/>
                  <a:ea typeface="Artifakt Element Heavy" panose="020B0B03050000020004" pitchFamily="34" charset="0"/>
                </a:rPr>
                <a:t>GRYFINDORS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3D1E54A-97FE-7676-650F-0D36ABD8AE63}"/>
                </a:ext>
              </a:extLst>
            </p:cNvPr>
            <p:cNvSpPr txBox="1"/>
            <p:nvPr/>
          </p:nvSpPr>
          <p:spPr>
            <a:xfrm>
              <a:off x="7539187" y="6290043"/>
              <a:ext cx="4380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ELECTRONIC SHOPPING WEBSITE</a:t>
              </a:r>
            </a:p>
          </p:txBody>
        </p:sp>
        <p:pic>
          <p:nvPicPr>
            <p:cNvPr id="6" name="Picture 2" descr="1,297 W Electronic Logo Images, Stock Photos &amp; Vectors | Shutterstock">
              <a:extLst>
                <a:ext uri="{FF2B5EF4-FFF2-40B4-BE49-F238E27FC236}">
                  <a16:creationId xmlns:a16="http://schemas.microsoft.com/office/drawing/2014/main" id="{830A4CB8-5175-E10C-2F29-8E8D9663FC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328"/>
            <a:stretch/>
          </p:blipFill>
          <p:spPr bwMode="auto">
            <a:xfrm>
              <a:off x="10604944" y="4882831"/>
              <a:ext cx="1280743" cy="1258831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FE380D-1F14-4ECA-3030-320B079E135F}"/>
              </a:ext>
            </a:extLst>
          </p:cNvPr>
          <p:cNvGrpSpPr/>
          <p:nvPr/>
        </p:nvGrpSpPr>
        <p:grpSpPr>
          <a:xfrm>
            <a:off x="-1357" y="-18824"/>
            <a:ext cx="12686761" cy="6876824"/>
            <a:chOff x="1731681" y="0"/>
            <a:chExt cx="12686761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B7B6323-CBDD-29CB-32A5-CE120559489A}"/>
                </a:ext>
              </a:extLst>
            </p:cNvPr>
            <p:cNvGrpSpPr/>
            <p:nvPr/>
          </p:nvGrpSpPr>
          <p:grpSpPr>
            <a:xfrm>
              <a:off x="1731681" y="0"/>
              <a:ext cx="11049602" cy="6858000"/>
              <a:chOff x="0" y="0"/>
              <a:chExt cx="11049602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A94ED15-C1A1-5F44-EE9E-891566418664}"/>
                  </a:ext>
                </a:extLst>
              </p:cNvPr>
              <p:cNvSpPr/>
              <p:nvPr/>
            </p:nvSpPr>
            <p:spPr>
              <a:xfrm>
                <a:off x="0" y="0"/>
                <a:ext cx="10497312" cy="6858000"/>
              </a:xfrm>
              <a:prstGeom prst="rect">
                <a:avLst/>
              </a:prstGeom>
              <a:solidFill>
                <a:srgbClr val="9DC3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FBE4988A-E6EF-4082-B593-F1E600D82453}"/>
                  </a:ext>
                </a:extLst>
              </p:cNvPr>
              <p:cNvSpPr/>
              <p:nvPr/>
            </p:nvSpPr>
            <p:spPr>
              <a:xfrm>
                <a:off x="10269314" y="4937760"/>
                <a:ext cx="780288" cy="755904"/>
              </a:xfrm>
              <a:prstGeom prst="roundRect">
                <a:avLst/>
              </a:prstGeom>
              <a:solidFill>
                <a:srgbClr val="9DC3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2">
                        <a:lumMod val="50000"/>
                      </a:schemeClr>
                    </a:solidFill>
                    <a:latin typeface="Bauhaus 93" panose="04030905020B02020C02" pitchFamily="82" charset="0"/>
                  </a:rPr>
                  <a:t> A</a:t>
                </a:r>
              </a:p>
            </p:txBody>
          </p:sp>
        </p:grpSp>
        <p:pic>
          <p:nvPicPr>
            <p:cNvPr id="15" name="Picture 2" descr="1,297 W Electronic Logo Images, Stock Photos &amp; Vectors | Shutterstock">
              <a:extLst>
                <a:ext uri="{FF2B5EF4-FFF2-40B4-BE49-F238E27FC236}">
                  <a16:creationId xmlns:a16="http://schemas.microsoft.com/office/drawing/2014/main" id="{6BC867D1-FD73-33DA-997E-5FEEC9A802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328"/>
            <a:stretch/>
          </p:blipFill>
          <p:spPr bwMode="auto">
            <a:xfrm>
              <a:off x="5302687" y="693878"/>
              <a:ext cx="2990850" cy="2446628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081162-FDE4-2E1D-9E47-75368AA85732}"/>
                </a:ext>
              </a:extLst>
            </p:cNvPr>
            <p:cNvSpPr txBox="1"/>
            <p:nvPr/>
          </p:nvSpPr>
          <p:spPr>
            <a:xfrm>
              <a:off x="3437760" y="4182729"/>
              <a:ext cx="10980682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WEBSITE NAME:     </a:t>
              </a:r>
              <a:r>
                <a:rPr lang="en-US" sz="3200" b="1" dirty="0">
                  <a:solidFill>
                    <a:schemeClr val="accent5">
                      <a:lumMod val="50000"/>
                    </a:schemeClr>
                  </a:solidFill>
                  <a:latin typeface="Arial Black" panose="020B0A04020102020204" pitchFamily="34" charset="0"/>
                  <a:ea typeface="Adobe Heiti Std R" panose="020B0400000000000000" pitchFamily="34" charset="-128"/>
                </a:rPr>
                <a:t>ELEWAIN</a:t>
              </a:r>
            </a:p>
            <a:p>
              <a:r>
                <a:rPr lang="en-US" sz="3200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MOTO                  :      SPOT OF THE ELECTRIC</a:t>
              </a:r>
              <a:endParaRPr lang="en-US" sz="3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0C37FAE-1B2D-4D6B-39D5-8126206AE1F3}"/>
              </a:ext>
            </a:extLst>
          </p:cNvPr>
          <p:cNvGrpSpPr/>
          <p:nvPr/>
        </p:nvGrpSpPr>
        <p:grpSpPr>
          <a:xfrm>
            <a:off x="0" y="18824"/>
            <a:ext cx="9942835" cy="6858000"/>
            <a:chOff x="0" y="0"/>
            <a:chExt cx="11123319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B5BCD3-F973-7F80-D605-41B1CE984F8A}"/>
                </a:ext>
              </a:extLst>
            </p:cNvPr>
            <p:cNvSpPr/>
            <p:nvPr/>
          </p:nvSpPr>
          <p:spPr>
            <a:xfrm>
              <a:off x="0" y="0"/>
              <a:ext cx="10497312" cy="6858000"/>
            </a:xfrm>
            <a:prstGeom prst="rect">
              <a:avLst/>
            </a:prstGeom>
            <a:solidFill>
              <a:srgbClr val="F1C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31841CA-FFC6-D4D8-F196-B8A70C02E3CC}"/>
                </a:ext>
              </a:extLst>
            </p:cNvPr>
            <p:cNvSpPr/>
            <p:nvPr/>
          </p:nvSpPr>
          <p:spPr>
            <a:xfrm>
              <a:off x="10343031" y="4181856"/>
              <a:ext cx="780288" cy="755904"/>
            </a:xfrm>
            <a:prstGeom prst="roundRect">
              <a:avLst/>
            </a:prstGeom>
            <a:solidFill>
              <a:srgbClr val="F1CB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2">
                      <a:lumMod val="50000"/>
                    </a:schemeClr>
                  </a:solidFill>
                  <a:latin typeface="Bauhaus 93" panose="04030905020B02020C02" pitchFamily="82" charset="0"/>
                </a:rPr>
                <a:t>B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6CB48E8-6D45-9DD9-D15A-6152D962B717}"/>
              </a:ext>
            </a:extLst>
          </p:cNvPr>
          <p:cNvGrpSpPr/>
          <p:nvPr/>
        </p:nvGrpSpPr>
        <p:grpSpPr>
          <a:xfrm>
            <a:off x="0" y="18824"/>
            <a:ext cx="8918878" cy="6858000"/>
            <a:chOff x="0" y="0"/>
            <a:chExt cx="11144395" cy="6858000"/>
          </a:xfrm>
          <a:solidFill>
            <a:srgbClr val="E2A98A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5023220-2DFC-19DA-5704-49ECB26182FC}"/>
                </a:ext>
              </a:extLst>
            </p:cNvPr>
            <p:cNvSpPr/>
            <p:nvPr/>
          </p:nvSpPr>
          <p:spPr>
            <a:xfrm>
              <a:off x="0" y="0"/>
              <a:ext cx="10497312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B9F560E-0D4A-E748-2EE3-9D4664170FE5}"/>
                </a:ext>
              </a:extLst>
            </p:cNvPr>
            <p:cNvSpPr/>
            <p:nvPr/>
          </p:nvSpPr>
          <p:spPr>
            <a:xfrm>
              <a:off x="10364108" y="3429000"/>
              <a:ext cx="780287" cy="7559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2">
                      <a:lumMod val="50000"/>
                    </a:schemeClr>
                  </a:solidFill>
                  <a:latin typeface="Bauhaus 93" panose="04030905020B02020C02" pitchFamily="82" charset="0"/>
                </a:rPr>
                <a:t>C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E6E566A-8DDC-FC6C-A5B9-F96945A208CB}"/>
              </a:ext>
            </a:extLst>
          </p:cNvPr>
          <p:cNvGrpSpPr/>
          <p:nvPr/>
        </p:nvGrpSpPr>
        <p:grpSpPr>
          <a:xfrm>
            <a:off x="0" y="37648"/>
            <a:ext cx="7966695" cy="6858000"/>
            <a:chOff x="0" y="0"/>
            <a:chExt cx="11151292" cy="6858000"/>
          </a:xfrm>
          <a:solidFill>
            <a:srgbClr val="E2A98A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5CAE0B8-7E0D-7065-6FDC-B7C14D516F68}"/>
                </a:ext>
              </a:extLst>
            </p:cNvPr>
            <p:cNvSpPr/>
            <p:nvPr/>
          </p:nvSpPr>
          <p:spPr>
            <a:xfrm>
              <a:off x="0" y="0"/>
              <a:ext cx="10497312" cy="6858000"/>
            </a:xfrm>
            <a:prstGeom prst="rect">
              <a:avLst/>
            </a:prstGeom>
            <a:solidFill>
              <a:srgbClr val="FC7C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040FEEC2-0B49-93E9-99E8-4EAB54DD13B0}"/>
                </a:ext>
              </a:extLst>
            </p:cNvPr>
            <p:cNvSpPr/>
            <p:nvPr/>
          </p:nvSpPr>
          <p:spPr>
            <a:xfrm>
              <a:off x="10371005" y="2673096"/>
              <a:ext cx="780287" cy="755904"/>
            </a:xfrm>
            <a:prstGeom prst="roundRect">
              <a:avLst/>
            </a:prstGeom>
            <a:solidFill>
              <a:srgbClr val="FC7C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2">
                      <a:lumMod val="50000"/>
                    </a:schemeClr>
                  </a:solidFill>
                  <a:latin typeface="Bauhaus 93" panose="04030905020B02020C02" pitchFamily="82" charset="0"/>
                </a:rPr>
                <a:t>D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9286042-82ED-0618-76F4-2B3BC16B57B2}"/>
              </a:ext>
            </a:extLst>
          </p:cNvPr>
          <p:cNvGrpSpPr/>
          <p:nvPr/>
        </p:nvGrpSpPr>
        <p:grpSpPr>
          <a:xfrm>
            <a:off x="0" y="56472"/>
            <a:ext cx="7037461" cy="6858000"/>
            <a:chOff x="0" y="0"/>
            <a:chExt cx="11284847" cy="6858000"/>
          </a:xfrm>
          <a:solidFill>
            <a:srgbClr val="FF725B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06E875B-AF10-24D2-1B77-5E06B5F87F2D}"/>
                </a:ext>
              </a:extLst>
            </p:cNvPr>
            <p:cNvSpPr/>
            <p:nvPr/>
          </p:nvSpPr>
          <p:spPr>
            <a:xfrm>
              <a:off x="0" y="0"/>
              <a:ext cx="10497312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BAAF8"/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6854AA0-086B-F5F4-2840-79D7D6D72769}"/>
                </a:ext>
              </a:extLst>
            </p:cNvPr>
            <p:cNvSpPr/>
            <p:nvPr/>
          </p:nvSpPr>
          <p:spPr>
            <a:xfrm>
              <a:off x="10305942" y="1917192"/>
              <a:ext cx="978905" cy="7559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2">
                      <a:lumMod val="50000"/>
                    </a:schemeClr>
                  </a:solidFill>
                  <a:latin typeface="Bauhaus 93" panose="04030905020B02020C02" pitchFamily="82" charset="0"/>
                </a:rPr>
                <a:t>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BA8211C-5998-9322-BC16-221A10A6150B}"/>
              </a:ext>
            </a:extLst>
          </p:cNvPr>
          <p:cNvGrpSpPr/>
          <p:nvPr/>
        </p:nvGrpSpPr>
        <p:grpSpPr>
          <a:xfrm>
            <a:off x="26565" y="34140"/>
            <a:ext cx="11550692" cy="6858000"/>
            <a:chOff x="2468742" y="-1838946"/>
            <a:chExt cx="11550692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0381D7A-CC1B-18EC-ECAA-06DE9F82BB5A}"/>
                </a:ext>
              </a:extLst>
            </p:cNvPr>
            <p:cNvGrpSpPr/>
            <p:nvPr/>
          </p:nvGrpSpPr>
          <p:grpSpPr>
            <a:xfrm>
              <a:off x="2468742" y="-1838946"/>
              <a:ext cx="6104600" cy="6858000"/>
              <a:chOff x="1529148" y="-636"/>
              <a:chExt cx="9788965" cy="6858000"/>
            </a:xfrm>
            <a:solidFill>
              <a:srgbClr val="FF6565"/>
            </a:solidFill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EE61800-B3F1-70FC-3BB5-B199A0B8E86F}"/>
                  </a:ext>
                </a:extLst>
              </p:cNvPr>
              <p:cNvSpPr/>
              <p:nvPr/>
            </p:nvSpPr>
            <p:spPr>
              <a:xfrm>
                <a:off x="1529148" y="-636"/>
                <a:ext cx="9010763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CBAAF8"/>
                  </a:solidFill>
                </a:endParaRP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71B086EA-44FB-E9C8-C898-3FD4708DC4ED}"/>
                  </a:ext>
                </a:extLst>
              </p:cNvPr>
              <p:cNvSpPr/>
              <p:nvPr/>
            </p:nvSpPr>
            <p:spPr>
              <a:xfrm>
                <a:off x="10259477" y="1161288"/>
                <a:ext cx="1058636" cy="75590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2">
                        <a:lumMod val="50000"/>
                      </a:schemeClr>
                    </a:solidFill>
                    <a:latin typeface="Bauhaus 93" panose="04030905020B02020C02" pitchFamily="82" charset="0"/>
                  </a:rPr>
                  <a:t>f</a:t>
                </a:r>
              </a:p>
            </p:txBody>
          </p:sp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539D772-1751-BC4C-5E21-45C0F231B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377" y="-1559600"/>
              <a:ext cx="4639809" cy="4707469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noFill/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A89FE1A-A176-76B2-200B-CC7A77D0C205}"/>
                </a:ext>
              </a:extLst>
            </p:cNvPr>
            <p:cNvSpPr txBox="1"/>
            <p:nvPr/>
          </p:nvSpPr>
          <p:spPr>
            <a:xfrm>
              <a:off x="2937778" y="3177978"/>
              <a:ext cx="1108165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THANKING YOU…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41BCAC8E-FB0B-80C6-25BE-0DAE3B0241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630" y="4932489"/>
            <a:ext cx="1321749" cy="119034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A5D1E83-695E-9618-6B80-3BE6F0B23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3964" y="5350041"/>
            <a:ext cx="1316850" cy="133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68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B6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C3A932-A666-A0D8-8A84-98440C6E2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964" y="5181601"/>
            <a:ext cx="1460530" cy="14245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6331424-AE89-7748-71F2-6BE7AE6A3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11377-AA16-2861-FF56-400F99A41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0442"/>
            <a:ext cx="10515600" cy="5246521"/>
          </a:xfrm>
        </p:spPr>
        <p:txBody>
          <a:bodyPr>
            <a:normAutofit/>
          </a:bodyPr>
          <a:lstStyle/>
          <a:p>
            <a:pPr algn="ctr"/>
            <a:r>
              <a:rPr lang="en-IN" sz="4400" dirty="0" err="1"/>
              <a:t>Atchaya</a:t>
            </a:r>
            <a:r>
              <a:rPr lang="en-IN" sz="4400" dirty="0"/>
              <a:t> Shri</a:t>
            </a:r>
          </a:p>
          <a:p>
            <a:pPr algn="ctr"/>
            <a:r>
              <a:rPr lang="en-IN" sz="4400" dirty="0"/>
              <a:t>Kawinya .R</a:t>
            </a:r>
          </a:p>
          <a:p>
            <a:pPr algn="ctr"/>
            <a:r>
              <a:rPr lang="en-IN" sz="4400" dirty="0"/>
              <a:t>Pallavi.</a:t>
            </a:r>
          </a:p>
          <a:p>
            <a:pPr algn="ctr"/>
            <a:r>
              <a:rPr lang="en-IN" sz="4400" dirty="0"/>
              <a:t>Sanjana.</a:t>
            </a:r>
          </a:p>
          <a:p>
            <a:pPr algn="ctr"/>
            <a:r>
              <a:rPr lang="en-IN" sz="4400" dirty="0"/>
              <a:t>Pavithra.</a:t>
            </a:r>
          </a:p>
          <a:p>
            <a:pPr algn="ctr"/>
            <a:r>
              <a:rPr lang="en-IN" sz="4400" dirty="0"/>
              <a:t>Akshaya.</a:t>
            </a:r>
          </a:p>
        </p:txBody>
      </p:sp>
    </p:spTree>
    <p:extLst>
      <p:ext uri="{BB962C8B-B14F-4D97-AF65-F5344CB8AC3E}">
        <p14:creationId xmlns:p14="http://schemas.microsoft.com/office/powerpoint/2010/main" val="78344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851</TotalTime>
  <Words>561</Words>
  <Application>Microsoft Office PowerPoint</Application>
  <PresentationFormat>Widescreen</PresentationFormat>
  <Paragraphs>124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Adobe Heiti Std R</vt:lpstr>
      <vt:lpstr>Arial</vt:lpstr>
      <vt:lpstr>Arial Black</vt:lpstr>
      <vt:lpstr>Artifakt Element Heavy</vt:lpstr>
      <vt:lpstr>Bauhaus 93</vt:lpstr>
      <vt:lpstr>Calibri</vt:lpstr>
      <vt:lpstr>Calibri Light</vt:lpstr>
      <vt:lpstr>Office Theme</vt:lpstr>
      <vt:lpstr>PowerPoint Presentation</vt:lpstr>
      <vt:lpstr>PowerPoint Presentation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Kawinya R</dc:creator>
  <cp:lastModifiedBy>Kawinya R</cp:lastModifiedBy>
  <cp:revision>10</cp:revision>
  <dcterms:created xsi:type="dcterms:W3CDTF">2022-11-09T21:15:30Z</dcterms:created>
  <dcterms:modified xsi:type="dcterms:W3CDTF">2022-12-22T11:00:41Z</dcterms:modified>
</cp:coreProperties>
</file>