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194AF2-85CB-4EC0-B11D-38E80FC363B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AF899C-E5FF-4AC2-8205-69234221C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4019"/>
            <a:ext cx="7772400" cy="6553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7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2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279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9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Introduction</a:t>
            </a:r>
            <a:r>
              <a:rPr lang="en-US" dirty="0" smtClean="0"/>
              <a:t> to </a:t>
            </a:r>
            <a:r>
              <a:rPr lang="en-US" sz="9800" dirty="0" smtClean="0"/>
              <a:t>Rules</a:t>
            </a:r>
            <a:r>
              <a:rPr lang="en-US" dirty="0" smtClean="0"/>
              <a:t> of </a:t>
            </a:r>
            <a:r>
              <a:rPr lang="en-US" sz="5300" dirty="0" err="1" smtClean="0"/>
              <a:t>Inferance</a:t>
            </a:r>
            <a:endParaRPr lang="en-US" sz="53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Ruless</a:t>
            </a:r>
            <a:r>
              <a:rPr lang="en-US" dirty="0" smtClean="0"/>
              <a:t> of inference is a common slides this is a </a:t>
            </a:r>
            <a:r>
              <a:rPr lang="en-US" dirty="0" err="1" smtClean="0"/>
              <a:t>kkv</a:t>
            </a:r>
            <a:r>
              <a:rPr lang="en-US" dirty="0" smtClean="0"/>
              <a:t> </a:t>
            </a:r>
            <a:r>
              <a:rPr lang="en-US" dirty="0" err="1" smtClean="0"/>
              <a:t>jgbji</a:t>
            </a:r>
            <a:r>
              <a:rPr lang="en-US" dirty="0" smtClean="0"/>
              <a:t> igjihjfjii9er </a:t>
            </a:r>
            <a:r>
              <a:rPr lang="en-US" dirty="0" err="1" smtClean="0"/>
              <a:t>uihfguihu</a:t>
            </a:r>
            <a:r>
              <a:rPr lang="en-US" dirty="0" smtClean="0"/>
              <a:t> </a:t>
            </a:r>
            <a:r>
              <a:rPr lang="en-US" dirty="0" err="1" smtClean="0"/>
              <a:t>hguurhuhg</a:t>
            </a:r>
            <a:r>
              <a:rPr lang="en-US" dirty="0" smtClean="0"/>
              <a:t> </a:t>
            </a:r>
            <a:r>
              <a:rPr lang="en-US" dirty="0" err="1" smtClean="0"/>
              <a:t>hrguh</a:t>
            </a:r>
            <a:r>
              <a:rPr lang="en-US" dirty="0" smtClean="0"/>
              <a:t> </a:t>
            </a:r>
            <a:r>
              <a:rPr lang="en-US" dirty="0" err="1" smtClean="0"/>
              <a:t>ioioohgehgohoogh</a:t>
            </a:r>
            <a:r>
              <a:rPr lang="en-US" dirty="0" smtClean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36157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24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Rules of Inferance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sonic master</dc:creator>
  <cp:lastModifiedBy>sonic master</cp:lastModifiedBy>
  <cp:revision>2</cp:revision>
  <dcterms:created xsi:type="dcterms:W3CDTF">2018-03-07T17:01:14Z</dcterms:created>
  <dcterms:modified xsi:type="dcterms:W3CDTF">2018-03-07T17:14:17Z</dcterms:modified>
</cp:coreProperties>
</file>