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Natural Disaster Help App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Briana </a:t>
            </a:r>
            <a:r>
              <a:rPr lang="en"/>
              <a:t>Crockett, David Kay, Deep Patel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Idea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</a:t>
            </a:r>
            <a:r>
              <a:rPr lang="en"/>
              <a:t>mobile</a:t>
            </a:r>
            <a:r>
              <a:rPr lang="en"/>
              <a:t> application that will give assistance to users caught in natural disasters such as </a:t>
            </a:r>
            <a:r>
              <a:rPr lang="en"/>
              <a:t>tornadoes</a:t>
            </a:r>
            <a:r>
              <a:rPr lang="en"/>
              <a:t>, hurricanes, and </a:t>
            </a:r>
            <a:r>
              <a:rPr lang="en"/>
              <a:t>earthquakes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Something beyond a “basic weather tracking app” by providing users with additional emergency services.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Give the average user and emergency services the important information such as locations of </a:t>
            </a:r>
            <a:r>
              <a:rPr lang="en"/>
              <a:t>appropriate shelters, how to protect themselves during the storm, and emergency response dispatch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Think Big!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Equipment for emergency </a:t>
            </a:r>
            <a:r>
              <a:rPr lang="en"/>
              <a:t>personnel</a:t>
            </a:r>
            <a:r>
              <a:rPr lang="en"/>
              <a:t> that uses the data from the app to rescue users.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better close range phone locator to locate people buried after an earthquake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Equipment needed to support the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Servers to store tracking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Personnel needed to support the app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Manage/Update app as time progresses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Equipment to make this app </a:t>
            </a:r>
            <a:r>
              <a:rPr lang="en"/>
              <a:t>available</a:t>
            </a:r>
            <a:r>
              <a:rPr lang="en"/>
              <a:t> to those without </a:t>
            </a:r>
            <a:r>
              <a:rPr lang="en"/>
              <a:t>sufficient</a:t>
            </a:r>
            <a:r>
              <a:rPr lang="en"/>
              <a:t> technology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Worldwide </a:t>
            </a:r>
            <a:r>
              <a:rPr lang="en"/>
              <a:t>access</a:t>
            </a:r>
            <a:r>
              <a:rPr lang="en"/>
              <a:t> specifically targeting areas affected by </a:t>
            </a:r>
            <a:r>
              <a:rPr lang="en"/>
              <a:t>natural</a:t>
            </a:r>
            <a:r>
              <a:rPr lang="en"/>
              <a:t> disasters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will it do?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Navigation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Connect to a third-party </a:t>
            </a:r>
            <a:r>
              <a:rPr lang="en"/>
              <a:t>navigation</a:t>
            </a:r>
            <a:r>
              <a:rPr lang="en"/>
              <a:t> API such as Google Maps and Mapbox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Download navigation data for offline usage before </a:t>
            </a:r>
            <a:r>
              <a:rPr lang="en"/>
              <a:t>disaster</a:t>
            </a:r>
            <a:r>
              <a:rPr lang="en"/>
              <a:t> in case of disconnection from internet services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Navigate to safest location which vary based on </a:t>
            </a:r>
            <a:r>
              <a:rPr lang="en"/>
              <a:t>disaster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Tracking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will be prompted to enable tracking before and during disaster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application will alert the user if they are in the area of effect of a natural disaster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Predict user location based on data collected from pings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Wellness Check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Tries to </a:t>
            </a:r>
            <a:r>
              <a:rPr lang="en"/>
              <a:t>determine</a:t>
            </a:r>
            <a:r>
              <a:rPr lang="en"/>
              <a:t> a user’s condition after a disaster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Deploys a pop-up that will determine if emergency </a:t>
            </a:r>
            <a:r>
              <a:rPr lang="en"/>
              <a:t>response</a:t>
            </a:r>
            <a:r>
              <a:rPr lang="en"/>
              <a:t> is </a:t>
            </a:r>
            <a:r>
              <a:rPr lang="en"/>
              <a:t>dispatched</a:t>
            </a:r>
            <a:r>
              <a:rPr lang="en"/>
              <a:t> to the location.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696" y="0"/>
            <a:ext cx="47350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Products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Provide nothing more than a weather tracker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With the current “emergency apps” you are fortunate to get at most a working weather tracker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Fail when internet services are unavailable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of these apps give the user nothing but an error screen when there is no internet </a:t>
            </a:r>
            <a:r>
              <a:rPr lang="en"/>
              <a:t>access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Quite a number of these supposed “help apps” are just scams apps that just display picture or nothing but still cost money.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