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embeddedFontLst>
    <p:embeddedFont>
      <p:font typeface="Average"/>
      <p:regular r:id="rId12"/>
    </p:embeddedFont>
    <p:embeddedFont>
      <p:font typeface="Oswald"/>
      <p:regular r:id="rId13"/>
      <p:bold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Oswald-regular.fntdata"/><Relationship Id="rId12" Type="http://schemas.openxmlformats.org/officeDocument/2006/relationships/font" Target="fonts/Average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schemas.openxmlformats.org/officeDocument/2006/relationships/font" Target="fonts/Oswald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Shape 11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4800"/>
              <a:buNone/>
              <a:defRPr sz="4800"/>
            </a:lvl1pPr>
            <a:lvl2pPr lvl="1" algn="ctr">
              <a:spcBef>
                <a:spcPts val="0"/>
              </a:spcBef>
              <a:buSzPts val="4800"/>
              <a:buNone/>
              <a:defRPr sz="4800"/>
            </a:lvl2pPr>
            <a:lvl3pPr lvl="2" algn="ctr">
              <a:spcBef>
                <a:spcPts val="0"/>
              </a:spcBef>
              <a:buSzPts val="4800"/>
              <a:buNone/>
              <a:defRPr sz="4800"/>
            </a:lvl3pPr>
            <a:lvl4pPr lvl="3" algn="ctr">
              <a:spcBef>
                <a:spcPts val="0"/>
              </a:spcBef>
              <a:buSzPts val="4800"/>
              <a:buNone/>
              <a:defRPr sz="4800"/>
            </a:lvl4pPr>
            <a:lvl5pPr lvl="4" algn="ctr">
              <a:spcBef>
                <a:spcPts val="0"/>
              </a:spcBef>
              <a:buSzPts val="4800"/>
              <a:buNone/>
              <a:defRPr sz="4800"/>
            </a:lvl5pPr>
            <a:lvl6pPr lvl="5" algn="ctr">
              <a:spcBef>
                <a:spcPts val="0"/>
              </a:spcBef>
              <a:buSzPts val="4800"/>
              <a:buNone/>
              <a:defRPr sz="4800"/>
            </a:lvl6pPr>
            <a:lvl7pPr lvl="6" algn="ctr">
              <a:spcBef>
                <a:spcPts val="0"/>
              </a:spcBef>
              <a:buSzPts val="4800"/>
              <a:buNone/>
              <a:defRPr sz="4800"/>
            </a:lvl7pPr>
            <a:lvl8pPr lvl="7" algn="ctr">
              <a:spcBef>
                <a:spcPts val="0"/>
              </a:spcBef>
              <a:buSzPts val="4800"/>
              <a:buNone/>
              <a:defRPr sz="4800"/>
            </a:lvl8pPr>
            <a:lvl9pPr lvl="8" algn="ctr">
              <a:spcBef>
                <a:spcPts val="0"/>
              </a:spcBef>
              <a:buSzPts val="4800"/>
              <a:buNone/>
              <a:defRPr sz="4800"/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12000"/>
              <a:buNone/>
              <a:defRPr sz="12000"/>
            </a:lvl1pPr>
            <a:lvl2pPr lvl="1" algn="ctr">
              <a:spcBef>
                <a:spcPts val="0"/>
              </a:spcBef>
              <a:buSzPts val="12000"/>
              <a:buNone/>
              <a:defRPr sz="12000"/>
            </a:lvl2pPr>
            <a:lvl3pPr lvl="2" algn="ctr">
              <a:spcBef>
                <a:spcPts val="0"/>
              </a:spcBef>
              <a:buSzPts val="12000"/>
              <a:buNone/>
              <a:defRPr sz="12000"/>
            </a:lvl3pPr>
            <a:lvl4pPr lvl="3" algn="ctr">
              <a:spcBef>
                <a:spcPts val="0"/>
              </a:spcBef>
              <a:buSzPts val="12000"/>
              <a:buNone/>
              <a:defRPr sz="12000"/>
            </a:lvl4pPr>
            <a:lvl5pPr lvl="4" algn="ctr">
              <a:spcBef>
                <a:spcPts val="0"/>
              </a:spcBef>
              <a:buSzPts val="12000"/>
              <a:buNone/>
              <a:defRPr sz="12000"/>
            </a:lvl5pPr>
            <a:lvl6pPr lvl="5" algn="ctr">
              <a:spcBef>
                <a:spcPts val="0"/>
              </a:spcBef>
              <a:buSzPts val="12000"/>
              <a:buNone/>
              <a:defRPr sz="12000"/>
            </a:lvl6pPr>
            <a:lvl7pPr lvl="6" algn="ctr">
              <a:spcBef>
                <a:spcPts val="0"/>
              </a:spcBef>
              <a:buSzPts val="12000"/>
              <a:buNone/>
              <a:defRPr sz="12000"/>
            </a:lvl7pPr>
            <a:lvl8pPr lvl="7" algn="ctr">
              <a:spcBef>
                <a:spcPts val="0"/>
              </a:spcBef>
              <a:buSzPts val="12000"/>
              <a:buNone/>
              <a:defRPr sz="12000"/>
            </a:lvl8pPr>
            <a:lvl9pPr lvl="8" algn="ctr">
              <a:spcBef>
                <a:spcPts val="0"/>
              </a:spcBef>
              <a:buSzPts val="12000"/>
              <a:buNone/>
              <a:defRPr sz="12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buSzPts val="1800"/>
              <a:buChar char="●"/>
              <a:defRPr/>
            </a:lvl1pPr>
            <a:lvl2pPr lvl="1" algn="ctr">
              <a:spcBef>
                <a:spcPts val="0"/>
              </a:spcBef>
              <a:buSzPts val="1400"/>
              <a:buChar char="○"/>
              <a:defRPr/>
            </a:lvl2pPr>
            <a:lvl3pPr lvl="2" algn="ctr">
              <a:spcBef>
                <a:spcPts val="0"/>
              </a:spcBef>
              <a:buSzPts val="1400"/>
              <a:buChar char="■"/>
              <a:defRPr/>
            </a:lvl3pPr>
            <a:lvl4pPr lvl="3" algn="ctr">
              <a:spcBef>
                <a:spcPts val="0"/>
              </a:spcBef>
              <a:buSzPts val="1400"/>
              <a:buChar char="●"/>
              <a:defRPr/>
            </a:lvl4pPr>
            <a:lvl5pPr lvl="4" algn="ctr">
              <a:spcBef>
                <a:spcPts val="0"/>
              </a:spcBef>
              <a:buSzPts val="1400"/>
              <a:buChar char="○"/>
              <a:defRPr/>
            </a:lvl5pPr>
            <a:lvl6pPr lvl="5" algn="ctr">
              <a:spcBef>
                <a:spcPts val="0"/>
              </a:spcBef>
              <a:buSzPts val="1400"/>
              <a:buChar char="■"/>
              <a:defRPr/>
            </a:lvl6pPr>
            <a:lvl7pPr lvl="6" algn="ctr">
              <a:spcBef>
                <a:spcPts val="0"/>
              </a:spcBef>
              <a:buSzPts val="1400"/>
              <a:buChar char="●"/>
              <a:defRPr/>
            </a:lvl7pPr>
            <a:lvl8pPr lvl="7" algn="ctr">
              <a:spcBef>
                <a:spcPts val="0"/>
              </a:spcBef>
              <a:buSzPts val="1400"/>
              <a:buChar char="○"/>
              <a:defRPr/>
            </a:lvl8pPr>
            <a:lvl9pPr lvl="8" algn="ctr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ts val="3600"/>
              <a:buNone/>
              <a:defRPr sz="3600"/>
            </a:lvl1pPr>
            <a:lvl2pPr lvl="1" algn="ctr">
              <a:spcBef>
                <a:spcPts val="0"/>
              </a:spcBef>
              <a:buSzPts val="3600"/>
              <a:buNone/>
              <a:defRPr sz="3600"/>
            </a:lvl2pPr>
            <a:lvl3pPr lvl="2" algn="ctr">
              <a:spcBef>
                <a:spcPts val="0"/>
              </a:spcBef>
              <a:buSzPts val="3600"/>
              <a:buNone/>
              <a:defRPr sz="3600"/>
            </a:lvl3pPr>
            <a:lvl4pPr lvl="3" algn="ctr">
              <a:spcBef>
                <a:spcPts val="0"/>
              </a:spcBef>
              <a:buSzPts val="3600"/>
              <a:buNone/>
              <a:defRPr sz="3600"/>
            </a:lvl4pPr>
            <a:lvl5pPr lvl="4" algn="ctr">
              <a:spcBef>
                <a:spcPts val="0"/>
              </a:spcBef>
              <a:buSzPts val="3600"/>
              <a:buNone/>
              <a:defRPr sz="3600"/>
            </a:lvl5pPr>
            <a:lvl6pPr lvl="5" algn="ctr">
              <a:spcBef>
                <a:spcPts val="0"/>
              </a:spcBef>
              <a:buSzPts val="3600"/>
              <a:buNone/>
              <a:defRPr sz="3600"/>
            </a:lvl6pPr>
            <a:lvl7pPr lvl="6" algn="ctr">
              <a:spcBef>
                <a:spcPts val="0"/>
              </a:spcBef>
              <a:buSzPts val="3600"/>
              <a:buNone/>
              <a:defRPr sz="3600"/>
            </a:lvl7pPr>
            <a:lvl8pPr lvl="7" algn="ctr">
              <a:spcBef>
                <a:spcPts val="0"/>
              </a:spcBef>
              <a:buSzPts val="3600"/>
              <a:buNone/>
              <a:defRPr sz="3600"/>
            </a:lvl8pPr>
            <a:lvl9pPr lvl="8" algn="ctr">
              <a:spcBef>
                <a:spcPts val="0"/>
              </a:spcBef>
              <a:buSzPts val="3600"/>
              <a:buNone/>
              <a:defRPr sz="36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3000"/>
              <a:buNone/>
              <a:defRPr/>
            </a:lvl1pPr>
            <a:lvl2pPr lvl="1">
              <a:spcBef>
                <a:spcPts val="0"/>
              </a:spcBef>
              <a:buSzPts val="3000"/>
              <a:buNone/>
              <a:defRPr/>
            </a:lvl2pPr>
            <a:lvl3pPr lvl="2">
              <a:spcBef>
                <a:spcPts val="0"/>
              </a:spcBef>
              <a:buSzPts val="3000"/>
              <a:buNone/>
              <a:defRPr/>
            </a:lvl3pPr>
            <a:lvl4pPr lvl="3">
              <a:spcBef>
                <a:spcPts val="0"/>
              </a:spcBef>
              <a:buSzPts val="3000"/>
              <a:buNone/>
              <a:defRPr/>
            </a:lvl4pPr>
            <a:lvl5pPr lvl="4">
              <a:spcBef>
                <a:spcPts val="0"/>
              </a:spcBef>
              <a:buSzPts val="3000"/>
              <a:buNone/>
              <a:defRPr/>
            </a:lvl5pPr>
            <a:lvl6pPr lvl="5">
              <a:spcBef>
                <a:spcPts val="0"/>
              </a:spcBef>
              <a:buSzPts val="3000"/>
              <a:buNone/>
              <a:defRPr/>
            </a:lvl6pPr>
            <a:lvl7pPr lvl="6">
              <a:spcBef>
                <a:spcPts val="0"/>
              </a:spcBef>
              <a:buSzPts val="3000"/>
              <a:buNone/>
              <a:defRPr/>
            </a:lvl7pPr>
            <a:lvl8pPr lvl="7">
              <a:spcBef>
                <a:spcPts val="0"/>
              </a:spcBef>
              <a:buSzPts val="3000"/>
              <a:buNone/>
              <a:defRPr/>
            </a:lvl8pPr>
            <a:lvl9pPr lvl="8">
              <a:spcBef>
                <a:spcPts val="0"/>
              </a:spcBef>
              <a:buSzPts val="30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3000"/>
              <a:buNone/>
              <a:defRPr/>
            </a:lvl1pPr>
            <a:lvl2pPr lvl="1">
              <a:spcBef>
                <a:spcPts val="0"/>
              </a:spcBef>
              <a:buSzPts val="3000"/>
              <a:buNone/>
              <a:defRPr/>
            </a:lvl2pPr>
            <a:lvl3pPr lvl="2">
              <a:spcBef>
                <a:spcPts val="0"/>
              </a:spcBef>
              <a:buSzPts val="3000"/>
              <a:buNone/>
              <a:defRPr/>
            </a:lvl3pPr>
            <a:lvl4pPr lvl="3">
              <a:spcBef>
                <a:spcPts val="0"/>
              </a:spcBef>
              <a:buSzPts val="3000"/>
              <a:buNone/>
              <a:defRPr/>
            </a:lvl4pPr>
            <a:lvl5pPr lvl="4">
              <a:spcBef>
                <a:spcPts val="0"/>
              </a:spcBef>
              <a:buSzPts val="3000"/>
              <a:buNone/>
              <a:defRPr/>
            </a:lvl5pPr>
            <a:lvl6pPr lvl="5">
              <a:spcBef>
                <a:spcPts val="0"/>
              </a:spcBef>
              <a:buSzPts val="3000"/>
              <a:buNone/>
              <a:defRPr/>
            </a:lvl6pPr>
            <a:lvl7pPr lvl="6">
              <a:spcBef>
                <a:spcPts val="0"/>
              </a:spcBef>
              <a:buSzPts val="3000"/>
              <a:buNone/>
              <a:defRPr/>
            </a:lvl7pPr>
            <a:lvl8pPr lvl="7">
              <a:spcBef>
                <a:spcPts val="0"/>
              </a:spcBef>
              <a:buSzPts val="3000"/>
              <a:buNone/>
              <a:defRPr/>
            </a:lvl8pPr>
            <a:lvl9pPr lvl="8">
              <a:spcBef>
                <a:spcPts val="0"/>
              </a:spcBef>
              <a:buSzPts val="3000"/>
              <a:buNone/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3000"/>
              <a:buNone/>
              <a:defRPr/>
            </a:lvl1pPr>
            <a:lvl2pPr lvl="1">
              <a:spcBef>
                <a:spcPts val="0"/>
              </a:spcBef>
              <a:buSzPts val="3000"/>
              <a:buNone/>
              <a:defRPr/>
            </a:lvl2pPr>
            <a:lvl3pPr lvl="2">
              <a:spcBef>
                <a:spcPts val="0"/>
              </a:spcBef>
              <a:buSzPts val="3000"/>
              <a:buNone/>
              <a:defRPr/>
            </a:lvl3pPr>
            <a:lvl4pPr lvl="3">
              <a:spcBef>
                <a:spcPts val="0"/>
              </a:spcBef>
              <a:buSzPts val="3000"/>
              <a:buNone/>
              <a:defRPr/>
            </a:lvl4pPr>
            <a:lvl5pPr lvl="4">
              <a:spcBef>
                <a:spcPts val="0"/>
              </a:spcBef>
              <a:buSzPts val="3000"/>
              <a:buNone/>
              <a:defRPr/>
            </a:lvl5pPr>
            <a:lvl6pPr lvl="5">
              <a:spcBef>
                <a:spcPts val="0"/>
              </a:spcBef>
              <a:buSzPts val="3000"/>
              <a:buNone/>
              <a:defRPr/>
            </a:lvl6pPr>
            <a:lvl7pPr lvl="6">
              <a:spcBef>
                <a:spcPts val="0"/>
              </a:spcBef>
              <a:buSzPts val="3000"/>
              <a:buNone/>
              <a:defRPr/>
            </a:lvl7pPr>
            <a:lvl8pPr lvl="7">
              <a:spcBef>
                <a:spcPts val="0"/>
              </a:spcBef>
              <a:buSzPts val="3000"/>
              <a:buNone/>
              <a:defRPr/>
            </a:lvl8pPr>
            <a:lvl9pPr lvl="8">
              <a:spcBef>
                <a:spcPts val="0"/>
              </a:spcBef>
              <a:buSzPts val="3000"/>
              <a:buNone/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200"/>
              <a:buChar char="●"/>
              <a:defRPr sz="12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" name="Shape 42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4200"/>
              <a:buNone/>
              <a:defRPr sz="4200"/>
            </a:lvl1pPr>
            <a:lvl2pPr lvl="1" algn="ctr">
              <a:spcBef>
                <a:spcPts val="0"/>
              </a:spcBef>
              <a:buSzPts val="4200"/>
              <a:buNone/>
              <a:defRPr sz="4200"/>
            </a:lvl2pPr>
            <a:lvl3pPr lvl="2" algn="ctr">
              <a:spcBef>
                <a:spcPts val="0"/>
              </a:spcBef>
              <a:buSzPts val="4200"/>
              <a:buNone/>
              <a:defRPr sz="4200"/>
            </a:lvl3pPr>
            <a:lvl4pPr lvl="3" algn="ctr">
              <a:spcBef>
                <a:spcPts val="0"/>
              </a:spcBef>
              <a:buSzPts val="4200"/>
              <a:buNone/>
              <a:defRPr sz="4200"/>
            </a:lvl4pPr>
            <a:lvl5pPr lvl="4" algn="ctr">
              <a:spcBef>
                <a:spcPts val="0"/>
              </a:spcBef>
              <a:buSzPts val="4200"/>
              <a:buNone/>
              <a:defRPr sz="4200"/>
            </a:lvl5pPr>
            <a:lvl6pPr lvl="5" algn="ctr">
              <a:spcBef>
                <a:spcPts val="0"/>
              </a:spcBef>
              <a:buSzPts val="4200"/>
              <a:buNone/>
              <a:defRPr sz="4200"/>
            </a:lvl6pPr>
            <a:lvl7pPr lvl="6" algn="ctr">
              <a:spcBef>
                <a:spcPts val="0"/>
              </a:spcBef>
              <a:buSzPts val="4200"/>
              <a:buNone/>
              <a:defRPr sz="4200"/>
            </a:lvl7pPr>
            <a:lvl8pPr lvl="7" algn="ctr">
              <a:spcBef>
                <a:spcPts val="0"/>
              </a:spcBef>
              <a:buSzPts val="4200"/>
              <a:buNone/>
              <a:defRPr sz="4200"/>
            </a:lvl8pPr>
            <a:lvl9pPr lvl="8" algn="ctr">
              <a:spcBef>
                <a:spcPts val="0"/>
              </a:spcBef>
              <a:buSzPts val="4200"/>
              <a:buNone/>
              <a:defRPr sz="4200"/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311700" y="744575"/>
            <a:ext cx="8520600" cy="17649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Natural Disaster Help Application</a:t>
            </a:r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311700" y="3122500"/>
            <a:ext cx="8520600" cy="1609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Briana Crockett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David Kay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Deep Patel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Our Idea</a:t>
            </a:r>
          </a:p>
        </p:txBody>
      </p:sp>
      <p:pic>
        <p:nvPicPr>
          <p:cNvPr descr="Front page.jpg" id="66" name="Shape 66"/>
          <p:cNvPicPr preferRelativeResize="0"/>
          <p:nvPr/>
        </p:nvPicPr>
        <p:blipFill rotWithShape="1">
          <a:blip r:embed="rId3">
            <a:alphaModFix/>
          </a:blip>
          <a:srcRect b="0" l="7770" r="7762" t="0"/>
          <a:stretch/>
        </p:blipFill>
        <p:spPr>
          <a:xfrm>
            <a:off x="5287175" y="3187600"/>
            <a:ext cx="2867250" cy="177082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</p:pic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CACACA"/>
              </a:buClr>
              <a:buSzPts val="1800"/>
              <a:buFont typeface="Average"/>
              <a:buChar char="●"/>
            </a:pPr>
            <a:r>
              <a:rPr lang="en">
                <a:solidFill>
                  <a:srgbClr val="CACACA"/>
                </a:solidFill>
                <a:latin typeface="Average"/>
                <a:ea typeface="Average"/>
                <a:cs typeface="Average"/>
                <a:sym typeface="Average"/>
              </a:rPr>
              <a:t>Create a mobile application that will give assistance to users caught in natural disasters such as tornadoes, hurricanes, and earthquakes.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CACACA"/>
              </a:buClr>
              <a:buSzPts val="1800"/>
              <a:buFont typeface="Average"/>
              <a:buChar char="●"/>
            </a:pPr>
            <a:r>
              <a:rPr lang="en">
                <a:solidFill>
                  <a:srgbClr val="CACACA"/>
                </a:solidFill>
                <a:latin typeface="Average"/>
                <a:ea typeface="Average"/>
                <a:cs typeface="Average"/>
                <a:sym typeface="Average"/>
              </a:rPr>
              <a:t>Something beyond a “basic weather tracking app” by providing users with additional emergency services.</a:t>
            </a:r>
          </a:p>
          <a:p>
            <a:pPr indent="-342900" lvl="0" marL="457200" rtl="0">
              <a:spcBef>
                <a:spcPts val="0"/>
              </a:spcBef>
              <a:buClr>
                <a:srgbClr val="CACACA"/>
              </a:buClr>
              <a:buSzPts val="1800"/>
              <a:buFont typeface="Average"/>
              <a:buChar char="●"/>
            </a:pPr>
            <a:r>
              <a:rPr lang="en">
                <a:solidFill>
                  <a:srgbClr val="CACACA"/>
                </a:solidFill>
                <a:latin typeface="Average"/>
                <a:ea typeface="Average"/>
                <a:cs typeface="Average"/>
                <a:sym typeface="Average"/>
              </a:rPr>
              <a:t>Give the average user and emergency services the important information such as locations of appropriate shelters, how to protect themselves during the storm, and emergency response dispatch.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/>
        </p:nvSpPr>
        <p:spPr>
          <a:xfrm>
            <a:off x="4290775" y="361950"/>
            <a:ext cx="4689900" cy="448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" name="Shape 7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Software Architecture</a:t>
            </a:r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311700" y="1152475"/>
            <a:ext cx="38157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ts val="1800"/>
              <a:buChar char="●"/>
            </a:pPr>
            <a:r>
              <a:rPr lang="en"/>
              <a:t>Client-Server Architecture Model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342900" lvl="0" marL="457200" rtl="0">
              <a:spcBef>
                <a:spcPts val="0"/>
              </a:spcBef>
              <a:buSzPts val="1800"/>
              <a:buChar char="●"/>
            </a:pPr>
            <a:r>
              <a:rPr lang="en"/>
              <a:t>Implement some form of </a:t>
            </a:r>
            <a:r>
              <a:rPr lang="en"/>
              <a:t>Repository</a:t>
            </a:r>
            <a:r>
              <a:rPr lang="en"/>
              <a:t> </a:t>
            </a:r>
            <a:r>
              <a:rPr lang="en"/>
              <a:t>Architecture Model</a:t>
            </a:r>
          </a:p>
        </p:txBody>
      </p:sp>
      <p:pic>
        <p:nvPicPr>
          <p:cNvPr id="75" name="Shape 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87563" y="334925"/>
            <a:ext cx="4696723" cy="44736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Project Issues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Some issues outside of our control: 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User loss of cellular service.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User device running out of power.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Effects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Current Environment.</a:t>
            </a:r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Glitches in the App or API affect usability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Installed Systems</a:t>
            </a:r>
          </a:p>
          <a:p>
            <a:pPr indent="-317500" lvl="2" marL="1371600" rtl="0">
              <a:spcBef>
                <a:spcPts val="0"/>
              </a:spcBef>
              <a:buSzPts val="1400"/>
              <a:buChar char="■"/>
            </a:pPr>
            <a:r>
              <a:rPr lang="en"/>
              <a:t>Incorrect </a:t>
            </a:r>
            <a:r>
              <a:rPr lang="en"/>
              <a:t>implementation</a:t>
            </a:r>
            <a:r>
              <a:rPr lang="en"/>
              <a:t> of the application can adversely </a:t>
            </a:r>
            <a:r>
              <a:rPr lang="en"/>
              <a:t>affect</a:t>
            </a:r>
            <a:r>
              <a:rPr lang="en"/>
              <a:t> user device.</a:t>
            </a:r>
          </a:p>
        </p:txBody>
      </p:sp>
      <p:pic>
        <p:nvPicPr>
          <p:cNvPr id="82" name="Shape 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5738" y="3416025"/>
            <a:ext cx="5972526" cy="156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Shape 8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91675" y="496875"/>
            <a:ext cx="1905000" cy="19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Planning, Migration, and Risks</a:t>
            </a:r>
          </a:p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311700" y="1068275"/>
            <a:ext cx="5530500" cy="3763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Planning Phases: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Planning, Development, Testing, Pre-Release, Release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Migration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Requirements:</a:t>
            </a:r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Emergency </a:t>
            </a:r>
            <a:r>
              <a:rPr lang="en"/>
              <a:t>response</a:t>
            </a:r>
            <a:r>
              <a:rPr lang="en"/>
              <a:t> must be trained in ER systems.</a:t>
            </a:r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Servers must be prepared for user data.</a:t>
            </a:r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Application compatibility.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Data:</a:t>
            </a:r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User data must be converted into a format </a:t>
            </a:r>
            <a:r>
              <a:rPr lang="en"/>
              <a:t>compatible</a:t>
            </a:r>
            <a:r>
              <a:rPr lang="en"/>
              <a:t> with the data servers.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Risks</a:t>
            </a:r>
          </a:p>
          <a:p>
            <a:pPr indent="-317500" lvl="1" marL="914400">
              <a:spcBef>
                <a:spcPts val="0"/>
              </a:spcBef>
              <a:buSzPts val="1400"/>
              <a:buChar char="○"/>
            </a:pPr>
            <a:r>
              <a:rPr lang="en"/>
              <a:t>Any issues with the third party APIs could </a:t>
            </a:r>
            <a:r>
              <a:rPr lang="en"/>
              <a:t>affect</a:t>
            </a:r>
            <a:r>
              <a:rPr lang="en"/>
              <a:t> production and usability until fixed.</a:t>
            </a:r>
          </a:p>
        </p:txBody>
      </p:sp>
      <p:pic>
        <p:nvPicPr>
          <p:cNvPr id="90" name="Shape 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06250" y="1017725"/>
            <a:ext cx="2034462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Design Goals</a:t>
            </a:r>
          </a:p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4594975" y="1078150"/>
            <a:ext cx="4237200" cy="3490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ts val="1800"/>
              <a:buChar char="●"/>
            </a:pPr>
            <a:r>
              <a:rPr lang="en"/>
              <a:t>A</a:t>
            </a:r>
            <a:r>
              <a:rPr lang="en"/>
              <a:t>ccurate weather information, prioritizing speedy navigation data.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342900" lvl="0" marL="457200" rtl="0">
              <a:spcBef>
                <a:spcPts val="0"/>
              </a:spcBef>
              <a:buSzPts val="1800"/>
              <a:buChar char="●"/>
            </a:pPr>
            <a:r>
              <a:rPr lang="en"/>
              <a:t>The navigation should be displayed when needed.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342900" lvl="0" marL="457200" rtl="0">
              <a:spcBef>
                <a:spcPts val="0"/>
              </a:spcBef>
              <a:buSzPts val="1800"/>
              <a:buChar char="●"/>
            </a:pPr>
            <a:r>
              <a:rPr lang="en"/>
              <a:t>It should be easy for users to select/change destination.</a:t>
            </a:r>
          </a:p>
        </p:txBody>
      </p:sp>
      <p:pic>
        <p:nvPicPr>
          <p:cNvPr id="97" name="Shape 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9375" y="1231350"/>
            <a:ext cx="3473900" cy="318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User Interface</a:t>
            </a:r>
          </a:p>
        </p:txBody>
      </p:sp>
      <p:pic>
        <p:nvPicPr>
          <p:cNvPr id="103" name="Shape 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46675" y="610775"/>
            <a:ext cx="5474900" cy="3921925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Shape 104"/>
          <p:cNvSpPr txBox="1"/>
          <p:nvPr>
            <p:ph idx="1" type="body"/>
          </p:nvPr>
        </p:nvSpPr>
        <p:spPr>
          <a:xfrm>
            <a:off x="311700" y="1152475"/>
            <a:ext cx="3045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Navigation Display</a:t>
            </a:r>
          </a:p>
          <a:p>
            <a:pPr indent="-342900" lvl="0" marL="457200" rtl="0">
              <a:spcBef>
                <a:spcPts val="0"/>
              </a:spcBef>
              <a:buSzPts val="1800"/>
              <a:buChar char="●"/>
            </a:pPr>
            <a:r>
              <a:rPr lang="en"/>
              <a:t>Settings Display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