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baz Ahmed Ali" userId="S::shabaz@edunetfoundation.org::8937c481-946d-4552-82de-d81526054d6b" providerId="AD" clId="Web-{22C22A61-C23B-4AFE-81E6-4E7076213851}"/>
    <pc:docChg chg="sldOrd">
      <pc:chgData name="Shabaz Ahmed Ali" userId="S::shabaz@edunetfoundation.org::8937c481-946d-4552-82de-d81526054d6b" providerId="AD" clId="Web-{22C22A61-C23B-4AFE-81E6-4E7076213851}" dt="2025-04-28T10:44:04.838" v="0"/>
      <pc:docMkLst>
        <pc:docMk/>
      </pc:docMkLst>
      <pc:sldChg chg="ord">
        <pc:chgData name="Shabaz Ahmed Ali" userId="S::shabaz@edunetfoundation.org::8937c481-946d-4552-82de-d81526054d6b" providerId="AD" clId="Web-{22C22A61-C23B-4AFE-81E6-4E7076213851}" dt="2025-04-28T10:44:04.838" v="0"/>
        <pc:sldMkLst>
          <pc:docMk/>
          <pc:sldMk cId="3744199677" sldId="579"/>
        </pc:sldMkLst>
      </pc:sldChg>
    </pc:docChg>
  </pc:docChgLst>
  <pc:docChgLst>
    <pc:chgData name="Kush Tripathi" userId="7a3ee10a-3b61-41fe-ac67-b165fb7d4208" providerId="ADAL" clId="{41ED53A8-5329-C747-A241-46CEB6D4E255}"/>
    <pc:docChg chg="modSld">
      <pc:chgData name="Kush Tripathi" userId="7a3ee10a-3b61-41fe-ac67-b165fb7d4208" providerId="ADAL" clId="{41ED53A8-5329-C747-A241-46CEB6D4E255}" dt="2025-04-29T04:53:52.575" v="57" actId="20577"/>
      <pc:docMkLst>
        <pc:docMk/>
      </pc:docMkLst>
      <pc:sldChg chg="modSp mod">
        <pc:chgData name="Kush Tripathi" userId="7a3ee10a-3b61-41fe-ac67-b165fb7d4208" providerId="ADAL" clId="{41ED53A8-5329-C747-A241-46CEB6D4E255}" dt="2025-04-29T04:53:52.575" v="57" actId="20577"/>
        <pc:sldMkLst>
          <pc:docMk/>
          <pc:sldMk cId="109857222" sldId="256"/>
        </pc:sldMkLst>
        <pc:spChg chg="mod">
          <ac:chgData name="Kush Tripathi" userId="7a3ee10a-3b61-41fe-ac67-b165fb7d4208" providerId="ADAL" clId="{41ED53A8-5329-C747-A241-46CEB6D4E255}" dt="2025-04-29T04:53:06.617" v="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09.274" v="1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Kush Tripathi" userId="7a3ee10a-3b61-41fe-ac67-b165fb7d4208" providerId="ADAL" clId="{41ED53A8-5329-C747-A241-46CEB6D4E255}" dt="2025-04-29T04:53:52.575" v="57" actId="20577"/>
          <ac:spMkLst>
            <pc:docMk/>
            <pc:sldMk cId="109857222" sldId="256"/>
            <ac:spMk id="4" creationId="{EAB0FDC9-4C27-8F7B-AC01-4E468CB23D2B}"/>
          </ac:spMkLst>
        </pc:spChg>
      </pc:sldChg>
    </pc:docChg>
  </pc:docChgLst>
  <pc:docChgLst>
    <pc:chgData name="Shabaz Ahmed Ali" userId="S::shabaz@edunetfoundation.org::8937c481-946d-4552-82de-d81526054d6b" providerId="AD" clId="Web-{9567BC2E-213D-4409-89B3-6A653ECA53D9}"/>
    <pc:docChg chg="modSld">
      <pc:chgData name="Shabaz Ahmed Ali" userId="S::shabaz@edunetfoundation.org::8937c481-946d-4552-82de-d81526054d6b" providerId="AD" clId="Web-{9567BC2E-213D-4409-89B3-6A653ECA53D9}" dt="2025-04-29T08:24:08.978" v="14" actId="20577"/>
      <pc:docMkLst>
        <pc:docMk/>
      </pc:docMkLst>
      <pc:sldChg chg="modSp">
        <pc:chgData name="Shabaz Ahmed Ali" userId="S::shabaz@edunetfoundation.org::8937c481-946d-4552-82de-d81526054d6b" providerId="AD" clId="Web-{9567BC2E-213D-4409-89B3-6A653ECA53D9}" dt="2025-04-29T08:22:25.899" v="1" actId="14100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9567BC2E-213D-4409-89B3-6A653ECA53D9}" dt="2025-04-29T08:22:25.899" v="1" actId="14100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Shabaz Ahmed Ali" userId="S::shabaz@edunetfoundation.org::8937c481-946d-4552-82de-d81526054d6b" providerId="AD" clId="Web-{9567BC2E-213D-4409-89B3-6A653ECA53D9}" dt="2025-04-29T08:24:08.978" v="14" actId="20577"/>
        <pc:sldMkLst>
          <pc:docMk/>
          <pc:sldMk cId="1691700673" sldId="578"/>
        </pc:sldMkLst>
        <pc:spChg chg="mod">
          <ac:chgData name="Shabaz Ahmed Ali" userId="S::shabaz@edunetfoundation.org::8937c481-946d-4552-82de-d81526054d6b" providerId="AD" clId="Web-{9567BC2E-213D-4409-89B3-6A653ECA53D9}" dt="2025-04-29T08:24:08.978" v="14" actId="20577"/>
          <ac:spMkLst>
            <pc:docMk/>
            <pc:sldMk cId="1691700673" sldId="578"/>
            <ac:spMk id="3" creationId="{5E6198D1-2392-A218-1A4C-10F40FCB8253}"/>
          </ac:spMkLst>
        </pc:spChg>
      </pc:sldChg>
    </pc:docChg>
  </pc:docChgLst>
  <pc:docChgLst>
    <pc:chgData name="Shabaz Ahmed Ali" userId="S::shabaz@edunetfoundation.org::8937c481-946d-4552-82de-d81526054d6b" providerId="AD" clId="Web-{65706ED1-670B-4719-B8CB-BA21F8D40372}"/>
    <pc:docChg chg="modSld">
      <pc:chgData name="Shabaz Ahmed Ali" userId="S::shabaz@edunetfoundation.org::8937c481-946d-4552-82de-d81526054d6b" providerId="AD" clId="Web-{65706ED1-670B-4719-B8CB-BA21F8D40372}" dt="2025-04-29T05:33:39.336" v="29" actId="20577"/>
      <pc:docMkLst>
        <pc:docMk/>
      </pc:docMkLst>
      <pc:sldChg chg="addSp delSp modSp">
        <pc:chgData name="Shabaz Ahmed Ali" userId="S::shabaz@edunetfoundation.org::8937c481-946d-4552-82de-d81526054d6b" providerId="AD" clId="Web-{65706ED1-670B-4719-B8CB-BA21F8D40372}" dt="2025-04-29T05:33:39.336" v="29" actId="20577"/>
        <pc:sldMkLst>
          <pc:docMk/>
          <pc:sldMk cId="109857222" sldId="256"/>
        </pc:sldMkLst>
        <pc:spChg chg="mod">
          <ac:chgData name="Shabaz Ahmed Ali" userId="S::shabaz@edunetfoundation.org::8937c481-946d-4552-82de-d81526054d6b" providerId="AD" clId="Web-{65706ED1-670B-4719-B8CB-BA21F8D40372}" dt="2025-04-29T04:57:38.200" v="2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habaz Ahmed Ali" userId="S::shabaz@edunetfoundation.org::8937c481-946d-4552-82de-d81526054d6b" providerId="AD" clId="Web-{65706ED1-670B-4719-B8CB-BA21F8D40372}" dt="2025-04-29T05:33:39.336" v="29" actId="20577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" creationId="{EAB0FDC9-4C27-8F7B-AC01-4E468CB23D2B}"/>
          </ac:spMkLst>
        </pc:spChg>
        <pc:spChg chg="del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38" creationId="{4FFBEE45-F140-49D5-85EA-C78C24340B23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3" creationId="{91DC6ABD-215C-4EA8-A483-CEF5B99AB385}"/>
          </ac:spMkLst>
        </pc:spChg>
        <pc:spChg chg="add">
          <ac:chgData name="Shabaz Ahmed Ali" userId="S::shabaz@edunetfoundation.org::8937c481-946d-4552-82de-d81526054d6b" providerId="AD" clId="Web-{65706ED1-670B-4719-B8CB-BA21F8D40372}" dt="2025-04-29T04:57:29.528" v="23"/>
          <ac:spMkLst>
            <pc:docMk/>
            <pc:sldMk cId="109857222" sldId="256"/>
            <ac:spMk id="49" creationId="{04357C93-F0CB-4A1C-8F77-4E9063789819}"/>
          </ac:spMkLst>
        </pc:spChg>
        <pc:grpChg chg="add">
          <ac:chgData name="Shabaz Ahmed Ali" userId="S::shabaz@edunetfoundation.org::8937c481-946d-4552-82de-d81526054d6b" providerId="AD" clId="Web-{65706ED1-670B-4719-B8CB-BA21F8D40372}" dt="2025-04-29T04:57:29.528" v="23"/>
          <ac:grpSpMkLst>
            <pc:docMk/>
            <pc:sldMk cId="109857222" sldId="256"/>
            <ac:grpSpMk id="45" creationId="{3AF6A671-C637-4547-85F4-51B6D1881399}"/>
          </ac:grpSpMkLst>
        </pc:grpChg>
        <pc:picChg chg="add mod">
          <ac:chgData name="Shabaz Ahmed Ali" userId="S::shabaz@edunetfoundation.org::8937c481-946d-4552-82de-d81526054d6b" providerId="AD" clId="Web-{65706ED1-670B-4719-B8CB-BA21F8D40372}" dt="2025-04-29T04:57:29.528" v="23"/>
          <ac:picMkLst>
            <pc:docMk/>
            <pc:sldMk cId="109857222" sldId="256"/>
            <ac:picMk id="5" creationId="{B4288F3F-AD4C-81EA-1336-D2C00EFCC47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YHANH/Student-Score-Prediction-Using-Machine-Learning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dirty="0"/>
              <a:t>Student Score Prediction Using Machine Learning</a:t>
            </a:r>
          </a:p>
        </p:txBody>
      </p:sp>
      <p:sp>
        <p:nvSpPr>
          <p:cNvPr id="56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458" y="3355848"/>
            <a:ext cx="6268770" cy="2825496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cap="all"/>
              <a:t>Presented By</a:t>
            </a:r>
            <a:endParaRPr lang="en-US" sz="2000" cap="all"/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cap="all"/>
              <a:t>Student Name: MOHD KAUNAIN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cap="all"/>
              <a:t>College Name: AMITY UNIVERISTY NODA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cap="all"/>
              <a:t>Department: Btech CSE DATA SCIENCE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cap="all"/>
              <a:t>Email ID: mdkaunain2957@gmail.com</a:t>
            </a:r>
          </a:p>
          <a:p>
            <a:pPr indent="-22860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cap="all"/>
              <a:t>AICTE Student ID: STU664074a396f941715500195</a:t>
            </a:r>
            <a:endParaRPr lang="en-US" sz="2000"/>
          </a:p>
        </p:txBody>
      </p:sp>
      <p:pic>
        <p:nvPicPr>
          <p:cNvPr id="4" name="Picture 3" descr="A person taking a selfie&#10;&#10;AI-generated content may be incorrect.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63" r="2" b="2466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Kaggle Dataset: Student Performance Data Set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Scikit-learn Documentation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GitHub examples on student score prediction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Research articles on educational data mining</a:t>
            </a:r>
            <a:br>
              <a:rPr lang="en-US" altLang="en-US" sz="2400" dirty="0">
                <a:latin typeface="Arial" panose="020B0604020202020204" pitchFamily="34" charset="0"/>
              </a:rPr>
            </a:b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IN" sz="2400" dirty="0">
                <a:latin typeface="Franklin Gothic Book"/>
              </a:rPr>
              <a:t>GitHub Link: </a:t>
            </a:r>
            <a:r>
              <a:rPr lang="en-IN" sz="2400" dirty="0">
                <a:latin typeface="Franklin Gothic Book"/>
                <a:hlinkClick r:id="rId2"/>
              </a:rPr>
              <a:t>https</a:t>
            </a: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  <a:r>
              <a:rPr lang="en-US" sz="2200" dirty="0">
                <a:latin typeface="Arial"/>
                <a:cs typeface="Arial"/>
              </a:rPr>
              <a:t>(Should not include solution)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Students' academic performance is influenced by various factors such as study time, parental education, and school support. However, manual analysis of these factors is time-consuming and often inaccurate.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There is a need for a system that can predict student performance based on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400" dirty="0"/>
              <a:t>We propose a machine learning-based solution to predict student scores in math using key influencing features.</a:t>
            </a:r>
            <a:br>
              <a:rPr lang="en-US" sz="2400" dirty="0"/>
            </a:br>
            <a:r>
              <a:rPr lang="en-US" sz="2400" b="1" dirty="0"/>
              <a:t>Components: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Collection:</a:t>
            </a:r>
            <a:r>
              <a:rPr lang="en-US" sz="2400" dirty="0"/>
              <a:t> Kaggle dataset on student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Data Preprocessing:</a:t>
            </a:r>
            <a:r>
              <a:rPr lang="en-US" sz="2400" dirty="0"/>
              <a:t> Handling nulls, converting categorical to 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Model Selection:</a:t>
            </a:r>
            <a:r>
              <a:rPr lang="en-US" sz="2400" dirty="0"/>
              <a:t> Linear Regression and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Evaluation:</a:t>
            </a:r>
            <a:r>
              <a:rPr lang="en-US" sz="2400" dirty="0"/>
              <a:t> MAE, RMSE, R²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Deployment:</a:t>
            </a:r>
            <a:r>
              <a:rPr lang="en-US" sz="2400" dirty="0"/>
              <a:t> Locally via </a:t>
            </a:r>
            <a:r>
              <a:rPr lang="en-US" sz="2400" dirty="0" err="1"/>
              <a:t>Jupyter</a:t>
            </a:r>
            <a:r>
              <a:rPr lang="en-US" sz="2400" dirty="0"/>
              <a:t>, future scope includes web deployment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b="1" dirty="0">
                <a:latin typeface="Franklin Gothic Book"/>
              </a:rPr>
              <a:t>The "System Approach" section outlines the overall strategy and methodology for developing and implementing the rental bike prediction system. Here's a suggested structure for this section:</a:t>
            </a:r>
            <a:br>
              <a:rPr lang="en-IN" sz="2200" b="1" dirty="0">
                <a:latin typeface="Franklin Gothic Book"/>
              </a:rPr>
            </a:br>
            <a:br>
              <a:rPr lang="en-IN" sz="2200" b="1" dirty="0">
                <a:latin typeface="Franklin Gothic Book"/>
              </a:rPr>
            </a:br>
            <a:r>
              <a:rPr lang="en-IN" sz="2200" b="1" dirty="0">
                <a:latin typeface="Franklin Gothic Book"/>
              </a:rPr>
              <a:t>System Requirements: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b="1" dirty="0">
                <a:latin typeface="Franklin Gothic Book"/>
              </a:rPr>
              <a:t>Python 3.x, </a:t>
            </a:r>
            <a:r>
              <a:rPr lang="en-IN" sz="2200" b="1" dirty="0" err="1">
                <a:latin typeface="Franklin Gothic Book"/>
              </a:rPr>
              <a:t>Jupyter</a:t>
            </a:r>
            <a:r>
              <a:rPr lang="en-IN" sz="2200" b="1" dirty="0">
                <a:latin typeface="Franklin Gothic Book"/>
              </a:rPr>
              <a:t> Notebook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b="1" dirty="0">
                <a:latin typeface="Franklin Gothic Book"/>
              </a:rPr>
              <a:t>4GB+ RAM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None/>
            </a:pPr>
            <a:endParaRPr lang="en-IN" sz="2200" b="1" dirty="0">
              <a:latin typeface="Franklin Gothic Book"/>
            </a:endParaRP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b="1" dirty="0">
                <a:latin typeface="Franklin Gothic Book"/>
              </a:rPr>
              <a:t>Libraries Used: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b="1" dirty="0">
                <a:latin typeface="Franklin Gothic Book"/>
              </a:rPr>
              <a:t>pandas, </a:t>
            </a:r>
            <a:r>
              <a:rPr lang="en-IN" sz="2200" b="1" dirty="0" err="1">
                <a:latin typeface="Franklin Gothic Book"/>
              </a:rPr>
              <a:t>numpy</a:t>
            </a:r>
            <a:r>
              <a:rPr lang="en-IN" sz="2200" b="1" dirty="0">
                <a:latin typeface="Franklin Gothic Book"/>
              </a:rPr>
              <a:t>, matplotlib, seaborn</a:t>
            </a:r>
          </a:p>
          <a:p>
            <a:pPr marL="0" indent="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200" b="1" dirty="0">
                <a:latin typeface="Franklin Gothic Book"/>
              </a:rPr>
              <a:t>scikit-learn (for preprocessing and </a:t>
            </a:r>
            <a:r>
              <a:rPr lang="en-IN" sz="2200" b="1" dirty="0" err="1">
                <a:latin typeface="Franklin Gothic Book"/>
              </a:rPr>
              <a:t>modeling</a:t>
            </a:r>
            <a:r>
              <a:rPr lang="en-IN" sz="2200" b="1" dirty="0">
                <a:latin typeface="Franklin Gothic Book"/>
              </a:rPr>
              <a:t>)</a:t>
            </a:r>
            <a:endParaRPr lang="en-US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FC10A-555D-C4A0-7EE7-0CFCBBCE458D}"/>
              </a:ext>
            </a:extLst>
          </p:cNvPr>
          <p:cNvSpPr txBox="1"/>
          <p:nvPr/>
        </p:nvSpPr>
        <p:spPr>
          <a:xfrm>
            <a:off x="838200" y="1960146"/>
            <a:ext cx="1001661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Used: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Process: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and cross-validation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math scores based on selected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Notebook), expandable to Flask web app or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B98489-4519-6BBA-FF0D-2752BF97A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38116"/>
              </p:ext>
            </p:extLst>
          </p:nvPr>
        </p:nvGraphicFramePr>
        <p:xfrm>
          <a:off x="712430" y="3433203"/>
          <a:ext cx="105156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2085334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436631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603590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54542149"/>
                    </a:ext>
                  </a:extLst>
                </a:gridCol>
              </a:tblGrid>
              <a:tr h="360975">
                <a:tc>
                  <a:txBody>
                    <a:bodyPr/>
                    <a:lstStyle/>
                    <a:p>
                      <a:r>
                        <a:rPr lang="en-US" dirty="0"/>
                        <a:t>Subject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R² Score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956364"/>
                  </a:ext>
                </a:extLst>
              </a:tr>
              <a:tr h="360975"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0.1277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9.41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269523"/>
                  </a:ext>
                </a:extLst>
              </a:tr>
              <a:tr h="360975">
                <a:tc>
                  <a:txBody>
                    <a:bodyPr/>
                    <a:lstStyle/>
                    <a:p>
                      <a:r>
                        <a:rPr lang="en-US"/>
                        <a:t>History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-0.0933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11.66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14.12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214275"/>
                  </a:ext>
                </a:extLst>
              </a:tr>
              <a:tr h="360975"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-0.0736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13.17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62721"/>
                  </a:ext>
                </a:extLst>
              </a:tr>
              <a:tr h="360975">
                <a:tc>
                  <a:txBody>
                    <a:bodyPr/>
                    <a:lstStyle/>
                    <a:p>
                      <a:r>
                        <a:rPr lang="en-US" dirty="0"/>
                        <a:t>Chemistry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-0.0087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10.59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405577"/>
                  </a:ext>
                </a:extLst>
              </a:tr>
              <a:tr h="360975">
                <a:tc>
                  <a:txBody>
                    <a:bodyPr/>
                    <a:lstStyle/>
                    <a:p>
                      <a:r>
                        <a:rPr lang="en-US"/>
                        <a:t>Biology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0.1015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11.28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581498"/>
                  </a:ext>
                </a:extLst>
              </a:tr>
              <a:tr h="360975">
                <a:tc>
                  <a:txBody>
                    <a:bodyPr/>
                    <a:lstStyle/>
                    <a:p>
                      <a:r>
                        <a:rPr lang="en-US"/>
                        <a:t>Geography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-0.1077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10.52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9320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72F8724-76AB-09E1-FCA5-E1799034B2F1}"/>
              </a:ext>
            </a:extLst>
          </p:cNvPr>
          <p:cNvSpPr txBox="1"/>
          <p:nvPr/>
        </p:nvSpPr>
        <p:spPr>
          <a:xfrm>
            <a:off x="712430" y="1740027"/>
            <a:ext cx="84749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Visuals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 plots showing Actual vs Predicted scores for each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Feature importance from Random Forest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C993FE-00CE-10D6-041C-512A8F8C5C53}"/>
              </a:ext>
            </a:extLst>
          </p:cNvPr>
          <p:cNvSpPr txBox="1"/>
          <p:nvPr/>
        </p:nvSpPr>
        <p:spPr>
          <a:xfrm>
            <a:off x="669036" y="29946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Evaluation Metrics (Random Forest Regressor):</a:t>
            </a:r>
            <a:endParaRPr lang="en-US" u="sng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ABF2A064-28D0-D71C-0981-AE67FD92A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36" y="60627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Negative R² values indicate that the model performed worse than simply predicting the mean.</a:t>
            </a: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Successfully built a system to predict student math scores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Random Forest outperformed Linear Regression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Learned data preprocessing, model tuning,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6E39E6-D411-6EA3-F4ED-6C30B47FB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55813"/>
            <a:ext cx="914865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more features like attendance, sleep hours,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as a web application using Flask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prediction and integration with educational dashboards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deep learning (e.g., MLPs) or edge devices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472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Franklin Gothic Book</vt:lpstr>
      <vt:lpstr>office theme</vt:lpstr>
      <vt:lpstr>Student Score Prediction Using Machine Learning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MOHD KAUNAIN</cp:lastModifiedBy>
  <cp:revision>11</cp:revision>
  <dcterms:created xsi:type="dcterms:W3CDTF">2013-07-15T20:26:40Z</dcterms:created>
  <dcterms:modified xsi:type="dcterms:W3CDTF">2025-05-04T10:45:30Z</dcterms:modified>
</cp:coreProperties>
</file>