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DED7-8982-4A5F-906E-E229F45C3F9D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691F-66DD-4682-B0D2-D9CC24124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83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DED7-8982-4A5F-906E-E229F45C3F9D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691F-66DD-4682-B0D2-D9CC24124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64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DED7-8982-4A5F-906E-E229F45C3F9D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691F-66DD-4682-B0D2-D9CC24124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02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DED7-8982-4A5F-906E-E229F45C3F9D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691F-66DD-4682-B0D2-D9CC24124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87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DED7-8982-4A5F-906E-E229F45C3F9D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691F-66DD-4682-B0D2-D9CC24124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43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DED7-8982-4A5F-906E-E229F45C3F9D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691F-66DD-4682-B0D2-D9CC24124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3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DED7-8982-4A5F-906E-E229F45C3F9D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691F-66DD-4682-B0D2-D9CC24124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97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DED7-8982-4A5F-906E-E229F45C3F9D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691F-66DD-4682-B0D2-D9CC24124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9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DED7-8982-4A5F-906E-E229F45C3F9D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691F-66DD-4682-B0D2-D9CC24124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64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DED7-8982-4A5F-906E-E229F45C3F9D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691F-66DD-4682-B0D2-D9CC24124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63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DED7-8982-4A5F-906E-E229F45C3F9D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691F-66DD-4682-B0D2-D9CC24124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00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BDED7-8982-4A5F-906E-E229F45C3F9D}" type="datetimeFigureOut">
              <a:rPr lang="en-IN" smtClean="0"/>
              <a:t>02-Aug-2024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0691F-66DD-4682-B0D2-D9CC24124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2736" y="228179"/>
            <a:ext cx="18457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u="sng" dirty="0" smtClean="0"/>
              <a:t>String Slicing</a:t>
            </a:r>
            <a:endParaRPr lang="en-IN" sz="24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6" y="900752"/>
            <a:ext cx="10563367" cy="54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6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2972" y="611833"/>
            <a:ext cx="4280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 smtClean="0">
                <a:solidFill>
                  <a:srgbClr val="FF0000"/>
                </a:solidFill>
              </a:rPr>
              <a:t>str</a:t>
            </a:r>
            <a:r>
              <a:rPr lang="en-IN" sz="2400" dirty="0" smtClean="0">
                <a:solidFill>
                  <a:srgbClr val="FF0000"/>
                </a:solidFill>
              </a:rPr>
              <a:t> = 'ABCDEFGHIJ‘</a:t>
            </a: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>
                <a:solidFill>
                  <a:srgbClr val="FF0000"/>
                </a:solidFill>
              </a:rPr>
              <a:t>print(</a:t>
            </a:r>
            <a:r>
              <a:rPr lang="en-IN" sz="2400" dirty="0" err="1" smtClean="0">
                <a:solidFill>
                  <a:srgbClr val="FF0000"/>
                </a:solidFill>
              </a:rPr>
              <a:t>str</a:t>
            </a:r>
            <a:r>
              <a:rPr lang="en-IN" sz="2400" dirty="0" smtClean="0">
                <a:solidFill>
                  <a:srgbClr val="FF0000"/>
                </a:solidFill>
              </a:rPr>
              <a:t>[1:1])   # No Output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print(</a:t>
            </a:r>
            <a:r>
              <a:rPr lang="en-IN" sz="2400" dirty="0" err="1" smtClean="0">
                <a:solidFill>
                  <a:srgbClr val="FF0000"/>
                </a:solidFill>
              </a:rPr>
              <a:t>str</a:t>
            </a:r>
            <a:r>
              <a:rPr lang="en-IN" sz="2400" dirty="0" smtClean="0">
                <a:solidFill>
                  <a:srgbClr val="FF0000"/>
                </a:solidFill>
              </a:rPr>
              <a:t>[1:4])   #BCD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print(</a:t>
            </a:r>
            <a:r>
              <a:rPr lang="en-IN" sz="2400" dirty="0" err="1" smtClean="0">
                <a:solidFill>
                  <a:srgbClr val="FF0000"/>
                </a:solidFill>
              </a:rPr>
              <a:t>str</a:t>
            </a:r>
            <a:r>
              <a:rPr lang="en-IN" sz="2400" dirty="0" smtClean="0">
                <a:solidFill>
                  <a:srgbClr val="FF0000"/>
                </a:solidFill>
              </a:rPr>
              <a:t>[2:6])   #CDEF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print(</a:t>
            </a:r>
            <a:r>
              <a:rPr lang="en-IN" sz="2400" dirty="0" err="1" smtClean="0">
                <a:solidFill>
                  <a:srgbClr val="FF0000"/>
                </a:solidFill>
              </a:rPr>
              <a:t>str</a:t>
            </a:r>
            <a:r>
              <a:rPr lang="en-IN" sz="2400" dirty="0" smtClean="0">
                <a:solidFill>
                  <a:srgbClr val="FF0000"/>
                </a:solidFill>
              </a:rPr>
              <a:t>[3:])      #DEFGHIJ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print(</a:t>
            </a:r>
            <a:r>
              <a:rPr lang="en-IN" sz="2400" dirty="0" err="1" smtClean="0">
                <a:solidFill>
                  <a:srgbClr val="FF0000"/>
                </a:solidFill>
              </a:rPr>
              <a:t>str</a:t>
            </a:r>
            <a:r>
              <a:rPr lang="en-IN" sz="2400" dirty="0" smtClean="0">
                <a:solidFill>
                  <a:srgbClr val="FF0000"/>
                </a:solidFill>
              </a:rPr>
              <a:t>[:])       #ABCDEFGHIJ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print(</a:t>
            </a:r>
            <a:r>
              <a:rPr lang="en-IN" sz="2400" dirty="0" err="1" smtClean="0">
                <a:solidFill>
                  <a:srgbClr val="FF0000"/>
                </a:solidFill>
              </a:rPr>
              <a:t>str</a:t>
            </a:r>
            <a:r>
              <a:rPr lang="en-IN" sz="2400" dirty="0" smtClean="0">
                <a:solidFill>
                  <a:srgbClr val="FF0000"/>
                </a:solidFill>
              </a:rPr>
              <a:t>[:6])    #ABCDE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55475" y="796499"/>
            <a:ext cx="39260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 smtClean="0">
                <a:solidFill>
                  <a:srgbClr val="FF0000"/>
                </a:solidFill>
              </a:rPr>
              <a:t>str</a:t>
            </a:r>
            <a:r>
              <a:rPr lang="en-IN" sz="2400" dirty="0" smtClean="0">
                <a:solidFill>
                  <a:srgbClr val="FF0000"/>
                </a:solidFill>
              </a:rPr>
              <a:t> = 'ABCDEFGHIJ‘</a:t>
            </a: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>
                <a:solidFill>
                  <a:srgbClr val="FF0000"/>
                </a:solidFill>
              </a:rPr>
              <a:t>print(</a:t>
            </a:r>
            <a:r>
              <a:rPr lang="en-IN" sz="2400" dirty="0" err="1" smtClean="0">
                <a:solidFill>
                  <a:srgbClr val="FF0000"/>
                </a:solidFill>
              </a:rPr>
              <a:t>str</a:t>
            </a:r>
            <a:r>
              <a:rPr lang="en-IN" sz="2400" dirty="0" smtClean="0">
                <a:solidFill>
                  <a:srgbClr val="FF0000"/>
                </a:solidFill>
              </a:rPr>
              <a:t>[:-1])   #ABCDEFGHI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print(</a:t>
            </a:r>
            <a:r>
              <a:rPr lang="en-IN" sz="2400" dirty="0" err="1" smtClean="0">
                <a:solidFill>
                  <a:srgbClr val="FF0000"/>
                </a:solidFill>
              </a:rPr>
              <a:t>str</a:t>
            </a:r>
            <a:r>
              <a:rPr lang="en-IN" sz="2400" dirty="0" smtClean="0">
                <a:solidFill>
                  <a:srgbClr val="FF0000"/>
                </a:solidFill>
              </a:rPr>
              <a:t>[:-3])  #ABCDE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print(</a:t>
            </a:r>
            <a:r>
              <a:rPr lang="en-IN" sz="2400" dirty="0" err="1" smtClean="0">
                <a:solidFill>
                  <a:srgbClr val="FF0000"/>
                </a:solidFill>
              </a:rPr>
              <a:t>str</a:t>
            </a:r>
            <a:r>
              <a:rPr lang="en-IN" sz="2400" dirty="0" smtClean="0">
                <a:solidFill>
                  <a:srgbClr val="FF0000"/>
                </a:solidFill>
              </a:rPr>
              <a:t>[-3:])  #GHIJ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print(</a:t>
            </a:r>
            <a:r>
              <a:rPr lang="en-IN" sz="2400" dirty="0" err="1" smtClean="0">
                <a:solidFill>
                  <a:srgbClr val="FF0000"/>
                </a:solidFill>
              </a:rPr>
              <a:t>str</a:t>
            </a:r>
            <a:r>
              <a:rPr lang="en-IN" sz="2400" dirty="0" smtClean="0">
                <a:solidFill>
                  <a:srgbClr val="FF0000"/>
                </a:solidFill>
              </a:rPr>
              <a:t>[-7:-3]) #DEFG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print(</a:t>
            </a:r>
            <a:r>
              <a:rPr lang="en-IN" sz="2400" dirty="0" err="1" smtClean="0">
                <a:solidFill>
                  <a:srgbClr val="FF0000"/>
                </a:solidFill>
              </a:rPr>
              <a:t>str</a:t>
            </a:r>
            <a:r>
              <a:rPr lang="en-IN" sz="2400" dirty="0" smtClean="0">
                <a:solidFill>
                  <a:srgbClr val="FF0000"/>
                </a:solidFill>
              </a:rPr>
              <a:t>[-7:])  #DEFGHIJ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79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5425" y="1844176"/>
            <a:ext cx="33800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 smtClean="0">
                <a:solidFill>
                  <a:srgbClr val="FF0000"/>
                </a:solidFill>
              </a:rPr>
              <a:t>str</a:t>
            </a:r>
            <a:r>
              <a:rPr lang="en-IN" sz="2400" dirty="0" smtClean="0">
                <a:solidFill>
                  <a:srgbClr val="FF0000"/>
                </a:solidFill>
              </a:rPr>
              <a:t> = 'ABCDEFGHIJ'</a:t>
            </a: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>
                <a:solidFill>
                  <a:srgbClr val="FF0000"/>
                </a:solidFill>
              </a:rPr>
              <a:t>print(</a:t>
            </a:r>
            <a:r>
              <a:rPr lang="en-IN" sz="2400" dirty="0" err="1" smtClean="0">
                <a:solidFill>
                  <a:srgbClr val="FF0000"/>
                </a:solidFill>
              </a:rPr>
              <a:t>str</a:t>
            </a:r>
            <a:r>
              <a:rPr lang="en-IN" sz="2400" dirty="0" smtClean="0">
                <a:solidFill>
                  <a:srgbClr val="FF0000"/>
                </a:solidFill>
              </a:rPr>
              <a:t>[1:4:1])   #BCD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print(</a:t>
            </a:r>
            <a:r>
              <a:rPr lang="en-IN" sz="2400" dirty="0" err="1" smtClean="0">
                <a:solidFill>
                  <a:srgbClr val="FF0000"/>
                </a:solidFill>
              </a:rPr>
              <a:t>str</a:t>
            </a:r>
            <a:r>
              <a:rPr lang="en-IN" sz="2400" dirty="0" smtClean="0">
                <a:solidFill>
                  <a:srgbClr val="FF0000"/>
                </a:solidFill>
              </a:rPr>
              <a:t>[1:6:2])   #BDF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print(</a:t>
            </a:r>
            <a:r>
              <a:rPr lang="en-IN" sz="2400" dirty="0" err="1" smtClean="0">
                <a:solidFill>
                  <a:srgbClr val="FF0000"/>
                </a:solidFill>
              </a:rPr>
              <a:t>str</a:t>
            </a:r>
            <a:r>
              <a:rPr lang="en-IN" sz="2400" dirty="0" smtClean="0">
                <a:solidFill>
                  <a:srgbClr val="FF0000"/>
                </a:solidFill>
              </a:rPr>
              <a:t>[2:6:3])   #CF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42579" y="1474844"/>
            <a:ext cx="40351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 smtClean="0">
                <a:solidFill>
                  <a:srgbClr val="002060"/>
                </a:solidFill>
              </a:rPr>
              <a:t>str</a:t>
            </a:r>
            <a:r>
              <a:rPr lang="en-IN" sz="2400" dirty="0" smtClean="0">
                <a:solidFill>
                  <a:srgbClr val="002060"/>
                </a:solidFill>
              </a:rPr>
              <a:t> = 'ABCDEFGHIJ'</a:t>
            </a:r>
          </a:p>
          <a:p>
            <a:endParaRPr lang="en-IN" sz="2400" dirty="0" smtClean="0">
              <a:solidFill>
                <a:srgbClr val="002060"/>
              </a:solidFill>
            </a:endParaRPr>
          </a:p>
          <a:p>
            <a:r>
              <a:rPr lang="en-IN" sz="2400" dirty="0" smtClean="0">
                <a:solidFill>
                  <a:srgbClr val="002060"/>
                </a:solidFill>
              </a:rPr>
              <a:t>print(</a:t>
            </a:r>
            <a:r>
              <a:rPr lang="en-IN" sz="2400" dirty="0" err="1" smtClean="0">
                <a:solidFill>
                  <a:srgbClr val="002060"/>
                </a:solidFill>
              </a:rPr>
              <a:t>str</a:t>
            </a:r>
            <a:r>
              <a:rPr lang="en-IN" sz="2400" dirty="0" smtClean="0">
                <a:solidFill>
                  <a:srgbClr val="002060"/>
                </a:solidFill>
              </a:rPr>
              <a:t>[-4:-1])       #GHI</a:t>
            </a:r>
          </a:p>
          <a:p>
            <a:r>
              <a:rPr lang="en-IN" sz="2400" dirty="0" smtClean="0">
                <a:solidFill>
                  <a:srgbClr val="002060"/>
                </a:solidFill>
              </a:rPr>
              <a:t>print(</a:t>
            </a:r>
            <a:r>
              <a:rPr lang="en-IN" sz="2400" dirty="0" err="1" smtClean="0">
                <a:solidFill>
                  <a:srgbClr val="002060"/>
                </a:solidFill>
              </a:rPr>
              <a:t>str</a:t>
            </a:r>
            <a:r>
              <a:rPr lang="en-IN" sz="2400" dirty="0" smtClean="0">
                <a:solidFill>
                  <a:srgbClr val="002060"/>
                </a:solidFill>
              </a:rPr>
              <a:t>[-4:-1:1])    #GHI</a:t>
            </a:r>
          </a:p>
          <a:p>
            <a:r>
              <a:rPr lang="en-IN" sz="2400" dirty="0" smtClean="0">
                <a:solidFill>
                  <a:srgbClr val="002060"/>
                </a:solidFill>
              </a:rPr>
              <a:t>print(</a:t>
            </a:r>
            <a:r>
              <a:rPr lang="en-IN" sz="2400" dirty="0" err="1" smtClean="0">
                <a:solidFill>
                  <a:srgbClr val="002060"/>
                </a:solidFill>
              </a:rPr>
              <a:t>str</a:t>
            </a:r>
            <a:r>
              <a:rPr lang="en-IN" sz="2400" dirty="0" smtClean="0">
                <a:solidFill>
                  <a:srgbClr val="002060"/>
                </a:solidFill>
              </a:rPr>
              <a:t>[-4:-1:2])     #GI</a:t>
            </a:r>
          </a:p>
          <a:p>
            <a:r>
              <a:rPr lang="en-IN" sz="2400" dirty="0" smtClean="0">
                <a:solidFill>
                  <a:srgbClr val="002060"/>
                </a:solidFill>
              </a:rPr>
              <a:t>print(</a:t>
            </a:r>
            <a:r>
              <a:rPr lang="en-IN" sz="2400" dirty="0" err="1" smtClean="0">
                <a:solidFill>
                  <a:srgbClr val="002060"/>
                </a:solidFill>
              </a:rPr>
              <a:t>str</a:t>
            </a:r>
            <a:r>
              <a:rPr lang="en-IN" sz="2400" dirty="0" smtClean="0">
                <a:solidFill>
                  <a:srgbClr val="002060"/>
                </a:solidFill>
              </a:rPr>
              <a:t>[-1:-4:-1])    #JIH</a:t>
            </a:r>
          </a:p>
          <a:p>
            <a:r>
              <a:rPr lang="en-IN" sz="2400" dirty="0" smtClean="0">
                <a:solidFill>
                  <a:srgbClr val="002060"/>
                </a:solidFill>
              </a:rPr>
              <a:t>print(</a:t>
            </a:r>
            <a:r>
              <a:rPr lang="en-IN" sz="2400" dirty="0" err="1" smtClean="0">
                <a:solidFill>
                  <a:srgbClr val="002060"/>
                </a:solidFill>
              </a:rPr>
              <a:t>str</a:t>
            </a:r>
            <a:r>
              <a:rPr lang="en-IN" sz="2400" dirty="0" smtClean="0">
                <a:solidFill>
                  <a:srgbClr val="002060"/>
                </a:solidFill>
              </a:rPr>
              <a:t>[-2:-5:-2])     #IG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8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49" y="82261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err="1" smtClean="0">
                <a:solidFill>
                  <a:srgbClr val="002060"/>
                </a:solidFill>
              </a:rPr>
              <a:t>str</a:t>
            </a:r>
            <a:r>
              <a:rPr lang="en-IN" sz="2400" dirty="0" smtClean="0">
                <a:solidFill>
                  <a:srgbClr val="002060"/>
                </a:solidFill>
              </a:rPr>
              <a:t> = 'ABCDEFGHIJ‘</a:t>
            </a:r>
          </a:p>
          <a:p>
            <a:endParaRPr lang="en-IN" sz="2400" dirty="0" smtClean="0">
              <a:solidFill>
                <a:srgbClr val="002060"/>
              </a:solidFill>
            </a:endParaRPr>
          </a:p>
          <a:p>
            <a:r>
              <a:rPr lang="en-IN" sz="2400" dirty="0" smtClean="0">
                <a:solidFill>
                  <a:srgbClr val="002060"/>
                </a:solidFill>
              </a:rPr>
              <a:t>print(</a:t>
            </a:r>
            <a:r>
              <a:rPr lang="en-IN" sz="2400" dirty="0" err="1" smtClean="0">
                <a:solidFill>
                  <a:srgbClr val="002060"/>
                </a:solidFill>
              </a:rPr>
              <a:t>str</a:t>
            </a:r>
            <a:r>
              <a:rPr lang="en-IN" sz="2400" dirty="0" smtClean="0">
                <a:solidFill>
                  <a:srgbClr val="002060"/>
                </a:solidFill>
              </a:rPr>
              <a:t>[-1::-1])   #  JIHGFEDCBA</a:t>
            </a:r>
          </a:p>
          <a:p>
            <a:r>
              <a:rPr lang="en-IN" sz="2400" dirty="0" smtClean="0">
                <a:solidFill>
                  <a:srgbClr val="002060"/>
                </a:solidFill>
              </a:rPr>
              <a:t>print(</a:t>
            </a:r>
            <a:r>
              <a:rPr lang="en-IN" sz="2400" dirty="0" err="1" smtClean="0">
                <a:solidFill>
                  <a:srgbClr val="002060"/>
                </a:solidFill>
              </a:rPr>
              <a:t>str</a:t>
            </a:r>
            <a:r>
              <a:rPr lang="en-IN" sz="2400" dirty="0" smtClean="0">
                <a:solidFill>
                  <a:srgbClr val="002060"/>
                </a:solidFill>
              </a:rPr>
              <a:t>[-1::-2])   #  JHFDB</a:t>
            </a:r>
          </a:p>
          <a:p>
            <a:r>
              <a:rPr lang="en-IN" sz="2400" dirty="0" smtClean="0">
                <a:solidFill>
                  <a:srgbClr val="002060"/>
                </a:solidFill>
              </a:rPr>
              <a:t>print(</a:t>
            </a:r>
            <a:r>
              <a:rPr lang="en-IN" sz="2400" dirty="0" err="1" smtClean="0">
                <a:solidFill>
                  <a:srgbClr val="002060"/>
                </a:solidFill>
              </a:rPr>
              <a:t>str</a:t>
            </a:r>
            <a:r>
              <a:rPr lang="en-IN" sz="2400" dirty="0" smtClean="0">
                <a:solidFill>
                  <a:srgbClr val="002060"/>
                </a:solidFill>
              </a:rPr>
              <a:t>[-1::-3])   #  JHFDB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23713" y="822616"/>
            <a:ext cx="30252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 smtClean="0">
                <a:solidFill>
                  <a:srgbClr val="002060"/>
                </a:solidFill>
              </a:rPr>
              <a:t>str</a:t>
            </a:r>
            <a:r>
              <a:rPr lang="en-IN" sz="2400" dirty="0" smtClean="0">
                <a:solidFill>
                  <a:srgbClr val="002060"/>
                </a:solidFill>
              </a:rPr>
              <a:t> = 'ABCDEFGHIJ‘</a:t>
            </a:r>
          </a:p>
          <a:p>
            <a:endParaRPr lang="en-IN" sz="2400" dirty="0" smtClean="0">
              <a:solidFill>
                <a:srgbClr val="002060"/>
              </a:solidFill>
            </a:endParaRPr>
          </a:p>
          <a:p>
            <a:r>
              <a:rPr lang="en-IN" sz="2400" dirty="0" smtClean="0">
                <a:solidFill>
                  <a:srgbClr val="002060"/>
                </a:solidFill>
              </a:rPr>
              <a:t>print(</a:t>
            </a:r>
            <a:r>
              <a:rPr lang="en-IN" sz="2400" dirty="0" err="1" smtClean="0">
                <a:solidFill>
                  <a:srgbClr val="002060"/>
                </a:solidFill>
              </a:rPr>
              <a:t>str</a:t>
            </a:r>
            <a:r>
              <a:rPr lang="en-IN" sz="2400" dirty="0" smtClean="0">
                <a:solidFill>
                  <a:srgbClr val="002060"/>
                </a:solidFill>
              </a:rPr>
              <a:t>[:-4:-1]) #JIH</a:t>
            </a:r>
          </a:p>
          <a:p>
            <a:r>
              <a:rPr lang="en-IN" sz="2400" dirty="0" smtClean="0">
                <a:solidFill>
                  <a:srgbClr val="002060"/>
                </a:solidFill>
              </a:rPr>
              <a:t>print(</a:t>
            </a:r>
            <a:r>
              <a:rPr lang="en-IN" sz="2400" dirty="0" err="1" smtClean="0">
                <a:solidFill>
                  <a:srgbClr val="002060"/>
                </a:solidFill>
              </a:rPr>
              <a:t>str</a:t>
            </a:r>
            <a:r>
              <a:rPr lang="en-IN" sz="2400" dirty="0" smtClean="0">
                <a:solidFill>
                  <a:srgbClr val="002060"/>
                </a:solidFill>
              </a:rPr>
              <a:t>[:-5:-2]) #JH</a:t>
            </a:r>
          </a:p>
          <a:p>
            <a:r>
              <a:rPr lang="en-IN" sz="2400" dirty="0" smtClean="0">
                <a:solidFill>
                  <a:srgbClr val="002060"/>
                </a:solidFill>
              </a:rPr>
              <a:t>print(</a:t>
            </a:r>
            <a:r>
              <a:rPr lang="en-IN" sz="2400" dirty="0" err="1" smtClean="0">
                <a:solidFill>
                  <a:srgbClr val="002060"/>
                </a:solidFill>
              </a:rPr>
              <a:t>str</a:t>
            </a:r>
            <a:r>
              <a:rPr lang="en-IN" sz="2400" dirty="0" smtClean="0">
                <a:solidFill>
                  <a:srgbClr val="002060"/>
                </a:solidFill>
              </a:rPr>
              <a:t>[:-5:-3]) #JG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05803" y="3784180"/>
            <a:ext cx="33800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 smtClean="0">
                <a:solidFill>
                  <a:srgbClr val="002060"/>
                </a:solidFill>
              </a:rPr>
              <a:t>str</a:t>
            </a:r>
            <a:r>
              <a:rPr lang="en-IN" sz="2400" dirty="0" smtClean="0">
                <a:solidFill>
                  <a:srgbClr val="002060"/>
                </a:solidFill>
              </a:rPr>
              <a:t> = 'ABCDEFGHIJ‘</a:t>
            </a:r>
          </a:p>
          <a:p>
            <a:endParaRPr lang="en-IN" sz="2400" dirty="0" smtClean="0">
              <a:solidFill>
                <a:srgbClr val="002060"/>
              </a:solidFill>
            </a:endParaRPr>
          </a:p>
          <a:p>
            <a:r>
              <a:rPr lang="en-IN" sz="2400" dirty="0" smtClean="0">
                <a:solidFill>
                  <a:srgbClr val="002060"/>
                </a:solidFill>
              </a:rPr>
              <a:t>print(</a:t>
            </a:r>
            <a:r>
              <a:rPr lang="en-IN" sz="2400" dirty="0" err="1" smtClean="0">
                <a:solidFill>
                  <a:srgbClr val="002060"/>
                </a:solidFill>
              </a:rPr>
              <a:t>str</a:t>
            </a:r>
            <a:r>
              <a:rPr lang="en-IN" sz="2400" dirty="0" smtClean="0">
                <a:solidFill>
                  <a:srgbClr val="002060"/>
                </a:solidFill>
              </a:rPr>
              <a:t>[:-4:-1])   #JIH</a:t>
            </a:r>
          </a:p>
          <a:p>
            <a:r>
              <a:rPr lang="en-IN" sz="2400" dirty="0" smtClean="0">
                <a:solidFill>
                  <a:srgbClr val="002060"/>
                </a:solidFill>
              </a:rPr>
              <a:t>print(</a:t>
            </a:r>
            <a:r>
              <a:rPr lang="en-IN" sz="2400" dirty="0" err="1" smtClean="0">
                <a:solidFill>
                  <a:srgbClr val="002060"/>
                </a:solidFill>
              </a:rPr>
              <a:t>str</a:t>
            </a:r>
            <a:r>
              <a:rPr lang="en-IN" sz="2400" dirty="0" smtClean="0">
                <a:solidFill>
                  <a:srgbClr val="002060"/>
                </a:solidFill>
              </a:rPr>
              <a:t>[:-5:-2])   #JH</a:t>
            </a:r>
          </a:p>
          <a:p>
            <a:r>
              <a:rPr lang="en-IN" sz="2400" dirty="0" smtClean="0">
                <a:solidFill>
                  <a:srgbClr val="002060"/>
                </a:solidFill>
              </a:rPr>
              <a:t>print(</a:t>
            </a:r>
            <a:r>
              <a:rPr lang="en-IN" sz="2400" dirty="0" err="1" smtClean="0">
                <a:solidFill>
                  <a:srgbClr val="002060"/>
                </a:solidFill>
              </a:rPr>
              <a:t>str</a:t>
            </a:r>
            <a:r>
              <a:rPr lang="en-IN" sz="2400" dirty="0" smtClean="0">
                <a:solidFill>
                  <a:srgbClr val="002060"/>
                </a:solidFill>
              </a:rPr>
              <a:t>[:-5:-3])   #JG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1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217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IEM</dc:creator>
  <cp:lastModifiedBy>IEM</cp:lastModifiedBy>
  <cp:revision>6</cp:revision>
  <dcterms:created xsi:type="dcterms:W3CDTF">2024-08-02T06:25:05Z</dcterms:created>
  <dcterms:modified xsi:type="dcterms:W3CDTF">2024-08-02T07:31:24Z</dcterms:modified>
</cp:coreProperties>
</file>