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59" r:id="rId7"/>
    <p:sldId id="267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9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FFD67-5089-4503-AE80-72B63A31DC81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BD745-92BE-4280-86E0-06F559A36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48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056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742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006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53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88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49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36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47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23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523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96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87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71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920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37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1C4AC1-FFFA-4E0D-8A10-BEB9733468F3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15E99F-958A-45F2-A7F8-DA1B892942C3}" type="slidenum">
              <a:rPr lang="de-DE" smtClean="0"/>
              <a:t>‹Nr.›</a:t>
            </a:fld>
            <a:endParaRPr lang="de-DE"/>
          </a:p>
        </p:txBody>
      </p:sp>
      <p:pic>
        <p:nvPicPr>
          <p:cNvPr id="2050" name="Picture 2" descr="Windows Subsystem for Linux (WSL) 2.0.14 released | Windows 11 Forum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090" y="160715"/>
            <a:ext cx="448885" cy="4488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67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venforum.com/t/windows-subsystem-for-linux-wsl-2-0-14-released.20297/" TargetMode="External"/><Relationship Id="rId2" Type="http://schemas.openxmlformats.org/officeDocument/2006/relationships/hyperlink" Target="https://learn.microsoft.com/de-de/windows/wsl/instal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https://learn.microsoft.com/de-de/windows/wsl/setup/environ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3795" y="2752725"/>
            <a:ext cx="10353762" cy="970450"/>
          </a:xfrm>
        </p:spPr>
        <p:txBody>
          <a:bodyPr/>
          <a:lstStyle/>
          <a:p>
            <a:r>
              <a:rPr lang="de-DE" dirty="0" smtClean="0"/>
              <a:t>Willkommen </a:t>
            </a:r>
            <a:endParaRPr lang="de-DE" dirty="0"/>
          </a:p>
        </p:txBody>
      </p:sp>
      <p:sp>
        <p:nvSpPr>
          <p:cNvPr id="5" name="Titel 3"/>
          <p:cNvSpPr txBox="1">
            <a:spLocks/>
          </p:cNvSpPr>
          <p:nvPr/>
        </p:nvSpPr>
        <p:spPr>
          <a:xfrm>
            <a:off x="913795" y="275272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Was ist WSL und Wie Installiere ich es?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86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Leitfaden: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679633"/>
            <a:ext cx="10353762" cy="300853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>
              <a:buFont typeface="Wingdings" panose="05000000000000000000" pitchFamily="2" charset="2"/>
              <a:buChar char="v"/>
            </a:pPr>
            <a:endParaRPr lang="de-DE" dirty="0" smtClean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>
                <a:effectLst/>
              </a:rPr>
              <a:t>Was ist WSL?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>
                <a:effectLst/>
              </a:rPr>
              <a:t>Wie wird Linux mit der WPS Installiert?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>
                <a:effectLst/>
              </a:rPr>
              <a:t>Root </a:t>
            </a:r>
            <a:r>
              <a:rPr lang="de-DE" dirty="0">
                <a:effectLst/>
              </a:rPr>
              <a:t>Einrichten </a:t>
            </a:r>
            <a:endParaRPr lang="de-DE" dirty="0" smtClean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>
                <a:effectLst/>
              </a:rPr>
              <a:t>Was wurde jetzt installiert?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err="1" smtClean="0">
                <a:effectLst/>
              </a:rPr>
              <a:t>Outro</a:t>
            </a:r>
            <a:r>
              <a:rPr lang="de-DE" dirty="0" smtClean="0">
                <a:effectLst/>
              </a:rPr>
              <a:t> / Quellen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913795" y="6162674"/>
            <a:ext cx="10573355" cy="333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963801" y="6222204"/>
            <a:ext cx="369699" cy="214313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https://www.elevenforum.com/data/attachments/79/79658-e19dea822bf42ba13db4c91c7f44884c.jpg?hash=4Z3qgiv0K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5688718"/>
            <a:ext cx="473954" cy="4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25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WSL?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913795" y="6162674"/>
            <a:ext cx="10573355" cy="333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963801" y="6222204"/>
            <a:ext cx="1291720" cy="214313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2" descr="https://www.elevenforum.com/data/attachments/79/79658-e19dea822bf42ba13db4c91c7f44884c.jpg?hash=4Z3qgiv0K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20" y="5688718"/>
            <a:ext cx="473954" cy="4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963801" y="2334625"/>
            <a:ext cx="4728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 smtClean="0"/>
              <a:t>Schnell eingerichtet, ohne zusätzliche Software wie virtuelle Maschinen.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 smtClean="0"/>
              <a:t>Ermöglicht, Linux-Programme und Befehle direkt in Windows auszuführen.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 smtClean="0"/>
              <a:t>integriert sich nahtlos in die Windows-Umgebung.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568" y="1967022"/>
            <a:ext cx="5931616" cy="32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/>
              </a:rPr>
              <a:t>Wie wird Linux mit der </a:t>
            </a:r>
            <a:r>
              <a:rPr lang="de-DE" dirty="0" smtClean="0">
                <a:effectLst/>
              </a:rPr>
              <a:t>WPS Installiert?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913795" y="6162674"/>
            <a:ext cx="10573355" cy="333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963800" y="6222204"/>
            <a:ext cx="3432940" cy="214313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Picture 2" descr="https://www.elevenforum.com/data/attachments/79/79658-e19dea822bf42ba13db4c91c7f44884c.jpg?hash=4Z3qgiv0K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86" y="5688718"/>
            <a:ext cx="473954" cy="4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821933" y="2075606"/>
            <a:ext cx="4130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Windows Power Shell (WPS) als Admin ausführen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„</a:t>
            </a:r>
            <a:r>
              <a:rPr lang="de-DE" dirty="0" err="1" smtClean="0"/>
              <a:t>wsl</a:t>
            </a:r>
            <a:r>
              <a:rPr lang="de-DE" dirty="0" smtClean="0"/>
              <a:t> –</a:t>
            </a:r>
            <a:r>
              <a:rPr lang="de-DE" dirty="0" err="1" smtClean="0"/>
              <a:t>install</a:t>
            </a:r>
            <a:r>
              <a:rPr lang="de-DE" dirty="0" smtClean="0"/>
              <a:t>“ ausführen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93" y="2075606"/>
            <a:ext cx="5947485" cy="319013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92" y="2075606"/>
            <a:ext cx="5947486" cy="3190134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5556340" y="3512455"/>
            <a:ext cx="5817152" cy="299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58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/>
              </a:rPr>
              <a:t>Root Einrichten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913795" y="6162674"/>
            <a:ext cx="10573355" cy="333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963800" y="6222204"/>
            <a:ext cx="5475100" cy="214313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2" descr="https://www.elevenforum.com/data/attachments/79/79658-e19dea822bf42ba13db4c91c7f44884c.jpg?hash=4Z3qgiv0K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95" y="5688718"/>
            <a:ext cx="473954" cy="4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Ubuntu-Befehlszeile zur Eingabe des UNIX-Benutzernam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15" y="3687841"/>
            <a:ext cx="10493535" cy="173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993615" y="18873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Root Nutzername : </a:t>
            </a:r>
          </a:p>
          <a:p>
            <a:r>
              <a:rPr lang="de-DE" dirty="0"/>
              <a:t>	</a:t>
            </a:r>
            <a:r>
              <a:rPr lang="de-DE" dirty="0" smtClean="0"/>
              <a:t>Besonderheit Kleingeschrieben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Root Passwort Festlegen : </a:t>
            </a:r>
            <a:endParaRPr lang="de-DE" dirty="0"/>
          </a:p>
          <a:p>
            <a:r>
              <a:rPr lang="de-DE" dirty="0" smtClean="0"/>
              <a:t>	</a:t>
            </a:r>
            <a:r>
              <a:rPr lang="de-DE" dirty="0" smtClean="0"/>
              <a:t>Besonderheit nicht sichtbar beim tippen</a:t>
            </a:r>
          </a:p>
        </p:txBody>
      </p:sp>
    </p:spTree>
    <p:extLst>
      <p:ext uri="{BB962C8B-B14F-4D97-AF65-F5344CB8AC3E}">
        <p14:creationId xmlns:p14="http://schemas.microsoft.com/office/powerpoint/2010/main" val="143372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64" y="1531002"/>
            <a:ext cx="8123070" cy="457214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865598" y="4721947"/>
            <a:ext cx="1284120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865598" y="4970513"/>
            <a:ext cx="1284120" cy="222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150490" y="4721947"/>
            <a:ext cx="1284120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913795" y="6162674"/>
            <a:ext cx="10573355" cy="333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963801" y="6222204"/>
            <a:ext cx="7890640" cy="214313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2" descr="https://www.elevenforum.com/data/attachments/79/79658-e19dea822bf42ba13db4c91c7f44884c.jpg?hash=4Z3qgiv0K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95" y="5688718"/>
            <a:ext cx="473954" cy="4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3"/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effectLst/>
              </a:rPr>
              <a:t>Was wurde jetzt installiert?</a:t>
            </a:r>
          </a:p>
        </p:txBody>
      </p:sp>
    </p:spTree>
    <p:extLst>
      <p:ext uri="{BB962C8B-B14F-4D97-AF65-F5344CB8AC3E}">
        <p14:creationId xmlns:p14="http://schemas.microsoft.com/office/powerpoint/2010/main" val="401952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/>
        </p:nvSpPr>
        <p:spPr>
          <a:xfrm>
            <a:off x="913795" y="6162674"/>
            <a:ext cx="10573355" cy="333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963800" y="6222204"/>
            <a:ext cx="10048009" cy="214313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2" descr="https://www.elevenforum.com/data/attachments/79/79658-e19dea822bf42ba13db4c91c7f44884c.jpg?hash=4Z3qgiv0K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815" y="5688718"/>
            <a:ext cx="473954" cy="4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3"/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effectLst/>
              </a:rPr>
              <a:t>Was wurde jetzt installiert?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6" y="2785961"/>
            <a:ext cx="3142467" cy="192891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448175" y="3237546"/>
            <a:ext cx="526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 smtClean="0"/>
              <a:t> Starte die Ubuntu als Admin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 smtClean="0"/>
              <a:t>Einstellungen </a:t>
            </a:r>
            <a:endParaRPr lang="de-DE" dirty="0"/>
          </a:p>
        </p:txBody>
      </p:sp>
      <p:sp>
        <p:nvSpPr>
          <p:cNvPr id="12" name="Geschweifte Klammer rechts 11"/>
          <p:cNvSpPr/>
          <p:nvPr/>
        </p:nvSpPr>
        <p:spPr>
          <a:xfrm>
            <a:off x="4067175" y="2843928"/>
            <a:ext cx="381000" cy="1179833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/>
          <p:nvPr/>
        </p:nvCxnSpPr>
        <p:spPr>
          <a:xfrm>
            <a:off x="4027181" y="4438650"/>
            <a:ext cx="296222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25" y="3799966"/>
            <a:ext cx="3734836" cy="170776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125" y="2004900"/>
            <a:ext cx="3714750" cy="15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54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23345" y="1152525"/>
            <a:ext cx="10353762" cy="970450"/>
          </a:xfrm>
        </p:spPr>
        <p:txBody>
          <a:bodyPr/>
          <a:lstStyle/>
          <a:p>
            <a:r>
              <a:rPr lang="de-DE" dirty="0" smtClean="0"/>
              <a:t>Vielen dank für Zuhören 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1123345" y="27051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Quellen: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23345" y="3074432"/>
            <a:ext cx="7324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dirty="0" smtClean="0">
                <a:hlinkClick r:id="rId2"/>
              </a:rPr>
              <a:t>https://learn.microsoft.com/de-de/windows/wsl/install</a:t>
            </a: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dirty="0" smtClean="0">
                <a:hlinkClick r:id="rId3"/>
              </a:rPr>
              <a:t>https://www.elevenforum.com/t/windows-subsystem-for-linux-wsl-2-0-14-released.20297/</a:t>
            </a: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dirty="0" smtClean="0">
                <a:hlinkClick r:id="rId4"/>
              </a:rPr>
              <a:t>https://learn.microsoft.com/de-de/windows/wsl/setup/environment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913795" y="6162674"/>
            <a:ext cx="10573355" cy="333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963800" y="6222204"/>
            <a:ext cx="10473343" cy="214313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2" descr="https://www.elevenforum.com/data/attachments/79/79658-e19dea822bf42ba13db4c91c7f44884c.jpg?hash=4Z3qgiv0K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196" y="5688718"/>
            <a:ext cx="473954" cy="4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126</Words>
  <Application>Microsoft Office PowerPoint</Application>
  <PresentationFormat>Breitbild</PresentationFormat>
  <Paragraphs>35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Calisto MT</vt:lpstr>
      <vt:lpstr>Trebuchet MS</vt:lpstr>
      <vt:lpstr>Wingdings</vt:lpstr>
      <vt:lpstr>Wingdings 2</vt:lpstr>
      <vt:lpstr>Schiefer</vt:lpstr>
      <vt:lpstr>Willkommen </vt:lpstr>
      <vt:lpstr>Leitfaden:</vt:lpstr>
      <vt:lpstr>Was ist WSL?</vt:lpstr>
      <vt:lpstr>Wie wird Linux mit der WPS Installiert?</vt:lpstr>
      <vt:lpstr>Root Einrichten</vt:lpstr>
      <vt:lpstr>PowerPoint-Präsentation</vt:lpstr>
      <vt:lpstr>PowerPoint-Präsentation</vt:lpstr>
      <vt:lpstr>Vielen dank für Zuhören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Young</dc:creator>
  <cp:lastModifiedBy>Marvin Young</cp:lastModifiedBy>
  <cp:revision>21</cp:revision>
  <dcterms:created xsi:type="dcterms:W3CDTF">2024-12-05T13:58:31Z</dcterms:created>
  <dcterms:modified xsi:type="dcterms:W3CDTF">2024-12-05T18:24:24Z</dcterms:modified>
</cp:coreProperties>
</file>