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92" r:id="rId6"/>
    <p:sldId id="262" r:id="rId7"/>
    <p:sldId id="261" r:id="rId8"/>
    <p:sldId id="269" r:id="rId9"/>
    <p:sldId id="290" r:id="rId10"/>
    <p:sldId id="270" r:id="rId11"/>
    <p:sldId id="272" r:id="rId12"/>
    <p:sldId id="275" r:id="rId13"/>
    <p:sldId id="291" r:id="rId14"/>
    <p:sldId id="281" r:id="rId15"/>
    <p:sldId id="283" r:id="rId16"/>
    <p:sldId id="286" r:id="rId17"/>
    <p:sldId id="289" r:id="rId18"/>
    <p:sldId id="293" r:id="rId19"/>
    <p:sldId id="294" r:id="rId20"/>
    <p:sldId id="295"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DA14B9-BDE2-48F9-B6B7-107EA1E5ECF2}" v="45" dt="2019-01-27T15:35:44.9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3" autoAdjust="0"/>
    <p:restoredTop sz="94660"/>
  </p:normalViewPr>
  <p:slideViewPr>
    <p:cSldViewPr snapToGrid="0">
      <p:cViewPr varScale="1">
        <p:scale>
          <a:sx n="76" d="100"/>
          <a:sy n="76" d="100"/>
        </p:scale>
        <p:origin x="22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ruTo KAZAMAI" userId="017d3e5d8390d408" providerId="LiveId" clId="{FADA14B9-BDE2-48F9-B6B7-107EA1E5ECF2}"/>
    <pc:docChg chg="custSel modSld">
      <pc:chgData name="NaruTo KAZAMAI" userId="017d3e5d8390d408" providerId="LiveId" clId="{FADA14B9-BDE2-48F9-B6B7-107EA1E5ECF2}" dt="2019-01-27T15:36:12.410" v="241" actId="14100"/>
      <pc:docMkLst>
        <pc:docMk/>
      </pc:docMkLst>
      <pc:sldChg chg="modSp">
        <pc:chgData name="NaruTo KAZAMAI" userId="017d3e5d8390d408" providerId="LiveId" clId="{FADA14B9-BDE2-48F9-B6B7-107EA1E5ECF2}" dt="2019-01-25T14:51:42.627" v="29" actId="27636"/>
        <pc:sldMkLst>
          <pc:docMk/>
          <pc:sldMk cId="2575279724" sldId="256"/>
        </pc:sldMkLst>
        <pc:spChg chg="mod">
          <ac:chgData name="NaruTo KAZAMAI" userId="017d3e5d8390d408" providerId="LiveId" clId="{FADA14B9-BDE2-48F9-B6B7-107EA1E5ECF2}" dt="2019-01-25T14:51:42.627" v="29" actId="27636"/>
          <ac:spMkLst>
            <pc:docMk/>
            <pc:sldMk cId="2575279724" sldId="256"/>
            <ac:spMk id="2" creationId="{E7512479-C75A-4D9E-BDFB-3CFA52F80BB1}"/>
          </ac:spMkLst>
        </pc:spChg>
        <pc:spChg chg="mod">
          <ac:chgData name="NaruTo KAZAMAI" userId="017d3e5d8390d408" providerId="LiveId" clId="{FADA14B9-BDE2-48F9-B6B7-107EA1E5ECF2}" dt="2019-01-25T14:51:39.582" v="27" actId="14100"/>
          <ac:spMkLst>
            <pc:docMk/>
            <pc:sldMk cId="2575279724" sldId="256"/>
            <ac:spMk id="3" creationId="{EE4FA7F6-23B0-473D-99AB-126FFFB253D7}"/>
          </ac:spMkLst>
        </pc:spChg>
      </pc:sldChg>
      <pc:sldChg chg="addSp delSp modSp">
        <pc:chgData name="NaruTo KAZAMAI" userId="017d3e5d8390d408" providerId="LiveId" clId="{FADA14B9-BDE2-48F9-B6B7-107EA1E5ECF2}" dt="2019-01-27T15:35:32.185" v="233" actId="1076"/>
        <pc:sldMkLst>
          <pc:docMk/>
          <pc:sldMk cId="1148044982" sldId="257"/>
        </pc:sldMkLst>
        <pc:picChg chg="del">
          <ac:chgData name="NaruTo KAZAMAI" userId="017d3e5d8390d408" providerId="LiveId" clId="{FADA14B9-BDE2-48F9-B6B7-107EA1E5ECF2}" dt="2019-01-27T15:24:34.468" v="225" actId="478"/>
          <ac:picMkLst>
            <pc:docMk/>
            <pc:sldMk cId="1148044982" sldId="257"/>
            <ac:picMk id="4" creationId="{6E099FAF-AE58-495F-AC6E-3369EA55E049}"/>
          </ac:picMkLst>
        </pc:picChg>
        <pc:picChg chg="add del mod">
          <ac:chgData name="NaruTo KAZAMAI" userId="017d3e5d8390d408" providerId="LiveId" clId="{FADA14B9-BDE2-48F9-B6B7-107EA1E5ECF2}" dt="2019-01-27T15:33:59.328" v="229" actId="478"/>
          <ac:picMkLst>
            <pc:docMk/>
            <pc:sldMk cId="1148044982" sldId="257"/>
            <ac:picMk id="5" creationId="{0E791BB1-4F9F-4F09-873A-77261CF79B6C}"/>
          </ac:picMkLst>
        </pc:picChg>
        <pc:picChg chg="add mod">
          <ac:chgData name="NaruTo KAZAMAI" userId="017d3e5d8390d408" providerId="LiveId" clId="{FADA14B9-BDE2-48F9-B6B7-107EA1E5ECF2}" dt="2019-01-27T15:34:56.918" v="231" actId="1076"/>
          <ac:picMkLst>
            <pc:docMk/>
            <pc:sldMk cId="1148044982" sldId="257"/>
            <ac:picMk id="6" creationId="{07BBCAB2-078E-47DF-A207-F68C0A46E007}"/>
          </ac:picMkLst>
        </pc:picChg>
        <pc:picChg chg="add mod">
          <ac:chgData name="NaruTo KAZAMAI" userId="017d3e5d8390d408" providerId="LiveId" clId="{FADA14B9-BDE2-48F9-B6B7-107EA1E5ECF2}" dt="2019-01-27T15:35:32.185" v="233" actId="1076"/>
          <ac:picMkLst>
            <pc:docMk/>
            <pc:sldMk cId="1148044982" sldId="257"/>
            <ac:picMk id="7" creationId="{8B241B93-3FA4-4105-8179-E8AB9C74E7D1}"/>
          </ac:picMkLst>
        </pc:picChg>
      </pc:sldChg>
      <pc:sldChg chg="addSp delSp modSp">
        <pc:chgData name="NaruTo KAZAMAI" userId="017d3e5d8390d408" providerId="LiveId" clId="{FADA14B9-BDE2-48F9-B6B7-107EA1E5ECF2}" dt="2019-01-27T15:36:12.410" v="241" actId="14100"/>
        <pc:sldMkLst>
          <pc:docMk/>
          <pc:sldMk cId="567777914" sldId="259"/>
        </pc:sldMkLst>
        <pc:picChg chg="del">
          <ac:chgData name="NaruTo KAZAMAI" userId="017d3e5d8390d408" providerId="LiveId" clId="{FADA14B9-BDE2-48F9-B6B7-107EA1E5ECF2}" dt="2019-01-27T15:24:41.263" v="226" actId="478"/>
          <ac:picMkLst>
            <pc:docMk/>
            <pc:sldMk cId="567777914" sldId="259"/>
            <ac:picMk id="4" creationId="{6E099FAF-AE58-495F-AC6E-3369EA55E049}"/>
          </ac:picMkLst>
        </pc:picChg>
        <pc:picChg chg="add mod">
          <ac:chgData name="NaruTo KAZAMAI" userId="017d3e5d8390d408" providerId="LiveId" clId="{FADA14B9-BDE2-48F9-B6B7-107EA1E5ECF2}" dt="2019-01-27T15:36:02.881" v="239" actId="1076"/>
          <ac:picMkLst>
            <pc:docMk/>
            <pc:sldMk cId="567777914" sldId="259"/>
            <ac:picMk id="5" creationId="{02F5DAE2-C3E7-434A-820C-F5A3A1BF9556}"/>
          </ac:picMkLst>
        </pc:picChg>
        <pc:picChg chg="add mod">
          <ac:chgData name="NaruTo KAZAMAI" userId="017d3e5d8390d408" providerId="LiveId" clId="{FADA14B9-BDE2-48F9-B6B7-107EA1E5ECF2}" dt="2019-01-27T15:36:12.410" v="241" actId="14100"/>
          <ac:picMkLst>
            <pc:docMk/>
            <pc:sldMk cId="567777914" sldId="259"/>
            <ac:picMk id="6" creationId="{213FA9DD-0D8C-4CB7-B54E-01C833662EFE}"/>
          </ac:picMkLst>
        </pc:picChg>
      </pc:sldChg>
      <pc:sldChg chg="modSp">
        <pc:chgData name="NaruTo KAZAMAI" userId="017d3e5d8390d408" providerId="LiveId" clId="{FADA14B9-BDE2-48F9-B6B7-107EA1E5ECF2}" dt="2019-01-25T14:57:57.884" v="224"/>
        <pc:sldMkLst>
          <pc:docMk/>
          <pc:sldMk cId="2505162446" sldId="292"/>
        </pc:sldMkLst>
        <pc:spChg chg="mod">
          <ac:chgData name="NaruTo KAZAMAI" userId="017d3e5d8390d408" providerId="LiveId" clId="{FADA14B9-BDE2-48F9-B6B7-107EA1E5ECF2}" dt="2019-01-25T14:57:57.884" v="224"/>
          <ac:spMkLst>
            <pc:docMk/>
            <pc:sldMk cId="2505162446" sldId="292"/>
            <ac:spMk id="3" creationId="{2DB5CCB0-33DE-437A-8EB3-6155B189EAB1}"/>
          </ac:spMkLst>
        </pc:spChg>
      </pc:sldChg>
    </pc:docChg>
  </pc:docChgLst>
  <pc:docChgLst>
    <pc:chgData name="NaruTo KAZAMAI" userId="017d3e5d8390d408" providerId="LiveId" clId="{17CB83D7-D60F-42C3-A501-D1CBBA37E256}"/>
    <pc:docChg chg="undo redo custSel addSld delSld modSld sldOrd">
      <pc:chgData name="NaruTo KAZAMAI" userId="017d3e5d8390d408" providerId="LiveId" clId="{17CB83D7-D60F-42C3-A501-D1CBBA37E256}" dt="2018-12-24T02:15:44.738" v="2986"/>
      <pc:docMkLst>
        <pc:docMk/>
      </pc:docMkLst>
      <pc:sldChg chg="modSp">
        <pc:chgData name="NaruTo KAZAMAI" userId="017d3e5d8390d408" providerId="LiveId" clId="{17CB83D7-D60F-42C3-A501-D1CBBA37E256}" dt="2018-12-24T00:31:47.554" v="2308" actId="1076"/>
        <pc:sldMkLst>
          <pc:docMk/>
          <pc:sldMk cId="1589030896" sldId="261"/>
        </pc:sldMkLst>
        <pc:spChg chg="mod">
          <ac:chgData name="NaruTo KAZAMAI" userId="017d3e5d8390d408" providerId="LiveId" clId="{17CB83D7-D60F-42C3-A501-D1CBBA37E256}" dt="2018-12-24T00:31:46.946" v="2307" actId="1076"/>
          <ac:spMkLst>
            <pc:docMk/>
            <pc:sldMk cId="1589030896" sldId="261"/>
            <ac:spMk id="3" creationId="{2DB5CCB0-33DE-437A-8EB3-6155B189EAB1}"/>
          </ac:spMkLst>
        </pc:spChg>
        <pc:spChg chg="mod">
          <ac:chgData name="NaruTo KAZAMAI" userId="017d3e5d8390d408" providerId="LiveId" clId="{17CB83D7-D60F-42C3-A501-D1CBBA37E256}" dt="2018-12-24T00:31:47.554" v="2308" actId="1076"/>
          <ac:spMkLst>
            <pc:docMk/>
            <pc:sldMk cId="1589030896" sldId="261"/>
            <ac:spMk id="4" creationId="{2D4AC63A-C42B-4822-9CB5-FF92E5169AA2}"/>
          </ac:spMkLst>
        </pc:spChg>
      </pc:sldChg>
      <pc:sldChg chg="addSp delSp modSp add">
        <pc:chgData name="NaruTo KAZAMAI" userId="017d3e5d8390d408" providerId="LiveId" clId="{17CB83D7-D60F-42C3-A501-D1CBBA37E256}" dt="2018-12-23T17:20:47.366" v="400" actId="478"/>
        <pc:sldMkLst>
          <pc:docMk/>
          <pc:sldMk cId="3656476374" sldId="269"/>
        </pc:sldMkLst>
        <pc:spChg chg="mod">
          <ac:chgData name="NaruTo KAZAMAI" userId="017d3e5d8390d408" providerId="LiveId" clId="{17CB83D7-D60F-42C3-A501-D1CBBA37E256}" dt="2018-12-23T17:19:50.247" v="393" actId="1076"/>
          <ac:spMkLst>
            <pc:docMk/>
            <pc:sldMk cId="3656476374" sldId="269"/>
            <ac:spMk id="2" creationId="{250E0D18-7C50-47C5-8B52-C184F1E6E1B6}"/>
          </ac:spMkLst>
        </pc:spChg>
        <pc:spChg chg="mod">
          <ac:chgData name="NaruTo KAZAMAI" userId="017d3e5d8390d408" providerId="LiveId" clId="{17CB83D7-D60F-42C3-A501-D1CBBA37E256}" dt="2018-12-23T17:16:33.492" v="387" actId="2"/>
          <ac:spMkLst>
            <pc:docMk/>
            <pc:sldMk cId="3656476374" sldId="269"/>
            <ac:spMk id="3" creationId="{9D9827D7-7161-48B5-9671-2D9199583911}"/>
          </ac:spMkLst>
        </pc:spChg>
        <pc:spChg chg="del mod">
          <ac:chgData name="NaruTo KAZAMAI" userId="017d3e5d8390d408" providerId="LiveId" clId="{17CB83D7-D60F-42C3-A501-D1CBBA37E256}" dt="2018-12-23T17:16:14.190" v="383"/>
          <ac:spMkLst>
            <pc:docMk/>
            <pc:sldMk cId="3656476374" sldId="269"/>
            <ac:spMk id="4" creationId="{554E7D1E-9892-4C60-B905-FD6AF1ECAB90}"/>
          </ac:spMkLst>
        </pc:spChg>
        <pc:spChg chg="add del mod">
          <ac:chgData name="NaruTo KAZAMAI" userId="017d3e5d8390d408" providerId="LiveId" clId="{17CB83D7-D60F-42C3-A501-D1CBBA37E256}" dt="2018-12-23T17:20:47.366" v="400" actId="478"/>
          <ac:spMkLst>
            <pc:docMk/>
            <pc:sldMk cId="3656476374" sldId="269"/>
            <ac:spMk id="7" creationId="{3778F5E7-0605-4BA7-A66F-573F37BBD674}"/>
          </ac:spMkLst>
        </pc:spChg>
        <pc:picChg chg="add del mod">
          <ac:chgData name="NaruTo KAZAMAI" userId="017d3e5d8390d408" providerId="LiveId" clId="{17CB83D7-D60F-42C3-A501-D1CBBA37E256}" dt="2018-12-23T17:19:31.882" v="388" actId="478"/>
          <ac:picMkLst>
            <pc:docMk/>
            <pc:sldMk cId="3656476374" sldId="269"/>
            <ac:picMk id="5" creationId="{9424AF1D-A0F7-4B1A-855A-D68D7808E7A4}"/>
          </ac:picMkLst>
        </pc:picChg>
        <pc:picChg chg="add del mod">
          <ac:chgData name="NaruTo KAZAMAI" userId="017d3e5d8390d408" providerId="LiveId" clId="{17CB83D7-D60F-42C3-A501-D1CBBA37E256}" dt="2018-12-23T17:20:31.797" v="396" actId="478"/>
          <ac:picMkLst>
            <pc:docMk/>
            <pc:sldMk cId="3656476374" sldId="269"/>
            <ac:picMk id="8" creationId="{933F57E5-082A-48F0-B394-4B2F4B6F924F}"/>
          </ac:picMkLst>
        </pc:picChg>
        <pc:picChg chg="add mod">
          <ac:chgData name="NaruTo KAZAMAI" userId="017d3e5d8390d408" providerId="LiveId" clId="{17CB83D7-D60F-42C3-A501-D1CBBA37E256}" dt="2018-12-23T17:20:42.561" v="399" actId="14100"/>
          <ac:picMkLst>
            <pc:docMk/>
            <pc:sldMk cId="3656476374" sldId="269"/>
            <ac:picMk id="9" creationId="{9551254B-7247-4D94-B70C-CFACE4F2C998}"/>
          </ac:picMkLst>
        </pc:picChg>
      </pc:sldChg>
      <pc:sldChg chg="addSp delSp modSp add">
        <pc:chgData name="NaruTo KAZAMAI" userId="017d3e5d8390d408" providerId="LiveId" clId="{17CB83D7-D60F-42C3-A501-D1CBBA37E256}" dt="2018-12-23T18:10:30.647" v="1032" actId="692"/>
        <pc:sldMkLst>
          <pc:docMk/>
          <pc:sldMk cId="1502882784" sldId="270"/>
        </pc:sldMkLst>
        <pc:spChg chg="mod">
          <ac:chgData name="NaruTo KAZAMAI" userId="017d3e5d8390d408" providerId="LiveId" clId="{17CB83D7-D60F-42C3-A501-D1CBBA37E256}" dt="2018-12-23T17:42:50.657" v="843"/>
          <ac:spMkLst>
            <pc:docMk/>
            <pc:sldMk cId="1502882784" sldId="270"/>
            <ac:spMk id="2" creationId="{1DD937B2-8919-46AC-9A61-0352C75D4ED3}"/>
          </ac:spMkLst>
        </pc:spChg>
        <pc:spChg chg="mod">
          <ac:chgData name="NaruTo KAZAMAI" userId="017d3e5d8390d408" providerId="LiveId" clId="{17CB83D7-D60F-42C3-A501-D1CBBA37E256}" dt="2018-12-23T17:52:30.367" v="1020"/>
          <ac:spMkLst>
            <pc:docMk/>
            <pc:sldMk cId="1502882784" sldId="270"/>
            <ac:spMk id="3" creationId="{9AE56EB6-8195-4322-B605-6C9B5A4A2A45}"/>
          </ac:spMkLst>
        </pc:spChg>
        <pc:spChg chg="del mod">
          <ac:chgData name="NaruTo KAZAMAI" userId="017d3e5d8390d408" providerId="LiveId" clId="{17CB83D7-D60F-42C3-A501-D1CBBA37E256}" dt="2018-12-23T18:05:38.188" v="1021"/>
          <ac:spMkLst>
            <pc:docMk/>
            <pc:sldMk cId="1502882784" sldId="270"/>
            <ac:spMk id="4" creationId="{FB93D2BA-7A12-42A8-9621-5E541519BD85}"/>
          </ac:spMkLst>
        </pc:spChg>
        <pc:spChg chg="add del mod">
          <ac:chgData name="NaruTo KAZAMAI" userId="017d3e5d8390d408" providerId="LiveId" clId="{17CB83D7-D60F-42C3-A501-D1CBBA37E256}" dt="2018-12-23T18:07:54.469" v="1026" actId="478"/>
          <ac:spMkLst>
            <pc:docMk/>
            <pc:sldMk cId="1502882784" sldId="270"/>
            <ac:spMk id="7" creationId="{F4C68EC0-A1D0-4482-8659-C743C61DC751}"/>
          </ac:spMkLst>
        </pc:spChg>
        <pc:picChg chg="add del mod">
          <ac:chgData name="NaruTo KAZAMAI" userId="017d3e5d8390d408" providerId="LiveId" clId="{17CB83D7-D60F-42C3-A501-D1CBBA37E256}" dt="2018-12-23T18:07:41.426" v="1022" actId="478"/>
          <ac:picMkLst>
            <pc:docMk/>
            <pc:sldMk cId="1502882784" sldId="270"/>
            <ac:picMk id="5" creationId="{AA9D8E60-06A1-4537-B5BD-80D25C7C4897}"/>
          </ac:picMkLst>
        </pc:picChg>
        <pc:picChg chg="add mod">
          <ac:chgData name="NaruTo KAZAMAI" userId="017d3e5d8390d408" providerId="LiveId" clId="{17CB83D7-D60F-42C3-A501-D1CBBA37E256}" dt="2018-12-23T18:08:34.398" v="1028" actId="692"/>
          <ac:picMkLst>
            <pc:docMk/>
            <pc:sldMk cId="1502882784" sldId="270"/>
            <ac:picMk id="8" creationId="{032F92D5-9B67-47C2-BA74-111CE78C05D3}"/>
          </ac:picMkLst>
        </pc:picChg>
        <pc:picChg chg="add mod">
          <ac:chgData name="NaruTo KAZAMAI" userId="017d3e5d8390d408" providerId="LiveId" clId="{17CB83D7-D60F-42C3-A501-D1CBBA37E256}" dt="2018-12-23T18:10:30.647" v="1032" actId="692"/>
          <ac:picMkLst>
            <pc:docMk/>
            <pc:sldMk cId="1502882784" sldId="270"/>
            <ac:picMk id="9" creationId="{CE64516A-0988-48C6-8DF5-E4A19BDFFB0C}"/>
          </ac:picMkLst>
        </pc:picChg>
      </pc:sldChg>
      <pc:sldChg chg="addSp delSp modSp add">
        <pc:chgData name="NaruTo KAZAMAI" userId="017d3e5d8390d408" providerId="LiveId" clId="{17CB83D7-D60F-42C3-A501-D1CBBA37E256}" dt="2018-12-23T18:51:43.859" v="1417" actId="1076"/>
        <pc:sldMkLst>
          <pc:docMk/>
          <pc:sldMk cId="866001438" sldId="272"/>
        </pc:sldMkLst>
        <pc:spChg chg="mod">
          <ac:chgData name="NaruTo KAZAMAI" userId="017d3e5d8390d408" providerId="LiveId" clId="{17CB83D7-D60F-42C3-A501-D1CBBA37E256}" dt="2018-12-23T18:51:43.859" v="1417" actId="1076"/>
          <ac:spMkLst>
            <pc:docMk/>
            <pc:sldMk cId="866001438" sldId="272"/>
            <ac:spMk id="2" creationId="{1F4E384F-DCC4-4DAD-8D61-472D7F0E0DCB}"/>
          </ac:spMkLst>
        </pc:spChg>
        <pc:spChg chg="mod">
          <ac:chgData name="NaruTo KAZAMAI" userId="017d3e5d8390d408" providerId="LiveId" clId="{17CB83D7-D60F-42C3-A501-D1CBBA37E256}" dt="2018-12-23T18:46:17.100" v="1410" actId="20577"/>
          <ac:spMkLst>
            <pc:docMk/>
            <pc:sldMk cId="866001438" sldId="272"/>
            <ac:spMk id="3" creationId="{5CEFF518-4CF9-40FF-B4F2-D28BCC2A28DE}"/>
          </ac:spMkLst>
        </pc:spChg>
        <pc:spChg chg="del">
          <ac:chgData name="NaruTo KAZAMAI" userId="017d3e5d8390d408" providerId="LiveId" clId="{17CB83D7-D60F-42C3-A501-D1CBBA37E256}" dt="2018-12-23T18:49:31.101" v="1411"/>
          <ac:spMkLst>
            <pc:docMk/>
            <pc:sldMk cId="866001438" sldId="272"/>
            <ac:spMk id="4" creationId="{3BAD529B-3BC1-4BD4-8998-7B8FD789DCC4}"/>
          </ac:spMkLst>
        </pc:spChg>
        <pc:picChg chg="add mod">
          <ac:chgData name="NaruTo KAZAMAI" userId="017d3e5d8390d408" providerId="LiveId" clId="{17CB83D7-D60F-42C3-A501-D1CBBA37E256}" dt="2018-12-23T18:49:48.642" v="1415" actId="14100"/>
          <ac:picMkLst>
            <pc:docMk/>
            <pc:sldMk cId="866001438" sldId="272"/>
            <ac:picMk id="5" creationId="{E4D34EE3-18CD-49BB-A7C0-9182AB07925D}"/>
          </ac:picMkLst>
        </pc:picChg>
      </pc:sldChg>
      <pc:sldChg chg="addSp delSp modSp add">
        <pc:chgData name="NaruTo KAZAMAI" userId="017d3e5d8390d408" providerId="LiveId" clId="{17CB83D7-D60F-42C3-A501-D1CBBA37E256}" dt="2018-12-24T00:34:30.710" v="2327" actId="20577"/>
        <pc:sldMkLst>
          <pc:docMk/>
          <pc:sldMk cId="846148452" sldId="275"/>
        </pc:sldMkLst>
        <pc:spChg chg="mod">
          <ac:chgData name="NaruTo KAZAMAI" userId="017d3e5d8390d408" providerId="LiveId" clId="{17CB83D7-D60F-42C3-A501-D1CBBA37E256}" dt="2018-12-23T18:56:17.422" v="1505"/>
          <ac:spMkLst>
            <pc:docMk/>
            <pc:sldMk cId="846148452" sldId="275"/>
            <ac:spMk id="2" creationId="{0F9475F4-D2DD-4023-A74C-325AAD71A6F7}"/>
          </ac:spMkLst>
        </pc:spChg>
        <pc:spChg chg="mod">
          <ac:chgData name="NaruTo KAZAMAI" userId="017d3e5d8390d408" providerId="LiveId" clId="{17CB83D7-D60F-42C3-A501-D1CBBA37E256}" dt="2018-12-24T00:34:30.710" v="2327" actId="20577"/>
          <ac:spMkLst>
            <pc:docMk/>
            <pc:sldMk cId="846148452" sldId="275"/>
            <ac:spMk id="3" creationId="{4A78F4E3-83D1-4A0B-9F73-A8B4DF3BFE63}"/>
          </ac:spMkLst>
        </pc:spChg>
        <pc:spChg chg="del mod">
          <ac:chgData name="NaruTo KAZAMAI" userId="017d3e5d8390d408" providerId="LiveId" clId="{17CB83D7-D60F-42C3-A501-D1CBBA37E256}" dt="2018-12-23T19:07:27.608" v="1674"/>
          <ac:spMkLst>
            <pc:docMk/>
            <pc:sldMk cId="846148452" sldId="275"/>
            <ac:spMk id="4" creationId="{E552193C-EA4F-46FF-820F-3EE9B834759F}"/>
          </ac:spMkLst>
        </pc:spChg>
        <pc:picChg chg="add mod">
          <ac:chgData name="NaruTo KAZAMAI" userId="017d3e5d8390d408" providerId="LiveId" clId="{17CB83D7-D60F-42C3-A501-D1CBBA37E256}" dt="2018-12-23T19:07:39.343" v="1676" actId="1076"/>
          <ac:picMkLst>
            <pc:docMk/>
            <pc:sldMk cId="846148452" sldId="275"/>
            <ac:picMk id="5" creationId="{67671745-267D-4471-A9D7-165DD517FFF4}"/>
          </ac:picMkLst>
        </pc:picChg>
      </pc:sldChg>
      <pc:sldChg chg="addSp delSp modSp add">
        <pc:chgData name="NaruTo KAZAMAI" userId="017d3e5d8390d408" providerId="LiveId" clId="{17CB83D7-D60F-42C3-A501-D1CBBA37E256}" dt="2018-12-24T00:41:23.688" v="2581" actId="14100"/>
        <pc:sldMkLst>
          <pc:docMk/>
          <pc:sldMk cId="3738879408" sldId="281"/>
        </pc:sldMkLst>
        <pc:spChg chg="mod">
          <ac:chgData name="NaruTo KAZAMAI" userId="017d3e5d8390d408" providerId="LiveId" clId="{17CB83D7-D60F-42C3-A501-D1CBBA37E256}" dt="2018-12-23T19:59:18.660" v="2086"/>
          <ac:spMkLst>
            <pc:docMk/>
            <pc:sldMk cId="3738879408" sldId="281"/>
            <ac:spMk id="2" creationId="{0EE785E9-BBFC-4BB5-92F3-0353DEE90B5D}"/>
          </ac:spMkLst>
        </pc:spChg>
        <pc:spChg chg="mod">
          <ac:chgData name="NaruTo KAZAMAI" userId="017d3e5d8390d408" providerId="LiveId" clId="{17CB83D7-D60F-42C3-A501-D1CBBA37E256}" dt="2018-12-23T20:05:19.768" v="2136" actId="14100"/>
          <ac:spMkLst>
            <pc:docMk/>
            <pc:sldMk cId="3738879408" sldId="281"/>
            <ac:spMk id="3" creationId="{9DB43AAE-E9DE-4576-A296-331337F3E0E1}"/>
          </ac:spMkLst>
        </pc:spChg>
        <pc:spChg chg="del">
          <ac:chgData name="NaruTo KAZAMAI" userId="017d3e5d8390d408" providerId="LiveId" clId="{17CB83D7-D60F-42C3-A501-D1CBBA37E256}" dt="2018-12-23T20:05:13.348" v="2135" actId="478"/>
          <ac:spMkLst>
            <pc:docMk/>
            <pc:sldMk cId="3738879408" sldId="281"/>
            <ac:spMk id="4" creationId="{B2C1D50F-53B1-4CAD-BAD2-A1C27795EDC6}"/>
          </ac:spMkLst>
        </pc:spChg>
        <pc:picChg chg="add del mod">
          <ac:chgData name="NaruTo KAZAMAI" userId="017d3e5d8390d408" providerId="LiveId" clId="{17CB83D7-D60F-42C3-A501-D1CBBA37E256}" dt="2018-12-24T00:41:16.271" v="2578" actId="478"/>
          <ac:picMkLst>
            <pc:docMk/>
            <pc:sldMk cId="3738879408" sldId="281"/>
            <ac:picMk id="5" creationId="{64A2EEC8-66C0-49F0-BA28-C4E6CA42216B}"/>
          </ac:picMkLst>
        </pc:picChg>
        <pc:picChg chg="add mod">
          <ac:chgData name="NaruTo KAZAMAI" userId="017d3e5d8390d408" providerId="LiveId" clId="{17CB83D7-D60F-42C3-A501-D1CBBA37E256}" dt="2018-12-24T00:41:23.688" v="2581" actId="14100"/>
          <ac:picMkLst>
            <pc:docMk/>
            <pc:sldMk cId="3738879408" sldId="281"/>
            <ac:picMk id="6" creationId="{269C7BFE-F66E-4E29-B839-6CE1A2DF6E69}"/>
          </ac:picMkLst>
        </pc:picChg>
      </pc:sldChg>
      <pc:sldChg chg="addSp delSp modSp add">
        <pc:chgData name="NaruTo KAZAMAI" userId="017d3e5d8390d408" providerId="LiveId" clId="{17CB83D7-D60F-42C3-A501-D1CBBA37E256}" dt="2018-12-23T20:17:04.139" v="2233" actId="14100"/>
        <pc:sldMkLst>
          <pc:docMk/>
          <pc:sldMk cId="4217552854" sldId="283"/>
        </pc:sldMkLst>
        <pc:spChg chg="mod">
          <ac:chgData name="NaruTo KAZAMAI" userId="017d3e5d8390d408" providerId="LiveId" clId="{17CB83D7-D60F-42C3-A501-D1CBBA37E256}" dt="2018-12-23T20:13:32.283" v="2179" actId="20577"/>
          <ac:spMkLst>
            <pc:docMk/>
            <pc:sldMk cId="4217552854" sldId="283"/>
            <ac:spMk id="2" creationId="{51D4FB85-9232-4E0B-AAE2-AB4B9FDA46A8}"/>
          </ac:spMkLst>
        </pc:spChg>
        <pc:spChg chg="mod">
          <ac:chgData name="NaruTo KAZAMAI" userId="017d3e5d8390d408" providerId="LiveId" clId="{17CB83D7-D60F-42C3-A501-D1CBBA37E256}" dt="2018-12-23T20:13:56.289" v="2221"/>
          <ac:spMkLst>
            <pc:docMk/>
            <pc:sldMk cId="4217552854" sldId="283"/>
            <ac:spMk id="3" creationId="{A0D9C5A8-3E74-4116-93B4-D902F4677ED6}"/>
          </ac:spMkLst>
        </pc:spChg>
        <pc:spChg chg="del mod">
          <ac:chgData name="NaruTo KAZAMAI" userId="017d3e5d8390d408" providerId="LiveId" clId="{17CB83D7-D60F-42C3-A501-D1CBBA37E256}" dt="2018-12-23T20:14:49.099" v="2224" actId="478"/>
          <ac:spMkLst>
            <pc:docMk/>
            <pc:sldMk cId="4217552854" sldId="283"/>
            <ac:spMk id="4" creationId="{8AB16FD2-D260-4CF6-910B-E7BE0EE7689E}"/>
          </ac:spMkLst>
        </pc:spChg>
        <pc:spChg chg="add del mod">
          <ac:chgData name="NaruTo KAZAMAI" userId="017d3e5d8390d408" providerId="LiveId" clId="{17CB83D7-D60F-42C3-A501-D1CBBA37E256}" dt="2018-12-23T20:14:56.539" v="2225" actId="478"/>
          <ac:spMkLst>
            <pc:docMk/>
            <pc:sldMk cId="4217552854" sldId="283"/>
            <ac:spMk id="6" creationId="{3C217477-7759-4DC9-AB60-97B2713225AE}"/>
          </ac:spMkLst>
        </pc:spChg>
        <pc:spChg chg="add del mod">
          <ac:chgData name="NaruTo KAZAMAI" userId="017d3e5d8390d408" providerId="LiveId" clId="{17CB83D7-D60F-42C3-A501-D1CBBA37E256}" dt="2018-12-23T20:16:50.793" v="2229" actId="478"/>
          <ac:spMkLst>
            <pc:docMk/>
            <pc:sldMk cId="4217552854" sldId="283"/>
            <ac:spMk id="7" creationId="{DD4E9084-F12A-435D-AC6D-8E15ECE1469C}"/>
          </ac:spMkLst>
        </pc:spChg>
        <pc:picChg chg="add mod">
          <ac:chgData name="NaruTo KAZAMAI" userId="017d3e5d8390d408" providerId="LiveId" clId="{17CB83D7-D60F-42C3-A501-D1CBBA37E256}" dt="2018-12-23T20:17:04.139" v="2233" actId="14100"/>
          <ac:picMkLst>
            <pc:docMk/>
            <pc:sldMk cId="4217552854" sldId="283"/>
            <ac:picMk id="8" creationId="{B110F584-0A3D-41F4-86B4-A17D8293CC31}"/>
          </ac:picMkLst>
        </pc:picChg>
      </pc:sldChg>
      <pc:sldChg chg="addSp modSp add">
        <pc:chgData name="NaruTo KAZAMAI" userId="017d3e5d8390d408" providerId="LiveId" clId="{17CB83D7-D60F-42C3-A501-D1CBBA37E256}" dt="2018-12-24T00:43:59.633" v="2588" actId="692"/>
        <pc:sldMkLst>
          <pc:docMk/>
          <pc:sldMk cId="1051858913" sldId="286"/>
        </pc:sldMkLst>
        <pc:spChg chg="mod">
          <ac:chgData name="NaruTo KAZAMAI" userId="017d3e5d8390d408" providerId="LiveId" clId="{17CB83D7-D60F-42C3-A501-D1CBBA37E256}" dt="2018-12-23T20:18:18.739" v="2265"/>
          <ac:spMkLst>
            <pc:docMk/>
            <pc:sldMk cId="1051858913" sldId="286"/>
            <ac:spMk id="2" creationId="{1257D350-3005-4774-B403-19A72E99F7F7}"/>
          </ac:spMkLst>
        </pc:spChg>
        <pc:spChg chg="add mod">
          <ac:chgData name="NaruTo KAZAMAI" userId="017d3e5d8390d408" providerId="LiveId" clId="{17CB83D7-D60F-42C3-A501-D1CBBA37E256}" dt="2018-12-24T00:41:43.255" v="2582" actId="1076"/>
          <ac:spMkLst>
            <pc:docMk/>
            <pc:sldMk cId="1051858913" sldId="286"/>
            <ac:spMk id="3" creationId="{6A65EC6A-A8CC-4CBD-8338-585A9110C7EA}"/>
          </ac:spMkLst>
        </pc:spChg>
        <pc:picChg chg="add mod">
          <ac:chgData name="NaruTo KAZAMAI" userId="017d3e5d8390d408" providerId="LiveId" clId="{17CB83D7-D60F-42C3-A501-D1CBBA37E256}" dt="2018-12-24T00:43:56.726" v="2587" actId="692"/>
          <ac:picMkLst>
            <pc:docMk/>
            <pc:sldMk cId="1051858913" sldId="286"/>
            <ac:picMk id="4" creationId="{98900DF2-1143-49AA-91F1-FBA473C1C7D2}"/>
          </ac:picMkLst>
        </pc:picChg>
        <pc:picChg chg="add mod">
          <ac:chgData name="NaruTo KAZAMAI" userId="017d3e5d8390d408" providerId="LiveId" clId="{17CB83D7-D60F-42C3-A501-D1CBBA37E256}" dt="2018-12-24T00:43:59.633" v="2588" actId="692"/>
          <ac:picMkLst>
            <pc:docMk/>
            <pc:sldMk cId="1051858913" sldId="286"/>
            <ac:picMk id="5" creationId="{7EC63F49-4B2D-420B-B015-97BF1C5897F9}"/>
          </ac:picMkLst>
        </pc:picChg>
      </pc:sldChg>
      <pc:sldChg chg="modSp add">
        <pc:chgData name="NaruTo KAZAMAI" userId="017d3e5d8390d408" providerId="LiveId" clId="{17CB83D7-D60F-42C3-A501-D1CBBA37E256}" dt="2018-12-24T02:15:44.738" v="2986"/>
        <pc:sldMkLst>
          <pc:docMk/>
          <pc:sldMk cId="3117953007" sldId="289"/>
        </pc:sldMkLst>
        <pc:spChg chg="mod">
          <ac:chgData name="NaruTo KAZAMAI" userId="017d3e5d8390d408" providerId="LiveId" clId="{17CB83D7-D60F-42C3-A501-D1CBBA37E256}" dt="2018-12-24T00:45:31.307" v="2631"/>
          <ac:spMkLst>
            <pc:docMk/>
            <pc:sldMk cId="3117953007" sldId="289"/>
            <ac:spMk id="2" creationId="{D4AFC88A-FADB-4B12-B1AA-E9E5F6C5FD08}"/>
          </ac:spMkLst>
        </pc:spChg>
        <pc:spChg chg="mod">
          <ac:chgData name="NaruTo KAZAMAI" userId="017d3e5d8390d408" providerId="LiveId" clId="{17CB83D7-D60F-42C3-A501-D1CBBA37E256}" dt="2018-12-24T02:15:44.738" v="2986"/>
          <ac:spMkLst>
            <pc:docMk/>
            <pc:sldMk cId="3117953007" sldId="289"/>
            <ac:spMk id="3" creationId="{B46A4162-BE54-4F6A-9DD7-C9A9C68FF7BB}"/>
          </ac:spMkLst>
        </pc:spChg>
      </pc:sldChg>
    </pc:docChg>
  </pc:docChgLst>
  <pc:docChgLst>
    <pc:chgData name="NaruTo KAZAMAI" userId="017d3e5d8390d408" providerId="LiveId" clId="{3DC90CA9-2A43-4B3E-8588-2174CA0E05D2}"/>
    <pc:docChg chg="undo custSel addSld delSld modSld sldOrd">
      <pc:chgData name="NaruTo KAZAMAI" userId="017d3e5d8390d408" providerId="LiveId" clId="{3DC90CA9-2A43-4B3E-8588-2174CA0E05D2}" dt="2019-01-02T16:34:07.130" v="813"/>
      <pc:docMkLst>
        <pc:docMk/>
      </pc:docMkLst>
      <pc:sldChg chg="modSp">
        <pc:chgData name="NaruTo KAZAMAI" userId="017d3e5d8390d408" providerId="LiveId" clId="{3DC90CA9-2A43-4B3E-8588-2174CA0E05D2}" dt="2018-12-30T07:37:36.241" v="675" actId="20577"/>
        <pc:sldMkLst>
          <pc:docMk/>
          <pc:sldMk cId="1148044982" sldId="257"/>
        </pc:sldMkLst>
        <pc:spChg chg="mod">
          <ac:chgData name="NaruTo KAZAMAI" userId="017d3e5d8390d408" providerId="LiveId" clId="{3DC90CA9-2A43-4B3E-8588-2174CA0E05D2}" dt="2018-12-30T07:37:36.241" v="675" actId="20577"/>
          <ac:spMkLst>
            <pc:docMk/>
            <pc:sldMk cId="1148044982" sldId="257"/>
            <ac:spMk id="3" creationId="{3AA84E3C-FEDD-4A6F-9385-9CE7F9C5B6F9}"/>
          </ac:spMkLst>
        </pc:spChg>
      </pc:sldChg>
      <pc:sldChg chg="modSp">
        <pc:chgData name="NaruTo KAZAMAI" userId="017d3e5d8390d408" providerId="LiveId" clId="{3DC90CA9-2A43-4B3E-8588-2174CA0E05D2}" dt="2018-12-30T07:36:26.866" v="669" actId="20577"/>
        <pc:sldMkLst>
          <pc:docMk/>
          <pc:sldMk cId="1022553816" sldId="258"/>
        </pc:sldMkLst>
        <pc:spChg chg="mod">
          <ac:chgData name="NaruTo KAZAMAI" userId="017d3e5d8390d408" providerId="LiveId" clId="{3DC90CA9-2A43-4B3E-8588-2174CA0E05D2}" dt="2018-12-30T07:36:26.866" v="669" actId="20577"/>
          <ac:spMkLst>
            <pc:docMk/>
            <pc:sldMk cId="1022553816" sldId="258"/>
            <ac:spMk id="3" creationId="{3C8F7DC5-4491-4A73-B45D-F7942D0196D1}"/>
          </ac:spMkLst>
        </pc:spChg>
      </pc:sldChg>
      <pc:sldChg chg="addSp delSp modSp ord">
        <pc:chgData name="NaruTo KAZAMAI" userId="017d3e5d8390d408" providerId="LiveId" clId="{3DC90CA9-2A43-4B3E-8588-2174CA0E05D2}" dt="2019-01-02T16:09:19.114" v="709" actId="6549"/>
        <pc:sldMkLst>
          <pc:docMk/>
          <pc:sldMk cId="1589030896" sldId="261"/>
        </pc:sldMkLst>
        <pc:spChg chg="mod">
          <ac:chgData name="NaruTo KAZAMAI" userId="017d3e5d8390d408" providerId="LiveId" clId="{3DC90CA9-2A43-4B3E-8588-2174CA0E05D2}" dt="2019-01-02T16:07:42.058" v="697"/>
          <ac:spMkLst>
            <pc:docMk/>
            <pc:sldMk cId="1589030896" sldId="261"/>
            <ac:spMk id="2" creationId="{5FDFD6C0-93A5-4033-9CA9-E519553FBDFE}"/>
          </ac:spMkLst>
        </pc:spChg>
        <pc:spChg chg="mod">
          <ac:chgData name="NaruTo KAZAMAI" userId="017d3e5d8390d408" providerId="LiveId" clId="{3DC90CA9-2A43-4B3E-8588-2174CA0E05D2}" dt="2019-01-02T16:09:19.114" v="709" actId="6549"/>
          <ac:spMkLst>
            <pc:docMk/>
            <pc:sldMk cId="1589030896" sldId="261"/>
            <ac:spMk id="3" creationId="{2DB5CCB0-33DE-437A-8EB3-6155B189EAB1}"/>
          </ac:spMkLst>
        </pc:spChg>
        <pc:spChg chg="del mod">
          <ac:chgData name="NaruTo KAZAMAI" userId="017d3e5d8390d408" providerId="LiveId" clId="{3DC90CA9-2A43-4B3E-8588-2174CA0E05D2}" dt="2019-01-02T16:07:57.149" v="698" actId="478"/>
          <ac:spMkLst>
            <pc:docMk/>
            <pc:sldMk cId="1589030896" sldId="261"/>
            <ac:spMk id="4" creationId="{2D4AC63A-C42B-4822-9CB5-FF92E5169AA2}"/>
          </ac:spMkLst>
        </pc:spChg>
        <pc:spChg chg="add del mod">
          <ac:chgData name="NaruTo KAZAMAI" userId="017d3e5d8390d408" providerId="LiveId" clId="{3DC90CA9-2A43-4B3E-8588-2174CA0E05D2}" dt="2019-01-02T16:08:50.793" v="703" actId="478"/>
          <ac:spMkLst>
            <pc:docMk/>
            <pc:sldMk cId="1589030896" sldId="261"/>
            <ac:spMk id="7" creationId="{22AEDA4B-2AA9-42D9-873E-6C68EE1D6A19}"/>
          </ac:spMkLst>
        </pc:spChg>
        <pc:picChg chg="del mod">
          <ac:chgData name="NaruTo KAZAMAI" userId="017d3e5d8390d408" providerId="LiveId" clId="{3DC90CA9-2A43-4B3E-8588-2174CA0E05D2}" dt="2019-01-02T16:07:58.586" v="699" actId="478"/>
          <ac:picMkLst>
            <pc:docMk/>
            <pc:sldMk cId="1589030896" sldId="261"/>
            <ac:picMk id="6" creationId="{1004D335-3685-4C20-91E6-61190E93B3C6}"/>
          </ac:picMkLst>
        </pc:picChg>
        <pc:picChg chg="del mod">
          <ac:chgData name="NaruTo KAZAMAI" userId="017d3e5d8390d408" providerId="LiveId" clId="{3DC90CA9-2A43-4B3E-8588-2174CA0E05D2}" dt="2019-01-02T16:07:59.695" v="700" actId="478"/>
          <ac:picMkLst>
            <pc:docMk/>
            <pc:sldMk cId="1589030896" sldId="261"/>
            <ac:picMk id="9" creationId="{33BDD9D1-186F-478A-8BBA-7F0A4B439C09}"/>
          </ac:picMkLst>
        </pc:picChg>
        <pc:picChg chg="add">
          <ac:chgData name="NaruTo KAZAMAI" userId="017d3e5d8390d408" providerId="LiveId" clId="{3DC90CA9-2A43-4B3E-8588-2174CA0E05D2}" dt="2019-01-02T16:08:27.517" v="701"/>
          <ac:picMkLst>
            <pc:docMk/>
            <pc:sldMk cId="1589030896" sldId="261"/>
            <ac:picMk id="10" creationId="{7314531C-C196-4512-AB4B-4C78FED5DDF2}"/>
          </ac:picMkLst>
        </pc:picChg>
      </pc:sldChg>
      <pc:sldChg chg="modSp">
        <pc:chgData name="NaruTo KAZAMAI" userId="017d3e5d8390d408" providerId="LiveId" clId="{3DC90CA9-2A43-4B3E-8588-2174CA0E05D2}" dt="2018-12-28T01:44:54.976" v="292"/>
        <pc:sldMkLst>
          <pc:docMk/>
          <pc:sldMk cId="1334848250" sldId="262"/>
        </pc:sldMkLst>
        <pc:spChg chg="mod">
          <ac:chgData name="NaruTo KAZAMAI" userId="017d3e5d8390d408" providerId="LiveId" clId="{3DC90CA9-2A43-4B3E-8588-2174CA0E05D2}" dt="2018-12-28T01:44:54.976" v="292"/>
          <ac:spMkLst>
            <pc:docMk/>
            <pc:sldMk cId="1334848250" sldId="262"/>
            <ac:spMk id="2" creationId="{3FF227B7-64F6-4408-9652-4ECDCAC8963C}"/>
          </ac:spMkLst>
        </pc:spChg>
      </pc:sldChg>
      <pc:sldChg chg="modSp">
        <pc:chgData name="NaruTo KAZAMAI" userId="017d3e5d8390d408" providerId="LiveId" clId="{3DC90CA9-2A43-4B3E-8588-2174CA0E05D2}" dt="2019-01-02T16:09:53.966" v="723"/>
        <pc:sldMkLst>
          <pc:docMk/>
          <pc:sldMk cId="3656476374" sldId="269"/>
        </pc:sldMkLst>
        <pc:spChg chg="mod">
          <ac:chgData name="NaruTo KAZAMAI" userId="017d3e5d8390d408" providerId="LiveId" clId="{3DC90CA9-2A43-4B3E-8588-2174CA0E05D2}" dt="2019-01-02T16:09:53.966" v="723"/>
          <ac:spMkLst>
            <pc:docMk/>
            <pc:sldMk cId="3656476374" sldId="269"/>
            <ac:spMk id="2" creationId="{250E0D18-7C50-47C5-8B52-C184F1E6E1B6}"/>
          </ac:spMkLst>
        </pc:spChg>
      </pc:sldChg>
      <pc:sldChg chg="modSp">
        <pc:chgData name="NaruTo KAZAMAI" userId="017d3e5d8390d408" providerId="LiveId" clId="{3DC90CA9-2A43-4B3E-8588-2174CA0E05D2}" dt="2019-01-02T16:14:04.373" v="738" actId="20577"/>
        <pc:sldMkLst>
          <pc:docMk/>
          <pc:sldMk cId="1502882784" sldId="270"/>
        </pc:sldMkLst>
        <pc:spChg chg="mod">
          <ac:chgData name="NaruTo KAZAMAI" userId="017d3e5d8390d408" providerId="LiveId" clId="{3DC90CA9-2A43-4B3E-8588-2174CA0E05D2}" dt="2019-01-02T16:14:04.373" v="738" actId="20577"/>
          <ac:spMkLst>
            <pc:docMk/>
            <pc:sldMk cId="1502882784" sldId="270"/>
            <ac:spMk id="2" creationId="{1DD937B2-8919-46AC-9A61-0352C75D4ED3}"/>
          </ac:spMkLst>
        </pc:spChg>
      </pc:sldChg>
      <pc:sldChg chg="modSp">
        <pc:chgData name="NaruTo KAZAMAI" userId="017d3e5d8390d408" providerId="LiveId" clId="{3DC90CA9-2A43-4B3E-8588-2174CA0E05D2}" dt="2019-01-02T16:14:08.440" v="740" actId="20577"/>
        <pc:sldMkLst>
          <pc:docMk/>
          <pc:sldMk cId="866001438" sldId="272"/>
        </pc:sldMkLst>
        <pc:spChg chg="mod">
          <ac:chgData name="NaruTo KAZAMAI" userId="017d3e5d8390d408" providerId="LiveId" clId="{3DC90CA9-2A43-4B3E-8588-2174CA0E05D2}" dt="2019-01-02T16:14:08.440" v="740" actId="20577"/>
          <ac:spMkLst>
            <pc:docMk/>
            <pc:sldMk cId="866001438" sldId="272"/>
            <ac:spMk id="2" creationId="{1F4E384F-DCC4-4DAD-8D61-472D7F0E0DCB}"/>
          </ac:spMkLst>
        </pc:spChg>
      </pc:sldChg>
      <pc:sldChg chg="modSp ord">
        <pc:chgData name="NaruTo KAZAMAI" userId="017d3e5d8390d408" providerId="LiveId" clId="{3DC90CA9-2A43-4B3E-8588-2174CA0E05D2}" dt="2019-01-02T16:14:17.360" v="742" actId="20577"/>
        <pc:sldMkLst>
          <pc:docMk/>
          <pc:sldMk cId="846148452" sldId="275"/>
        </pc:sldMkLst>
        <pc:spChg chg="mod">
          <ac:chgData name="NaruTo KAZAMAI" userId="017d3e5d8390d408" providerId="LiveId" clId="{3DC90CA9-2A43-4B3E-8588-2174CA0E05D2}" dt="2019-01-02T16:14:17.360" v="742" actId="20577"/>
          <ac:spMkLst>
            <pc:docMk/>
            <pc:sldMk cId="846148452" sldId="275"/>
            <ac:spMk id="2" creationId="{0F9475F4-D2DD-4023-A74C-325AAD71A6F7}"/>
          </ac:spMkLst>
        </pc:spChg>
      </pc:sldChg>
      <pc:sldChg chg="modSp">
        <pc:chgData name="NaruTo KAZAMAI" userId="017d3e5d8390d408" providerId="LiveId" clId="{3DC90CA9-2A43-4B3E-8588-2174CA0E05D2}" dt="2019-01-02T16:15:35.366" v="746" actId="20577"/>
        <pc:sldMkLst>
          <pc:docMk/>
          <pc:sldMk cId="3738879408" sldId="281"/>
        </pc:sldMkLst>
        <pc:spChg chg="mod">
          <ac:chgData name="NaruTo KAZAMAI" userId="017d3e5d8390d408" providerId="LiveId" clId="{3DC90CA9-2A43-4B3E-8588-2174CA0E05D2}" dt="2019-01-02T16:15:35.366" v="746" actId="20577"/>
          <ac:spMkLst>
            <pc:docMk/>
            <pc:sldMk cId="3738879408" sldId="281"/>
            <ac:spMk id="2" creationId="{0EE785E9-BBFC-4BB5-92F3-0353DEE90B5D}"/>
          </ac:spMkLst>
        </pc:spChg>
      </pc:sldChg>
      <pc:sldChg chg="modSp">
        <pc:chgData name="NaruTo KAZAMAI" userId="017d3e5d8390d408" providerId="LiveId" clId="{3DC90CA9-2A43-4B3E-8588-2174CA0E05D2}" dt="2019-01-02T16:15:42.880" v="748" actId="20577"/>
        <pc:sldMkLst>
          <pc:docMk/>
          <pc:sldMk cId="4217552854" sldId="283"/>
        </pc:sldMkLst>
        <pc:spChg chg="mod">
          <ac:chgData name="NaruTo KAZAMAI" userId="017d3e5d8390d408" providerId="LiveId" clId="{3DC90CA9-2A43-4B3E-8588-2174CA0E05D2}" dt="2019-01-02T16:15:42.880" v="748" actId="20577"/>
          <ac:spMkLst>
            <pc:docMk/>
            <pc:sldMk cId="4217552854" sldId="283"/>
            <ac:spMk id="2" creationId="{51D4FB85-9232-4E0B-AAE2-AB4B9FDA46A8}"/>
          </ac:spMkLst>
        </pc:spChg>
      </pc:sldChg>
      <pc:sldChg chg="modSp">
        <pc:chgData name="NaruTo KAZAMAI" userId="017d3e5d8390d408" providerId="LiveId" clId="{3DC90CA9-2A43-4B3E-8588-2174CA0E05D2}" dt="2019-01-02T16:15:48.957" v="750" actId="20577"/>
        <pc:sldMkLst>
          <pc:docMk/>
          <pc:sldMk cId="1051858913" sldId="286"/>
        </pc:sldMkLst>
        <pc:spChg chg="mod">
          <ac:chgData name="NaruTo KAZAMAI" userId="017d3e5d8390d408" providerId="LiveId" clId="{3DC90CA9-2A43-4B3E-8588-2174CA0E05D2}" dt="2019-01-02T16:15:48.957" v="750" actId="20577"/>
          <ac:spMkLst>
            <pc:docMk/>
            <pc:sldMk cId="1051858913" sldId="286"/>
            <ac:spMk id="2" creationId="{1257D350-3005-4774-B403-19A72E99F7F7}"/>
          </ac:spMkLst>
        </pc:spChg>
      </pc:sldChg>
      <pc:sldChg chg="addSp delSp modSp add">
        <pc:chgData name="NaruTo KAZAMAI" userId="017d3e5d8390d408" providerId="LiveId" clId="{3DC90CA9-2A43-4B3E-8588-2174CA0E05D2}" dt="2019-01-02T16:10:16.570" v="734"/>
        <pc:sldMkLst>
          <pc:docMk/>
          <pc:sldMk cId="1470931662" sldId="290"/>
        </pc:sldMkLst>
        <pc:spChg chg="mod">
          <ac:chgData name="NaruTo KAZAMAI" userId="017d3e5d8390d408" providerId="LiveId" clId="{3DC90CA9-2A43-4B3E-8588-2174CA0E05D2}" dt="2019-01-02T16:10:16.570" v="734"/>
          <ac:spMkLst>
            <pc:docMk/>
            <pc:sldMk cId="1470931662" sldId="290"/>
            <ac:spMk id="2" creationId="{32385ACD-934E-4EC7-953C-923B8BDD98AC}"/>
          </ac:spMkLst>
        </pc:spChg>
        <pc:spChg chg="del">
          <ac:chgData name="NaruTo KAZAMAI" userId="017d3e5d8390d408" providerId="LiveId" clId="{3DC90CA9-2A43-4B3E-8588-2174CA0E05D2}" dt="2018-12-28T01:46:21.378" v="333"/>
          <ac:spMkLst>
            <pc:docMk/>
            <pc:sldMk cId="1470931662" sldId="290"/>
            <ac:spMk id="3" creationId="{70A30BEE-1E0D-4808-AC07-90E6683C89FE}"/>
          </ac:spMkLst>
        </pc:spChg>
        <pc:spChg chg="mod">
          <ac:chgData name="NaruTo KAZAMAI" userId="017d3e5d8390d408" providerId="LiveId" clId="{3DC90CA9-2A43-4B3E-8588-2174CA0E05D2}" dt="2018-12-28T01:47:29.639" v="338" actId="5793"/>
          <ac:spMkLst>
            <pc:docMk/>
            <pc:sldMk cId="1470931662" sldId="290"/>
            <ac:spMk id="4" creationId="{D5B638C9-00B4-48A4-A25F-60D215769668}"/>
          </ac:spMkLst>
        </pc:spChg>
        <pc:picChg chg="add mod">
          <ac:chgData name="NaruTo KAZAMAI" userId="017d3e5d8390d408" providerId="LiveId" clId="{3DC90CA9-2A43-4B3E-8588-2174CA0E05D2}" dt="2018-12-28T01:46:30.998" v="335" actId="14100"/>
          <ac:picMkLst>
            <pc:docMk/>
            <pc:sldMk cId="1470931662" sldId="290"/>
            <ac:picMk id="5" creationId="{342B6806-4CAB-4BDF-910E-884463858D84}"/>
          </ac:picMkLst>
        </pc:picChg>
      </pc:sldChg>
      <pc:sldChg chg="addSp delSp modSp add">
        <pc:chgData name="NaruTo KAZAMAI" userId="017d3e5d8390d408" providerId="LiveId" clId="{3DC90CA9-2A43-4B3E-8588-2174CA0E05D2}" dt="2019-01-02T16:14:29.857" v="744" actId="20577"/>
        <pc:sldMkLst>
          <pc:docMk/>
          <pc:sldMk cId="1054459281" sldId="291"/>
        </pc:sldMkLst>
        <pc:spChg chg="mod">
          <ac:chgData name="NaruTo KAZAMAI" userId="017d3e5d8390d408" providerId="LiveId" clId="{3DC90CA9-2A43-4B3E-8588-2174CA0E05D2}" dt="2019-01-02T16:14:29.857" v="744" actId="20577"/>
          <ac:spMkLst>
            <pc:docMk/>
            <pc:sldMk cId="1054459281" sldId="291"/>
            <ac:spMk id="2" creationId="{3715E445-1A65-4E35-82E2-752A2551FD92}"/>
          </ac:spMkLst>
        </pc:spChg>
        <pc:spChg chg="del">
          <ac:chgData name="NaruTo KAZAMAI" userId="017d3e5d8390d408" providerId="LiveId" clId="{3DC90CA9-2A43-4B3E-8588-2174CA0E05D2}" dt="2018-12-28T02:36:37.537" v="364"/>
          <ac:spMkLst>
            <pc:docMk/>
            <pc:sldMk cId="1054459281" sldId="291"/>
            <ac:spMk id="3" creationId="{5C05B204-8EAB-46D5-95E7-840AECB0EB99}"/>
          </ac:spMkLst>
        </pc:spChg>
        <pc:spChg chg="mod">
          <ac:chgData name="NaruTo KAZAMAI" userId="017d3e5d8390d408" providerId="LiveId" clId="{3DC90CA9-2A43-4B3E-8588-2174CA0E05D2}" dt="2018-12-28T02:39:15.144" v="619"/>
          <ac:spMkLst>
            <pc:docMk/>
            <pc:sldMk cId="1054459281" sldId="291"/>
            <ac:spMk id="4" creationId="{847F4C0E-59DD-4C7B-9675-F0BEFBB6E2C8}"/>
          </ac:spMkLst>
        </pc:spChg>
        <pc:picChg chg="add mod">
          <ac:chgData name="NaruTo KAZAMAI" userId="017d3e5d8390d408" providerId="LiveId" clId="{3DC90CA9-2A43-4B3E-8588-2174CA0E05D2}" dt="2018-12-28T02:36:56.239" v="367" actId="14100"/>
          <ac:picMkLst>
            <pc:docMk/>
            <pc:sldMk cId="1054459281" sldId="291"/>
            <ac:picMk id="5" creationId="{B42FA6F3-945F-47A3-BA5D-B357D4F241E2}"/>
          </ac:picMkLst>
        </pc:picChg>
      </pc:sldChg>
      <pc:sldChg chg="modSp add">
        <pc:chgData name="NaruTo KAZAMAI" userId="017d3e5d8390d408" providerId="LiveId" clId="{3DC90CA9-2A43-4B3E-8588-2174CA0E05D2}" dt="2019-01-02T16:06:54.678" v="687" actId="6549"/>
        <pc:sldMkLst>
          <pc:docMk/>
          <pc:sldMk cId="2505162446" sldId="292"/>
        </pc:sldMkLst>
        <pc:spChg chg="mod">
          <ac:chgData name="NaruTo KAZAMAI" userId="017d3e5d8390d408" providerId="LiveId" clId="{3DC90CA9-2A43-4B3E-8588-2174CA0E05D2}" dt="2019-01-02T16:06:54.678" v="687" actId="6549"/>
          <ac:spMkLst>
            <pc:docMk/>
            <pc:sldMk cId="2505162446" sldId="292"/>
            <ac:spMk id="3" creationId="{2DB5CCB0-33DE-437A-8EB3-6155B189EAB1}"/>
          </ac:spMkLst>
        </pc:spChg>
      </pc:sldChg>
      <pc:sldChg chg="addSp delSp modSp add">
        <pc:chgData name="NaruTo KAZAMAI" userId="017d3e5d8390d408" providerId="LiveId" clId="{3DC90CA9-2A43-4B3E-8588-2174CA0E05D2}" dt="2019-01-02T16:33:45.260" v="801"/>
        <pc:sldMkLst>
          <pc:docMk/>
          <pc:sldMk cId="3421376112" sldId="293"/>
        </pc:sldMkLst>
        <pc:spChg chg="mod">
          <ac:chgData name="NaruTo KAZAMAI" userId="017d3e5d8390d408" providerId="LiveId" clId="{3DC90CA9-2A43-4B3E-8588-2174CA0E05D2}" dt="2019-01-02T16:33:45.260" v="801"/>
          <ac:spMkLst>
            <pc:docMk/>
            <pc:sldMk cId="3421376112" sldId="293"/>
            <ac:spMk id="2" creationId="{20CA4868-AFC3-4E2D-A14B-7D6FA5F74384}"/>
          </ac:spMkLst>
        </pc:spChg>
        <pc:spChg chg="del">
          <ac:chgData name="NaruTo KAZAMAI" userId="017d3e5d8390d408" providerId="LiveId" clId="{3DC90CA9-2A43-4B3E-8588-2174CA0E05D2}" dt="2019-01-02T16:29:40.899" v="758"/>
          <ac:spMkLst>
            <pc:docMk/>
            <pc:sldMk cId="3421376112" sldId="293"/>
            <ac:spMk id="3" creationId="{50DA05D6-A976-4EB7-9438-3DB8A7621AF2}"/>
          </ac:spMkLst>
        </pc:spChg>
        <pc:picChg chg="add mod">
          <ac:chgData name="NaruTo KAZAMAI" userId="017d3e5d8390d408" providerId="LiveId" clId="{3DC90CA9-2A43-4B3E-8588-2174CA0E05D2}" dt="2019-01-02T16:29:45.525" v="759" actId="1076"/>
          <ac:picMkLst>
            <pc:docMk/>
            <pc:sldMk cId="3421376112" sldId="293"/>
            <ac:picMk id="4" creationId="{2813DD64-66D6-4DB4-8317-6822AD4458A2}"/>
          </ac:picMkLst>
        </pc:picChg>
        <pc:picChg chg="add del mod">
          <ac:chgData name="NaruTo KAZAMAI" userId="017d3e5d8390d408" providerId="LiveId" clId="{3DC90CA9-2A43-4B3E-8588-2174CA0E05D2}" dt="2019-01-02T16:31:54.292" v="763"/>
          <ac:picMkLst>
            <pc:docMk/>
            <pc:sldMk cId="3421376112" sldId="293"/>
            <ac:picMk id="5" creationId="{719D2540-02C7-4857-B8DA-13AA47B88049}"/>
          </ac:picMkLst>
        </pc:picChg>
      </pc:sldChg>
      <pc:sldChg chg="addSp modSp add">
        <pc:chgData name="NaruTo KAZAMAI" userId="017d3e5d8390d408" providerId="LiveId" clId="{3DC90CA9-2A43-4B3E-8588-2174CA0E05D2}" dt="2019-01-02T16:34:00.616" v="807"/>
        <pc:sldMkLst>
          <pc:docMk/>
          <pc:sldMk cId="1409573841" sldId="294"/>
        </pc:sldMkLst>
        <pc:spChg chg="mod">
          <ac:chgData name="NaruTo KAZAMAI" userId="017d3e5d8390d408" providerId="LiveId" clId="{3DC90CA9-2A43-4B3E-8588-2174CA0E05D2}" dt="2019-01-02T16:34:00.616" v="807"/>
          <ac:spMkLst>
            <pc:docMk/>
            <pc:sldMk cId="1409573841" sldId="294"/>
            <ac:spMk id="2" creationId="{51AFA6C4-E891-4617-AE62-5722BEFEAFD8}"/>
          </ac:spMkLst>
        </pc:spChg>
        <pc:picChg chg="add mod">
          <ac:chgData name="NaruTo KAZAMAI" userId="017d3e5d8390d408" providerId="LiveId" clId="{3DC90CA9-2A43-4B3E-8588-2174CA0E05D2}" dt="2019-01-02T16:32:09.086" v="767" actId="14100"/>
          <ac:picMkLst>
            <pc:docMk/>
            <pc:sldMk cId="1409573841" sldId="294"/>
            <ac:picMk id="4" creationId="{81817C88-2C07-4B6A-926D-0E8291317A58}"/>
          </ac:picMkLst>
        </pc:picChg>
      </pc:sldChg>
      <pc:sldChg chg="addSp modSp add">
        <pc:chgData name="NaruTo KAZAMAI" userId="017d3e5d8390d408" providerId="LiveId" clId="{3DC90CA9-2A43-4B3E-8588-2174CA0E05D2}" dt="2019-01-02T16:34:07.130" v="813"/>
        <pc:sldMkLst>
          <pc:docMk/>
          <pc:sldMk cId="1170454488" sldId="295"/>
        </pc:sldMkLst>
        <pc:spChg chg="mod">
          <ac:chgData name="NaruTo KAZAMAI" userId="017d3e5d8390d408" providerId="LiveId" clId="{3DC90CA9-2A43-4B3E-8588-2174CA0E05D2}" dt="2019-01-02T16:34:07.130" v="813"/>
          <ac:spMkLst>
            <pc:docMk/>
            <pc:sldMk cId="1170454488" sldId="295"/>
            <ac:spMk id="2" creationId="{A1918C6C-5E96-42A2-995F-8AE301E870A3}"/>
          </ac:spMkLst>
        </pc:spChg>
        <pc:picChg chg="add mod">
          <ac:chgData name="NaruTo KAZAMAI" userId="017d3e5d8390d408" providerId="LiveId" clId="{3DC90CA9-2A43-4B3E-8588-2174CA0E05D2}" dt="2019-01-02T16:33:16.672" v="771" actId="1076"/>
          <ac:picMkLst>
            <pc:docMk/>
            <pc:sldMk cId="1170454488" sldId="295"/>
            <ac:picMk id="4" creationId="{9E2DE89C-C298-4728-88A8-4AC8202582EE}"/>
          </ac:picMkLst>
        </pc:picChg>
      </pc:sldChg>
    </pc:docChg>
  </pc:docChgLst>
  <pc:docChgLst>
    <pc:chgData name="NaruTo KAZAMAI" userId="017d3e5d8390d408" providerId="LiveId" clId="{F9F93CA1-5FEA-4ADE-A5A1-FAEAC9954CE9}"/>
    <pc:docChg chg="custSel delSld modSld">
      <pc:chgData name="NaruTo KAZAMAI" userId="017d3e5d8390d408" providerId="LiveId" clId="{F9F93CA1-5FEA-4ADE-A5A1-FAEAC9954CE9}" dt="2018-12-25T11:27:37.822" v="39" actId="692"/>
      <pc:docMkLst>
        <pc:docMk/>
      </pc:docMkLst>
      <pc:sldChg chg="modSp">
        <pc:chgData name="NaruTo KAZAMAI" userId="017d3e5d8390d408" providerId="LiveId" clId="{F9F93CA1-5FEA-4ADE-A5A1-FAEAC9954CE9}" dt="2018-12-25T11:20:43.767" v="1" actId="20577"/>
        <pc:sldMkLst>
          <pc:docMk/>
          <pc:sldMk cId="1334848250" sldId="262"/>
        </pc:sldMkLst>
        <pc:spChg chg="mod">
          <ac:chgData name="NaruTo KAZAMAI" userId="017d3e5d8390d408" providerId="LiveId" clId="{F9F93CA1-5FEA-4ADE-A5A1-FAEAC9954CE9}" dt="2018-12-25T11:20:43.767" v="1" actId="20577"/>
          <ac:spMkLst>
            <pc:docMk/>
            <pc:sldMk cId="1334848250" sldId="262"/>
            <ac:spMk id="2" creationId="{3FF227B7-64F6-4408-9652-4ECDCAC8963C}"/>
          </ac:spMkLst>
        </pc:spChg>
      </pc:sldChg>
      <pc:sldChg chg="modSp">
        <pc:chgData name="NaruTo KAZAMAI" userId="017d3e5d8390d408" providerId="LiveId" clId="{F9F93CA1-5FEA-4ADE-A5A1-FAEAC9954CE9}" dt="2018-12-25T11:20:59.685" v="4" actId="20577"/>
        <pc:sldMkLst>
          <pc:docMk/>
          <pc:sldMk cId="3656476374" sldId="269"/>
        </pc:sldMkLst>
        <pc:spChg chg="mod">
          <ac:chgData name="NaruTo KAZAMAI" userId="017d3e5d8390d408" providerId="LiveId" clId="{F9F93CA1-5FEA-4ADE-A5A1-FAEAC9954CE9}" dt="2018-12-25T11:20:59.685" v="4" actId="20577"/>
          <ac:spMkLst>
            <pc:docMk/>
            <pc:sldMk cId="3656476374" sldId="269"/>
            <ac:spMk id="2" creationId="{250E0D18-7C50-47C5-8B52-C184F1E6E1B6}"/>
          </ac:spMkLst>
        </pc:spChg>
      </pc:sldChg>
      <pc:sldChg chg="modSp">
        <pc:chgData name="NaruTo KAZAMAI" userId="017d3e5d8390d408" providerId="LiveId" clId="{F9F93CA1-5FEA-4ADE-A5A1-FAEAC9954CE9}" dt="2018-12-25T11:21:13.197" v="7" actId="6549"/>
        <pc:sldMkLst>
          <pc:docMk/>
          <pc:sldMk cId="1502882784" sldId="270"/>
        </pc:sldMkLst>
        <pc:spChg chg="mod">
          <ac:chgData name="NaruTo KAZAMAI" userId="017d3e5d8390d408" providerId="LiveId" clId="{F9F93CA1-5FEA-4ADE-A5A1-FAEAC9954CE9}" dt="2018-12-25T11:21:13.197" v="7" actId="6549"/>
          <ac:spMkLst>
            <pc:docMk/>
            <pc:sldMk cId="1502882784" sldId="270"/>
            <ac:spMk id="2" creationId="{1DD937B2-8919-46AC-9A61-0352C75D4ED3}"/>
          </ac:spMkLst>
        </pc:spChg>
      </pc:sldChg>
      <pc:sldChg chg="modSp">
        <pc:chgData name="NaruTo KAZAMAI" userId="017d3e5d8390d408" providerId="LiveId" clId="{F9F93CA1-5FEA-4ADE-A5A1-FAEAC9954CE9}" dt="2018-12-25T11:21:22.861" v="10" actId="6549"/>
        <pc:sldMkLst>
          <pc:docMk/>
          <pc:sldMk cId="866001438" sldId="272"/>
        </pc:sldMkLst>
        <pc:spChg chg="mod">
          <ac:chgData name="NaruTo KAZAMAI" userId="017d3e5d8390d408" providerId="LiveId" clId="{F9F93CA1-5FEA-4ADE-A5A1-FAEAC9954CE9}" dt="2018-12-25T11:21:22.861" v="10" actId="6549"/>
          <ac:spMkLst>
            <pc:docMk/>
            <pc:sldMk cId="866001438" sldId="272"/>
            <ac:spMk id="2" creationId="{1F4E384F-DCC4-4DAD-8D61-472D7F0E0DCB}"/>
          </ac:spMkLst>
        </pc:spChg>
      </pc:sldChg>
      <pc:sldChg chg="modSp">
        <pc:chgData name="NaruTo KAZAMAI" userId="017d3e5d8390d408" providerId="LiveId" clId="{F9F93CA1-5FEA-4ADE-A5A1-FAEAC9954CE9}" dt="2018-12-25T11:21:30.885" v="13" actId="6549"/>
        <pc:sldMkLst>
          <pc:docMk/>
          <pc:sldMk cId="846148452" sldId="275"/>
        </pc:sldMkLst>
        <pc:spChg chg="mod">
          <ac:chgData name="NaruTo KAZAMAI" userId="017d3e5d8390d408" providerId="LiveId" clId="{F9F93CA1-5FEA-4ADE-A5A1-FAEAC9954CE9}" dt="2018-12-25T11:21:30.885" v="13" actId="6549"/>
          <ac:spMkLst>
            <pc:docMk/>
            <pc:sldMk cId="846148452" sldId="275"/>
            <ac:spMk id="2" creationId="{0F9475F4-D2DD-4023-A74C-325AAD71A6F7}"/>
          </ac:spMkLst>
        </pc:spChg>
      </pc:sldChg>
      <pc:sldChg chg="addSp delSp modSp">
        <pc:chgData name="NaruTo KAZAMAI" userId="017d3e5d8390d408" providerId="LiveId" clId="{F9F93CA1-5FEA-4ADE-A5A1-FAEAC9954CE9}" dt="2018-12-25T11:26:06.390" v="29" actId="1076"/>
        <pc:sldMkLst>
          <pc:docMk/>
          <pc:sldMk cId="3738879408" sldId="281"/>
        </pc:sldMkLst>
        <pc:spChg chg="mod">
          <ac:chgData name="NaruTo KAZAMAI" userId="017d3e5d8390d408" providerId="LiveId" clId="{F9F93CA1-5FEA-4ADE-A5A1-FAEAC9954CE9}" dt="2018-12-25T11:22:01.094" v="25" actId="20577"/>
          <ac:spMkLst>
            <pc:docMk/>
            <pc:sldMk cId="3738879408" sldId="281"/>
            <ac:spMk id="2" creationId="{0EE785E9-BBFC-4BB5-92F3-0353DEE90B5D}"/>
          </ac:spMkLst>
        </pc:spChg>
        <pc:spChg chg="mod">
          <ac:chgData name="NaruTo KAZAMAI" userId="017d3e5d8390d408" providerId="LiveId" clId="{F9F93CA1-5FEA-4ADE-A5A1-FAEAC9954CE9}" dt="2018-12-25T11:21:54.870" v="21" actId="20577"/>
          <ac:spMkLst>
            <pc:docMk/>
            <pc:sldMk cId="3738879408" sldId="281"/>
            <ac:spMk id="3" creationId="{9DB43AAE-E9DE-4576-A296-331337F3E0E1}"/>
          </ac:spMkLst>
        </pc:spChg>
        <pc:picChg chg="add mod">
          <ac:chgData name="NaruTo KAZAMAI" userId="017d3e5d8390d408" providerId="LiveId" clId="{F9F93CA1-5FEA-4ADE-A5A1-FAEAC9954CE9}" dt="2018-12-25T11:26:06.390" v="29" actId="1076"/>
          <ac:picMkLst>
            <pc:docMk/>
            <pc:sldMk cId="3738879408" sldId="281"/>
            <ac:picMk id="4" creationId="{7D5E210F-AB46-4E9A-8104-A17BC2EB651D}"/>
          </ac:picMkLst>
        </pc:picChg>
        <pc:picChg chg="del">
          <ac:chgData name="NaruTo KAZAMAI" userId="017d3e5d8390d408" providerId="LiveId" clId="{F9F93CA1-5FEA-4ADE-A5A1-FAEAC9954CE9}" dt="2018-12-25T11:25:59.534" v="27" actId="478"/>
          <ac:picMkLst>
            <pc:docMk/>
            <pc:sldMk cId="3738879408" sldId="281"/>
            <ac:picMk id="6" creationId="{269C7BFE-F66E-4E29-B839-6CE1A2DF6E69}"/>
          </ac:picMkLst>
        </pc:picChg>
      </pc:sldChg>
      <pc:sldChg chg="addSp delSp modSp">
        <pc:chgData name="NaruTo KAZAMAI" userId="017d3e5d8390d408" providerId="LiveId" clId="{F9F93CA1-5FEA-4ADE-A5A1-FAEAC9954CE9}" dt="2018-12-25T11:27:37.822" v="39" actId="692"/>
        <pc:sldMkLst>
          <pc:docMk/>
          <pc:sldMk cId="1051858913" sldId="286"/>
        </pc:sldMkLst>
        <pc:picChg chg="del">
          <ac:chgData name="NaruTo KAZAMAI" userId="017d3e5d8390d408" providerId="LiveId" clId="{F9F93CA1-5FEA-4ADE-A5A1-FAEAC9954CE9}" dt="2018-12-25T11:26:39.774" v="30" actId="478"/>
          <ac:picMkLst>
            <pc:docMk/>
            <pc:sldMk cId="1051858913" sldId="286"/>
            <ac:picMk id="4" creationId="{98900DF2-1143-49AA-91F1-FBA473C1C7D2}"/>
          </ac:picMkLst>
        </pc:picChg>
        <pc:picChg chg="mod">
          <ac:chgData name="NaruTo KAZAMAI" userId="017d3e5d8390d408" providerId="LiveId" clId="{F9F93CA1-5FEA-4ADE-A5A1-FAEAC9954CE9}" dt="2018-12-25T11:27:10.838" v="38" actId="1076"/>
          <ac:picMkLst>
            <pc:docMk/>
            <pc:sldMk cId="1051858913" sldId="286"/>
            <ac:picMk id="5" creationId="{7EC63F49-4B2D-420B-B015-97BF1C5897F9}"/>
          </ac:picMkLst>
        </pc:picChg>
        <pc:picChg chg="add mod">
          <ac:chgData name="NaruTo KAZAMAI" userId="017d3e5d8390d408" providerId="LiveId" clId="{F9F93CA1-5FEA-4ADE-A5A1-FAEAC9954CE9}" dt="2018-12-25T11:27:37.822" v="39" actId="692"/>
          <ac:picMkLst>
            <pc:docMk/>
            <pc:sldMk cId="1051858913" sldId="286"/>
            <ac:picMk id="6" creationId="{35463FDB-F16B-4AFE-9EA9-D952CF7D55D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E5FC42-5476-40CA-9FD9-2FCE22C7623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776DA65-64E2-4AAC-967B-18873150D0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ABD1390-9E40-4E8D-916F-075FD103DDA2}"/>
              </a:ext>
            </a:extLst>
          </p:cNvPr>
          <p:cNvSpPr>
            <a:spLocks noGrp="1"/>
          </p:cNvSpPr>
          <p:nvPr>
            <p:ph type="dt" sz="half" idx="10"/>
          </p:nvPr>
        </p:nvSpPr>
        <p:spPr/>
        <p:txBody>
          <a:bodyPr/>
          <a:lstStyle/>
          <a:p>
            <a:fld id="{556F53F3-2242-4097-A2BE-170E1D1018F9}" type="datetimeFigureOut">
              <a:rPr kumimoji="1" lang="ja-JP" altLang="en-US" smtClean="0"/>
              <a:t>2019/1/25</a:t>
            </a:fld>
            <a:endParaRPr kumimoji="1" lang="ja-JP" altLang="en-US" dirty="0"/>
          </a:p>
        </p:txBody>
      </p:sp>
      <p:sp>
        <p:nvSpPr>
          <p:cNvPr id="5" name="フッター プレースホルダー 4">
            <a:extLst>
              <a:ext uri="{FF2B5EF4-FFF2-40B4-BE49-F238E27FC236}">
                <a16:creationId xmlns:a16="http://schemas.microsoft.com/office/drawing/2014/main" id="{3472AA35-CEC3-4F53-8CA9-3796CF2A1A14}"/>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4C6CE4D2-E8F5-4799-ADFA-AA8EF28D01C4}"/>
              </a:ext>
            </a:extLst>
          </p:cNvPr>
          <p:cNvSpPr>
            <a:spLocks noGrp="1"/>
          </p:cNvSpPr>
          <p:nvPr>
            <p:ph type="sldNum" sz="quarter" idx="12"/>
          </p:nvPr>
        </p:nvSpPr>
        <p:spPr/>
        <p:txBody>
          <a:bodyPr/>
          <a:lstStyle/>
          <a:p>
            <a:fld id="{F34DAD1D-EFE0-4F42-AD49-DCDE64E7ABC3}" type="slidenum">
              <a:rPr kumimoji="1" lang="ja-JP" altLang="en-US" smtClean="0"/>
              <a:t>‹#›</a:t>
            </a:fld>
            <a:endParaRPr kumimoji="1" lang="ja-JP" altLang="en-US" dirty="0"/>
          </a:p>
        </p:txBody>
      </p:sp>
    </p:spTree>
    <p:extLst>
      <p:ext uri="{BB962C8B-B14F-4D97-AF65-F5344CB8AC3E}">
        <p14:creationId xmlns:p14="http://schemas.microsoft.com/office/powerpoint/2010/main" val="562631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B0F743-302C-4C96-9E9B-F8DB7D4BFB7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C5D6D80-FB10-4BB3-B7F1-3A14B72D6CE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BE49F5B-3090-4516-9C4D-A188F3D58204}"/>
              </a:ext>
            </a:extLst>
          </p:cNvPr>
          <p:cNvSpPr>
            <a:spLocks noGrp="1"/>
          </p:cNvSpPr>
          <p:nvPr>
            <p:ph type="dt" sz="half" idx="10"/>
          </p:nvPr>
        </p:nvSpPr>
        <p:spPr/>
        <p:txBody>
          <a:bodyPr/>
          <a:lstStyle/>
          <a:p>
            <a:fld id="{556F53F3-2242-4097-A2BE-170E1D1018F9}" type="datetimeFigureOut">
              <a:rPr kumimoji="1" lang="ja-JP" altLang="en-US" smtClean="0"/>
              <a:t>2019/1/25</a:t>
            </a:fld>
            <a:endParaRPr kumimoji="1" lang="ja-JP" altLang="en-US" dirty="0"/>
          </a:p>
        </p:txBody>
      </p:sp>
      <p:sp>
        <p:nvSpPr>
          <p:cNvPr id="5" name="フッター プレースホルダー 4">
            <a:extLst>
              <a:ext uri="{FF2B5EF4-FFF2-40B4-BE49-F238E27FC236}">
                <a16:creationId xmlns:a16="http://schemas.microsoft.com/office/drawing/2014/main" id="{742AE380-F38F-4E93-9903-A28AC53AE26D}"/>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90504CAE-878D-4007-9DF5-B420AB06D752}"/>
              </a:ext>
            </a:extLst>
          </p:cNvPr>
          <p:cNvSpPr>
            <a:spLocks noGrp="1"/>
          </p:cNvSpPr>
          <p:nvPr>
            <p:ph type="sldNum" sz="quarter" idx="12"/>
          </p:nvPr>
        </p:nvSpPr>
        <p:spPr/>
        <p:txBody>
          <a:bodyPr/>
          <a:lstStyle/>
          <a:p>
            <a:fld id="{F34DAD1D-EFE0-4F42-AD49-DCDE64E7ABC3}" type="slidenum">
              <a:rPr kumimoji="1" lang="ja-JP" altLang="en-US" smtClean="0"/>
              <a:t>‹#›</a:t>
            </a:fld>
            <a:endParaRPr kumimoji="1" lang="ja-JP" altLang="en-US" dirty="0"/>
          </a:p>
        </p:txBody>
      </p:sp>
    </p:spTree>
    <p:extLst>
      <p:ext uri="{BB962C8B-B14F-4D97-AF65-F5344CB8AC3E}">
        <p14:creationId xmlns:p14="http://schemas.microsoft.com/office/powerpoint/2010/main" val="882214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3539240-1EE4-4945-B7CB-34617F4B646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10A5DB0-125D-4989-AAA9-CBAF44A4AB0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58EEB4E-1C93-419A-A6DF-94BDF9A8CBBF}"/>
              </a:ext>
            </a:extLst>
          </p:cNvPr>
          <p:cNvSpPr>
            <a:spLocks noGrp="1"/>
          </p:cNvSpPr>
          <p:nvPr>
            <p:ph type="dt" sz="half" idx="10"/>
          </p:nvPr>
        </p:nvSpPr>
        <p:spPr/>
        <p:txBody>
          <a:bodyPr/>
          <a:lstStyle/>
          <a:p>
            <a:fld id="{556F53F3-2242-4097-A2BE-170E1D1018F9}" type="datetimeFigureOut">
              <a:rPr kumimoji="1" lang="ja-JP" altLang="en-US" smtClean="0"/>
              <a:t>2019/1/25</a:t>
            </a:fld>
            <a:endParaRPr kumimoji="1" lang="ja-JP" altLang="en-US" dirty="0"/>
          </a:p>
        </p:txBody>
      </p:sp>
      <p:sp>
        <p:nvSpPr>
          <p:cNvPr id="5" name="フッター プレースホルダー 4">
            <a:extLst>
              <a:ext uri="{FF2B5EF4-FFF2-40B4-BE49-F238E27FC236}">
                <a16:creationId xmlns:a16="http://schemas.microsoft.com/office/drawing/2014/main" id="{CB3EC677-BDB5-49B7-A1D4-731B13425AF6}"/>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C5A68BFA-5B74-49A3-B9E5-AC72056C6758}"/>
              </a:ext>
            </a:extLst>
          </p:cNvPr>
          <p:cNvSpPr>
            <a:spLocks noGrp="1"/>
          </p:cNvSpPr>
          <p:nvPr>
            <p:ph type="sldNum" sz="quarter" idx="12"/>
          </p:nvPr>
        </p:nvSpPr>
        <p:spPr/>
        <p:txBody>
          <a:bodyPr/>
          <a:lstStyle/>
          <a:p>
            <a:fld id="{F34DAD1D-EFE0-4F42-AD49-DCDE64E7ABC3}" type="slidenum">
              <a:rPr kumimoji="1" lang="ja-JP" altLang="en-US" smtClean="0"/>
              <a:t>‹#›</a:t>
            </a:fld>
            <a:endParaRPr kumimoji="1" lang="ja-JP" altLang="en-US" dirty="0"/>
          </a:p>
        </p:txBody>
      </p:sp>
    </p:spTree>
    <p:extLst>
      <p:ext uri="{BB962C8B-B14F-4D97-AF65-F5344CB8AC3E}">
        <p14:creationId xmlns:p14="http://schemas.microsoft.com/office/powerpoint/2010/main" val="2556485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C86C7E-1C34-42C0-B030-CD33F22B1F4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F75B2DD-3979-4F9D-B30C-0C8C7211AF1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E0DD189-9878-47B7-B019-789D7160EAA9}"/>
              </a:ext>
            </a:extLst>
          </p:cNvPr>
          <p:cNvSpPr>
            <a:spLocks noGrp="1"/>
          </p:cNvSpPr>
          <p:nvPr>
            <p:ph type="dt" sz="half" idx="10"/>
          </p:nvPr>
        </p:nvSpPr>
        <p:spPr/>
        <p:txBody>
          <a:bodyPr/>
          <a:lstStyle/>
          <a:p>
            <a:fld id="{556F53F3-2242-4097-A2BE-170E1D1018F9}" type="datetimeFigureOut">
              <a:rPr kumimoji="1" lang="ja-JP" altLang="en-US" smtClean="0"/>
              <a:t>2019/1/25</a:t>
            </a:fld>
            <a:endParaRPr kumimoji="1" lang="ja-JP" altLang="en-US" dirty="0"/>
          </a:p>
        </p:txBody>
      </p:sp>
      <p:sp>
        <p:nvSpPr>
          <p:cNvPr id="5" name="フッター プレースホルダー 4">
            <a:extLst>
              <a:ext uri="{FF2B5EF4-FFF2-40B4-BE49-F238E27FC236}">
                <a16:creationId xmlns:a16="http://schemas.microsoft.com/office/drawing/2014/main" id="{E6F55373-9754-441B-9AE6-C39200128F7C}"/>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0F817F7C-04FF-4AD2-AA5C-66E2550D7ED0}"/>
              </a:ext>
            </a:extLst>
          </p:cNvPr>
          <p:cNvSpPr>
            <a:spLocks noGrp="1"/>
          </p:cNvSpPr>
          <p:nvPr>
            <p:ph type="sldNum" sz="quarter" idx="12"/>
          </p:nvPr>
        </p:nvSpPr>
        <p:spPr/>
        <p:txBody>
          <a:bodyPr/>
          <a:lstStyle/>
          <a:p>
            <a:fld id="{F34DAD1D-EFE0-4F42-AD49-DCDE64E7ABC3}" type="slidenum">
              <a:rPr kumimoji="1" lang="ja-JP" altLang="en-US" smtClean="0"/>
              <a:t>‹#›</a:t>
            </a:fld>
            <a:endParaRPr kumimoji="1" lang="ja-JP" altLang="en-US" dirty="0"/>
          </a:p>
        </p:txBody>
      </p:sp>
    </p:spTree>
    <p:extLst>
      <p:ext uri="{BB962C8B-B14F-4D97-AF65-F5344CB8AC3E}">
        <p14:creationId xmlns:p14="http://schemas.microsoft.com/office/powerpoint/2010/main" val="4077326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B959A6-34F7-4637-B89F-4392476C7E9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B48426E-38BA-4EAC-AFDD-4B6151021A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15E21C5-7CCA-4D5C-954C-5193AB820C54}"/>
              </a:ext>
            </a:extLst>
          </p:cNvPr>
          <p:cNvSpPr>
            <a:spLocks noGrp="1"/>
          </p:cNvSpPr>
          <p:nvPr>
            <p:ph type="dt" sz="half" idx="10"/>
          </p:nvPr>
        </p:nvSpPr>
        <p:spPr/>
        <p:txBody>
          <a:bodyPr/>
          <a:lstStyle/>
          <a:p>
            <a:fld id="{556F53F3-2242-4097-A2BE-170E1D1018F9}" type="datetimeFigureOut">
              <a:rPr kumimoji="1" lang="ja-JP" altLang="en-US" smtClean="0"/>
              <a:t>2019/1/25</a:t>
            </a:fld>
            <a:endParaRPr kumimoji="1" lang="ja-JP" altLang="en-US" dirty="0"/>
          </a:p>
        </p:txBody>
      </p:sp>
      <p:sp>
        <p:nvSpPr>
          <p:cNvPr id="5" name="フッター プレースホルダー 4">
            <a:extLst>
              <a:ext uri="{FF2B5EF4-FFF2-40B4-BE49-F238E27FC236}">
                <a16:creationId xmlns:a16="http://schemas.microsoft.com/office/drawing/2014/main" id="{7354D319-ED22-4647-977D-22B348DB78EF}"/>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DF008FB1-F3BE-448A-A97F-7D2410F5427A}"/>
              </a:ext>
            </a:extLst>
          </p:cNvPr>
          <p:cNvSpPr>
            <a:spLocks noGrp="1"/>
          </p:cNvSpPr>
          <p:nvPr>
            <p:ph type="sldNum" sz="quarter" idx="12"/>
          </p:nvPr>
        </p:nvSpPr>
        <p:spPr/>
        <p:txBody>
          <a:bodyPr/>
          <a:lstStyle/>
          <a:p>
            <a:fld id="{F34DAD1D-EFE0-4F42-AD49-DCDE64E7ABC3}" type="slidenum">
              <a:rPr kumimoji="1" lang="ja-JP" altLang="en-US" smtClean="0"/>
              <a:t>‹#›</a:t>
            </a:fld>
            <a:endParaRPr kumimoji="1" lang="ja-JP" altLang="en-US" dirty="0"/>
          </a:p>
        </p:txBody>
      </p:sp>
    </p:spTree>
    <p:extLst>
      <p:ext uri="{BB962C8B-B14F-4D97-AF65-F5344CB8AC3E}">
        <p14:creationId xmlns:p14="http://schemas.microsoft.com/office/powerpoint/2010/main" val="3508200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361800-A47B-44D6-AB79-A42B74C94B1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BFCD26A-C9E0-404F-A319-23CFF70331F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7E27A4B-304A-45CA-B04C-BE918818B1D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DA5AF84-FBD6-4DEA-B8FD-7940F9E92C6E}"/>
              </a:ext>
            </a:extLst>
          </p:cNvPr>
          <p:cNvSpPr>
            <a:spLocks noGrp="1"/>
          </p:cNvSpPr>
          <p:nvPr>
            <p:ph type="dt" sz="half" idx="10"/>
          </p:nvPr>
        </p:nvSpPr>
        <p:spPr/>
        <p:txBody>
          <a:bodyPr/>
          <a:lstStyle/>
          <a:p>
            <a:fld id="{556F53F3-2242-4097-A2BE-170E1D1018F9}" type="datetimeFigureOut">
              <a:rPr kumimoji="1" lang="ja-JP" altLang="en-US" smtClean="0"/>
              <a:t>2019/1/25</a:t>
            </a:fld>
            <a:endParaRPr kumimoji="1" lang="ja-JP" altLang="en-US" dirty="0"/>
          </a:p>
        </p:txBody>
      </p:sp>
      <p:sp>
        <p:nvSpPr>
          <p:cNvPr id="6" name="フッター プレースホルダー 5">
            <a:extLst>
              <a:ext uri="{FF2B5EF4-FFF2-40B4-BE49-F238E27FC236}">
                <a16:creationId xmlns:a16="http://schemas.microsoft.com/office/drawing/2014/main" id="{06ABC4DF-D04A-4B12-9FEF-84B9B00FCF86}"/>
              </a:ext>
            </a:extLst>
          </p:cNvPr>
          <p:cNvSpPr>
            <a:spLocks noGrp="1"/>
          </p:cNvSpPr>
          <p:nvPr>
            <p:ph type="ftr" sz="quarter" idx="11"/>
          </p:nvPr>
        </p:nvSpPr>
        <p:spPr/>
        <p:txBody>
          <a:bodyPr/>
          <a:lstStyle/>
          <a:p>
            <a:endParaRPr kumimoji="1" lang="ja-JP" altLang="en-US" dirty="0"/>
          </a:p>
        </p:txBody>
      </p:sp>
      <p:sp>
        <p:nvSpPr>
          <p:cNvPr id="7" name="スライド番号プレースホルダー 6">
            <a:extLst>
              <a:ext uri="{FF2B5EF4-FFF2-40B4-BE49-F238E27FC236}">
                <a16:creationId xmlns:a16="http://schemas.microsoft.com/office/drawing/2014/main" id="{35BC7C8D-6DD1-4467-B2C0-2645C2322288}"/>
              </a:ext>
            </a:extLst>
          </p:cNvPr>
          <p:cNvSpPr>
            <a:spLocks noGrp="1"/>
          </p:cNvSpPr>
          <p:nvPr>
            <p:ph type="sldNum" sz="quarter" idx="12"/>
          </p:nvPr>
        </p:nvSpPr>
        <p:spPr/>
        <p:txBody>
          <a:bodyPr/>
          <a:lstStyle/>
          <a:p>
            <a:fld id="{F34DAD1D-EFE0-4F42-AD49-DCDE64E7ABC3}" type="slidenum">
              <a:rPr kumimoji="1" lang="ja-JP" altLang="en-US" smtClean="0"/>
              <a:t>‹#›</a:t>
            </a:fld>
            <a:endParaRPr kumimoji="1" lang="ja-JP" altLang="en-US" dirty="0"/>
          </a:p>
        </p:txBody>
      </p:sp>
    </p:spTree>
    <p:extLst>
      <p:ext uri="{BB962C8B-B14F-4D97-AF65-F5344CB8AC3E}">
        <p14:creationId xmlns:p14="http://schemas.microsoft.com/office/powerpoint/2010/main" val="3905080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ACCE43-A58E-42A0-ABB1-6C84C0AD3C1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4FAA545-35BC-4714-AEFD-2F08EED3E9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F101E44-3DB3-4582-B89B-3CF9110A5E8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4570974-E5BD-47CB-834D-927BD4F0E5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009B84F-97A0-4E21-B668-2F00753E8EE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62BC8E1-0035-4EE3-92AB-61B93761A5BB}"/>
              </a:ext>
            </a:extLst>
          </p:cNvPr>
          <p:cNvSpPr>
            <a:spLocks noGrp="1"/>
          </p:cNvSpPr>
          <p:nvPr>
            <p:ph type="dt" sz="half" idx="10"/>
          </p:nvPr>
        </p:nvSpPr>
        <p:spPr/>
        <p:txBody>
          <a:bodyPr/>
          <a:lstStyle/>
          <a:p>
            <a:fld id="{556F53F3-2242-4097-A2BE-170E1D1018F9}" type="datetimeFigureOut">
              <a:rPr kumimoji="1" lang="ja-JP" altLang="en-US" smtClean="0"/>
              <a:t>2019/1/25</a:t>
            </a:fld>
            <a:endParaRPr kumimoji="1" lang="ja-JP" altLang="en-US" dirty="0"/>
          </a:p>
        </p:txBody>
      </p:sp>
      <p:sp>
        <p:nvSpPr>
          <p:cNvPr id="8" name="フッター プレースホルダー 7">
            <a:extLst>
              <a:ext uri="{FF2B5EF4-FFF2-40B4-BE49-F238E27FC236}">
                <a16:creationId xmlns:a16="http://schemas.microsoft.com/office/drawing/2014/main" id="{DAC1DB14-9808-46C2-85DE-914A7F50F526}"/>
              </a:ext>
            </a:extLst>
          </p:cNvPr>
          <p:cNvSpPr>
            <a:spLocks noGrp="1"/>
          </p:cNvSpPr>
          <p:nvPr>
            <p:ph type="ftr" sz="quarter" idx="11"/>
          </p:nvPr>
        </p:nvSpPr>
        <p:spPr/>
        <p:txBody>
          <a:bodyPr/>
          <a:lstStyle/>
          <a:p>
            <a:endParaRPr kumimoji="1" lang="ja-JP" altLang="en-US" dirty="0"/>
          </a:p>
        </p:txBody>
      </p:sp>
      <p:sp>
        <p:nvSpPr>
          <p:cNvPr id="9" name="スライド番号プレースホルダー 8">
            <a:extLst>
              <a:ext uri="{FF2B5EF4-FFF2-40B4-BE49-F238E27FC236}">
                <a16:creationId xmlns:a16="http://schemas.microsoft.com/office/drawing/2014/main" id="{0A1E9EFA-1DAD-491E-81D4-D63822764DDA}"/>
              </a:ext>
            </a:extLst>
          </p:cNvPr>
          <p:cNvSpPr>
            <a:spLocks noGrp="1"/>
          </p:cNvSpPr>
          <p:nvPr>
            <p:ph type="sldNum" sz="quarter" idx="12"/>
          </p:nvPr>
        </p:nvSpPr>
        <p:spPr/>
        <p:txBody>
          <a:bodyPr/>
          <a:lstStyle/>
          <a:p>
            <a:fld id="{F34DAD1D-EFE0-4F42-AD49-DCDE64E7ABC3}" type="slidenum">
              <a:rPr kumimoji="1" lang="ja-JP" altLang="en-US" smtClean="0"/>
              <a:t>‹#›</a:t>
            </a:fld>
            <a:endParaRPr kumimoji="1" lang="ja-JP" altLang="en-US" dirty="0"/>
          </a:p>
        </p:txBody>
      </p:sp>
    </p:spTree>
    <p:extLst>
      <p:ext uri="{BB962C8B-B14F-4D97-AF65-F5344CB8AC3E}">
        <p14:creationId xmlns:p14="http://schemas.microsoft.com/office/powerpoint/2010/main" val="3392407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8F25DA-AD40-4003-9BD5-080FA6FAED2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96B8B8F-669A-4944-864F-701049859C81}"/>
              </a:ext>
            </a:extLst>
          </p:cNvPr>
          <p:cNvSpPr>
            <a:spLocks noGrp="1"/>
          </p:cNvSpPr>
          <p:nvPr>
            <p:ph type="dt" sz="half" idx="10"/>
          </p:nvPr>
        </p:nvSpPr>
        <p:spPr/>
        <p:txBody>
          <a:bodyPr/>
          <a:lstStyle/>
          <a:p>
            <a:fld id="{556F53F3-2242-4097-A2BE-170E1D1018F9}" type="datetimeFigureOut">
              <a:rPr kumimoji="1" lang="ja-JP" altLang="en-US" smtClean="0"/>
              <a:t>2019/1/25</a:t>
            </a:fld>
            <a:endParaRPr kumimoji="1" lang="ja-JP" altLang="en-US" dirty="0"/>
          </a:p>
        </p:txBody>
      </p:sp>
      <p:sp>
        <p:nvSpPr>
          <p:cNvPr id="4" name="フッター プレースホルダー 3">
            <a:extLst>
              <a:ext uri="{FF2B5EF4-FFF2-40B4-BE49-F238E27FC236}">
                <a16:creationId xmlns:a16="http://schemas.microsoft.com/office/drawing/2014/main" id="{4467A5DB-05CF-4770-AF49-F322A9E39F65}"/>
              </a:ext>
            </a:extLst>
          </p:cNvPr>
          <p:cNvSpPr>
            <a:spLocks noGrp="1"/>
          </p:cNvSpPr>
          <p:nvPr>
            <p:ph type="ftr" sz="quarter" idx="11"/>
          </p:nvPr>
        </p:nvSpPr>
        <p:spPr/>
        <p:txBody>
          <a:bodyPr/>
          <a:lstStyle/>
          <a:p>
            <a:endParaRPr kumimoji="1" lang="ja-JP" altLang="en-US" dirty="0"/>
          </a:p>
        </p:txBody>
      </p:sp>
      <p:sp>
        <p:nvSpPr>
          <p:cNvPr id="5" name="スライド番号プレースホルダー 4">
            <a:extLst>
              <a:ext uri="{FF2B5EF4-FFF2-40B4-BE49-F238E27FC236}">
                <a16:creationId xmlns:a16="http://schemas.microsoft.com/office/drawing/2014/main" id="{AB00BB2D-F296-4898-A21F-11D340279FBA}"/>
              </a:ext>
            </a:extLst>
          </p:cNvPr>
          <p:cNvSpPr>
            <a:spLocks noGrp="1"/>
          </p:cNvSpPr>
          <p:nvPr>
            <p:ph type="sldNum" sz="quarter" idx="12"/>
          </p:nvPr>
        </p:nvSpPr>
        <p:spPr/>
        <p:txBody>
          <a:bodyPr/>
          <a:lstStyle/>
          <a:p>
            <a:fld id="{F34DAD1D-EFE0-4F42-AD49-DCDE64E7ABC3}" type="slidenum">
              <a:rPr kumimoji="1" lang="ja-JP" altLang="en-US" smtClean="0"/>
              <a:t>‹#›</a:t>
            </a:fld>
            <a:endParaRPr kumimoji="1" lang="ja-JP" altLang="en-US" dirty="0"/>
          </a:p>
        </p:txBody>
      </p:sp>
    </p:spTree>
    <p:extLst>
      <p:ext uri="{BB962C8B-B14F-4D97-AF65-F5344CB8AC3E}">
        <p14:creationId xmlns:p14="http://schemas.microsoft.com/office/powerpoint/2010/main" val="4151576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9FFAF80-521B-4D4F-B000-0905690E3D0F}"/>
              </a:ext>
            </a:extLst>
          </p:cNvPr>
          <p:cNvSpPr>
            <a:spLocks noGrp="1"/>
          </p:cNvSpPr>
          <p:nvPr>
            <p:ph type="dt" sz="half" idx="10"/>
          </p:nvPr>
        </p:nvSpPr>
        <p:spPr/>
        <p:txBody>
          <a:bodyPr/>
          <a:lstStyle/>
          <a:p>
            <a:fld id="{556F53F3-2242-4097-A2BE-170E1D1018F9}" type="datetimeFigureOut">
              <a:rPr kumimoji="1" lang="ja-JP" altLang="en-US" smtClean="0"/>
              <a:t>2019/1/25</a:t>
            </a:fld>
            <a:endParaRPr kumimoji="1" lang="ja-JP" altLang="en-US" dirty="0"/>
          </a:p>
        </p:txBody>
      </p:sp>
      <p:sp>
        <p:nvSpPr>
          <p:cNvPr id="3" name="フッター プレースホルダー 2">
            <a:extLst>
              <a:ext uri="{FF2B5EF4-FFF2-40B4-BE49-F238E27FC236}">
                <a16:creationId xmlns:a16="http://schemas.microsoft.com/office/drawing/2014/main" id="{D3C74C0E-E322-403C-AE64-712AD22AB407}"/>
              </a:ext>
            </a:extLst>
          </p:cNvPr>
          <p:cNvSpPr>
            <a:spLocks noGrp="1"/>
          </p:cNvSpPr>
          <p:nvPr>
            <p:ph type="ftr" sz="quarter" idx="1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93FF90D5-C920-4940-882F-2593C331E1A7}"/>
              </a:ext>
            </a:extLst>
          </p:cNvPr>
          <p:cNvSpPr>
            <a:spLocks noGrp="1"/>
          </p:cNvSpPr>
          <p:nvPr>
            <p:ph type="sldNum" sz="quarter" idx="12"/>
          </p:nvPr>
        </p:nvSpPr>
        <p:spPr/>
        <p:txBody>
          <a:bodyPr/>
          <a:lstStyle/>
          <a:p>
            <a:fld id="{F34DAD1D-EFE0-4F42-AD49-DCDE64E7ABC3}" type="slidenum">
              <a:rPr kumimoji="1" lang="ja-JP" altLang="en-US" smtClean="0"/>
              <a:t>‹#›</a:t>
            </a:fld>
            <a:endParaRPr kumimoji="1" lang="ja-JP" altLang="en-US" dirty="0"/>
          </a:p>
        </p:txBody>
      </p:sp>
    </p:spTree>
    <p:extLst>
      <p:ext uri="{BB962C8B-B14F-4D97-AF65-F5344CB8AC3E}">
        <p14:creationId xmlns:p14="http://schemas.microsoft.com/office/powerpoint/2010/main" val="2732820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B767E4-95F5-4D03-95A8-808438FAD0F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DDBDAC3-A331-43C0-B9D0-0927A3422B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AB5AFA2-4110-4667-B872-3E21BE1C49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79B7C85-0948-4C06-BF51-A4DFD2475333}"/>
              </a:ext>
            </a:extLst>
          </p:cNvPr>
          <p:cNvSpPr>
            <a:spLocks noGrp="1"/>
          </p:cNvSpPr>
          <p:nvPr>
            <p:ph type="dt" sz="half" idx="10"/>
          </p:nvPr>
        </p:nvSpPr>
        <p:spPr/>
        <p:txBody>
          <a:bodyPr/>
          <a:lstStyle/>
          <a:p>
            <a:fld id="{556F53F3-2242-4097-A2BE-170E1D1018F9}" type="datetimeFigureOut">
              <a:rPr kumimoji="1" lang="ja-JP" altLang="en-US" smtClean="0"/>
              <a:t>2019/1/25</a:t>
            </a:fld>
            <a:endParaRPr kumimoji="1" lang="ja-JP" altLang="en-US" dirty="0"/>
          </a:p>
        </p:txBody>
      </p:sp>
      <p:sp>
        <p:nvSpPr>
          <p:cNvPr id="6" name="フッター プレースホルダー 5">
            <a:extLst>
              <a:ext uri="{FF2B5EF4-FFF2-40B4-BE49-F238E27FC236}">
                <a16:creationId xmlns:a16="http://schemas.microsoft.com/office/drawing/2014/main" id="{F9D95CD4-C25A-40C7-B3AF-7462F6813ABF}"/>
              </a:ext>
            </a:extLst>
          </p:cNvPr>
          <p:cNvSpPr>
            <a:spLocks noGrp="1"/>
          </p:cNvSpPr>
          <p:nvPr>
            <p:ph type="ftr" sz="quarter" idx="11"/>
          </p:nvPr>
        </p:nvSpPr>
        <p:spPr/>
        <p:txBody>
          <a:bodyPr/>
          <a:lstStyle/>
          <a:p>
            <a:endParaRPr kumimoji="1" lang="ja-JP" altLang="en-US" dirty="0"/>
          </a:p>
        </p:txBody>
      </p:sp>
      <p:sp>
        <p:nvSpPr>
          <p:cNvPr id="7" name="スライド番号プレースホルダー 6">
            <a:extLst>
              <a:ext uri="{FF2B5EF4-FFF2-40B4-BE49-F238E27FC236}">
                <a16:creationId xmlns:a16="http://schemas.microsoft.com/office/drawing/2014/main" id="{0EB59704-CDCD-433C-A668-1AD2A62C2399}"/>
              </a:ext>
            </a:extLst>
          </p:cNvPr>
          <p:cNvSpPr>
            <a:spLocks noGrp="1"/>
          </p:cNvSpPr>
          <p:nvPr>
            <p:ph type="sldNum" sz="quarter" idx="12"/>
          </p:nvPr>
        </p:nvSpPr>
        <p:spPr/>
        <p:txBody>
          <a:bodyPr/>
          <a:lstStyle/>
          <a:p>
            <a:fld id="{F34DAD1D-EFE0-4F42-AD49-DCDE64E7ABC3}" type="slidenum">
              <a:rPr kumimoji="1" lang="ja-JP" altLang="en-US" smtClean="0"/>
              <a:t>‹#›</a:t>
            </a:fld>
            <a:endParaRPr kumimoji="1" lang="ja-JP" altLang="en-US" dirty="0"/>
          </a:p>
        </p:txBody>
      </p:sp>
    </p:spTree>
    <p:extLst>
      <p:ext uri="{BB962C8B-B14F-4D97-AF65-F5344CB8AC3E}">
        <p14:creationId xmlns:p14="http://schemas.microsoft.com/office/powerpoint/2010/main" val="1691074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481C54-9F16-444A-8812-2668746D7D3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0D66A8B-E7AB-4A2B-95AB-A0F57D32CF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a:extLst>
              <a:ext uri="{FF2B5EF4-FFF2-40B4-BE49-F238E27FC236}">
                <a16:creationId xmlns:a16="http://schemas.microsoft.com/office/drawing/2014/main" id="{F668E05E-3367-484A-92F7-A1D4B3F561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E3E347F-FFD2-4FC0-815E-3FF5B3650FEC}"/>
              </a:ext>
            </a:extLst>
          </p:cNvPr>
          <p:cNvSpPr>
            <a:spLocks noGrp="1"/>
          </p:cNvSpPr>
          <p:nvPr>
            <p:ph type="dt" sz="half" idx="10"/>
          </p:nvPr>
        </p:nvSpPr>
        <p:spPr/>
        <p:txBody>
          <a:bodyPr/>
          <a:lstStyle/>
          <a:p>
            <a:fld id="{556F53F3-2242-4097-A2BE-170E1D1018F9}" type="datetimeFigureOut">
              <a:rPr kumimoji="1" lang="ja-JP" altLang="en-US" smtClean="0"/>
              <a:t>2019/1/25</a:t>
            </a:fld>
            <a:endParaRPr kumimoji="1" lang="ja-JP" altLang="en-US" dirty="0"/>
          </a:p>
        </p:txBody>
      </p:sp>
      <p:sp>
        <p:nvSpPr>
          <p:cNvPr id="6" name="フッター プレースホルダー 5">
            <a:extLst>
              <a:ext uri="{FF2B5EF4-FFF2-40B4-BE49-F238E27FC236}">
                <a16:creationId xmlns:a16="http://schemas.microsoft.com/office/drawing/2014/main" id="{CDCF4AB4-A06B-4FA8-A156-1859DF8AB646}"/>
              </a:ext>
            </a:extLst>
          </p:cNvPr>
          <p:cNvSpPr>
            <a:spLocks noGrp="1"/>
          </p:cNvSpPr>
          <p:nvPr>
            <p:ph type="ftr" sz="quarter" idx="11"/>
          </p:nvPr>
        </p:nvSpPr>
        <p:spPr/>
        <p:txBody>
          <a:bodyPr/>
          <a:lstStyle/>
          <a:p>
            <a:endParaRPr kumimoji="1" lang="ja-JP" altLang="en-US" dirty="0"/>
          </a:p>
        </p:txBody>
      </p:sp>
      <p:sp>
        <p:nvSpPr>
          <p:cNvPr id="7" name="スライド番号プレースホルダー 6">
            <a:extLst>
              <a:ext uri="{FF2B5EF4-FFF2-40B4-BE49-F238E27FC236}">
                <a16:creationId xmlns:a16="http://schemas.microsoft.com/office/drawing/2014/main" id="{EEA6962C-7D28-4635-BB5F-F7F7744F03CD}"/>
              </a:ext>
            </a:extLst>
          </p:cNvPr>
          <p:cNvSpPr>
            <a:spLocks noGrp="1"/>
          </p:cNvSpPr>
          <p:nvPr>
            <p:ph type="sldNum" sz="quarter" idx="12"/>
          </p:nvPr>
        </p:nvSpPr>
        <p:spPr/>
        <p:txBody>
          <a:bodyPr/>
          <a:lstStyle/>
          <a:p>
            <a:fld id="{F34DAD1D-EFE0-4F42-AD49-DCDE64E7ABC3}" type="slidenum">
              <a:rPr kumimoji="1" lang="ja-JP" altLang="en-US" smtClean="0"/>
              <a:t>‹#›</a:t>
            </a:fld>
            <a:endParaRPr kumimoji="1" lang="ja-JP" altLang="en-US" dirty="0"/>
          </a:p>
        </p:txBody>
      </p:sp>
    </p:spTree>
    <p:extLst>
      <p:ext uri="{BB962C8B-B14F-4D97-AF65-F5344CB8AC3E}">
        <p14:creationId xmlns:p14="http://schemas.microsoft.com/office/powerpoint/2010/main" val="3885854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F2CEC47-72C9-4291-B766-6B7D34BD1E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475C604-93A6-4EDC-8A3E-6F553FD847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C1AD401-9E6B-4442-AF81-E7CD8E88D4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6F53F3-2242-4097-A2BE-170E1D1018F9}" type="datetimeFigureOut">
              <a:rPr kumimoji="1" lang="ja-JP" altLang="en-US" smtClean="0"/>
              <a:t>2019/1/25</a:t>
            </a:fld>
            <a:endParaRPr kumimoji="1" lang="ja-JP" altLang="en-US" dirty="0"/>
          </a:p>
        </p:txBody>
      </p:sp>
      <p:sp>
        <p:nvSpPr>
          <p:cNvPr id="5" name="フッター プレースホルダー 4">
            <a:extLst>
              <a:ext uri="{FF2B5EF4-FFF2-40B4-BE49-F238E27FC236}">
                <a16:creationId xmlns:a16="http://schemas.microsoft.com/office/drawing/2014/main" id="{35AD4BCD-4843-4FDE-BDF7-3EAA72851B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a:extLst>
              <a:ext uri="{FF2B5EF4-FFF2-40B4-BE49-F238E27FC236}">
                <a16:creationId xmlns:a16="http://schemas.microsoft.com/office/drawing/2014/main" id="{A7F1A69D-C92F-43A0-93FE-FF8804C911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DAD1D-EFE0-4F42-AD49-DCDE64E7ABC3}" type="slidenum">
              <a:rPr kumimoji="1" lang="ja-JP" altLang="en-US" smtClean="0"/>
              <a:t>‹#›</a:t>
            </a:fld>
            <a:endParaRPr kumimoji="1" lang="ja-JP" altLang="en-US" dirty="0"/>
          </a:p>
        </p:txBody>
      </p:sp>
    </p:spTree>
    <p:extLst>
      <p:ext uri="{BB962C8B-B14F-4D97-AF65-F5344CB8AC3E}">
        <p14:creationId xmlns:p14="http://schemas.microsoft.com/office/powerpoint/2010/main" val="360560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512479-C75A-4D9E-BDFB-3CFA52F80BB1}"/>
              </a:ext>
            </a:extLst>
          </p:cNvPr>
          <p:cNvSpPr>
            <a:spLocks noGrp="1"/>
          </p:cNvSpPr>
          <p:nvPr>
            <p:ph type="ctrTitle"/>
          </p:nvPr>
        </p:nvSpPr>
        <p:spPr>
          <a:xfrm>
            <a:off x="1524000" y="1122363"/>
            <a:ext cx="9144000" cy="2879186"/>
          </a:xfrm>
        </p:spPr>
        <p:txBody>
          <a:bodyPr>
            <a:normAutofit/>
          </a:bodyPr>
          <a:lstStyle/>
          <a:p>
            <a:r>
              <a:rPr lang="ja-JP" altLang="en-US" dirty="0"/>
              <a:t>第</a:t>
            </a:r>
            <a:r>
              <a:rPr lang="en-US" altLang="ja-JP" dirty="0"/>
              <a:t>13</a:t>
            </a:r>
            <a:r>
              <a:rPr lang="ja-JP" altLang="en-US" dirty="0"/>
              <a:t>回勉強会</a:t>
            </a:r>
            <a:br>
              <a:rPr lang="en-US" altLang="ja-JP" dirty="0"/>
            </a:br>
            <a:r>
              <a:rPr lang="ja-JP" altLang="en-US" dirty="0"/>
              <a:t>問題</a:t>
            </a:r>
            <a:r>
              <a:rPr lang="en-US" altLang="ja-JP" dirty="0"/>
              <a:t>3</a:t>
            </a:r>
            <a:r>
              <a:rPr lang="ja-JP" altLang="en-US" dirty="0"/>
              <a:t>「重量計算」</a:t>
            </a:r>
            <a:br>
              <a:rPr lang="en-US" altLang="ja-JP" dirty="0"/>
            </a:br>
            <a:r>
              <a:rPr lang="ja-JP" altLang="en-US" dirty="0"/>
              <a:t>の解答例</a:t>
            </a:r>
            <a:endParaRPr kumimoji="1" lang="ja-JP" altLang="en-US" dirty="0"/>
          </a:p>
        </p:txBody>
      </p:sp>
      <p:sp>
        <p:nvSpPr>
          <p:cNvPr id="3" name="字幕 2">
            <a:extLst>
              <a:ext uri="{FF2B5EF4-FFF2-40B4-BE49-F238E27FC236}">
                <a16:creationId xmlns:a16="http://schemas.microsoft.com/office/drawing/2014/main" id="{EE4FA7F6-23B0-473D-99AB-126FFFB253D7}"/>
              </a:ext>
            </a:extLst>
          </p:cNvPr>
          <p:cNvSpPr>
            <a:spLocks noGrp="1"/>
          </p:cNvSpPr>
          <p:nvPr>
            <p:ph type="subTitle" idx="1"/>
          </p:nvPr>
        </p:nvSpPr>
        <p:spPr>
          <a:xfrm>
            <a:off x="1524000" y="4370664"/>
            <a:ext cx="9144000" cy="887136"/>
          </a:xfrm>
        </p:spPr>
        <p:txBody>
          <a:bodyPr/>
          <a:lstStyle/>
          <a:p>
            <a:r>
              <a:rPr kumimoji="1" lang="en-US" altLang="ja-JP" dirty="0"/>
              <a:t>NaruTo  (@KAZAMAI_NaruTo)</a:t>
            </a:r>
            <a:endParaRPr kumimoji="1" lang="ja-JP" altLang="en-US" dirty="0"/>
          </a:p>
        </p:txBody>
      </p:sp>
    </p:spTree>
    <p:extLst>
      <p:ext uri="{BB962C8B-B14F-4D97-AF65-F5344CB8AC3E}">
        <p14:creationId xmlns:p14="http://schemas.microsoft.com/office/powerpoint/2010/main" val="2575279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D937B2-8919-46AC-9A61-0352C75D4ED3}"/>
              </a:ext>
            </a:extLst>
          </p:cNvPr>
          <p:cNvSpPr>
            <a:spLocks noGrp="1"/>
          </p:cNvSpPr>
          <p:nvPr>
            <p:ph type="title"/>
          </p:nvPr>
        </p:nvSpPr>
        <p:spPr/>
        <p:txBody>
          <a:bodyPr/>
          <a:lstStyle/>
          <a:p>
            <a:r>
              <a:rPr kumimoji="1" lang="en-US" altLang="ja-JP" dirty="0"/>
              <a:t>STEP4 </a:t>
            </a:r>
            <a:r>
              <a:rPr kumimoji="1" lang="ja-JP" altLang="en-US" dirty="0"/>
              <a:t>①</a:t>
            </a:r>
          </a:p>
        </p:txBody>
      </p:sp>
      <p:sp>
        <p:nvSpPr>
          <p:cNvPr id="3" name="コンテンツ プレースホルダー 2">
            <a:extLst>
              <a:ext uri="{FF2B5EF4-FFF2-40B4-BE49-F238E27FC236}">
                <a16:creationId xmlns:a16="http://schemas.microsoft.com/office/drawing/2014/main" id="{9AE56EB6-8195-4322-B605-6C9B5A4A2A45}"/>
              </a:ext>
            </a:extLst>
          </p:cNvPr>
          <p:cNvSpPr>
            <a:spLocks noGrp="1"/>
          </p:cNvSpPr>
          <p:nvPr>
            <p:ph sz="half" idx="1"/>
          </p:nvPr>
        </p:nvSpPr>
        <p:spPr/>
        <p:txBody>
          <a:bodyPr/>
          <a:lstStyle/>
          <a:p>
            <a:pPr marL="0" indent="0">
              <a:buNone/>
            </a:pPr>
            <a:r>
              <a:rPr lang="ja-JP" altLang="en-US" dirty="0"/>
              <a:t>文字単位で切り分ける</a:t>
            </a:r>
            <a:endParaRPr lang="en-US" altLang="ja-JP" dirty="0"/>
          </a:p>
          <a:p>
            <a:pPr marL="363538" indent="-363538">
              <a:buNone/>
            </a:pPr>
            <a:r>
              <a:rPr kumimoji="1" lang="en-US" altLang="ja-JP" dirty="0">
                <a:sym typeface="Wingdings" panose="05000000000000000000" pitchFamily="2" charset="2"/>
              </a:rPr>
              <a:t></a:t>
            </a:r>
            <a:r>
              <a:rPr kumimoji="1" lang="ja-JP" altLang="en-US" dirty="0">
                <a:sym typeface="Wingdings" panose="05000000000000000000" pitchFamily="2" charset="2"/>
              </a:rPr>
              <a:t>そのための数値リストを作成し、その位置の文字を取り出す。</a:t>
            </a:r>
            <a:endParaRPr kumimoji="1" lang="ja-JP" altLang="en-US" dirty="0"/>
          </a:p>
        </p:txBody>
      </p:sp>
      <p:pic>
        <p:nvPicPr>
          <p:cNvPr id="8" name="図 7">
            <a:extLst>
              <a:ext uri="{FF2B5EF4-FFF2-40B4-BE49-F238E27FC236}">
                <a16:creationId xmlns:a16="http://schemas.microsoft.com/office/drawing/2014/main" id="{032F92D5-9B67-47C2-BA74-111CE78C05D3}"/>
              </a:ext>
            </a:extLst>
          </p:cNvPr>
          <p:cNvPicPr>
            <a:picLocks noChangeAspect="1"/>
          </p:cNvPicPr>
          <p:nvPr/>
        </p:nvPicPr>
        <p:blipFill>
          <a:blip r:embed="rId2"/>
          <a:stretch>
            <a:fillRect/>
          </a:stretch>
        </p:blipFill>
        <p:spPr>
          <a:xfrm>
            <a:off x="6305321" y="3706004"/>
            <a:ext cx="5403394" cy="788878"/>
          </a:xfrm>
          <a:prstGeom prst="rect">
            <a:avLst/>
          </a:prstGeom>
          <a:ln>
            <a:solidFill>
              <a:schemeClr val="accent1"/>
            </a:solidFill>
          </a:ln>
        </p:spPr>
      </p:pic>
      <p:pic>
        <p:nvPicPr>
          <p:cNvPr id="9" name="図 8">
            <a:extLst>
              <a:ext uri="{FF2B5EF4-FFF2-40B4-BE49-F238E27FC236}">
                <a16:creationId xmlns:a16="http://schemas.microsoft.com/office/drawing/2014/main" id="{CE64516A-0988-48C6-8DF5-E4A19BDFFB0C}"/>
              </a:ext>
            </a:extLst>
          </p:cNvPr>
          <p:cNvPicPr>
            <a:picLocks noChangeAspect="1"/>
          </p:cNvPicPr>
          <p:nvPr/>
        </p:nvPicPr>
        <p:blipFill>
          <a:blip r:embed="rId3"/>
          <a:stretch>
            <a:fillRect/>
          </a:stretch>
        </p:blipFill>
        <p:spPr>
          <a:xfrm>
            <a:off x="6305321" y="2665618"/>
            <a:ext cx="5403394" cy="647855"/>
          </a:xfrm>
          <a:prstGeom prst="rect">
            <a:avLst/>
          </a:prstGeom>
          <a:ln>
            <a:solidFill>
              <a:schemeClr val="accent1"/>
            </a:solidFill>
          </a:ln>
        </p:spPr>
      </p:pic>
    </p:spTree>
    <p:extLst>
      <p:ext uri="{BB962C8B-B14F-4D97-AF65-F5344CB8AC3E}">
        <p14:creationId xmlns:p14="http://schemas.microsoft.com/office/powerpoint/2010/main" val="1502882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4E384F-DCC4-4DAD-8D61-472D7F0E0DCB}"/>
              </a:ext>
            </a:extLst>
          </p:cNvPr>
          <p:cNvSpPr>
            <a:spLocks noGrp="1"/>
          </p:cNvSpPr>
          <p:nvPr>
            <p:ph type="title"/>
          </p:nvPr>
        </p:nvSpPr>
        <p:spPr>
          <a:xfrm>
            <a:off x="838200" y="500062"/>
            <a:ext cx="10515600" cy="1325563"/>
          </a:xfrm>
        </p:spPr>
        <p:txBody>
          <a:bodyPr/>
          <a:lstStyle/>
          <a:p>
            <a:r>
              <a:rPr kumimoji="1" lang="en-US" altLang="ja-JP" dirty="0"/>
              <a:t>STEP4 </a:t>
            </a:r>
            <a:r>
              <a:rPr kumimoji="1" lang="ja-JP" altLang="en-US" dirty="0"/>
              <a:t>②</a:t>
            </a:r>
          </a:p>
        </p:txBody>
      </p:sp>
      <p:sp>
        <p:nvSpPr>
          <p:cNvPr id="3" name="コンテンツ プレースホルダー 2">
            <a:extLst>
              <a:ext uri="{FF2B5EF4-FFF2-40B4-BE49-F238E27FC236}">
                <a16:creationId xmlns:a16="http://schemas.microsoft.com/office/drawing/2014/main" id="{5CEFF518-4CF9-40FF-B4F2-D28BCC2A28DE}"/>
              </a:ext>
            </a:extLst>
          </p:cNvPr>
          <p:cNvSpPr>
            <a:spLocks noGrp="1"/>
          </p:cNvSpPr>
          <p:nvPr>
            <p:ph sz="half" idx="1"/>
          </p:nvPr>
        </p:nvSpPr>
        <p:spPr/>
        <p:txBody>
          <a:bodyPr/>
          <a:lstStyle/>
          <a:p>
            <a:pPr marL="0" indent="0">
              <a:buNone/>
            </a:pPr>
            <a:r>
              <a:rPr kumimoji="1" lang="ja-JP" altLang="en-US" dirty="0"/>
              <a:t>対象の文字だけを取り出し、変換する。</a:t>
            </a:r>
            <a:endParaRPr kumimoji="1" lang="en-US" altLang="ja-JP" dirty="0"/>
          </a:p>
          <a:p>
            <a:pPr marL="0" indent="0">
              <a:buNone/>
            </a:pPr>
            <a:r>
              <a:rPr lang="ja-JP" altLang="en-US" dirty="0">
                <a:sym typeface="Wingdings" panose="05000000000000000000" pitchFamily="2" charset="2"/>
              </a:rPr>
              <a:t>「０～９」と「</a:t>
            </a:r>
            <a:r>
              <a:rPr lang="en-US" altLang="ja-JP" dirty="0">
                <a:sym typeface="Wingdings" panose="05000000000000000000" pitchFamily="2" charset="2"/>
              </a:rPr>
              <a:t> </a:t>
            </a:r>
            <a:r>
              <a:rPr lang="ja-JP" altLang="en-US" dirty="0">
                <a:sym typeface="Wingdings" panose="05000000000000000000" pitchFamily="2" charset="2"/>
              </a:rPr>
              <a:t>＋</a:t>
            </a:r>
            <a:r>
              <a:rPr lang="en-US" altLang="ja-JP" dirty="0">
                <a:sym typeface="Wingdings" panose="05000000000000000000" pitchFamily="2" charset="2"/>
              </a:rPr>
              <a:t>×</a:t>
            </a:r>
            <a:r>
              <a:rPr lang="ja-JP" altLang="en-US" dirty="0">
                <a:sym typeface="Wingdings" panose="05000000000000000000" pitchFamily="2" charset="2"/>
              </a:rPr>
              <a:t>（）」、</a:t>
            </a:r>
            <a:endParaRPr lang="en-US" altLang="ja-JP" dirty="0">
              <a:sym typeface="Wingdings" panose="05000000000000000000" pitchFamily="2" charset="2"/>
            </a:endParaRPr>
          </a:p>
          <a:p>
            <a:pPr marL="0" indent="0">
              <a:buNone/>
            </a:pPr>
            <a:r>
              <a:rPr lang="ja-JP" altLang="en-US" dirty="0">
                <a:sym typeface="Wingdings" panose="05000000000000000000" pitchFamily="2" charset="2"/>
              </a:rPr>
              <a:t>を取り出して半角にする。</a:t>
            </a:r>
            <a:endParaRPr lang="en-US" altLang="ja-JP" dirty="0">
              <a:sym typeface="Wingdings" panose="05000000000000000000" pitchFamily="2" charset="2"/>
            </a:endParaRPr>
          </a:p>
          <a:p>
            <a:pPr marL="0" indent="0">
              <a:buNone/>
            </a:pPr>
            <a:r>
              <a:rPr lang="ja-JP" altLang="en-US" dirty="0">
                <a:sym typeface="Wingdings" panose="05000000000000000000" pitchFamily="2" charset="2"/>
              </a:rPr>
              <a:t>「・」は「</a:t>
            </a:r>
            <a:r>
              <a:rPr lang="en-US" altLang="ja-JP" dirty="0">
                <a:sym typeface="Wingdings" panose="05000000000000000000" pitchFamily="2" charset="2"/>
              </a:rPr>
              <a:t>+</a:t>
            </a:r>
            <a:r>
              <a:rPr lang="ja-JP" altLang="en-US" dirty="0">
                <a:sym typeface="Wingdings" panose="05000000000000000000" pitchFamily="2" charset="2"/>
              </a:rPr>
              <a:t>」として扱う。</a:t>
            </a:r>
            <a:endParaRPr lang="en-US" altLang="ja-JP" dirty="0">
              <a:sym typeface="Wingdings" panose="05000000000000000000" pitchFamily="2" charset="2"/>
            </a:endParaRPr>
          </a:p>
          <a:p>
            <a:pPr marL="0" indent="0">
              <a:buNone/>
            </a:pPr>
            <a:r>
              <a:rPr lang="ja-JP" altLang="en-US" dirty="0">
                <a:sym typeface="Wingdings" panose="05000000000000000000" pitchFamily="2" charset="2"/>
              </a:rPr>
              <a:t>「ｋ」は「</a:t>
            </a:r>
            <a:r>
              <a:rPr lang="en-US" altLang="ja-JP" dirty="0">
                <a:sym typeface="Wingdings" panose="05000000000000000000" pitchFamily="2" charset="2"/>
              </a:rPr>
              <a:t>*1000</a:t>
            </a:r>
            <a:r>
              <a:rPr lang="ja-JP" altLang="en-US" dirty="0">
                <a:sym typeface="Wingdings" panose="05000000000000000000" pitchFamily="2" charset="2"/>
              </a:rPr>
              <a:t>」にする。</a:t>
            </a:r>
            <a:endParaRPr lang="en-US" altLang="ja-JP" dirty="0">
              <a:sym typeface="Wingdings" panose="05000000000000000000" pitchFamily="2" charset="2"/>
            </a:endParaRPr>
          </a:p>
          <a:p>
            <a:pPr marL="0" indent="0">
              <a:buNone/>
            </a:pPr>
            <a:endParaRPr lang="ja-JP" altLang="en-US" dirty="0"/>
          </a:p>
          <a:p>
            <a:pPr marL="0" indent="0">
              <a:buNone/>
            </a:pPr>
            <a:endParaRPr kumimoji="1" lang="ja-JP" altLang="en-US" dirty="0"/>
          </a:p>
        </p:txBody>
      </p:sp>
      <p:pic>
        <p:nvPicPr>
          <p:cNvPr id="5" name="コンテンツ プレースホルダー 4">
            <a:extLst>
              <a:ext uri="{FF2B5EF4-FFF2-40B4-BE49-F238E27FC236}">
                <a16:creationId xmlns:a16="http://schemas.microsoft.com/office/drawing/2014/main" id="{E4D34EE3-18CD-49BB-A7C0-9182AB07925D}"/>
              </a:ext>
            </a:extLst>
          </p:cNvPr>
          <p:cNvPicPr>
            <a:picLocks noGrp="1" noChangeAspect="1"/>
          </p:cNvPicPr>
          <p:nvPr>
            <p:ph sz="half" idx="2"/>
          </p:nvPr>
        </p:nvPicPr>
        <p:blipFill>
          <a:blip r:embed="rId2"/>
          <a:stretch>
            <a:fillRect/>
          </a:stretch>
        </p:blipFill>
        <p:spPr>
          <a:xfrm>
            <a:off x="6400801" y="718655"/>
            <a:ext cx="4866444" cy="5458308"/>
          </a:xfrm>
          <a:prstGeom prst="rect">
            <a:avLst/>
          </a:prstGeom>
        </p:spPr>
      </p:pic>
    </p:spTree>
    <p:extLst>
      <p:ext uri="{BB962C8B-B14F-4D97-AF65-F5344CB8AC3E}">
        <p14:creationId xmlns:p14="http://schemas.microsoft.com/office/powerpoint/2010/main" val="866001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9475F4-D2DD-4023-A74C-325AAD71A6F7}"/>
              </a:ext>
            </a:extLst>
          </p:cNvPr>
          <p:cNvSpPr>
            <a:spLocks noGrp="1"/>
          </p:cNvSpPr>
          <p:nvPr>
            <p:ph type="title"/>
          </p:nvPr>
        </p:nvSpPr>
        <p:spPr/>
        <p:txBody>
          <a:bodyPr/>
          <a:lstStyle/>
          <a:p>
            <a:r>
              <a:rPr lang="en-US" altLang="ja-JP" dirty="0"/>
              <a:t>STEP4 </a:t>
            </a:r>
            <a:r>
              <a:rPr lang="ja-JP" altLang="en-US" dirty="0"/>
              <a:t>③</a:t>
            </a:r>
            <a:endParaRPr kumimoji="1" lang="ja-JP" altLang="en-US" dirty="0"/>
          </a:p>
        </p:txBody>
      </p:sp>
      <p:sp>
        <p:nvSpPr>
          <p:cNvPr id="3" name="コンテンツ プレースホルダー 2">
            <a:extLst>
              <a:ext uri="{FF2B5EF4-FFF2-40B4-BE49-F238E27FC236}">
                <a16:creationId xmlns:a16="http://schemas.microsoft.com/office/drawing/2014/main" id="{4A78F4E3-83D1-4A0B-9F73-A8B4DF3BFE63}"/>
              </a:ext>
            </a:extLst>
          </p:cNvPr>
          <p:cNvSpPr>
            <a:spLocks noGrp="1"/>
          </p:cNvSpPr>
          <p:nvPr>
            <p:ph sz="half" idx="1"/>
          </p:nvPr>
        </p:nvSpPr>
        <p:spPr>
          <a:xfrm>
            <a:off x="838200" y="1825625"/>
            <a:ext cx="10230134" cy="2282351"/>
          </a:xfrm>
        </p:spPr>
        <p:txBody>
          <a:bodyPr/>
          <a:lstStyle/>
          <a:p>
            <a:pPr marL="0" indent="0">
              <a:buNone/>
            </a:pPr>
            <a:r>
              <a:rPr kumimoji="1" lang="en-US" altLang="ja-JP" dirty="0"/>
              <a:t>Sku</a:t>
            </a:r>
            <a:r>
              <a:rPr kumimoji="1" lang="ja-JP" altLang="en-US" dirty="0"/>
              <a:t>毎に</a:t>
            </a:r>
            <a:r>
              <a:rPr lang="ja-JP" altLang="en-US" dirty="0"/>
              <a:t>文字を結合する。</a:t>
            </a:r>
            <a:endParaRPr lang="en-US" altLang="ja-JP" dirty="0"/>
          </a:p>
          <a:p>
            <a:pPr marL="804863" indent="-804863">
              <a:buNone/>
            </a:pPr>
            <a:r>
              <a:rPr kumimoji="1" lang="en-US" altLang="ja-JP" dirty="0"/>
              <a:t>	</a:t>
            </a:r>
            <a:r>
              <a:rPr lang="en-US" altLang="ja-JP" dirty="0"/>
              <a:t>STRING_AGG </a:t>
            </a:r>
            <a:r>
              <a:rPr lang="ja-JP" altLang="en-US" dirty="0"/>
              <a:t>を使う</a:t>
            </a:r>
            <a:r>
              <a:rPr lang="en-US" altLang="ja-JP" dirty="0"/>
              <a:t>(</a:t>
            </a:r>
            <a:r>
              <a:rPr kumimoji="1" lang="en-US" altLang="ja-JP" dirty="0"/>
              <a:t>SQL</a:t>
            </a:r>
            <a:r>
              <a:rPr lang="ja-JP" altLang="en-US" dirty="0"/>
              <a:t> </a:t>
            </a:r>
            <a:r>
              <a:rPr kumimoji="1" lang="en-US" altLang="ja-JP" dirty="0"/>
              <a:t>Server</a:t>
            </a:r>
            <a:r>
              <a:rPr kumimoji="1" lang="ja-JP" altLang="en-US" dirty="0"/>
              <a:t> </a:t>
            </a:r>
            <a:r>
              <a:rPr kumimoji="1" lang="en-US" altLang="ja-JP" dirty="0"/>
              <a:t>2017</a:t>
            </a:r>
            <a:r>
              <a:rPr kumimoji="1" lang="ja-JP" altLang="en-US" dirty="0"/>
              <a:t> 以降で使える</a:t>
            </a:r>
            <a:r>
              <a:rPr kumimoji="1" lang="en-US" altLang="ja-JP" dirty="0"/>
              <a:t>)</a:t>
            </a:r>
            <a:endParaRPr kumimoji="1" lang="ja-JP" altLang="en-US" dirty="0"/>
          </a:p>
        </p:txBody>
      </p:sp>
      <p:pic>
        <p:nvPicPr>
          <p:cNvPr id="5" name="コンテンツ プレースホルダー 4">
            <a:extLst>
              <a:ext uri="{FF2B5EF4-FFF2-40B4-BE49-F238E27FC236}">
                <a16:creationId xmlns:a16="http://schemas.microsoft.com/office/drawing/2014/main" id="{67671745-267D-4471-A9D7-165DD517FFF4}"/>
              </a:ext>
            </a:extLst>
          </p:cNvPr>
          <p:cNvPicPr>
            <a:picLocks noGrp="1" noChangeAspect="1"/>
          </p:cNvPicPr>
          <p:nvPr>
            <p:ph sz="half" idx="2"/>
          </p:nvPr>
        </p:nvPicPr>
        <p:blipFill>
          <a:blip r:embed="rId2"/>
          <a:stretch>
            <a:fillRect/>
          </a:stretch>
        </p:blipFill>
        <p:spPr>
          <a:xfrm>
            <a:off x="1052416" y="4480098"/>
            <a:ext cx="9039621" cy="475770"/>
          </a:xfrm>
          <a:prstGeom prst="rect">
            <a:avLst/>
          </a:prstGeom>
        </p:spPr>
      </p:pic>
    </p:spTree>
    <p:extLst>
      <p:ext uri="{BB962C8B-B14F-4D97-AF65-F5344CB8AC3E}">
        <p14:creationId xmlns:p14="http://schemas.microsoft.com/office/powerpoint/2010/main" val="846148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15E445-1A65-4E35-82E2-752A2551FD92}"/>
              </a:ext>
            </a:extLst>
          </p:cNvPr>
          <p:cNvSpPr>
            <a:spLocks noGrp="1"/>
          </p:cNvSpPr>
          <p:nvPr>
            <p:ph type="title"/>
          </p:nvPr>
        </p:nvSpPr>
        <p:spPr/>
        <p:txBody>
          <a:bodyPr/>
          <a:lstStyle/>
          <a:p>
            <a:r>
              <a:rPr lang="en-US" altLang="ja-JP" dirty="0"/>
              <a:t>STEP4 </a:t>
            </a:r>
            <a:r>
              <a:rPr lang="ja-JP" altLang="en-US" dirty="0"/>
              <a:t>④</a:t>
            </a:r>
            <a:endParaRPr kumimoji="1" lang="ja-JP" altLang="en-US" dirty="0"/>
          </a:p>
        </p:txBody>
      </p:sp>
      <p:sp>
        <p:nvSpPr>
          <p:cNvPr id="4" name="コンテンツ プレースホルダー 3">
            <a:extLst>
              <a:ext uri="{FF2B5EF4-FFF2-40B4-BE49-F238E27FC236}">
                <a16:creationId xmlns:a16="http://schemas.microsoft.com/office/drawing/2014/main" id="{847F4C0E-59DD-4C7B-9675-F0BEFBB6E2C8}"/>
              </a:ext>
            </a:extLst>
          </p:cNvPr>
          <p:cNvSpPr>
            <a:spLocks noGrp="1"/>
          </p:cNvSpPr>
          <p:nvPr>
            <p:ph sz="half" idx="2"/>
          </p:nvPr>
        </p:nvSpPr>
        <p:spPr/>
        <p:txBody>
          <a:bodyPr/>
          <a:lstStyle/>
          <a:p>
            <a:pPr marL="0" indent="0">
              <a:buNone/>
            </a:pPr>
            <a:r>
              <a:rPr kumimoji="1" lang="ja-JP" altLang="en-US" dirty="0"/>
              <a:t>あとは式を評価する。</a:t>
            </a:r>
            <a:endParaRPr kumimoji="1" lang="en-US" altLang="ja-JP" dirty="0"/>
          </a:p>
          <a:p>
            <a:pPr marL="0" indent="0">
              <a:buNone/>
            </a:pPr>
            <a:endParaRPr lang="en-US" altLang="ja-JP" dirty="0"/>
          </a:p>
          <a:p>
            <a:pPr marL="0" indent="0">
              <a:buNone/>
            </a:pPr>
            <a:r>
              <a:rPr kumimoji="1" lang="en-US" altLang="ja-JP" dirty="0"/>
              <a:t>T-SQL</a:t>
            </a:r>
            <a:r>
              <a:rPr kumimoji="1" lang="ja-JP" altLang="en-US" dirty="0" err="1"/>
              <a:t>には</a:t>
            </a:r>
            <a:r>
              <a:rPr kumimoji="1" lang="ja-JP" altLang="en-US" dirty="0"/>
              <a:t>評価を行うプロシージャとして </a:t>
            </a:r>
            <a:r>
              <a:rPr lang="en-US" altLang="ja-JP" dirty="0"/>
              <a:t>EXEC </a:t>
            </a:r>
            <a:r>
              <a:rPr lang="ja-JP" altLang="en-US" dirty="0"/>
              <a:t>があるがこれは式ではなく、文</a:t>
            </a:r>
            <a:r>
              <a:rPr lang="en-US" altLang="ja-JP" dirty="0"/>
              <a:t>(SQL</a:t>
            </a:r>
            <a:r>
              <a:rPr lang="ja-JP" altLang="en-US" dirty="0"/>
              <a:t>文</a:t>
            </a:r>
            <a:r>
              <a:rPr lang="en-US" altLang="ja-JP" dirty="0"/>
              <a:t>)</a:t>
            </a:r>
            <a:r>
              <a:rPr lang="ja-JP" altLang="en-US" dirty="0"/>
              <a:t> を評価するものなので </a:t>
            </a:r>
            <a:r>
              <a:rPr lang="en-US" altLang="ja-JP" dirty="0"/>
              <a:t>SQL</a:t>
            </a:r>
            <a:r>
              <a:rPr lang="ja-JP" altLang="en-US" dirty="0"/>
              <a:t>文を組み立てる。</a:t>
            </a:r>
            <a:endParaRPr kumimoji="1" lang="ja-JP" altLang="en-US" dirty="0"/>
          </a:p>
        </p:txBody>
      </p:sp>
      <p:pic>
        <p:nvPicPr>
          <p:cNvPr id="5" name="コンテンツ プレースホルダー 4">
            <a:extLst>
              <a:ext uri="{FF2B5EF4-FFF2-40B4-BE49-F238E27FC236}">
                <a16:creationId xmlns:a16="http://schemas.microsoft.com/office/drawing/2014/main" id="{B42FA6F3-945F-47A3-BA5D-B357D4F241E2}"/>
              </a:ext>
            </a:extLst>
          </p:cNvPr>
          <p:cNvPicPr>
            <a:picLocks noGrp="1" noChangeAspect="1"/>
          </p:cNvPicPr>
          <p:nvPr>
            <p:ph sz="half" idx="1"/>
          </p:nvPr>
        </p:nvPicPr>
        <p:blipFill>
          <a:blip r:embed="rId2"/>
          <a:stretch>
            <a:fillRect/>
          </a:stretch>
        </p:blipFill>
        <p:spPr>
          <a:xfrm>
            <a:off x="838200" y="1825625"/>
            <a:ext cx="3928672" cy="4333871"/>
          </a:xfrm>
          <a:prstGeom prst="rect">
            <a:avLst/>
          </a:prstGeom>
        </p:spPr>
      </p:pic>
    </p:spTree>
    <p:extLst>
      <p:ext uri="{BB962C8B-B14F-4D97-AF65-F5344CB8AC3E}">
        <p14:creationId xmlns:p14="http://schemas.microsoft.com/office/powerpoint/2010/main" val="1054459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E785E9-BBFC-4BB5-92F3-0353DEE90B5D}"/>
              </a:ext>
            </a:extLst>
          </p:cNvPr>
          <p:cNvSpPr>
            <a:spLocks noGrp="1"/>
          </p:cNvSpPr>
          <p:nvPr>
            <p:ph type="title"/>
          </p:nvPr>
        </p:nvSpPr>
        <p:spPr/>
        <p:txBody>
          <a:bodyPr/>
          <a:lstStyle/>
          <a:p>
            <a:r>
              <a:rPr kumimoji="1" lang="en-US" altLang="ja-JP" dirty="0"/>
              <a:t>STEP5 </a:t>
            </a:r>
            <a:r>
              <a:rPr kumimoji="1" lang="ja-JP" altLang="en-US" dirty="0"/>
              <a:t>①</a:t>
            </a:r>
          </a:p>
        </p:txBody>
      </p:sp>
      <p:sp>
        <p:nvSpPr>
          <p:cNvPr id="3" name="コンテンツ プレースホルダー 2">
            <a:extLst>
              <a:ext uri="{FF2B5EF4-FFF2-40B4-BE49-F238E27FC236}">
                <a16:creationId xmlns:a16="http://schemas.microsoft.com/office/drawing/2014/main" id="{9DB43AAE-E9DE-4576-A296-331337F3E0E1}"/>
              </a:ext>
            </a:extLst>
          </p:cNvPr>
          <p:cNvSpPr>
            <a:spLocks noGrp="1"/>
          </p:cNvSpPr>
          <p:nvPr>
            <p:ph sz="half" idx="1"/>
          </p:nvPr>
        </p:nvSpPr>
        <p:spPr>
          <a:xfrm>
            <a:off x="838200" y="1825625"/>
            <a:ext cx="10515600" cy="1845623"/>
          </a:xfrm>
        </p:spPr>
        <p:txBody>
          <a:bodyPr/>
          <a:lstStyle/>
          <a:p>
            <a:pPr marL="0" indent="0">
              <a:buNone/>
            </a:pPr>
            <a:r>
              <a:rPr kumimoji="1" lang="en-US" altLang="ja-JP" dirty="0"/>
              <a:t>SQL</a:t>
            </a:r>
            <a:r>
              <a:rPr kumimoji="1" lang="ja-JP" altLang="en-US" dirty="0"/>
              <a:t>文</a:t>
            </a:r>
            <a:r>
              <a:rPr lang="ja-JP" altLang="en-US" dirty="0"/>
              <a:t>作成</a:t>
            </a:r>
            <a:endParaRPr kumimoji="1" lang="ja-JP" altLang="en-US" dirty="0"/>
          </a:p>
        </p:txBody>
      </p:sp>
      <p:pic>
        <p:nvPicPr>
          <p:cNvPr id="4" name="図 3">
            <a:extLst>
              <a:ext uri="{FF2B5EF4-FFF2-40B4-BE49-F238E27FC236}">
                <a16:creationId xmlns:a16="http://schemas.microsoft.com/office/drawing/2014/main" id="{7D5E210F-AB46-4E9A-8104-A17BC2EB651D}"/>
              </a:ext>
            </a:extLst>
          </p:cNvPr>
          <p:cNvPicPr>
            <a:picLocks noChangeAspect="1"/>
          </p:cNvPicPr>
          <p:nvPr/>
        </p:nvPicPr>
        <p:blipFill>
          <a:blip r:embed="rId2"/>
          <a:stretch>
            <a:fillRect/>
          </a:stretch>
        </p:blipFill>
        <p:spPr>
          <a:xfrm>
            <a:off x="1576948" y="2484408"/>
            <a:ext cx="9038103" cy="4008467"/>
          </a:xfrm>
          <a:prstGeom prst="rect">
            <a:avLst/>
          </a:prstGeom>
        </p:spPr>
      </p:pic>
    </p:spTree>
    <p:extLst>
      <p:ext uri="{BB962C8B-B14F-4D97-AF65-F5344CB8AC3E}">
        <p14:creationId xmlns:p14="http://schemas.microsoft.com/office/powerpoint/2010/main" val="3738879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D4FB85-9232-4E0B-AAE2-AB4B9FDA46A8}"/>
              </a:ext>
            </a:extLst>
          </p:cNvPr>
          <p:cNvSpPr>
            <a:spLocks noGrp="1"/>
          </p:cNvSpPr>
          <p:nvPr>
            <p:ph type="title"/>
          </p:nvPr>
        </p:nvSpPr>
        <p:spPr/>
        <p:txBody>
          <a:bodyPr/>
          <a:lstStyle/>
          <a:p>
            <a:r>
              <a:rPr kumimoji="1" lang="en-US" altLang="ja-JP" dirty="0"/>
              <a:t>STEP5 </a:t>
            </a:r>
            <a:r>
              <a:rPr kumimoji="1" lang="ja-JP" altLang="en-US" dirty="0"/>
              <a:t>②</a:t>
            </a:r>
            <a:r>
              <a:rPr kumimoji="1" lang="en-US" altLang="ja-JP" dirty="0"/>
              <a:t> </a:t>
            </a:r>
            <a:endParaRPr kumimoji="1" lang="ja-JP" altLang="en-US" dirty="0"/>
          </a:p>
        </p:txBody>
      </p:sp>
      <p:sp>
        <p:nvSpPr>
          <p:cNvPr id="3" name="コンテンツ プレースホルダー 2">
            <a:extLst>
              <a:ext uri="{FF2B5EF4-FFF2-40B4-BE49-F238E27FC236}">
                <a16:creationId xmlns:a16="http://schemas.microsoft.com/office/drawing/2014/main" id="{A0D9C5A8-3E74-4116-93B4-D902F4677ED6}"/>
              </a:ext>
            </a:extLst>
          </p:cNvPr>
          <p:cNvSpPr>
            <a:spLocks noGrp="1"/>
          </p:cNvSpPr>
          <p:nvPr>
            <p:ph sz="half" idx="1"/>
          </p:nvPr>
        </p:nvSpPr>
        <p:spPr/>
        <p:txBody>
          <a:bodyPr/>
          <a:lstStyle/>
          <a:p>
            <a:pPr marL="0" indent="0">
              <a:buNone/>
            </a:pPr>
            <a:r>
              <a:rPr kumimoji="1" lang="ja-JP" altLang="en-US" dirty="0"/>
              <a:t>生成した</a:t>
            </a:r>
            <a:r>
              <a:rPr kumimoji="1" lang="en-US" altLang="ja-JP" dirty="0"/>
              <a:t>SQL</a:t>
            </a:r>
            <a:r>
              <a:rPr kumimoji="1" lang="ja-JP" altLang="en-US" dirty="0"/>
              <a:t>文</a:t>
            </a:r>
            <a:r>
              <a:rPr kumimoji="1" lang="en-US" altLang="ja-JP" dirty="0"/>
              <a:t> </a:t>
            </a:r>
            <a:r>
              <a:rPr kumimoji="1" lang="ja-JP" altLang="en-US" dirty="0"/>
              <a:t>を実行する</a:t>
            </a:r>
          </a:p>
        </p:txBody>
      </p:sp>
      <p:pic>
        <p:nvPicPr>
          <p:cNvPr id="8" name="図 7">
            <a:extLst>
              <a:ext uri="{FF2B5EF4-FFF2-40B4-BE49-F238E27FC236}">
                <a16:creationId xmlns:a16="http://schemas.microsoft.com/office/drawing/2014/main" id="{B110F584-0A3D-41F4-86B4-A17D8293CC31}"/>
              </a:ext>
            </a:extLst>
          </p:cNvPr>
          <p:cNvPicPr>
            <a:picLocks noChangeAspect="1"/>
          </p:cNvPicPr>
          <p:nvPr/>
        </p:nvPicPr>
        <p:blipFill>
          <a:blip r:embed="rId2"/>
          <a:stretch>
            <a:fillRect/>
          </a:stretch>
        </p:blipFill>
        <p:spPr>
          <a:xfrm>
            <a:off x="6324953" y="1992574"/>
            <a:ext cx="3105650" cy="873465"/>
          </a:xfrm>
          <a:prstGeom prst="rect">
            <a:avLst/>
          </a:prstGeom>
        </p:spPr>
      </p:pic>
    </p:spTree>
    <p:extLst>
      <p:ext uri="{BB962C8B-B14F-4D97-AF65-F5344CB8AC3E}">
        <p14:creationId xmlns:p14="http://schemas.microsoft.com/office/powerpoint/2010/main" val="4217552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57D350-3005-4774-B403-19A72E99F7F7}"/>
              </a:ext>
            </a:extLst>
          </p:cNvPr>
          <p:cNvSpPr>
            <a:spLocks noGrp="1"/>
          </p:cNvSpPr>
          <p:nvPr>
            <p:ph type="title"/>
          </p:nvPr>
        </p:nvSpPr>
        <p:spPr/>
        <p:txBody>
          <a:bodyPr/>
          <a:lstStyle/>
          <a:p>
            <a:r>
              <a:rPr lang="en-US" altLang="ja-JP"/>
              <a:t>STEP5 </a:t>
            </a:r>
            <a:r>
              <a:rPr lang="ja-JP" altLang="en-US" dirty="0"/>
              <a:t>③</a:t>
            </a:r>
            <a:endParaRPr kumimoji="1" lang="ja-JP" altLang="en-US" dirty="0"/>
          </a:p>
        </p:txBody>
      </p:sp>
      <p:sp>
        <p:nvSpPr>
          <p:cNvPr id="3" name="テキスト ボックス 2">
            <a:extLst>
              <a:ext uri="{FF2B5EF4-FFF2-40B4-BE49-F238E27FC236}">
                <a16:creationId xmlns:a16="http://schemas.microsoft.com/office/drawing/2014/main" id="{6A65EC6A-A8CC-4CBD-8338-585A9110C7EA}"/>
              </a:ext>
            </a:extLst>
          </p:cNvPr>
          <p:cNvSpPr txBox="1"/>
          <p:nvPr/>
        </p:nvSpPr>
        <p:spPr>
          <a:xfrm>
            <a:off x="1454217" y="2871830"/>
            <a:ext cx="2019870" cy="769441"/>
          </a:xfrm>
          <a:prstGeom prst="rect">
            <a:avLst/>
          </a:prstGeom>
          <a:noFill/>
        </p:spPr>
        <p:txBody>
          <a:bodyPr wrap="square" rtlCol="0">
            <a:spAutoFit/>
          </a:bodyPr>
          <a:lstStyle/>
          <a:p>
            <a:r>
              <a:rPr kumimoji="1" lang="ja-JP" altLang="en-US" sz="4400" dirty="0">
                <a:latin typeface="ＭＳ Ｐ明朝" panose="02020600040205080304" pitchFamily="18" charset="-128"/>
                <a:ea typeface="ＭＳ Ｐ明朝" panose="02020600040205080304" pitchFamily="18" charset="-128"/>
              </a:rPr>
              <a:t>完成！</a:t>
            </a:r>
          </a:p>
        </p:txBody>
      </p:sp>
      <p:pic>
        <p:nvPicPr>
          <p:cNvPr id="5" name="図 4">
            <a:extLst>
              <a:ext uri="{FF2B5EF4-FFF2-40B4-BE49-F238E27FC236}">
                <a16:creationId xmlns:a16="http://schemas.microsoft.com/office/drawing/2014/main" id="{7EC63F49-4B2D-420B-B015-97BF1C5897F9}"/>
              </a:ext>
            </a:extLst>
          </p:cNvPr>
          <p:cNvPicPr>
            <a:picLocks noChangeAspect="1"/>
          </p:cNvPicPr>
          <p:nvPr/>
        </p:nvPicPr>
        <p:blipFill>
          <a:blip r:embed="rId2"/>
          <a:stretch>
            <a:fillRect/>
          </a:stretch>
        </p:blipFill>
        <p:spPr>
          <a:xfrm>
            <a:off x="3791212" y="5392132"/>
            <a:ext cx="3071126" cy="1257409"/>
          </a:xfrm>
          <a:prstGeom prst="rect">
            <a:avLst/>
          </a:prstGeom>
          <a:ln>
            <a:solidFill>
              <a:schemeClr val="accent1"/>
            </a:solidFill>
          </a:ln>
        </p:spPr>
      </p:pic>
      <p:pic>
        <p:nvPicPr>
          <p:cNvPr id="6" name="図 5">
            <a:extLst>
              <a:ext uri="{FF2B5EF4-FFF2-40B4-BE49-F238E27FC236}">
                <a16:creationId xmlns:a16="http://schemas.microsoft.com/office/drawing/2014/main" id="{35463FDB-F16B-4AFE-9EA9-D952CF7D55D4}"/>
              </a:ext>
            </a:extLst>
          </p:cNvPr>
          <p:cNvPicPr>
            <a:picLocks noChangeAspect="1"/>
          </p:cNvPicPr>
          <p:nvPr/>
        </p:nvPicPr>
        <p:blipFill>
          <a:blip r:embed="rId3"/>
          <a:stretch>
            <a:fillRect/>
          </a:stretch>
        </p:blipFill>
        <p:spPr>
          <a:xfrm>
            <a:off x="3791212" y="1027906"/>
            <a:ext cx="7829350" cy="3472376"/>
          </a:xfrm>
          <a:prstGeom prst="rect">
            <a:avLst/>
          </a:prstGeom>
          <a:ln>
            <a:solidFill>
              <a:schemeClr val="accent1"/>
            </a:solidFill>
          </a:ln>
        </p:spPr>
      </p:pic>
    </p:spTree>
    <p:extLst>
      <p:ext uri="{BB962C8B-B14F-4D97-AF65-F5344CB8AC3E}">
        <p14:creationId xmlns:p14="http://schemas.microsoft.com/office/powerpoint/2010/main" val="1051858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AFC88A-FADB-4B12-B1AA-E9E5F6C5FD08}"/>
              </a:ext>
            </a:extLst>
          </p:cNvPr>
          <p:cNvSpPr>
            <a:spLocks noGrp="1"/>
          </p:cNvSpPr>
          <p:nvPr>
            <p:ph type="title"/>
          </p:nvPr>
        </p:nvSpPr>
        <p:spPr/>
        <p:txBody>
          <a:bodyPr/>
          <a:lstStyle/>
          <a:p>
            <a:r>
              <a:rPr kumimoji="1" lang="ja-JP" altLang="en-US" dirty="0"/>
              <a:t>注意点</a:t>
            </a:r>
          </a:p>
        </p:txBody>
      </p:sp>
      <p:sp>
        <p:nvSpPr>
          <p:cNvPr id="3" name="コンテンツ プレースホルダー 2">
            <a:extLst>
              <a:ext uri="{FF2B5EF4-FFF2-40B4-BE49-F238E27FC236}">
                <a16:creationId xmlns:a16="http://schemas.microsoft.com/office/drawing/2014/main" id="{B46A4162-BE54-4F6A-9DD7-C9A9C68FF7BB}"/>
              </a:ext>
            </a:extLst>
          </p:cNvPr>
          <p:cNvSpPr>
            <a:spLocks noGrp="1"/>
          </p:cNvSpPr>
          <p:nvPr>
            <p:ph idx="1"/>
          </p:nvPr>
        </p:nvSpPr>
        <p:spPr/>
        <p:txBody>
          <a:bodyPr/>
          <a:lstStyle/>
          <a:p>
            <a:r>
              <a:rPr kumimoji="1" lang="en-US" altLang="ja-JP" dirty="0"/>
              <a:t>Database</a:t>
            </a:r>
            <a:r>
              <a:rPr kumimoji="1" lang="ja-JP" altLang="en-US" dirty="0"/>
              <a:t> の照合順序に注意すること。</a:t>
            </a:r>
            <a:endParaRPr kumimoji="1" lang="en-US" altLang="ja-JP" dirty="0"/>
          </a:p>
          <a:p>
            <a:pPr lvl="1"/>
            <a:r>
              <a:rPr kumimoji="1" lang="en-US" altLang="ja-JP" dirty="0"/>
              <a:t>_WS </a:t>
            </a:r>
            <a:r>
              <a:rPr kumimoji="1" lang="ja-JP" altLang="en-US" dirty="0"/>
              <a:t>が付いている場合と  </a:t>
            </a:r>
            <a:r>
              <a:rPr lang="en-US" altLang="ja-JP" dirty="0"/>
              <a:t>_WS</a:t>
            </a:r>
            <a:r>
              <a:rPr lang="ja-JP" altLang="en-US" dirty="0"/>
              <a:t> が</a:t>
            </a:r>
            <a:r>
              <a:rPr lang="ja-JP" altLang="en-US"/>
              <a:t>付いていない場合で挙動がことなることが発生しえる。</a:t>
            </a:r>
            <a:endParaRPr lang="en-US" altLang="ja-JP" dirty="0"/>
          </a:p>
          <a:p>
            <a:pPr marL="914400" lvl="2" indent="0">
              <a:buNone/>
            </a:pPr>
            <a:r>
              <a:rPr kumimoji="1" lang="en-US" altLang="ja-JP" dirty="0"/>
              <a:t>※ WS Width Sensitive</a:t>
            </a:r>
          </a:p>
          <a:p>
            <a:pPr marL="914400" lvl="2" indent="0">
              <a:buNone/>
            </a:pPr>
            <a:endParaRPr lang="en-US" altLang="ja-JP" dirty="0"/>
          </a:p>
          <a:p>
            <a:pPr marL="914400" lvl="2" indent="0">
              <a:buNone/>
            </a:pPr>
            <a:r>
              <a:rPr lang="ja-JP" altLang="en-US" dirty="0"/>
              <a:t>例</a:t>
            </a:r>
            <a:r>
              <a:rPr lang="en-US" altLang="ja-JP" dirty="0"/>
              <a:t>: </a:t>
            </a:r>
            <a:r>
              <a:rPr lang="en-US" altLang="ja-JP" dirty="0" err="1"/>
              <a:t>Japanese_CI_AS</a:t>
            </a:r>
            <a:r>
              <a:rPr lang="en-US" altLang="ja-JP" dirty="0"/>
              <a:t> </a:t>
            </a:r>
            <a:r>
              <a:rPr lang="ja-JP" altLang="en-US" dirty="0"/>
              <a:t>と</a:t>
            </a:r>
            <a:r>
              <a:rPr lang="it-IT" altLang="ja-JP" dirty="0"/>
              <a:t>Japanese_CI_AS_KS_WS</a:t>
            </a:r>
            <a:endParaRPr kumimoji="1" lang="ja-JP" altLang="en-US" dirty="0"/>
          </a:p>
        </p:txBody>
      </p:sp>
    </p:spTree>
    <p:extLst>
      <p:ext uri="{BB962C8B-B14F-4D97-AF65-F5344CB8AC3E}">
        <p14:creationId xmlns:p14="http://schemas.microsoft.com/office/powerpoint/2010/main" val="3117953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CA4868-AFC3-4E2D-A14B-7D6FA5F74384}"/>
              </a:ext>
            </a:extLst>
          </p:cNvPr>
          <p:cNvSpPr>
            <a:spLocks noGrp="1"/>
          </p:cNvSpPr>
          <p:nvPr>
            <p:ph type="title"/>
          </p:nvPr>
        </p:nvSpPr>
        <p:spPr/>
        <p:txBody>
          <a:bodyPr/>
          <a:lstStyle/>
          <a:p>
            <a:r>
              <a:rPr kumimoji="1" lang="ja-JP" altLang="en-US" dirty="0"/>
              <a:t>解答</a:t>
            </a:r>
            <a:r>
              <a:rPr kumimoji="1" lang="en-US" altLang="ja-JP" dirty="0"/>
              <a:t>SQL</a:t>
            </a:r>
            <a:r>
              <a:rPr kumimoji="1" lang="ja-JP" altLang="en-US" dirty="0"/>
              <a:t>全文①</a:t>
            </a:r>
          </a:p>
        </p:txBody>
      </p:sp>
      <p:pic>
        <p:nvPicPr>
          <p:cNvPr id="4" name="コンテンツ プレースホルダー 3">
            <a:extLst>
              <a:ext uri="{FF2B5EF4-FFF2-40B4-BE49-F238E27FC236}">
                <a16:creationId xmlns:a16="http://schemas.microsoft.com/office/drawing/2014/main" id="{2813DD64-66D6-4DB4-8317-6822AD4458A2}"/>
              </a:ext>
            </a:extLst>
          </p:cNvPr>
          <p:cNvPicPr>
            <a:picLocks noGrp="1" noChangeAspect="1"/>
          </p:cNvPicPr>
          <p:nvPr>
            <p:ph idx="1"/>
          </p:nvPr>
        </p:nvPicPr>
        <p:blipFill>
          <a:blip r:embed="rId2"/>
          <a:stretch>
            <a:fillRect/>
          </a:stretch>
        </p:blipFill>
        <p:spPr>
          <a:xfrm>
            <a:off x="838200" y="1897544"/>
            <a:ext cx="5385452" cy="4351338"/>
          </a:xfrm>
          <a:prstGeom prst="rect">
            <a:avLst/>
          </a:prstGeom>
        </p:spPr>
      </p:pic>
    </p:spTree>
    <p:extLst>
      <p:ext uri="{BB962C8B-B14F-4D97-AF65-F5344CB8AC3E}">
        <p14:creationId xmlns:p14="http://schemas.microsoft.com/office/powerpoint/2010/main" val="3421376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AFA6C4-E891-4617-AE62-5722BEFEAFD8}"/>
              </a:ext>
            </a:extLst>
          </p:cNvPr>
          <p:cNvSpPr>
            <a:spLocks noGrp="1"/>
          </p:cNvSpPr>
          <p:nvPr>
            <p:ph type="title"/>
          </p:nvPr>
        </p:nvSpPr>
        <p:spPr/>
        <p:txBody>
          <a:bodyPr/>
          <a:lstStyle/>
          <a:p>
            <a:r>
              <a:rPr lang="ja-JP" altLang="en-US" dirty="0"/>
              <a:t>解答</a:t>
            </a:r>
            <a:r>
              <a:rPr lang="en-US" altLang="ja-JP" dirty="0"/>
              <a:t>SQL</a:t>
            </a:r>
            <a:r>
              <a:rPr lang="ja-JP" altLang="en-US" dirty="0"/>
              <a:t>全文②</a:t>
            </a:r>
            <a:endParaRPr kumimoji="1" lang="ja-JP" altLang="en-US" dirty="0"/>
          </a:p>
        </p:txBody>
      </p:sp>
      <p:sp>
        <p:nvSpPr>
          <p:cNvPr id="3" name="コンテンツ プレースホルダー 2">
            <a:extLst>
              <a:ext uri="{FF2B5EF4-FFF2-40B4-BE49-F238E27FC236}">
                <a16:creationId xmlns:a16="http://schemas.microsoft.com/office/drawing/2014/main" id="{C06E3DFF-EB68-4C0C-93F7-086C65BB3BB1}"/>
              </a:ext>
            </a:extLst>
          </p:cNvPr>
          <p:cNvSpPr>
            <a:spLocks noGrp="1"/>
          </p:cNvSpPr>
          <p:nvPr>
            <p:ph idx="1"/>
          </p:nvPr>
        </p:nvSpPr>
        <p:spPr/>
        <p:txBody>
          <a:bodyPr/>
          <a:lstStyle/>
          <a:p>
            <a:endParaRPr kumimoji="1" lang="ja-JP" altLang="en-US"/>
          </a:p>
        </p:txBody>
      </p:sp>
      <p:pic>
        <p:nvPicPr>
          <p:cNvPr id="4" name="図 3">
            <a:extLst>
              <a:ext uri="{FF2B5EF4-FFF2-40B4-BE49-F238E27FC236}">
                <a16:creationId xmlns:a16="http://schemas.microsoft.com/office/drawing/2014/main" id="{81817C88-2C07-4B6A-926D-0E8291317A58}"/>
              </a:ext>
            </a:extLst>
          </p:cNvPr>
          <p:cNvPicPr>
            <a:picLocks noChangeAspect="1"/>
          </p:cNvPicPr>
          <p:nvPr/>
        </p:nvPicPr>
        <p:blipFill>
          <a:blip r:embed="rId2"/>
          <a:stretch>
            <a:fillRect/>
          </a:stretch>
        </p:blipFill>
        <p:spPr>
          <a:xfrm>
            <a:off x="1263722" y="1983802"/>
            <a:ext cx="5691882" cy="3989675"/>
          </a:xfrm>
          <a:prstGeom prst="rect">
            <a:avLst/>
          </a:prstGeom>
        </p:spPr>
      </p:pic>
    </p:spTree>
    <p:extLst>
      <p:ext uri="{BB962C8B-B14F-4D97-AF65-F5344CB8AC3E}">
        <p14:creationId xmlns:p14="http://schemas.microsoft.com/office/powerpoint/2010/main" val="1409573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E89D83-B97D-4A7D-A439-343C42011FAE}"/>
              </a:ext>
            </a:extLst>
          </p:cNvPr>
          <p:cNvSpPr>
            <a:spLocks noGrp="1"/>
          </p:cNvSpPr>
          <p:nvPr>
            <p:ph type="title"/>
          </p:nvPr>
        </p:nvSpPr>
        <p:spPr/>
        <p:txBody>
          <a:bodyPr/>
          <a:lstStyle/>
          <a:p>
            <a:r>
              <a:rPr kumimoji="1" lang="ja-JP" altLang="en-US" dirty="0"/>
              <a:t>注意事項</a:t>
            </a:r>
          </a:p>
        </p:txBody>
      </p:sp>
      <p:sp>
        <p:nvSpPr>
          <p:cNvPr id="3" name="コンテンツ プレースホルダー 2">
            <a:extLst>
              <a:ext uri="{FF2B5EF4-FFF2-40B4-BE49-F238E27FC236}">
                <a16:creationId xmlns:a16="http://schemas.microsoft.com/office/drawing/2014/main" id="{3C8F7DC5-4491-4A73-B45D-F7942D0196D1}"/>
              </a:ext>
            </a:extLst>
          </p:cNvPr>
          <p:cNvSpPr>
            <a:spLocks noGrp="1"/>
          </p:cNvSpPr>
          <p:nvPr>
            <p:ph idx="1"/>
          </p:nvPr>
        </p:nvSpPr>
        <p:spPr/>
        <p:txBody>
          <a:bodyPr>
            <a:normAutofit/>
          </a:bodyPr>
          <a:lstStyle/>
          <a:p>
            <a:r>
              <a:rPr lang="ja-JP" altLang="en-US" sz="4800" dirty="0"/>
              <a:t>ここで述べる問題へのアプローチはエンジニアとして、あるいは人間として大いに問題がある点があるのでよい子はそういうところはマネしないようにしましょう。☠</a:t>
            </a:r>
            <a:endParaRPr kumimoji="1" lang="ja-JP" altLang="en-US" sz="4800" dirty="0"/>
          </a:p>
        </p:txBody>
      </p:sp>
    </p:spTree>
    <p:extLst>
      <p:ext uri="{BB962C8B-B14F-4D97-AF65-F5344CB8AC3E}">
        <p14:creationId xmlns:p14="http://schemas.microsoft.com/office/powerpoint/2010/main" val="1022553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918C6C-5E96-42A2-995F-8AE301E870A3}"/>
              </a:ext>
            </a:extLst>
          </p:cNvPr>
          <p:cNvSpPr>
            <a:spLocks noGrp="1"/>
          </p:cNvSpPr>
          <p:nvPr>
            <p:ph type="title"/>
          </p:nvPr>
        </p:nvSpPr>
        <p:spPr/>
        <p:txBody>
          <a:bodyPr/>
          <a:lstStyle/>
          <a:p>
            <a:r>
              <a:rPr lang="ja-JP" altLang="en-US" dirty="0"/>
              <a:t>解答</a:t>
            </a:r>
            <a:r>
              <a:rPr lang="en-US" altLang="ja-JP" dirty="0"/>
              <a:t>SQL</a:t>
            </a:r>
            <a:r>
              <a:rPr lang="ja-JP" altLang="en-US" dirty="0"/>
              <a:t>全文③</a:t>
            </a:r>
            <a:endParaRPr kumimoji="1" lang="ja-JP" altLang="en-US" dirty="0"/>
          </a:p>
        </p:txBody>
      </p:sp>
      <p:sp>
        <p:nvSpPr>
          <p:cNvPr id="3" name="コンテンツ プレースホルダー 2">
            <a:extLst>
              <a:ext uri="{FF2B5EF4-FFF2-40B4-BE49-F238E27FC236}">
                <a16:creationId xmlns:a16="http://schemas.microsoft.com/office/drawing/2014/main" id="{4CCEB2DB-38B8-48C6-82EC-7F7A17105988}"/>
              </a:ext>
            </a:extLst>
          </p:cNvPr>
          <p:cNvSpPr>
            <a:spLocks noGrp="1"/>
          </p:cNvSpPr>
          <p:nvPr>
            <p:ph idx="1"/>
          </p:nvPr>
        </p:nvSpPr>
        <p:spPr/>
        <p:txBody>
          <a:bodyPr/>
          <a:lstStyle/>
          <a:p>
            <a:endParaRPr kumimoji="1" lang="ja-JP" altLang="en-US" dirty="0"/>
          </a:p>
        </p:txBody>
      </p:sp>
      <p:pic>
        <p:nvPicPr>
          <p:cNvPr id="4" name="図 3">
            <a:extLst>
              <a:ext uri="{FF2B5EF4-FFF2-40B4-BE49-F238E27FC236}">
                <a16:creationId xmlns:a16="http://schemas.microsoft.com/office/drawing/2014/main" id="{9E2DE89C-C298-4728-88A8-4AC8202582EE}"/>
              </a:ext>
            </a:extLst>
          </p:cNvPr>
          <p:cNvPicPr>
            <a:picLocks noChangeAspect="1"/>
          </p:cNvPicPr>
          <p:nvPr/>
        </p:nvPicPr>
        <p:blipFill>
          <a:blip r:embed="rId2"/>
          <a:stretch>
            <a:fillRect/>
          </a:stretch>
        </p:blipFill>
        <p:spPr>
          <a:xfrm>
            <a:off x="929536" y="1825625"/>
            <a:ext cx="4676672" cy="4351338"/>
          </a:xfrm>
          <a:prstGeom prst="rect">
            <a:avLst/>
          </a:prstGeom>
        </p:spPr>
      </p:pic>
    </p:spTree>
    <p:extLst>
      <p:ext uri="{BB962C8B-B14F-4D97-AF65-F5344CB8AC3E}">
        <p14:creationId xmlns:p14="http://schemas.microsoft.com/office/powerpoint/2010/main" val="1170454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B38041-AEE3-41E5-BB28-6DC4F257239C}"/>
              </a:ext>
            </a:extLst>
          </p:cNvPr>
          <p:cNvSpPr>
            <a:spLocks noGrp="1"/>
          </p:cNvSpPr>
          <p:nvPr>
            <p:ph type="title"/>
          </p:nvPr>
        </p:nvSpPr>
        <p:spPr/>
        <p:txBody>
          <a:bodyPr/>
          <a:lstStyle/>
          <a:p>
            <a:r>
              <a:rPr kumimoji="1" lang="ja-JP" altLang="en-US" dirty="0"/>
              <a:t>問題</a:t>
            </a:r>
          </a:p>
        </p:txBody>
      </p:sp>
      <p:sp>
        <p:nvSpPr>
          <p:cNvPr id="3" name="コンテンツ プレースホルダー 2">
            <a:extLst>
              <a:ext uri="{FF2B5EF4-FFF2-40B4-BE49-F238E27FC236}">
                <a16:creationId xmlns:a16="http://schemas.microsoft.com/office/drawing/2014/main" id="{3AA84E3C-FEDD-4A6F-9385-9CE7F9C5B6F9}"/>
              </a:ext>
            </a:extLst>
          </p:cNvPr>
          <p:cNvSpPr>
            <a:spLocks noGrp="1"/>
          </p:cNvSpPr>
          <p:nvPr>
            <p:ph idx="1"/>
          </p:nvPr>
        </p:nvSpPr>
        <p:spPr/>
        <p:txBody>
          <a:bodyPr/>
          <a:lstStyle/>
          <a:p>
            <a:r>
              <a:rPr kumimoji="1" lang="en-US" altLang="ja-JP" dirty="0"/>
              <a:t>(</a:t>
            </a:r>
            <a:r>
              <a:rPr kumimoji="1" lang="ja-JP" altLang="en-US" dirty="0"/>
              <a:t>問題として事前配布した </a:t>
            </a:r>
            <a:r>
              <a:rPr kumimoji="1" lang="en-US" altLang="ja-JP" dirty="0"/>
              <a:t>JSSUG_DEV</a:t>
            </a:r>
            <a:r>
              <a:rPr lang="ja-JP" altLang="en-US" dirty="0"/>
              <a:t> </a:t>
            </a:r>
            <a:r>
              <a:rPr lang="en-US" altLang="ja-JP" dirty="0"/>
              <a:t>DB</a:t>
            </a:r>
            <a:r>
              <a:rPr lang="ja-JP" altLang="en-US" dirty="0"/>
              <a:t>で</a:t>
            </a:r>
            <a:r>
              <a:rPr lang="en-US" altLang="ja-JP" dirty="0"/>
              <a:t>) </a:t>
            </a:r>
            <a:r>
              <a:rPr kumimoji="1" lang="en-US" altLang="ja-JP" dirty="0"/>
              <a:t>SKU </a:t>
            </a:r>
            <a:r>
              <a:rPr kumimoji="1" lang="ja-JP" altLang="en-US" dirty="0"/>
              <a:t>テーブルの </a:t>
            </a:r>
            <a:r>
              <a:rPr kumimoji="1" lang="en-US" altLang="ja-JP" dirty="0"/>
              <a:t>SkuWightDesc</a:t>
            </a:r>
            <a:r>
              <a:rPr kumimoji="1" lang="ja-JP" altLang="en-US" dirty="0"/>
              <a:t>カラム列の値に基づいて、</a:t>
            </a:r>
            <a:r>
              <a:rPr kumimoji="1" lang="en-US" altLang="ja-JP" dirty="0"/>
              <a:t>SkuWeight</a:t>
            </a:r>
            <a:r>
              <a:rPr kumimoji="1" lang="ja-JP" altLang="en-US" dirty="0"/>
              <a:t>カラム列に計算した結果</a:t>
            </a:r>
            <a:r>
              <a:rPr lang="ja-JP" altLang="en-US" dirty="0"/>
              <a:t>を更新します。</a:t>
            </a:r>
            <a:endParaRPr kumimoji="1" lang="ja-JP" altLang="en-US" dirty="0"/>
          </a:p>
        </p:txBody>
      </p:sp>
      <p:pic>
        <p:nvPicPr>
          <p:cNvPr id="6" name="図 5">
            <a:extLst>
              <a:ext uri="{FF2B5EF4-FFF2-40B4-BE49-F238E27FC236}">
                <a16:creationId xmlns:a16="http://schemas.microsoft.com/office/drawing/2014/main" id="{07BBCAB2-078E-47DF-A207-F68C0A46E007}"/>
              </a:ext>
            </a:extLst>
          </p:cNvPr>
          <p:cNvPicPr>
            <a:picLocks noChangeAspect="1"/>
          </p:cNvPicPr>
          <p:nvPr/>
        </p:nvPicPr>
        <p:blipFill>
          <a:blip r:embed="rId2"/>
          <a:stretch>
            <a:fillRect/>
          </a:stretch>
        </p:blipFill>
        <p:spPr>
          <a:xfrm>
            <a:off x="1156524" y="3118619"/>
            <a:ext cx="4191215" cy="2952902"/>
          </a:xfrm>
          <a:prstGeom prst="rect">
            <a:avLst/>
          </a:prstGeom>
        </p:spPr>
      </p:pic>
      <p:pic>
        <p:nvPicPr>
          <p:cNvPr id="7" name="図 6">
            <a:extLst>
              <a:ext uri="{FF2B5EF4-FFF2-40B4-BE49-F238E27FC236}">
                <a16:creationId xmlns:a16="http://schemas.microsoft.com/office/drawing/2014/main" id="{8B241B93-3FA4-4105-8179-E8AB9C74E7D1}"/>
              </a:ext>
            </a:extLst>
          </p:cNvPr>
          <p:cNvPicPr>
            <a:picLocks noChangeAspect="1"/>
          </p:cNvPicPr>
          <p:nvPr/>
        </p:nvPicPr>
        <p:blipFill>
          <a:blip r:embed="rId3"/>
          <a:stretch>
            <a:fillRect/>
          </a:stretch>
        </p:blipFill>
        <p:spPr>
          <a:xfrm>
            <a:off x="5853223" y="3223399"/>
            <a:ext cx="4210266" cy="2743341"/>
          </a:xfrm>
          <a:prstGeom prst="rect">
            <a:avLst/>
          </a:prstGeom>
        </p:spPr>
      </p:pic>
    </p:spTree>
    <p:extLst>
      <p:ext uri="{BB962C8B-B14F-4D97-AF65-F5344CB8AC3E}">
        <p14:creationId xmlns:p14="http://schemas.microsoft.com/office/powerpoint/2010/main" val="1148044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B38041-AEE3-41E5-BB28-6DC4F257239C}"/>
              </a:ext>
            </a:extLst>
          </p:cNvPr>
          <p:cNvSpPr>
            <a:spLocks noGrp="1"/>
          </p:cNvSpPr>
          <p:nvPr>
            <p:ph type="title"/>
          </p:nvPr>
        </p:nvSpPr>
        <p:spPr/>
        <p:txBody>
          <a:bodyPr/>
          <a:lstStyle/>
          <a:p>
            <a:r>
              <a:rPr kumimoji="1" lang="ja-JP" altLang="en-US" dirty="0"/>
              <a:t>問題の事前配布</a:t>
            </a:r>
          </a:p>
        </p:txBody>
      </p:sp>
      <p:sp>
        <p:nvSpPr>
          <p:cNvPr id="3" name="コンテンツ プレースホルダー 2">
            <a:extLst>
              <a:ext uri="{FF2B5EF4-FFF2-40B4-BE49-F238E27FC236}">
                <a16:creationId xmlns:a16="http://schemas.microsoft.com/office/drawing/2014/main" id="{3AA84E3C-FEDD-4A6F-9385-9CE7F9C5B6F9}"/>
              </a:ext>
            </a:extLst>
          </p:cNvPr>
          <p:cNvSpPr>
            <a:spLocks noGrp="1"/>
          </p:cNvSpPr>
          <p:nvPr>
            <p:ph idx="1"/>
          </p:nvPr>
        </p:nvSpPr>
        <p:spPr/>
        <p:txBody>
          <a:bodyPr/>
          <a:lstStyle/>
          <a:p>
            <a:r>
              <a:rPr kumimoji="1" lang="ja-JP" altLang="en-US" dirty="0"/>
              <a:t>事前配布された </a:t>
            </a:r>
            <a:r>
              <a:rPr kumimoji="1" lang="en-US" altLang="ja-JP" dirty="0"/>
              <a:t>DB </a:t>
            </a:r>
            <a:r>
              <a:rPr kumimoji="1" lang="ja-JP" altLang="en-US" dirty="0"/>
              <a:t>のテーブル見ると問題文が無くても問題が推測できるので、問題文が配られた昼休みから始め、以後内職しながら解く</a:t>
            </a:r>
            <a:endParaRPr kumimoji="1" lang="en-US" altLang="ja-JP" dirty="0"/>
          </a:p>
          <a:p>
            <a:endParaRPr kumimoji="1" lang="en-US" altLang="ja-JP" dirty="0"/>
          </a:p>
          <a:p>
            <a:endParaRPr lang="en-US" altLang="ja-JP" dirty="0"/>
          </a:p>
          <a:p>
            <a:endParaRPr kumimoji="1" lang="en-US" altLang="ja-JP" dirty="0"/>
          </a:p>
          <a:p>
            <a:endParaRPr kumimoji="1" lang="en-US" altLang="ja-JP" dirty="0"/>
          </a:p>
          <a:p>
            <a:pPr lvl="1"/>
            <a:r>
              <a:rPr lang="ja-JP" altLang="en-US" dirty="0"/>
              <a:t>フライングはよくない☠</a:t>
            </a:r>
            <a:endParaRPr lang="en-US" altLang="ja-JP" dirty="0"/>
          </a:p>
          <a:p>
            <a:pPr lvl="1"/>
            <a:r>
              <a:rPr lang="ja-JP" altLang="en-US" dirty="0"/>
              <a:t>セミナーに出てるときはちゃんと聞きましょう☠</a:t>
            </a:r>
            <a:endParaRPr lang="en-US" altLang="ja-JP" dirty="0"/>
          </a:p>
        </p:txBody>
      </p:sp>
      <p:pic>
        <p:nvPicPr>
          <p:cNvPr id="5" name="図 4">
            <a:extLst>
              <a:ext uri="{FF2B5EF4-FFF2-40B4-BE49-F238E27FC236}">
                <a16:creationId xmlns:a16="http://schemas.microsoft.com/office/drawing/2014/main" id="{02F5DAE2-C3E7-434A-820C-F5A3A1BF9556}"/>
              </a:ext>
            </a:extLst>
          </p:cNvPr>
          <p:cNvPicPr>
            <a:picLocks noChangeAspect="1"/>
          </p:cNvPicPr>
          <p:nvPr/>
        </p:nvPicPr>
        <p:blipFill>
          <a:blip r:embed="rId2"/>
          <a:stretch>
            <a:fillRect/>
          </a:stretch>
        </p:blipFill>
        <p:spPr>
          <a:xfrm>
            <a:off x="1282359" y="3011099"/>
            <a:ext cx="2828245" cy="1992627"/>
          </a:xfrm>
          <a:prstGeom prst="rect">
            <a:avLst/>
          </a:prstGeom>
        </p:spPr>
      </p:pic>
      <p:pic>
        <p:nvPicPr>
          <p:cNvPr id="6" name="図 5">
            <a:extLst>
              <a:ext uri="{FF2B5EF4-FFF2-40B4-BE49-F238E27FC236}">
                <a16:creationId xmlns:a16="http://schemas.microsoft.com/office/drawing/2014/main" id="{213FA9DD-0D8C-4CB7-B54E-01C833662EFE}"/>
              </a:ext>
            </a:extLst>
          </p:cNvPr>
          <p:cNvPicPr>
            <a:picLocks noChangeAspect="1"/>
          </p:cNvPicPr>
          <p:nvPr/>
        </p:nvPicPr>
        <p:blipFill>
          <a:blip r:embed="rId3"/>
          <a:stretch>
            <a:fillRect/>
          </a:stretch>
        </p:blipFill>
        <p:spPr>
          <a:xfrm>
            <a:off x="4796210" y="3011099"/>
            <a:ext cx="3058128" cy="1992626"/>
          </a:xfrm>
          <a:prstGeom prst="rect">
            <a:avLst/>
          </a:prstGeom>
        </p:spPr>
      </p:pic>
    </p:spTree>
    <p:extLst>
      <p:ext uri="{BB962C8B-B14F-4D97-AF65-F5344CB8AC3E}">
        <p14:creationId xmlns:p14="http://schemas.microsoft.com/office/powerpoint/2010/main" val="567777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DFD6C0-93A5-4033-9CA9-E519553FBDFE}"/>
              </a:ext>
            </a:extLst>
          </p:cNvPr>
          <p:cNvSpPr>
            <a:spLocks noGrp="1"/>
          </p:cNvSpPr>
          <p:nvPr>
            <p:ph type="title"/>
          </p:nvPr>
        </p:nvSpPr>
        <p:spPr/>
        <p:txBody>
          <a:bodyPr/>
          <a:lstStyle/>
          <a:p>
            <a:r>
              <a:rPr kumimoji="1" lang="en-US" altLang="ja-JP" dirty="0"/>
              <a:t>STEP1</a:t>
            </a:r>
            <a:endParaRPr kumimoji="1" lang="ja-JP" altLang="en-US" dirty="0"/>
          </a:p>
        </p:txBody>
      </p:sp>
      <p:sp>
        <p:nvSpPr>
          <p:cNvPr id="3" name="コンテンツ プレースホルダー 2">
            <a:extLst>
              <a:ext uri="{FF2B5EF4-FFF2-40B4-BE49-F238E27FC236}">
                <a16:creationId xmlns:a16="http://schemas.microsoft.com/office/drawing/2014/main" id="{2DB5CCB0-33DE-437A-8EB3-6155B189EAB1}"/>
              </a:ext>
            </a:extLst>
          </p:cNvPr>
          <p:cNvSpPr>
            <a:spLocks noGrp="1"/>
          </p:cNvSpPr>
          <p:nvPr>
            <p:ph sz="half" idx="1"/>
          </p:nvPr>
        </p:nvSpPr>
        <p:spPr>
          <a:xfrm>
            <a:off x="6477000" y="1811940"/>
            <a:ext cx="5181600" cy="4351338"/>
          </a:xfrm>
        </p:spPr>
        <p:txBody>
          <a:bodyPr/>
          <a:lstStyle/>
          <a:p>
            <a:pPr marL="0" indent="0">
              <a:buNone/>
            </a:pPr>
            <a:r>
              <a:rPr kumimoji="1" lang="ja-JP" altLang="en-US" dirty="0"/>
              <a:t>とりあえず、</a:t>
            </a:r>
            <a:r>
              <a:rPr kumimoji="1" lang="en-US" altLang="ja-JP" dirty="0"/>
              <a:t>SkuWeightDesc </a:t>
            </a:r>
            <a:r>
              <a:rPr kumimoji="1" lang="ja-JP" altLang="en-US" dirty="0"/>
              <a:t>を眺める。</a:t>
            </a:r>
            <a:endParaRPr kumimoji="1" lang="en-US" altLang="ja-JP" dirty="0"/>
          </a:p>
          <a:p>
            <a:pPr marL="0" indent="0">
              <a:buNone/>
            </a:pPr>
            <a:endParaRPr lang="en-US" altLang="ja-JP" dirty="0">
              <a:sym typeface="Wingdings" panose="05000000000000000000" pitchFamily="2" charset="2"/>
            </a:endParaRPr>
          </a:p>
          <a:p>
            <a:pPr marL="0" indent="0">
              <a:buNone/>
            </a:pPr>
            <a:r>
              <a:rPr lang="en-US" altLang="ja-JP" dirty="0">
                <a:sym typeface="Wingdings" panose="05000000000000000000" pitchFamily="2" charset="2"/>
              </a:rPr>
              <a:t></a:t>
            </a:r>
            <a:r>
              <a:rPr lang="ja-JP" altLang="en-US" dirty="0">
                <a:sym typeface="Wingdings" panose="05000000000000000000" pitchFamily="2" charset="2"/>
              </a:rPr>
              <a:t>「</a:t>
            </a:r>
            <a:r>
              <a:rPr lang="en-US" altLang="ja-JP" dirty="0" err="1">
                <a:sym typeface="Wingdings" panose="05000000000000000000" pitchFamily="2" charset="2"/>
              </a:rPr>
              <a:t>SkuWeightDesc</a:t>
            </a:r>
            <a:r>
              <a:rPr lang="ja-JP" altLang="en-US" dirty="0">
                <a:sym typeface="Wingdings" panose="05000000000000000000" pitchFamily="2" charset="2"/>
              </a:rPr>
              <a:t> から数式を抜き出し、それを</a:t>
            </a:r>
            <a:r>
              <a:rPr lang="en-US" altLang="ja-JP" dirty="0">
                <a:sym typeface="Wingdings" panose="05000000000000000000" pitchFamily="2" charset="2"/>
              </a:rPr>
              <a:t>”</a:t>
            </a:r>
            <a:r>
              <a:rPr lang="ja-JP" altLang="en-US" dirty="0">
                <a:sym typeface="Wingdings" panose="05000000000000000000" pitchFamily="2" charset="2"/>
              </a:rPr>
              <a:t>評価</a:t>
            </a:r>
            <a:r>
              <a:rPr lang="en-US" altLang="ja-JP" dirty="0">
                <a:sym typeface="Wingdings" panose="05000000000000000000" pitchFamily="2" charset="2"/>
              </a:rPr>
              <a:t>” (Evaluate)</a:t>
            </a:r>
            <a:r>
              <a:rPr lang="ja-JP" altLang="en-US" dirty="0">
                <a:sym typeface="Wingdings" panose="05000000000000000000" pitchFamily="2" charset="2"/>
              </a:rPr>
              <a:t>して値を設定する」という方針でいけそう</a:t>
            </a:r>
            <a:endParaRPr lang="en-US" altLang="ja-JP" dirty="0"/>
          </a:p>
          <a:p>
            <a:pPr marL="0" indent="0">
              <a:buNone/>
            </a:pPr>
            <a:r>
              <a:rPr lang="en-US" altLang="ja-JP" dirty="0">
                <a:sym typeface="Wingdings" panose="05000000000000000000" pitchFamily="2" charset="2"/>
              </a:rPr>
              <a:t></a:t>
            </a:r>
            <a:r>
              <a:rPr lang="ja-JP" altLang="en-US" dirty="0">
                <a:sym typeface="Wingdings" panose="05000000000000000000" pitchFamily="2" charset="2"/>
              </a:rPr>
              <a:t>まず、括弧の中と外に分けてみる</a:t>
            </a:r>
            <a:endParaRPr lang="en-US" altLang="ja-JP" dirty="0"/>
          </a:p>
        </p:txBody>
      </p:sp>
      <p:sp>
        <p:nvSpPr>
          <p:cNvPr id="4" name="コンテンツ プレースホルダー 3">
            <a:extLst>
              <a:ext uri="{FF2B5EF4-FFF2-40B4-BE49-F238E27FC236}">
                <a16:creationId xmlns:a16="http://schemas.microsoft.com/office/drawing/2014/main" id="{2D4AC63A-C42B-4822-9CB5-FF92E5169AA2}"/>
              </a:ext>
            </a:extLst>
          </p:cNvPr>
          <p:cNvSpPr>
            <a:spLocks noGrp="1"/>
          </p:cNvSpPr>
          <p:nvPr>
            <p:ph sz="half" idx="2"/>
          </p:nvPr>
        </p:nvSpPr>
        <p:spPr>
          <a:xfrm>
            <a:off x="838200" y="1811940"/>
            <a:ext cx="5181600" cy="4351338"/>
          </a:xfrm>
        </p:spPr>
        <p:txBody>
          <a:bodyPr/>
          <a:lstStyle/>
          <a:p>
            <a:pPr marL="0" indent="0">
              <a:buNone/>
            </a:pPr>
            <a:r>
              <a:rPr lang="en-US" altLang="ja-JP" dirty="0"/>
              <a:t>SELECT SKU, SkuWeightDesc FROM SKU;</a:t>
            </a:r>
            <a:endParaRPr kumimoji="1" lang="ja-JP" altLang="en-US" dirty="0"/>
          </a:p>
        </p:txBody>
      </p:sp>
      <p:pic>
        <p:nvPicPr>
          <p:cNvPr id="6" name="図 5">
            <a:extLst>
              <a:ext uri="{FF2B5EF4-FFF2-40B4-BE49-F238E27FC236}">
                <a16:creationId xmlns:a16="http://schemas.microsoft.com/office/drawing/2014/main" id="{1004D335-3685-4C20-91E6-61190E93B3C6}"/>
              </a:ext>
            </a:extLst>
          </p:cNvPr>
          <p:cNvPicPr>
            <a:picLocks noChangeAspect="1"/>
          </p:cNvPicPr>
          <p:nvPr/>
        </p:nvPicPr>
        <p:blipFill>
          <a:blip r:embed="rId2"/>
          <a:stretch>
            <a:fillRect/>
          </a:stretch>
        </p:blipFill>
        <p:spPr>
          <a:xfrm>
            <a:off x="1097270" y="2797601"/>
            <a:ext cx="2171812" cy="3086259"/>
          </a:xfrm>
          <a:prstGeom prst="rect">
            <a:avLst/>
          </a:prstGeom>
        </p:spPr>
      </p:pic>
      <p:pic>
        <p:nvPicPr>
          <p:cNvPr id="9" name="図 8">
            <a:extLst>
              <a:ext uri="{FF2B5EF4-FFF2-40B4-BE49-F238E27FC236}">
                <a16:creationId xmlns:a16="http://schemas.microsoft.com/office/drawing/2014/main" id="{33BDD9D1-186F-478A-8BBA-7F0A4B439C09}"/>
              </a:ext>
            </a:extLst>
          </p:cNvPr>
          <p:cNvPicPr>
            <a:picLocks noChangeAspect="1"/>
          </p:cNvPicPr>
          <p:nvPr/>
        </p:nvPicPr>
        <p:blipFill>
          <a:blip r:embed="rId3"/>
          <a:stretch>
            <a:fillRect/>
          </a:stretch>
        </p:blipFill>
        <p:spPr>
          <a:xfrm>
            <a:off x="3651128" y="2797601"/>
            <a:ext cx="2368672" cy="2432175"/>
          </a:xfrm>
          <a:prstGeom prst="rect">
            <a:avLst/>
          </a:prstGeom>
        </p:spPr>
      </p:pic>
    </p:spTree>
    <p:extLst>
      <p:ext uri="{BB962C8B-B14F-4D97-AF65-F5344CB8AC3E}">
        <p14:creationId xmlns:p14="http://schemas.microsoft.com/office/powerpoint/2010/main" val="2505162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F227B7-64F6-4408-9652-4ECDCAC8963C}"/>
              </a:ext>
            </a:extLst>
          </p:cNvPr>
          <p:cNvSpPr>
            <a:spLocks noGrp="1"/>
          </p:cNvSpPr>
          <p:nvPr>
            <p:ph type="title"/>
          </p:nvPr>
        </p:nvSpPr>
        <p:spPr/>
        <p:txBody>
          <a:bodyPr/>
          <a:lstStyle/>
          <a:p>
            <a:r>
              <a:rPr kumimoji="1" lang="en-US" altLang="ja-JP" dirty="0"/>
              <a:t>STEP2</a:t>
            </a:r>
            <a:r>
              <a:rPr lang="ja-JP" altLang="en-US" dirty="0"/>
              <a:t> ①</a:t>
            </a:r>
            <a:endParaRPr kumimoji="1" lang="ja-JP" altLang="en-US" dirty="0"/>
          </a:p>
        </p:txBody>
      </p:sp>
      <p:sp>
        <p:nvSpPr>
          <p:cNvPr id="3" name="コンテンツ プレースホルダー 2">
            <a:extLst>
              <a:ext uri="{FF2B5EF4-FFF2-40B4-BE49-F238E27FC236}">
                <a16:creationId xmlns:a16="http://schemas.microsoft.com/office/drawing/2014/main" id="{667393C2-FFDE-4D92-A19B-BF0DC196D6A4}"/>
              </a:ext>
            </a:extLst>
          </p:cNvPr>
          <p:cNvSpPr>
            <a:spLocks noGrp="1"/>
          </p:cNvSpPr>
          <p:nvPr>
            <p:ph sz="half" idx="1"/>
          </p:nvPr>
        </p:nvSpPr>
        <p:spPr/>
        <p:txBody>
          <a:bodyPr/>
          <a:lstStyle/>
          <a:p>
            <a:r>
              <a:rPr kumimoji="1" lang="ja-JP" altLang="en-US" dirty="0"/>
              <a:t>括弧の中と外に分ける。</a:t>
            </a:r>
            <a:endParaRPr kumimoji="1" lang="en-US" altLang="ja-JP" dirty="0"/>
          </a:p>
          <a:p>
            <a:pPr lvl="1"/>
            <a:r>
              <a:rPr lang="en-US" altLang="ja-JP" dirty="0"/>
              <a:t>CHARINDEX </a:t>
            </a:r>
            <a:r>
              <a:rPr lang="ja-JP" altLang="en-US" dirty="0"/>
              <a:t>を使い、</a:t>
            </a:r>
            <a:r>
              <a:rPr lang="en-US" altLang="ja-JP" dirty="0"/>
              <a:t>’(‘ </a:t>
            </a:r>
            <a:r>
              <a:rPr lang="ja-JP" altLang="en-US" dirty="0"/>
              <a:t>と </a:t>
            </a:r>
            <a:r>
              <a:rPr lang="en-US" altLang="ja-JP" dirty="0"/>
              <a:t>‘)’ </a:t>
            </a:r>
            <a:r>
              <a:rPr lang="ja-JP" altLang="en-US" dirty="0"/>
              <a:t>の位置を求め、</a:t>
            </a:r>
            <a:r>
              <a:rPr lang="en-US" altLang="ja-JP" dirty="0"/>
              <a:t>SUBSTRING </a:t>
            </a:r>
            <a:r>
              <a:rPr lang="ja-JP" altLang="en-US" dirty="0"/>
              <a:t>で切り出す。</a:t>
            </a:r>
            <a:endParaRPr lang="en-US" altLang="ja-JP" dirty="0"/>
          </a:p>
          <a:p>
            <a:pPr lvl="1"/>
            <a:r>
              <a:rPr lang="en-US" altLang="ja-JP" dirty="0"/>
              <a:t>‘(‘</a:t>
            </a:r>
            <a:r>
              <a:rPr lang="ja-JP" altLang="en-US" dirty="0"/>
              <a:t> より前と </a:t>
            </a:r>
            <a:r>
              <a:rPr lang="en-US" altLang="ja-JP" dirty="0"/>
              <a:t>’)’ </a:t>
            </a:r>
            <a:r>
              <a:rPr lang="ja-JP" altLang="en-US" dirty="0"/>
              <a:t>より後を結合している。</a:t>
            </a:r>
            <a:endParaRPr lang="en-US" altLang="ja-JP" dirty="0"/>
          </a:p>
          <a:p>
            <a:pPr lvl="1"/>
            <a:r>
              <a:rPr kumimoji="1" lang="en-US" altLang="ja-JP" dirty="0"/>
              <a:t>CHARINDEX</a:t>
            </a:r>
            <a:r>
              <a:rPr kumimoji="1" lang="ja-JP" altLang="en-US" dirty="0"/>
              <a:t> は文字が見つからないときは </a:t>
            </a:r>
            <a:r>
              <a:rPr kumimoji="1" lang="en-US" altLang="ja-JP" dirty="0"/>
              <a:t>0 </a:t>
            </a:r>
            <a:r>
              <a:rPr kumimoji="1" lang="ja-JP" altLang="en-US" dirty="0"/>
              <a:t>になるので </a:t>
            </a:r>
            <a:r>
              <a:rPr kumimoji="1" lang="en-US" altLang="ja-JP" dirty="0"/>
              <a:t>‘)’ </a:t>
            </a:r>
            <a:r>
              <a:rPr kumimoji="1" lang="ja-JP" altLang="en-US" dirty="0"/>
              <a:t>が無いときは全部切り出している</a:t>
            </a:r>
            <a:endParaRPr kumimoji="1" lang="en-US" altLang="ja-JP" dirty="0"/>
          </a:p>
          <a:p>
            <a:pPr lvl="2"/>
            <a:r>
              <a:rPr kumimoji="1" lang="ja-JP" altLang="en-US" dirty="0"/>
              <a:t>動いているからとあんまし深く考えてなかった☠</a:t>
            </a:r>
            <a:endParaRPr kumimoji="1" lang="en-US" altLang="ja-JP" dirty="0"/>
          </a:p>
        </p:txBody>
      </p:sp>
      <p:pic>
        <p:nvPicPr>
          <p:cNvPr id="5" name="コンテンツ プレースホルダー 4">
            <a:extLst>
              <a:ext uri="{FF2B5EF4-FFF2-40B4-BE49-F238E27FC236}">
                <a16:creationId xmlns:a16="http://schemas.microsoft.com/office/drawing/2014/main" id="{33285B82-10A4-4784-8001-04FEBD6A03D5}"/>
              </a:ext>
            </a:extLst>
          </p:cNvPr>
          <p:cNvPicPr>
            <a:picLocks noGrp="1" noChangeAspect="1"/>
          </p:cNvPicPr>
          <p:nvPr>
            <p:ph sz="half" idx="2"/>
          </p:nvPr>
        </p:nvPicPr>
        <p:blipFill>
          <a:blip r:embed="rId2"/>
          <a:stretch>
            <a:fillRect/>
          </a:stretch>
        </p:blipFill>
        <p:spPr>
          <a:xfrm>
            <a:off x="6277970" y="2039627"/>
            <a:ext cx="5006043" cy="3951740"/>
          </a:xfrm>
          <a:prstGeom prst="rect">
            <a:avLst/>
          </a:prstGeom>
        </p:spPr>
      </p:pic>
    </p:spTree>
    <p:extLst>
      <p:ext uri="{BB962C8B-B14F-4D97-AF65-F5344CB8AC3E}">
        <p14:creationId xmlns:p14="http://schemas.microsoft.com/office/powerpoint/2010/main" val="1334848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DFD6C0-93A5-4033-9CA9-E519553FBDFE}"/>
              </a:ext>
            </a:extLst>
          </p:cNvPr>
          <p:cNvSpPr>
            <a:spLocks noGrp="1"/>
          </p:cNvSpPr>
          <p:nvPr>
            <p:ph type="title"/>
          </p:nvPr>
        </p:nvSpPr>
        <p:spPr/>
        <p:txBody>
          <a:bodyPr/>
          <a:lstStyle/>
          <a:p>
            <a:r>
              <a:rPr kumimoji="1" lang="en-US" altLang="ja-JP" dirty="0"/>
              <a:t>STEP2 </a:t>
            </a:r>
            <a:r>
              <a:rPr kumimoji="1" lang="ja-JP" altLang="en-US" dirty="0"/>
              <a:t>②</a:t>
            </a:r>
          </a:p>
        </p:txBody>
      </p:sp>
      <p:sp>
        <p:nvSpPr>
          <p:cNvPr id="3" name="コンテンツ プレースホルダー 2">
            <a:extLst>
              <a:ext uri="{FF2B5EF4-FFF2-40B4-BE49-F238E27FC236}">
                <a16:creationId xmlns:a16="http://schemas.microsoft.com/office/drawing/2014/main" id="{2DB5CCB0-33DE-437A-8EB3-6155B189EAB1}"/>
              </a:ext>
            </a:extLst>
          </p:cNvPr>
          <p:cNvSpPr>
            <a:spLocks noGrp="1"/>
          </p:cNvSpPr>
          <p:nvPr>
            <p:ph sz="half" idx="1"/>
          </p:nvPr>
        </p:nvSpPr>
        <p:spPr>
          <a:xfrm>
            <a:off x="6477000" y="1811940"/>
            <a:ext cx="5181600" cy="4351338"/>
          </a:xfrm>
        </p:spPr>
        <p:txBody>
          <a:bodyPr/>
          <a:lstStyle/>
          <a:p>
            <a:pPr marL="0" indent="0">
              <a:buNone/>
            </a:pPr>
            <a:r>
              <a:rPr lang="ja-JP" altLang="en-US" dirty="0">
                <a:sym typeface="Wingdings" panose="05000000000000000000" pitchFamily="2" charset="2"/>
              </a:rPr>
              <a:t>括弧の中と外に分けた</a:t>
            </a:r>
            <a:r>
              <a:rPr kumimoji="1" lang="ja-JP" altLang="en-US" dirty="0"/>
              <a:t>。</a:t>
            </a:r>
            <a:endParaRPr kumimoji="1" lang="en-US" altLang="ja-JP" dirty="0"/>
          </a:p>
          <a:p>
            <a:pPr marL="0" indent="0">
              <a:buNone/>
            </a:pPr>
            <a:r>
              <a:rPr lang="en-US" altLang="ja-JP" dirty="0">
                <a:sym typeface="Wingdings" panose="05000000000000000000" pitchFamily="2" charset="2"/>
              </a:rPr>
              <a:t></a:t>
            </a:r>
            <a:r>
              <a:rPr lang="ja-JP" altLang="en-US" dirty="0">
                <a:sym typeface="Wingdings" panose="05000000000000000000" pitchFamily="2" charset="2"/>
              </a:rPr>
              <a:t>外が </a:t>
            </a:r>
            <a:r>
              <a:rPr lang="en-US" altLang="ja-JP" dirty="0">
                <a:sym typeface="Wingdings" panose="05000000000000000000" pitchFamily="2" charset="2"/>
              </a:rPr>
              <a:t>’</a:t>
            </a:r>
            <a:r>
              <a:rPr lang="ja-JP" altLang="en-US" dirty="0" err="1">
                <a:latin typeface="ＭＳ 明朝" panose="02020609040205080304" pitchFamily="17" charset="-128"/>
                <a:ea typeface="ＭＳ 明朝" panose="02020609040205080304" pitchFamily="17" charset="-128"/>
                <a:cs typeface="Arial" panose="020B0604020202020204" pitchFamily="34" charset="0"/>
                <a:sym typeface="Wingdings" panose="05000000000000000000" pitchFamily="2" charset="2"/>
              </a:rPr>
              <a:t>ｇ</a:t>
            </a:r>
            <a:r>
              <a:rPr lang="en-US" altLang="ja-JP" dirty="0">
                <a:sym typeface="Wingdings" panose="05000000000000000000" pitchFamily="2" charset="2"/>
              </a:rPr>
              <a:t>’ </a:t>
            </a:r>
            <a:r>
              <a:rPr lang="ja-JP" altLang="en-US" dirty="0">
                <a:sym typeface="Wingdings" panose="05000000000000000000" pitchFamily="2" charset="2"/>
              </a:rPr>
              <a:t>を含む場合は外、そうでない場合は中を取り出す。</a:t>
            </a:r>
            <a:endParaRPr lang="en-US" altLang="ja-JP" dirty="0">
              <a:sym typeface="Wingdings" panose="05000000000000000000" pitchFamily="2" charset="2"/>
            </a:endParaRPr>
          </a:p>
          <a:p>
            <a:pPr marL="0" indent="0">
              <a:buNone/>
            </a:pPr>
            <a:r>
              <a:rPr kumimoji="1" lang="ja-JP" altLang="en-US" dirty="0">
                <a:sym typeface="Wingdings" panose="05000000000000000000" pitchFamily="2" charset="2"/>
              </a:rPr>
              <a:t>ただし、外が「</a:t>
            </a:r>
            <a:r>
              <a:rPr kumimoji="1" lang="en-US" altLang="ja-JP" dirty="0">
                <a:latin typeface="ＭＳ 明朝" panose="02020609040205080304" pitchFamily="17" charset="-128"/>
                <a:ea typeface="ＭＳ 明朝" panose="02020609040205080304" pitchFamily="17" charset="-128"/>
                <a:sym typeface="Wingdings" panose="05000000000000000000" pitchFamily="2" charset="2"/>
              </a:rPr>
              <a:t>×[</a:t>
            </a:r>
            <a:r>
              <a:rPr kumimoji="1" lang="ja-JP" altLang="en-US" dirty="0">
                <a:latin typeface="ＭＳ 明朝" panose="02020609040205080304" pitchFamily="17" charset="-128"/>
                <a:ea typeface="ＭＳ 明朝" panose="02020609040205080304" pitchFamily="17" charset="-128"/>
                <a:sym typeface="Wingdings" panose="05000000000000000000" pitchFamily="2" charset="2"/>
              </a:rPr>
              <a:t>０</a:t>
            </a:r>
            <a:r>
              <a:rPr kumimoji="1" lang="en-US" altLang="ja-JP" dirty="0">
                <a:latin typeface="ＭＳ 明朝" panose="02020609040205080304" pitchFamily="17" charset="-128"/>
                <a:ea typeface="ＭＳ 明朝" panose="02020609040205080304" pitchFamily="17" charset="-128"/>
                <a:sym typeface="Wingdings" panose="05000000000000000000" pitchFamily="2" charset="2"/>
              </a:rPr>
              <a:t>-</a:t>
            </a:r>
            <a:r>
              <a:rPr kumimoji="1" lang="ja-JP" altLang="en-US" dirty="0">
                <a:latin typeface="ＭＳ 明朝" panose="02020609040205080304" pitchFamily="17" charset="-128"/>
                <a:ea typeface="ＭＳ 明朝" panose="02020609040205080304" pitchFamily="17" charset="-128"/>
                <a:sym typeface="Wingdings" panose="05000000000000000000" pitchFamily="2" charset="2"/>
              </a:rPr>
              <a:t>９</a:t>
            </a:r>
            <a:r>
              <a:rPr kumimoji="1" lang="en-US" altLang="ja-JP" dirty="0">
                <a:latin typeface="ＭＳ 明朝" panose="02020609040205080304" pitchFamily="17" charset="-128"/>
                <a:ea typeface="ＭＳ 明朝" panose="02020609040205080304" pitchFamily="17" charset="-128"/>
                <a:sym typeface="Wingdings" panose="05000000000000000000" pitchFamily="2" charset="2"/>
              </a:rPr>
              <a:t>]</a:t>
            </a:r>
            <a:r>
              <a:rPr kumimoji="1" lang="ja-JP" altLang="en-US" dirty="0">
                <a:sym typeface="Wingdings" panose="05000000000000000000" pitchFamily="2" charset="2"/>
              </a:rPr>
              <a:t>」で始まる場合は中に外を付ける</a:t>
            </a:r>
            <a:endParaRPr kumimoji="1" lang="en-US" altLang="ja-JP" dirty="0"/>
          </a:p>
          <a:p>
            <a:pPr marL="0" indent="0">
              <a:buNone/>
            </a:pPr>
            <a:endParaRPr lang="en-US" altLang="ja-JP" dirty="0"/>
          </a:p>
        </p:txBody>
      </p:sp>
      <p:pic>
        <p:nvPicPr>
          <p:cNvPr id="10" name="コンテンツ プレースホルダー 4">
            <a:extLst>
              <a:ext uri="{FF2B5EF4-FFF2-40B4-BE49-F238E27FC236}">
                <a16:creationId xmlns:a16="http://schemas.microsoft.com/office/drawing/2014/main" id="{7314531C-C196-4512-AB4B-4C78FED5DDF2}"/>
              </a:ext>
            </a:extLst>
          </p:cNvPr>
          <p:cNvPicPr>
            <a:picLocks noChangeAspect="1"/>
          </p:cNvPicPr>
          <p:nvPr/>
        </p:nvPicPr>
        <p:blipFill>
          <a:blip r:embed="rId2"/>
          <a:stretch>
            <a:fillRect/>
          </a:stretch>
        </p:blipFill>
        <p:spPr>
          <a:xfrm>
            <a:off x="956211" y="2290811"/>
            <a:ext cx="4606389" cy="2637193"/>
          </a:xfrm>
          <a:prstGeom prst="rect">
            <a:avLst/>
          </a:prstGeom>
        </p:spPr>
      </p:pic>
    </p:spTree>
    <p:extLst>
      <p:ext uri="{BB962C8B-B14F-4D97-AF65-F5344CB8AC3E}">
        <p14:creationId xmlns:p14="http://schemas.microsoft.com/office/powerpoint/2010/main" val="1589030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0E0D18-7C50-47C5-8B52-C184F1E6E1B6}"/>
              </a:ext>
            </a:extLst>
          </p:cNvPr>
          <p:cNvSpPr>
            <a:spLocks noGrp="1"/>
          </p:cNvSpPr>
          <p:nvPr>
            <p:ph type="title"/>
          </p:nvPr>
        </p:nvSpPr>
        <p:spPr>
          <a:xfrm>
            <a:off x="914400" y="500062"/>
            <a:ext cx="10515600" cy="1325563"/>
          </a:xfrm>
        </p:spPr>
        <p:txBody>
          <a:bodyPr/>
          <a:lstStyle/>
          <a:p>
            <a:r>
              <a:rPr lang="en-US" altLang="ja-JP" dirty="0"/>
              <a:t>STEP3 </a:t>
            </a:r>
            <a:r>
              <a:rPr lang="ja-JP" altLang="en-US" dirty="0"/>
              <a:t>①</a:t>
            </a:r>
            <a:endParaRPr kumimoji="1" lang="ja-JP" altLang="en-US" dirty="0"/>
          </a:p>
        </p:txBody>
      </p:sp>
      <p:sp>
        <p:nvSpPr>
          <p:cNvPr id="3" name="コンテンツ プレースホルダー 2">
            <a:extLst>
              <a:ext uri="{FF2B5EF4-FFF2-40B4-BE49-F238E27FC236}">
                <a16:creationId xmlns:a16="http://schemas.microsoft.com/office/drawing/2014/main" id="{9D9827D7-7161-48B5-9671-2D9199583911}"/>
              </a:ext>
            </a:extLst>
          </p:cNvPr>
          <p:cNvSpPr>
            <a:spLocks noGrp="1"/>
          </p:cNvSpPr>
          <p:nvPr>
            <p:ph sz="half" idx="1"/>
          </p:nvPr>
        </p:nvSpPr>
        <p:spPr/>
        <p:txBody>
          <a:bodyPr/>
          <a:lstStyle/>
          <a:p>
            <a:pPr marL="0" indent="0">
              <a:buNone/>
            </a:pPr>
            <a:r>
              <a:rPr lang="ja-JP" altLang="en-US" dirty="0"/>
              <a:t>外に </a:t>
            </a:r>
            <a:r>
              <a:rPr lang="en-US" altLang="ja-JP" dirty="0"/>
              <a:t>‘</a:t>
            </a:r>
            <a:r>
              <a:rPr lang="en-US" altLang="ja-JP" dirty="0">
                <a:latin typeface="Courier New" panose="02070309020205020404" pitchFamily="49" charset="0"/>
                <a:cs typeface="Courier New" panose="02070309020205020404" pitchFamily="49" charset="0"/>
              </a:rPr>
              <a:t>g</a:t>
            </a:r>
            <a:r>
              <a:rPr lang="en-US" altLang="ja-JP" dirty="0"/>
              <a:t>’ </a:t>
            </a:r>
            <a:r>
              <a:rPr lang="ja-JP" altLang="en-US" dirty="0"/>
              <a:t>があれば外</a:t>
            </a:r>
            <a:r>
              <a:rPr lang="en-US" altLang="ja-JP" dirty="0"/>
              <a:t>(X)</a:t>
            </a:r>
            <a:r>
              <a:rPr lang="ja-JP" altLang="en-US" dirty="0"/>
              <a:t>、さもなくば中</a:t>
            </a:r>
            <a:r>
              <a:rPr lang="en-US" altLang="ja-JP" dirty="0"/>
              <a:t>(I)</a:t>
            </a:r>
            <a:r>
              <a:rPr lang="ja-JP" altLang="en-US" dirty="0"/>
              <a:t>を利用するようにする。</a:t>
            </a:r>
            <a:endParaRPr lang="en-US" altLang="ja-JP" dirty="0"/>
          </a:p>
          <a:p>
            <a:pPr marL="0" indent="0">
              <a:buNone/>
            </a:pPr>
            <a:r>
              <a:rPr lang="ja-JP" altLang="en-US" dirty="0"/>
              <a:t>ただし、</a:t>
            </a:r>
            <a:r>
              <a:rPr lang="ja-JP" altLang="en-US" dirty="0">
                <a:latin typeface="Courier New" panose="02070309020205020404" pitchFamily="49" charset="0"/>
                <a:cs typeface="Courier New" panose="02070309020205020404" pitchFamily="49" charset="0"/>
              </a:rPr>
              <a:t>外</a:t>
            </a:r>
            <a:r>
              <a:rPr lang="en-US" altLang="ja-JP" dirty="0"/>
              <a:t>(X)</a:t>
            </a:r>
            <a:r>
              <a:rPr lang="ja-JP" altLang="en-US" dirty="0">
                <a:latin typeface="Courier New" panose="02070309020205020404" pitchFamily="49" charset="0"/>
                <a:cs typeface="Courier New" panose="02070309020205020404" pitchFamily="49" charset="0"/>
              </a:rPr>
              <a:t>が</a:t>
            </a:r>
            <a:r>
              <a:rPr lang="en-US" altLang="ja-JP" dirty="0"/>
              <a:t>‘</a:t>
            </a:r>
            <a:r>
              <a:rPr lang="en-US" altLang="ja-JP" dirty="0">
                <a:latin typeface="Courier New" panose="02070309020205020404" pitchFamily="49" charset="0"/>
                <a:cs typeface="Courier New" panose="02070309020205020404" pitchFamily="49" charset="0"/>
              </a:rPr>
              <a:t>g</a:t>
            </a:r>
            <a:r>
              <a:rPr lang="en-US" altLang="ja-JP" dirty="0"/>
              <a:t>’ </a:t>
            </a:r>
            <a:r>
              <a:rPr lang="ja-JP" altLang="en-US" dirty="0"/>
              <a:t>を含まず、</a:t>
            </a:r>
            <a:r>
              <a:rPr lang="ja-JP" altLang="en-US" dirty="0">
                <a:latin typeface="Courier New" panose="02070309020205020404" pitchFamily="49" charset="0"/>
                <a:cs typeface="Courier New" panose="02070309020205020404" pitchFamily="49" charset="0"/>
              </a:rPr>
              <a:t>「</a:t>
            </a:r>
            <a:r>
              <a:rPr lang="en-US" altLang="ja-JP" dirty="0">
                <a:latin typeface="Courier New" panose="02070309020205020404" pitchFamily="49" charset="0"/>
                <a:cs typeface="Courier New" panose="02070309020205020404" pitchFamily="49" charset="0"/>
              </a:rPr>
              <a:t>×[</a:t>
            </a:r>
            <a:r>
              <a:rPr lang="ja-JP" altLang="en-US" dirty="0">
                <a:latin typeface="Courier New" panose="02070309020205020404" pitchFamily="49" charset="0"/>
                <a:cs typeface="Courier New" panose="02070309020205020404" pitchFamily="49" charset="0"/>
              </a:rPr>
              <a:t>０</a:t>
            </a:r>
            <a:r>
              <a:rPr lang="en-US" altLang="ja-JP" dirty="0">
                <a:latin typeface="Courier New" panose="02070309020205020404" pitchFamily="49" charset="0"/>
                <a:cs typeface="Courier New" panose="02070309020205020404" pitchFamily="49" charset="0"/>
              </a:rPr>
              <a:t>-</a:t>
            </a:r>
            <a:r>
              <a:rPr lang="ja-JP" altLang="en-US" dirty="0">
                <a:latin typeface="Courier New" panose="02070309020205020404" pitchFamily="49" charset="0"/>
                <a:cs typeface="Courier New" panose="02070309020205020404" pitchFamily="49" charset="0"/>
              </a:rPr>
              <a:t>９</a:t>
            </a:r>
            <a:r>
              <a:rPr lang="en-US" altLang="ja-JP" dirty="0">
                <a:latin typeface="Courier New" panose="02070309020205020404" pitchFamily="49" charset="0"/>
                <a:cs typeface="Courier New" panose="02070309020205020404" pitchFamily="49" charset="0"/>
              </a:rPr>
              <a:t>]%</a:t>
            </a:r>
            <a:r>
              <a:rPr lang="ja-JP" altLang="en-US" dirty="0">
                <a:latin typeface="Courier New" panose="02070309020205020404" pitchFamily="49" charset="0"/>
                <a:cs typeface="Courier New" panose="02070309020205020404" pitchFamily="49" charset="0"/>
              </a:rPr>
              <a:t>」にマッチする場合は中</a:t>
            </a:r>
            <a:r>
              <a:rPr lang="en-US" altLang="ja-JP" dirty="0"/>
              <a:t>(I)</a:t>
            </a:r>
            <a:r>
              <a:rPr lang="ja-JP" altLang="en-US" dirty="0">
                <a:latin typeface="Courier New" panose="02070309020205020404" pitchFamily="49" charset="0"/>
                <a:cs typeface="Courier New" panose="02070309020205020404" pitchFamily="49" charset="0"/>
              </a:rPr>
              <a:t>に外</a:t>
            </a:r>
            <a:r>
              <a:rPr lang="en-US" altLang="ja-JP" dirty="0"/>
              <a:t>(X)</a:t>
            </a:r>
            <a:r>
              <a:rPr lang="ja-JP" altLang="en-US" dirty="0"/>
              <a:t> </a:t>
            </a:r>
            <a:r>
              <a:rPr lang="ja-JP" altLang="en-US" dirty="0">
                <a:latin typeface="Courier New" panose="02070309020205020404" pitchFamily="49" charset="0"/>
                <a:cs typeface="Courier New" panose="02070309020205020404" pitchFamily="49" charset="0"/>
              </a:rPr>
              <a:t>を結合する。</a:t>
            </a:r>
            <a:endParaRPr lang="en-US" altLang="ja-JP" dirty="0">
              <a:latin typeface="Courier New" panose="02070309020205020404" pitchFamily="49" charset="0"/>
              <a:cs typeface="Courier New" panose="02070309020205020404" pitchFamily="49" charset="0"/>
            </a:endParaRPr>
          </a:p>
          <a:p>
            <a:pPr marL="0" indent="0">
              <a:buNone/>
            </a:pPr>
            <a:endParaRPr kumimoji="1" lang="ja-JP" altLang="en-US" dirty="0"/>
          </a:p>
        </p:txBody>
      </p:sp>
      <p:pic>
        <p:nvPicPr>
          <p:cNvPr id="9" name="図 8">
            <a:extLst>
              <a:ext uri="{FF2B5EF4-FFF2-40B4-BE49-F238E27FC236}">
                <a16:creationId xmlns:a16="http://schemas.microsoft.com/office/drawing/2014/main" id="{9551254B-7247-4D94-B70C-CFACE4F2C998}"/>
              </a:ext>
            </a:extLst>
          </p:cNvPr>
          <p:cNvPicPr>
            <a:picLocks noChangeAspect="1"/>
          </p:cNvPicPr>
          <p:nvPr/>
        </p:nvPicPr>
        <p:blipFill>
          <a:blip r:embed="rId2"/>
          <a:stretch>
            <a:fillRect/>
          </a:stretch>
        </p:blipFill>
        <p:spPr>
          <a:xfrm>
            <a:off x="6394996" y="2030772"/>
            <a:ext cx="4843072" cy="3048004"/>
          </a:xfrm>
          <a:prstGeom prst="rect">
            <a:avLst/>
          </a:prstGeom>
        </p:spPr>
      </p:pic>
    </p:spTree>
    <p:extLst>
      <p:ext uri="{BB962C8B-B14F-4D97-AF65-F5344CB8AC3E}">
        <p14:creationId xmlns:p14="http://schemas.microsoft.com/office/powerpoint/2010/main" val="3656476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385ACD-934E-4EC7-953C-923B8BDD98AC}"/>
              </a:ext>
            </a:extLst>
          </p:cNvPr>
          <p:cNvSpPr>
            <a:spLocks noGrp="1"/>
          </p:cNvSpPr>
          <p:nvPr>
            <p:ph type="title"/>
          </p:nvPr>
        </p:nvSpPr>
        <p:spPr/>
        <p:txBody>
          <a:bodyPr/>
          <a:lstStyle/>
          <a:p>
            <a:r>
              <a:rPr kumimoji="1" lang="en-US" altLang="ja-JP" dirty="0"/>
              <a:t>STEP3 </a:t>
            </a:r>
            <a:r>
              <a:rPr kumimoji="1" lang="ja-JP" altLang="en-US" dirty="0"/>
              <a:t>②</a:t>
            </a:r>
          </a:p>
        </p:txBody>
      </p:sp>
      <p:sp>
        <p:nvSpPr>
          <p:cNvPr id="4" name="コンテンツ プレースホルダー 3">
            <a:extLst>
              <a:ext uri="{FF2B5EF4-FFF2-40B4-BE49-F238E27FC236}">
                <a16:creationId xmlns:a16="http://schemas.microsoft.com/office/drawing/2014/main" id="{D5B638C9-00B4-48A4-A25F-60D215769668}"/>
              </a:ext>
            </a:extLst>
          </p:cNvPr>
          <p:cNvSpPr>
            <a:spLocks noGrp="1"/>
          </p:cNvSpPr>
          <p:nvPr>
            <p:ph sz="half" idx="2"/>
          </p:nvPr>
        </p:nvSpPr>
        <p:spPr/>
        <p:txBody>
          <a:bodyPr/>
          <a:lstStyle/>
          <a:p>
            <a:pPr marL="0" indent="0">
              <a:buNone/>
            </a:pPr>
            <a:r>
              <a:rPr lang="en-US" altLang="ja-JP" dirty="0">
                <a:sym typeface="Wingdings" panose="05000000000000000000" pitchFamily="2" charset="2"/>
              </a:rPr>
              <a:t></a:t>
            </a:r>
            <a:r>
              <a:rPr lang="ja-JP" altLang="en-US" dirty="0">
                <a:sym typeface="Wingdings" panose="05000000000000000000" pitchFamily="2" charset="2"/>
              </a:rPr>
              <a:t>後は数値と演算子を取り出せば良さげ。</a:t>
            </a:r>
            <a:endParaRPr lang="en-US" altLang="ja-JP" dirty="0">
              <a:sym typeface="Wingdings" panose="05000000000000000000" pitchFamily="2" charset="2"/>
            </a:endParaRPr>
          </a:p>
          <a:p>
            <a:pPr marL="1438275" indent="-457200"/>
            <a:r>
              <a:rPr lang="en-US" altLang="ja-JP" sz="2400" dirty="0">
                <a:sym typeface="Wingdings" panose="05000000000000000000" pitchFamily="2" charset="2"/>
              </a:rPr>
              <a:t>’</a:t>
            </a:r>
            <a:r>
              <a:rPr lang="ja-JP" altLang="en-US" sz="2400" dirty="0">
                <a:sym typeface="Wingdings" panose="05000000000000000000" pitchFamily="2" charset="2"/>
              </a:rPr>
              <a:t>・</a:t>
            </a:r>
            <a:r>
              <a:rPr lang="en-US" altLang="ja-JP" sz="2400" dirty="0">
                <a:sym typeface="Wingdings" panose="05000000000000000000" pitchFamily="2" charset="2"/>
              </a:rPr>
              <a:t>’</a:t>
            </a:r>
            <a:r>
              <a:rPr lang="ja-JP" altLang="en-US" sz="2400" dirty="0">
                <a:sym typeface="Wingdings" panose="05000000000000000000" pitchFamily="2" charset="2"/>
              </a:rPr>
              <a:t>は </a:t>
            </a:r>
            <a:r>
              <a:rPr lang="en-US" altLang="ja-JP" sz="2400" dirty="0">
                <a:sym typeface="Wingdings" panose="05000000000000000000" pitchFamily="2" charset="2"/>
              </a:rPr>
              <a:t>‘+’ </a:t>
            </a:r>
            <a:r>
              <a:rPr lang="ja-JP" altLang="en-US" sz="2400" dirty="0">
                <a:sym typeface="Wingdings" panose="05000000000000000000" pitchFamily="2" charset="2"/>
              </a:rPr>
              <a:t>として扱う。</a:t>
            </a:r>
            <a:r>
              <a:rPr lang="en-US" altLang="ja-JP" sz="2400" dirty="0">
                <a:sym typeface="Wingdings" panose="05000000000000000000" pitchFamily="2" charset="2"/>
              </a:rPr>
              <a:t>(</a:t>
            </a:r>
            <a:r>
              <a:rPr lang="en-US" altLang="ja-JP" sz="2400" dirty="0" err="1"/>
              <a:t>Fn_ChangeFullWidthToHalfWidth</a:t>
            </a:r>
            <a:r>
              <a:rPr lang="en-US" altLang="ja-JP" sz="2400" dirty="0"/>
              <a:t> </a:t>
            </a:r>
            <a:r>
              <a:rPr lang="ja-JP" altLang="en-US" sz="2400" dirty="0"/>
              <a:t>を参考</a:t>
            </a:r>
            <a:r>
              <a:rPr lang="en-US" altLang="ja-JP" sz="2400" dirty="0"/>
              <a:t>)</a:t>
            </a:r>
          </a:p>
          <a:p>
            <a:pPr marL="1438275" indent="-457200"/>
            <a:r>
              <a:rPr lang="en-US" altLang="ja-JP" sz="2400" dirty="0">
                <a:sym typeface="Wingdings" panose="05000000000000000000" pitchFamily="2" charset="2"/>
              </a:rPr>
              <a:t>’</a:t>
            </a:r>
            <a:r>
              <a:rPr lang="ja-JP" altLang="en-US" sz="2400" dirty="0" err="1">
                <a:sym typeface="Wingdings" panose="05000000000000000000" pitchFamily="2" charset="2"/>
              </a:rPr>
              <a:t>ｋ</a:t>
            </a:r>
            <a:r>
              <a:rPr lang="en-US" altLang="ja-JP" sz="2400" dirty="0">
                <a:sym typeface="Wingdings" panose="05000000000000000000" pitchFamily="2" charset="2"/>
              </a:rPr>
              <a:t>’ </a:t>
            </a:r>
            <a:r>
              <a:rPr lang="ja-JP" altLang="en-US" sz="2400" dirty="0">
                <a:sym typeface="Wingdings" panose="05000000000000000000" pitchFamily="2" charset="2"/>
              </a:rPr>
              <a:t>は </a:t>
            </a:r>
            <a:r>
              <a:rPr lang="en-US" altLang="ja-JP" sz="2400" dirty="0">
                <a:sym typeface="Wingdings" panose="05000000000000000000" pitchFamily="2" charset="2"/>
              </a:rPr>
              <a:t>‘*1000’ </a:t>
            </a:r>
            <a:r>
              <a:rPr lang="ja-JP" altLang="en-US" sz="2400" dirty="0">
                <a:sym typeface="Wingdings" panose="05000000000000000000" pitchFamily="2" charset="2"/>
              </a:rPr>
              <a:t>として扱う</a:t>
            </a:r>
            <a:endParaRPr lang="en-US" altLang="ja-JP" sz="2400" dirty="0">
              <a:sym typeface="Wingdings" panose="05000000000000000000" pitchFamily="2" charset="2"/>
            </a:endParaRPr>
          </a:p>
          <a:p>
            <a:pPr marL="0" indent="0">
              <a:buNone/>
            </a:pPr>
            <a:endParaRPr kumimoji="1" lang="ja-JP" altLang="en-US" dirty="0"/>
          </a:p>
        </p:txBody>
      </p:sp>
      <p:pic>
        <p:nvPicPr>
          <p:cNvPr id="5" name="コンテンツ プレースホルダー 4">
            <a:extLst>
              <a:ext uri="{FF2B5EF4-FFF2-40B4-BE49-F238E27FC236}">
                <a16:creationId xmlns:a16="http://schemas.microsoft.com/office/drawing/2014/main" id="{342B6806-4CAB-4BDF-910E-884463858D84}"/>
              </a:ext>
            </a:extLst>
          </p:cNvPr>
          <p:cNvPicPr>
            <a:picLocks noGrp="1" noChangeAspect="1"/>
          </p:cNvPicPr>
          <p:nvPr>
            <p:ph sz="half" idx="1"/>
          </p:nvPr>
        </p:nvPicPr>
        <p:blipFill>
          <a:blip r:embed="rId2"/>
          <a:stretch>
            <a:fillRect/>
          </a:stretch>
        </p:blipFill>
        <p:spPr>
          <a:xfrm>
            <a:off x="667016" y="1825625"/>
            <a:ext cx="5123054" cy="4035529"/>
          </a:xfrm>
          <a:prstGeom prst="rect">
            <a:avLst/>
          </a:prstGeom>
        </p:spPr>
      </p:pic>
    </p:spTree>
    <p:extLst>
      <p:ext uri="{BB962C8B-B14F-4D97-AF65-F5344CB8AC3E}">
        <p14:creationId xmlns:p14="http://schemas.microsoft.com/office/powerpoint/2010/main" val="147093166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3777</TotalTime>
  <Words>617</Words>
  <Application>Microsoft Office PowerPoint</Application>
  <PresentationFormat>ワイド画面</PresentationFormat>
  <Paragraphs>68</Paragraphs>
  <Slides>20</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20</vt:i4>
      </vt:variant>
    </vt:vector>
  </HeadingPairs>
  <TitlesOfParts>
    <vt:vector size="27" baseType="lpstr">
      <vt:lpstr>ＭＳ Ｐ明朝</vt:lpstr>
      <vt:lpstr>ＭＳ 明朝</vt:lpstr>
      <vt:lpstr>游ゴシック</vt:lpstr>
      <vt:lpstr>游ゴシック Light</vt:lpstr>
      <vt:lpstr>Arial</vt:lpstr>
      <vt:lpstr>Courier New</vt:lpstr>
      <vt:lpstr>Office テーマ</vt:lpstr>
      <vt:lpstr>第13回勉強会 問題3「重量計算」 の解答例</vt:lpstr>
      <vt:lpstr>注意事項</vt:lpstr>
      <vt:lpstr>問題</vt:lpstr>
      <vt:lpstr>問題の事前配布</vt:lpstr>
      <vt:lpstr>STEP1</vt:lpstr>
      <vt:lpstr>STEP2 ①</vt:lpstr>
      <vt:lpstr>STEP2 ②</vt:lpstr>
      <vt:lpstr>STEP3 ①</vt:lpstr>
      <vt:lpstr>STEP3 ②</vt:lpstr>
      <vt:lpstr>STEP4 ①</vt:lpstr>
      <vt:lpstr>STEP4 ②</vt:lpstr>
      <vt:lpstr>STEP4 ③</vt:lpstr>
      <vt:lpstr>STEP4 ④</vt:lpstr>
      <vt:lpstr>STEP5 ①</vt:lpstr>
      <vt:lpstr>STEP5 ② </vt:lpstr>
      <vt:lpstr>STEP5 ③</vt:lpstr>
      <vt:lpstr>注意点</vt:lpstr>
      <vt:lpstr>解答SQL全文①</vt:lpstr>
      <vt:lpstr>解答SQL全文②</vt:lpstr>
      <vt:lpstr>解答SQL全文③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第13回勉強会 問題3の解答例</dc:title>
  <dc:creator>成岡 知彦</dc:creator>
  <cp:lastModifiedBy>成岡 知彦</cp:lastModifiedBy>
  <cp:revision>9</cp:revision>
  <dcterms:created xsi:type="dcterms:W3CDTF">2018-12-23T15:03:07Z</dcterms:created>
  <dcterms:modified xsi:type="dcterms:W3CDTF">2019-01-27T15:36:26Z</dcterms:modified>
</cp:coreProperties>
</file>