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58" r:id="rId3"/>
    <p:sldId id="257" r:id="rId4"/>
    <p:sldId id="259" r:id="rId5"/>
    <p:sldId id="292" r:id="rId6"/>
    <p:sldId id="262" r:id="rId7"/>
    <p:sldId id="261" r:id="rId8"/>
    <p:sldId id="269" r:id="rId9"/>
    <p:sldId id="290" r:id="rId10"/>
    <p:sldId id="270" r:id="rId11"/>
    <p:sldId id="272" r:id="rId12"/>
    <p:sldId id="275" r:id="rId13"/>
    <p:sldId id="291" r:id="rId14"/>
    <p:sldId id="281" r:id="rId15"/>
    <p:sldId id="283" r:id="rId16"/>
    <p:sldId id="286" r:id="rId17"/>
    <p:sldId id="289" r:id="rId18"/>
    <p:sldId id="293" r:id="rId19"/>
    <p:sldId id="294" r:id="rId20"/>
    <p:sldId id="295"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DA14B9-BDE2-48F9-B6B7-107EA1E5ECF2}" v="45" dt="2019-01-27T15:35:44.9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3" autoAdjust="0"/>
    <p:restoredTop sz="94660"/>
  </p:normalViewPr>
  <p:slideViewPr>
    <p:cSldViewPr snapToGrid="0">
      <p:cViewPr varScale="1">
        <p:scale>
          <a:sx n="76" d="100"/>
          <a:sy n="76" d="100"/>
        </p:scale>
        <p:origin x="2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E5FC42-5476-40CA-9FD9-2FCE22C7623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776DA65-64E2-4AAC-967B-18873150D0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ABD1390-9E40-4E8D-916F-075FD103DDA2}"/>
              </a:ext>
            </a:extLst>
          </p:cNvPr>
          <p:cNvSpPr>
            <a:spLocks noGrp="1"/>
          </p:cNvSpPr>
          <p:nvPr>
            <p:ph type="dt" sz="half" idx="10"/>
          </p:nvPr>
        </p:nvSpPr>
        <p:spPr/>
        <p:txBody>
          <a:bodyPr/>
          <a:lstStyle/>
          <a:p>
            <a:fld id="{556F53F3-2242-4097-A2BE-170E1D1018F9}" type="datetimeFigureOut">
              <a:rPr kumimoji="1" lang="ja-JP" altLang="en-US" smtClean="0"/>
              <a:t>2019/1/28</a:t>
            </a:fld>
            <a:endParaRPr kumimoji="1" lang="ja-JP" altLang="en-US" dirty="0"/>
          </a:p>
        </p:txBody>
      </p:sp>
      <p:sp>
        <p:nvSpPr>
          <p:cNvPr id="5" name="フッター プレースホルダー 4">
            <a:extLst>
              <a:ext uri="{FF2B5EF4-FFF2-40B4-BE49-F238E27FC236}">
                <a16:creationId xmlns:a16="http://schemas.microsoft.com/office/drawing/2014/main" id="{3472AA35-CEC3-4F53-8CA9-3796CF2A1A14}"/>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4C6CE4D2-E8F5-4799-ADFA-AA8EF28D01C4}"/>
              </a:ext>
            </a:extLst>
          </p:cNvPr>
          <p:cNvSpPr>
            <a:spLocks noGrp="1"/>
          </p:cNvSpPr>
          <p:nvPr>
            <p:ph type="sldNum" sz="quarter" idx="12"/>
          </p:nvPr>
        </p:nvSpPr>
        <p:spPr/>
        <p:txBody>
          <a:bodyPr/>
          <a:lstStyle/>
          <a:p>
            <a:fld id="{F34DAD1D-EFE0-4F42-AD49-DCDE64E7ABC3}" type="slidenum">
              <a:rPr kumimoji="1" lang="ja-JP" altLang="en-US" smtClean="0"/>
              <a:t>‹#›</a:t>
            </a:fld>
            <a:endParaRPr kumimoji="1" lang="ja-JP" altLang="en-US" dirty="0"/>
          </a:p>
        </p:txBody>
      </p:sp>
    </p:spTree>
    <p:extLst>
      <p:ext uri="{BB962C8B-B14F-4D97-AF65-F5344CB8AC3E}">
        <p14:creationId xmlns:p14="http://schemas.microsoft.com/office/powerpoint/2010/main" val="562631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B0F743-302C-4C96-9E9B-F8DB7D4BFB7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C5D6D80-FB10-4BB3-B7F1-3A14B72D6CE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BE49F5B-3090-4516-9C4D-A188F3D58204}"/>
              </a:ext>
            </a:extLst>
          </p:cNvPr>
          <p:cNvSpPr>
            <a:spLocks noGrp="1"/>
          </p:cNvSpPr>
          <p:nvPr>
            <p:ph type="dt" sz="half" idx="10"/>
          </p:nvPr>
        </p:nvSpPr>
        <p:spPr/>
        <p:txBody>
          <a:bodyPr/>
          <a:lstStyle/>
          <a:p>
            <a:fld id="{556F53F3-2242-4097-A2BE-170E1D1018F9}" type="datetimeFigureOut">
              <a:rPr kumimoji="1" lang="ja-JP" altLang="en-US" smtClean="0"/>
              <a:t>2019/1/28</a:t>
            </a:fld>
            <a:endParaRPr kumimoji="1" lang="ja-JP" altLang="en-US" dirty="0"/>
          </a:p>
        </p:txBody>
      </p:sp>
      <p:sp>
        <p:nvSpPr>
          <p:cNvPr id="5" name="フッター プレースホルダー 4">
            <a:extLst>
              <a:ext uri="{FF2B5EF4-FFF2-40B4-BE49-F238E27FC236}">
                <a16:creationId xmlns:a16="http://schemas.microsoft.com/office/drawing/2014/main" id="{742AE380-F38F-4E93-9903-A28AC53AE26D}"/>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90504CAE-878D-4007-9DF5-B420AB06D752}"/>
              </a:ext>
            </a:extLst>
          </p:cNvPr>
          <p:cNvSpPr>
            <a:spLocks noGrp="1"/>
          </p:cNvSpPr>
          <p:nvPr>
            <p:ph type="sldNum" sz="quarter" idx="12"/>
          </p:nvPr>
        </p:nvSpPr>
        <p:spPr/>
        <p:txBody>
          <a:bodyPr/>
          <a:lstStyle/>
          <a:p>
            <a:fld id="{F34DAD1D-EFE0-4F42-AD49-DCDE64E7ABC3}" type="slidenum">
              <a:rPr kumimoji="1" lang="ja-JP" altLang="en-US" smtClean="0"/>
              <a:t>‹#›</a:t>
            </a:fld>
            <a:endParaRPr kumimoji="1" lang="ja-JP" altLang="en-US" dirty="0"/>
          </a:p>
        </p:txBody>
      </p:sp>
    </p:spTree>
    <p:extLst>
      <p:ext uri="{BB962C8B-B14F-4D97-AF65-F5344CB8AC3E}">
        <p14:creationId xmlns:p14="http://schemas.microsoft.com/office/powerpoint/2010/main" val="882214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3539240-1EE4-4945-B7CB-34617F4B646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10A5DB0-125D-4989-AAA9-CBAF44A4AB0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58EEB4E-1C93-419A-A6DF-94BDF9A8CBBF}"/>
              </a:ext>
            </a:extLst>
          </p:cNvPr>
          <p:cNvSpPr>
            <a:spLocks noGrp="1"/>
          </p:cNvSpPr>
          <p:nvPr>
            <p:ph type="dt" sz="half" idx="10"/>
          </p:nvPr>
        </p:nvSpPr>
        <p:spPr/>
        <p:txBody>
          <a:bodyPr/>
          <a:lstStyle/>
          <a:p>
            <a:fld id="{556F53F3-2242-4097-A2BE-170E1D1018F9}" type="datetimeFigureOut">
              <a:rPr kumimoji="1" lang="ja-JP" altLang="en-US" smtClean="0"/>
              <a:t>2019/1/28</a:t>
            </a:fld>
            <a:endParaRPr kumimoji="1" lang="ja-JP" altLang="en-US" dirty="0"/>
          </a:p>
        </p:txBody>
      </p:sp>
      <p:sp>
        <p:nvSpPr>
          <p:cNvPr id="5" name="フッター プレースホルダー 4">
            <a:extLst>
              <a:ext uri="{FF2B5EF4-FFF2-40B4-BE49-F238E27FC236}">
                <a16:creationId xmlns:a16="http://schemas.microsoft.com/office/drawing/2014/main" id="{CB3EC677-BDB5-49B7-A1D4-731B13425AF6}"/>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C5A68BFA-5B74-49A3-B9E5-AC72056C6758}"/>
              </a:ext>
            </a:extLst>
          </p:cNvPr>
          <p:cNvSpPr>
            <a:spLocks noGrp="1"/>
          </p:cNvSpPr>
          <p:nvPr>
            <p:ph type="sldNum" sz="quarter" idx="12"/>
          </p:nvPr>
        </p:nvSpPr>
        <p:spPr/>
        <p:txBody>
          <a:bodyPr/>
          <a:lstStyle/>
          <a:p>
            <a:fld id="{F34DAD1D-EFE0-4F42-AD49-DCDE64E7ABC3}" type="slidenum">
              <a:rPr kumimoji="1" lang="ja-JP" altLang="en-US" smtClean="0"/>
              <a:t>‹#›</a:t>
            </a:fld>
            <a:endParaRPr kumimoji="1" lang="ja-JP" altLang="en-US" dirty="0"/>
          </a:p>
        </p:txBody>
      </p:sp>
    </p:spTree>
    <p:extLst>
      <p:ext uri="{BB962C8B-B14F-4D97-AF65-F5344CB8AC3E}">
        <p14:creationId xmlns:p14="http://schemas.microsoft.com/office/powerpoint/2010/main" val="2556485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C86C7E-1C34-42C0-B030-CD33F22B1F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F75B2DD-3979-4F9D-B30C-0C8C7211AF1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E0DD189-9878-47B7-B019-789D7160EAA9}"/>
              </a:ext>
            </a:extLst>
          </p:cNvPr>
          <p:cNvSpPr>
            <a:spLocks noGrp="1"/>
          </p:cNvSpPr>
          <p:nvPr>
            <p:ph type="dt" sz="half" idx="10"/>
          </p:nvPr>
        </p:nvSpPr>
        <p:spPr/>
        <p:txBody>
          <a:bodyPr/>
          <a:lstStyle/>
          <a:p>
            <a:fld id="{556F53F3-2242-4097-A2BE-170E1D1018F9}" type="datetimeFigureOut">
              <a:rPr kumimoji="1" lang="ja-JP" altLang="en-US" smtClean="0"/>
              <a:t>2019/1/28</a:t>
            </a:fld>
            <a:endParaRPr kumimoji="1" lang="ja-JP" altLang="en-US" dirty="0"/>
          </a:p>
        </p:txBody>
      </p:sp>
      <p:sp>
        <p:nvSpPr>
          <p:cNvPr id="5" name="フッター プレースホルダー 4">
            <a:extLst>
              <a:ext uri="{FF2B5EF4-FFF2-40B4-BE49-F238E27FC236}">
                <a16:creationId xmlns:a16="http://schemas.microsoft.com/office/drawing/2014/main" id="{E6F55373-9754-441B-9AE6-C39200128F7C}"/>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0F817F7C-04FF-4AD2-AA5C-66E2550D7ED0}"/>
              </a:ext>
            </a:extLst>
          </p:cNvPr>
          <p:cNvSpPr>
            <a:spLocks noGrp="1"/>
          </p:cNvSpPr>
          <p:nvPr>
            <p:ph type="sldNum" sz="quarter" idx="12"/>
          </p:nvPr>
        </p:nvSpPr>
        <p:spPr/>
        <p:txBody>
          <a:bodyPr/>
          <a:lstStyle/>
          <a:p>
            <a:fld id="{F34DAD1D-EFE0-4F42-AD49-DCDE64E7ABC3}" type="slidenum">
              <a:rPr kumimoji="1" lang="ja-JP" altLang="en-US" smtClean="0"/>
              <a:t>‹#›</a:t>
            </a:fld>
            <a:endParaRPr kumimoji="1" lang="ja-JP" altLang="en-US" dirty="0"/>
          </a:p>
        </p:txBody>
      </p:sp>
    </p:spTree>
    <p:extLst>
      <p:ext uri="{BB962C8B-B14F-4D97-AF65-F5344CB8AC3E}">
        <p14:creationId xmlns:p14="http://schemas.microsoft.com/office/powerpoint/2010/main" val="4077326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B959A6-34F7-4637-B89F-4392476C7E9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B48426E-38BA-4EAC-AFDD-4B6151021A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15E21C5-7CCA-4D5C-954C-5193AB820C54}"/>
              </a:ext>
            </a:extLst>
          </p:cNvPr>
          <p:cNvSpPr>
            <a:spLocks noGrp="1"/>
          </p:cNvSpPr>
          <p:nvPr>
            <p:ph type="dt" sz="half" idx="10"/>
          </p:nvPr>
        </p:nvSpPr>
        <p:spPr/>
        <p:txBody>
          <a:bodyPr/>
          <a:lstStyle/>
          <a:p>
            <a:fld id="{556F53F3-2242-4097-A2BE-170E1D1018F9}" type="datetimeFigureOut">
              <a:rPr kumimoji="1" lang="ja-JP" altLang="en-US" smtClean="0"/>
              <a:t>2019/1/28</a:t>
            </a:fld>
            <a:endParaRPr kumimoji="1" lang="ja-JP" altLang="en-US" dirty="0"/>
          </a:p>
        </p:txBody>
      </p:sp>
      <p:sp>
        <p:nvSpPr>
          <p:cNvPr id="5" name="フッター プレースホルダー 4">
            <a:extLst>
              <a:ext uri="{FF2B5EF4-FFF2-40B4-BE49-F238E27FC236}">
                <a16:creationId xmlns:a16="http://schemas.microsoft.com/office/drawing/2014/main" id="{7354D319-ED22-4647-977D-22B348DB78EF}"/>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DF008FB1-F3BE-448A-A97F-7D2410F5427A}"/>
              </a:ext>
            </a:extLst>
          </p:cNvPr>
          <p:cNvSpPr>
            <a:spLocks noGrp="1"/>
          </p:cNvSpPr>
          <p:nvPr>
            <p:ph type="sldNum" sz="quarter" idx="12"/>
          </p:nvPr>
        </p:nvSpPr>
        <p:spPr/>
        <p:txBody>
          <a:bodyPr/>
          <a:lstStyle/>
          <a:p>
            <a:fld id="{F34DAD1D-EFE0-4F42-AD49-DCDE64E7ABC3}" type="slidenum">
              <a:rPr kumimoji="1" lang="ja-JP" altLang="en-US" smtClean="0"/>
              <a:t>‹#›</a:t>
            </a:fld>
            <a:endParaRPr kumimoji="1" lang="ja-JP" altLang="en-US" dirty="0"/>
          </a:p>
        </p:txBody>
      </p:sp>
    </p:spTree>
    <p:extLst>
      <p:ext uri="{BB962C8B-B14F-4D97-AF65-F5344CB8AC3E}">
        <p14:creationId xmlns:p14="http://schemas.microsoft.com/office/powerpoint/2010/main" val="3508200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361800-A47B-44D6-AB79-A42B74C94B1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BFCD26A-C9E0-404F-A319-23CFF70331F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7E27A4B-304A-45CA-B04C-BE918818B1D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DA5AF84-FBD6-4DEA-B8FD-7940F9E92C6E}"/>
              </a:ext>
            </a:extLst>
          </p:cNvPr>
          <p:cNvSpPr>
            <a:spLocks noGrp="1"/>
          </p:cNvSpPr>
          <p:nvPr>
            <p:ph type="dt" sz="half" idx="10"/>
          </p:nvPr>
        </p:nvSpPr>
        <p:spPr/>
        <p:txBody>
          <a:bodyPr/>
          <a:lstStyle/>
          <a:p>
            <a:fld id="{556F53F3-2242-4097-A2BE-170E1D1018F9}" type="datetimeFigureOut">
              <a:rPr kumimoji="1" lang="ja-JP" altLang="en-US" smtClean="0"/>
              <a:t>2019/1/28</a:t>
            </a:fld>
            <a:endParaRPr kumimoji="1" lang="ja-JP" altLang="en-US" dirty="0"/>
          </a:p>
        </p:txBody>
      </p:sp>
      <p:sp>
        <p:nvSpPr>
          <p:cNvPr id="6" name="フッター プレースホルダー 5">
            <a:extLst>
              <a:ext uri="{FF2B5EF4-FFF2-40B4-BE49-F238E27FC236}">
                <a16:creationId xmlns:a16="http://schemas.microsoft.com/office/drawing/2014/main" id="{06ABC4DF-D04A-4B12-9FEF-84B9B00FCF86}"/>
              </a:ext>
            </a:extLst>
          </p:cNvPr>
          <p:cNvSpPr>
            <a:spLocks noGrp="1"/>
          </p:cNvSpPr>
          <p:nvPr>
            <p:ph type="ftr" sz="quarter" idx="11"/>
          </p:nvPr>
        </p:nvSpPr>
        <p:spPr/>
        <p:txBody>
          <a:bodyPr/>
          <a:lstStyle/>
          <a:p>
            <a:endParaRPr kumimoji="1" lang="ja-JP" altLang="en-US" dirty="0"/>
          </a:p>
        </p:txBody>
      </p:sp>
      <p:sp>
        <p:nvSpPr>
          <p:cNvPr id="7" name="スライド番号プレースホルダー 6">
            <a:extLst>
              <a:ext uri="{FF2B5EF4-FFF2-40B4-BE49-F238E27FC236}">
                <a16:creationId xmlns:a16="http://schemas.microsoft.com/office/drawing/2014/main" id="{35BC7C8D-6DD1-4467-B2C0-2645C2322288}"/>
              </a:ext>
            </a:extLst>
          </p:cNvPr>
          <p:cNvSpPr>
            <a:spLocks noGrp="1"/>
          </p:cNvSpPr>
          <p:nvPr>
            <p:ph type="sldNum" sz="quarter" idx="12"/>
          </p:nvPr>
        </p:nvSpPr>
        <p:spPr/>
        <p:txBody>
          <a:bodyPr/>
          <a:lstStyle/>
          <a:p>
            <a:fld id="{F34DAD1D-EFE0-4F42-AD49-DCDE64E7ABC3}" type="slidenum">
              <a:rPr kumimoji="1" lang="ja-JP" altLang="en-US" smtClean="0"/>
              <a:t>‹#›</a:t>
            </a:fld>
            <a:endParaRPr kumimoji="1" lang="ja-JP" altLang="en-US" dirty="0"/>
          </a:p>
        </p:txBody>
      </p:sp>
    </p:spTree>
    <p:extLst>
      <p:ext uri="{BB962C8B-B14F-4D97-AF65-F5344CB8AC3E}">
        <p14:creationId xmlns:p14="http://schemas.microsoft.com/office/powerpoint/2010/main" val="3905080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ACCE43-A58E-42A0-ABB1-6C84C0AD3C1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FAA545-35BC-4714-AEFD-2F08EED3E9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F101E44-3DB3-4582-B89B-3CF9110A5E8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4570974-E5BD-47CB-834D-927BD4F0E5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009B84F-97A0-4E21-B668-2F00753E8EE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2BC8E1-0035-4EE3-92AB-61B93761A5BB}"/>
              </a:ext>
            </a:extLst>
          </p:cNvPr>
          <p:cNvSpPr>
            <a:spLocks noGrp="1"/>
          </p:cNvSpPr>
          <p:nvPr>
            <p:ph type="dt" sz="half" idx="10"/>
          </p:nvPr>
        </p:nvSpPr>
        <p:spPr/>
        <p:txBody>
          <a:bodyPr/>
          <a:lstStyle/>
          <a:p>
            <a:fld id="{556F53F3-2242-4097-A2BE-170E1D1018F9}" type="datetimeFigureOut">
              <a:rPr kumimoji="1" lang="ja-JP" altLang="en-US" smtClean="0"/>
              <a:t>2019/1/28</a:t>
            </a:fld>
            <a:endParaRPr kumimoji="1" lang="ja-JP" altLang="en-US" dirty="0"/>
          </a:p>
        </p:txBody>
      </p:sp>
      <p:sp>
        <p:nvSpPr>
          <p:cNvPr id="8" name="フッター プレースホルダー 7">
            <a:extLst>
              <a:ext uri="{FF2B5EF4-FFF2-40B4-BE49-F238E27FC236}">
                <a16:creationId xmlns:a16="http://schemas.microsoft.com/office/drawing/2014/main" id="{DAC1DB14-9808-46C2-85DE-914A7F50F526}"/>
              </a:ext>
            </a:extLst>
          </p:cNvPr>
          <p:cNvSpPr>
            <a:spLocks noGrp="1"/>
          </p:cNvSpPr>
          <p:nvPr>
            <p:ph type="ftr" sz="quarter" idx="11"/>
          </p:nvPr>
        </p:nvSpPr>
        <p:spPr/>
        <p:txBody>
          <a:bodyPr/>
          <a:lstStyle/>
          <a:p>
            <a:endParaRPr kumimoji="1" lang="ja-JP" altLang="en-US" dirty="0"/>
          </a:p>
        </p:txBody>
      </p:sp>
      <p:sp>
        <p:nvSpPr>
          <p:cNvPr id="9" name="スライド番号プレースホルダー 8">
            <a:extLst>
              <a:ext uri="{FF2B5EF4-FFF2-40B4-BE49-F238E27FC236}">
                <a16:creationId xmlns:a16="http://schemas.microsoft.com/office/drawing/2014/main" id="{0A1E9EFA-1DAD-491E-81D4-D63822764DDA}"/>
              </a:ext>
            </a:extLst>
          </p:cNvPr>
          <p:cNvSpPr>
            <a:spLocks noGrp="1"/>
          </p:cNvSpPr>
          <p:nvPr>
            <p:ph type="sldNum" sz="quarter" idx="12"/>
          </p:nvPr>
        </p:nvSpPr>
        <p:spPr/>
        <p:txBody>
          <a:bodyPr/>
          <a:lstStyle/>
          <a:p>
            <a:fld id="{F34DAD1D-EFE0-4F42-AD49-DCDE64E7ABC3}" type="slidenum">
              <a:rPr kumimoji="1" lang="ja-JP" altLang="en-US" smtClean="0"/>
              <a:t>‹#›</a:t>
            </a:fld>
            <a:endParaRPr kumimoji="1" lang="ja-JP" altLang="en-US" dirty="0"/>
          </a:p>
        </p:txBody>
      </p:sp>
    </p:spTree>
    <p:extLst>
      <p:ext uri="{BB962C8B-B14F-4D97-AF65-F5344CB8AC3E}">
        <p14:creationId xmlns:p14="http://schemas.microsoft.com/office/powerpoint/2010/main" val="3392407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8F25DA-AD40-4003-9BD5-080FA6FAED2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96B8B8F-669A-4944-864F-701049859C81}"/>
              </a:ext>
            </a:extLst>
          </p:cNvPr>
          <p:cNvSpPr>
            <a:spLocks noGrp="1"/>
          </p:cNvSpPr>
          <p:nvPr>
            <p:ph type="dt" sz="half" idx="10"/>
          </p:nvPr>
        </p:nvSpPr>
        <p:spPr/>
        <p:txBody>
          <a:bodyPr/>
          <a:lstStyle/>
          <a:p>
            <a:fld id="{556F53F3-2242-4097-A2BE-170E1D1018F9}" type="datetimeFigureOut">
              <a:rPr kumimoji="1" lang="ja-JP" altLang="en-US" smtClean="0"/>
              <a:t>2019/1/28</a:t>
            </a:fld>
            <a:endParaRPr kumimoji="1" lang="ja-JP" altLang="en-US" dirty="0"/>
          </a:p>
        </p:txBody>
      </p:sp>
      <p:sp>
        <p:nvSpPr>
          <p:cNvPr id="4" name="フッター プレースホルダー 3">
            <a:extLst>
              <a:ext uri="{FF2B5EF4-FFF2-40B4-BE49-F238E27FC236}">
                <a16:creationId xmlns:a16="http://schemas.microsoft.com/office/drawing/2014/main" id="{4467A5DB-05CF-4770-AF49-F322A9E39F65}"/>
              </a:ext>
            </a:extLst>
          </p:cNvPr>
          <p:cNvSpPr>
            <a:spLocks noGrp="1"/>
          </p:cNvSpPr>
          <p:nvPr>
            <p:ph type="ftr" sz="quarter" idx="11"/>
          </p:nvPr>
        </p:nvSpPr>
        <p:spPr/>
        <p:txBody>
          <a:bodyPr/>
          <a:lstStyle/>
          <a:p>
            <a:endParaRPr kumimoji="1" lang="ja-JP" altLang="en-US" dirty="0"/>
          </a:p>
        </p:txBody>
      </p:sp>
      <p:sp>
        <p:nvSpPr>
          <p:cNvPr id="5" name="スライド番号プレースホルダー 4">
            <a:extLst>
              <a:ext uri="{FF2B5EF4-FFF2-40B4-BE49-F238E27FC236}">
                <a16:creationId xmlns:a16="http://schemas.microsoft.com/office/drawing/2014/main" id="{AB00BB2D-F296-4898-A21F-11D340279FBA}"/>
              </a:ext>
            </a:extLst>
          </p:cNvPr>
          <p:cNvSpPr>
            <a:spLocks noGrp="1"/>
          </p:cNvSpPr>
          <p:nvPr>
            <p:ph type="sldNum" sz="quarter" idx="12"/>
          </p:nvPr>
        </p:nvSpPr>
        <p:spPr/>
        <p:txBody>
          <a:bodyPr/>
          <a:lstStyle/>
          <a:p>
            <a:fld id="{F34DAD1D-EFE0-4F42-AD49-DCDE64E7ABC3}" type="slidenum">
              <a:rPr kumimoji="1" lang="ja-JP" altLang="en-US" smtClean="0"/>
              <a:t>‹#›</a:t>
            </a:fld>
            <a:endParaRPr kumimoji="1" lang="ja-JP" altLang="en-US" dirty="0"/>
          </a:p>
        </p:txBody>
      </p:sp>
    </p:spTree>
    <p:extLst>
      <p:ext uri="{BB962C8B-B14F-4D97-AF65-F5344CB8AC3E}">
        <p14:creationId xmlns:p14="http://schemas.microsoft.com/office/powerpoint/2010/main" val="4151576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9FFAF80-521B-4D4F-B000-0905690E3D0F}"/>
              </a:ext>
            </a:extLst>
          </p:cNvPr>
          <p:cNvSpPr>
            <a:spLocks noGrp="1"/>
          </p:cNvSpPr>
          <p:nvPr>
            <p:ph type="dt" sz="half" idx="10"/>
          </p:nvPr>
        </p:nvSpPr>
        <p:spPr/>
        <p:txBody>
          <a:bodyPr/>
          <a:lstStyle/>
          <a:p>
            <a:fld id="{556F53F3-2242-4097-A2BE-170E1D1018F9}" type="datetimeFigureOut">
              <a:rPr kumimoji="1" lang="ja-JP" altLang="en-US" smtClean="0"/>
              <a:t>2019/1/28</a:t>
            </a:fld>
            <a:endParaRPr kumimoji="1" lang="ja-JP" altLang="en-US" dirty="0"/>
          </a:p>
        </p:txBody>
      </p:sp>
      <p:sp>
        <p:nvSpPr>
          <p:cNvPr id="3" name="フッター プレースホルダー 2">
            <a:extLst>
              <a:ext uri="{FF2B5EF4-FFF2-40B4-BE49-F238E27FC236}">
                <a16:creationId xmlns:a16="http://schemas.microsoft.com/office/drawing/2014/main" id="{D3C74C0E-E322-403C-AE64-712AD22AB407}"/>
              </a:ext>
            </a:extLst>
          </p:cNvPr>
          <p:cNvSpPr>
            <a:spLocks noGrp="1"/>
          </p:cNvSpPr>
          <p:nvPr>
            <p:ph type="ftr" sz="quarter" idx="1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93FF90D5-C920-4940-882F-2593C331E1A7}"/>
              </a:ext>
            </a:extLst>
          </p:cNvPr>
          <p:cNvSpPr>
            <a:spLocks noGrp="1"/>
          </p:cNvSpPr>
          <p:nvPr>
            <p:ph type="sldNum" sz="quarter" idx="12"/>
          </p:nvPr>
        </p:nvSpPr>
        <p:spPr/>
        <p:txBody>
          <a:bodyPr/>
          <a:lstStyle/>
          <a:p>
            <a:fld id="{F34DAD1D-EFE0-4F42-AD49-DCDE64E7ABC3}" type="slidenum">
              <a:rPr kumimoji="1" lang="ja-JP" altLang="en-US" smtClean="0"/>
              <a:t>‹#›</a:t>
            </a:fld>
            <a:endParaRPr kumimoji="1" lang="ja-JP" altLang="en-US" dirty="0"/>
          </a:p>
        </p:txBody>
      </p:sp>
    </p:spTree>
    <p:extLst>
      <p:ext uri="{BB962C8B-B14F-4D97-AF65-F5344CB8AC3E}">
        <p14:creationId xmlns:p14="http://schemas.microsoft.com/office/powerpoint/2010/main" val="2732820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B767E4-95F5-4D03-95A8-808438FAD0F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DBDAC3-A331-43C0-B9D0-0927A3422B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AB5AFA2-4110-4667-B872-3E21BE1C49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79B7C85-0948-4C06-BF51-A4DFD2475333}"/>
              </a:ext>
            </a:extLst>
          </p:cNvPr>
          <p:cNvSpPr>
            <a:spLocks noGrp="1"/>
          </p:cNvSpPr>
          <p:nvPr>
            <p:ph type="dt" sz="half" idx="10"/>
          </p:nvPr>
        </p:nvSpPr>
        <p:spPr/>
        <p:txBody>
          <a:bodyPr/>
          <a:lstStyle/>
          <a:p>
            <a:fld id="{556F53F3-2242-4097-A2BE-170E1D1018F9}" type="datetimeFigureOut">
              <a:rPr kumimoji="1" lang="ja-JP" altLang="en-US" smtClean="0"/>
              <a:t>2019/1/28</a:t>
            </a:fld>
            <a:endParaRPr kumimoji="1" lang="ja-JP" altLang="en-US" dirty="0"/>
          </a:p>
        </p:txBody>
      </p:sp>
      <p:sp>
        <p:nvSpPr>
          <p:cNvPr id="6" name="フッター プレースホルダー 5">
            <a:extLst>
              <a:ext uri="{FF2B5EF4-FFF2-40B4-BE49-F238E27FC236}">
                <a16:creationId xmlns:a16="http://schemas.microsoft.com/office/drawing/2014/main" id="{F9D95CD4-C25A-40C7-B3AF-7462F6813ABF}"/>
              </a:ext>
            </a:extLst>
          </p:cNvPr>
          <p:cNvSpPr>
            <a:spLocks noGrp="1"/>
          </p:cNvSpPr>
          <p:nvPr>
            <p:ph type="ftr" sz="quarter" idx="11"/>
          </p:nvPr>
        </p:nvSpPr>
        <p:spPr/>
        <p:txBody>
          <a:bodyPr/>
          <a:lstStyle/>
          <a:p>
            <a:endParaRPr kumimoji="1" lang="ja-JP" altLang="en-US" dirty="0"/>
          </a:p>
        </p:txBody>
      </p:sp>
      <p:sp>
        <p:nvSpPr>
          <p:cNvPr id="7" name="スライド番号プレースホルダー 6">
            <a:extLst>
              <a:ext uri="{FF2B5EF4-FFF2-40B4-BE49-F238E27FC236}">
                <a16:creationId xmlns:a16="http://schemas.microsoft.com/office/drawing/2014/main" id="{0EB59704-CDCD-433C-A668-1AD2A62C2399}"/>
              </a:ext>
            </a:extLst>
          </p:cNvPr>
          <p:cNvSpPr>
            <a:spLocks noGrp="1"/>
          </p:cNvSpPr>
          <p:nvPr>
            <p:ph type="sldNum" sz="quarter" idx="12"/>
          </p:nvPr>
        </p:nvSpPr>
        <p:spPr/>
        <p:txBody>
          <a:bodyPr/>
          <a:lstStyle/>
          <a:p>
            <a:fld id="{F34DAD1D-EFE0-4F42-AD49-DCDE64E7ABC3}" type="slidenum">
              <a:rPr kumimoji="1" lang="ja-JP" altLang="en-US" smtClean="0"/>
              <a:t>‹#›</a:t>
            </a:fld>
            <a:endParaRPr kumimoji="1" lang="ja-JP" altLang="en-US" dirty="0"/>
          </a:p>
        </p:txBody>
      </p:sp>
    </p:spTree>
    <p:extLst>
      <p:ext uri="{BB962C8B-B14F-4D97-AF65-F5344CB8AC3E}">
        <p14:creationId xmlns:p14="http://schemas.microsoft.com/office/powerpoint/2010/main" val="1691074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481C54-9F16-444A-8812-2668746D7D3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0D66A8B-E7AB-4A2B-95AB-A0F57D32CF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a:extLst>
              <a:ext uri="{FF2B5EF4-FFF2-40B4-BE49-F238E27FC236}">
                <a16:creationId xmlns:a16="http://schemas.microsoft.com/office/drawing/2014/main" id="{F668E05E-3367-484A-92F7-A1D4B3F561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E3E347F-FFD2-4FC0-815E-3FF5B3650FEC}"/>
              </a:ext>
            </a:extLst>
          </p:cNvPr>
          <p:cNvSpPr>
            <a:spLocks noGrp="1"/>
          </p:cNvSpPr>
          <p:nvPr>
            <p:ph type="dt" sz="half" idx="10"/>
          </p:nvPr>
        </p:nvSpPr>
        <p:spPr/>
        <p:txBody>
          <a:bodyPr/>
          <a:lstStyle/>
          <a:p>
            <a:fld id="{556F53F3-2242-4097-A2BE-170E1D1018F9}" type="datetimeFigureOut">
              <a:rPr kumimoji="1" lang="ja-JP" altLang="en-US" smtClean="0"/>
              <a:t>2019/1/28</a:t>
            </a:fld>
            <a:endParaRPr kumimoji="1" lang="ja-JP" altLang="en-US" dirty="0"/>
          </a:p>
        </p:txBody>
      </p:sp>
      <p:sp>
        <p:nvSpPr>
          <p:cNvPr id="6" name="フッター プレースホルダー 5">
            <a:extLst>
              <a:ext uri="{FF2B5EF4-FFF2-40B4-BE49-F238E27FC236}">
                <a16:creationId xmlns:a16="http://schemas.microsoft.com/office/drawing/2014/main" id="{CDCF4AB4-A06B-4FA8-A156-1859DF8AB646}"/>
              </a:ext>
            </a:extLst>
          </p:cNvPr>
          <p:cNvSpPr>
            <a:spLocks noGrp="1"/>
          </p:cNvSpPr>
          <p:nvPr>
            <p:ph type="ftr" sz="quarter" idx="11"/>
          </p:nvPr>
        </p:nvSpPr>
        <p:spPr/>
        <p:txBody>
          <a:bodyPr/>
          <a:lstStyle/>
          <a:p>
            <a:endParaRPr kumimoji="1" lang="ja-JP" altLang="en-US" dirty="0"/>
          </a:p>
        </p:txBody>
      </p:sp>
      <p:sp>
        <p:nvSpPr>
          <p:cNvPr id="7" name="スライド番号プレースホルダー 6">
            <a:extLst>
              <a:ext uri="{FF2B5EF4-FFF2-40B4-BE49-F238E27FC236}">
                <a16:creationId xmlns:a16="http://schemas.microsoft.com/office/drawing/2014/main" id="{EEA6962C-7D28-4635-BB5F-F7F7744F03CD}"/>
              </a:ext>
            </a:extLst>
          </p:cNvPr>
          <p:cNvSpPr>
            <a:spLocks noGrp="1"/>
          </p:cNvSpPr>
          <p:nvPr>
            <p:ph type="sldNum" sz="quarter" idx="12"/>
          </p:nvPr>
        </p:nvSpPr>
        <p:spPr/>
        <p:txBody>
          <a:bodyPr/>
          <a:lstStyle/>
          <a:p>
            <a:fld id="{F34DAD1D-EFE0-4F42-AD49-DCDE64E7ABC3}" type="slidenum">
              <a:rPr kumimoji="1" lang="ja-JP" altLang="en-US" smtClean="0"/>
              <a:t>‹#›</a:t>
            </a:fld>
            <a:endParaRPr kumimoji="1" lang="ja-JP" altLang="en-US" dirty="0"/>
          </a:p>
        </p:txBody>
      </p:sp>
    </p:spTree>
    <p:extLst>
      <p:ext uri="{BB962C8B-B14F-4D97-AF65-F5344CB8AC3E}">
        <p14:creationId xmlns:p14="http://schemas.microsoft.com/office/powerpoint/2010/main" val="3885854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F2CEC47-72C9-4291-B766-6B7D34BD1E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475C604-93A6-4EDC-8A3E-6F553FD847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1AD401-9E6B-4442-AF81-E7CD8E88D4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6F53F3-2242-4097-A2BE-170E1D1018F9}" type="datetimeFigureOut">
              <a:rPr kumimoji="1" lang="ja-JP" altLang="en-US" smtClean="0"/>
              <a:t>2019/1/28</a:t>
            </a:fld>
            <a:endParaRPr kumimoji="1" lang="ja-JP" altLang="en-US" dirty="0"/>
          </a:p>
        </p:txBody>
      </p:sp>
      <p:sp>
        <p:nvSpPr>
          <p:cNvPr id="5" name="フッター プレースホルダー 4">
            <a:extLst>
              <a:ext uri="{FF2B5EF4-FFF2-40B4-BE49-F238E27FC236}">
                <a16:creationId xmlns:a16="http://schemas.microsoft.com/office/drawing/2014/main" id="{35AD4BCD-4843-4FDE-BDF7-3EAA72851B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a:extLst>
              <a:ext uri="{FF2B5EF4-FFF2-40B4-BE49-F238E27FC236}">
                <a16:creationId xmlns:a16="http://schemas.microsoft.com/office/drawing/2014/main" id="{A7F1A69D-C92F-43A0-93FE-FF8804C911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DAD1D-EFE0-4F42-AD49-DCDE64E7ABC3}" type="slidenum">
              <a:rPr kumimoji="1" lang="ja-JP" altLang="en-US" smtClean="0"/>
              <a:t>‹#›</a:t>
            </a:fld>
            <a:endParaRPr kumimoji="1" lang="ja-JP" altLang="en-US" dirty="0"/>
          </a:p>
        </p:txBody>
      </p:sp>
    </p:spTree>
    <p:extLst>
      <p:ext uri="{BB962C8B-B14F-4D97-AF65-F5344CB8AC3E}">
        <p14:creationId xmlns:p14="http://schemas.microsoft.com/office/powerpoint/2010/main" val="360560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512479-C75A-4D9E-BDFB-3CFA52F80BB1}"/>
              </a:ext>
            </a:extLst>
          </p:cNvPr>
          <p:cNvSpPr>
            <a:spLocks noGrp="1"/>
          </p:cNvSpPr>
          <p:nvPr>
            <p:ph type="ctrTitle"/>
          </p:nvPr>
        </p:nvSpPr>
        <p:spPr>
          <a:xfrm>
            <a:off x="1524000" y="1122363"/>
            <a:ext cx="9144000" cy="2879186"/>
          </a:xfrm>
        </p:spPr>
        <p:txBody>
          <a:bodyPr>
            <a:normAutofit/>
          </a:bodyPr>
          <a:lstStyle/>
          <a:p>
            <a:r>
              <a:rPr lang="ja-JP" altLang="en-US" dirty="0"/>
              <a:t>第</a:t>
            </a:r>
            <a:r>
              <a:rPr lang="en-US" altLang="ja-JP" dirty="0"/>
              <a:t>13</a:t>
            </a:r>
            <a:r>
              <a:rPr lang="ja-JP" altLang="en-US" dirty="0"/>
              <a:t>回勉強会</a:t>
            </a:r>
            <a:br>
              <a:rPr lang="en-US" altLang="ja-JP" dirty="0"/>
            </a:br>
            <a:r>
              <a:rPr lang="ja-JP" altLang="en-US" dirty="0"/>
              <a:t>問題</a:t>
            </a:r>
            <a:r>
              <a:rPr lang="en-US" altLang="ja-JP" dirty="0"/>
              <a:t>3</a:t>
            </a:r>
            <a:r>
              <a:rPr lang="ja-JP" altLang="en-US" dirty="0"/>
              <a:t>「重量計算」</a:t>
            </a:r>
            <a:br>
              <a:rPr lang="en-US" altLang="ja-JP" dirty="0"/>
            </a:br>
            <a:r>
              <a:rPr lang="ja-JP" altLang="en-US" dirty="0"/>
              <a:t>の解答例</a:t>
            </a:r>
            <a:endParaRPr kumimoji="1" lang="ja-JP" altLang="en-US" dirty="0"/>
          </a:p>
        </p:txBody>
      </p:sp>
      <p:sp>
        <p:nvSpPr>
          <p:cNvPr id="3" name="字幕 2">
            <a:extLst>
              <a:ext uri="{FF2B5EF4-FFF2-40B4-BE49-F238E27FC236}">
                <a16:creationId xmlns:a16="http://schemas.microsoft.com/office/drawing/2014/main" id="{EE4FA7F6-23B0-473D-99AB-126FFFB253D7}"/>
              </a:ext>
            </a:extLst>
          </p:cNvPr>
          <p:cNvSpPr>
            <a:spLocks noGrp="1"/>
          </p:cNvSpPr>
          <p:nvPr>
            <p:ph type="subTitle" idx="1"/>
          </p:nvPr>
        </p:nvSpPr>
        <p:spPr>
          <a:xfrm>
            <a:off x="1524000" y="4370664"/>
            <a:ext cx="9144000" cy="887136"/>
          </a:xfrm>
        </p:spPr>
        <p:txBody>
          <a:bodyPr/>
          <a:lstStyle/>
          <a:p>
            <a:r>
              <a:rPr kumimoji="1" lang="en-US" altLang="ja-JP" dirty="0"/>
              <a:t>NaruTo  (@KAZAMAI_NaruTo)</a:t>
            </a:r>
            <a:endParaRPr kumimoji="1" lang="ja-JP" altLang="en-US" dirty="0"/>
          </a:p>
        </p:txBody>
      </p:sp>
    </p:spTree>
    <p:extLst>
      <p:ext uri="{BB962C8B-B14F-4D97-AF65-F5344CB8AC3E}">
        <p14:creationId xmlns:p14="http://schemas.microsoft.com/office/powerpoint/2010/main" val="2575279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937B2-8919-46AC-9A61-0352C75D4ED3}"/>
              </a:ext>
            </a:extLst>
          </p:cNvPr>
          <p:cNvSpPr>
            <a:spLocks noGrp="1"/>
          </p:cNvSpPr>
          <p:nvPr>
            <p:ph type="title"/>
          </p:nvPr>
        </p:nvSpPr>
        <p:spPr/>
        <p:txBody>
          <a:bodyPr/>
          <a:lstStyle/>
          <a:p>
            <a:r>
              <a:rPr kumimoji="1" lang="en-US" altLang="ja-JP" dirty="0"/>
              <a:t>STEP4 </a:t>
            </a:r>
            <a:r>
              <a:rPr kumimoji="1" lang="ja-JP" altLang="en-US" dirty="0"/>
              <a:t>①</a:t>
            </a:r>
          </a:p>
        </p:txBody>
      </p:sp>
      <p:sp>
        <p:nvSpPr>
          <p:cNvPr id="3" name="コンテンツ プレースホルダー 2">
            <a:extLst>
              <a:ext uri="{FF2B5EF4-FFF2-40B4-BE49-F238E27FC236}">
                <a16:creationId xmlns:a16="http://schemas.microsoft.com/office/drawing/2014/main" id="{9AE56EB6-8195-4322-B605-6C9B5A4A2A45}"/>
              </a:ext>
            </a:extLst>
          </p:cNvPr>
          <p:cNvSpPr>
            <a:spLocks noGrp="1"/>
          </p:cNvSpPr>
          <p:nvPr>
            <p:ph sz="half" idx="1"/>
          </p:nvPr>
        </p:nvSpPr>
        <p:spPr/>
        <p:txBody>
          <a:bodyPr/>
          <a:lstStyle/>
          <a:p>
            <a:pPr marL="0" indent="0">
              <a:buNone/>
            </a:pPr>
            <a:r>
              <a:rPr lang="ja-JP" altLang="en-US" dirty="0"/>
              <a:t>文字単位で切り分ける</a:t>
            </a:r>
            <a:endParaRPr lang="en-US" altLang="ja-JP" dirty="0"/>
          </a:p>
          <a:p>
            <a:pPr marL="363538" indent="-363538">
              <a:buNone/>
            </a:pPr>
            <a:r>
              <a:rPr kumimoji="1" lang="en-US" altLang="ja-JP" dirty="0">
                <a:sym typeface="Wingdings" panose="05000000000000000000" pitchFamily="2" charset="2"/>
              </a:rPr>
              <a:t></a:t>
            </a:r>
            <a:r>
              <a:rPr kumimoji="1" lang="ja-JP" altLang="en-US" dirty="0">
                <a:sym typeface="Wingdings" panose="05000000000000000000" pitchFamily="2" charset="2"/>
              </a:rPr>
              <a:t>そのための数値リストを作成し、その位置の文字を取り出す。</a:t>
            </a:r>
            <a:endParaRPr kumimoji="1" lang="ja-JP" altLang="en-US" dirty="0"/>
          </a:p>
        </p:txBody>
      </p:sp>
      <p:pic>
        <p:nvPicPr>
          <p:cNvPr id="8" name="図 7">
            <a:extLst>
              <a:ext uri="{FF2B5EF4-FFF2-40B4-BE49-F238E27FC236}">
                <a16:creationId xmlns:a16="http://schemas.microsoft.com/office/drawing/2014/main" id="{032F92D5-9B67-47C2-BA74-111CE78C05D3}"/>
              </a:ext>
            </a:extLst>
          </p:cNvPr>
          <p:cNvPicPr>
            <a:picLocks noChangeAspect="1"/>
          </p:cNvPicPr>
          <p:nvPr/>
        </p:nvPicPr>
        <p:blipFill>
          <a:blip r:embed="rId2"/>
          <a:stretch>
            <a:fillRect/>
          </a:stretch>
        </p:blipFill>
        <p:spPr>
          <a:xfrm>
            <a:off x="6305321" y="3706004"/>
            <a:ext cx="5403394" cy="788878"/>
          </a:xfrm>
          <a:prstGeom prst="rect">
            <a:avLst/>
          </a:prstGeom>
          <a:ln>
            <a:solidFill>
              <a:schemeClr val="accent1"/>
            </a:solidFill>
          </a:ln>
        </p:spPr>
      </p:pic>
      <p:pic>
        <p:nvPicPr>
          <p:cNvPr id="9" name="図 8">
            <a:extLst>
              <a:ext uri="{FF2B5EF4-FFF2-40B4-BE49-F238E27FC236}">
                <a16:creationId xmlns:a16="http://schemas.microsoft.com/office/drawing/2014/main" id="{CE64516A-0988-48C6-8DF5-E4A19BDFFB0C}"/>
              </a:ext>
            </a:extLst>
          </p:cNvPr>
          <p:cNvPicPr>
            <a:picLocks noChangeAspect="1"/>
          </p:cNvPicPr>
          <p:nvPr/>
        </p:nvPicPr>
        <p:blipFill>
          <a:blip r:embed="rId3"/>
          <a:stretch>
            <a:fillRect/>
          </a:stretch>
        </p:blipFill>
        <p:spPr>
          <a:xfrm>
            <a:off x="6305321" y="2665618"/>
            <a:ext cx="5403394" cy="647855"/>
          </a:xfrm>
          <a:prstGeom prst="rect">
            <a:avLst/>
          </a:prstGeom>
          <a:ln>
            <a:solidFill>
              <a:schemeClr val="accent1"/>
            </a:solidFill>
          </a:ln>
        </p:spPr>
      </p:pic>
    </p:spTree>
    <p:extLst>
      <p:ext uri="{BB962C8B-B14F-4D97-AF65-F5344CB8AC3E}">
        <p14:creationId xmlns:p14="http://schemas.microsoft.com/office/powerpoint/2010/main" val="1502882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4E384F-DCC4-4DAD-8D61-472D7F0E0DCB}"/>
              </a:ext>
            </a:extLst>
          </p:cNvPr>
          <p:cNvSpPr>
            <a:spLocks noGrp="1"/>
          </p:cNvSpPr>
          <p:nvPr>
            <p:ph type="title"/>
          </p:nvPr>
        </p:nvSpPr>
        <p:spPr>
          <a:xfrm>
            <a:off x="838200" y="500062"/>
            <a:ext cx="10515600" cy="1325563"/>
          </a:xfrm>
        </p:spPr>
        <p:txBody>
          <a:bodyPr/>
          <a:lstStyle/>
          <a:p>
            <a:r>
              <a:rPr kumimoji="1" lang="en-US" altLang="ja-JP" dirty="0"/>
              <a:t>STEP4 </a:t>
            </a:r>
            <a:r>
              <a:rPr kumimoji="1" lang="ja-JP" altLang="en-US" dirty="0"/>
              <a:t>②</a:t>
            </a:r>
          </a:p>
        </p:txBody>
      </p:sp>
      <p:sp>
        <p:nvSpPr>
          <p:cNvPr id="3" name="コンテンツ プレースホルダー 2">
            <a:extLst>
              <a:ext uri="{FF2B5EF4-FFF2-40B4-BE49-F238E27FC236}">
                <a16:creationId xmlns:a16="http://schemas.microsoft.com/office/drawing/2014/main" id="{5CEFF518-4CF9-40FF-B4F2-D28BCC2A28DE}"/>
              </a:ext>
            </a:extLst>
          </p:cNvPr>
          <p:cNvSpPr>
            <a:spLocks noGrp="1"/>
          </p:cNvSpPr>
          <p:nvPr>
            <p:ph sz="half" idx="1"/>
          </p:nvPr>
        </p:nvSpPr>
        <p:spPr/>
        <p:txBody>
          <a:bodyPr/>
          <a:lstStyle/>
          <a:p>
            <a:pPr marL="0" indent="0">
              <a:buNone/>
            </a:pPr>
            <a:r>
              <a:rPr kumimoji="1" lang="ja-JP" altLang="en-US" dirty="0"/>
              <a:t>対象の文字だけを取り出し、変換する。</a:t>
            </a:r>
            <a:endParaRPr kumimoji="1" lang="en-US" altLang="ja-JP" dirty="0"/>
          </a:p>
          <a:p>
            <a:pPr marL="0" indent="0">
              <a:buNone/>
            </a:pPr>
            <a:r>
              <a:rPr lang="ja-JP" altLang="en-US" dirty="0">
                <a:sym typeface="Wingdings" panose="05000000000000000000" pitchFamily="2" charset="2"/>
              </a:rPr>
              <a:t>「０～９」と「</a:t>
            </a:r>
            <a:r>
              <a:rPr lang="en-US" altLang="ja-JP" dirty="0">
                <a:sym typeface="Wingdings" panose="05000000000000000000" pitchFamily="2" charset="2"/>
              </a:rPr>
              <a:t> </a:t>
            </a:r>
            <a:r>
              <a:rPr lang="ja-JP" altLang="en-US" dirty="0">
                <a:sym typeface="Wingdings" panose="05000000000000000000" pitchFamily="2" charset="2"/>
              </a:rPr>
              <a:t>＋</a:t>
            </a:r>
            <a:r>
              <a:rPr lang="en-US" altLang="ja-JP" dirty="0">
                <a:sym typeface="Wingdings" panose="05000000000000000000" pitchFamily="2" charset="2"/>
              </a:rPr>
              <a:t>×</a:t>
            </a:r>
            <a:r>
              <a:rPr lang="ja-JP" altLang="en-US" dirty="0">
                <a:sym typeface="Wingdings" panose="05000000000000000000" pitchFamily="2" charset="2"/>
              </a:rPr>
              <a:t>（）」、</a:t>
            </a:r>
            <a:endParaRPr lang="en-US" altLang="ja-JP" dirty="0">
              <a:sym typeface="Wingdings" panose="05000000000000000000" pitchFamily="2" charset="2"/>
            </a:endParaRPr>
          </a:p>
          <a:p>
            <a:pPr marL="0" indent="0">
              <a:buNone/>
            </a:pPr>
            <a:r>
              <a:rPr lang="ja-JP" altLang="en-US" dirty="0">
                <a:sym typeface="Wingdings" panose="05000000000000000000" pitchFamily="2" charset="2"/>
              </a:rPr>
              <a:t>を取り出して半角にする。</a:t>
            </a:r>
            <a:endParaRPr lang="en-US" altLang="ja-JP" dirty="0">
              <a:sym typeface="Wingdings" panose="05000000000000000000" pitchFamily="2" charset="2"/>
            </a:endParaRPr>
          </a:p>
          <a:p>
            <a:pPr marL="0" indent="0">
              <a:buNone/>
            </a:pPr>
            <a:r>
              <a:rPr lang="ja-JP" altLang="en-US" dirty="0">
                <a:sym typeface="Wingdings" panose="05000000000000000000" pitchFamily="2" charset="2"/>
              </a:rPr>
              <a:t>「・」は「</a:t>
            </a:r>
            <a:r>
              <a:rPr lang="en-US" altLang="ja-JP" dirty="0">
                <a:sym typeface="Wingdings" panose="05000000000000000000" pitchFamily="2" charset="2"/>
              </a:rPr>
              <a:t>+</a:t>
            </a:r>
            <a:r>
              <a:rPr lang="ja-JP" altLang="en-US" dirty="0">
                <a:sym typeface="Wingdings" panose="05000000000000000000" pitchFamily="2" charset="2"/>
              </a:rPr>
              <a:t>」として扱う。</a:t>
            </a:r>
            <a:endParaRPr lang="en-US" altLang="ja-JP" dirty="0">
              <a:sym typeface="Wingdings" panose="05000000000000000000" pitchFamily="2" charset="2"/>
            </a:endParaRPr>
          </a:p>
          <a:p>
            <a:pPr marL="0" indent="0">
              <a:buNone/>
            </a:pPr>
            <a:r>
              <a:rPr lang="ja-JP" altLang="en-US" dirty="0">
                <a:sym typeface="Wingdings" panose="05000000000000000000" pitchFamily="2" charset="2"/>
              </a:rPr>
              <a:t>「ｋ」は「</a:t>
            </a:r>
            <a:r>
              <a:rPr lang="en-US" altLang="ja-JP" dirty="0">
                <a:sym typeface="Wingdings" panose="05000000000000000000" pitchFamily="2" charset="2"/>
              </a:rPr>
              <a:t>*1000</a:t>
            </a:r>
            <a:r>
              <a:rPr lang="ja-JP" altLang="en-US" dirty="0">
                <a:sym typeface="Wingdings" panose="05000000000000000000" pitchFamily="2" charset="2"/>
              </a:rPr>
              <a:t>」にする。</a:t>
            </a:r>
            <a:endParaRPr lang="en-US" altLang="ja-JP" dirty="0">
              <a:sym typeface="Wingdings" panose="05000000000000000000" pitchFamily="2" charset="2"/>
            </a:endParaRPr>
          </a:p>
          <a:p>
            <a:pPr marL="0" indent="0">
              <a:buNone/>
            </a:pPr>
            <a:endParaRPr lang="ja-JP" altLang="en-US" dirty="0"/>
          </a:p>
          <a:p>
            <a:pPr marL="0" indent="0">
              <a:buNone/>
            </a:pPr>
            <a:endParaRPr kumimoji="1" lang="ja-JP" altLang="en-US" dirty="0"/>
          </a:p>
        </p:txBody>
      </p:sp>
      <p:pic>
        <p:nvPicPr>
          <p:cNvPr id="5" name="コンテンツ プレースホルダー 4">
            <a:extLst>
              <a:ext uri="{FF2B5EF4-FFF2-40B4-BE49-F238E27FC236}">
                <a16:creationId xmlns:a16="http://schemas.microsoft.com/office/drawing/2014/main" id="{E4D34EE3-18CD-49BB-A7C0-9182AB07925D}"/>
              </a:ext>
            </a:extLst>
          </p:cNvPr>
          <p:cNvPicPr>
            <a:picLocks noGrp="1" noChangeAspect="1"/>
          </p:cNvPicPr>
          <p:nvPr>
            <p:ph sz="half" idx="2"/>
          </p:nvPr>
        </p:nvPicPr>
        <p:blipFill>
          <a:blip r:embed="rId2"/>
          <a:stretch>
            <a:fillRect/>
          </a:stretch>
        </p:blipFill>
        <p:spPr>
          <a:xfrm>
            <a:off x="6400801" y="718655"/>
            <a:ext cx="4866444" cy="5458308"/>
          </a:xfrm>
          <a:prstGeom prst="rect">
            <a:avLst/>
          </a:prstGeom>
        </p:spPr>
      </p:pic>
    </p:spTree>
    <p:extLst>
      <p:ext uri="{BB962C8B-B14F-4D97-AF65-F5344CB8AC3E}">
        <p14:creationId xmlns:p14="http://schemas.microsoft.com/office/powerpoint/2010/main" val="866001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9475F4-D2DD-4023-A74C-325AAD71A6F7}"/>
              </a:ext>
            </a:extLst>
          </p:cNvPr>
          <p:cNvSpPr>
            <a:spLocks noGrp="1"/>
          </p:cNvSpPr>
          <p:nvPr>
            <p:ph type="title"/>
          </p:nvPr>
        </p:nvSpPr>
        <p:spPr/>
        <p:txBody>
          <a:bodyPr/>
          <a:lstStyle/>
          <a:p>
            <a:r>
              <a:rPr lang="en-US" altLang="ja-JP" dirty="0"/>
              <a:t>STEP4 </a:t>
            </a:r>
            <a:r>
              <a:rPr lang="ja-JP" altLang="en-US" dirty="0"/>
              <a:t>③</a:t>
            </a:r>
            <a:endParaRPr kumimoji="1" lang="ja-JP" altLang="en-US" dirty="0"/>
          </a:p>
        </p:txBody>
      </p:sp>
      <p:sp>
        <p:nvSpPr>
          <p:cNvPr id="3" name="コンテンツ プレースホルダー 2">
            <a:extLst>
              <a:ext uri="{FF2B5EF4-FFF2-40B4-BE49-F238E27FC236}">
                <a16:creationId xmlns:a16="http://schemas.microsoft.com/office/drawing/2014/main" id="{4A78F4E3-83D1-4A0B-9F73-A8B4DF3BFE63}"/>
              </a:ext>
            </a:extLst>
          </p:cNvPr>
          <p:cNvSpPr>
            <a:spLocks noGrp="1"/>
          </p:cNvSpPr>
          <p:nvPr>
            <p:ph sz="half" idx="1"/>
          </p:nvPr>
        </p:nvSpPr>
        <p:spPr>
          <a:xfrm>
            <a:off x="838200" y="1825625"/>
            <a:ext cx="10230134" cy="2282351"/>
          </a:xfrm>
        </p:spPr>
        <p:txBody>
          <a:bodyPr/>
          <a:lstStyle/>
          <a:p>
            <a:pPr marL="0" indent="0">
              <a:buNone/>
            </a:pPr>
            <a:r>
              <a:rPr kumimoji="1" lang="en-US" altLang="ja-JP" dirty="0"/>
              <a:t>Sku</a:t>
            </a:r>
            <a:r>
              <a:rPr kumimoji="1" lang="ja-JP" altLang="en-US" dirty="0"/>
              <a:t>毎に</a:t>
            </a:r>
            <a:r>
              <a:rPr lang="ja-JP" altLang="en-US" dirty="0"/>
              <a:t>文字を結合する。</a:t>
            </a:r>
            <a:endParaRPr lang="en-US" altLang="ja-JP" dirty="0"/>
          </a:p>
          <a:p>
            <a:pPr marL="804863" indent="-804863">
              <a:buNone/>
            </a:pPr>
            <a:r>
              <a:rPr kumimoji="1" lang="en-US" altLang="ja-JP" dirty="0"/>
              <a:t>	</a:t>
            </a:r>
            <a:r>
              <a:rPr lang="en-US" altLang="ja-JP" dirty="0"/>
              <a:t>STRING_AGG </a:t>
            </a:r>
            <a:r>
              <a:rPr lang="ja-JP" altLang="en-US" dirty="0"/>
              <a:t>を使う</a:t>
            </a:r>
            <a:r>
              <a:rPr lang="en-US" altLang="ja-JP" dirty="0"/>
              <a:t>(</a:t>
            </a:r>
            <a:r>
              <a:rPr kumimoji="1" lang="en-US" altLang="ja-JP" dirty="0"/>
              <a:t>SQL</a:t>
            </a:r>
            <a:r>
              <a:rPr lang="ja-JP" altLang="en-US" dirty="0"/>
              <a:t> </a:t>
            </a:r>
            <a:r>
              <a:rPr kumimoji="1" lang="en-US" altLang="ja-JP" dirty="0"/>
              <a:t>Server</a:t>
            </a:r>
            <a:r>
              <a:rPr kumimoji="1" lang="ja-JP" altLang="en-US" dirty="0"/>
              <a:t> </a:t>
            </a:r>
            <a:r>
              <a:rPr kumimoji="1" lang="en-US" altLang="ja-JP" dirty="0"/>
              <a:t>2017</a:t>
            </a:r>
            <a:r>
              <a:rPr kumimoji="1" lang="ja-JP" altLang="en-US" dirty="0"/>
              <a:t> 以降で使える</a:t>
            </a:r>
            <a:r>
              <a:rPr kumimoji="1" lang="en-US" altLang="ja-JP" dirty="0"/>
              <a:t>)</a:t>
            </a:r>
            <a:endParaRPr kumimoji="1" lang="ja-JP" altLang="en-US" dirty="0"/>
          </a:p>
        </p:txBody>
      </p:sp>
      <p:pic>
        <p:nvPicPr>
          <p:cNvPr id="5" name="コンテンツ プレースホルダー 4">
            <a:extLst>
              <a:ext uri="{FF2B5EF4-FFF2-40B4-BE49-F238E27FC236}">
                <a16:creationId xmlns:a16="http://schemas.microsoft.com/office/drawing/2014/main" id="{67671745-267D-4471-A9D7-165DD517FFF4}"/>
              </a:ext>
            </a:extLst>
          </p:cNvPr>
          <p:cNvPicPr>
            <a:picLocks noGrp="1" noChangeAspect="1"/>
          </p:cNvPicPr>
          <p:nvPr>
            <p:ph sz="half" idx="2"/>
          </p:nvPr>
        </p:nvPicPr>
        <p:blipFill>
          <a:blip r:embed="rId2"/>
          <a:stretch>
            <a:fillRect/>
          </a:stretch>
        </p:blipFill>
        <p:spPr>
          <a:xfrm>
            <a:off x="1052416" y="4480098"/>
            <a:ext cx="9039621" cy="475770"/>
          </a:xfrm>
          <a:prstGeom prst="rect">
            <a:avLst/>
          </a:prstGeom>
        </p:spPr>
      </p:pic>
    </p:spTree>
    <p:extLst>
      <p:ext uri="{BB962C8B-B14F-4D97-AF65-F5344CB8AC3E}">
        <p14:creationId xmlns:p14="http://schemas.microsoft.com/office/powerpoint/2010/main" val="846148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15E445-1A65-4E35-82E2-752A2551FD92}"/>
              </a:ext>
            </a:extLst>
          </p:cNvPr>
          <p:cNvSpPr>
            <a:spLocks noGrp="1"/>
          </p:cNvSpPr>
          <p:nvPr>
            <p:ph type="title"/>
          </p:nvPr>
        </p:nvSpPr>
        <p:spPr/>
        <p:txBody>
          <a:bodyPr/>
          <a:lstStyle/>
          <a:p>
            <a:r>
              <a:rPr lang="en-US" altLang="ja-JP" dirty="0"/>
              <a:t>STEP4 </a:t>
            </a:r>
            <a:r>
              <a:rPr lang="ja-JP" altLang="en-US" dirty="0"/>
              <a:t>④</a:t>
            </a:r>
            <a:endParaRPr kumimoji="1" lang="ja-JP" altLang="en-US" dirty="0"/>
          </a:p>
        </p:txBody>
      </p:sp>
      <p:sp>
        <p:nvSpPr>
          <p:cNvPr id="4" name="コンテンツ プレースホルダー 3">
            <a:extLst>
              <a:ext uri="{FF2B5EF4-FFF2-40B4-BE49-F238E27FC236}">
                <a16:creationId xmlns:a16="http://schemas.microsoft.com/office/drawing/2014/main" id="{847F4C0E-59DD-4C7B-9675-F0BEFBB6E2C8}"/>
              </a:ext>
            </a:extLst>
          </p:cNvPr>
          <p:cNvSpPr>
            <a:spLocks noGrp="1"/>
          </p:cNvSpPr>
          <p:nvPr>
            <p:ph sz="half" idx="2"/>
          </p:nvPr>
        </p:nvSpPr>
        <p:spPr/>
        <p:txBody>
          <a:bodyPr/>
          <a:lstStyle/>
          <a:p>
            <a:pPr marL="0" indent="0">
              <a:buNone/>
            </a:pPr>
            <a:r>
              <a:rPr kumimoji="1" lang="ja-JP" altLang="en-US" dirty="0"/>
              <a:t>あとは式を評価する。</a:t>
            </a:r>
            <a:endParaRPr kumimoji="1" lang="en-US" altLang="ja-JP" dirty="0"/>
          </a:p>
          <a:p>
            <a:pPr marL="0" indent="0">
              <a:buNone/>
            </a:pPr>
            <a:endParaRPr lang="en-US" altLang="ja-JP" dirty="0"/>
          </a:p>
          <a:p>
            <a:pPr marL="0" indent="0">
              <a:buNone/>
            </a:pPr>
            <a:r>
              <a:rPr kumimoji="1" lang="en-US" altLang="ja-JP" dirty="0"/>
              <a:t>T-SQL</a:t>
            </a:r>
            <a:r>
              <a:rPr kumimoji="1" lang="ja-JP" altLang="en-US" dirty="0" err="1"/>
              <a:t>には</a:t>
            </a:r>
            <a:r>
              <a:rPr kumimoji="1" lang="ja-JP" altLang="en-US" dirty="0"/>
              <a:t>評価を行うプロシージャとして </a:t>
            </a:r>
            <a:r>
              <a:rPr lang="en-US" altLang="ja-JP" dirty="0"/>
              <a:t>EXEC </a:t>
            </a:r>
            <a:r>
              <a:rPr lang="ja-JP" altLang="en-US" dirty="0"/>
              <a:t>があるがこれは式ではなく、文</a:t>
            </a:r>
            <a:r>
              <a:rPr lang="en-US" altLang="ja-JP" dirty="0"/>
              <a:t>(SQL</a:t>
            </a:r>
            <a:r>
              <a:rPr lang="ja-JP" altLang="en-US" dirty="0"/>
              <a:t>文</a:t>
            </a:r>
            <a:r>
              <a:rPr lang="en-US" altLang="ja-JP" dirty="0"/>
              <a:t>)</a:t>
            </a:r>
            <a:r>
              <a:rPr lang="ja-JP" altLang="en-US" dirty="0"/>
              <a:t> を評価するものなので </a:t>
            </a:r>
            <a:r>
              <a:rPr lang="en-US" altLang="ja-JP" dirty="0"/>
              <a:t>SQL</a:t>
            </a:r>
            <a:r>
              <a:rPr lang="ja-JP" altLang="en-US" dirty="0"/>
              <a:t>文を組み立てる。</a:t>
            </a:r>
            <a:endParaRPr kumimoji="1" lang="ja-JP" altLang="en-US" dirty="0"/>
          </a:p>
        </p:txBody>
      </p:sp>
      <p:pic>
        <p:nvPicPr>
          <p:cNvPr id="5" name="コンテンツ プレースホルダー 4">
            <a:extLst>
              <a:ext uri="{FF2B5EF4-FFF2-40B4-BE49-F238E27FC236}">
                <a16:creationId xmlns:a16="http://schemas.microsoft.com/office/drawing/2014/main" id="{B42FA6F3-945F-47A3-BA5D-B357D4F241E2}"/>
              </a:ext>
            </a:extLst>
          </p:cNvPr>
          <p:cNvPicPr>
            <a:picLocks noGrp="1" noChangeAspect="1"/>
          </p:cNvPicPr>
          <p:nvPr>
            <p:ph sz="half" idx="1"/>
          </p:nvPr>
        </p:nvPicPr>
        <p:blipFill>
          <a:blip r:embed="rId2"/>
          <a:stretch>
            <a:fillRect/>
          </a:stretch>
        </p:blipFill>
        <p:spPr>
          <a:xfrm>
            <a:off x="838200" y="1825625"/>
            <a:ext cx="3928672" cy="4333871"/>
          </a:xfrm>
          <a:prstGeom prst="rect">
            <a:avLst/>
          </a:prstGeom>
        </p:spPr>
      </p:pic>
    </p:spTree>
    <p:extLst>
      <p:ext uri="{BB962C8B-B14F-4D97-AF65-F5344CB8AC3E}">
        <p14:creationId xmlns:p14="http://schemas.microsoft.com/office/powerpoint/2010/main" val="1054459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E785E9-BBFC-4BB5-92F3-0353DEE90B5D}"/>
              </a:ext>
            </a:extLst>
          </p:cNvPr>
          <p:cNvSpPr>
            <a:spLocks noGrp="1"/>
          </p:cNvSpPr>
          <p:nvPr>
            <p:ph type="title"/>
          </p:nvPr>
        </p:nvSpPr>
        <p:spPr/>
        <p:txBody>
          <a:bodyPr/>
          <a:lstStyle/>
          <a:p>
            <a:r>
              <a:rPr kumimoji="1" lang="en-US" altLang="ja-JP" dirty="0"/>
              <a:t>STEP5 </a:t>
            </a:r>
            <a:r>
              <a:rPr kumimoji="1" lang="ja-JP" altLang="en-US" dirty="0"/>
              <a:t>①</a:t>
            </a:r>
          </a:p>
        </p:txBody>
      </p:sp>
      <p:sp>
        <p:nvSpPr>
          <p:cNvPr id="3" name="コンテンツ プレースホルダー 2">
            <a:extLst>
              <a:ext uri="{FF2B5EF4-FFF2-40B4-BE49-F238E27FC236}">
                <a16:creationId xmlns:a16="http://schemas.microsoft.com/office/drawing/2014/main" id="{9DB43AAE-E9DE-4576-A296-331337F3E0E1}"/>
              </a:ext>
            </a:extLst>
          </p:cNvPr>
          <p:cNvSpPr>
            <a:spLocks noGrp="1"/>
          </p:cNvSpPr>
          <p:nvPr>
            <p:ph sz="half" idx="1"/>
          </p:nvPr>
        </p:nvSpPr>
        <p:spPr>
          <a:xfrm>
            <a:off x="838200" y="1825625"/>
            <a:ext cx="10515600" cy="1845623"/>
          </a:xfrm>
        </p:spPr>
        <p:txBody>
          <a:bodyPr/>
          <a:lstStyle/>
          <a:p>
            <a:pPr marL="0" indent="0">
              <a:buNone/>
            </a:pPr>
            <a:r>
              <a:rPr kumimoji="1" lang="en-US" altLang="ja-JP" dirty="0"/>
              <a:t>SQL</a:t>
            </a:r>
            <a:r>
              <a:rPr kumimoji="1" lang="ja-JP" altLang="en-US" dirty="0"/>
              <a:t>文</a:t>
            </a:r>
            <a:r>
              <a:rPr lang="ja-JP" altLang="en-US" dirty="0"/>
              <a:t>作成</a:t>
            </a:r>
            <a:endParaRPr kumimoji="1" lang="ja-JP" altLang="en-US" dirty="0"/>
          </a:p>
        </p:txBody>
      </p:sp>
      <p:pic>
        <p:nvPicPr>
          <p:cNvPr id="4" name="図 3">
            <a:extLst>
              <a:ext uri="{FF2B5EF4-FFF2-40B4-BE49-F238E27FC236}">
                <a16:creationId xmlns:a16="http://schemas.microsoft.com/office/drawing/2014/main" id="{7D5E210F-AB46-4E9A-8104-A17BC2EB651D}"/>
              </a:ext>
            </a:extLst>
          </p:cNvPr>
          <p:cNvPicPr>
            <a:picLocks noChangeAspect="1"/>
          </p:cNvPicPr>
          <p:nvPr/>
        </p:nvPicPr>
        <p:blipFill>
          <a:blip r:embed="rId2"/>
          <a:stretch>
            <a:fillRect/>
          </a:stretch>
        </p:blipFill>
        <p:spPr>
          <a:xfrm>
            <a:off x="1576948" y="2484408"/>
            <a:ext cx="9038103" cy="4008467"/>
          </a:xfrm>
          <a:prstGeom prst="rect">
            <a:avLst/>
          </a:prstGeom>
        </p:spPr>
      </p:pic>
    </p:spTree>
    <p:extLst>
      <p:ext uri="{BB962C8B-B14F-4D97-AF65-F5344CB8AC3E}">
        <p14:creationId xmlns:p14="http://schemas.microsoft.com/office/powerpoint/2010/main" val="3738879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D4FB85-9232-4E0B-AAE2-AB4B9FDA46A8}"/>
              </a:ext>
            </a:extLst>
          </p:cNvPr>
          <p:cNvSpPr>
            <a:spLocks noGrp="1"/>
          </p:cNvSpPr>
          <p:nvPr>
            <p:ph type="title"/>
          </p:nvPr>
        </p:nvSpPr>
        <p:spPr/>
        <p:txBody>
          <a:bodyPr/>
          <a:lstStyle/>
          <a:p>
            <a:r>
              <a:rPr kumimoji="1" lang="en-US" altLang="ja-JP" dirty="0"/>
              <a:t>STEP5 </a:t>
            </a:r>
            <a:r>
              <a:rPr kumimoji="1" lang="ja-JP" altLang="en-US" dirty="0"/>
              <a:t>②</a:t>
            </a:r>
            <a:r>
              <a:rPr kumimoji="1" lang="en-US" altLang="ja-JP" dirty="0"/>
              <a:t> </a:t>
            </a:r>
            <a:endParaRPr kumimoji="1" lang="ja-JP" altLang="en-US" dirty="0"/>
          </a:p>
        </p:txBody>
      </p:sp>
      <p:sp>
        <p:nvSpPr>
          <p:cNvPr id="3" name="コンテンツ プレースホルダー 2">
            <a:extLst>
              <a:ext uri="{FF2B5EF4-FFF2-40B4-BE49-F238E27FC236}">
                <a16:creationId xmlns:a16="http://schemas.microsoft.com/office/drawing/2014/main" id="{A0D9C5A8-3E74-4116-93B4-D902F4677ED6}"/>
              </a:ext>
            </a:extLst>
          </p:cNvPr>
          <p:cNvSpPr>
            <a:spLocks noGrp="1"/>
          </p:cNvSpPr>
          <p:nvPr>
            <p:ph sz="half" idx="1"/>
          </p:nvPr>
        </p:nvSpPr>
        <p:spPr/>
        <p:txBody>
          <a:bodyPr/>
          <a:lstStyle/>
          <a:p>
            <a:pPr marL="0" indent="0">
              <a:buNone/>
            </a:pPr>
            <a:r>
              <a:rPr kumimoji="1" lang="ja-JP" altLang="en-US" dirty="0"/>
              <a:t>生成した</a:t>
            </a:r>
            <a:r>
              <a:rPr kumimoji="1" lang="en-US" altLang="ja-JP" dirty="0"/>
              <a:t>SQL</a:t>
            </a:r>
            <a:r>
              <a:rPr kumimoji="1" lang="ja-JP" altLang="en-US" dirty="0"/>
              <a:t>文</a:t>
            </a:r>
            <a:r>
              <a:rPr kumimoji="1" lang="en-US" altLang="ja-JP" dirty="0"/>
              <a:t> </a:t>
            </a:r>
            <a:r>
              <a:rPr kumimoji="1" lang="ja-JP" altLang="en-US" dirty="0"/>
              <a:t>を実行する</a:t>
            </a:r>
          </a:p>
        </p:txBody>
      </p:sp>
      <p:pic>
        <p:nvPicPr>
          <p:cNvPr id="8" name="図 7">
            <a:extLst>
              <a:ext uri="{FF2B5EF4-FFF2-40B4-BE49-F238E27FC236}">
                <a16:creationId xmlns:a16="http://schemas.microsoft.com/office/drawing/2014/main" id="{B110F584-0A3D-41F4-86B4-A17D8293CC31}"/>
              </a:ext>
            </a:extLst>
          </p:cNvPr>
          <p:cNvPicPr>
            <a:picLocks noChangeAspect="1"/>
          </p:cNvPicPr>
          <p:nvPr/>
        </p:nvPicPr>
        <p:blipFill>
          <a:blip r:embed="rId2"/>
          <a:stretch>
            <a:fillRect/>
          </a:stretch>
        </p:blipFill>
        <p:spPr>
          <a:xfrm>
            <a:off x="6324953" y="1992574"/>
            <a:ext cx="3105650" cy="873465"/>
          </a:xfrm>
          <a:prstGeom prst="rect">
            <a:avLst/>
          </a:prstGeom>
        </p:spPr>
      </p:pic>
    </p:spTree>
    <p:extLst>
      <p:ext uri="{BB962C8B-B14F-4D97-AF65-F5344CB8AC3E}">
        <p14:creationId xmlns:p14="http://schemas.microsoft.com/office/powerpoint/2010/main" val="4217552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57D350-3005-4774-B403-19A72E99F7F7}"/>
              </a:ext>
            </a:extLst>
          </p:cNvPr>
          <p:cNvSpPr>
            <a:spLocks noGrp="1"/>
          </p:cNvSpPr>
          <p:nvPr>
            <p:ph type="title"/>
          </p:nvPr>
        </p:nvSpPr>
        <p:spPr/>
        <p:txBody>
          <a:bodyPr/>
          <a:lstStyle/>
          <a:p>
            <a:r>
              <a:rPr lang="en-US" altLang="ja-JP"/>
              <a:t>STEP5 </a:t>
            </a:r>
            <a:r>
              <a:rPr lang="ja-JP" altLang="en-US" dirty="0"/>
              <a:t>③</a:t>
            </a:r>
            <a:endParaRPr kumimoji="1" lang="ja-JP" altLang="en-US" dirty="0"/>
          </a:p>
        </p:txBody>
      </p:sp>
      <p:sp>
        <p:nvSpPr>
          <p:cNvPr id="3" name="テキスト ボックス 2">
            <a:extLst>
              <a:ext uri="{FF2B5EF4-FFF2-40B4-BE49-F238E27FC236}">
                <a16:creationId xmlns:a16="http://schemas.microsoft.com/office/drawing/2014/main" id="{6A65EC6A-A8CC-4CBD-8338-585A9110C7EA}"/>
              </a:ext>
            </a:extLst>
          </p:cNvPr>
          <p:cNvSpPr txBox="1"/>
          <p:nvPr/>
        </p:nvSpPr>
        <p:spPr>
          <a:xfrm>
            <a:off x="1454217" y="2871830"/>
            <a:ext cx="2019870" cy="769441"/>
          </a:xfrm>
          <a:prstGeom prst="rect">
            <a:avLst/>
          </a:prstGeom>
          <a:noFill/>
        </p:spPr>
        <p:txBody>
          <a:bodyPr wrap="square" rtlCol="0">
            <a:spAutoFit/>
          </a:bodyPr>
          <a:lstStyle/>
          <a:p>
            <a:r>
              <a:rPr kumimoji="1" lang="ja-JP" altLang="en-US" sz="4400" dirty="0">
                <a:latin typeface="ＭＳ Ｐ明朝" panose="02020600040205080304" pitchFamily="18" charset="-128"/>
                <a:ea typeface="ＭＳ Ｐ明朝" panose="02020600040205080304" pitchFamily="18" charset="-128"/>
              </a:rPr>
              <a:t>完成！</a:t>
            </a:r>
          </a:p>
        </p:txBody>
      </p:sp>
      <p:pic>
        <p:nvPicPr>
          <p:cNvPr id="5" name="図 4">
            <a:extLst>
              <a:ext uri="{FF2B5EF4-FFF2-40B4-BE49-F238E27FC236}">
                <a16:creationId xmlns:a16="http://schemas.microsoft.com/office/drawing/2014/main" id="{7EC63F49-4B2D-420B-B015-97BF1C5897F9}"/>
              </a:ext>
            </a:extLst>
          </p:cNvPr>
          <p:cNvPicPr>
            <a:picLocks noChangeAspect="1"/>
          </p:cNvPicPr>
          <p:nvPr/>
        </p:nvPicPr>
        <p:blipFill>
          <a:blip r:embed="rId2"/>
          <a:stretch>
            <a:fillRect/>
          </a:stretch>
        </p:blipFill>
        <p:spPr>
          <a:xfrm>
            <a:off x="3791212" y="5392132"/>
            <a:ext cx="3071126" cy="1257409"/>
          </a:xfrm>
          <a:prstGeom prst="rect">
            <a:avLst/>
          </a:prstGeom>
          <a:ln>
            <a:solidFill>
              <a:schemeClr val="accent1"/>
            </a:solidFill>
          </a:ln>
        </p:spPr>
      </p:pic>
      <p:pic>
        <p:nvPicPr>
          <p:cNvPr id="6" name="図 5">
            <a:extLst>
              <a:ext uri="{FF2B5EF4-FFF2-40B4-BE49-F238E27FC236}">
                <a16:creationId xmlns:a16="http://schemas.microsoft.com/office/drawing/2014/main" id="{35463FDB-F16B-4AFE-9EA9-D952CF7D55D4}"/>
              </a:ext>
            </a:extLst>
          </p:cNvPr>
          <p:cNvPicPr>
            <a:picLocks noChangeAspect="1"/>
          </p:cNvPicPr>
          <p:nvPr/>
        </p:nvPicPr>
        <p:blipFill>
          <a:blip r:embed="rId3"/>
          <a:stretch>
            <a:fillRect/>
          </a:stretch>
        </p:blipFill>
        <p:spPr>
          <a:xfrm>
            <a:off x="3791212" y="1027906"/>
            <a:ext cx="7829350" cy="3472376"/>
          </a:xfrm>
          <a:prstGeom prst="rect">
            <a:avLst/>
          </a:prstGeom>
          <a:ln>
            <a:solidFill>
              <a:schemeClr val="accent1"/>
            </a:solidFill>
          </a:ln>
        </p:spPr>
      </p:pic>
    </p:spTree>
    <p:extLst>
      <p:ext uri="{BB962C8B-B14F-4D97-AF65-F5344CB8AC3E}">
        <p14:creationId xmlns:p14="http://schemas.microsoft.com/office/powerpoint/2010/main" val="1051858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AFC88A-FADB-4B12-B1AA-E9E5F6C5FD08}"/>
              </a:ext>
            </a:extLst>
          </p:cNvPr>
          <p:cNvSpPr>
            <a:spLocks noGrp="1"/>
          </p:cNvSpPr>
          <p:nvPr>
            <p:ph type="title"/>
          </p:nvPr>
        </p:nvSpPr>
        <p:spPr/>
        <p:txBody>
          <a:bodyPr/>
          <a:lstStyle/>
          <a:p>
            <a:r>
              <a:rPr kumimoji="1" lang="ja-JP" altLang="en-US" dirty="0"/>
              <a:t>注意点</a:t>
            </a:r>
          </a:p>
        </p:txBody>
      </p:sp>
      <p:sp>
        <p:nvSpPr>
          <p:cNvPr id="3" name="コンテンツ プレースホルダー 2">
            <a:extLst>
              <a:ext uri="{FF2B5EF4-FFF2-40B4-BE49-F238E27FC236}">
                <a16:creationId xmlns:a16="http://schemas.microsoft.com/office/drawing/2014/main" id="{B46A4162-BE54-4F6A-9DD7-C9A9C68FF7BB}"/>
              </a:ext>
            </a:extLst>
          </p:cNvPr>
          <p:cNvSpPr>
            <a:spLocks noGrp="1"/>
          </p:cNvSpPr>
          <p:nvPr>
            <p:ph idx="1"/>
          </p:nvPr>
        </p:nvSpPr>
        <p:spPr/>
        <p:txBody>
          <a:bodyPr/>
          <a:lstStyle/>
          <a:p>
            <a:r>
              <a:rPr kumimoji="1" lang="en-US" altLang="ja-JP" dirty="0"/>
              <a:t>Database</a:t>
            </a:r>
            <a:r>
              <a:rPr kumimoji="1" lang="ja-JP" altLang="en-US" dirty="0"/>
              <a:t> の照合順序に注意すること。</a:t>
            </a:r>
            <a:endParaRPr kumimoji="1" lang="en-US" altLang="ja-JP" dirty="0"/>
          </a:p>
          <a:p>
            <a:pPr lvl="1"/>
            <a:r>
              <a:rPr kumimoji="1" lang="en-US" altLang="ja-JP" dirty="0"/>
              <a:t>_WS </a:t>
            </a:r>
            <a:r>
              <a:rPr kumimoji="1" lang="ja-JP" altLang="en-US" dirty="0"/>
              <a:t>が付いている場合と  </a:t>
            </a:r>
            <a:r>
              <a:rPr lang="en-US" altLang="ja-JP" dirty="0"/>
              <a:t>_WS</a:t>
            </a:r>
            <a:r>
              <a:rPr lang="ja-JP" altLang="en-US" dirty="0"/>
              <a:t> が</a:t>
            </a:r>
            <a:r>
              <a:rPr lang="ja-JP" altLang="en-US"/>
              <a:t>付いていない場合で挙動がことなることが発生しえる。</a:t>
            </a:r>
            <a:endParaRPr lang="en-US" altLang="ja-JP" dirty="0"/>
          </a:p>
          <a:p>
            <a:pPr marL="914400" lvl="2" indent="0">
              <a:buNone/>
            </a:pPr>
            <a:r>
              <a:rPr kumimoji="1" lang="en-US" altLang="ja-JP" dirty="0"/>
              <a:t>※ WS Width Sensitive</a:t>
            </a:r>
          </a:p>
          <a:p>
            <a:pPr marL="914400" lvl="2" indent="0">
              <a:buNone/>
            </a:pPr>
            <a:endParaRPr lang="en-US" altLang="ja-JP" dirty="0"/>
          </a:p>
          <a:p>
            <a:pPr marL="914400" lvl="2" indent="0">
              <a:buNone/>
            </a:pPr>
            <a:r>
              <a:rPr lang="ja-JP" altLang="en-US" dirty="0"/>
              <a:t>例</a:t>
            </a:r>
            <a:r>
              <a:rPr lang="en-US" altLang="ja-JP" dirty="0"/>
              <a:t>: </a:t>
            </a:r>
            <a:r>
              <a:rPr lang="en-US" altLang="ja-JP" dirty="0" err="1"/>
              <a:t>Japanese_CI_AS</a:t>
            </a:r>
            <a:r>
              <a:rPr lang="en-US" altLang="ja-JP" dirty="0"/>
              <a:t> </a:t>
            </a:r>
            <a:r>
              <a:rPr lang="ja-JP" altLang="en-US" dirty="0"/>
              <a:t>と</a:t>
            </a:r>
            <a:r>
              <a:rPr lang="it-IT" altLang="ja-JP" dirty="0"/>
              <a:t>Japanese_CI_AS_KS_WS</a:t>
            </a:r>
            <a:endParaRPr kumimoji="1" lang="ja-JP" altLang="en-US" dirty="0"/>
          </a:p>
        </p:txBody>
      </p:sp>
    </p:spTree>
    <p:extLst>
      <p:ext uri="{BB962C8B-B14F-4D97-AF65-F5344CB8AC3E}">
        <p14:creationId xmlns:p14="http://schemas.microsoft.com/office/powerpoint/2010/main" val="3117953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CA4868-AFC3-4E2D-A14B-7D6FA5F74384}"/>
              </a:ext>
            </a:extLst>
          </p:cNvPr>
          <p:cNvSpPr>
            <a:spLocks noGrp="1"/>
          </p:cNvSpPr>
          <p:nvPr>
            <p:ph type="title"/>
          </p:nvPr>
        </p:nvSpPr>
        <p:spPr/>
        <p:txBody>
          <a:bodyPr/>
          <a:lstStyle/>
          <a:p>
            <a:r>
              <a:rPr kumimoji="1" lang="ja-JP" altLang="en-US" dirty="0"/>
              <a:t>解答</a:t>
            </a:r>
            <a:r>
              <a:rPr kumimoji="1" lang="en-US" altLang="ja-JP" dirty="0"/>
              <a:t>SQL</a:t>
            </a:r>
            <a:r>
              <a:rPr kumimoji="1" lang="ja-JP" altLang="en-US" dirty="0"/>
              <a:t>全文①</a:t>
            </a:r>
          </a:p>
        </p:txBody>
      </p:sp>
      <p:pic>
        <p:nvPicPr>
          <p:cNvPr id="4" name="コンテンツ プレースホルダー 3">
            <a:extLst>
              <a:ext uri="{FF2B5EF4-FFF2-40B4-BE49-F238E27FC236}">
                <a16:creationId xmlns:a16="http://schemas.microsoft.com/office/drawing/2014/main" id="{2813DD64-66D6-4DB4-8317-6822AD4458A2}"/>
              </a:ext>
            </a:extLst>
          </p:cNvPr>
          <p:cNvPicPr>
            <a:picLocks noGrp="1" noChangeAspect="1"/>
          </p:cNvPicPr>
          <p:nvPr>
            <p:ph idx="1"/>
          </p:nvPr>
        </p:nvPicPr>
        <p:blipFill>
          <a:blip r:embed="rId2"/>
          <a:stretch>
            <a:fillRect/>
          </a:stretch>
        </p:blipFill>
        <p:spPr>
          <a:xfrm>
            <a:off x="838200" y="1897544"/>
            <a:ext cx="5385452" cy="4351338"/>
          </a:xfrm>
          <a:prstGeom prst="rect">
            <a:avLst/>
          </a:prstGeom>
        </p:spPr>
      </p:pic>
    </p:spTree>
    <p:extLst>
      <p:ext uri="{BB962C8B-B14F-4D97-AF65-F5344CB8AC3E}">
        <p14:creationId xmlns:p14="http://schemas.microsoft.com/office/powerpoint/2010/main" val="3421376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AFA6C4-E891-4617-AE62-5722BEFEAFD8}"/>
              </a:ext>
            </a:extLst>
          </p:cNvPr>
          <p:cNvSpPr>
            <a:spLocks noGrp="1"/>
          </p:cNvSpPr>
          <p:nvPr>
            <p:ph type="title"/>
          </p:nvPr>
        </p:nvSpPr>
        <p:spPr/>
        <p:txBody>
          <a:bodyPr/>
          <a:lstStyle/>
          <a:p>
            <a:r>
              <a:rPr lang="ja-JP" altLang="en-US" dirty="0"/>
              <a:t>解答</a:t>
            </a:r>
            <a:r>
              <a:rPr lang="en-US" altLang="ja-JP" dirty="0"/>
              <a:t>SQL</a:t>
            </a:r>
            <a:r>
              <a:rPr lang="ja-JP" altLang="en-US" dirty="0"/>
              <a:t>全文②</a:t>
            </a:r>
            <a:endParaRPr kumimoji="1" lang="ja-JP" altLang="en-US" dirty="0"/>
          </a:p>
        </p:txBody>
      </p:sp>
      <p:sp>
        <p:nvSpPr>
          <p:cNvPr id="3" name="コンテンツ プレースホルダー 2">
            <a:extLst>
              <a:ext uri="{FF2B5EF4-FFF2-40B4-BE49-F238E27FC236}">
                <a16:creationId xmlns:a16="http://schemas.microsoft.com/office/drawing/2014/main" id="{C06E3DFF-EB68-4C0C-93F7-086C65BB3BB1}"/>
              </a:ext>
            </a:extLst>
          </p:cNvPr>
          <p:cNvSpPr>
            <a:spLocks noGrp="1"/>
          </p:cNvSpPr>
          <p:nvPr>
            <p:ph idx="1"/>
          </p:nvPr>
        </p:nvSpPr>
        <p:spPr/>
        <p:txBody>
          <a:bodyPr/>
          <a:lstStyle/>
          <a:p>
            <a:endParaRPr kumimoji="1" lang="ja-JP" altLang="en-US"/>
          </a:p>
        </p:txBody>
      </p:sp>
      <p:pic>
        <p:nvPicPr>
          <p:cNvPr id="4" name="図 3">
            <a:extLst>
              <a:ext uri="{FF2B5EF4-FFF2-40B4-BE49-F238E27FC236}">
                <a16:creationId xmlns:a16="http://schemas.microsoft.com/office/drawing/2014/main" id="{81817C88-2C07-4B6A-926D-0E8291317A58}"/>
              </a:ext>
            </a:extLst>
          </p:cNvPr>
          <p:cNvPicPr>
            <a:picLocks noChangeAspect="1"/>
          </p:cNvPicPr>
          <p:nvPr/>
        </p:nvPicPr>
        <p:blipFill>
          <a:blip r:embed="rId2"/>
          <a:stretch>
            <a:fillRect/>
          </a:stretch>
        </p:blipFill>
        <p:spPr>
          <a:xfrm>
            <a:off x="1263722" y="1983802"/>
            <a:ext cx="5691882" cy="3989675"/>
          </a:xfrm>
          <a:prstGeom prst="rect">
            <a:avLst/>
          </a:prstGeom>
        </p:spPr>
      </p:pic>
    </p:spTree>
    <p:extLst>
      <p:ext uri="{BB962C8B-B14F-4D97-AF65-F5344CB8AC3E}">
        <p14:creationId xmlns:p14="http://schemas.microsoft.com/office/powerpoint/2010/main" val="1409573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E89D83-B97D-4A7D-A439-343C42011FAE}"/>
              </a:ext>
            </a:extLst>
          </p:cNvPr>
          <p:cNvSpPr>
            <a:spLocks noGrp="1"/>
          </p:cNvSpPr>
          <p:nvPr>
            <p:ph type="title"/>
          </p:nvPr>
        </p:nvSpPr>
        <p:spPr/>
        <p:txBody>
          <a:bodyPr/>
          <a:lstStyle/>
          <a:p>
            <a:r>
              <a:rPr kumimoji="1" lang="ja-JP" altLang="en-US" dirty="0"/>
              <a:t>注意事項</a:t>
            </a:r>
          </a:p>
        </p:txBody>
      </p:sp>
      <p:sp>
        <p:nvSpPr>
          <p:cNvPr id="3" name="コンテンツ プレースホルダー 2">
            <a:extLst>
              <a:ext uri="{FF2B5EF4-FFF2-40B4-BE49-F238E27FC236}">
                <a16:creationId xmlns:a16="http://schemas.microsoft.com/office/drawing/2014/main" id="{3C8F7DC5-4491-4A73-B45D-F7942D0196D1}"/>
              </a:ext>
            </a:extLst>
          </p:cNvPr>
          <p:cNvSpPr>
            <a:spLocks noGrp="1"/>
          </p:cNvSpPr>
          <p:nvPr>
            <p:ph idx="1"/>
          </p:nvPr>
        </p:nvSpPr>
        <p:spPr/>
        <p:txBody>
          <a:bodyPr>
            <a:normAutofit/>
          </a:bodyPr>
          <a:lstStyle/>
          <a:p>
            <a:r>
              <a:rPr lang="ja-JP" altLang="en-US" sz="4800" dirty="0"/>
              <a:t>ここで述べる問題へのアプローチはエンジニアとして、あるいは人間として大いに問題がある点があるのでよい子はそういうところはマネしないようにしましょう。☠</a:t>
            </a:r>
            <a:endParaRPr kumimoji="1" lang="ja-JP" altLang="en-US" sz="4800" dirty="0"/>
          </a:p>
        </p:txBody>
      </p:sp>
    </p:spTree>
    <p:extLst>
      <p:ext uri="{BB962C8B-B14F-4D97-AF65-F5344CB8AC3E}">
        <p14:creationId xmlns:p14="http://schemas.microsoft.com/office/powerpoint/2010/main" val="1022553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918C6C-5E96-42A2-995F-8AE301E870A3}"/>
              </a:ext>
            </a:extLst>
          </p:cNvPr>
          <p:cNvSpPr>
            <a:spLocks noGrp="1"/>
          </p:cNvSpPr>
          <p:nvPr>
            <p:ph type="title"/>
          </p:nvPr>
        </p:nvSpPr>
        <p:spPr/>
        <p:txBody>
          <a:bodyPr/>
          <a:lstStyle/>
          <a:p>
            <a:r>
              <a:rPr lang="ja-JP" altLang="en-US" dirty="0"/>
              <a:t>解答</a:t>
            </a:r>
            <a:r>
              <a:rPr lang="en-US" altLang="ja-JP" dirty="0"/>
              <a:t>SQL</a:t>
            </a:r>
            <a:r>
              <a:rPr lang="ja-JP" altLang="en-US" dirty="0"/>
              <a:t>全文③</a:t>
            </a:r>
            <a:endParaRPr kumimoji="1" lang="ja-JP" altLang="en-US" dirty="0"/>
          </a:p>
        </p:txBody>
      </p:sp>
      <p:sp>
        <p:nvSpPr>
          <p:cNvPr id="3" name="コンテンツ プレースホルダー 2">
            <a:extLst>
              <a:ext uri="{FF2B5EF4-FFF2-40B4-BE49-F238E27FC236}">
                <a16:creationId xmlns:a16="http://schemas.microsoft.com/office/drawing/2014/main" id="{4CCEB2DB-38B8-48C6-82EC-7F7A17105988}"/>
              </a:ext>
            </a:extLst>
          </p:cNvPr>
          <p:cNvSpPr>
            <a:spLocks noGrp="1"/>
          </p:cNvSpPr>
          <p:nvPr>
            <p:ph idx="1"/>
          </p:nvPr>
        </p:nvSpPr>
        <p:spPr/>
        <p:txBody>
          <a:bodyPr/>
          <a:lstStyle/>
          <a:p>
            <a:endParaRPr kumimoji="1" lang="ja-JP" altLang="en-US" dirty="0"/>
          </a:p>
        </p:txBody>
      </p:sp>
      <p:pic>
        <p:nvPicPr>
          <p:cNvPr id="4" name="図 3">
            <a:extLst>
              <a:ext uri="{FF2B5EF4-FFF2-40B4-BE49-F238E27FC236}">
                <a16:creationId xmlns:a16="http://schemas.microsoft.com/office/drawing/2014/main" id="{9E2DE89C-C298-4728-88A8-4AC8202582EE}"/>
              </a:ext>
            </a:extLst>
          </p:cNvPr>
          <p:cNvPicPr>
            <a:picLocks noChangeAspect="1"/>
          </p:cNvPicPr>
          <p:nvPr/>
        </p:nvPicPr>
        <p:blipFill>
          <a:blip r:embed="rId2"/>
          <a:stretch>
            <a:fillRect/>
          </a:stretch>
        </p:blipFill>
        <p:spPr>
          <a:xfrm>
            <a:off x="929536" y="1825625"/>
            <a:ext cx="4676672" cy="4351338"/>
          </a:xfrm>
          <a:prstGeom prst="rect">
            <a:avLst/>
          </a:prstGeom>
        </p:spPr>
      </p:pic>
    </p:spTree>
    <p:extLst>
      <p:ext uri="{BB962C8B-B14F-4D97-AF65-F5344CB8AC3E}">
        <p14:creationId xmlns:p14="http://schemas.microsoft.com/office/powerpoint/2010/main" val="1170454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B38041-AEE3-41E5-BB28-6DC4F257239C}"/>
              </a:ext>
            </a:extLst>
          </p:cNvPr>
          <p:cNvSpPr>
            <a:spLocks noGrp="1"/>
          </p:cNvSpPr>
          <p:nvPr>
            <p:ph type="title"/>
          </p:nvPr>
        </p:nvSpPr>
        <p:spPr/>
        <p:txBody>
          <a:bodyPr/>
          <a:lstStyle/>
          <a:p>
            <a:r>
              <a:rPr kumimoji="1" lang="ja-JP" altLang="en-US" dirty="0"/>
              <a:t>問題</a:t>
            </a:r>
          </a:p>
        </p:txBody>
      </p:sp>
      <p:sp>
        <p:nvSpPr>
          <p:cNvPr id="3" name="コンテンツ プレースホルダー 2">
            <a:extLst>
              <a:ext uri="{FF2B5EF4-FFF2-40B4-BE49-F238E27FC236}">
                <a16:creationId xmlns:a16="http://schemas.microsoft.com/office/drawing/2014/main" id="{3AA84E3C-FEDD-4A6F-9385-9CE7F9C5B6F9}"/>
              </a:ext>
            </a:extLst>
          </p:cNvPr>
          <p:cNvSpPr>
            <a:spLocks noGrp="1"/>
          </p:cNvSpPr>
          <p:nvPr>
            <p:ph idx="1"/>
          </p:nvPr>
        </p:nvSpPr>
        <p:spPr/>
        <p:txBody>
          <a:bodyPr/>
          <a:lstStyle/>
          <a:p>
            <a:r>
              <a:rPr kumimoji="1" lang="en-US" altLang="ja-JP" dirty="0"/>
              <a:t>(</a:t>
            </a:r>
            <a:r>
              <a:rPr kumimoji="1" lang="ja-JP" altLang="en-US" dirty="0"/>
              <a:t>問題として事前配布した </a:t>
            </a:r>
            <a:r>
              <a:rPr kumimoji="1" lang="en-US" altLang="ja-JP" dirty="0"/>
              <a:t>JSSUG_DEV</a:t>
            </a:r>
            <a:r>
              <a:rPr lang="ja-JP" altLang="en-US" dirty="0"/>
              <a:t> </a:t>
            </a:r>
            <a:r>
              <a:rPr lang="en-US" altLang="ja-JP" dirty="0"/>
              <a:t>DB</a:t>
            </a:r>
            <a:r>
              <a:rPr lang="ja-JP" altLang="en-US" dirty="0"/>
              <a:t>で</a:t>
            </a:r>
            <a:r>
              <a:rPr lang="en-US" altLang="ja-JP" dirty="0"/>
              <a:t>) </a:t>
            </a:r>
            <a:r>
              <a:rPr kumimoji="1" lang="en-US" altLang="ja-JP" dirty="0"/>
              <a:t>SKU </a:t>
            </a:r>
            <a:r>
              <a:rPr kumimoji="1" lang="ja-JP" altLang="en-US" dirty="0"/>
              <a:t>テーブルの </a:t>
            </a:r>
            <a:r>
              <a:rPr kumimoji="1" lang="en-US" altLang="ja-JP" dirty="0"/>
              <a:t>SkuWightDesc</a:t>
            </a:r>
            <a:r>
              <a:rPr kumimoji="1" lang="ja-JP" altLang="en-US" dirty="0"/>
              <a:t>カラム列の値に基づいて、</a:t>
            </a:r>
            <a:r>
              <a:rPr kumimoji="1" lang="en-US" altLang="ja-JP" dirty="0"/>
              <a:t>SkuWeight</a:t>
            </a:r>
            <a:r>
              <a:rPr kumimoji="1" lang="ja-JP" altLang="en-US" dirty="0"/>
              <a:t>カラム列に計算した結果</a:t>
            </a:r>
            <a:r>
              <a:rPr lang="ja-JP" altLang="en-US" dirty="0"/>
              <a:t>を更新します。</a:t>
            </a:r>
            <a:endParaRPr kumimoji="1" lang="ja-JP" altLang="en-US" dirty="0"/>
          </a:p>
        </p:txBody>
      </p:sp>
      <p:pic>
        <p:nvPicPr>
          <p:cNvPr id="6" name="図 5">
            <a:extLst>
              <a:ext uri="{FF2B5EF4-FFF2-40B4-BE49-F238E27FC236}">
                <a16:creationId xmlns:a16="http://schemas.microsoft.com/office/drawing/2014/main" id="{07BBCAB2-078E-47DF-A207-F68C0A46E007}"/>
              </a:ext>
            </a:extLst>
          </p:cNvPr>
          <p:cNvPicPr>
            <a:picLocks noChangeAspect="1"/>
          </p:cNvPicPr>
          <p:nvPr/>
        </p:nvPicPr>
        <p:blipFill>
          <a:blip r:embed="rId2"/>
          <a:stretch>
            <a:fillRect/>
          </a:stretch>
        </p:blipFill>
        <p:spPr>
          <a:xfrm>
            <a:off x="1156524" y="3118619"/>
            <a:ext cx="4191215" cy="2952902"/>
          </a:xfrm>
          <a:prstGeom prst="rect">
            <a:avLst/>
          </a:prstGeom>
        </p:spPr>
      </p:pic>
      <p:pic>
        <p:nvPicPr>
          <p:cNvPr id="7" name="図 6">
            <a:extLst>
              <a:ext uri="{FF2B5EF4-FFF2-40B4-BE49-F238E27FC236}">
                <a16:creationId xmlns:a16="http://schemas.microsoft.com/office/drawing/2014/main" id="{8B241B93-3FA4-4105-8179-E8AB9C74E7D1}"/>
              </a:ext>
            </a:extLst>
          </p:cNvPr>
          <p:cNvPicPr>
            <a:picLocks noChangeAspect="1"/>
          </p:cNvPicPr>
          <p:nvPr/>
        </p:nvPicPr>
        <p:blipFill>
          <a:blip r:embed="rId3"/>
          <a:stretch>
            <a:fillRect/>
          </a:stretch>
        </p:blipFill>
        <p:spPr>
          <a:xfrm>
            <a:off x="5853223" y="3223399"/>
            <a:ext cx="4210266" cy="2743341"/>
          </a:xfrm>
          <a:prstGeom prst="rect">
            <a:avLst/>
          </a:prstGeom>
        </p:spPr>
      </p:pic>
    </p:spTree>
    <p:extLst>
      <p:ext uri="{BB962C8B-B14F-4D97-AF65-F5344CB8AC3E}">
        <p14:creationId xmlns:p14="http://schemas.microsoft.com/office/powerpoint/2010/main" val="1148044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B38041-AEE3-41E5-BB28-6DC4F257239C}"/>
              </a:ext>
            </a:extLst>
          </p:cNvPr>
          <p:cNvSpPr>
            <a:spLocks noGrp="1"/>
          </p:cNvSpPr>
          <p:nvPr>
            <p:ph type="title"/>
          </p:nvPr>
        </p:nvSpPr>
        <p:spPr/>
        <p:txBody>
          <a:bodyPr/>
          <a:lstStyle/>
          <a:p>
            <a:r>
              <a:rPr kumimoji="1" lang="ja-JP" altLang="en-US" dirty="0"/>
              <a:t>問題の事前配布</a:t>
            </a:r>
          </a:p>
        </p:txBody>
      </p:sp>
      <p:sp>
        <p:nvSpPr>
          <p:cNvPr id="3" name="コンテンツ プレースホルダー 2">
            <a:extLst>
              <a:ext uri="{FF2B5EF4-FFF2-40B4-BE49-F238E27FC236}">
                <a16:creationId xmlns:a16="http://schemas.microsoft.com/office/drawing/2014/main" id="{3AA84E3C-FEDD-4A6F-9385-9CE7F9C5B6F9}"/>
              </a:ext>
            </a:extLst>
          </p:cNvPr>
          <p:cNvSpPr>
            <a:spLocks noGrp="1"/>
          </p:cNvSpPr>
          <p:nvPr>
            <p:ph idx="1"/>
          </p:nvPr>
        </p:nvSpPr>
        <p:spPr/>
        <p:txBody>
          <a:bodyPr/>
          <a:lstStyle/>
          <a:p>
            <a:r>
              <a:rPr kumimoji="1" lang="ja-JP" altLang="en-US" dirty="0"/>
              <a:t>事前配布された </a:t>
            </a:r>
            <a:r>
              <a:rPr kumimoji="1" lang="en-US" altLang="ja-JP" dirty="0"/>
              <a:t>DB </a:t>
            </a:r>
            <a:r>
              <a:rPr kumimoji="1" lang="ja-JP" altLang="en-US" dirty="0"/>
              <a:t>のテーブル見ると問題文が無くても問題が推測できるので、問題文が配られた昼休みから始め、以後内職しながら解く</a:t>
            </a:r>
            <a:endParaRPr kumimoji="1" lang="en-US" altLang="ja-JP" dirty="0"/>
          </a:p>
          <a:p>
            <a:endParaRPr kumimoji="1" lang="en-US" altLang="ja-JP" dirty="0"/>
          </a:p>
          <a:p>
            <a:endParaRPr lang="en-US" altLang="ja-JP" dirty="0"/>
          </a:p>
          <a:p>
            <a:endParaRPr kumimoji="1" lang="en-US" altLang="ja-JP" dirty="0"/>
          </a:p>
          <a:p>
            <a:endParaRPr kumimoji="1" lang="en-US" altLang="ja-JP" dirty="0"/>
          </a:p>
          <a:p>
            <a:pPr lvl="1"/>
            <a:r>
              <a:rPr lang="ja-JP" altLang="en-US" dirty="0"/>
              <a:t>フライングはよくない☠</a:t>
            </a:r>
            <a:endParaRPr lang="en-US" altLang="ja-JP" dirty="0"/>
          </a:p>
          <a:p>
            <a:pPr lvl="1"/>
            <a:r>
              <a:rPr lang="ja-JP" altLang="en-US" dirty="0"/>
              <a:t>セミナーに出てるときはちゃんと聞きましょう☠</a:t>
            </a:r>
            <a:endParaRPr lang="en-US" altLang="ja-JP" dirty="0"/>
          </a:p>
        </p:txBody>
      </p:sp>
      <p:pic>
        <p:nvPicPr>
          <p:cNvPr id="5" name="図 4">
            <a:extLst>
              <a:ext uri="{FF2B5EF4-FFF2-40B4-BE49-F238E27FC236}">
                <a16:creationId xmlns:a16="http://schemas.microsoft.com/office/drawing/2014/main" id="{02F5DAE2-C3E7-434A-820C-F5A3A1BF9556}"/>
              </a:ext>
            </a:extLst>
          </p:cNvPr>
          <p:cNvPicPr>
            <a:picLocks noChangeAspect="1"/>
          </p:cNvPicPr>
          <p:nvPr/>
        </p:nvPicPr>
        <p:blipFill>
          <a:blip r:embed="rId2"/>
          <a:stretch>
            <a:fillRect/>
          </a:stretch>
        </p:blipFill>
        <p:spPr>
          <a:xfrm>
            <a:off x="1282359" y="3011099"/>
            <a:ext cx="2828245" cy="1992627"/>
          </a:xfrm>
          <a:prstGeom prst="rect">
            <a:avLst/>
          </a:prstGeom>
        </p:spPr>
      </p:pic>
      <p:pic>
        <p:nvPicPr>
          <p:cNvPr id="6" name="図 5">
            <a:extLst>
              <a:ext uri="{FF2B5EF4-FFF2-40B4-BE49-F238E27FC236}">
                <a16:creationId xmlns:a16="http://schemas.microsoft.com/office/drawing/2014/main" id="{213FA9DD-0D8C-4CB7-B54E-01C833662EFE}"/>
              </a:ext>
            </a:extLst>
          </p:cNvPr>
          <p:cNvPicPr>
            <a:picLocks noChangeAspect="1"/>
          </p:cNvPicPr>
          <p:nvPr/>
        </p:nvPicPr>
        <p:blipFill>
          <a:blip r:embed="rId3"/>
          <a:stretch>
            <a:fillRect/>
          </a:stretch>
        </p:blipFill>
        <p:spPr>
          <a:xfrm>
            <a:off x="4796210" y="3011099"/>
            <a:ext cx="3058128" cy="1992626"/>
          </a:xfrm>
          <a:prstGeom prst="rect">
            <a:avLst/>
          </a:prstGeom>
        </p:spPr>
      </p:pic>
    </p:spTree>
    <p:extLst>
      <p:ext uri="{BB962C8B-B14F-4D97-AF65-F5344CB8AC3E}">
        <p14:creationId xmlns:p14="http://schemas.microsoft.com/office/powerpoint/2010/main" val="56777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DFD6C0-93A5-4033-9CA9-E519553FBDFE}"/>
              </a:ext>
            </a:extLst>
          </p:cNvPr>
          <p:cNvSpPr>
            <a:spLocks noGrp="1"/>
          </p:cNvSpPr>
          <p:nvPr>
            <p:ph type="title"/>
          </p:nvPr>
        </p:nvSpPr>
        <p:spPr/>
        <p:txBody>
          <a:bodyPr/>
          <a:lstStyle/>
          <a:p>
            <a:r>
              <a:rPr kumimoji="1" lang="en-US" altLang="ja-JP" dirty="0"/>
              <a:t>STEP1</a:t>
            </a:r>
            <a:endParaRPr kumimoji="1" lang="ja-JP" altLang="en-US" dirty="0"/>
          </a:p>
        </p:txBody>
      </p:sp>
      <p:sp>
        <p:nvSpPr>
          <p:cNvPr id="3" name="コンテンツ プレースホルダー 2">
            <a:extLst>
              <a:ext uri="{FF2B5EF4-FFF2-40B4-BE49-F238E27FC236}">
                <a16:creationId xmlns:a16="http://schemas.microsoft.com/office/drawing/2014/main" id="{2DB5CCB0-33DE-437A-8EB3-6155B189EAB1}"/>
              </a:ext>
            </a:extLst>
          </p:cNvPr>
          <p:cNvSpPr>
            <a:spLocks noGrp="1"/>
          </p:cNvSpPr>
          <p:nvPr>
            <p:ph sz="half" idx="1"/>
          </p:nvPr>
        </p:nvSpPr>
        <p:spPr>
          <a:xfrm>
            <a:off x="6477000" y="1811940"/>
            <a:ext cx="5181600" cy="4351338"/>
          </a:xfrm>
        </p:spPr>
        <p:txBody>
          <a:bodyPr/>
          <a:lstStyle/>
          <a:p>
            <a:pPr marL="0" indent="0">
              <a:buNone/>
            </a:pPr>
            <a:r>
              <a:rPr kumimoji="1" lang="ja-JP" altLang="en-US" dirty="0"/>
              <a:t>とりあえず、</a:t>
            </a:r>
            <a:r>
              <a:rPr kumimoji="1" lang="en-US" altLang="ja-JP" dirty="0"/>
              <a:t>SkuWeightDesc </a:t>
            </a:r>
            <a:r>
              <a:rPr kumimoji="1" lang="ja-JP" altLang="en-US" dirty="0"/>
              <a:t>を眺める。</a:t>
            </a:r>
            <a:endParaRPr kumimoji="1" lang="en-US" altLang="ja-JP" dirty="0"/>
          </a:p>
          <a:p>
            <a:pPr marL="0" indent="0">
              <a:buNone/>
            </a:pPr>
            <a:endParaRPr lang="en-US" altLang="ja-JP" dirty="0">
              <a:sym typeface="Wingdings" panose="05000000000000000000" pitchFamily="2" charset="2"/>
            </a:endParaRPr>
          </a:p>
          <a:p>
            <a:pPr marL="0" indent="0">
              <a:buNone/>
            </a:pPr>
            <a:r>
              <a:rPr lang="en-US" altLang="ja-JP" dirty="0">
                <a:sym typeface="Wingdings" panose="05000000000000000000" pitchFamily="2" charset="2"/>
              </a:rPr>
              <a:t></a:t>
            </a:r>
            <a:r>
              <a:rPr lang="ja-JP" altLang="en-US" dirty="0">
                <a:sym typeface="Wingdings" panose="05000000000000000000" pitchFamily="2" charset="2"/>
              </a:rPr>
              <a:t>「</a:t>
            </a:r>
            <a:r>
              <a:rPr lang="en-US" altLang="ja-JP" dirty="0" err="1">
                <a:sym typeface="Wingdings" panose="05000000000000000000" pitchFamily="2" charset="2"/>
              </a:rPr>
              <a:t>SkuWeightDesc</a:t>
            </a:r>
            <a:r>
              <a:rPr lang="ja-JP" altLang="en-US" dirty="0">
                <a:sym typeface="Wingdings" panose="05000000000000000000" pitchFamily="2" charset="2"/>
              </a:rPr>
              <a:t> から数式を抜き出し、それを</a:t>
            </a:r>
            <a:r>
              <a:rPr lang="en-US" altLang="ja-JP" dirty="0">
                <a:sym typeface="Wingdings" panose="05000000000000000000" pitchFamily="2" charset="2"/>
              </a:rPr>
              <a:t>”</a:t>
            </a:r>
            <a:r>
              <a:rPr lang="ja-JP" altLang="en-US" dirty="0">
                <a:sym typeface="Wingdings" panose="05000000000000000000" pitchFamily="2" charset="2"/>
              </a:rPr>
              <a:t>評価</a:t>
            </a:r>
            <a:r>
              <a:rPr lang="en-US" altLang="ja-JP" dirty="0">
                <a:sym typeface="Wingdings" panose="05000000000000000000" pitchFamily="2" charset="2"/>
              </a:rPr>
              <a:t>” (Evaluate)</a:t>
            </a:r>
            <a:r>
              <a:rPr lang="ja-JP" altLang="en-US" dirty="0">
                <a:sym typeface="Wingdings" panose="05000000000000000000" pitchFamily="2" charset="2"/>
              </a:rPr>
              <a:t>して値を設定する」という方針でいけそう</a:t>
            </a:r>
            <a:endParaRPr lang="en-US" altLang="ja-JP" dirty="0"/>
          </a:p>
          <a:p>
            <a:pPr marL="0" indent="0">
              <a:buNone/>
            </a:pPr>
            <a:r>
              <a:rPr lang="en-US" altLang="ja-JP" dirty="0">
                <a:sym typeface="Wingdings" panose="05000000000000000000" pitchFamily="2" charset="2"/>
              </a:rPr>
              <a:t></a:t>
            </a:r>
            <a:r>
              <a:rPr lang="ja-JP" altLang="en-US" dirty="0">
                <a:sym typeface="Wingdings" panose="05000000000000000000" pitchFamily="2" charset="2"/>
              </a:rPr>
              <a:t>まず、括弧の中と外に分けてみる</a:t>
            </a:r>
            <a:endParaRPr lang="en-US" altLang="ja-JP" dirty="0"/>
          </a:p>
        </p:txBody>
      </p:sp>
      <p:sp>
        <p:nvSpPr>
          <p:cNvPr id="4" name="コンテンツ プレースホルダー 3">
            <a:extLst>
              <a:ext uri="{FF2B5EF4-FFF2-40B4-BE49-F238E27FC236}">
                <a16:creationId xmlns:a16="http://schemas.microsoft.com/office/drawing/2014/main" id="{2D4AC63A-C42B-4822-9CB5-FF92E5169AA2}"/>
              </a:ext>
            </a:extLst>
          </p:cNvPr>
          <p:cNvSpPr>
            <a:spLocks noGrp="1"/>
          </p:cNvSpPr>
          <p:nvPr>
            <p:ph sz="half" idx="2"/>
          </p:nvPr>
        </p:nvSpPr>
        <p:spPr>
          <a:xfrm>
            <a:off x="838200" y="1811940"/>
            <a:ext cx="5181600" cy="4351338"/>
          </a:xfrm>
        </p:spPr>
        <p:txBody>
          <a:bodyPr/>
          <a:lstStyle/>
          <a:p>
            <a:pPr marL="0" indent="0">
              <a:buNone/>
            </a:pPr>
            <a:r>
              <a:rPr lang="en-US" altLang="ja-JP" dirty="0"/>
              <a:t>SELECT SKU, SkuWeightDesc FROM SKU;</a:t>
            </a:r>
            <a:endParaRPr kumimoji="1" lang="ja-JP" altLang="en-US" dirty="0"/>
          </a:p>
        </p:txBody>
      </p:sp>
      <p:pic>
        <p:nvPicPr>
          <p:cNvPr id="6" name="図 5">
            <a:extLst>
              <a:ext uri="{FF2B5EF4-FFF2-40B4-BE49-F238E27FC236}">
                <a16:creationId xmlns:a16="http://schemas.microsoft.com/office/drawing/2014/main" id="{1004D335-3685-4C20-91E6-61190E93B3C6}"/>
              </a:ext>
            </a:extLst>
          </p:cNvPr>
          <p:cNvPicPr>
            <a:picLocks noChangeAspect="1"/>
          </p:cNvPicPr>
          <p:nvPr/>
        </p:nvPicPr>
        <p:blipFill>
          <a:blip r:embed="rId2"/>
          <a:stretch>
            <a:fillRect/>
          </a:stretch>
        </p:blipFill>
        <p:spPr>
          <a:xfrm>
            <a:off x="1097270" y="2797601"/>
            <a:ext cx="2171812" cy="3086259"/>
          </a:xfrm>
          <a:prstGeom prst="rect">
            <a:avLst/>
          </a:prstGeom>
        </p:spPr>
      </p:pic>
      <p:pic>
        <p:nvPicPr>
          <p:cNvPr id="9" name="図 8">
            <a:extLst>
              <a:ext uri="{FF2B5EF4-FFF2-40B4-BE49-F238E27FC236}">
                <a16:creationId xmlns:a16="http://schemas.microsoft.com/office/drawing/2014/main" id="{33BDD9D1-186F-478A-8BBA-7F0A4B439C09}"/>
              </a:ext>
            </a:extLst>
          </p:cNvPr>
          <p:cNvPicPr>
            <a:picLocks noChangeAspect="1"/>
          </p:cNvPicPr>
          <p:nvPr/>
        </p:nvPicPr>
        <p:blipFill>
          <a:blip r:embed="rId3"/>
          <a:stretch>
            <a:fillRect/>
          </a:stretch>
        </p:blipFill>
        <p:spPr>
          <a:xfrm>
            <a:off x="3651128" y="2797601"/>
            <a:ext cx="2368672" cy="2432175"/>
          </a:xfrm>
          <a:prstGeom prst="rect">
            <a:avLst/>
          </a:prstGeom>
        </p:spPr>
      </p:pic>
    </p:spTree>
    <p:extLst>
      <p:ext uri="{BB962C8B-B14F-4D97-AF65-F5344CB8AC3E}">
        <p14:creationId xmlns:p14="http://schemas.microsoft.com/office/powerpoint/2010/main" val="2505162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F227B7-64F6-4408-9652-4ECDCAC8963C}"/>
              </a:ext>
            </a:extLst>
          </p:cNvPr>
          <p:cNvSpPr>
            <a:spLocks noGrp="1"/>
          </p:cNvSpPr>
          <p:nvPr>
            <p:ph type="title"/>
          </p:nvPr>
        </p:nvSpPr>
        <p:spPr/>
        <p:txBody>
          <a:bodyPr/>
          <a:lstStyle/>
          <a:p>
            <a:r>
              <a:rPr kumimoji="1" lang="en-US" altLang="ja-JP" dirty="0"/>
              <a:t>STEP2</a:t>
            </a:r>
            <a:r>
              <a:rPr lang="ja-JP" altLang="en-US" dirty="0"/>
              <a:t> ①</a:t>
            </a:r>
            <a:endParaRPr kumimoji="1" lang="ja-JP" altLang="en-US" dirty="0"/>
          </a:p>
        </p:txBody>
      </p:sp>
      <p:sp>
        <p:nvSpPr>
          <p:cNvPr id="3" name="コンテンツ プレースホルダー 2">
            <a:extLst>
              <a:ext uri="{FF2B5EF4-FFF2-40B4-BE49-F238E27FC236}">
                <a16:creationId xmlns:a16="http://schemas.microsoft.com/office/drawing/2014/main" id="{667393C2-FFDE-4D92-A19B-BF0DC196D6A4}"/>
              </a:ext>
            </a:extLst>
          </p:cNvPr>
          <p:cNvSpPr>
            <a:spLocks noGrp="1"/>
          </p:cNvSpPr>
          <p:nvPr>
            <p:ph sz="half" idx="1"/>
          </p:nvPr>
        </p:nvSpPr>
        <p:spPr/>
        <p:txBody>
          <a:bodyPr/>
          <a:lstStyle/>
          <a:p>
            <a:r>
              <a:rPr kumimoji="1" lang="ja-JP" altLang="en-US" dirty="0"/>
              <a:t>括弧の中と外に分ける。</a:t>
            </a:r>
            <a:endParaRPr kumimoji="1" lang="en-US" altLang="ja-JP" dirty="0"/>
          </a:p>
          <a:p>
            <a:pPr lvl="1"/>
            <a:r>
              <a:rPr lang="en-US" altLang="ja-JP" dirty="0"/>
              <a:t>CHARINDEX </a:t>
            </a:r>
            <a:r>
              <a:rPr lang="ja-JP" altLang="en-US" dirty="0"/>
              <a:t>を使い、</a:t>
            </a:r>
            <a:r>
              <a:rPr lang="en-US" altLang="ja-JP" dirty="0"/>
              <a:t>’(‘ </a:t>
            </a:r>
            <a:r>
              <a:rPr lang="ja-JP" altLang="en-US" dirty="0"/>
              <a:t>と </a:t>
            </a:r>
            <a:r>
              <a:rPr lang="en-US" altLang="ja-JP" dirty="0"/>
              <a:t>‘)’ </a:t>
            </a:r>
            <a:r>
              <a:rPr lang="ja-JP" altLang="en-US" dirty="0"/>
              <a:t>の位置を求め、</a:t>
            </a:r>
            <a:r>
              <a:rPr lang="en-US" altLang="ja-JP" dirty="0"/>
              <a:t>SUBSTRING </a:t>
            </a:r>
            <a:r>
              <a:rPr lang="ja-JP" altLang="en-US" dirty="0"/>
              <a:t>で切り出す。</a:t>
            </a:r>
            <a:endParaRPr lang="en-US" altLang="ja-JP" dirty="0"/>
          </a:p>
          <a:p>
            <a:pPr lvl="1"/>
            <a:r>
              <a:rPr lang="en-US" altLang="ja-JP" dirty="0"/>
              <a:t>‘(‘</a:t>
            </a:r>
            <a:r>
              <a:rPr lang="ja-JP" altLang="en-US" dirty="0"/>
              <a:t> より前と </a:t>
            </a:r>
            <a:r>
              <a:rPr lang="en-US" altLang="ja-JP" dirty="0"/>
              <a:t>’)’ </a:t>
            </a:r>
            <a:r>
              <a:rPr lang="ja-JP" altLang="en-US" dirty="0"/>
              <a:t>より後を結合している。</a:t>
            </a:r>
            <a:endParaRPr lang="en-US" altLang="ja-JP" dirty="0"/>
          </a:p>
          <a:p>
            <a:pPr lvl="1"/>
            <a:r>
              <a:rPr kumimoji="1" lang="en-US" altLang="ja-JP" dirty="0"/>
              <a:t>CHARINDEX</a:t>
            </a:r>
            <a:r>
              <a:rPr kumimoji="1" lang="ja-JP" altLang="en-US" dirty="0"/>
              <a:t> は文字が見つからないときは </a:t>
            </a:r>
            <a:r>
              <a:rPr kumimoji="1" lang="en-US" altLang="ja-JP" dirty="0"/>
              <a:t>0 </a:t>
            </a:r>
            <a:r>
              <a:rPr kumimoji="1" lang="ja-JP" altLang="en-US" dirty="0"/>
              <a:t>になるので </a:t>
            </a:r>
            <a:r>
              <a:rPr kumimoji="1" lang="en-US" altLang="ja-JP" dirty="0"/>
              <a:t>‘)’ </a:t>
            </a:r>
            <a:r>
              <a:rPr kumimoji="1" lang="ja-JP" altLang="en-US" dirty="0"/>
              <a:t>が無いときは全部切り出している</a:t>
            </a:r>
            <a:endParaRPr kumimoji="1" lang="en-US" altLang="ja-JP" dirty="0"/>
          </a:p>
          <a:p>
            <a:pPr lvl="2"/>
            <a:r>
              <a:rPr kumimoji="1" lang="ja-JP" altLang="en-US" dirty="0"/>
              <a:t>動いているからとあんまし深く考えてなかった☠</a:t>
            </a:r>
            <a:endParaRPr kumimoji="1" lang="en-US" altLang="ja-JP" dirty="0"/>
          </a:p>
        </p:txBody>
      </p:sp>
      <p:pic>
        <p:nvPicPr>
          <p:cNvPr id="5" name="コンテンツ プレースホルダー 4">
            <a:extLst>
              <a:ext uri="{FF2B5EF4-FFF2-40B4-BE49-F238E27FC236}">
                <a16:creationId xmlns:a16="http://schemas.microsoft.com/office/drawing/2014/main" id="{33285B82-10A4-4784-8001-04FEBD6A03D5}"/>
              </a:ext>
            </a:extLst>
          </p:cNvPr>
          <p:cNvPicPr>
            <a:picLocks noGrp="1" noChangeAspect="1"/>
          </p:cNvPicPr>
          <p:nvPr>
            <p:ph sz="half" idx="2"/>
          </p:nvPr>
        </p:nvPicPr>
        <p:blipFill>
          <a:blip r:embed="rId2"/>
          <a:stretch>
            <a:fillRect/>
          </a:stretch>
        </p:blipFill>
        <p:spPr>
          <a:xfrm>
            <a:off x="6277970" y="2039627"/>
            <a:ext cx="5006043" cy="3951740"/>
          </a:xfrm>
          <a:prstGeom prst="rect">
            <a:avLst/>
          </a:prstGeom>
        </p:spPr>
      </p:pic>
    </p:spTree>
    <p:extLst>
      <p:ext uri="{BB962C8B-B14F-4D97-AF65-F5344CB8AC3E}">
        <p14:creationId xmlns:p14="http://schemas.microsoft.com/office/powerpoint/2010/main" val="1334848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DFD6C0-93A5-4033-9CA9-E519553FBDFE}"/>
              </a:ext>
            </a:extLst>
          </p:cNvPr>
          <p:cNvSpPr>
            <a:spLocks noGrp="1"/>
          </p:cNvSpPr>
          <p:nvPr>
            <p:ph type="title"/>
          </p:nvPr>
        </p:nvSpPr>
        <p:spPr/>
        <p:txBody>
          <a:bodyPr/>
          <a:lstStyle/>
          <a:p>
            <a:r>
              <a:rPr kumimoji="1" lang="en-US" altLang="ja-JP" dirty="0"/>
              <a:t>STEP2 </a:t>
            </a:r>
            <a:r>
              <a:rPr kumimoji="1" lang="ja-JP" altLang="en-US" dirty="0"/>
              <a:t>②</a:t>
            </a:r>
          </a:p>
        </p:txBody>
      </p:sp>
      <p:sp>
        <p:nvSpPr>
          <p:cNvPr id="3" name="コンテンツ プレースホルダー 2">
            <a:extLst>
              <a:ext uri="{FF2B5EF4-FFF2-40B4-BE49-F238E27FC236}">
                <a16:creationId xmlns:a16="http://schemas.microsoft.com/office/drawing/2014/main" id="{2DB5CCB0-33DE-437A-8EB3-6155B189EAB1}"/>
              </a:ext>
            </a:extLst>
          </p:cNvPr>
          <p:cNvSpPr>
            <a:spLocks noGrp="1"/>
          </p:cNvSpPr>
          <p:nvPr>
            <p:ph sz="half" idx="1"/>
          </p:nvPr>
        </p:nvSpPr>
        <p:spPr>
          <a:xfrm>
            <a:off x="6477000" y="1811940"/>
            <a:ext cx="5181600" cy="4351338"/>
          </a:xfrm>
        </p:spPr>
        <p:txBody>
          <a:bodyPr/>
          <a:lstStyle/>
          <a:p>
            <a:pPr marL="0" indent="0">
              <a:buNone/>
            </a:pPr>
            <a:r>
              <a:rPr lang="ja-JP" altLang="en-US" dirty="0">
                <a:sym typeface="Wingdings" panose="05000000000000000000" pitchFamily="2" charset="2"/>
              </a:rPr>
              <a:t>括弧の中と外に分けた</a:t>
            </a:r>
            <a:r>
              <a:rPr kumimoji="1" lang="ja-JP" altLang="en-US" dirty="0"/>
              <a:t>。</a:t>
            </a:r>
            <a:endParaRPr kumimoji="1" lang="en-US" altLang="ja-JP" dirty="0"/>
          </a:p>
          <a:p>
            <a:pPr marL="0" indent="0">
              <a:buNone/>
            </a:pPr>
            <a:r>
              <a:rPr lang="en-US" altLang="ja-JP" dirty="0">
                <a:sym typeface="Wingdings" panose="05000000000000000000" pitchFamily="2" charset="2"/>
              </a:rPr>
              <a:t></a:t>
            </a:r>
            <a:r>
              <a:rPr lang="ja-JP" altLang="en-US" dirty="0">
                <a:sym typeface="Wingdings" panose="05000000000000000000" pitchFamily="2" charset="2"/>
              </a:rPr>
              <a:t>外が </a:t>
            </a:r>
            <a:r>
              <a:rPr lang="en-US" altLang="ja-JP" dirty="0">
                <a:sym typeface="Wingdings" panose="05000000000000000000" pitchFamily="2" charset="2"/>
              </a:rPr>
              <a:t>’</a:t>
            </a:r>
            <a:r>
              <a:rPr lang="ja-JP" altLang="en-US" dirty="0" err="1">
                <a:latin typeface="ＭＳ 明朝" panose="02020609040205080304" pitchFamily="17" charset="-128"/>
                <a:ea typeface="ＭＳ 明朝" panose="02020609040205080304" pitchFamily="17" charset="-128"/>
                <a:cs typeface="Arial" panose="020B0604020202020204" pitchFamily="34" charset="0"/>
                <a:sym typeface="Wingdings" panose="05000000000000000000" pitchFamily="2" charset="2"/>
              </a:rPr>
              <a:t>ｇ</a:t>
            </a:r>
            <a:r>
              <a:rPr lang="en-US" altLang="ja-JP" dirty="0">
                <a:sym typeface="Wingdings" panose="05000000000000000000" pitchFamily="2" charset="2"/>
              </a:rPr>
              <a:t>’ </a:t>
            </a:r>
            <a:r>
              <a:rPr lang="ja-JP" altLang="en-US" dirty="0">
                <a:sym typeface="Wingdings" panose="05000000000000000000" pitchFamily="2" charset="2"/>
              </a:rPr>
              <a:t>を含む場合は外、そうでない場合は中を取り出す。</a:t>
            </a:r>
            <a:endParaRPr lang="en-US" altLang="ja-JP" dirty="0">
              <a:sym typeface="Wingdings" panose="05000000000000000000" pitchFamily="2" charset="2"/>
            </a:endParaRPr>
          </a:p>
          <a:p>
            <a:pPr marL="0" indent="0">
              <a:buNone/>
            </a:pPr>
            <a:r>
              <a:rPr kumimoji="1" lang="ja-JP" altLang="en-US" dirty="0">
                <a:sym typeface="Wingdings" panose="05000000000000000000" pitchFamily="2" charset="2"/>
              </a:rPr>
              <a:t>ただし、外が「</a:t>
            </a:r>
            <a:r>
              <a:rPr kumimoji="1" lang="en-US" altLang="ja-JP" dirty="0">
                <a:latin typeface="ＭＳ 明朝" panose="02020609040205080304" pitchFamily="17" charset="-128"/>
                <a:ea typeface="ＭＳ 明朝" panose="02020609040205080304" pitchFamily="17" charset="-128"/>
                <a:sym typeface="Wingdings" panose="05000000000000000000" pitchFamily="2" charset="2"/>
              </a:rPr>
              <a:t>×[</a:t>
            </a:r>
            <a:r>
              <a:rPr kumimoji="1" lang="ja-JP" altLang="en-US" dirty="0">
                <a:latin typeface="ＭＳ 明朝" panose="02020609040205080304" pitchFamily="17" charset="-128"/>
                <a:ea typeface="ＭＳ 明朝" panose="02020609040205080304" pitchFamily="17" charset="-128"/>
                <a:sym typeface="Wingdings" panose="05000000000000000000" pitchFamily="2" charset="2"/>
              </a:rPr>
              <a:t>０</a:t>
            </a:r>
            <a:r>
              <a:rPr kumimoji="1" lang="en-US" altLang="ja-JP" dirty="0">
                <a:latin typeface="ＭＳ 明朝" panose="02020609040205080304" pitchFamily="17" charset="-128"/>
                <a:ea typeface="ＭＳ 明朝" panose="02020609040205080304" pitchFamily="17" charset="-128"/>
                <a:sym typeface="Wingdings" panose="05000000000000000000" pitchFamily="2" charset="2"/>
              </a:rPr>
              <a:t>-</a:t>
            </a:r>
            <a:r>
              <a:rPr kumimoji="1" lang="ja-JP" altLang="en-US" dirty="0">
                <a:latin typeface="ＭＳ 明朝" panose="02020609040205080304" pitchFamily="17" charset="-128"/>
                <a:ea typeface="ＭＳ 明朝" panose="02020609040205080304" pitchFamily="17" charset="-128"/>
                <a:sym typeface="Wingdings" panose="05000000000000000000" pitchFamily="2" charset="2"/>
              </a:rPr>
              <a:t>９</a:t>
            </a:r>
            <a:r>
              <a:rPr kumimoji="1" lang="en-US" altLang="ja-JP" dirty="0">
                <a:latin typeface="ＭＳ 明朝" panose="02020609040205080304" pitchFamily="17" charset="-128"/>
                <a:ea typeface="ＭＳ 明朝" panose="02020609040205080304" pitchFamily="17" charset="-128"/>
                <a:sym typeface="Wingdings" panose="05000000000000000000" pitchFamily="2" charset="2"/>
              </a:rPr>
              <a:t>]</a:t>
            </a:r>
            <a:r>
              <a:rPr kumimoji="1" lang="ja-JP" altLang="en-US" dirty="0">
                <a:sym typeface="Wingdings" panose="05000000000000000000" pitchFamily="2" charset="2"/>
              </a:rPr>
              <a:t>」で始まる場合は中に外を付ける</a:t>
            </a:r>
            <a:endParaRPr kumimoji="1" lang="en-US" altLang="ja-JP" dirty="0"/>
          </a:p>
          <a:p>
            <a:pPr marL="0" indent="0">
              <a:buNone/>
            </a:pPr>
            <a:endParaRPr lang="en-US" altLang="ja-JP" dirty="0"/>
          </a:p>
        </p:txBody>
      </p:sp>
      <p:pic>
        <p:nvPicPr>
          <p:cNvPr id="10" name="コンテンツ プレースホルダー 4">
            <a:extLst>
              <a:ext uri="{FF2B5EF4-FFF2-40B4-BE49-F238E27FC236}">
                <a16:creationId xmlns:a16="http://schemas.microsoft.com/office/drawing/2014/main" id="{7314531C-C196-4512-AB4B-4C78FED5DDF2}"/>
              </a:ext>
            </a:extLst>
          </p:cNvPr>
          <p:cNvPicPr>
            <a:picLocks noChangeAspect="1"/>
          </p:cNvPicPr>
          <p:nvPr/>
        </p:nvPicPr>
        <p:blipFill>
          <a:blip r:embed="rId2"/>
          <a:stretch>
            <a:fillRect/>
          </a:stretch>
        </p:blipFill>
        <p:spPr>
          <a:xfrm>
            <a:off x="956211" y="2290811"/>
            <a:ext cx="4606389" cy="2637193"/>
          </a:xfrm>
          <a:prstGeom prst="rect">
            <a:avLst/>
          </a:prstGeom>
        </p:spPr>
      </p:pic>
    </p:spTree>
    <p:extLst>
      <p:ext uri="{BB962C8B-B14F-4D97-AF65-F5344CB8AC3E}">
        <p14:creationId xmlns:p14="http://schemas.microsoft.com/office/powerpoint/2010/main" val="1589030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0E0D18-7C50-47C5-8B52-C184F1E6E1B6}"/>
              </a:ext>
            </a:extLst>
          </p:cNvPr>
          <p:cNvSpPr>
            <a:spLocks noGrp="1"/>
          </p:cNvSpPr>
          <p:nvPr>
            <p:ph type="title"/>
          </p:nvPr>
        </p:nvSpPr>
        <p:spPr>
          <a:xfrm>
            <a:off x="914400" y="500062"/>
            <a:ext cx="10515600" cy="1325563"/>
          </a:xfrm>
        </p:spPr>
        <p:txBody>
          <a:bodyPr/>
          <a:lstStyle/>
          <a:p>
            <a:r>
              <a:rPr lang="en-US" altLang="ja-JP" dirty="0"/>
              <a:t>STEP3 </a:t>
            </a:r>
            <a:r>
              <a:rPr lang="ja-JP" altLang="en-US" dirty="0"/>
              <a:t>①</a:t>
            </a:r>
            <a:endParaRPr kumimoji="1" lang="ja-JP" altLang="en-US" dirty="0"/>
          </a:p>
        </p:txBody>
      </p:sp>
      <p:sp>
        <p:nvSpPr>
          <p:cNvPr id="3" name="コンテンツ プレースホルダー 2">
            <a:extLst>
              <a:ext uri="{FF2B5EF4-FFF2-40B4-BE49-F238E27FC236}">
                <a16:creationId xmlns:a16="http://schemas.microsoft.com/office/drawing/2014/main" id="{9D9827D7-7161-48B5-9671-2D9199583911}"/>
              </a:ext>
            </a:extLst>
          </p:cNvPr>
          <p:cNvSpPr>
            <a:spLocks noGrp="1"/>
          </p:cNvSpPr>
          <p:nvPr>
            <p:ph sz="half" idx="1"/>
          </p:nvPr>
        </p:nvSpPr>
        <p:spPr/>
        <p:txBody>
          <a:bodyPr/>
          <a:lstStyle/>
          <a:p>
            <a:pPr marL="0" indent="0">
              <a:buNone/>
            </a:pPr>
            <a:r>
              <a:rPr lang="ja-JP" altLang="en-US" dirty="0"/>
              <a:t>外に </a:t>
            </a:r>
            <a:r>
              <a:rPr lang="en-US" altLang="ja-JP" dirty="0"/>
              <a:t>‘</a:t>
            </a:r>
            <a:r>
              <a:rPr lang="en-US" altLang="ja-JP" dirty="0">
                <a:latin typeface="Courier New" panose="02070309020205020404" pitchFamily="49" charset="0"/>
                <a:cs typeface="Courier New" panose="02070309020205020404" pitchFamily="49" charset="0"/>
              </a:rPr>
              <a:t>g</a:t>
            </a:r>
            <a:r>
              <a:rPr lang="en-US" altLang="ja-JP" dirty="0"/>
              <a:t>’ </a:t>
            </a:r>
            <a:r>
              <a:rPr lang="ja-JP" altLang="en-US" dirty="0"/>
              <a:t>があれば外</a:t>
            </a:r>
            <a:r>
              <a:rPr lang="en-US" altLang="ja-JP" dirty="0"/>
              <a:t>(X)</a:t>
            </a:r>
            <a:r>
              <a:rPr lang="ja-JP" altLang="en-US" dirty="0"/>
              <a:t>、さもなくば中</a:t>
            </a:r>
            <a:r>
              <a:rPr lang="en-US" altLang="ja-JP" dirty="0"/>
              <a:t>(I)</a:t>
            </a:r>
            <a:r>
              <a:rPr lang="ja-JP" altLang="en-US" dirty="0"/>
              <a:t>を利用するようにする。</a:t>
            </a:r>
            <a:endParaRPr lang="en-US" altLang="ja-JP" dirty="0"/>
          </a:p>
          <a:p>
            <a:pPr marL="0" indent="0">
              <a:buNone/>
            </a:pPr>
            <a:r>
              <a:rPr lang="ja-JP" altLang="en-US" dirty="0"/>
              <a:t>ただし、</a:t>
            </a:r>
            <a:r>
              <a:rPr lang="ja-JP" altLang="en-US" dirty="0">
                <a:latin typeface="Courier New" panose="02070309020205020404" pitchFamily="49" charset="0"/>
                <a:cs typeface="Courier New" panose="02070309020205020404" pitchFamily="49" charset="0"/>
              </a:rPr>
              <a:t>外</a:t>
            </a:r>
            <a:r>
              <a:rPr lang="en-US" altLang="ja-JP" dirty="0"/>
              <a:t>(X)</a:t>
            </a:r>
            <a:r>
              <a:rPr lang="ja-JP" altLang="en-US" dirty="0">
                <a:latin typeface="Courier New" panose="02070309020205020404" pitchFamily="49" charset="0"/>
                <a:cs typeface="Courier New" panose="02070309020205020404" pitchFamily="49" charset="0"/>
              </a:rPr>
              <a:t>が</a:t>
            </a:r>
            <a:r>
              <a:rPr lang="en-US" altLang="ja-JP" dirty="0"/>
              <a:t>‘</a:t>
            </a:r>
            <a:r>
              <a:rPr lang="en-US" altLang="ja-JP" dirty="0">
                <a:latin typeface="Courier New" panose="02070309020205020404" pitchFamily="49" charset="0"/>
                <a:cs typeface="Courier New" panose="02070309020205020404" pitchFamily="49" charset="0"/>
              </a:rPr>
              <a:t>g</a:t>
            </a:r>
            <a:r>
              <a:rPr lang="en-US" altLang="ja-JP" dirty="0"/>
              <a:t>’ </a:t>
            </a:r>
            <a:r>
              <a:rPr lang="ja-JP" altLang="en-US" dirty="0"/>
              <a:t>を含まず、</a:t>
            </a:r>
            <a:r>
              <a:rPr lang="ja-JP" altLang="en-US" dirty="0">
                <a:latin typeface="Courier New" panose="02070309020205020404" pitchFamily="49" charset="0"/>
                <a:cs typeface="Courier New" panose="02070309020205020404" pitchFamily="49" charset="0"/>
              </a:rPr>
              <a:t>「</a:t>
            </a:r>
            <a:r>
              <a:rPr lang="en-US" altLang="ja-JP" dirty="0">
                <a:latin typeface="Courier New" panose="02070309020205020404" pitchFamily="49" charset="0"/>
                <a:cs typeface="Courier New" panose="02070309020205020404" pitchFamily="49" charset="0"/>
              </a:rPr>
              <a:t>×[</a:t>
            </a:r>
            <a:r>
              <a:rPr lang="ja-JP" altLang="en-US" dirty="0">
                <a:latin typeface="Courier New" panose="02070309020205020404" pitchFamily="49" charset="0"/>
                <a:cs typeface="Courier New" panose="02070309020205020404" pitchFamily="49" charset="0"/>
              </a:rPr>
              <a:t>０</a:t>
            </a:r>
            <a:r>
              <a:rPr lang="en-US" altLang="ja-JP" dirty="0">
                <a:latin typeface="Courier New" panose="02070309020205020404" pitchFamily="49" charset="0"/>
                <a:cs typeface="Courier New" panose="02070309020205020404" pitchFamily="49" charset="0"/>
              </a:rPr>
              <a:t>-</a:t>
            </a:r>
            <a:r>
              <a:rPr lang="ja-JP" altLang="en-US" dirty="0">
                <a:latin typeface="Courier New" panose="02070309020205020404" pitchFamily="49" charset="0"/>
                <a:cs typeface="Courier New" panose="02070309020205020404" pitchFamily="49" charset="0"/>
              </a:rPr>
              <a:t>９</a:t>
            </a:r>
            <a:r>
              <a:rPr lang="en-US" altLang="ja-JP" dirty="0">
                <a:latin typeface="Courier New" panose="02070309020205020404" pitchFamily="49" charset="0"/>
                <a:cs typeface="Courier New" panose="02070309020205020404" pitchFamily="49" charset="0"/>
              </a:rPr>
              <a:t>]%</a:t>
            </a:r>
            <a:r>
              <a:rPr lang="ja-JP" altLang="en-US" dirty="0">
                <a:latin typeface="Courier New" panose="02070309020205020404" pitchFamily="49" charset="0"/>
                <a:cs typeface="Courier New" panose="02070309020205020404" pitchFamily="49" charset="0"/>
              </a:rPr>
              <a:t>」にマッチする場合は中</a:t>
            </a:r>
            <a:r>
              <a:rPr lang="en-US" altLang="ja-JP" dirty="0"/>
              <a:t>(I)</a:t>
            </a:r>
            <a:r>
              <a:rPr lang="ja-JP" altLang="en-US" dirty="0">
                <a:latin typeface="Courier New" panose="02070309020205020404" pitchFamily="49" charset="0"/>
                <a:cs typeface="Courier New" panose="02070309020205020404" pitchFamily="49" charset="0"/>
              </a:rPr>
              <a:t>に外</a:t>
            </a:r>
            <a:r>
              <a:rPr lang="en-US" altLang="ja-JP" dirty="0"/>
              <a:t>(X)</a:t>
            </a:r>
            <a:r>
              <a:rPr lang="ja-JP" altLang="en-US" dirty="0"/>
              <a:t> </a:t>
            </a:r>
            <a:r>
              <a:rPr lang="ja-JP" altLang="en-US" dirty="0">
                <a:latin typeface="Courier New" panose="02070309020205020404" pitchFamily="49" charset="0"/>
                <a:cs typeface="Courier New" panose="02070309020205020404" pitchFamily="49" charset="0"/>
              </a:rPr>
              <a:t>を結合する。</a:t>
            </a:r>
            <a:endParaRPr lang="en-US" altLang="ja-JP" dirty="0">
              <a:latin typeface="Courier New" panose="02070309020205020404" pitchFamily="49" charset="0"/>
              <a:cs typeface="Courier New" panose="02070309020205020404" pitchFamily="49" charset="0"/>
            </a:endParaRPr>
          </a:p>
          <a:p>
            <a:pPr marL="0" indent="0">
              <a:buNone/>
            </a:pPr>
            <a:endParaRPr kumimoji="1" lang="ja-JP" altLang="en-US" dirty="0"/>
          </a:p>
        </p:txBody>
      </p:sp>
      <p:pic>
        <p:nvPicPr>
          <p:cNvPr id="9" name="図 8">
            <a:extLst>
              <a:ext uri="{FF2B5EF4-FFF2-40B4-BE49-F238E27FC236}">
                <a16:creationId xmlns:a16="http://schemas.microsoft.com/office/drawing/2014/main" id="{9551254B-7247-4D94-B70C-CFACE4F2C998}"/>
              </a:ext>
            </a:extLst>
          </p:cNvPr>
          <p:cNvPicPr>
            <a:picLocks noChangeAspect="1"/>
          </p:cNvPicPr>
          <p:nvPr/>
        </p:nvPicPr>
        <p:blipFill>
          <a:blip r:embed="rId2"/>
          <a:stretch>
            <a:fillRect/>
          </a:stretch>
        </p:blipFill>
        <p:spPr>
          <a:xfrm>
            <a:off x="6394996" y="2030772"/>
            <a:ext cx="4843072" cy="3048004"/>
          </a:xfrm>
          <a:prstGeom prst="rect">
            <a:avLst/>
          </a:prstGeom>
        </p:spPr>
      </p:pic>
    </p:spTree>
    <p:extLst>
      <p:ext uri="{BB962C8B-B14F-4D97-AF65-F5344CB8AC3E}">
        <p14:creationId xmlns:p14="http://schemas.microsoft.com/office/powerpoint/2010/main" val="3656476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385ACD-934E-4EC7-953C-923B8BDD98AC}"/>
              </a:ext>
            </a:extLst>
          </p:cNvPr>
          <p:cNvSpPr>
            <a:spLocks noGrp="1"/>
          </p:cNvSpPr>
          <p:nvPr>
            <p:ph type="title"/>
          </p:nvPr>
        </p:nvSpPr>
        <p:spPr/>
        <p:txBody>
          <a:bodyPr/>
          <a:lstStyle/>
          <a:p>
            <a:r>
              <a:rPr kumimoji="1" lang="en-US" altLang="ja-JP" dirty="0"/>
              <a:t>STEP3 </a:t>
            </a:r>
            <a:r>
              <a:rPr kumimoji="1" lang="ja-JP" altLang="en-US" dirty="0"/>
              <a:t>②</a:t>
            </a:r>
          </a:p>
        </p:txBody>
      </p:sp>
      <p:sp>
        <p:nvSpPr>
          <p:cNvPr id="4" name="コンテンツ プレースホルダー 3">
            <a:extLst>
              <a:ext uri="{FF2B5EF4-FFF2-40B4-BE49-F238E27FC236}">
                <a16:creationId xmlns:a16="http://schemas.microsoft.com/office/drawing/2014/main" id="{D5B638C9-00B4-48A4-A25F-60D215769668}"/>
              </a:ext>
            </a:extLst>
          </p:cNvPr>
          <p:cNvSpPr>
            <a:spLocks noGrp="1"/>
          </p:cNvSpPr>
          <p:nvPr>
            <p:ph sz="half" idx="2"/>
          </p:nvPr>
        </p:nvSpPr>
        <p:spPr/>
        <p:txBody>
          <a:bodyPr/>
          <a:lstStyle/>
          <a:p>
            <a:pPr marL="0" indent="0">
              <a:buNone/>
            </a:pPr>
            <a:r>
              <a:rPr lang="en-US" altLang="ja-JP" dirty="0">
                <a:sym typeface="Wingdings" panose="05000000000000000000" pitchFamily="2" charset="2"/>
              </a:rPr>
              <a:t></a:t>
            </a:r>
            <a:r>
              <a:rPr lang="ja-JP" altLang="en-US" dirty="0">
                <a:sym typeface="Wingdings" panose="05000000000000000000" pitchFamily="2" charset="2"/>
              </a:rPr>
              <a:t>後は数値と演算子を取り出せば良さげ。</a:t>
            </a:r>
            <a:endParaRPr lang="en-US" altLang="ja-JP" dirty="0">
              <a:sym typeface="Wingdings" panose="05000000000000000000" pitchFamily="2" charset="2"/>
            </a:endParaRPr>
          </a:p>
          <a:p>
            <a:pPr marL="1438275" indent="-457200"/>
            <a:r>
              <a:rPr lang="en-US" altLang="ja-JP" sz="2400" dirty="0">
                <a:sym typeface="Wingdings" panose="05000000000000000000" pitchFamily="2" charset="2"/>
              </a:rPr>
              <a:t>’</a:t>
            </a:r>
            <a:r>
              <a:rPr lang="ja-JP" altLang="en-US" sz="2400" dirty="0">
                <a:sym typeface="Wingdings" panose="05000000000000000000" pitchFamily="2" charset="2"/>
              </a:rPr>
              <a:t>・</a:t>
            </a:r>
            <a:r>
              <a:rPr lang="en-US" altLang="ja-JP" sz="2400" dirty="0">
                <a:sym typeface="Wingdings" panose="05000000000000000000" pitchFamily="2" charset="2"/>
              </a:rPr>
              <a:t>’</a:t>
            </a:r>
            <a:r>
              <a:rPr lang="ja-JP" altLang="en-US" sz="2400" dirty="0">
                <a:sym typeface="Wingdings" panose="05000000000000000000" pitchFamily="2" charset="2"/>
              </a:rPr>
              <a:t>は </a:t>
            </a:r>
            <a:r>
              <a:rPr lang="en-US" altLang="ja-JP" sz="2400" dirty="0">
                <a:sym typeface="Wingdings" panose="05000000000000000000" pitchFamily="2" charset="2"/>
              </a:rPr>
              <a:t>‘+’ </a:t>
            </a:r>
            <a:r>
              <a:rPr lang="ja-JP" altLang="en-US" sz="2400" dirty="0">
                <a:sym typeface="Wingdings" panose="05000000000000000000" pitchFamily="2" charset="2"/>
              </a:rPr>
              <a:t>として扱う。</a:t>
            </a:r>
            <a:r>
              <a:rPr lang="en-US" altLang="ja-JP" sz="2400" dirty="0">
                <a:sym typeface="Wingdings" panose="05000000000000000000" pitchFamily="2" charset="2"/>
              </a:rPr>
              <a:t>(</a:t>
            </a:r>
            <a:r>
              <a:rPr lang="en-US" altLang="ja-JP" sz="2400" dirty="0" err="1"/>
              <a:t>Fn_ChangeFullWidthToHalfWidth</a:t>
            </a:r>
            <a:r>
              <a:rPr lang="en-US" altLang="ja-JP" sz="2400" dirty="0"/>
              <a:t> </a:t>
            </a:r>
            <a:r>
              <a:rPr lang="ja-JP" altLang="en-US" sz="2400" dirty="0"/>
              <a:t>を参考</a:t>
            </a:r>
            <a:r>
              <a:rPr lang="en-US" altLang="ja-JP" sz="2400" dirty="0"/>
              <a:t>)</a:t>
            </a:r>
          </a:p>
          <a:p>
            <a:pPr marL="1438275" indent="-457200"/>
            <a:r>
              <a:rPr lang="en-US" altLang="ja-JP" sz="2400" dirty="0">
                <a:sym typeface="Wingdings" panose="05000000000000000000" pitchFamily="2" charset="2"/>
              </a:rPr>
              <a:t>’</a:t>
            </a:r>
            <a:r>
              <a:rPr lang="ja-JP" altLang="en-US" sz="2400" dirty="0" err="1">
                <a:sym typeface="Wingdings" panose="05000000000000000000" pitchFamily="2" charset="2"/>
              </a:rPr>
              <a:t>ｋ</a:t>
            </a:r>
            <a:r>
              <a:rPr lang="en-US" altLang="ja-JP" sz="2400" dirty="0">
                <a:sym typeface="Wingdings" panose="05000000000000000000" pitchFamily="2" charset="2"/>
              </a:rPr>
              <a:t>’ </a:t>
            </a:r>
            <a:r>
              <a:rPr lang="ja-JP" altLang="en-US" sz="2400" dirty="0">
                <a:sym typeface="Wingdings" panose="05000000000000000000" pitchFamily="2" charset="2"/>
              </a:rPr>
              <a:t>は </a:t>
            </a:r>
            <a:r>
              <a:rPr lang="en-US" altLang="ja-JP" sz="2400" dirty="0">
                <a:sym typeface="Wingdings" panose="05000000000000000000" pitchFamily="2" charset="2"/>
              </a:rPr>
              <a:t>‘*1000’ </a:t>
            </a:r>
            <a:r>
              <a:rPr lang="ja-JP" altLang="en-US" sz="2400" dirty="0">
                <a:sym typeface="Wingdings" panose="05000000000000000000" pitchFamily="2" charset="2"/>
              </a:rPr>
              <a:t>として扱う</a:t>
            </a:r>
            <a:endParaRPr lang="en-US" altLang="ja-JP" sz="2400" dirty="0">
              <a:sym typeface="Wingdings" panose="05000000000000000000" pitchFamily="2" charset="2"/>
            </a:endParaRPr>
          </a:p>
          <a:p>
            <a:pPr marL="0" indent="0">
              <a:buNone/>
            </a:pPr>
            <a:endParaRPr kumimoji="1" lang="ja-JP" altLang="en-US" dirty="0"/>
          </a:p>
        </p:txBody>
      </p:sp>
      <p:pic>
        <p:nvPicPr>
          <p:cNvPr id="5" name="コンテンツ プレースホルダー 4">
            <a:extLst>
              <a:ext uri="{FF2B5EF4-FFF2-40B4-BE49-F238E27FC236}">
                <a16:creationId xmlns:a16="http://schemas.microsoft.com/office/drawing/2014/main" id="{342B6806-4CAB-4BDF-910E-884463858D84}"/>
              </a:ext>
            </a:extLst>
          </p:cNvPr>
          <p:cNvPicPr>
            <a:picLocks noGrp="1" noChangeAspect="1"/>
          </p:cNvPicPr>
          <p:nvPr>
            <p:ph sz="half" idx="1"/>
          </p:nvPr>
        </p:nvPicPr>
        <p:blipFill>
          <a:blip r:embed="rId2"/>
          <a:stretch>
            <a:fillRect/>
          </a:stretch>
        </p:blipFill>
        <p:spPr>
          <a:xfrm>
            <a:off x="667016" y="1825625"/>
            <a:ext cx="5123054" cy="4035529"/>
          </a:xfrm>
          <a:prstGeom prst="rect">
            <a:avLst/>
          </a:prstGeom>
        </p:spPr>
      </p:pic>
    </p:spTree>
    <p:extLst>
      <p:ext uri="{BB962C8B-B14F-4D97-AF65-F5344CB8AC3E}">
        <p14:creationId xmlns:p14="http://schemas.microsoft.com/office/powerpoint/2010/main" val="147093166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617</Words>
  <Application>Microsoft Office PowerPoint</Application>
  <PresentationFormat>ワイド画面</PresentationFormat>
  <Paragraphs>68</Paragraphs>
  <Slides>20</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20</vt:i4>
      </vt:variant>
    </vt:vector>
  </HeadingPairs>
  <TitlesOfParts>
    <vt:vector size="27" baseType="lpstr">
      <vt:lpstr>ＭＳ Ｐ明朝</vt:lpstr>
      <vt:lpstr>ＭＳ 明朝</vt:lpstr>
      <vt:lpstr>游ゴシック</vt:lpstr>
      <vt:lpstr>游ゴシック Light</vt:lpstr>
      <vt:lpstr>Arial</vt:lpstr>
      <vt:lpstr>Courier New</vt:lpstr>
      <vt:lpstr>Office テーマ</vt:lpstr>
      <vt:lpstr>第13回勉強会 問題3「重量計算」 の解答例</vt:lpstr>
      <vt:lpstr>注意事項</vt:lpstr>
      <vt:lpstr>問題</vt:lpstr>
      <vt:lpstr>問題の事前配布</vt:lpstr>
      <vt:lpstr>STEP1</vt:lpstr>
      <vt:lpstr>STEP2 ①</vt:lpstr>
      <vt:lpstr>STEP2 ②</vt:lpstr>
      <vt:lpstr>STEP3 ①</vt:lpstr>
      <vt:lpstr>STEP3 ②</vt:lpstr>
      <vt:lpstr>STEP4 ①</vt:lpstr>
      <vt:lpstr>STEP4 ②</vt:lpstr>
      <vt:lpstr>STEP4 ③</vt:lpstr>
      <vt:lpstr>STEP4 ④</vt:lpstr>
      <vt:lpstr>STEP5 ①</vt:lpstr>
      <vt:lpstr>STEP5 ② </vt:lpstr>
      <vt:lpstr>STEP5 ③</vt:lpstr>
      <vt:lpstr>注意点</vt:lpstr>
      <vt:lpstr>解答SQL全文①</vt:lpstr>
      <vt:lpstr>解答SQL全文②</vt:lpstr>
      <vt:lpstr>解答SQL全文③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2019-01-27T16:07:14Z</dcterms:created>
  <dcterms:modified xsi:type="dcterms:W3CDTF">2019-01-27T16:07:44Z</dcterms:modified>
</cp:coreProperties>
</file>