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226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E327B52-355E-90E0-C57B-05775AAB4E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4F456E0-8EE8-DDDD-AFBA-76C3436501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937EA-22AD-4D69-96B6-5E83076F522E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FF76409-7677-F411-2A10-AD5F136595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CEED0BE-5E96-47E2-AF3E-2DF3E4D6FC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4A82C-F234-41DA-9251-0415536E3C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0835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6EC1E-863D-4FF7-B31C-FC8DFA94BE4A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ED6E6-1529-4686-92C6-B3D82B0C47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18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B43F-B111-49DB-AC09-E8C8588237ED}" type="datetime1">
              <a:rPr lang="en-US" altLang="zh-TW" smtClean="0"/>
              <a:t>1/8/2024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94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A3EC-0C7D-49DA-9E58-D36A60E2C460}" type="datetime1">
              <a:rPr lang="en-US" altLang="zh-TW" smtClean="0"/>
              <a:t>1/8/2024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738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D5FC-DFAA-473C-AE91-F9529A5E9ADA}" type="datetime1">
              <a:rPr lang="en-US" altLang="zh-TW" smtClean="0"/>
              <a:t>1/8/2024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44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ABBB-FE4B-4D2E-B264-6B6F5F522154}" type="datetime1">
              <a:rPr lang="en-US" altLang="zh-TW" smtClean="0"/>
              <a:t>1/8/2024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6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8072-9F42-4D38-B99E-AB580DE79E18}" type="datetime1">
              <a:rPr lang="en-US" altLang="zh-TW" smtClean="0"/>
              <a:t>1/8/2024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89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893C-D6B4-494A-87FF-820A73EA7ED6}" type="datetime1">
              <a:rPr lang="en-US" altLang="zh-TW" smtClean="0"/>
              <a:t>1/8/2024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88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CC38-C782-409E-9B4C-A980939B8E6B}" type="datetime1">
              <a:rPr lang="en-US" altLang="zh-TW" smtClean="0"/>
              <a:t>1/8/2024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30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F2D2-13E5-4E91-B721-20984711A45A}" type="datetime1">
              <a:rPr lang="en-US" altLang="zh-TW" smtClean="0"/>
              <a:t>1/8/2024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41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9041-0311-4AEE-BFD8-3A50DB7D949A}" type="datetime1">
              <a:rPr lang="en-US" altLang="zh-TW" smtClean="0"/>
              <a:t>1/8/2024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5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022CBC92-823F-4013-97A8-09D68AD157FF}" type="datetime1">
              <a:rPr lang="en-US" altLang="zh-TW" smtClean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7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7A8539-BF99-4FDF-82F2-86DB58B224F7}" type="datetime1">
              <a:rPr lang="en-US" altLang="zh-TW" smtClean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46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72FABFCB-353B-41C9-998C-224505A9430E}" type="datetime1">
              <a:rPr lang="en-US" altLang="zh-TW" smtClean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54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liulianfanjianshi/article/details/11723237" TargetMode="External"/><Relationship Id="rId2" Type="http://schemas.openxmlformats.org/officeDocument/2006/relationships/hyperlink" Target="https://hackmd.io/@sysprog/SySTMXPv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home.cc/Gossip/CGossip/Datatype.html" TargetMode="External"/><Relationship Id="rId5" Type="http://schemas.openxmlformats.org/officeDocument/2006/relationships/hyperlink" Target="https://reurl.cc/v0dVO1" TargetMode="External"/><Relationship Id="rId4" Type="http://schemas.openxmlformats.org/officeDocument/2006/relationships/hyperlink" Target="http://twins.ee.nctu.edu.tw/courses/soclab_04/lab_hw_pdf/proj1_jpeg_introduction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52AB666-5EBD-9F28-5155-2306CB77F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9999" y="327501"/>
            <a:ext cx="4813072" cy="3101499"/>
          </a:xfrm>
        </p:spPr>
        <p:txBody>
          <a:bodyPr>
            <a:normAutofit/>
          </a:bodyPr>
          <a:lstStyle/>
          <a:p>
            <a:r>
              <a:rPr lang="en-US" altLang="zh-TW" sz="4400" b="1" i="0" dirty="0">
                <a:effectLst/>
                <a:latin typeface="Bell MT" panose="02020503060305020303" pitchFamily="18" charset="0"/>
              </a:rPr>
              <a:t>MSP</a:t>
            </a:r>
            <a:r>
              <a:rPr lang="zh-TW" altLang="en-US" sz="4400" b="1" i="0" dirty="0">
                <a:effectLst/>
                <a:latin typeface="Bell MT" panose="02020503060305020303" pitchFamily="18" charset="0"/>
              </a:rPr>
              <a:t> </a:t>
            </a:r>
            <a:r>
              <a:rPr lang="en-US" altLang="zh-TW" sz="4400" b="1" i="0" dirty="0">
                <a:effectLst/>
                <a:latin typeface="Bell MT" panose="02020503060305020303" pitchFamily="18" charset="0"/>
              </a:rPr>
              <a:t>Final Project</a:t>
            </a:r>
            <a:br>
              <a:rPr lang="en-US" altLang="zh-TW" sz="4400" b="1" i="0" dirty="0">
                <a:effectLst/>
                <a:latin typeface="Bell MT" panose="02020503060305020303" pitchFamily="18" charset="0"/>
              </a:rPr>
            </a:br>
            <a:r>
              <a:rPr lang="en-US" altLang="zh-TW" sz="4400" b="1" i="0" dirty="0">
                <a:effectLst/>
                <a:latin typeface="Bell MT" panose="02020503060305020303" pitchFamily="18" charset="0"/>
              </a:rPr>
              <a:t>JPEG Compression</a:t>
            </a:r>
            <a:br>
              <a:rPr lang="en-US" altLang="zh-TW" sz="4400" b="1" i="0" dirty="0">
                <a:effectLst/>
                <a:latin typeface="-apple-system"/>
              </a:rPr>
            </a:br>
            <a:endParaRPr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C4CE64E-D639-B5E1-D4AD-E3CB60C07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0"/>
            <a:ext cx="4829101" cy="1650209"/>
          </a:xfrm>
        </p:spPr>
        <p:txBody>
          <a:bodyPr>
            <a:normAutofit/>
          </a:bodyPr>
          <a:lstStyle/>
          <a:p>
            <a:r>
              <a:rPr lang="zh-TW" altLang="en-US" dirty="0"/>
              <a:t>通訊三</a:t>
            </a:r>
            <a:endParaRPr lang="en-US" altLang="zh-TW" dirty="0"/>
          </a:p>
          <a:p>
            <a:r>
              <a:rPr lang="en-US" altLang="zh-TW" dirty="0"/>
              <a:t>411086022</a:t>
            </a:r>
          </a:p>
          <a:p>
            <a:r>
              <a:rPr lang="zh-TW" altLang="en-US" dirty="0"/>
              <a:t>張君愷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EED3B-628E-90C0-A5A1-0412D6D38F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35" r="8521" b="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B7AF4A3-B18A-493E-D40D-B813E1B6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46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2291A5-D7C2-C624-9582-C5866B8AC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JPEG Compression Flowchart</a:t>
            </a:r>
            <a:endParaRPr lang="zh-TW" altLang="en-US" dirty="0"/>
          </a:p>
        </p:txBody>
      </p:sp>
      <p:sp>
        <p:nvSpPr>
          <p:cNvPr id="19" name="投影片編號版面配置區 18">
            <a:extLst>
              <a:ext uri="{FF2B5EF4-FFF2-40B4-BE49-F238E27FC236}">
                <a16:creationId xmlns:a16="http://schemas.microsoft.com/office/drawing/2014/main" id="{FCB9D45C-360A-6CE2-D376-76408182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E464557-4374-6D0B-08F2-B38824022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9" y="2418376"/>
            <a:ext cx="6077481" cy="399159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725986A-E7DE-1AAF-5B35-393E0371D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306321"/>
            <a:ext cx="6077482" cy="400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30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8A6D991-F375-D89E-C36A-BA9BC5304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9490" y="636411"/>
            <a:ext cx="3864708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流程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甘特圖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D8FDDB4-6ACD-2B27-81BE-9D8E426DE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929" y="586276"/>
            <a:ext cx="7162759" cy="537207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7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A17DC6-65DF-7EA4-8FE0-18F357C0B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5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07D320-AE76-A4F5-34FB-CB48FAC21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心得感想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9555BD-7388-ABB7-F254-A30748B28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在這次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Project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增進我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Coding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能力，例如型態管理、記憶體分配、檔案格式，讀寫的位元管理等等，也讓我了解整個壓縮理論，並透過親自實作驗證成果，讓我對影像處理、程式都有更深的體悟。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這學期我認為學到最多的是：程式自動化管理，透過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shell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script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Makefile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等等讓我測試、管理資料都更加方便、快速。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學到了如何使用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Github</a:t>
            </a:r>
            <a:r>
              <a:rPr lang="zh-TW" altLang="en-US" dirty="0"/>
              <a:t>做版本控制。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第一次寫一個大型專案，了解到如何規劃、排版會讓實作起來更有效率。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829521-411D-0D4E-64BE-678E9C9A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73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6DBF11-86D4-7B0C-FF9E-B766637A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8FFDD1-159B-0CB0-E465-423576468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54943"/>
            <a:ext cx="10058400" cy="4345092"/>
          </a:xfrm>
        </p:spPr>
        <p:txBody>
          <a:bodyPr>
            <a:normAutofit fontScale="92500"/>
          </a:bodyPr>
          <a:lstStyle/>
          <a:p>
            <a:r>
              <a:rPr lang="en-US" altLang="zh-TW" dirty="0" err="1"/>
              <a:t>Makefile</a:t>
            </a:r>
            <a:r>
              <a:rPr lang="en-US" altLang="zh-TW" dirty="0"/>
              <a:t> </a:t>
            </a:r>
            <a:r>
              <a:rPr lang="zh-TW" altLang="en-US" dirty="0"/>
              <a:t>用法：</a:t>
            </a:r>
            <a:r>
              <a:rPr lang="en-US" altLang="zh-TW" dirty="0"/>
              <a:t> </a:t>
            </a:r>
            <a:r>
              <a:rPr lang="en-US" altLang="zh-TW" dirty="0">
                <a:hlinkClick r:id="rId2"/>
              </a:rPr>
              <a:t>https://hackmd.io/@sysprog/SySTMXPvl</a:t>
            </a:r>
            <a:endParaRPr lang="en-US" altLang="zh-TW" dirty="0"/>
          </a:p>
          <a:p>
            <a:r>
              <a:rPr lang="en-US" altLang="zh-TW" dirty="0"/>
              <a:t>RGB 2 </a:t>
            </a:r>
            <a:r>
              <a:rPr lang="en-US" altLang="zh-TW" dirty="0" err="1"/>
              <a:t>YCbCr</a:t>
            </a:r>
            <a:r>
              <a:rPr lang="zh-TW" altLang="en-US" dirty="0"/>
              <a:t>公式：</a:t>
            </a:r>
            <a:r>
              <a:rPr lang="en-US" altLang="zh-TW" dirty="0"/>
              <a:t> </a:t>
            </a:r>
            <a:r>
              <a:rPr lang="en-US" altLang="zh-TW" dirty="0">
                <a:hlinkClick r:id="rId3"/>
              </a:rPr>
              <a:t>https://blog.csdn.net/liulianfanjianshi/article/details/11723237</a:t>
            </a:r>
            <a:endParaRPr lang="en-US" altLang="zh-TW" dirty="0"/>
          </a:p>
          <a:p>
            <a:r>
              <a:rPr lang="en-US" altLang="zh-TW" dirty="0"/>
              <a:t>JPEG</a:t>
            </a:r>
            <a:r>
              <a:rPr lang="zh-TW" altLang="en-US" dirty="0"/>
              <a:t>壓縮流程：</a:t>
            </a:r>
            <a:r>
              <a:rPr lang="en-US" altLang="zh-TW" dirty="0"/>
              <a:t> </a:t>
            </a:r>
            <a:r>
              <a:rPr lang="en-US" altLang="zh-TW" dirty="0">
                <a:hlinkClick r:id="rId4"/>
              </a:rPr>
              <a:t>http://twins.ee.nctu.edu.tw/courses/soclab_04/lab_hw_pdf/proj1_jpeg_introduction.pdf</a:t>
            </a:r>
            <a:endParaRPr lang="en-US" altLang="zh-TW" dirty="0"/>
          </a:p>
          <a:p>
            <a:r>
              <a:rPr lang="en-US" altLang="zh-TW" dirty="0"/>
              <a:t>2D-DCT</a:t>
            </a:r>
            <a:r>
              <a:rPr lang="zh-TW" altLang="en-US" dirty="0"/>
              <a:t>公式：</a:t>
            </a:r>
            <a:r>
              <a:rPr lang="en-US" altLang="zh-TW" b="1" i="0" dirty="0">
                <a:solidFill>
                  <a:srgbClr val="595959"/>
                </a:solidFill>
                <a:effectLst/>
                <a:latin typeface="helvetica neue"/>
              </a:rPr>
              <a:t> </a:t>
            </a:r>
            <a:r>
              <a:rPr lang="en-US" altLang="zh-TW" dirty="0">
                <a:hlinkClick r:id="rId5"/>
              </a:rPr>
              <a:t>https://reurl.cc/v0dVO1</a:t>
            </a:r>
            <a:endParaRPr lang="en-US" altLang="zh-TW" dirty="0"/>
          </a:p>
          <a:p>
            <a:r>
              <a:rPr lang="en-US" altLang="zh-TW" dirty="0"/>
              <a:t>C </a:t>
            </a:r>
            <a:r>
              <a:rPr lang="zh-TW" altLang="en-US" dirty="0"/>
              <a:t>資料型態：</a:t>
            </a:r>
            <a:r>
              <a:rPr lang="en-US" altLang="zh-TW" dirty="0"/>
              <a:t> </a:t>
            </a:r>
            <a:r>
              <a:rPr lang="en-US" altLang="zh-TW" dirty="0">
                <a:hlinkClick r:id="rId6"/>
              </a:rPr>
              <a:t>https://openhome.cc/Gossip/CGossip/Datatype.html</a:t>
            </a:r>
            <a:endParaRPr lang="en-US" altLang="zh-TW" dirty="0"/>
          </a:p>
          <a:p>
            <a:r>
              <a:rPr lang="en-US" altLang="zh-TW" dirty="0"/>
              <a:t>CHAT</a:t>
            </a:r>
            <a:r>
              <a:rPr lang="zh-TW" altLang="en-US" dirty="0"/>
              <a:t> </a:t>
            </a:r>
            <a:r>
              <a:rPr lang="en-US" altLang="zh-TW" dirty="0"/>
              <a:t>GPT</a:t>
            </a:r>
          </a:p>
          <a:p>
            <a:r>
              <a:rPr lang="zh-TW" altLang="en-US" dirty="0"/>
              <a:t>老師提供的　</a:t>
            </a:r>
            <a:r>
              <a:rPr lang="en-US" altLang="zh-TW" dirty="0" err="1"/>
              <a:t>Bmp.c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5FF7489-7465-D08B-8F39-A305BF7B0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8158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3D3522"/>
      </a:dk2>
      <a:lt2>
        <a:srgbClr val="E8E2E8"/>
      </a:lt2>
      <a:accent1>
        <a:srgbClr val="3BB832"/>
      </a:accent1>
      <a:accent2>
        <a:srgbClr val="69B225"/>
      </a:accent2>
      <a:accent3>
        <a:srgbClr val="9DA92E"/>
      </a:accent3>
      <a:accent4>
        <a:srgbClr val="C49328"/>
      </a:accent4>
      <a:accent5>
        <a:srgbClr val="D6643A"/>
      </a:accent5>
      <a:accent6>
        <a:srgbClr val="C42840"/>
      </a:accent6>
      <a:hlink>
        <a:srgbClr val="B7723D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TM02900688[[fn=多面向]]</Template>
  <TotalTime>117</TotalTime>
  <Words>247</Words>
  <Application>Microsoft Office PowerPoint</Application>
  <PresentationFormat>寬螢幕</PresentationFormat>
  <Paragraphs>24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-apple-system</vt:lpstr>
      <vt:lpstr>helvetica neue</vt:lpstr>
      <vt:lpstr>微軟正黑體</vt:lpstr>
      <vt:lpstr>Bell MT</vt:lpstr>
      <vt:lpstr>Calibri</vt:lpstr>
      <vt:lpstr>Times New Roman</vt:lpstr>
      <vt:lpstr>Tw Cen MT</vt:lpstr>
      <vt:lpstr>RetrospectVTI</vt:lpstr>
      <vt:lpstr>MSP Final Project JPEG Compression </vt:lpstr>
      <vt:lpstr>JPEG Compression Flowchart</vt:lpstr>
      <vt:lpstr>流程 甘特圖</vt:lpstr>
      <vt:lpstr>心得感想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MSP Final Project JPEG Compression </dc:title>
  <dc:creator>君愷 張</dc:creator>
  <cp:lastModifiedBy>君愷 張</cp:lastModifiedBy>
  <cp:revision>13</cp:revision>
  <dcterms:created xsi:type="dcterms:W3CDTF">2024-01-07T05:21:39Z</dcterms:created>
  <dcterms:modified xsi:type="dcterms:W3CDTF">2024-01-08T12:30:22Z</dcterms:modified>
</cp:coreProperties>
</file>