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61" r:id="rId4"/>
    <p:sldId id="262" r:id="rId5"/>
    <p:sldId id="263" r:id="rId6"/>
    <p:sldId id="264" r:id="rId7"/>
    <p:sldId id="265" r:id="rId8"/>
    <p:sldId id="266" r:id="rId9"/>
    <p:sldId id="26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725" y="53"/>
      </p:cViewPr>
      <p:guideLst>
        <p:guide orient="horz" pos="2160"/>
        <p:guide pos="38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t>9/10/2023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D8FADD-6202-4527-A926-D42CDB9819F7}" type="datetime1">
              <a:rPr lang="en-US" smtClean="0"/>
              <a:t>9/10/2023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6ABFAD-102A-4B04-ABB2-230A8C1C7AF1}" type="datetime1">
              <a:rPr lang="en-US" smtClean="0"/>
              <a:t>9/10/2023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EE4F76-CFCD-4DBF-BCDE-390366D33731}" type="datetime1">
              <a:rPr lang="en-US" smtClean="0"/>
              <a:t>9/10/2023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3A438B-353E-4C33-B434-197AEABDC4F2}" type="datetime1">
              <a:rPr lang="en-US" smtClean="0"/>
              <a:t>9/10/2023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89231-F571-469A-91A9-E7737FABA7E9}" type="datetime1">
              <a:rPr lang="en-US" smtClean="0"/>
              <a:t>9/10/2023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45B47F-C42C-4E6F-AB73-530F46A47C50}" type="datetime1">
              <a:rPr lang="en-US" smtClean="0"/>
              <a:t>9/10/2023</a:t>
            </a:fld>
            <a:endParaRPr lang="en-US"/>
          </a:p>
        </p:txBody>
      </p:sp>
      <p:sp>
        <p:nvSpPr>
          <p:cNvPr id="6" name="Footer Placeholder 5"/>
          <p:cNvSpPr>
            <a:spLocks noGrp="1"/>
          </p:cNvSpPr>
          <p:nvPr>
            <p:ph type="ftr" sz="quarter" idx="11"/>
          </p:nvPr>
        </p:nvSpPr>
        <p:spPr/>
        <p:txBody>
          <a:bodyPr/>
          <a:lstStyle/>
          <a:p>
            <a:r>
              <a:rPr lang="en-US"/>
              <a:t>© Edunet Foundation. All rights reserved.</a:t>
            </a:r>
          </a:p>
        </p:txBody>
      </p:sp>
      <p:sp>
        <p:nvSpPr>
          <p:cNvPr id="7" name="Slide Number Placeholder 6"/>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409137-C597-451C-AA5B-0CA6CCA56DF3}" type="datetime1">
              <a:rPr lang="en-US" smtClean="0"/>
              <a:t>9/10/2023</a:t>
            </a:fld>
            <a:endParaRPr lang="en-US"/>
          </a:p>
        </p:txBody>
      </p:sp>
      <p:sp>
        <p:nvSpPr>
          <p:cNvPr id="8" name="Footer Placeholder 7"/>
          <p:cNvSpPr>
            <a:spLocks noGrp="1"/>
          </p:cNvSpPr>
          <p:nvPr>
            <p:ph type="ftr" sz="quarter" idx="11"/>
          </p:nvPr>
        </p:nvSpPr>
        <p:spPr/>
        <p:txBody>
          <a:bodyPr/>
          <a:lstStyle/>
          <a:p>
            <a:r>
              <a:rPr lang="en-US"/>
              <a:t>© Edunet Foundation. All rights reserved.</a:t>
            </a:r>
          </a:p>
        </p:txBody>
      </p:sp>
      <p:sp>
        <p:nvSpPr>
          <p:cNvPr id="9" name="Slide Number Placeholder 8"/>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92B6CF-B624-449C-A6BA-FAB3DB1042C2}" type="datetime1">
              <a:rPr lang="en-US" smtClean="0"/>
              <a:t>9/10/2023</a:t>
            </a:fld>
            <a:endParaRPr lang="en-US"/>
          </a:p>
        </p:txBody>
      </p:sp>
      <p:sp>
        <p:nvSpPr>
          <p:cNvPr id="4" name="Footer Placeholder 3"/>
          <p:cNvSpPr>
            <a:spLocks noGrp="1"/>
          </p:cNvSpPr>
          <p:nvPr>
            <p:ph type="ftr" sz="quarter" idx="11"/>
          </p:nvPr>
        </p:nvSpPr>
        <p:spPr/>
        <p:txBody>
          <a:bodyPr/>
          <a:lstStyle/>
          <a:p>
            <a:r>
              <a:rPr lang="en-US"/>
              <a:t>© Edunet Foundation. All rights reserved.</a:t>
            </a:r>
          </a:p>
        </p:txBody>
      </p:sp>
      <p:sp>
        <p:nvSpPr>
          <p:cNvPr id="5" name="Slide Number Placeholder 4"/>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EA0EB-845D-4CA1-885D-6F096FD81E39}" type="datetime1">
              <a:rPr lang="en-US" smtClean="0"/>
              <a:t>9/10/2023</a:t>
            </a:fld>
            <a:endParaRPr lang="en-US"/>
          </a:p>
        </p:txBody>
      </p:sp>
      <p:sp>
        <p:nvSpPr>
          <p:cNvPr id="3" name="Footer Placeholder 2"/>
          <p:cNvSpPr>
            <a:spLocks noGrp="1"/>
          </p:cNvSpPr>
          <p:nvPr>
            <p:ph type="ftr" sz="quarter" idx="11"/>
          </p:nvPr>
        </p:nvSpPr>
        <p:spPr/>
        <p:txBody>
          <a:bodyPr/>
          <a:lstStyle/>
          <a:p>
            <a:r>
              <a:rPr lang="en-US"/>
              <a:t>© Edunet Foundation. All rights reserved.</a:t>
            </a:r>
          </a:p>
        </p:txBody>
      </p:sp>
      <p:sp>
        <p:nvSpPr>
          <p:cNvPr id="4" name="Slide Number Placeholder 3"/>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586C9-C8D5-4804-B4A7-343C05555BF9}" type="datetime1">
              <a:rPr lang="en-US" smtClean="0"/>
              <a:t>9/10/2023</a:t>
            </a:fld>
            <a:endParaRPr lang="en-US"/>
          </a:p>
        </p:txBody>
      </p:sp>
      <p:sp>
        <p:nvSpPr>
          <p:cNvPr id="6" name="Footer Placeholder 5"/>
          <p:cNvSpPr>
            <a:spLocks noGrp="1"/>
          </p:cNvSpPr>
          <p:nvPr>
            <p:ph type="ftr" sz="quarter" idx="11"/>
          </p:nvPr>
        </p:nvSpPr>
        <p:spPr/>
        <p:txBody>
          <a:bodyPr/>
          <a:lstStyle/>
          <a:p>
            <a:r>
              <a:rPr lang="en-US"/>
              <a:t>© Edunet Foundation. All rights reserved.</a:t>
            </a:r>
          </a:p>
        </p:txBody>
      </p:sp>
      <p:sp>
        <p:nvSpPr>
          <p:cNvPr id="7" name="Slide Number Placeholder 6"/>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78801E-C1A2-4C46-B404-CC030D4B77C7}" type="datetime1">
              <a:rPr lang="en-US" smtClean="0"/>
              <a:t>9/10/2023</a:t>
            </a:fld>
            <a:endParaRPr lang="en-US"/>
          </a:p>
        </p:txBody>
      </p:sp>
      <p:sp>
        <p:nvSpPr>
          <p:cNvPr id="6" name="Footer Placeholder 5"/>
          <p:cNvSpPr>
            <a:spLocks noGrp="1"/>
          </p:cNvSpPr>
          <p:nvPr>
            <p:ph type="ftr" sz="quarter" idx="11"/>
          </p:nvPr>
        </p:nvSpPr>
        <p:spPr/>
        <p:txBody>
          <a:bodyPr/>
          <a:lstStyle/>
          <a:p>
            <a:r>
              <a:rPr lang="en-US"/>
              <a:t>© Edunet Foundation. All rights reserved.</a:t>
            </a:r>
          </a:p>
        </p:txBody>
      </p:sp>
      <p:sp>
        <p:nvSpPr>
          <p:cNvPr id="7" name="Slide Number Placeholder 6"/>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t>9/10/2023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P</a:t>
            </a:r>
            <a:r>
              <a:rPr lang="en-IN" altLang="en-US" b="1" dirty="0">
                <a:solidFill>
                  <a:schemeClr val="accent1"/>
                </a:solidFill>
                <a:latin typeface="Arial" panose="020B0604020202020204" pitchFamily="34" charset="0"/>
                <a:cs typeface="Arial" panose="020B0604020202020204" pitchFamily="34" charset="0"/>
              </a:rPr>
              <a:t>ING-PONG GAME</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TS- WEB/CC/AI TRACK CAPSTONE PROJECT</a:t>
            </a:r>
          </a:p>
        </p:txBody>
      </p:sp>
      <p:sp>
        <p:nvSpPr>
          <p:cNvPr id="4" name="TextBox 3"/>
          <p:cNvSpPr txBox="1"/>
          <p:nvPr/>
        </p:nvSpPr>
        <p:spPr>
          <a:xfrm>
            <a:off x="1724025" y="3253105"/>
            <a:ext cx="9039225" cy="2140585"/>
          </a:xfrm>
          <a:prstGeom prst="rect">
            <a:avLst/>
          </a:prstGeom>
          <a:noFill/>
        </p:spPr>
        <p:txBody>
          <a:bodyPr wrap="square" rtlCol="0">
            <a:noAutofit/>
          </a:bodyPr>
          <a:lstStyle/>
          <a:p>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pitchFamily="34" charset="0"/>
                <a:cs typeface="Arial" panose="020B0604020202020204" pitchFamily="34" charset="0"/>
              </a:rPr>
              <a:t>1.</a:t>
            </a:r>
            <a:r>
              <a:rPr lang="en-IN" altLang="en-US" sz="2000" b="1" dirty="0">
                <a:solidFill>
                  <a:schemeClr val="accent1">
                    <a:lumMod val="75000"/>
                  </a:schemeClr>
                </a:solidFill>
                <a:latin typeface="Arial" panose="020B0604020202020204" pitchFamily="34" charset="0"/>
                <a:cs typeface="Arial" panose="020B0604020202020204" pitchFamily="34" charset="0"/>
              </a:rPr>
              <a:t>Kankanala Akshaya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2.</a:t>
            </a:r>
            <a:r>
              <a:rPr lang="en-IN" altLang="en-US" sz="2000" b="1" dirty="0">
                <a:solidFill>
                  <a:schemeClr val="accent1">
                    <a:lumMod val="75000"/>
                  </a:schemeClr>
                </a:solidFill>
                <a:latin typeface="Arial" panose="020B0604020202020204" pitchFamily="34" charset="0"/>
                <a:cs typeface="Arial" panose="020B0604020202020204" pitchFamily="34" charset="0"/>
              </a:rPr>
              <a:t>Chinthalapelli Nikhila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3.</a:t>
            </a:r>
            <a:r>
              <a:rPr lang="en-IN" altLang="en-US" sz="2000" b="1" dirty="0">
                <a:solidFill>
                  <a:schemeClr val="accent1">
                    <a:lumMod val="75000"/>
                  </a:schemeClr>
                </a:solidFill>
                <a:latin typeface="Arial" panose="020B0604020202020204" pitchFamily="34" charset="0"/>
                <a:cs typeface="Arial" panose="020B0604020202020204" pitchFamily="34" charset="0"/>
              </a:rPr>
              <a:t>Yerrmkondareddy Gari </a:t>
            </a:r>
            <a:r>
              <a:rPr lang="en-IN" altLang="en-US" sz="2000" b="1" dirty="0" err="1">
                <a:solidFill>
                  <a:schemeClr val="accent1">
                    <a:lumMod val="75000"/>
                  </a:schemeClr>
                </a:solidFill>
                <a:latin typeface="Arial" panose="020B0604020202020204" pitchFamily="34" charset="0"/>
                <a:cs typeface="Arial" panose="020B0604020202020204" pitchFamily="34" charset="0"/>
              </a:rPr>
              <a:t>Rushitha</a:t>
            </a:r>
            <a:endParaRPr lang="en-IN" altLang="en-US" sz="2000" b="1" dirty="0">
              <a:solidFill>
                <a:schemeClr val="accent1">
                  <a:lumMod val="75000"/>
                </a:schemeClr>
              </a:solidFill>
              <a:latin typeface="Arial" panose="020B0604020202020204" pitchFamily="34" charset="0"/>
              <a:cs typeface="Arial" panose="020B0604020202020204" pitchFamily="34" charset="0"/>
            </a:endParaRPr>
          </a:p>
          <a:p>
            <a:r>
              <a:rPr lang="en-IN" sz="2000" b="1" dirty="0">
                <a:solidFill>
                  <a:schemeClr val="accent1">
                    <a:lumMod val="75000"/>
                  </a:schemeClr>
                </a:solidFill>
                <a:latin typeface="Arial" panose="020B0604020202020204" pitchFamily="34" charset="0"/>
                <a:cs typeface="Arial" panose="020B0604020202020204" pitchFamily="34" charset="0"/>
              </a:rPr>
              <a:t>4.Uppala Keerthana</a:t>
            </a:r>
            <a:endParaRPr lang="en-US" sz="2000" b="1" dirty="0">
              <a:solidFill>
                <a:schemeClr val="accent1">
                  <a:lumMod val="75000"/>
                </a:schemeClr>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panose="020B0604020202020204"/>
                <a:ea typeface="+mn-lt"/>
                <a:cs typeface="Arial" panose="020B0604020202020204"/>
              </a:rPr>
              <a:t>Abstract     </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Aims , Objective &amp; Proposed System/Solution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System Design </a:t>
            </a:r>
            <a:endParaRPr lang="en-US" sz="2000" b="1" dirty="0">
              <a:latin typeface="Arial" panose="020B0604020202020204"/>
              <a:cs typeface="Arial" panose="020B0604020202020204"/>
            </a:endParaRPr>
          </a:p>
          <a:p>
            <a:r>
              <a:rPr lang="en-US" sz="2000" b="1" dirty="0">
                <a:latin typeface="Arial" panose="020B0604020202020204"/>
                <a:ea typeface="+mn-lt"/>
                <a:cs typeface="+mn-lt"/>
              </a:rPr>
              <a:t>System Development Approach(Technology Used) </a:t>
            </a:r>
            <a:endParaRPr lang="en-US" dirty="0">
              <a:latin typeface="Arial" panose="020B0604020202020204"/>
              <a:ea typeface="+mn-lt"/>
              <a:cs typeface="+mn-lt"/>
            </a:endParaRPr>
          </a:p>
          <a:p>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r>
              <a:rPr lang="en-US" sz="2000" b="1" dirty="0">
                <a:latin typeface="Arial" panose="020B0604020202020204"/>
                <a:ea typeface="+mn-lt"/>
                <a:cs typeface="Arial" panose="020B0604020202020204"/>
              </a:rPr>
              <a:t>Conclusion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References</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Future Scope</a:t>
            </a:r>
            <a:endParaRPr lang="en-US" dirty="0">
              <a:latin typeface="Arial" panose="020B0604020202020204"/>
              <a:cs typeface="Arial" panose="020B0604020202020204"/>
            </a:endParaRPr>
          </a:p>
        </p:txBody>
      </p:sp>
      <p:sp>
        <p:nvSpPr>
          <p:cNvPr id="4" name="Footer Placeholder 3"/>
          <p:cNvSpPr>
            <a:spLocks noGrp="1"/>
          </p:cNvSpPr>
          <p:nvPr>
            <p:ph type="ftr" sz="quarter" idx="11"/>
          </p:nvPr>
        </p:nvSpPr>
        <p:spPr>
          <a:xfrm>
            <a:off x="4083571" y="6492875"/>
            <a:ext cx="4114800" cy="365125"/>
          </a:xfrm>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p:cNvSpPr>
            <a:spLocks noGrp="1"/>
          </p:cNvSpPr>
          <p:nvPr>
            <p:ph type="subTitle" idx="1"/>
          </p:nvPr>
        </p:nvSpPr>
        <p:spPr>
          <a:xfrm>
            <a:off x="408744" y="1644218"/>
            <a:ext cx="11134090" cy="4690110"/>
          </a:xfrm>
        </p:spPr>
        <p:txBody>
          <a:bodyPr>
            <a:normAutofit/>
          </a:bodyPr>
          <a:lstStyle/>
          <a:p>
            <a:pPr algn="l">
              <a:lnSpc>
                <a:spcPct val="150000"/>
              </a:lnSpc>
              <a:buFont typeface="Arial" panose="020B0604020202020204" pitchFamily="34" charset="0"/>
            </a:pPr>
            <a:r>
              <a:rPr lang="en-US" sz="2000" dirty="0">
                <a:latin typeface="Candara" panose="020E0502030303020204" charset="0"/>
                <a:cs typeface="Candara" panose="020E0502030303020204" charset="0"/>
              </a:rPr>
              <a:t>To democratize the sport, and make it more accessible to everyone, this program</a:t>
            </a:r>
            <a:r>
              <a:rPr lang="en-IN" altLang="en-US" sz="2000" dirty="0">
                <a:latin typeface="Candara" panose="020E0502030303020204" charset="0"/>
                <a:cs typeface="Candara" panose="020E0502030303020204" charset="0"/>
              </a:rPr>
              <a:t> </a:t>
            </a:r>
            <a:r>
              <a:rPr lang="en-US" sz="2000" dirty="0">
                <a:latin typeface="Candara" panose="020E0502030303020204" charset="0"/>
                <a:cs typeface="Candara" panose="020E0502030303020204" charset="0"/>
              </a:rPr>
              <a:t>was designed to analyze a player’s game and to give suggestions and recommendations toimprove it. Using hard coded rules and tests, this program is designed to coach someone</a:t>
            </a:r>
            <a:r>
              <a:rPr lang="en-IN" altLang="en-US" sz="2000" dirty="0">
                <a:latin typeface="Candara" panose="020E0502030303020204" charset="0"/>
                <a:cs typeface="Candara" panose="020E0502030303020204" charset="0"/>
              </a:rPr>
              <a:t> </a:t>
            </a:r>
            <a:r>
              <a:rPr lang="en-US" sz="2000" dirty="0">
                <a:latin typeface="Candara" panose="020E0502030303020204" charset="0"/>
                <a:cs typeface="Candara" panose="020E0502030303020204" charset="0"/>
              </a:rPr>
              <a:t>by detecting and measuring the speed and the spin of the ball. To democratize the sport, and make it more accessible to everyone, </a:t>
            </a:r>
            <a:r>
              <a:rPr lang="en-IN" altLang="en-US" sz="2000" dirty="0">
                <a:latin typeface="Candara" panose="020E0502030303020204" charset="0"/>
                <a:cs typeface="Candara" panose="020E0502030303020204" charset="0"/>
              </a:rPr>
              <a:t> </a:t>
            </a:r>
            <a:r>
              <a:rPr lang="en-US" sz="2000" dirty="0">
                <a:latin typeface="Candara" panose="020E0502030303020204" charset="0"/>
                <a:cs typeface="Candara" panose="020E0502030303020204" charset="0"/>
              </a:rPr>
              <a:t>this program</a:t>
            </a:r>
            <a:r>
              <a:rPr lang="en-IN" altLang="en-US" sz="2000" dirty="0">
                <a:latin typeface="Candara" panose="020E0502030303020204" charset="0"/>
                <a:cs typeface="Candara" panose="020E0502030303020204" charset="0"/>
              </a:rPr>
              <a:t> </a:t>
            </a:r>
            <a:r>
              <a:rPr lang="en-US" sz="2000" dirty="0">
                <a:latin typeface="Candara" panose="020E0502030303020204" charset="0"/>
                <a:cs typeface="Candara" panose="020E0502030303020204" charset="0"/>
              </a:rPr>
              <a:t>was designed to analyze a player’s game and to give suggestions and recommendations to</a:t>
            </a:r>
            <a:r>
              <a:rPr lang="en-IN" altLang="en-US" sz="2000" dirty="0">
                <a:latin typeface="Candara" panose="020E0502030303020204" charset="0"/>
                <a:cs typeface="Candara" panose="020E0502030303020204" charset="0"/>
              </a:rPr>
              <a:t> </a:t>
            </a:r>
            <a:r>
              <a:rPr lang="en-US" sz="2000" dirty="0">
                <a:latin typeface="Candara" panose="020E0502030303020204" charset="0"/>
                <a:cs typeface="Candara" panose="020E0502030303020204" charset="0"/>
              </a:rPr>
              <a:t>improve it. Using hard coded rules and tests, this program is designed to coach someone</a:t>
            </a:r>
            <a:r>
              <a:rPr lang="en-IN" altLang="en-US" sz="2000" dirty="0">
                <a:latin typeface="Candara" panose="020E0502030303020204" charset="0"/>
                <a:cs typeface="Candara" panose="020E0502030303020204" charset="0"/>
              </a:rPr>
              <a:t>  </a:t>
            </a:r>
            <a:r>
              <a:rPr lang="en-US" sz="2000" dirty="0">
                <a:latin typeface="Candara" panose="020E0502030303020204" charset="0"/>
                <a:cs typeface="Candara" panose="020E0502030303020204" charset="0"/>
              </a:rPr>
              <a:t>by detecting and measuring the speed and the spin of the ball. </a:t>
            </a:r>
          </a:p>
          <a:p>
            <a:pPr algn="l">
              <a:buFont typeface="Arial" panose="020B0604020202020204" pitchFamily="34" charset="0"/>
            </a:pPr>
            <a:endParaRPr lang="en-US" sz="2000" dirty="0">
              <a:latin typeface="Candara" panose="020E0502030303020204" charset="0"/>
              <a:cs typeface="Candara" panose="020E0502030303020204" charset="0"/>
            </a:endParaRPr>
          </a:p>
        </p:txBody>
      </p:sp>
      <p:sp>
        <p:nvSpPr>
          <p:cNvPr id="4" name="Footer Placeholder 3"/>
          <p:cNvSpPr>
            <a:spLocks noGrp="1"/>
          </p:cNvSpPr>
          <p:nvPr>
            <p:ph type="ftr" sz="quarter" idx="11"/>
          </p:nvPr>
        </p:nvSpPr>
        <p:spPr>
          <a:xfrm>
            <a:off x="3993630" y="6492875"/>
            <a:ext cx="4114800" cy="365125"/>
          </a:xfrm>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p:cNvSpPr>
            <a:spLocks noGrp="1"/>
          </p:cNvSpPr>
          <p:nvPr>
            <p:ph type="subTitle" idx="1"/>
          </p:nvPr>
        </p:nvSpPr>
        <p:spPr>
          <a:xfrm>
            <a:off x="600075" y="1786537"/>
            <a:ext cx="10991850" cy="4365625"/>
          </a:xfrm>
        </p:spPr>
        <p:txBody>
          <a:bodyPr>
            <a:noAutofit/>
          </a:bodyPr>
          <a:lstStyle/>
          <a:p>
            <a:pPr algn="l">
              <a:lnSpc>
                <a:spcPct val="150000"/>
              </a:lnSpc>
              <a:buFont typeface="Arial" panose="020B0604020202020204" pitchFamily="34" charset="0"/>
            </a:pPr>
            <a:r>
              <a:rPr lang="en-US" sz="2000" dirty="0">
                <a:latin typeface="Candara" panose="020E0502030303020204" charset="0"/>
                <a:cs typeface="Candara" panose="020E0502030303020204" charset="0"/>
              </a:rPr>
              <a:t>Create a web-based ping pong game using HTML, CSS, and JavaScript. The game should</a:t>
            </a:r>
            <a:r>
              <a:rPr lang="en-IN" altLang="en-US" sz="2000" dirty="0">
                <a:latin typeface="Candara" panose="020E0502030303020204" charset="0"/>
                <a:cs typeface="Candara" panose="020E0502030303020204" charset="0"/>
              </a:rPr>
              <a:t> f</a:t>
            </a:r>
            <a:r>
              <a:rPr lang="en-US" sz="2000" dirty="0">
                <a:latin typeface="Candara" panose="020E0502030303020204" charset="0"/>
                <a:cs typeface="Candara" panose="020E0502030303020204" charset="0"/>
              </a:rPr>
              <a:t>eature a two-player mode where each player controls a paddle using their keyboard arrow keys.The objective is to bounce the ball back and forth, preventing it from passing their paddle while trying to score points by getting the ball past the opponent's paddle. The game should keep track of the score for each player and display it on the screen. Additionally, implement features such as ball speed increase after each successful hit, a timer, and a responsive design for different screen sizes. Ensure smooth ball movement and collision detection, providing an engaging and enjoyable gaming experience. The game should have clear start and reset options, and it should be visually appealing with customizable colors and paddle designs.</a:t>
            </a:r>
          </a:p>
        </p:txBody>
      </p:sp>
      <p:sp>
        <p:nvSpPr>
          <p:cNvPr id="4" name="Footer Placeholder 3"/>
          <p:cNvSpPr>
            <a:spLocks noGrp="1"/>
          </p:cNvSpPr>
          <p:nvPr>
            <p:ph type="ftr" sz="quarter" idx="11"/>
          </p:nvPr>
        </p:nvSpPr>
        <p:spPr>
          <a:xfrm>
            <a:off x="3993630" y="6492875"/>
            <a:ext cx="4114800" cy="365125"/>
          </a:xfrm>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79030" y="696543"/>
            <a:ext cx="9144000" cy="592455"/>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p:cNvSpPr>
            <a:spLocks noGrp="1"/>
          </p:cNvSpPr>
          <p:nvPr>
            <p:ph type="subTitle" idx="1"/>
          </p:nvPr>
        </p:nvSpPr>
        <p:spPr>
          <a:xfrm>
            <a:off x="829220" y="1092998"/>
            <a:ext cx="11099165" cy="5765002"/>
          </a:xfrm>
        </p:spPr>
        <p:txBody>
          <a:bodyPr>
            <a:noAutofit/>
          </a:bodyPr>
          <a:lstStyle/>
          <a:p>
            <a:pPr algn="l">
              <a:lnSpc>
                <a:spcPct val="150000"/>
              </a:lnSpc>
              <a:buFont typeface="Arial" panose="020B0604020202020204" pitchFamily="34" charset="0"/>
            </a:pPr>
            <a:r>
              <a:rPr lang="en-US" sz="2000" dirty="0">
                <a:latin typeface="Candara" panose="020E0502030303020204" pitchFamily="34" charset="0"/>
                <a:cs typeface="+mn-lt"/>
              </a:rPr>
              <a:t>Creating a ping pong game using HTML, CSS, and JavaScript is an exciting project. To start, you can design the game's interface using HTML and CSS. Create a rectangular play area as the ping pong table, with a centered net. Use CSS to style the paddles and ball, making them visually appealing. To handle game logic, utilize JavaScript.</a:t>
            </a:r>
          </a:p>
          <a:p>
            <a:pPr algn="l">
              <a:lnSpc>
                <a:spcPct val="150000"/>
              </a:lnSpc>
              <a:buFont typeface="Arial" panose="020B0604020202020204" pitchFamily="34" charset="0"/>
            </a:pPr>
            <a:r>
              <a:rPr lang="en-US" sz="2000" dirty="0">
                <a:latin typeface="Candara" panose="020E0502030303020204" pitchFamily="34" charset="0"/>
                <a:cs typeface="+mn-lt"/>
              </a:rPr>
              <a:t>Implement the game's mechanics by defining variables for the ball's position, speed, and direction, as well as the paddles' positions. Use event listeners to detect keyboard input or mouse movements for paddle control. Set up collision detection to bounce the ball off the paddles and walls. Track the score for each player and update it accordingly when a player scores a point . Additionally, you can add features like sound effects and animations to enhance the gaming experience. Finally, consider implementing a game loop using requestAnimationFrame() for smooth gameplay. This comprehensive approach will result in an engaging and functional ping pong game for players to enjoy</a:t>
            </a:r>
            <a:r>
              <a:rPr lang="en-US" sz="2000" dirty="0">
                <a:cs typeface="+mn-lt"/>
              </a:rPr>
              <a:t>.</a:t>
            </a:r>
          </a:p>
        </p:txBody>
      </p:sp>
      <p:sp>
        <p:nvSpPr>
          <p:cNvPr id="4" name="Footer Placeholder 3"/>
          <p:cNvSpPr>
            <a:spLocks noGrp="1"/>
          </p:cNvSpPr>
          <p:nvPr>
            <p:ph type="ftr" sz="quarter" idx="11"/>
          </p:nvPr>
        </p:nvSpPr>
        <p:spPr>
          <a:xfrm>
            <a:off x="3993630" y="6492875"/>
            <a:ext cx="4114800" cy="365125"/>
          </a:xfrm>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89746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p:cNvSpPr>
            <a:spLocks noGrp="1"/>
          </p:cNvSpPr>
          <p:nvPr>
            <p:ph type="subTitle" idx="1"/>
          </p:nvPr>
        </p:nvSpPr>
        <p:spPr>
          <a:xfrm>
            <a:off x="614597" y="1786303"/>
            <a:ext cx="11152682" cy="4365598"/>
          </a:xfrm>
        </p:spPr>
        <p:txBody>
          <a:bodyPr>
            <a:normAutofit fontScale="92500" lnSpcReduction="20000"/>
          </a:bodyPr>
          <a:lstStyle/>
          <a:p>
            <a:pPr algn="l">
              <a:lnSpc>
                <a:spcPct val="160000"/>
              </a:lnSpc>
              <a:buFont typeface="Arial" panose="020B0604020202020204" pitchFamily="34" charset="0"/>
            </a:pPr>
            <a:r>
              <a:rPr lang="en-US" sz="2200" dirty="0">
                <a:latin typeface="Candara" panose="020E0502030303020204" charset="0"/>
                <a:cs typeface="Candara" panose="020E0502030303020204" charset="0"/>
              </a:rPr>
              <a:t>The ping</a:t>
            </a:r>
            <a:r>
              <a:rPr lang="en-IN" altLang="en-US" sz="2200" dirty="0">
                <a:latin typeface="Candara" panose="020E0502030303020204" charset="0"/>
                <a:cs typeface="Candara" panose="020E0502030303020204" charset="0"/>
              </a:rPr>
              <a:t>-</a:t>
            </a:r>
            <a:r>
              <a:rPr lang="en-US" sz="2200" dirty="0">
                <a:latin typeface="Candara" panose="020E0502030303020204" charset="0"/>
                <a:cs typeface="Candara" panose="020E0502030303020204" charset="0"/>
              </a:rPr>
              <a:t>pong game project will have a client-server architecture. The client-side, implemented in HTML, CSS, and JavaScript, will handle the game's user interface and logic. It will render the game canvas, handle user input for paddle movement, and display scores.On the server-side, we'll use a Node.js-based server to manage game state and communication between players. WebSocket technology will enable real-time bidirectional communication betweenclients and the server, ensuring synchronized gameplay. The server will maintain game rules, collision detection, scoring, and player synchronization.Both the client and server will interact via WebSocket messages, with the server acting as the game's authority to prevent cheating. HTML and CSS will ensure a responsive and visually appealing interface, while JavaScript will power game mechanics. This architecture ensures a smooth multiplayer ping pong experience for users.</a:t>
            </a:r>
          </a:p>
          <a:p>
            <a:pPr algn="l">
              <a:lnSpc>
                <a:spcPct val="150000"/>
              </a:lnSpc>
              <a:buFont typeface="Arial" panose="020B0604020202020204" pitchFamily="34" charset="0"/>
            </a:pPr>
            <a:endParaRPr lang="en-US" sz="2000" dirty="0">
              <a:latin typeface="Candara" panose="020E0502030303020204" charset="0"/>
              <a:cs typeface="Candara" panose="020E0502030303020204" charset="0"/>
            </a:endParaRPr>
          </a:p>
        </p:txBody>
      </p:sp>
      <p:sp>
        <p:nvSpPr>
          <p:cNvPr id="4" name="Footer Placeholder 3"/>
          <p:cNvSpPr>
            <a:spLocks noGrp="1"/>
          </p:cNvSpPr>
          <p:nvPr>
            <p:ph type="ftr" sz="quarter" idx="11"/>
          </p:nvPr>
        </p:nvSpPr>
        <p:spPr>
          <a:xfrm>
            <a:off x="3993630" y="6492875"/>
            <a:ext cx="4114800" cy="365125"/>
          </a:xfrm>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79030" y="703679"/>
            <a:ext cx="9144000" cy="823034"/>
          </a:xfrm>
        </p:spPr>
        <p:txBody>
          <a:bodyPr>
            <a:normAutofit/>
          </a:bodyPr>
          <a:lstStyle/>
          <a:p>
            <a:r>
              <a:rPr lang="en-US" sz="4400" b="1" dirty="0">
                <a:solidFill>
                  <a:schemeClr val="accent1"/>
                </a:solidFill>
                <a:latin typeface="Arial" panose="020B0604020202020204"/>
                <a:ea typeface="+mj-lt"/>
                <a:cs typeface="Arial" panose="020B0604020202020204"/>
              </a:rPr>
              <a:t>System Deployment Approach</a:t>
            </a:r>
            <a:endParaRPr lang="en-US" sz="4400" dirty="0">
              <a:solidFill>
                <a:schemeClr val="accent1"/>
              </a:solidFill>
              <a:latin typeface="Calibri Light" panose="020F0302020204030204"/>
              <a:cs typeface="Calibri Light" panose="020F0302020204030204"/>
            </a:endParaRPr>
          </a:p>
        </p:txBody>
      </p:sp>
      <p:sp>
        <p:nvSpPr>
          <p:cNvPr id="6" name="Subtitle 5"/>
          <p:cNvSpPr>
            <a:spLocks noGrp="1"/>
          </p:cNvSpPr>
          <p:nvPr>
            <p:ph type="subTitle" idx="1"/>
          </p:nvPr>
        </p:nvSpPr>
        <p:spPr>
          <a:xfrm>
            <a:off x="613927" y="1662973"/>
            <a:ext cx="11152682" cy="5194598"/>
          </a:xfrm>
        </p:spPr>
        <p:txBody>
          <a:bodyPr>
            <a:normAutofit/>
          </a:bodyPr>
          <a:lstStyle/>
          <a:p>
            <a:pPr algn="l">
              <a:buFont typeface="Arial" panose="020B0604020202020204" pitchFamily="34" charset="0"/>
            </a:pPr>
            <a:r>
              <a:rPr lang="en-US" sz="2000" dirty="0">
                <a:latin typeface="Candara" panose="020E0502030303020204" pitchFamily="34" charset="0"/>
                <a:cs typeface="Arial" panose="020B0604020202020204" pitchFamily="34" charset="0"/>
              </a:rPr>
              <a:t>To deploy a ping pong game project using HTML, CSS, and JS, you can follow these steps:</a:t>
            </a:r>
          </a:p>
          <a:p>
            <a:pPr marL="514350" indent="-514350" algn="l">
              <a:buFont typeface="Arial" panose="020B0604020202020204" pitchFamily="34" charset="0"/>
              <a:buAutoNum type="arabicPeriod"/>
            </a:pPr>
            <a:r>
              <a:rPr lang="en-US" sz="2000" dirty="0">
                <a:latin typeface="Candara" panose="020E0502030303020204" pitchFamily="34" charset="0"/>
                <a:cs typeface="Arial" panose="020B0604020202020204" pitchFamily="34" charset="0"/>
              </a:rPr>
              <a:t>Start by creating the HTML structure for the game, including the game board, paddles, and ball.</a:t>
            </a:r>
          </a:p>
          <a:p>
            <a:pPr marL="514350" indent="-514350" algn="l">
              <a:buFont typeface="Arial" panose="020B0604020202020204" pitchFamily="34" charset="0"/>
              <a:buAutoNum type="arabicPeriod"/>
            </a:pPr>
            <a:r>
              <a:rPr lang="en-US" sz="2000" dirty="0">
                <a:latin typeface="Candara" panose="020E0502030303020204" pitchFamily="34" charset="0"/>
                <a:cs typeface="Arial" panose="020B0604020202020204" pitchFamily="34" charset="0"/>
              </a:rPr>
              <a:t>Use CSS to style the game elements, such as setting the board dimensions, colors, and adding animations.</a:t>
            </a:r>
          </a:p>
          <a:p>
            <a:pPr marL="514350" indent="-514350" algn="l">
              <a:buFont typeface="Arial" panose="020B0604020202020204" pitchFamily="34" charset="0"/>
              <a:buAutoNum type="arabicPeriod"/>
            </a:pPr>
            <a:r>
              <a:rPr lang="en-US" sz="2000" dirty="0">
                <a:latin typeface="Candara" panose="020E0502030303020204" pitchFamily="34" charset="0"/>
                <a:cs typeface="Arial" panose="020B0604020202020204" pitchFamily="34" charset="0"/>
              </a:rPr>
              <a:t>Write JavaScript code to handle the game logic, including moving the paddles, bouncing the ball, and keeping score.</a:t>
            </a:r>
          </a:p>
          <a:p>
            <a:pPr marL="514350" indent="-514350" algn="l">
              <a:buFont typeface="Arial" panose="020B0604020202020204" pitchFamily="34" charset="0"/>
              <a:buAutoNum type="arabicPeriod"/>
            </a:pPr>
            <a:r>
              <a:rPr lang="en-US" sz="2000" dirty="0">
                <a:latin typeface="Candara" panose="020E0502030303020204" pitchFamily="34" charset="0"/>
                <a:cs typeface="Arial" panose="020B0604020202020204" pitchFamily="34" charset="0"/>
              </a:rPr>
              <a:t>Test the game locally by opening the HTML file in your web browser.</a:t>
            </a:r>
          </a:p>
          <a:p>
            <a:pPr marL="514350" indent="-514350" algn="l">
              <a:buFont typeface="Arial" panose="020B0604020202020204" pitchFamily="34" charset="0"/>
              <a:buAutoNum type="arabicPeriod"/>
            </a:pPr>
            <a:r>
              <a:rPr lang="en-US" sz="2000" dirty="0">
                <a:latin typeface="Candara" panose="020E0502030303020204" pitchFamily="34" charset="0"/>
                <a:cs typeface="Arial" panose="020B0604020202020204" pitchFamily="34" charset="0"/>
              </a:rPr>
              <a:t>To deploy the game, you can host the files on a web server or use a platform like GitHub Pages to showcase your project.</a:t>
            </a:r>
          </a:p>
          <a:p>
            <a:pPr marL="514350" indent="-514350" algn="l">
              <a:buFont typeface="Arial" panose="020B0604020202020204" pitchFamily="34" charset="0"/>
              <a:buAutoNum type="arabicPeriod"/>
            </a:pPr>
            <a:r>
              <a:rPr lang="en-US" sz="2000" dirty="0">
                <a:latin typeface="Candara" panose="020E0502030303020204" pitchFamily="34" charset="0"/>
                <a:cs typeface="Arial" panose="020B0604020202020204" pitchFamily="34" charset="0"/>
              </a:rPr>
              <a:t>Make sure to include a README file with instructions on how to play the game and any additional features you've implemented.</a:t>
            </a:r>
          </a:p>
          <a:p>
            <a:pPr marL="514350" indent="-514350" algn="l">
              <a:buFont typeface="Arial" panose="020B0604020202020204" pitchFamily="34" charset="0"/>
              <a:buAutoNum type="arabicPeriod"/>
            </a:pPr>
            <a:r>
              <a:rPr lang="en-US" sz="2000" dirty="0">
                <a:latin typeface="Candara" panose="020E0502030303020204" pitchFamily="34" charset="0"/>
                <a:cs typeface="Arial" panose="020B0604020202020204" pitchFamily="34" charset="0"/>
              </a:rPr>
              <a:t>Share the deployed game's URL with your friends and have fun playing ping pong online!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79030" y="515572"/>
            <a:ext cx="9144000" cy="823034"/>
          </a:xfrm>
        </p:spPr>
        <p:txBody>
          <a:bodyPr>
            <a:normAutofit/>
          </a:bodyPr>
          <a:lstStyle/>
          <a:p>
            <a:r>
              <a:rPr lang="en-US" sz="4400" b="1" dirty="0">
                <a:solidFill>
                  <a:schemeClr val="accent1"/>
                </a:solidFill>
                <a:latin typeface="Arial" panose="020B0604020202020204"/>
                <a:ea typeface="+mj-lt"/>
                <a:cs typeface="Arial" panose="020B0604020202020204"/>
              </a:rPr>
              <a:t>Algorithm </a:t>
            </a:r>
            <a:endParaRPr lang="en-US" dirty="0"/>
          </a:p>
        </p:txBody>
      </p:sp>
      <p:sp>
        <p:nvSpPr>
          <p:cNvPr id="6" name="Subtitle 5"/>
          <p:cNvSpPr>
            <a:spLocks noGrp="1"/>
          </p:cNvSpPr>
          <p:nvPr>
            <p:ph type="subTitle" idx="1"/>
          </p:nvPr>
        </p:nvSpPr>
        <p:spPr>
          <a:xfrm>
            <a:off x="652387" y="1338606"/>
            <a:ext cx="11152505" cy="5231876"/>
          </a:xfrm>
        </p:spPr>
        <p:txBody>
          <a:bodyPr>
            <a:noAutofit/>
          </a:bodyPr>
          <a:lstStyle/>
          <a:p>
            <a:pPr algn="l">
              <a:lnSpc>
                <a:spcPct val="150000"/>
              </a:lnSpc>
              <a:buFont typeface="Arial" panose="020B0604020202020204" pitchFamily="34" charset="0"/>
            </a:pPr>
            <a:r>
              <a:rPr lang="en-US" sz="2000" dirty="0">
                <a:latin typeface="Candara" panose="020E0502030303020204" charset="0"/>
                <a:cs typeface="Candara" panose="020E0502030303020204" charset="0"/>
              </a:rPr>
              <a:t>1. Setup: Create an HTML container for the game, including a ball and two paddles (CSS for styling). </a:t>
            </a:r>
          </a:p>
          <a:p>
            <a:pPr algn="l">
              <a:lnSpc>
                <a:spcPct val="150000"/>
              </a:lnSpc>
              <a:buFont typeface="Arial" panose="020B0604020202020204" pitchFamily="34" charset="0"/>
            </a:pPr>
            <a:r>
              <a:rPr lang="en-US" sz="2000" dirty="0">
                <a:latin typeface="Candara" panose="020E0502030303020204" charset="0"/>
                <a:cs typeface="Candara" panose="020E0502030303020204" charset="0"/>
              </a:rPr>
              <a:t>Initialize variables like ball position, speed, and scores in JavaScript.</a:t>
            </a:r>
          </a:p>
          <a:p>
            <a:pPr algn="l">
              <a:lnSpc>
                <a:spcPct val="150000"/>
              </a:lnSpc>
              <a:buFont typeface="Arial" panose="020B0604020202020204" pitchFamily="34" charset="0"/>
            </a:pPr>
            <a:r>
              <a:rPr lang="en-US" sz="2000" dirty="0">
                <a:latin typeface="Candara" panose="020E0502030303020204" charset="0"/>
                <a:cs typeface="Candara" panose="020E0502030303020204" charset="0"/>
              </a:rPr>
              <a:t>2. Game Loop: Use a setInterval function to create a game loop. Inside the loop, update the ball's </a:t>
            </a:r>
          </a:p>
          <a:p>
            <a:pPr algn="l">
              <a:lnSpc>
                <a:spcPct val="150000"/>
              </a:lnSpc>
              <a:buFont typeface="Arial" panose="020B0604020202020204" pitchFamily="34" charset="0"/>
            </a:pPr>
            <a:r>
              <a:rPr lang="en-US" sz="2000" dirty="0">
                <a:latin typeface="Candara" panose="020E0502030303020204" charset="0"/>
                <a:cs typeface="Candara" panose="020E0502030303020204" charset="0"/>
              </a:rPr>
              <a:t>position based on its speed and check for collisions with paddles and walls.</a:t>
            </a:r>
          </a:p>
          <a:p>
            <a:pPr algn="l">
              <a:lnSpc>
                <a:spcPct val="150000"/>
              </a:lnSpc>
              <a:buFont typeface="Arial" panose="020B0604020202020204" pitchFamily="34" charset="0"/>
            </a:pPr>
            <a:r>
              <a:rPr lang="en-US" sz="2000" dirty="0">
                <a:latin typeface="Candara" panose="020E0502030303020204" charset="0"/>
                <a:cs typeface="Candara" panose="020E0502030303020204" charset="0"/>
              </a:rPr>
              <a:t>3. Paddle Control: Implement paddle control using event listeners to move the paddles up and down </a:t>
            </a:r>
          </a:p>
          <a:p>
            <a:pPr algn="l">
              <a:lnSpc>
                <a:spcPct val="150000"/>
              </a:lnSpc>
              <a:buFont typeface="Arial" panose="020B0604020202020204" pitchFamily="34" charset="0"/>
            </a:pPr>
            <a:r>
              <a:rPr lang="en-US" sz="2000" dirty="0">
                <a:latin typeface="Candara" panose="020E0502030303020204" charset="0"/>
                <a:cs typeface="Candara" panose="020E0502030303020204" charset="0"/>
              </a:rPr>
              <a:t>when the player presses arrow keys or clicks. Ensure the paddles stay within the game container.</a:t>
            </a:r>
          </a:p>
          <a:p>
            <a:pPr algn="l">
              <a:lnSpc>
                <a:spcPct val="150000"/>
              </a:lnSpc>
              <a:buFont typeface="Arial" panose="020B0604020202020204" pitchFamily="34" charset="0"/>
            </a:pPr>
            <a:r>
              <a:rPr lang="en-US" sz="2000" dirty="0">
                <a:latin typeface="Candara" panose="020E0502030303020204" charset="0"/>
                <a:cs typeface="Candara" panose="020E0502030303020204" charset="0"/>
              </a:rPr>
              <a:t>4. Scoring: Update scores when the ball passes the paddles. Display the scores on the screen.</a:t>
            </a:r>
          </a:p>
          <a:p>
            <a:pPr algn="l">
              <a:lnSpc>
                <a:spcPct val="150000"/>
              </a:lnSpc>
              <a:buFont typeface="Arial" panose="020B0604020202020204" pitchFamily="34" charset="0"/>
            </a:pPr>
            <a:r>
              <a:rPr lang="en-US" sz="2000" dirty="0">
                <a:latin typeface="Candara" panose="020E0502030303020204" charset="0"/>
                <a:cs typeface="Candara" panose="020E0502030303020204" charset="0"/>
              </a:rPr>
              <a:t>5. Winning Condition: Set a winning condition (e.g., a score limit) to determine the game's end.</a:t>
            </a:r>
          </a:p>
          <a:p>
            <a:pPr algn="l">
              <a:lnSpc>
                <a:spcPct val="150000"/>
              </a:lnSpc>
              <a:buFont typeface="Arial" panose="020B0604020202020204" pitchFamily="34" charset="0"/>
            </a:pPr>
            <a:r>
              <a:rPr lang="en-US" sz="2000" dirty="0">
                <a:latin typeface="Candara" panose="020E0502030303020204" charset="0"/>
                <a:cs typeface="Candara" panose="020E0502030303020204" charset="0"/>
              </a:rPr>
              <a:t>6. Restart: Provide an option to restart the game when it ends.</a:t>
            </a:r>
          </a:p>
          <a:p>
            <a:pPr algn="l">
              <a:buFont typeface="Arial" panose="020B0604020202020204" pitchFamily="34" charset="0"/>
            </a:pPr>
            <a:endParaRPr lang="en-US" sz="2000" dirty="0">
              <a:latin typeface="Candara" panose="020E0502030303020204" charset="0"/>
              <a:cs typeface="Candara" panose="020E050203030302020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a:t>
            </a:r>
            <a:r>
              <a:rPr lang="en-US" dirty="0" err="1"/>
              <a:t>Edunet</a:t>
            </a:r>
            <a:r>
              <a:rPr lang="en-US" dirty="0"/>
              <a:t> Foundation.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2515"/>
            <a:ext cx="10515600" cy="1325563"/>
          </a:xfrm>
        </p:spPr>
        <p:txBody>
          <a:bodyPr/>
          <a:lstStyle/>
          <a:p>
            <a:r>
              <a:rPr lang="en-IN" altLang="en-US" b="1" dirty="0">
                <a:solidFill>
                  <a:schemeClr val="accent1"/>
                </a:solidFill>
                <a:latin typeface="Arial" panose="020B0604020202020204"/>
                <a:ea typeface="+mj-lt"/>
                <a:cs typeface="Arial" panose="020B0604020202020204"/>
                <a:sym typeface="+mn-ea"/>
              </a:rPr>
              <a:t>                       </a:t>
            </a:r>
            <a:r>
              <a:rPr lang="en-US" b="1" dirty="0">
                <a:solidFill>
                  <a:schemeClr val="accent1"/>
                </a:solidFill>
                <a:latin typeface="Arial" panose="020B0604020202020204"/>
                <a:ea typeface="+mj-lt"/>
                <a:cs typeface="Arial" panose="020B0604020202020204"/>
                <a:sym typeface="+mn-ea"/>
              </a:rPr>
              <a:t>Deployment</a:t>
            </a:r>
            <a:endParaRPr lang="en-US" dirty="0"/>
          </a:p>
        </p:txBody>
      </p:sp>
      <p:sp>
        <p:nvSpPr>
          <p:cNvPr id="3" name="Content Placeholder 2"/>
          <p:cNvSpPr>
            <a:spLocks noGrp="1"/>
          </p:cNvSpPr>
          <p:nvPr>
            <p:ph idx="1"/>
          </p:nvPr>
        </p:nvSpPr>
        <p:spPr/>
        <p:txBody>
          <a:bodyPr>
            <a:noAutofit/>
          </a:bodyPr>
          <a:lstStyle/>
          <a:p>
            <a:pPr marL="0" indent="0">
              <a:lnSpc>
                <a:spcPct val="150000"/>
              </a:lnSpc>
              <a:buNone/>
            </a:pPr>
            <a:r>
              <a:rPr lang="en-US" sz="2000" dirty="0">
                <a:latin typeface="Candara" panose="020E0502030303020204" pitchFamily="34" charset="0"/>
              </a:rPr>
              <a:t>1. </a:t>
            </a:r>
            <a:r>
              <a:rPr lang="en-US" sz="2000" dirty="0">
                <a:latin typeface="Candara" panose="020E0502030303020204" pitchFamily="34" charset="0"/>
                <a:cs typeface="+mj-ea"/>
              </a:rPr>
              <a:t>Host the Game: Deploy your project on a web hosting platform like GitHub Pages, Netlify, or </a:t>
            </a:r>
            <a:r>
              <a:rPr lang="en-US" sz="2000" dirty="0" err="1">
                <a:latin typeface="Candara" panose="020E0502030303020204" pitchFamily="34" charset="0"/>
                <a:cs typeface="+mj-ea"/>
              </a:rPr>
              <a:t>Vercel</a:t>
            </a:r>
            <a:r>
              <a:rPr lang="en-US" sz="2000" dirty="0">
                <a:latin typeface="Candara" panose="020E0502030303020204" pitchFamily="34" charset="0"/>
                <a:cs typeface="+mj-ea"/>
              </a:rPr>
              <a:t> by uploading your HTML, CSS, and JavaScript files.</a:t>
            </a:r>
          </a:p>
          <a:p>
            <a:pPr marL="0" indent="0">
              <a:lnSpc>
                <a:spcPct val="150000"/>
              </a:lnSpc>
              <a:buNone/>
            </a:pPr>
            <a:r>
              <a:rPr lang="en-US" sz="2000" dirty="0">
                <a:latin typeface="Candara" panose="020E0502030303020204" pitchFamily="34" charset="0"/>
                <a:cs typeface="+mj-ea"/>
              </a:rPr>
              <a:t>2. Domain: Optionally, buy a domain name for your game or use a subdomain for a professional touch.</a:t>
            </a:r>
          </a:p>
          <a:p>
            <a:pPr marL="0" indent="0">
              <a:lnSpc>
                <a:spcPct val="150000"/>
              </a:lnSpc>
              <a:buNone/>
            </a:pPr>
            <a:r>
              <a:rPr lang="en-US" sz="2000" dirty="0">
                <a:latin typeface="Candara" panose="020E0502030303020204" pitchFamily="34" charset="0"/>
                <a:cs typeface="+mj-ea"/>
              </a:rPr>
              <a:t>3. Testing: Test the deployed game on different browsers and devices to ensure compatibility.</a:t>
            </a:r>
          </a:p>
          <a:p>
            <a:pPr marL="0" indent="0">
              <a:lnSpc>
                <a:spcPct val="150000"/>
              </a:lnSpc>
              <a:buNone/>
            </a:pPr>
            <a:r>
              <a:rPr lang="en-US" sz="2000" dirty="0">
                <a:latin typeface="Candara" panose="020E0502030303020204" pitchFamily="34" charset="0"/>
                <a:cs typeface="+mj-ea"/>
              </a:rPr>
              <a:t>4. </a:t>
            </a:r>
            <a:r>
              <a:rPr lang="en-IN" altLang="en-US" sz="2000" dirty="0">
                <a:latin typeface="Candara" panose="020E0502030303020204" pitchFamily="34" charset="0"/>
                <a:cs typeface="+mj-ea"/>
              </a:rPr>
              <a:t>Share</a:t>
            </a:r>
            <a:r>
              <a:rPr lang="en-US" sz="2000" dirty="0">
                <a:latin typeface="Candara" panose="020E0502030303020204" pitchFamily="34" charset="0"/>
                <a:cs typeface="+mj-ea"/>
              </a:rPr>
              <a:t>: Share the game's URL with friends or the public to enjoy your ping-pong game online.</a:t>
            </a:r>
          </a:p>
          <a:p>
            <a:pPr marL="1371600" lvl="3" indent="0">
              <a:buNone/>
            </a:pPr>
            <a:endParaRPr lang="en-US" sz="2200" dirty="0">
              <a:latin typeface="+mj-ea"/>
              <a:cs typeface="+mj-ea"/>
            </a:endParaRPr>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1129</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Candara</vt:lpstr>
      <vt:lpstr>Office Theme</vt:lpstr>
      <vt:lpstr>PING-PONG GAME</vt:lpstr>
      <vt:lpstr>OUTLINE</vt:lpstr>
      <vt:lpstr>Abstract</vt:lpstr>
      <vt:lpstr>Problem Statement</vt:lpstr>
      <vt:lpstr>Proposed Solution</vt:lpstr>
      <vt:lpstr>System Architecture</vt:lpstr>
      <vt:lpstr>System Deployment Approach</vt:lpstr>
      <vt:lpstr>Algorithm </vt:lpstr>
      <vt:lpstr>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Sowmya chidurala</cp:lastModifiedBy>
  <cp:revision>50</cp:revision>
  <dcterms:created xsi:type="dcterms:W3CDTF">2021-04-26T07:43:00Z</dcterms:created>
  <dcterms:modified xsi:type="dcterms:W3CDTF">2023-09-09T19:16:40Z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CCDA379B8CB3434DA8694898F3615BE3_13</vt:lpwstr>
  </property>
  <property fmtid="{D5CDD505-2E9C-101B-9397-08002B2CF9AE}" pid="3" name="KSOProductBuildVer">
    <vt:lpwstr>1033-12.2.0.13201</vt:lpwstr>
  </property>
</Properties>
</file>