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D2423-AB4E-4682-96F6-60265D1BF3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ABF258-60C7-4DE8-90FD-E5CA4A7AC87A}">
      <dgm:prSet/>
      <dgm:spPr/>
      <dgm:t>
        <a:bodyPr/>
        <a:lstStyle/>
        <a:p>
          <a:r>
            <a:rPr lang="en-US"/>
            <a:t>College placement is when students near the end of their college education land a job that is provided through a partnership between a company and the college.</a:t>
          </a:r>
        </a:p>
      </dgm:t>
    </dgm:pt>
    <dgm:pt modelId="{FE1F87BE-9DC5-4A0E-B4F7-CC9DE3241092}" type="parTrans" cxnId="{0FD4A168-26F7-4115-86B3-F6CB8AD96571}">
      <dgm:prSet/>
      <dgm:spPr/>
      <dgm:t>
        <a:bodyPr/>
        <a:lstStyle/>
        <a:p>
          <a:endParaRPr lang="en-US"/>
        </a:p>
      </dgm:t>
    </dgm:pt>
    <dgm:pt modelId="{EC5F8CA4-331D-4CEE-9CA4-06E0EED61B3C}" type="sibTrans" cxnId="{0FD4A168-26F7-4115-86B3-F6CB8AD96571}">
      <dgm:prSet/>
      <dgm:spPr/>
      <dgm:t>
        <a:bodyPr/>
        <a:lstStyle/>
        <a:p>
          <a:endParaRPr lang="en-US"/>
        </a:p>
      </dgm:t>
    </dgm:pt>
    <dgm:pt modelId="{AD350E04-13F5-4D37-98D9-88C5CACE9F8F}">
      <dgm:prSet/>
      <dgm:spPr/>
      <dgm:t>
        <a:bodyPr/>
        <a:lstStyle/>
        <a:p>
          <a:r>
            <a:rPr lang="en-US" dirty="0"/>
            <a:t>The goal of the model is to predict whether a student gets placed.</a:t>
          </a:r>
        </a:p>
      </dgm:t>
    </dgm:pt>
    <dgm:pt modelId="{E985D493-F485-4F1D-899C-40B85579047B}" type="parTrans" cxnId="{9AC023CC-DC17-4593-A684-272B72C6B5C1}">
      <dgm:prSet/>
      <dgm:spPr/>
      <dgm:t>
        <a:bodyPr/>
        <a:lstStyle/>
        <a:p>
          <a:endParaRPr lang="en-US"/>
        </a:p>
      </dgm:t>
    </dgm:pt>
    <dgm:pt modelId="{CB3887AC-021B-434F-851F-397F52AB6DC0}" type="sibTrans" cxnId="{9AC023CC-DC17-4593-A684-272B72C6B5C1}">
      <dgm:prSet/>
      <dgm:spPr/>
      <dgm:t>
        <a:bodyPr/>
        <a:lstStyle/>
        <a:p>
          <a:endParaRPr lang="en-US"/>
        </a:p>
      </dgm:t>
    </dgm:pt>
    <dgm:pt modelId="{8A278A95-1B0D-45A1-A1D9-D6E2B25341B5}" type="pres">
      <dgm:prSet presAssocID="{7BFD2423-AB4E-4682-96F6-60265D1BF3FD}" presName="root" presStyleCnt="0">
        <dgm:presLayoutVars>
          <dgm:dir/>
          <dgm:resizeHandles val="exact"/>
        </dgm:presLayoutVars>
      </dgm:prSet>
      <dgm:spPr/>
    </dgm:pt>
    <dgm:pt modelId="{DFFEBA06-8C18-489F-A0DD-57D96E22F1CA}" type="pres">
      <dgm:prSet presAssocID="{8DABF258-60C7-4DE8-90FD-E5CA4A7AC87A}" presName="compNode" presStyleCnt="0"/>
      <dgm:spPr/>
    </dgm:pt>
    <dgm:pt modelId="{EA528A9C-AD88-455B-A934-0D6FFEB52630}" type="pres">
      <dgm:prSet presAssocID="{8DABF258-60C7-4DE8-90FD-E5CA4A7AC87A}" presName="bgRect" presStyleLbl="bgShp" presStyleIdx="0" presStyleCnt="2"/>
      <dgm:spPr/>
    </dgm:pt>
    <dgm:pt modelId="{31357EC2-3AA5-4DE1-9F8C-BBE9C334DA29}" type="pres">
      <dgm:prSet presAssocID="{8DABF258-60C7-4DE8-90FD-E5CA4A7AC87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88EA80D3-779A-45FA-B22A-D769026705BB}" type="pres">
      <dgm:prSet presAssocID="{8DABF258-60C7-4DE8-90FD-E5CA4A7AC87A}" presName="spaceRect" presStyleCnt="0"/>
      <dgm:spPr/>
    </dgm:pt>
    <dgm:pt modelId="{4F518430-7F92-4C2C-A8D5-7A90244DE13A}" type="pres">
      <dgm:prSet presAssocID="{8DABF258-60C7-4DE8-90FD-E5CA4A7AC87A}" presName="parTx" presStyleLbl="revTx" presStyleIdx="0" presStyleCnt="2">
        <dgm:presLayoutVars>
          <dgm:chMax val="0"/>
          <dgm:chPref val="0"/>
        </dgm:presLayoutVars>
      </dgm:prSet>
      <dgm:spPr/>
    </dgm:pt>
    <dgm:pt modelId="{69CD4F34-19B0-4017-8153-C00D38DFB0D8}" type="pres">
      <dgm:prSet presAssocID="{EC5F8CA4-331D-4CEE-9CA4-06E0EED61B3C}" presName="sibTrans" presStyleCnt="0"/>
      <dgm:spPr/>
    </dgm:pt>
    <dgm:pt modelId="{B3B5BACE-3688-43DA-B861-2654EB7FDFD6}" type="pres">
      <dgm:prSet presAssocID="{AD350E04-13F5-4D37-98D9-88C5CACE9F8F}" presName="compNode" presStyleCnt="0"/>
      <dgm:spPr/>
    </dgm:pt>
    <dgm:pt modelId="{AC9749B2-77CB-4078-A2A4-94AD94FBD945}" type="pres">
      <dgm:prSet presAssocID="{AD350E04-13F5-4D37-98D9-88C5CACE9F8F}" presName="bgRect" presStyleLbl="bgShp" presStyleIdx="1" presStyleCnt="2"/>
      <dgm:spPr/>
    </dgm:pt>
    <dgm:pt modelId="{D2A22CFF-878C-421D-AE6F-352EF02E182C}" type="pres">
      <dgm:prSet presAssocID="{AD350E04-13F5-4D37-98D9-88C5CACE9F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0A77FE1-452B-4C27-BBB3-29EE8DCE298E}" type="pres">
      <dgm:prSet presAssocID="{AD350E04-13F5-4D37-98D9-88C5CACE9F8F}" presName="spaceRect" presStyleCnt="0"/>
      <dgm:spPr/>
    </dgm:pt>
    <dgm:pt modelId="{1F65C5B3-20C5-499F-8E8F-191FC3F21A67}" type="pres">
      <dgm:prSet presAssocID="{AD350E04-13F5-4D37-98D9-88C5CACE9F8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26F2205-F455-487D-BDCF-FDCA77008F04}" type="presOf" srcId="{8DABF258-60C7-4DE8-90FD-E5CA4A7AC87A}" destId="{4F518430-7F92-4C2C-A8D5-7A90244DE13A}" srcOrd="0" destOrd="0" presId="urn:microsoft.com/office/officeart/2018/2/layout/IconVerticalSolidList"/>
    <dgm:cxn modelId="{0FD4A168-26F7-4115-86B3-F6CB8AD96571}" srcId="{7BFD2423-AB4E-4682-96F6-60265D1BF3FD}" destId="{8DABF258-60C7-4DE8-90FD-E5CA4A7AC87A}" srcOrd="0" destOrd="0" parTransId="{FE1F87BE-9DC5-4A0E-B4F7-CC9DE3241092}" sibTransId="{EC5F8CA4-331D-4CEE-9CA4-06E0EED61B3C}"/>
    <dgm:cxn modelId="{9AC023CC-DC17-4593-A684-272B72C6B5C1}" srcId="{7BFD2423-AB4E-4682-96F6-60265D1BF3FD}" destId="{AD350E04-13F5-4D37-98D9-88C5CACE9F8F}" srcOrd="1" destOrd="0" parTransId="{E985D493-F485-4F1D-899C-40B85579047B}" sibTransId="{CB3887AC-021B-434F-851F-397F52AB6DC0}"/>
    <dgm:cxn modelId="{F7E83EED-0B44-42E5-87B3-3037B485407A}" type="presOf" srcId="{7BFD2423-AB4E-4682-96F6-60265D1BF3FD}" destId="{8A278A95-1B0D-45A1-A1D9-D6E2B25341B5}" srcOrd="0" destOrd="0" presId="urn:microsoft.com/office/officeart/2018/2/layout/IconVerticalSolidList"/>
    <dgm:cxn modelId="{88E70AF0-38D0-4327-A61A-C28A9EE9FA4A}" type="presOf" srcId="{AD350E04-13F5-4D37-98D9-88C5CACE9F8F}" destId="{1F65C5B3-20C5-499F-8E8F-191FC3F21A67}" srcOrd="0" destOrd="0" presId="urn:microsoft.com/office/officeart/2018/2/layout/IconVerticalSolidList"/>
    <dgm:cxn modelId="{FAF07911-B644-42B5-838A-BDB9158D1BFD}" type="presParOf" srcId="{8A278A95-1B0D-45A1-A1D9-D6E2B25341B5}" destId="{DFFEBA06-8C18-489F-A0DD-57D96E22F1CA}" srcOrd="0" destOrd="0" presId="urn:microsoft.com/office/officeart/2018/2/layout/IconVerticalSolidList"/>
    <dgm:cxn modelId="{EA442D35-EF93-4224-9B7E-E15CD3113A3F}" type="presParOf" srcId="{DFFEBA06-8C18-489F-A0DD-57D96E22F1CA}" destId="{EA528A9C-AD88-455B-A934-0D6FFEB52630}" srcOrd="0" destOrd="0" presId="urn:microsoft.com/office/officeart/2018/2/layout/IconVerticalSolidList"/>
    <dgm:cxn modelId="{64A36C1B-D865-4FBE-9141-438597044CEC}" type="presParOf" srcId="{DFFEBA06-8C18-489F-A0DD-57D96E22F1CA}" destId="{31357EC2-3AA5-4DE1-9F8C-BBE9C334DA29}" srcOrd="1" destOrd="0" presId="urn:microsoft.com/office/officeart/2018/2/layout/IconVerticalSolidList"/>
    <dgm:cxn modelId="{BDCCC763-4599-4902-B0B1-34BAB63AD642}" type="presParOf" srcId="{DFFEBA06-8C18-489F-A0DD-57D96E22F1CA}" destId="{88EA80D3-779A-45FA-B22A-D769026705BB}" srcOrd="2" destOrd="0" presId="urn:microsoft.com/office/officeart/2018/2/layout/IconVerticalSolidList"/>
    <dgm:cxn modelId="{A09B6396-F80C-4727-B791-1D3639425AD1}" type="presParOf" srcId="{DFFEBA06-8C18-489F-A0DD-57D96E22F1CA}" destId="{4F518430-7F92-4C2C-A8D5-7A90244DE13A}" srcOrd="3" destOrd="0" presId="urn:microsoft.com/office/officeart/2018/2/layout/IconVerticalSolidList"/>
    <dgm:cxn modelId="{636B3BB3-B82E-4B81-BFDC-78F9F4BBDC98}" type="presParOf" srcId="{8A278A95-1B0D-45A1-A1D9-D6E2B25341B5}" destId="{69CD4F34-19B0-4017-8153-C00D38DFB0D8}" srcOrd="1" destOrd="0" presId="urn:microsoft.com/office/officeart/2018/2/layout/IconVerticalSolidList"/>
    <dgm:cxn modelId="{907A32C6-C8B4-4CCF-8828-22BD5A7297A8}" type="presParOf" srcId="{8A278A95-1B0D-45A1-A1D9-D6E2B25341B5}" destId="{B3B5BACE-3688-43DA-B861-2654EB7FDFD6}" srcOrd="2" destOrd="0" presId="urn:microsoft.com/office/officeart/2018/2/layout/IconVerticalSolidList"/>
    <dgm:cxn modelId="{4038A125-3DD0-42BD-BE69-1A673B80E1D3}" type="presParOf" srcId="{B3B5BACE-3688-43DA-B861-2654EB7FDFD6}" destId="{AC9749B2-77CB-4078-A2A4-94AD94FBD945}" srcOrd="0" destOrd="0" presId="urn:microsoft.com/office/officeart/2018/2/layout/IconVerticalSolidList"/>
    <dgm:cxn modelId="{7C30A64F-0F3A-4C6B-9094-05948D7EF050}" type="presParOf" srcId="{B3B5BACE-3688-43DA-B861-2654EB7FDFD6}" destId="{D2A22CFF-878C-421D-AE6F-352EF02E182C}" srcOrd="1" destOrd="0" presId="urn:microsoft.com/office/officeart/2018/2/layout/IconVerticalSolidList"/>
    <dgm:cxn modelId="{2B7AA1FA-8FC6-4CAD-9180-9AAD223F6B1E}" type="presParOf" srcId="{B3B5BACE-3688-43DA-B861-2654EB7FDFD6}" destId="{20A77FE1-452B-4C27-BBB3-29EE8DCE298E}" srcOrd="2" destOrd="0" presId="urn:microsoft.com/office/officeart/2018/2/layout/IconVerticalSolidList"/>
    <dgm:cxn modelId="{8A621D23-063C-4858-AC2A-B7E01D6926F4}" type="presParOf" srcId="{B3B5BACE-3688-43DA-B861-2654EB7FDFD6}" destId="{1F65C5B3-20C5-499F-8E8F-191FC3F21A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65D82C-96ED-4C93-BF78-E585B4D3513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E1859B-CA5E-431D-8024-AF076E80E66C}">
      <dgm:prSet/>
      <dgm:spPr/>
      <dgm:t>
        <a:bodyPr/>
        <a:lstStyle/>
        <a:p>
          <a:r>
            <a:rPr lang="en-US"/>
            <a:t>Cost the college/company as little as possible.</a:t>
          </a:r>
          <a:endParaRPr lang="en-US" dirty="0"/>
        </a:p>
      </dgm:t>
    </dgm:pt>
    <dgm:pt modelId="{1C62702F-260D-4F92-A8E7-21567D87059B}" type="parTrans" cxnId="{CDA8F456-1329-477F-AC22-F6F176206EAF}">
      <dgm:prSet/>
      <dgm:spPr/>
      <dgm:t>
        <a:bodyPr/>
        <a:lstStyle/>
        <a:p>
          <a:endParaRPr lang="en-US"/>
        </a:p>
      </dgm:t>
    </dgm:pt>
    <dgm:pt modelId="{E523DE54-2D45-4881-8A06-4C304FA50870}" type="sibTrans" cxnId="{CDA8F456-1329-477F-AC22-F6F176206EA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1CDC310-138A-4036-9562-3BC708D7C418}">
      <dgm:prSet/>
      <dgm:spPr/>
      <dgm:t>
        <a:bodyPr/>
        <a:lstStyle/>
        <a:p>
          <a:r>
            <a:rPr lang="en-US" dirty="0"/>
            <a:t>Streamline the placement process.</a:t>
          </a:r>
        </a:p>
      </dgm:t>
    </dgm:pt>
    <dgm:pt modelId="{DC9E21FC-85FC-4D9F-B090-0B8DE86BFB98}" type="parTrans" cxnId="{B32DC47F-FAA3-4EE9-A5CA-181C6C45C014}">
      <dgm:prSet/>
      <dgm:spPr/>
      <dgm:t>
        <a:bodyPr/>
        <a:lstStyle/>
        <a:p>
          <a:endParaRPr lang="en-US"/>
        </a:p>
      </dgm:t>
    </dgm:pt>
    <dgm:pt modelId="{FC18B1FD-B75B-47A2-AEB7-4CC9FC58EBBB}" type="sibTrans" cxnId="{B32DC47F-FAA3-4EE9-A5CA-181C6C45C01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C09F9FD-A838-43AC-8720-83E27DCA3FE6}">
      <dgm:prSet/>
      <dgm:spPr/>
      <dgm:t>
        <a:bodyPr/>
        <a:lstStyle/>
        <a:p>
          <a:r>
            <a:rPr lang="en-US"/>
            <a:t>Pick the correct candidates for placement.</a:t>
          </a:r>
        </a:p>
      </dgm:t>
    </dgm:pt>
    <dgm:pt modelId="{A0C380E2-33A4-413B-8B61-2F87CCB895E8}" type="parTrans" cxnId="{06FF40EB-9196-4DD4-BB84-C18F6280F0C3}">
      <dgm:prSet/>
      <dgm:spPr/>
      <dgm:t>
        <a:bodyPr/>
        <a:lstStyle/>
        <a:p>
          <a:endParaRPr lang="en-US"/>
        </a:p>
      </dgm:t>
    </dgm:pt>
    <dgm:pt modelId="{CA4532BD-5FD3-4D46-975C-486ECB093F85}" type="sibTrans" cxnId="{06FF40EB-9196-4DD4-BB84-C18F6280F0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E71ED0E-130D-4A68-A9D8-CFE431BF17F4}" type="pres">
      <dgm:prSet presAssocID="{1865D82C-96ED-4C93-BF78-E585B4D35133}" presName="Name0" presStyleCnt="0">
        <dgm:presLayoutVars>
          <dgm:animLvl val="lvl"/>
          <dgm:resizeHandles val="exact"/>
        </dgm:presLayoutVars>
      </dgm:prSet>
      <dgm:spPr/>
    </dgm:pt>
    <dgm:pt modelId="{85D30DF0-5D3A-46D4-9020-483E17E87785}" type="pres">
      <dgm:prSet presAssocID="{EFE1859B-CA5E-431D-8024-AF076E80E66C}" presName="compositeNode" presStyleCnt="0">
        <dgm:presLayoutVars>
          <dgm:bulletEnabled val="1"/>
        </dgm:presLayoutVars>
      </dgm:prSet>
      <dgm:spPr/>
    </dgm:pt>
    <dgm:pt modelId="{C546476D-ED01-4BFE-BFFC-6CBBF0891D41}" type="pres">
      <dgm:prSet presAssocID="{EFE1859B-CA5E-431D-8024-AF076E80E66C}" presName="bgRect" presStyleLbl="bgAccFollowNode1" presStyleIdx="0" presStyleCnt="3"/>
      <dgm:spPr/>
    </dgm:pt>
    <dgm:pt modelId="{59C143ED-02F2-4C75-B6DF-359E9C9395F3}" type="pres">
      <dgm:prSet presAssocID="{E523DE54-2D45-4881-8A06-4C304FA5087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A87CA62-B2B4-439A-BD74-DE771923BC21}" type="pres">
      <dgm:prSet presAssocID="{EFE1859B-CA5E-431D-8024-AF076E80E66C}" presName="bottomLine" presStyleLbl="alignNode1" presStyleIdx="1" presStyleCnt="6">
        <dgm:presLayoutVars/>
      </dgm:prSet>
      <dgm:spPr/>
    </dgm:pt>
    <dgm:pt modelId="{A288146A-358F-4645-97D9-706B09386AED}" type="pres">
      <dgm:prSet presAssocID="{EFE1859B-CA5E-431D-8024-AF076E80E66C}" presName="nodeText" presStyleLbl="bgAccFollowNode1" presStyleIdx="0" presStyleCnt="3">
        <dgm:presLayoutVars>
          <dgm:bulletEnabled val="1"/>
        </dgm:presLayoutVars>
      </dgm:prSet>
      <dgm:spPr/>
    </dgm:pt>
    <dgm:pt modelId="{C3B651A0-65D1-4060-A75F-E22AB53FC256}" type="pres">
      <dgm:prSet presAssocID="{E523DE54-2D45-4881-8A06-4C304FA50870}" presName="sibTrans" presStyleCnt="0"/>
      <dgm:spPr/>
    </dgm:pt>
    <dgm:pt modelId="{075D02B4-BF31-4A59-96E7-C0AFAABD74F8}" type="pres">
      <dgm:prSet presAssocID="{A1CDC310-138A-4036-9562-3BC708D7C418}" presName="compositeNode" presStyleCnt="0">
        <dgm:presLayoutVars>
          <dgm:bulletEnabled val="1"/>
        </dgm:presLayoutVars>
      </dgm:prSet>
      <dgm:spPr/>
    </dgm:pt>
    <dgm:pt modelId="{CF44C98B-CC49-47B1-988E-CABC85E78F17}" type="pres">
      <dgm:prSet presAssocID="{A1CDC310-138A-4036-9562-3BC708D7C418}" presName="bgRect" presStyleLbl="bgAccFollowNode1" presStyleIdx="1" presStyleCnt="3"/>
      <dgm:spPr/>
    </dgm:pt>
    <dgm:pt modelId="{D5BFFFF4-573C-4FE2-A3B3-442C04FD6E26}" type="pres">
      <dgm:prSet presAssocID="{FC18B1FD-B75B-47A2-AEB7-4CC9FC58EBB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0E51652-0EF3-4363-B3B1-5AD9C1D7E7D5}" type="pres">
      <dgm:prSet presAssocID="{A1CDC310-138A-4036-9562-3BC708D7C418}" presName="bottomLine" presStyleLbl="alignNode1" presStyleIdx="3" presStyleCnt="6">
        <dgm:presLayoutVars/>
      </dgm:prSet>
      <dgm:spPr/>
    </dgm:pt>
    <dgm:pt modelId="{33E1A435-768E-4979-A40D-FF63ADD54C6A}" type="pres">
      <dgm:prSet presAssocID="{A1CDC310-138A-4036-9562-3BC708D7C418}" presName="nodeText" presStyleLbl="bgAccFollowNode1" presStyleIdx="1" presStyleCnt="3">
        <dgm:presLayoutVars>
          <dgm:bulletEnabled val="1"/>
        </dgm:presLayoutVars>
      </dgm:prSet>
      <dgm:spPr/>
    </dgm:pt>
    <dgm:pt modelId="{AF09982E-092B-4A65-8E7B-45A67CC5B6C2}" type="pres">
      <dgm:prSet presAssocID="{FC18B1FD-B75B-47A2-AEB7-4CC9FC58EBBB}" presName="sibTrans" presStyleCnt="0"/>
      <dgm:spPr/>
    </dgm:pt>
    <dgm:pt modelId="{25C66064-38F5-4067-9514-E02A1206A2ED}" type="pres">
      <dgm:prSet presAssocID="{AC09F9FD-A838-43AC-8720-83E27DCA3FE6}" presName="compositeNode" presStyleCnt="0">
        <dgm:presLayoutVars>
          <dgm:bulletEnabled val="1"/>
        </dgm:presLayoutVars>
      </dgm:prSet>
      <dgm:spPr/>
    </dgm:pt>
    <dgm:pt modelId="{3E9D32F9-BFF9-4A0E-8CD7-B84D07B57566}" type="pres">
      <dgm:prSet presAssocID="{AC09F9FD-A838-43AC-8720-83E27DCA3FE6}" presName="bgRect" presStyleLbl="bgAccFollowNode1" presStyleIdx="2" presStyleCnt="3"/>
      <dgm:spPr/>
    </dgm:pt>
    <dgm:pt modelId="{19E0CD4B-95B8-479C-A5CD-E8AA630F112A}" type="pres">
      <dgm:prSet presAssocID="{CA4532BD-5FD3-4D46-975C-486ECB093F8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41FABC0-01F5-47D0-B483-C2909065C1FB}" type="pres">
      <dgm:prSet presAssocID="{AC09F9FD-A838-43AC-8720-83E27DCA3FE6}" presName="bottomLine" presStyleLbl="alignNode1" presStyleIdx="5" presStyleCnt="6">
        <dgm:presLayoutVars/>
      </dgm:prSet>
      <dgm:spPr/>
    </dgm:pt>
    <dgm:pt modelId="{50BF3A13-8B11-4159-8D4C-11994CD17067}" type="pres">
      <dgm:prSet presAssocID="{AC09F9FD-A838-43AC-8720-83E27DCA3FE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22AEA03-DA57-478B-B7B8-1D9E13E3845A}" type="presOf" srcId="{CA4532BD-5FD3-4D46-975C-486ECB093F85}" destId="{19E0CD4B-95B8-479C-A5CD-E8AA630F112A}" srcOrd="0" destOrd="0" presId="urn:microsoft.com/office/officeart/2016/7/layout/BasicLinearProcessNumbered"/>
    <dgm:cxn modelId="{B6226D0D-99C3-4661-A338-0132D34D8842}" type="presOf" srcId="{EFE1859B-CA5E-431D-8024-AF076E80E66C}" destId="{A288146A-358F-4645-97D9-706B09386AED}" srcOrd="1" destOrd="0" presId="urn:microsoft.com/office/officeart/2016/7/layout/BasicLinearProcessNumbered"/>
    <dgm:cxn modelId="{0B4B5412-472D-4530-B72C-226AE3A4BF33}" type="presOf" srcId="{A1CDC310-138A-4036-9562-3BC708D7C418}" destId="{CF44C98B-CC49-47B1-988E-CABC85E78F17}" srcOrd="0" destOrd="0" presId="urn:microsoft.com/office/officeart/2016/7/layout/BasicLinearProcessNumbered"/>
    <dgm:cxn modelId="{4EB3EC17-E0FC-494B-A764-E332E30225A3}" type="presOf" srcId="{1865D82C-96ED-4C93-BF78-E585B4D35133}" destId="{6E71ED0E-130D-4A68-A9D8-CFE431BF17F4}" srcOrd="0" destOrd="0" presId="urn:microsoft.com/office/officeart/2016/7/layout/BasicLinearProcessNumbered"/>
    <dgm:cxn modelId="{FCC2FD29-023D-45B8-95A1-0897D9FBA615}" type="presOf" srcId="{A1CDC310-138A-4036-9562-3BC708D7C418}" destId="{33E1A435-768E-4979-A40D-FF63ADD54C6A}" srcOrd="1" destOrd="0" presId="urn:microsoft.com/office/officeart/2016/7/layout/BasicLinearProcessNumbered"/>
    <dgm:cxn modelId="{E1569A56-C470-466C-892D-7DB0157D05F5}" type="presOf" srcId="{AC09F9FD-A838-43AC-8720-83E27DCA3FE6}" destId="{50BF3A13-8B11-4159-8D4C-11994CD17067}" srcOrd="1" destOrd="0" presId="urn:microsoft.com/office/officeart/2016/7/layout/BasicLinearProcessNumbered"/>
    <dgm:cxn modelId="{CDA8F456-1329-477F-AC22-F6F176206EAF}" srcId="{1865D82C-96ED-4C93-BF78-E585B4D35133}" destId="{EFE1859B-CA5E-431D-8024-AF076E80E66C}" srcOrd="0" destOrd="0" parTransId="{1C62702F-260D-4F92-A8E7-21567D87059B}" sibTransId="{E523DE54-2D45-4881-8A06-4C304FA50870}"/>
    <dgm:cxn modelId="{B32DC47F-FAA3-4EE9-A5CA-181C6C45C014}" srcId="{1865D82C-96ED-4C93-BF78-E585B4D35133}" destId="{A1CDC310-138A-4036-9562-3BC708D7C418}" srcOrd="1" destOrd="0" parTransId="{DC9E21FC-85FC-4D9F-B090-0B8DE86BFB98}" sibTransId="{FC18B1FD-B75B-47A2-AEB7-4CC9FC58EBBB}"/>
    <dgm:cxn modelId="{0FE00182-4B48-4927-8453-BB109D4D0911}" type="presOf" srcId="{AC09F9FD-A838-43AC-8720-83E27DCA3FE6}" destId="{3E9D32F9-BFF9-4A0E-8CD7-B84D07B57566}" srcOrd="0" destOrd="0" presId="urn:microsoft.com/office/officeart/2016/7/layout/BasicLinearProcessNumbered"/>
    <dgm:cxn modelId="{D1D4B5AC-456C-495B-9CDB-339F4730FE30}" type="presOf" srcId="{FC18B1FD-B75B-47A2-AEB7-4CC9FC58EBBB}" destId="{D5BFFFF4-573C-4FE2-A3B3-442C04FD6E26}" srcOrd="0" destOrd="0" presId="urn:microsoft.com/office/officeart/2016/7/layout/BasicLinearProcessNumbered"/>
    <dgm:cxn modelId="{DC6F0FB1-711B-4D04-B84B-8EF95F9AB934}" type="presOf" srcId="{E523DE54-2D45-4881-8A06-4C304FA50870}" destId="{59C143ED-02F2-4C75-B6DF-359E9C9395F3}" srcOrd="0" destOrd="0" presId="urn:microsoft.com/office/officeart/2016/7/layout/BasicLinearProcessNumbered"/>
    <dgm:cxn modelId="{06FF40EB-9196-4DD4-BB84-C18F6280F0C3}" srcId="{1865D82C-96ED-4C93-BF78-E585B4D35133}" destId="{AC09F9FD-A838-43AC-8720-83E27DCA3FE6}" srcOrd="2" destOrd="0" parTransId="{A0C380E2-33A4-413B-8B61-2F87CCB895E8}" sibTransId="{CA4532BD-5FD3-4D46-975C-486ECB093F85}"/>
    <dgm:cxn modelId="{86CB18F6-B310-484F-B627-4553B6088F6F}" type="presOf" srcId="{EFE1859B-CA5E-431D-8024-AF076E80E66C}" destId="{C546476D-ED01-4BFE-BFFC-6CBBF0891D41}" srcOrd="0" destOrd="0" presId="urn:microsoft.com/office/officeart/2016/7/layout/BasicLinearProcessNumbered"/>
    <dgm:cxn modelId="{624086A2-32C8-4EEE-AA54-28C252320708}" type="presParOf" srcId="{6E71ED0E-130D-4A68-A9D8-CFE431BF17F4}" destId="{85D30DF0-5D3A-46D4-9020-483E17E87785}" srcOrd="0" destOrd="0" presId="urn:microsoft.com/office/officeart/2016/7/layout/BasicLinearProcessNumbered"/>
    <dgm:cxn modelId="{B0786F94-7D04-47F5-96EB-3ECAB25EB7EF}" type="presParOf" srcId="{85D30DF0-5D3A-46D4-9020-483E17E87785}" destId="{C546476D-ED01-4BFE-BFFC-6CBBF0891D41}" srcOrd="0" destOrd="0" presId="urn:microsoft.com/office/officeart/2016/7/layout/BasicLinearProcessNumbered"/>
    <dgm:cxn modelId="{ABDAC25F-014B-4ADD-A291-25A056B27ACE}" type="presParOf" srcId="{85D30DF0-5D3A-46D4-9020-483E17E87785}" destId="{59C143ED-02F2-4C75-B6DF-359E9C9395F3}" srcOrd="1" destOrd="0" presId="urn:microsoft.com/office/officeart/2016/7/layout/BasicLinearProcessNumbered"/>
    <dgm:cxn modelId="{B97C604C-8EA5-4B85-B412-1526A5478383}" type="presParOf" srcId="{85D30DF0-5D3A-46D4-9020-483E17E87785}" destId="{EA87CA62-B2B4-439A-BD74-DE771923BC21}" srcOrd="2" destOrd="0" presId="urn:microsoft.com/office/officeart/2016/7/layout/BasicLinearProcessNumbered"/>
    <dgm:cxn modelId="{0A6C41C5-333C-4913-AD35-2CC9ACE3D3D7}" type="presParOf" srcId="{85D30DF0-5D3A-46D4-9020-483E17E87785}" destId="{A288146A-358F-4645-97D9-706B09386AED}" srcOrd="3" destOrd="0" presId="urn:microsoft.com/office/officeart/2016/7/layout/BasicLinearProcessNumbered"/>
    <dgm:cxn modelId="{3C747FC2-CF36-489A-95E6-952D5443F2B1}" type="presParOf" srcId="{6E71ED0E-130D-4A68-A9D8-CFE431BF17F4}" destId="{C3B651A0-65D1-4060-A75F-E22AB53FC256}" srcOrd="1" destOrd="0" presId="urn:microsoft.com/office/officeart/2016/7/layout/BasicLinearProcessNumbered"/>
    <dgm:cxn modelId="{2381CB6A-E930-4F06-8EC3-FC702A3E7C10}" type="presParOf" srcId="{6E71ED0E-130D-4A68-A9D8-CFE431BF17F4}" destId="{075D02B4-BF31-4A59-96E7-C0AFAABD74F8}" srcOrd="2" destOrd="0" presId="urn:microsoft.com/office/officeart/2016/7/layout/BasicLinearProcessNumbered"/>
    <dgm:cxn modelId="{30201FB1-1892-48FE-96E4-DA00C04E5789}" type="presParOf" srcId="{075D02B4-BF31-4A59-96E7-C0AFAABD74F8}" destId="{CF44C98B-CC49-47B1-988E-CABC85E78F17}" srcOrd="0" destOrd="0" presId="urn:microsoft.com/office/officeart/2016/7/layout/BasicLinearProcessNumbered"/>
    <dgm:cxn modelId="{500A944A-08CA-4230-8930-9112883732BD}" type="presParOf" srcId="{075D02B4-BF31-4A59-96E7-C0AFAABD74F8}" destId="{D5BFFFF4-573C-4FE2-A3B3-442C04FD6E26}" srcOrd="1" destOrd="0" presId="urn:microsoft.com/office/officeart/2016/7/layout/BasicLinearProcessNumbered"/>
    <dgm:cxn modelId="{51CCFBE4-3BE8-4DEF-B1D5-31EA5564C803}" type="presParOf" srcId="{075D02B4-BF31-4A59-96E7-C0AFAABD74F8}" destId="{A0E51652-0EF3-4363-B3B1-5AD9C1D7E7D5}" srcOrd="2" destOrd="0" presId="urn:microsoft.com/office/officeart/2016/7/layout/BasicLinearProcessNumbered"/>
    <dgm:cxn modelId="{B138326A-7352-40A5-92ED-6C1B15DF7EFD}" type="presParOf" srcId="{075D02B4-BF31-4A59-96E7-C0AFAABD74F8}" destId="{33E1A435-768E-4979-A40D-FF63ADD54C6A}" srcOrd="3" destOrd="0" presId="urn:microsoft.com/office/officeart/2016/7/layout/BasicLinearProcessNumbered"/>
    <dgm:cxn modelId="{A129DE97-7C72-4848-A36D-366D4A210040}" type="presParOf" srcId="{6E71ED0E-130D-4A68-A9D8-CFE431BF17F4}" destId="{AF09982E-092B-4A65-8E7B-45A67CC5B6C2}" srcOrd="3" destOrd="0" presId="urn:microsoft.com/office/officeart/2016/7/layout/BasicLinearProcessNumbered"/>
    <dgm:cxn modelId="{C4DA45C5-135B-405C-9455-5294C1176839}" type="presParOf" srcId="{6E71ED0E-130D-4A68-A9D8-CFE431BF17F4}" destId="{25C66064-38F5-4067-9514-E02A1206A2ED}" srcOrd="4" destOrd="0" presId="urn:microsoft.com/office/officeart/2016/7/layout/BasicLinearProcessNumbered"/>
    <dgm:cxn modelId="{2FC012C2-AC4F-468F-8C88-289D5BBA0034}" type="presParOf" srcId="{25C66064-38F5-4067-9514-E02A1206A2ED}" destId="{3E9D32F9-BFF9-4A0E-8CD7-B84D07B57566}" srcOrd="0" destOrd="0" presId="urn:microsoft.com/office/officeart/2016/7/layout/BasicLinearProcessNumbered"/>
    <dgm:cxn modelId="{BF1DD5A1-C37C-47C7-BACD-CE1811EA2B91}" type="presParOf" srcId="{25C66064-38F5-4067-9514-E02A1206A2ED}" destId="{19E0CD4B-95B8-479C-A5CD-E8AA630F112A}" srcOrd="1" destOrd="0" presId="urn:microsoft.com/office/officeart/2016/7/layout/BasicLinearProcessNumbered"/>
    <dgm:cxn modelId="{AB010A6E-3E38-4311-B19A-202F05391F38}" type="presParOf" srcId="{25C66064-38F5-4067-9514-E02A1206A2ED}" destId="{641FABC0-01F5-47D0-B483-C2909065C1FB}" srcOrd="2" destOrd="0" presId="urn:microsoft.com/office/officeart/2016/7/layout/BasicLinearProcessNumbered"/>
    <dgm:cxn modelId="{7722DB1A-2515-4B93-8F0A-2D6CF2077DFF}" type="presParOf" srcId="{25C66064-38F5-4067-9514-E02A1206A2ED}" destId="{50BF3A13-8B11-4159-8D4C-11994CD1706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971B14-89FA-4C63-92D2-9BAEE2E29DD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3A6693-BEE1-42BF-BE34-21AECBDFA812}">
      <dgm:prSet/>
      <dgm:spPr/>
      <dgm:t>
        <a:bodyPr/>
        <a:lstStyle/>
        <a:p>
          <a:r>
            <a:rPr lang="en-US"/>
            <a:t>Age</a:t>
          </a:r>
        </a:p>
      </dgm:t>
    </dgm:pt>
    <dgm:pt modelId="{79CAFFA7-6525-4448-B2BD-5F7E94D84C9A}" type="parTrans" cxnId="{76AD5ECA-AC83-4329-9948-651AC1DEBE85}">
      <dgm:prSet/>
      <dgm:spPr/>
      <dgm:t>
        <a:bodyPr/>
        <a:lstStyle/>
        <a:p>
          <a:endParaRPr lang="en-US"/>
        </a:p>
      </dgm:t>
    </dgm:pt>
    <dgm:pt modelId="{16047563-776C-4254-BC30-6C5282EB2177}" type="sibTrans" cxnId="{76AD5ECA-AC83-4329-9948-651AC1DEBE85}">
      <dgm:prSet/>
      <dgm:spPr/>
      <dgm:t>
        <a:bodyPr/>
        <a:lstStyle/>
        <a:p>
          <a:endParaRPr lang="en-US"/>
        </a:p>
      </dgm:t>
    </dgm:pt>
    <dgm:pt modelId="{8A4B8C3F-FB23-4412-B887-92E4794A8ED3}">
      <dgm:prSet/>
      <dgm:spPr/>
      <dgm:t>
        <a:bodyPr/>
        <a:lstStyle/>
        <a:p>
          <a:r>
            <a:rPr lang="en-US"/>
            <a:t>Gender</a:t>
          </a:r>
        </a:p>
      </dgm:t>
    </dgm:pt>
    <dgm:pt modelId="{06F2C613-094C-4809-A0D2-0D449E1532F3}" type="parTrans" cxnId="{7C30D2A3-C856-4CE1-A791-6BFE74745A9D}">
      <dgm:prSet/>
      <dgm:spPr/>
      <dgm:t>
        <a:bodyPr/>
        <a:lstStyle/>
        <a:p>
          <a:endParaRPr lang="en-US"/>
        </a:p>
      </dgm:t>
    </dgm:pt>
    <dgm:pt modelId="{132DDE90-BBDA-463B-BB47-B45DF212A0C5}" type="sibTrans" cxnId="{7C30D2A3-C856-4CE1-A791-6BFE74745A9D}">
      <dgm:prSet/>
      <dgm:spPr/>
      <dgm:t>
        <a:bodyPr/>
        <a:lstStyle/>
        <a:p>
          <a:endParaRPr lang="en-US"/>
        </a:p>
      </dgm:t>
    </dgm:pt>
    <dgm:pt modelId="{70A788DE-EC43-41F3-B2ED-68A72778BE31}">
      <dgm:prSet/>
      <dgm:spPr/>
      <dgm:t>
        <a:bodyPr/>
        <a:lstStyle/>
        <a:p>
          <a:r>
            <a:rPr lang="en-US"/>
            <a:t>Cumulative GPA</a:t>
          </a:r>
        </a:p>
      </dgm:t>
    </dgm:pt>
    <dgm:pt modelId="{249DB407-E62A-4932-93CC-D797530DF6AC}" type="parTrans" cxnId="{00B540F8-5349-4ABD-AC5C-CB6B75715355}">
      <dgm:prSet/>
      <dgm:spPr/>
      <dgm:t>
        <a:bodyPr/>
        <a:lstStyle/>
        <a:p>
          <a:endParaRPr lang="en-US"/>
        </a:p>
      </dgm:t>
    </dgm:pt>
    <dgm:pt modelId="{322433FE-DA9C-473D-B77B-2A523D90E0E3}" type="sibTrans" cxnId="{00B540F8-5349-4ABD-AC5C-CB6B75715355}">
      <dgm:prSet/>
      <dgm:spPr/>
      <dgm:t>
        <a:bodyPr/>
        <a:lstStyle/>
        <a:p>
          <a:endParaRPr lang="en-US"/>
        </a:p>
      </dgm:t>
    </dgm:pt>
    <dgm:pt modelId="{C454195F-2C71-45E4-9F5D-5AE36D934846}">
      <dgm:prSet/>
      <dgm:spPr/>
      <dgm:t>
        <a:bodyPr/>
        <a:lstStyle/>
        <a:p>
          <a:r>
            <a:rPr lang="en-US"/>
            <a:t>Internships</a:t>
          </a:r>
        </a:p>
      </dgm:t>
    </dgm:pt>
    <dgm:pt modelId="{19D4B422-0E40-4AD5-BA8A-035EF93B7E61}" type="parTrans" cxnId="{965E36AF-CFF4-4A41-8504-38CC724404B1}">
      <dgm:prSet/>
      <dgm:spPr/>
      <dgm:t>
        <a:bodyPr/>
        <a:lstStyle/>
        <a:p>
          <a:endParaRPr lang="en-US"/>
        </a:p>
      </dgm:t>
    </dgm:pt>
    <dgm:pt modelId="{FA403FDE-6003-4BE6-8BDF-2D84FF2847DC}" type="sibTrans" cxnId="{965E36AF-CFF4-4A41-8504-38CC724404B1}">
      <dgm:prSet/>
      <dgm:spPr/>
      <dgm:t>
        <a:bodyPr/>
        <a:lstStyle/>
        <a:p>
          <a:endParaRPr lang="en-US"/>
        </a:p>
      </dgm:t>
    </dgm:pt>
    <dgm:pt modelId="{E6341ACF-CC8D-4A33-BADB-B49FF8916744}">
      <dgm:prSet/>
      <dgm:spPr/>
      <dgm:t>
        <a:bodyPr/>
        <a:lstStyle/>
        <a:p>
          <a:r>
            <a:rPr lang="en-US"/>
            <a:t>Hostel Status</a:t>
          </a:r>
        </a:p>
      </dgm:t>
    </dgm:pt>
    <dgm:pt modelId="{37CC7708-FC9B-4964-A727-7A1589C1F008}" type="parTrans" cxnId="{48806CBD-B733-4DF3-B006-0F4A6338B7BB}">
      <dgm:prSet/>
      <dgm:spPr/>
      <dgm:t>
        <a:bodyPr/>
        <a:lstStyle/>
        <a:p>
          <a:endParaRPr lang="en-US"/>
        </a:p>
      </dgm:t>
    </dgm:pt>
    <dgm:pt modelId="{FA5B54C2-CB16-4D28-9661-132717C21A57}" type="sibTrans" cxnId="{48806CBD-B733-4DF3-B006-0F4A6338B7BB}">
      <dgm:prSet/>
      <dgm:spPr/>
      <dgm:t>
        <a:bodyPr/>
        <a:lstStyle/>
        <a:p>
          <a:endParaRPr lang="en-US"/>
        </a:p>
      </dgm:t>
    </dgm:pt>
    <dgm:pt modelId="{D0DD4CA5-C906-4E0D-8080-F8207B45F6A2}">
      <dgm:prSet/>
      <dgm:spPr/>
      <dgm:t>
        <a:bodyPr/>
        <a:lstStyle/>
        <a:p>
          <a:r>
            <a:rPr lang="en-US" dirty="0"/>
            <a:t>Failed Class History</a:t>
          </a:r>
        </a:p>
      </dgm:t>
    </dgm:pt>
    <dgm:pt modelId="{CF0E3F09-5E5C-4827-B38B-11347ACF2C5F}" type="parTrans" cxnId="{66E37A59-BBC1-46C3-81A2-B321FDD5DDFC}">
      <dgm:prSet/>
      <dgm:spPr/>
      <dgm:t>
        <a:bodyPr/>
        <a:lstStyle/>
        <a:p>
          <a:endParaRPr lang="en-US"/>
        </a:p>
      </dgm:t>
    </dgm:pt>
    <dgm:pt modelId="{FE0D8DFB-4ECA-429B-8867-6DE333E8252A}" type="sibTrans" cxnId="{66E37A59-BBC1-46C3-81A2-B321FDD5DDFC}">
      <dgm:prSet/>
      <dgm:spPr/>
      <dgm:t>
        <a:bodyPr/>
        <a:lstStyle/>
        <a:p>
          <a:endParaRPr lang="en-US"/>
        </a:p>
      </dgm:t>
    </dgm:pt>
    <dgm:pt modelId="{1E73883A-B488-4130-9B76-02D169F2DC52}">
      <dgm:prSet/>
      <dgm:spPr/>
      <dgm:t>
        <a:bodyPr/>
        <a:lstStyle/>
        <a:p>
          <a:r>
            <a:rPr lang="en-US"/>
            <a:t>Stream</a:t>
          </a:r>
        </a:p>
      </dgm:t>
    </dgm:pt>
    <dgm:pt modelId="{0C8A8EDC-12DA-4BDF-8D94-F45886CCE71D}" type="parTrans" cxnId="{B4ACF489-6903-4A79-B395-9311747AEFA1}">
      <dgm:prSet/>
      <dgm:spPr/>
      <dgm:t>
        <a:bodyPr/>
        <a:lstStyle/>
        <a:p>
          <a:endParaRPr lang="en-US"/>
        </a:p>
      </dgm:t>
    </dgm:pt>
    <dgm:pt modelId="{6420217A-BA49-4C24-8848-C4ED01605251}" type="sibTrans" cxnId="{B4ACF489-6903-4A79-B395-9311747AEFA1}">
      <dgm:prSet/>
      <dgm:spPr/>
      <dgm:t>
        <a:bodyPr/>
        <a:lstStyle/>
        <a:p>
          <a:endParaRPr lang="en-US"/>
        </a:p>
      </dgm:t>
    </dgm:pt>
    <dgm:pt modelId="{6998DEFC-70D2-4813-B1C4-62B50948891B}">
      <dgm:prSet/>
      <dgm:spPr/>
      <dgm:t>
        <a:bodyPr/>
        <a:lstStyle/>
        <a:p>
          <a:r>
            <a:rPr lang="en-US"/>
            <a:t>Placement</a:t>
          </a:r>
        </a:p>
      </dgm:t>
    </dgm:pt>
    <dgm:pt modelId="{E71FB666-CD4E-46A1-8F66-1595ACD04275}" type="parTrans" cxnId="{49886D8D-6C76-47E1-958B-EB5B6417828D}">
      <dgm:prSet/>
      <dgm:spPr/>
      <dgm:t>
        <a:bodyPr/>
        <a:lstStyle/>
        <a:p>
          <a:endParaRPr lang="en-US"/>
        </a:p>
      </dgm:t>
    </dgm:pt>
    <dgm:pt modelId="{7A4757B7-7E5D-4E79-AE89-EB884B535F78}" type="sibTrans" cxnId="{49886D8D-6C76-47E1-958B-EB5B6417828D}">
      <dgm:prSet/>
      <dgm:spPr/>
      <dgm:t>
        <a:bodyPr/>
        <a:lstStyle/>
        <a:p>
          <a:endParaRPr lang="en-US"/>
        </a:p>
      </dgm:t>
    </dgm:pt>
    <dgm:pt modelId="{61F0088D-6277-494D-B598-73AC0955804C}" type="pres">
      <dgm:prSet presAssocID="{7A971B14-89FA-4C63-92D2-9BAEE2E29DDF}" presName="vert0" presStyleCnt="0">
        <dgm:presLayoutVars>
          <dgm:dir/>
          <dgm:animOne val="branch"/>
          <dgm:animLvl val="lvl"/>
        </dgm:presLayoutVars>
      </dgm:prSet>
      <dgm:spPr/>
    </dgm:pt>
    <dgm:pt modelId="{4BC61BEF-FB35-4315-A043-2381ECFFFD69}" type="pres">
      <dgm:prSet presAssocID="{AE3A6693-BEE1-42BF-BE34-21AECBDFA812}" presName="thickLine" presStyleLbl="alignNode1" presStyleIdx="0" presStyleCnt="8"/>
      <dgm:spPr/>
    </dgm:pt>
    <dgm:pt modelId="{0D9227D8-E95B-4980-A59C-DB2712B4DCE9}" type="pres">
      <dgm:prSet presAssocID="{AE3A6693-BEE1-42BF-BE34-21AECBDFA812}" presName="horz1" presStyleCnt="0"/>
      <dgm:spPr/>
    </dgm:pt>
    <dgm:pt modelId="{9BC8BA30-17C4-4FC6-A4B2-3D7369033B07}" type="pres">
      <dgm:prSet presAssocID="{AE3A6693-BEE1-42BF-BE34-21AECBDFA812}" presName="tx1" presStyleLbl="revTx" presStyleIdx="0" presStyleCnt="8"/>
      <dgm:spPr/>
    </dgm:pt>
    <dgm:pt modelId="{2F544945-F6BE-4269-8120-FD99FCC87BB8}" type="pres">
      <dgm:prSet presAssocID="{AE3A6693-BEE1-42BF-BE34-21AECBDFA812}" presName="vert1" presStyleCnt="0"/>
      <dgm:spPr/>
    </dgm:pt>
    <dgm:pt modelId="{BB87913F-739E-44AF-9D71-4D6C47401B28}" type="pres">
      <dgm:prSet presAssocID="{8A4B8C3F-FB23-4412-B887-92E4794A8ED3}" presName="thickLine" presStyleLbl="alignNode1" presStyleIdx="1" presStyleCnt="8"/>
      <dgm:spPr/>
    </dgm:pt>
    <dgm:pt modelId="{A05A360E-8A87-4271-A948-15949A9B95EA}" type="pres">
      <dgm:prSet presAssocID="{8A4B8C3F-FB23-4412-B887-92E4794A8ED3}" presName="horz1" presStyleCnt="0"/>
      <dgm:spPr/>
    </dgm:pt>
    <dgm:pt modelId="{96B9290E-2F08-4302-8D40-02DC097106D0}" type="pres">
      <dgm:prSet presAssocID="{8A4B8C3F-FB23-4412-B887-92E4794A8ED3}" presName="tx1" presStyleLbl="revTx" presStyleIdx="1" presStyleCnt="8"/>
      <dgm:spPr/>
    </dgm:pt>
    <dgm:pt modelId="{E2434C17-9C3A-4B88-9C37-CB7EB1FF1BE0}" type="pres">
      <dgm:prSet presAssocID="{8A4B8C3F-FB23-4412-B887-92E4794A8ED3}" presName="vert1" presStyleCnt="0"/>
      <dgm:spPr/>
    </dgm:pt>
    <dgm:pt modelId="{4735BC8A-7756-424D-BC92-B6E504057862}" type="pres">
      <dgm:prSet presAssocID="{70A788DE-EC43-41F3-B2ED-68A72778BE31}" presName="thickLine" presStyleLbl="alignNode1" presStyleIdx="2" presStyleCnt="8"/>
      <dgm:spPr/>
    </dgm:pt>
    <dgm:pt modelId="{E6717F02-CAB1-4419-9997-D8BA0A387A9C}" type="pres">
      <dgm:prSet presAssocID="{70A788DE-EC43-41F3-B2ED-68A72778BE31}" presName="horz1" presStyleCnt="0"/>
      <dgm:spPr/>
    </dgm:pt>
    <dgm:pt modelId="{A9443A2F-B1CD-4779-9814-B9DBE95B8A73}" type="pres">
      <dgm:prSet presAssocID="{70A788DE-EC43-41F3-B2ED-68A72778BE31}" presName="tx1" presStyleLbl="revTx" presStyleIdx="2" presStyleCnt="8"/>
      <dgm:spPr/>
    </dgm:pt>
    <dgm:pt modelId="{3F212525-BDB1-4ACE-B748-9E21C3F1491C}" type="pres">
      <dgm:prSet presAssocID="{70A788DE-EC43-41F3-B2ED-68A72778BE31}" presName="vert1" presStyleCnt="0"/>
      <dgm:spPr/>
    </dgm:pt>
    <dgm:pt modelId="{C3E42765-6820-4FCB-AF0B-E0CFE9402343}" type="pres">
      <dgm:prSet presAssocID="{C454195F-2C71-45E4-9F5D-5AE36D934846}" presName="thickLine" presStyleLbl="alignNode1" presStyleIdx="3" presStyleCnt="8"/>
      <dgm:spPr/>
    </dgm:pt>
    <dgm:pt modelId="{E259852C-1057-4779-8CC1-2FEDA5D3D7F3}" type="pres">
      <dgm:prSet presAssocID="{C454195F-2C71-45E4-9F5D-5AE36D934846}" presName="horz1" presStyleCnt="0"/>
      <dgm:spPr/>
    </dgm:pt>
    <dgm:pt modelId="{21D3C22E-72B3-4453-80FB-AF9B80970696}" type="pres">
      <dgm:prSet presAssocID="{C454195F-2C71-45E4-9F5D-5AE36D934846}" presName="tx1" presStyleLbl="revTx" presStyleIdx="3" presStyleCnt="8"/>
      <dgm:spPr/>
    </dgm:pt>
    <dgm:pt modelId="{8FD89311-32D8-4BF4-9B7D-A14325E31D8C}" type="pres">
      <dgm:prSet presAssocID="{C454195F-2C71-45E4-9F5D-5AE36D934846}" presName="vert1" presStyleCnt="0"/>
      <dgm:spPr/>
    </dgm:pt>
    <dgm:pt modelId="{4C4DCAF8-94C1-48C5-A3D0-01A6668F5F9B}" type="pres">
      <dgm:prSet presAssocID="{E6341ACF-CC8D-4A33-BADB-B49FF8916744}" presName="thickLine" presStyleLbl="alignNode1" presStyleIdx="4" presStyleCnt="8"/>
      <dgm:spPr/>
    </dgm:pt>
    <dgm:pt modelId="{FCA53027-A4B6-4C17-9A94-E44A5EFC3328}" type="pres">
      <dgm:prSet presAssocID="{E6341ACF-CC8D-4A33-BADB-B49FF8916744}" presName="horz1" presStyleCnt="0"/>
      <dgm:spPr/>
    </dgm:pt>
    <dgm:pt modelId="{62253554-89C0-47F6-8094-817F6E9E8696}" type="pres">
      <dgm:prSet presAssocID="{E6341ACF-CC8D-4A33-BADB-B49FF8916744}" presName="tx1" presStyleLbl="revTx" presStyleIdx="4" presStyleCnt="8"/>
      <dgm:spPr/>
    </dgm:pt>
    <dgm:pt modelId="{C848EB19-538A-4DBC-8882-48BE00351B2E}" type="pres">
      <dgm:prSet presAssocID="{E6341ACF-CC8D-4A33-BADB-B49FF8916744}" presName="vert1" presStyleCnt="0"/>
      <dgm:spPr/>
    </dgm:pt>
    <dgm:pt modelId="{A21E7859-0820-42CC-9AEA-08007BC82E6C}" type="pres">
      <dgm:prSet presAssocID="{D0DD4CA5-C906-4E0D-8080-F8207B45F6A2}" presName="thickLine" presStyleLbl="alignNode1" presStyleIdx="5" presStyleCnt="8"/>
      <dgm:spPr/>
    </dgm:pt>
    <dgm:pt modelId="{6C25D114-3DAF-4DE1-8100-26EC28E0DC48}" type="pres">
      <dgm:prSet presAssocID="{D0DD4CA5-C906-4E0D-8080-F8207B45F6A2}" presName="horz1" presStyleCnt="0"/>
      <dgm:spPr/>
    </dgm:pt>
    <dgm:pt modelId="{61C053C4-1129-43BD-B556-3D8199DB6C94}" type="pres">
      <dgm:prSet presAssocID="{D0DD4CA5-C906-4E0D-8080-F8207B45F6A2}" presName="tx1" presStyleLbl="revTx" presStyleIdx="5" presStyleCnt="8"/>
      <dgm:spPr/>
    </dgm:pt>
    <dgm:pt modelId="{DCB60746-C947-499A-8265-B15ECF2C2907}" type="pres">
      <dgm:prSet presAssocID="{D0DD4CA5-C906-4E0D-8080-F8207B45F6A2}" presName="vert1" presStyleCnt="0"/>
      <dgm:spPr/>
    </dgm:pt>
    <dgm:pt modelId="{FF56D7F7-6E7C-44D8-9CDD-EB5421D941DC}" type="pres">
      <dgm:prSet presAssocID="{1E73883A-B488-4130-9B76-02D169F2DC52}" presName="thickLine" presStyleLbl="alignNode1" presStyleIdx="6" presStyleCnt="8"/>
      <dgm:spPr/>
    </dgm:pt>
    <dgm:pt modelId="{2CD8018E-46C7-473D-A3E2-88B8323E4EE2}" type="pres">
      <dgm:prSet presAssocID="{1E73883A-B488-4130-9B76-02D169F2DC52}" presName="horz1" presStyleCnt="0"/>
      <dgm:spPr/>
    </dgm:pt>
    <dgm:pt modelId="{38C5C340-3D13-49D7-BDE9-2C0F0F775465}" type="pres">
      <dgm:prSet presAssocID="{1E73883A-B488-4130-9B76-02D169F2DC52}" presName="tx1" presStyleLbl="revTx" presStyleIdx="6" presStyleCnt="8"/>
      <dgm:spPr/>
    </dgm:pt>
    <dgm:pt modelId="{14FC6331-AAB8-48DC-9069-457DDFC4E0F2}" type="pres">
      <dgm:prSet presAssocID="{1E73883A-B488-4130-9B76-02D169F2DC52}" presName="vert1" presStyleCnt="0"/>
      <dgm:spPr/>
    </dgm:pt>
    <dgm:pt modelId="{787305B6-BBA0-492B-BE15-63F25DBD4B07}" type="pres">
      <dgm:prSet presAssocID="{6998DEFC-70D2-4813-B1C4-62B50948891B}" presName="thickLine" presStyleLbl="alignNode1" presStyleIdx="7" presStyleCnt="8"/>
      <dgm:spPr/>
    </dgm:pt>
    <dgm:pt modelId="{0269F9AA-7532-4A98-A7FC-90656B7E394A}" type="pres">
      <dgm:prSet presAssocID="{6998DEFC-70D2-4813-B1C4-62B50948891B}" presName="horz1" presStyleCnt="0"/>
      <dgm:spPr/>
    </dgm:pt>
    <dgm:pt modelId="{6CE65680-B55E-4B74-AF23-9713BF09C5FE}" type="pres">
      <dgm:prSet presAssocID="{6998DEFC-70D2-4813-B1C4-62B50948891B}" presName="tx1" presStyleLbl="revTx" presStyleIdx="7" presStyleCnt="8"/>
      <dgm:spPr/>
    </dgm:pt>
    <dgm:pt modelId="{4959C0E9-521B-44D3-A928-2E4015351979}" type="pres">
      <dgm:prSet presAssocID="{6998DEFC-70D2-4813-B1C4-62B50948891B}" presName="vert1" presStyleCnt="0"/>
      <dgm:spPr/>
    </dgm:pt>
  </dgm:ptLst>
  <dgm:cxnLst>
    <dgm:cxn modelId="{B7967365-E372-4F2C-9F27-6E673E3E6899}" type="presOf" srcId="{7A971B14-89FA-4C63-92D2-9BAEE2E29DDF}" destId="{61F0088D-6277-494D-B598-73AC0955804C}" srcOrd="0" destOrd="0" presId="urn:microsoft.com/office/officeart/2008/layout/LinedList"/>
    <dgm:cxn modelId="{78041C59-F9F9-4AD6-B2E4-895D055E3D02}" type="presOf" srcId="{D0DD4CA5-C906-4E0D-8080-F8207B45F6A2}" destId="{61C053C4-1129-43BD-B556-3D8199DB6C94}" srcOrd="0" destOrd="0" presId="urn:microsoft.com/office/officeart/2008/layout/LinedList"/>
    <dgm:cxn modelId="{66E37A59-BBC1-46C3-81A2-B321FDD5DDFC}" srcId="{7A971B14-89FA-4C63-92D2-9BAEE2E29DDF}" destId="{D0DD4CA5-C906-4E0D-8080-F8207B45F6A2}" srcOrd="5" destOrd="0" parTransId="{CF0E3F09-5E5C-4827-B38B-11347ACF2C5F}" sibTransId="{FE0D8DFB-4ECA-429B-8867-6DE333E8252A}"/>
    <dgm:cxn modelId="{B384DC7D-1558-4FA9-97F8-E7128AFEA1AC}" type="presOf" srcId="{1E73883A-B488-4130-9B76-02D169F2DC52}" destId="{38C5C340-3D13-49D7-BDE9-2C0F0F775465}" srcOrd="0" destOrd="0" presId="urn:microsoft.com/office/officeart/2008/layout/LinedList"/>
    <dgm:cxn modelId="{B4ACF489-6903-4A79-B395-9311747AEFA1}" srcId="{7A971B14-89FA-4C63-92D2-9BAEE2E29DDF}" destId="{1E73883A-B488-4130-9B76-02D169F2DC52}" srcOrd="6" destOrd="0" parTransId="{0C8A8EDC-12DA-4BDF-8D94-F45886CCE71D}" sibTransId="{6420217A-BA49-4C24-8848-C4ED01605251}"/>
    <dgm:cxn modelId="{49886D8D-6C76-47E1-958B-EB5B6417828D}" srcId="{7A971B14-89FA-4C63-92D2-9BAEE2E29DDF}" destId="{6998DEFC-70D2-4813-B1C4-62B50948891B}" srcOrd="7" destOrd="0" parTransId="{E71FB666-CD4E-46A1-8F66-1595ACD04275}" sibTransId="{7A4757B7-7E5D-4E79-AE89-EB884B535F78}"/>
    <dgm:cxn modelId="{6A8A1C95-FEB4-4748-9753-59B75A5A8CE1}" type="presOf" srcId="{8A4B8C3F-FB23-4412-B887-92E4794A8ED3}" destId="{96B9290E-2F08-4302-8D40-02DC097106D0}" srcOrd="0" destOrd="0" presId="urn:microsoft.com/office/officeart/2008/layout/LinedList"/>
    <dgm:cxn modelId="{7C30D2A3-C856-4CE1-A791-6BFE74745A9D}" srcId="{7A971B14-89FA-4C63-92D2-9BAEE2E29DDF}" destId="{8A4B8C3F-FB23-4412-B887-92E4794A8ED3}" srcOrd="1" destOrd="0" parTransId="{06F2C613-094C-4809-A0D2-0D449E1532F3}" sibTransId="{132DDE90-BBDA-463B-BB47-B45DF212A0C5}"/>
    <dgm:cxn modelId="{B076A3A5-E412-47DE-A778-D1286B04D93D}" type="presOf" srcId="{E6341ACF-CC8D-4A33-BADB-B49FF8916744}" destId="{62253554-89C0-47F6-8094-817F6E9E8696}" srcOrd="0" destOrd="0" presId="urn:microsoft.com/office/officeart/2008/layout/LinedList"/>
    <dgm:cxn modelId="{120310A8-0FCD-47A4-9806-787D029972E7}" type="presOf" srcId="{70A788DE-EC43-41F3-B2ED-68A72778BE31}" destId="{A9443A2F-B1CD-4779-9814-B9DBE95B8A73}" srcOrd="0" destOrd="0" presId="urn:microsoft.com/office/officeart/2008/layout/LinedList"/>
    <dgm:cxn modelId="{965E36AF-CFF4-4A41-8504-38CC724404B1}" srcId="{7A971B14-89FA-4C63-92D2-9BAEE2E29DDF}" destId="{C454195F-2C71-45E4-9F5D-5AE36D934846}" srcOrd="3" destOrd="0" parTransId="{19D4B422-0E40-4AD5-BA8A-035EF93B7E61}" sibTransId="{FA403FDE-6003-4BE6-8BDF-2D84FF2847DC}"/>
    <dgm:cxn modelId="{B0A446B8-9BA7-4F94-B690-AF5DBABDB54F}" type="presOf" srcId="{6998DEFC-70D2-4813-B1C4-62B50948891B}" destId="{6CE65680-B55E-4B74-AF23-9713BF09C5FE}" srcOrd="0" destOrd="0" presId="urn:microsoft.com/office/officeart/2008/layout/LinedList"/>
    <dgm:cxn modelId="{48806CBD-B733-4DF3-B006-0F4A6338B7BB}" srcId="{7A971B14-89FA-4C63-92D2-9BAEE2E29DDF}" destId="{E6341ACF-CC8D-4A33-BADB-B49FF8916744}" srcOrd="4" destOrd="0" parTransId="{37CC7708-FC9B-4964-A727-7A1589C1F008}" sibTransId="{FA5B54C2-CB16-4D28-9661-132717C21A57}"/>
    <dgm:cxn modelId="{58F878C2-04A3-40AF-A16C-FBF65989348E}" type="presOf" srcId="{AE3A6693-BEE1-42BF-BE34-21AECBDFA812}" destId="{9BC8BA30-17C4-4FC6-A4B2-3D7369033B07}" srcOrd="0" destOrd="0" presId="urn:microsoft.com/office/officeart/2008/layout/LinedList"/>
    <dgm:cxn modelId="{76AD5ECA-AC83-4329-9948-651AC1DEBE85}" srcId="{7A971B14-89FA-4C63-92D2-9BAEE2E29DDF}" destId="{AE3A6693-BEE1-42BF-BE34-21AECBDFA812}" srcOrd="0" destOrd="0" parTransId="{79CAFFA7-6525-4448-B2BD-5F7E94D84C9A}" sibTransId="{16047563-776C-4254-BC30-6C5282EB2177}"/>
    <dgm:cxn modelId="{40A15DEC-B7AE-4FE7-A754-790760423964}" type="presOf" srcId="{C454195F-2C71-45E4-9F5D-5AE36D934846}" destId="{21D3C22E-72B3-4453-80FB-AF9B80970696}" srcOrd="0" destOrd="0" presId="urn:microsoft.com/office/officeart/2008/layout/LinedList"/>
    <dgm:cxn modelId="{00B540F8-5349-4ABD-AC5C-CB6B75715355}" srcId="{7A971B14-89FA-4C63-92D2-9BAEE2E29DDF}" destId="{70A788DE-EC43-41F3-B2ED-68A72778BE31}" srcOrd="2" destOrd="0" parTransId="{249DB407-E62A-4932-93CC-D797530DF6AC}" sibTransId="{322433FE-DA9C-473D-B77B-2A523D90E0E3}"/>
    <dgm:cxn modelId="{B0339544-2FCF-4A25-883C-DC3898C0D058}" type="presParOf" srcId="{61F0088D-6277-494D-B598-73AC0955804C}" destId="{4BC61BEF-FB35-4315-A043-2381ECFFFD69}" srcOrd="0" destOrd="0" presId="urn:microsoft.com/office/officeart/2008/layout/LinedList"/>
    <dgm:cxn modelId="{D871DCDB-B0BF-4B00-AF9C-A83BC08FE212}" type="presParOf" srcId="{61F0088D-6277-494D-B598-73AC0955804C}" destId="{0D9227D8-E95B-4980-A59C-DB2712B4DCE9}" srcOrd="1" destOrd="0" presId="urn:microsoft.com/office/officeart/2008/layout/LinedList"/>
    <dgm:cxn modelId="{655C7F1E-6406-4079-9550-03B2377C98B9}" type="presParOf" srcId="{0D9227D8-E95B-4980-A59C-DB2712B4DCE9}" destId="{9BC8BA30-17C4-4FC6-A4B2-3D7369033B07}" srcOrd="0" destOrd="0" presId="urn:microsoft.com/office/officeart/2008/layout/LinedList"/>
    <dgm:cxn modelId="{A4530ADF-D66A-4E33-8D0C-566DD6EA3505}" type="presParOf" srcId="{0D9227D8-E95B-4980-A59C-DB2712B4DCE9}" destId="{2F544945-F6BE-4269-8120-FD99FCC87BB8}" srcOrd="1" destOrd="0" presId="urn:microsoft.com/office/officeart/2008/layout/LinedList"/>
    <dgm:cxn modelId="{DFF79B6E-73EE-4AA0-B27F-E7304F6651C0}" type="presParOf" srcId="{61F0088D-6277-494D-B598-73AC0955804C}" destId="{BB87913F-739E-44AF-9D71-4D6C47401B28}" srcOrd="2" destOrd="0" presId="urn:microsoft.com/office/officeart/2008/layout/LinedList"/>
    <dgm:cxn modelId="{A6665F6F-85E7-43C8-A898-B96529AD600D}" type="presParOf" srcId="{61F0088D-6277-494D-B598-73AC0955804C}" destId="{A05A360E-8A87-4271-A948-15949A9B95EA}" srcOrd="3" destOrd="0" presId="urn:microsoft.com/office/officeart/2008/layout/LinedList"/>
    <dgm:cxn modelId="{FE71D69C-9BC7-4C7A-BB96-DD73CB037B5A}" type="presParOf" srcId="{A05A360E-8A87-4271-A948-15949A9B95EA}" destId="{96B9290E-2F08-4302-8D40-02DC097106D0}" srcOrd="0" destOrd="0" presId="urn:microsoft.com/office/officeart/2008/layout/LinedList"/>
    <dgm:cxn modelId="{74FDFF5C-6EA0-4D32-BA87-E7FE89F5C9FA}" type="presParOf" srcId="{A05A360E-8A87-4271-A948-15949A9B95EA}" destId="{E2434C17-9C3A-4B88-9C37-CB7EB1FF1BE0}" srcOrd="1" destOrd="0" presId="urn:microsoft.com/office/officeart/2008/layout/LinedList"/>
    <dgm:cxn modelId="{84A58D2F-A4B6-4CA5-8C2F-4D8D1E250BFC}" type="presParOf" srcId="{61F0088D-6277-494D-B598-73AC0955804C}" destId="{4735BC8A-7756-424D-BC92-B6E504057862}" srcOrd="4" destOrd="0" presId="urn:microsoft.com/office/officeart/2008/layout/LinedList"/>
    <dgm:cxn modelId="{83BC83EC-ACBA-4884-A566-0A64EF679593}" type="presParOf" srcId="{61F0088D-6277-494D-B598-73AC0955804C}" destId="{E6717F02-CAB1-4419-9997-D8BA0A387A9C}" srcOrd="5" destOrd="0" presId="urn:microsoft.com/office/officeart/2008/layout/LinedList"/>
    <dgm:cxn modelId="{965E2B7C-1983-407E-A426-E6DC1DB5B39E}" type="presParOf" srcId="{E6717F02-CAB1-4419-9997-D8BA0A387A9C}" destId="{A9443A2F-B1CD-4779-9814-B9DBE95B8A73}" srcOrd="0" destOrd="0" presId="urn:microsoft.com/office/officeart/2008/layout/LinedList"/>
    <dgm:cxn modelId="{38A0A41B-0C94-4C67-85D5-0A57386DEEAE}" type="presParOf" srcId="{E6717F02-CAB1-4419-9997-D8BA0A387A9C}" destId="{3F212525-BDB1-4ACE-B748-9E21C3F1491C}" srcOrd="1" destOrd="0" presId="urn:microsoft.com/office/officeart/2008/layout/LinedList"/>
    <dgm:cxn modelId="{076CA33F-BB04-4096-A477-7A90B077D57F}" type="presParOf" srcId="{61F0088D-6277-494D-B598-73AC0955804C}" destId="{C3E42765-6820-4FCB-AF0B-E0CFE9402343}" srcOrd="6" destOrd="0" presId="urn:microsoft.com/office/officeart/2008/layout/LinedList"/>
    <dgm:cxn modelId="{AA490CB1-4FBA-4B71-8375-828BC7083B92}" type="presParOf" srcId="{61F0088D-6277-494D-B598-73AC0955804C}" destId="{E259852C-1057-4779-8CC1-2FEDA5D3D7F3}" srcOrd="7" destOrd="0" presId="urn:microsoft.com/office/officeart/2008/layout/LinedList"/>
    <dgm:cxn modelId="{FFAFA269-F437-41A6-A6E5-A363ACE14C1A}" type="presParOf" srcId="{E259852C-1057-4779-8CC1-2FEDA5D3D7F3}" destId="{21D3C22E-72B3-4453-80FB-AF9B80970696}" srcOrd="0" destOrd="0" presId="urn:microsoft.com/office/officeart/2008/layout/LinedList"/>
    <dgm:cxn modelId="{B87817A7-FFF3-4558-B259-3B02BFBD060F}" type="presParOf" srcId="{E259852C-1057-4779-8CC1-2FEDA5D3D7F3}" destId="{8FD89311-32D8-4BF4-9B7D-A14325E31D8C}" srcOrd="1" destOrd="0" presId="urn:microsoft.com/office/officeart/2008/layout/LinedList"/>
    <dgm:cxn modelId="{43112491-F596-4AB5-A133-C334AAEE353E}" type="presParOf" srcId="{61F0088D-6277-494D-B598-73AC0955804C}" destId="{4C4DCAF8-94C1-48C5-A3D0-01A6668F5F9B}" srcOrd="8" destOrd="0" presId="urn:microsoft.com/office/officeart/2008/layout/LinedList"/>
    <dgm:cxn modelId="{AD9C518A-B568-4983-8247-7299571BD41A}" type="presParOf" srcId="{61F0088D-6277-494D-B598-73AC0955804C}" destId="{FCA53027-A4B6-4C17-9A94-E44A5EFC3328}" srcOrd="9" destOrd="0" presId="urn:microsoft.com/office/officeart/2008/layout/LinedList"/>
    <dgm:cxn modelId="{D540F375-FF1C-4668-9793-319015110D21}" type="presParOf" srcId="{FCA53027-A4B6-4C17-9A94-E44A5EFC3328}" destId="{62253554-89C0-47F6-8094-817F6E9E8696}" srcOrd="0" destOrd="0" presId="urn:microsoft.com/office/officeart/2008/layout/LinedList"/>
    <dgm:cxn modelId="{6BAACB35-8805-47FA-BA4F-69CC76EE851A}" type="presParOf" srcId="{FCA53027-A4B6-4C17-9A94-E44A5EFC3328}" destId="{C848EB19-538A-4DBC-8882-48BE00351B2E}" srcOrd="1" destOrd="0" presId="urn:microsoft.com/office/officeart/2008/layout/LinedList"/>
    <dgm:cxn modelId="{34E341BB-6F97-4544-95E8-315494B98BF2}" type="presParOf" srcId="{61F0088D-6277-494D-B598-73AC0955804C}" destId="{A21E7859-0820-42CC-9AEA-08007BC82E6C}" srcOrd="10" destOrd="0" presId="urn:microsoft.com/office/officeart/2008/layout/LinedList"/>
    <dgm:cxn modelId="{7F07FC48-1932-46FB-9BDB-13FEEB08EC63}" type="presParOf" srcId="{61F0088D-6277-494D-B598-73AC0955804C}" destId="{6C25D114-3DAF-4DE1-8100-26EC28E0DC48}" srcOrd="11" destOrd="0" presId="urn:microsoft.com/office/officeart/2008/layout/LinedList"/>
    <dgm:cxn modelId="{38D08C7D-BF6F-4132-BFA5-B4444D41843F}" type="presParOf" srcId="{6C25D114-3DAF-4DE1-8100-26EC28E0DC48}" destId="{61C053C4-1129-43BD-B556-3D8199DB6C94}" srcOrd="0" destOrd="0" presId="urn:microsoft.com/office/officeart/2008/layout/LinedList"/>
    <dgm:cxn modelId="{698BD2FD-A0D6-4BBB-AB12-27D4861D18ED}" type="presParOf" srcId="{6C25D114-3DAF-4DE1-8100-26EC28E0DC48}" destId="{DCB60746-C947-499A-8265-B15ECF2C2907}" srcOrd="1" destOrd="0" presId="urn:microsoft.com/office/officeart/2008/layout/LinedList"/>
    <dgm:cxn modelId="{084BCF27-9331-499C-B4D0-0AA7389C5368}" type="presParOf" srcId="{61F0088D-6277-494D-B598-73AC0955804C}" destId="{FF56D7F7-6E7C-44D8-9CDD-EB5421D941DC}" srcOrd="12" destOrd="0" presId="urn:microsoft.com/office/officeart/2008/layout/LinedList"/>
    <dgm:cxn modelId="{E3BE65E5-B5BC-4937-BB1E-EA94E5955739}" type="presParOf" srcId="{61F0088D-6277-494D-B598-73AC0955804C}" destId="{2CD8018E-46C7-473D-A3E2-88B8323E4EE2}" srcOrd="13" destOrd="0" presId="urn:microsoft.com/office/officeart/2008/layout/LinedList"/>
    <dgm:cxn modelId="{8818BE7C-9FFA-424A-90DA-E2FF32D966E5}" type="presParOf" srcId="{2CD8018E-46C7-473D-A3E2-88B8323E4EE2}" destId="{38C5C340-3D13-49D7-BDE9-2C0F0F775465}" srcOrd="0" destOrd="0" presId="urn:microsoft.com/office/officeart/2008/layout/LinedList"/>
    <dgm:cxn modelId="{0BA0D66E-9629-421E-859B-52136CC4F79C}" type="presParOf" srcId="{2CD8018E-46C7-473D-A3E2-88B8323E4EE2}" destId="{14FC6331-AAB8-48DC-9069-457DDFC4E0F2}" srcOrd="1" destOrd="0" presId="urn:microsoft.com/office/officeart/2008/layout/LinedList"/>
    <dgm:cxn modelId="{6CE933CD-02AB-49B7-908A-B52552314066}" type="presParOf" srcId="{61F0088D-6277-494D-B598-73AC0955804C}" destId="{787305B6-BBA0-492B-BE15-63F25DBD4B07}" srcOrd="14" destOrd="0" presId="urn:microsoft.com/office/officeart/2008/layout/LinedList"/>
    <dgm:cxn modelId="{75D6502E-A995-483D-B9F1-D27175D963FE}" type="presParOf" srcId="{61F0088D-6277-494D-B598-73AC0955804C}" destId="{0269F9AA-7532-4A98-A7FC-90656B7E394A}" srcOrd="15" destOrd="0" presId="urn:microsoft.com/office/officeart/2008/layout/LinedList"/>
    <dgm:cxn modelId="{692387A1-4925-4586-A462-4D47B6F5925F}" type="presParOf" srcId="{0269F9AA-7532-4A98-A7FC-90656B7E394A}" destId="{6CE65680-B55E-4B74-AF23-9713BF09C5FE}" srcOrd="0" destOrd="0" presId="urn:microsoft.com/office/officeart/2008/layout/LinedList"/>
    <dgm:cxn modelId="{07006281-41ED-44B8-88F0-740EEDED389B}" type="presParOf" srcId="{0269F9AA-7532-4A98-A7FC-90656B7E394A}" destId="{4959C0E9-521B-44D3-A928-2E40153519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6091DC-B248-4E94-9E55-92792E0591A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9B4728-922F-409B-BAD0-7D9931F8C1C9}">
      <dgm:prSet/>
      <dgm:spPr/>
      <dgm:t>
        <a:bodyPr/>
        <a:lstStyle/>
        <a:p>
          <a:r>
            <a:rPr lang="en-US" dirty="0"/>
            <a:t>This is not a general model.</a:t>
          </a:r>
        </a:p>
      </dgm:t>
    </dgm:pt>
    <dgm:pt modelId="{C487003D-51DF-4923-82DC-720D53EA6486}" type="parTrans" cxnId="{86F2C82E-441A-4765-9D4E-86CED77F1A04}">
      <dgm:prSet/>
      <dgm:spPr/>
      <dgm:t>
        <a:bodyPr/>
        <a:lstStyle/>
        <a:p>
          <a:endParaRPr lang="en-US"/>
        </a:p>
      </dgm:t>
    </dgm:pt>
    <dgm:pt modelId="{D2FCF08C-0FE3-4A53-A68F-D364FEAB0291}" type="sibTrans" cxnId="{86F2C82E-441A-4765-9D4E-86CED77F1A04}">
      <dgm:prSet/>
      <dgm:spPr/>
      <dgm:t>
        <a:bodyPr/>
        <a:lstStyle/>
        <a:p>
          <a:endParaRPr lang="en-US"/>
        </a:p>
      </dgm:t>
    </dgm:pt>
    <dgm:pt modelId="{6C699393-2005-452F-A078-AF1594BA2319}">
      <dgm:prSet/>
      <dgm:spPr/>
      <dgm:t>
        <a:bodyPr/>
        <a:lstStyle/>
        <a:p>
          <a:r>
            <a:rPr lang="en-US" dirty="0"/>
            <a:t>Does not consider the “success” of placed students.</a:t>
          </a:r>
        </a:p>
      </dgm:t>
    </dgm:pt>
    <dgm:pt modelId="{DA9D8BBD-CFF6-4D50-A7B6-5BE77BECA19E}" type="parTrans" cxnId="{6DACA0DD-DA35-4B90-BD79-37C9220C5FA3}">
      <dgm:prSet/>
      <dgm:spPr/>
      <dgm:t>
        <a:bodyPr/>
        <a:lstStyle/>
        <a:p>
          <a:endParaRPr lang="en-US"/>
        </a:p>
      </dgm:t>
    </dgm:pt>
    <dgm:pt modelId="{12095A07-3635-4113-A8FD-3FF7EBA70B06}" type="sibTrans" cxnId="{6DACA0DD-DA35-4B90-BD79-37C9220C5FA3}">
      <dgm:prSet/>
      <dgm:spPr/>
      <dgm:t>
        <a:bodyPr/>
        <a:lstStyle/>
        <a:p>
          <a:endParaRPr lang="en-US"/>
        </a:p>
      </dgm:t>
    </dgm:pt>
    <dgm:pt modelId="{16258016-9498-4AB3-9845-02F50C296C1E}">
      <dgm:prSet/>
      <dgm:spPr/>
      <dgm:t>
        <a:bodyPr/>
        <a:lstStyle/>
        <a:p>
          <a:r>
            <a:rPr lang="en-US" dirty="0"/>
            <a:t>High success rate.</a:t>
          </a:r>
        </a:p>
      </dgm:t>
    </dgm:pt>
    <dgm:pt modelId="{F487AC1D-6C05-4D38-9AD7-FCA6BFF2783E}" type="parTrans" cxnId="{D7675CE1-BF3B-4D4C-B7C3-703424222BED}">
      <dgm:prSet/>
      <dgm:spPr/>
      <dgm:t>
        <a:bodyPr/>
        <a:lstStyle/>
        <a:p>
          <a:endParaRPr lang="en-US"/>
        </a:p>
      </dgm:t>
    </dgm:pt>
    <dgm:pt modelId="{05CE6100-1893-4C6A-A44F-35604FC5F9CE}" type="sibTrans" cxnId="{D7675CE1-BF3B-4D4C-B7C3-703424222BED}">
      <dgm:prSet/>
      <dgm:spPr/>
      <dgm:t>
        <a:bodyPr/>
        <a:lstStyle/>
        <a:p>
          <a:endParaRPr lang="en-US"/>
        </a:p>
      </dgm:t>
    </dgm:pt>
    <dgm:pt modelId="{FB56276E-49A2-445D-BC36-65279A462AEB}">
      <dgm:prSet/>
      <dgm:spPr/>
      <dgm:t>
        <a:bodyPr/>
        <a:lstStyle/>
        <a:p>
          <a:r>
            <a:rPr lang="en-US" dirty="0"/>
            <a:t>Minimizing false positives.</a:t>
          </a:r>
        </a:p>
      </dgm:t>
    </dgm:pt>
    <dgm:pt modelId="{02E8C502-43AC-42B1-BF66-4A0DC2BFE936}" type="parTrans" cxnId="{6AECDBA2-46FE-425D-B7C2-BA9A67E2E326}">
      <dgm:prSet/>
      <dgm:spPr/>
      <dgm:t>
        <a:bodyPr/>
        <a:lstStyle/>
        <a:p>
          <a:endParaRPr lang="en-US"/>
        </a:p>
      </dgm:t>
    </dgm:pt>
    <dgm:pt modelId="{8EDF7BB2-E9C1-47B2-A313-AF1CF12D8812}" type="sibTrans" cxnId="{6AECDBA2-46FE-425D-B7C2-BA9A67E2E326}">
      <dgm:prSet/>
      <dgm:spPr/>
      <dgm:t>
        <a:bodyPr/>
        <a:lstStyle/>
        <a:p>
          <a:endParaRPr lang="en-US"/>
        </a:p>
      </dgm:t>
    </dgm:pt>
    <dgm:pt modelId="{8DF50BCC-283E-4A87-817E-F5D27FF3310C}">
      <dgm:prSet/>
      <dgm:spPr/>
      <dgm:t>
        <a:bodyPr/>
        <a:lstStyle/>
        <a:p>
          <a:r>
            <a:rPr lang="en-US" dirty="0"/>
            <a:t>We do not want to recommend students that will not get placed as it will waste time, money and may affect the relationship between the college and the company.</a:t>
          </a:r>
        </a:p>
      </dgm:t>
    </dgm:pt>
    <dgm:pt modelId="{53A19865-D295-4B63-815B-CB824DB34DA2}" type="parTrans" cxnId="{3DD6AF2B-6EEE-4948-B816-A61A85DA221A}">
      <dgm:prSet/>
      <dgm:spPr/>
      <dgm:t>
        <a:bodyPr/>
        <a:lstStyle/>
        <a:p>
          <a:endParaRPr lang="en-US"/>
        </a:p>
      </dgm:t>
    </dgm:pt>
    <dgm:pt modelId="{D36E6BE1-4B36-4CB7-8E08-C1189F87897F}" type="sibTrans" cxnId="{3DD6AF2B-6EEE-4948-B816-A61A85DA221A}">
      <dgm:prSet/>
      <dgm:spPr/>
      <dgm:t>
        <a:bodyPr/>
        <a:lstStyle/>
        <a:p>
          <a:endParaRPr lang="en-US"/>
        </a:p>
      </dgm:t>
    </dgm:pt>
    <dgm:pt modelId="{9F310CF4-888F-48BE-8AE0-EBA26D6818D1}">
      <dgm:prSet/>
      <dgm:spPr/>
      <dgm:t>
        <a:bodyPr/>
        <a:lstStyle/>
        <a:p>
          <a:r>
            <a:rPr lang="en-US" dirty="0"/>
            <a:t>False negatives.</a:t>
          </a:r>
        </a:p>
      </dgm:t>
    </dgm:pt>
    <dgm:pt modelId="{BCB2E563-E2F1-43DA-A23B-A26BCD2EFFB8}" type="parTrans" cxnId="{C65F3E51-1734-4DBB-BF0B-575D65C8609D}">
      <dgm:prSet/>
      <dgm:spPr/>
      <dgm:t>
        <a:bodyPr/>
        <a:lstStyle/>
        <a:p>
          <a:endParaRPr lang="en-US"/>
        </a:p>
      </dgm:t>
    </dgm:pt>
    <dgm:pt modelId="{F6FAA034-D3D6-41D2-AA9E-278D4DA1BB91}" type="sibTrans" cxnId="{C65F3E51-1734-4DBB-BF0B-575D65C8609D}">
      <dgm:prSet/>
      <dgm:spPr/>
      <dgm:t>
        <a:bodyPr/>
        <a:lstStyle/>
        <a:p>
          <a:endParaRPr lang="en-US"/>
        </a:p>
      </dgm:t>
    </dgm:pt>
    <dgm:pt modelId="{F87B4392-B986-4BCC-883F-02E4F458396E}">
      <dgm:prSet/>
      <dgm:spPr/>
      <dgm:t>
        <a:bodyPr/>
        <a:lstStyle/>
        <a:p>
          <a:r>
            <a:rPr lang="en-US" dirty="0"/>
            <a:t>The only downside to false negatives is opportunity.</a:t>
          </a:r>
        </a:p>
      </dgm:t>
    </dgm:pt>
    <dgm:pt modelId="{5EB72BEB-348F-405D-B98D-1C7A473A5456}" type="parTrans" cxnId="{AE9C1A0F-8D80-458E-9066-D2A0F17AA8F2}">
      <dgm:prSet/>
      <dgm:spPr/>
      <dgm:t>
        <a:bodyPr/>
        <a:lstStyle/>
        <a:p>
          <a:endParaRPr lang="en-US"/>
        </a:p>
      </dgm:t>
    </dgm:pt>
    <dgm:pt modelId="{BBF30AF1-6B23-4219-8CE7-0492955B7C19}" type="sibTrans" cxnId="{AE9C1A0F-8D80-458E-9066-D2A0F17AA8F2}">
      <dgm:prSet/>
      <dgm:spPr/>
      <dgm:t>
        <a:bodyPr/>
        <a:lstStyle/>
        <a:p>
          <a:endParaRPr lang="en-US"/>
        </a:p>
      </dgm:t>
    </dgm:pt>
    <dgm:pt modelId="{5F9305FD-E5FC-4578-AA9F-D6A51CFCCD69}" type="pres">
      <dgm:prSet presAssocID="{286091DC-B248-4E94-9E55-92792E0591A7}" presName="linear" presStyleCnt="0">
        <dgm:presLayoutVars>
          <dgm:dir/>
          <dgm:animLvl val="lvl"/>
          <dgm:resizeHandles val="exact"/>
        </dgm:presLayoutVars>
      </dgm:prSet>
      <dgm:spPr/>
    </dgm:pt>
    <dgm:pt modelId="{16C9D567-0034-4260-8118-103A87035B39}" type="pres">
      <dgm:prSet presAssocID="{EA9B4728-922F-409B-BAD0-7D9931F8C1C9}" presName="parentLin" presStyleCnt="0"/>
      <dgm:spPr/>
    </dgm:pt>
    <dgm:pt modelId="{C828A878-676F-405E-987A-1D52DD6BAA96}" type="pres">
      <dgm:prSet presAssocID="{EA9B4728-922F-409B-BAD0-7D9931F8C1C9}" presName="parentLeftMargin" presStyleLbl="node1" presStyleIdx="0" presStyleCnt="5"/>
      <dgm:spPr/>
    </dgm:pt>
    <dgm:pt modelId="{F1F127E3-E0AD-4E4E-A54E-EFAF60A48193}" type="pres">
      <dgm:prSet presAssocID="{EA9B4728-922F-409B-BAD0-7D9931F8C1C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FBE4A3A-FB8F-4D61-B5F7-714F0613457C}" type="pres">
      <dgm:prSet presAssocID="{EA9B4728-922F-409B-BAD0-7D9931F8C1C9}" presName="negativeSpace" presStyleCnt="0"/>
      <dgm:spPr/>
    </dgm:pt>
    <dgm:pt modelId="{C71F9E9B-09ED-48EC-A18C-CBDA66B82F34}" type="pres">
      <dgm:prSet presAssocID="{EA9B4728-922F-409B-BAD0-7D9931F8C1C9}" presName="childText" presStyleLbl="conFgAcc1" presStyleIdx="0" presStyleCnt="5">
        <dgm:presLayoutVars>
          <dgm:bulletEnabled val="1"/>
        </dgm:presLayoutVars>
      </dgm:prSet>
      <dgm:spPr/>
    </dgm:pt>
    <dgm:pt modelId="{9A14DC5E-CC5C-41E3-8195-1C74A991B3A7}" type="pres">
      <dgm:prSet presAssocID="{D2FCF08C-0FE3-4A53-A68F-D364FEAB0291}" presName="spaceBetweenRectangles" presStyleCnt="0"/>
      <dgm:spPr/>
    </dgm:pt>
    <dgm:pt modelId="{C4258879-6590-4E16-BD2A-67EB509C2541}" type="pres">
      <dgm:prSet presAssocID="{6C699393-2005-452F-A078-AF1594BA2319}" presName="parentLin" presStyleCnt="0"/>
      <dgm:spPr/>
    </dgm:pt>
    <dgm:pt modelId="{F61619C8-9C88-43ED-B2F3-BB92D4FCD21E}" type="pres">
      <dgm:prSet presAssocID="{6C699393-2005-452F-A078-AF1594BA2319}" presName="parentLeftMargin" presStyleLbl="node1" presStyleIdx="0" presStyleCnt="5"/>
      <dgm:spPr/>
    </dgm:pt>
    <dgm:pt modelId="{40EFB73F-2DDB-48A0-937F-4FD69656AFAE}" type="pres">
      <dgm:prSet presAssocID="{6C699393-2005-452F-A078-AF1594BA231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5B805E2-CBCC-4F91-B1B6-5EA4EE6D0E7F}" type="pres">
      <dgm:prSet presAssocID="{6C699393-2005-452F-A078-AF1594BA2319}" presName="negativeSpace" presStyleCnt="0"/>
      <dgm:spPr/>
    </dgm:pt>
    <dgm:pt modelId="{1D5D9E35-9CB3-40F0-BE13-7521E7E076FB}" type="pres">
      <dgm:prSet presAssocID="{6C699393-2005-452F-A078-AF1594BA2319}" presName="childText" presStyleLbl="conFgAcc1" presStyleIdx="1" presStyleCnt="5">
        <dgm:presLayoutVars>
          <dgm:bulletEnabled val="1"/>
        </dgm:presLayoutVars>
      </dgm:prSet>
      <dgm:spPr/>
    </dgm:pt>
    <dgm:pt modelId="{C7324007-30CE-4E45-BC8F-9AE755267B5D}" type="pres">
      <dgm:prSet presAssocID="{12095A07-3635-4113-A8FD-3FF7EBA70B06}" presName="spaceBetweenRectangles" presStyleCnt="0"/>
      <dgm:spPr/>
    </dgm:pt>
    <dgm:pt modelId="{0D8DEBB0-5A97-44FF-AAD1-73D417131043}" type="pres">
      <dgm:prSet presAssocID="{16258016-9498-4AB3-9845-02F50C296C1E}" presName="parentLin" presStyleCnt="0"/>
      <dgm:spPr/>
    </dgm:pt>
    <dgm:pt modelId="{AC0146CF-7838-4B30-B6C7-885D8E12758B}" type="pres">
      <dgm:prSet presAssocID="{16258016-9498-4AB3-9845-02F50C296C1E}" presName="parentLeftMargin" presStyleLbl="node1" presStyleIdx="1" presStyleCnt="5"/>
      <dgm:spPr/>
    </dgm:pt>
    <dgm:pt modelId="{AE5DA6E7-F670-41BC-B8FE-DF025B56305F}" type="pres">
      <dgm:prSet presAssocID="{16258016-9498-4AB3-9845-02F50C296C1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CE57F98-F464-4490-9D35-49F52A272C93}" type="pres">
      <dgm:prSet presAssocID="{16258016-9498-4AB3-9845-02F50C296C1E}" presName="negativeSpace" presStyleCnt="0"/>
      <dgm:spPr/>
    </dgm:pt>
    <dgm:pt modelId="{41586EF7-82A4-4304-95FD-58E087442C0F}" type="pres">
      <dgm:prSet presAssocID="{16258016-9498-4AB3-9845-02F50C296C1E}" presName="childText" presStyleLbl="conFgAcc1" presStyleIdx="2" presStyleCnt="5">
        <dgm:presLayoutVars>
          <dgm:bulletEnabled val="1"/>
        </dgm:presLayoutVars>
      </dgm:prSet>
      <dgm:spPr/>
    </dgm:pt>
    <dgm:pt modelId="{7FBE7B51-A0AE-4CFF-ABF1-AEE004C6F6E8}" type="pres">
      <dgm:prSet presAssocID="{05CE6100-1893-4C6A-A44F-35604FC5F9CE}" presName="spaceBetweenRectangles" presStyleCnt="0"/>
      <dgm:spPr/>
    </dgm:pt>
    <dgm:pt modelId="{9A65642D-36B9-4C9E-BD30-2D4EA124DFCC}" type="pres">
      <dgm:prSet presAssocID="{FB56276E-49A2-445D-BC36-65279A462AEB}" presName="parentLin" presStyleCnt="0"/>
      <dgm:spPr/>
    </dgm:pt>
    <dgm:pt modelId="{E5F3204D-57E7-4A89-90D7-93B832738BD4}" type="pres">
      <dgm:prSet presAssocID="{FB56276E-49A2-445D-BC36-65279A462AEB}" presName="parentLeftMargin" presStyleLbl="node1" presStyleIdx="2" presStyleCnt="5"/>
      <dgm:spPr/>
    </dgm:pt>
    <dgm:pt modelId="{8E29A68C-FD46-4B5F-8236-2160A85F6EDE}" type="pres">
      <dgm:prSet presAssocID="{FB56276E-49A2-445D-BC36-65279A462AE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F0409B-F7E3-4B24-8920-A45285891229}" type="pres">
      <dgm:prSet presAssocID="{FB56276E-49A2-445D-BC36-65279A462AEB}" presName="negativeSpace" presStyleCnt="0"/>
      <dgm:spPr/>
    </dgm:pt>
    <dgm:pt modelId="{926FF3C2-12D5-49F1-8473-470D90BA532F}" type="pres">
      <dgm:prSet presAssocID="{FB56276E-49A2-445D-BC36-65279A462AEB}" presName="childText" presStyleLbl="conFgAcc1" presStyleIdx="3" presStyleCnt="5">
        <dgm:presLayoutVars>
          <dgm:bulletEnabled val="1"/>
        </dgm:presLayoutVars>
      </dgm:prSet>
      <dgm:spPr/>
    </dgm:pt>
    <dgm:pt modelId="{7A493394-D07B-4CB4-9E24-EB67FE962B46}" type="pres">
      <dgm:prSet presAssocID="{8EDF7BB2-E9C1-47B2-A313-AF1CF12D8812}" presName="spaceBetweenRectangles" presStyleCnt="0"/>
      <dgm:spPr/>
    </dgm:pt>
    <dgm:pt modelId="{280D3B43-6F3B-4406-BD0E-C1F759F846D3}" type="pres">
      <dgm:prSet presAssocID="{9F310CF4-888F-48BE-8AE0-EBA26D6818D1}" presName="parentLin" presStyleCnt="0"/>
      <dgm:spPr/>
    </dgm:pt>
    <dgm:pt modelId="{372FB070-9E6A-4393-BE1D-72743262F871}" type="pres">
      <dgm:prSet presAssocID="{9F310CF4-888F-48BE-8AE0-EBA26D6818D1}" presName="parentLeftMargin" presStyleLbl="node1" presStyleIdx="3" presStyleCnt="5"/>
      <dgm:spPr/>
    </dgm:pt>
    <dgm:pt modelId="{F8AE57C7-B013-4FC3-B43B-61D52CF1B571}" type="pres">
      <dgm:prSet presAssocID="{9F310CF4-888F-48BE-8AE0-EBA26D6818D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6EEBC13-B0D3-4357-97FC-E67E430AACAE}" type="pres">
      <dgm:prSet presAssocID="{9F310CF4-888F-48BE-8AE0-EBA26D6818D1}" presName="negativeSpace" presStyleCnt="0"/>
      <dgm:spPr/>
    </dgm:pt>
    <dgm:pt modelId="{6EB15A29-304F-4D02-913A-7345FC48B3AD}" type="pres">
      <dgm:prSet presAssocID="{9F310CF4-888F-48BE-8AE0-EBA26D6818D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E9C1A0F-8D80-458E-9066-D2A0F17AA8F2}" srcId="{9F310CF4-888F-48BE-8AE0-EBA26D6818D1}" destId="{F87B4392-B986-4BCC-883F-02E4F458396E}" srcOrd="0" destOrd="0" parTransId="{5EB72BEB-348F-405D-B98D-1C7A473A5456}" sibTransId="{BBF30AF1-6B23-4219-8CE7-0492955B7C19}"/>
    <dgm:cxn modelId="{1EB9BD18-89D7-45F1-8FA0-AD68A8ED3618}" type="presOf" srcId="{FB56276E-49A2-445D-BC36-65279A462AEB}" destId="{8E29A68C-FD46-4B5F-8236-2160A85F6EDE}" srcOrd="1" destOrd="0" presId="urn:microsoft.com/office/officeart/2005/8/layout/list1"/>
    <dgm:cxn modelId="{3DD6AF2B-6EEE-4948-B816-A61A85DA221A}" srcId="{FB56276E-49A2-445D-BC36-65279A462AEB}" destId="{8DF50BCC-283E-4A87-817E-F5D27FF3310C}" srcOrd="0" destOrd="0" parTransId="{53A19865-D295-4B63-815B-CB824DB34DA2}" sibTransId="{D36E6BE1-4B36-4CB7-8E08-C1189F87897F}"/>
    <dgm:cxn modelId="{86F2C82E-441A-4765-9D4E-86CED77F1A04}" srcId="{286091DC-B248-4E94-9E55-92792E0591A7}" destId="{EA9B4728-922F-409B-BAD0-7D9931F8C1C9}" srcOrd="0" destOrd="0" parTransId="{C487003D-51DF-4923-82DC-720D53EA6486}" sibTransId="{D2FCF08C-0FE3-4A53-A68F-D364FEAB0291}"/>
    <dgm:cxn modelId="{C8D8B368-5BEF-4D16-880C-AA50C04836FC}" type="presOf" srcId="{16258016-9498-4AB3-9845-02F50C296C1E}" destId="{AC0146CF-7838-4B30-B6C7-885D8E12758B}" srcOrd="0" destOrd="0" presId="urn:microsoft.com/office/officeart/2005/8/layout/list1"/>
    <dgm:cxn modelId="{087F104B-00B8-4632-94F3-8DC5D71CC0C1}" type="presOf" srcId="{9F310CF4-888F-48BE-8AE0-EBA26D6818D1}" destId="{372FB070-9E6A-4393-BE1D-72743262F871}" srcOrd="0" destOrd="0" presId="urn:microsoft.com/office/officeart/2005/8/layout/list1"/>
    <dgm:cxn modelId="{BB8BC16D-D4CC-4214-8DE1-4D83AE8175E0}" type="presOf" srcId="{FB56276E-49A2-445D-BC36-65279A462AEB}" destId="{E5F3204D-57E7-4A89-90D7-93B832738BD4}" srcOrd="0" destOrd="0" presId="urn:microsoft.com/office/officeart/2005/8/layout/list1"/>
    <dgm:cxn modelId="{E580AE6F-FC59-4404-A037-24ECFB0DFE86}" type="presOf" srcId="{F87B4392-B986-4BCC-883F-02E4F458396E}" destId="{6EB15A29-304F-4D02-913A-7345FC48B3AD}" srcOrd="0" destOrd="0" presId="urn:microsoft.com/office/officeart/2005/8/layout/list1"/>
    <dgm:cxn modelId="{C65F3E51-1734-4DBB-BF0B-575D65C8609D}" srcId="{286091DC-B248-4E94-9E55-92792E0591A7}" destId="{9F310CF4-888F-48BE-8AE0-EBA26D6818D1}" srcOrd="4" destOrd="0" parTransId="{BCB2E563-E2F1-43DA-A23B-A26BCD2EFFB8}" sibTransId="{F6FAA034-D3D6-41D2-AA9E-278D4DA1BB91}"/>
    <dgm:cxn modelId="{EB923753-0A03-4EEB-901D-068CBCE64524}" type="presOf" srcId="{8DF50BCC-283E-4A87-817E-F5D27FF3310C}" destId="{926FF3C2-12D5-49F1-8473-470D90BA532F}" srcOrd="0" destOrd="0" presId="urn:microsoft.com/office/officeart/2005/8/layout/list1"/>
    <dgm:cxn modelId="{BA1A2C75-C65C-4389-80DA-B3C687E4EBF4}" type="presOf" srcId="{9F310CF4-888F-48BE-8AE0-EBA26D6818D1}" destId="{F8AE57C7-B013-4FC3-B43B-61D52CF1B571}" srcOrd="1" destOrd="0" presId="urn:microsoft.com/office/officeart/2005/8/layout/list1"/>
    <dgm:cxn modelId="{CF49D275-7762-49A6-8CDA-AC720A7D9F4A}" type="presOf" srcId="{6C699393-2005-452F-A078-AF1594BA2319}" destId="{40EFB73F-2DDB-48A0-937F-4FD69656AFAE}" srcOrd="1" destOrd="0" presId="urn:microsoft.com/office/officeart/2005/8/layout/list1"/>
    <dgm:cxn modelId="{62AD8F78-A918-426A-BFE6-C2487380C117}" type="presOf" srcId="{16258016-9498-4AB3-9845-02F50C296C1E}" destId="{AE5DA6E7-F670-41BC-B8FE-DF025B56305F}" srcOrd="1" destOrd="0" presId="urn:microsoft.com/office/officeart/2005/8/layout/list1"/>
    <dgm:cxn modelId="{597B0D59-4BDA-4598-B272-43E619D46138}" type="presOf" srcId="{EA9B4728-922F-409B-BAD0-7D9931F8C1C9}" destId="{C828A878-676F-405E-987A-1D52DD6BAA96}" srcOrd="0" destOrd="0" presId="urn:microsoft.com/office/officeart/2005/8/layout/list1"/>
    <dgm:cxn modelId="{6AECDBA2-46FE-425D-B7C2-BA9A67E2E326}" srcId="{286091DC-B248-4E94-9E55-92792E0591A7}" destId="{FB56276E-49A2-445D-BC36-65279A462AEB}" srcOrd="3" destOrd="0" parTransId="{02E8C502-43AC-42B1-BF66-4A0DC2BFE936}" sibTransId="{8EDF7BB2-E9C1-47B2-A313-AF1CF12D8812}"/>
    <dgm:cxn modelId="{754312BB-DF9C-4C92-BECF-5AE342EE05E1}" type="presOf" srcId="{EA9B4728-922F-409B-BAD0-7D9931F8C1C9}" destId="{F1F127E3-E0AD-4E4E-A54E-EFAF60A48193}" srcOrd="1" destOrd="0" presId="urn:microsoft.com/office/officeart/2005/8/layout/list1"/>
    <dgm:cxn modelId="{6DACA0DD-DA35-4B90-BD79-37C9220C5FA3}" srcId="{286091DC-B248-4E94-9E55-92792E0591A7}" destId="{6C699393-2005-452F-A078-AF1594BA2319}" srcOrd="1" destOrd="0" parTransId="{DA9D8BBD-CFF6-4D50-A7B6-5BE77BECA19E}" sibTransId="{12095A07-3635-4113-A8FD-3FF7EBA70B06}"/>
    <dgm:cxn modelId="{52DEB4DF-F7E7-467F-AA98-6AE07E345095}" type="presOf" srcId="{6C699393-2005-452F-A078-AF1594BA2319}" destId="{F61619C8-9C88-43ED-B2F3-BB92D4FCD21E}" srcOrd="0" destOrd="0" presId="urn:microsoft.com/office/officeart/2005/8/layout/list1"/>
    <dgm:cxn modelId="{D7675CE1-BF3B-4D4C-B7C3-703424222BED}" srcId="{286091DC-B248-4E94-9E55-92792E0591A7}" destId="{16258016-9498-4AB3-9845-02F50C296C1E}" srcOrd="2" destOrd="0" parTransId="{F487AC1D-6C05-4D38-9AD7-FCA6BFF2783E}" sibTransId="{05CE6100-1893-4C6A-A44F-35604FC5F9CE}"/>
    <dgm:cxn modelId="{AAB675F6-243E-4CF7-976D-E372D06AE588}" type="presOf" srcId="{286091DC-B248-4E94-9E55-92792E0591A7}" destId="{5F9305FD-E5FC-4578-AA9F-D6A51CFCCD69}" srcOrd="0" destOrd="0" presId="urn:microsoft.com/office/officeart/2005/8/layout/list1"/>
    <dgm:cxn modelId="{96ABECEB-A123-4A02-AF82-5C0826735F7C}" type="presParOf" srcId="{5F9305FD-E5FC-4578-AA9F-D6A51CFCCD69}" destId="{16C9D567-0034-4260-8118-103A87035B39}" srcOrd="0" destOrd="0" presId="urn:microsoft.com/office/officeart/2005/8/layout/list1"/>
    <dgm:cxn modelId="{B543F269-8B23-4B8E-AC76-2714C022699F}" type="presParOf" srcId="{16C9D567-0034-4260-8118-103A87035B39}" destId="{C828A878-676F-405E-987A-1D52DD6BAA96}" srcOrd="0" destOrd="0" presId="urn:microsoft.com/office/officeart/2005/8/layout/list1"/>
    <dgm:cxn modelId="{A85A47D7-0874-4D8C-AC00-F38555A0E7FB}" type="presParOf" srcId="{16C9D567-0034-4260-8118-103A87035B39}" destId="{F1F127E3-E0AD-4E4E-A54E-EFAF60A48193}" srcOrd="1" destOrd="0" presId="urn:microsoft.com/office/officeart/2005/8/layout/list1"/>
    <dgm:cxn modelId="{45CCF89D-A016-4A08-94FA-7C7A2C0A0024}" type="presParOf" srcId="{5F9305FD-E5FC-4578-AA9F-D6A51CFCCD69}" destId="{7FBE4A3A-FB8F-4D61-B5F7-714F0613457C}" srcOrd="1" destOrd="0" presId="urn:microsoft.com/office/officeart/2005/8/layout/list1"/>
    <dgm:cxn modelId="{7B5B7CA4-54EA-4BE9-9B6F-EB718BDEF243}" type="presParOf" srcId="{5F9305FD-E5FC-4578-AA9F-D6A51CFCCD69}" destId="{C71F9E9B-09ED-48EC-A18C-CBDA66B82F34}" srcOrd="2" destOrd="0" presId="urn:microsoft.com/office/officeart/2005/8/layout/list1"/>
    <dgm:cxn modelId="{4ED26683-3416-48B3-A3C5-46048E129683}" type="presParOf" srcId="{5F9305FD-E5FC-4578-AA9F-D6A51CFCCD69}" destId="{9A14DC5E-CC5C-41E3-8195-1C74A991B3A7}" srcOrd="3" destOrd="0" presId="urn:microsoft.com/office/officeart/2005/8/layout/list1"/>
    <dgm:cxn modelId="{10BE7031-2B04-4BE9-AA0A-7F3C3E5EF0AD}" type="presParOf" srcId="{5F9305FD-E5FC-4578-AA9F-D6A51CFCCD69}" destId="{C4258879-6590-4E16-BD2A-67EB509C2541}" srcOrd="4" destOrd="0" presId="urn:microsoft.com/office/officeart/2005/8/layout/list1"/>
    <dgm:cxn modelId="{3B6059D1-06B9-4D48-9D2A-0EBB4E9E242B}" type="presParOf" srcId="{C4258879-6590-4E16-BD2A-67EB509C2541}" destId="{F61619C8-9C88-43ED-B2F3-BB92D4FCD21E}" srcOrd="0" destOrd="0" presId="urn:microsoft.com/office/officeart/2005/8/layout/list1"/>
    <dgm:cxn modelId="{8F06E042-22F2-4006-B6A4-4F79AF600605}" type="presParOf" srcId="{C4258879-6590-4E16-BD2A-67EB509C2541}" destId="{40EFB73F-2DDB-48A0-937F-4FD69656AFAE}" srcOrd="1" destOrd="0" presId="urn:microsoft.com/office/officeart/2005/8/layout/list1"/>
    <dgm:cxn modelId="{3FEA9601-5BE2-4BB5-93A8-63E5A842E463}" type="presParOf" srcId="{5F9305FD-E5FC-4578-AA9F-D6A51CFCCD69}" destId="{B5B805E2-CBCC-4F91-B1B6-5EA4EE6D0E7F}" srcOrd="5" destOrd="0" presId="urn:microsoft.com/office/officeart/2005/8/layout/list1"/>
    <dgm:cxn modelId="{B641E061-1384-42C1-919E-ED2D196617F6}" type="presParOf" srcId="{5F9305FD-E5FC-4578-AA9F-D6A51CFCCD69}" destId="{1D5D9E35-9CB3-40F0-BE13-7521E7E076FB}" srcOrd="6" destOrd="0" presId="urn:microsoft.com/office/officeart/2005/8/layout/list1"/>
    <dgm:cxn modelId="{516BF5D7-3568-45F1-B794-25D966B1598D}" type="presParOf" srcId="{5F9305FD-E5FC-4578-AA9F-D6A51CFCCD69}" destId="{C7324007-30CE-4E45-BC8F-9AE755267B5D}" srcOrd="7" destOrd="0" presId="urn:microsoft.com/office/officeart/2005/8/layout/list1"/>
    <dgm:cxn modelId="{184412EA-BC38-45AE-9CD3-E9113A9D95ED}" type="presParOf" srcId="{5F9305FD-E5FC-4578-AA9F-D6A51CFCCD69}" destId="{0D8DEBB0-5A97-44FF-AAD1-73D417131043}" srcOrd="8" destOrd="0" presId="urn:microsoft.com/office/officeart/2005/8/layout/list1"/>
    <dgm:cxn modelId="{55085C51-396A-4D98-82A8-82B67C183C10}" type="presParOf" srcId="{0D8DEBB0-5A97-44FF-AAD1-73D417131043}" destId="{AC0146CF-7838-4B30-B6C7-885D8E12758B}" srcOrd="0" destOrd="0" presId="urn:microsoft.com/office/officeart/2005/8/layout/list1"/>
    <dgm:cxn modelId="{DA050868-9272-412D-A04E-AE344F5A638E}" type="presParOf" srcId="{0D8DEBB0-5A97-44FF-AAD1-73D417131043}" destId="{AE5DA6E7-F670-41BC-B8FE-DF025B56305F}" srcOrd="1" destOrd="0" presId="urn:microsoft.com/office/officeart/2005/8/layout/list1"/>
    <dgm:cxn modelId="{E689B981-8A00-479C-94DA-47D8465F78CB}" type="presParOf" srcId="{5F9305FD-E5FC-4578-AA9F-D6A51CFCCD69}" destId="{0CE57F98-F464-4490-9D35-49F52A272C93}" srcOrd="9" destOrd="0" presId="urn:microsoft.com/office/officeart/2005/8/layout/list1"/>
    <dgm:cxn modelId="{8D055DD9-91BB-44CD-9484-2EA7A3FC2391}" type="presParOf" srcId="{5F9305FD-E5FC-4578-AA9F-D6A51CFCCD69}" destId="{41586EF7-82A4-4304-95FD-58E087442C0F}" srcOrd="10" destOrd="0" presId="urn:microsoft.com/office/officeart/2005/8/layout/list1"/>
    <dgm:cxn modelId="{619DD538-CEFD-4E38-AB4B-1AC2AD16E04C}" type="presParOf" srcId="{5F9305FD-E5FC-4578-AA9F-D6A51CFCCD69}" destId="{7FBE7B51-A0AE-4CFF-ABF1-AEE004C6F6E8}" srcOrd="11" destOrd="0" presId="urn:microsoft.com/office/officeart/2005/8/layout/list1"/>
    <dgm:cxn modelId="{C5299ADD-0C8C-44A0-996C-502EC4ABA46D}" type="presParOf" srcId="{5F9305FD-E5FC-4578-AA9F-D6A51CFCCD69}" destId="{9A65642D-36B9-4C9E-BD30-2D4EA124DFCC}" srcOrd="12" destOrd="0" presId="urn:microsoft.com/office/officeart/2005/8/layout/list1"/>
    <dgm:cxn modelId="{C8471D6D-149C-49C3-AD8D-25280645E265}" type="presParOf" srcId="{9A65642D-36B9-4C9E-BD30-2D4EA124DFCC}" destId="{E5F3204D-57E7-4A89-90D7-93B832738BD4}" srcOrd="0" destOrd="0" presId="urn:microsoft.com/office/officeart/2005/8/layout/list1"/>
    <dgm:cxn modelId="{63910BEA-793D-4B0B-967E-ECAD465B2784}" type="presParOf" srcId="{9A65642D-36B9-4C9E-BD30-2D4EA124DFCC}" destId="{8E29A68C-FD46-4B5F-8236-2160A85F6EDE}" srcOrd="1" destOrd="0" presId="urn:microsoft.com/office/officeart/2005/8/layout/list1"/>
    <dgm:cxn modelId="{B39C0890-7E3A-41F8-A90D-4340AAA0623B}" type="presParOf" srcId="{5F9305FD-E5FC-4578-AA9F-D6A51CFCCD69}" destId="{4CF0409B-F7E3-4B24-8920-A45285891229}" srcOrd="13" destOrd="0" presId="urn:microsoft.com/office/officeart/2005/8/layout/list1"/>
    <dgm:cxn modelId="{8A00362A-A25F-4CDE-A72B-789E1AB674BB}" type="presParOf" srcId="{5F9305FD-E5FC-4578-AA9F-D6A51CFCCD69}" destId="{926FF3C2-12D5-49F1-8473-470D90BA532F}" srcOrd="14" destOrd="0" presId="urn:microsoft.com/office/officeart/2005/8/layout/list1"/>
    <dgm:cxn modelId="{DE79CC33-7AA9-47AE-B704-402BC0C36AC2}" type="presParOf" srcId="{5F9305FD-E5FC-4578-AA9F-D6A51CFCCD69}" destId="{7A493394-D07B-4CB4-9E24-EB67FE962B46}" srcOrd="15" destOrd="0" presId="urn:microsoft.com/office/officeart/2005/8/layout/list1"/>
    <dgm:cxn modelId="{7457E669-2609-4C14-80DD-73F36D355287}" type="presParOf" srcId="{5F9305FD-E5FC-4578-AA9F-D6A51CFCCD69}" destId="{280D3B43-6F3B-4406-BD0E-C1F759F846D3}" srcOrd="16" destOrd="0" presId="urn:microsoft.com/office/officeart/2005/8/layout/list1"/>
    <dgm:cxn modelId="{753FF930-A4C0-4C18-97F0-AFF7565B7D07}" type="presParOf" srcId="{280D3B43-6F3B-4406-BD0E-C1F759F846D3}" destId="{372FB070-9E6A-4393-BE1D-72743262F871}" srcOrd="0" destOrd="0" presId="urn:microsoft.com/office/officeart/2005/8/layout/list1"/>
    <dgm:cxn modelId="{57829B1D-34B5-4822-97D0-97931141FBEA}" type="presParOf" srcId="{280D3B43-6F3B-4406-BD0E-C1F759F846D3}" destId="{F8AE57C7-B013-4FC3-B43B-61D52CF1B571}" srcOrd="1" destOrd="0" presId="urn:microsoft.com/office/officeart/2005/8/layout/list1"/>
    <dgm:cxn modelId="{92F4D135-283F-49D0-AD29-F96CDEB3CF84}" type="presParOf" srcId="{5F9305FD-E5FC-4578-AA9F-D6A51CFCCD69}" destId="{56EEBC13-B0D3-4357-97FC-E67E430AACAE}" srcOrd="17" destOrd="0" presId="urn:microsoft.com/office/officeart/2005/8/layout/list1"/>
    <dgm:cxn modelId="{4AFD647B-0CB8-4936-957F-8C4759EE1282}" type="presParOf" srcId="{5F9305FD-E5FC-4578-AA9F-D6A51CFCCD69}" destId="{6EB15A29-304F-4D02-913A-7345FC48B3A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049826-62B2-4247-BFC7-959D55FC876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840396-37CC-4154-BBFE-18517DDF890E}">
      <dgm:prSet/>
      <dgm:spPr/>
      <dgm:t>
        <a:bodyPr/>
        <a:lstStyle/>
        <a:p>
          <a:r>
            <a:rPr lang="en-US"/>
            <a:t>I would recommend using the model to help speed up the placement process.</a:t>
          </a:r>
        </a:p>
      </dgm:t>
    </dgm:pt>
    <dgm:pt modelId="{842ADA66-BFCA-4DA0-9213-19DB3C983222}" type="parTrans" cxnId="{B9493C5D-5CF0-4AFA-9150-63C738DE7A8E}">
      <dgm:prSet/>
      <dgm:spPr/>
      <dgm:t>
        <a:bodyPr/>
        <a:lstStyle/>
        <a:p>
          <a:endParaRPr lang="en-US"/>
        </a:p>
      </dgm:t>
    </dgm:pt>
    <dgm:pt modelId="{74907C37-4CDB-4208-A2E2-DBD8894CE7AC}" type="sibTrans" cxnId="{B9493C5D-5CF0-4AFA-9150-63C738DE7A8E}">
      <dgm:prSet/>
      <dgm:spPr/>
      <dgm:t>
        <a:bodyPr/>
        <a:lstStyle/>
        <a:p>
          <a:endParaRPr lang="en-US"/>
        </a:p>
      </dgm:t>
    </dgm:pt>
    <dgm:pt modelId="{C5310A3A-3D35-4CF9-9EE5-4E47A6463DAC}">
      <dgm:prSet/>
      <dgm:spPr/>
      <dgm:t>
        <a:bodyPr/>
        <a:lstStyle/>
        <a:p>
          <a:r>
            <a:rPr lang="en-US"/>
            <a:t>Would most likely work best in conjunction with the placement process.</a:t>
          </a:r>
        </a:p>
      </dgm:t>
    </dgm:pt>
    <dgm:pt modelId="{3DB18035-685E-4FA8-AEA3-956D1EFE568A}" type="parTrans" cxnId="{2DCC8311-372B-4266-B993-EEF6285E5324}">
      <dgm:prSet/>
      <dgm:spPr/>
      <dgm:t>
        <a:bodyPr/>
        <a:lstStyle/>
        <a:p>
          <a:endParaRPr lang="en-US"/>
        </a:p>
      </dgm:t>
    </dgm:pt>
    <dgm:pt modelId="{A254C356-D23D-44BE-845F-1EC8E3F8AC53}" type="sibTrans" cxnId="{2DCC8311-372B-4266-B993-EEF6285E5324}">
      <dgm:prSet/>
      <dgm:spPr/>
      <dgm:t>
        <a:bodyPr/>
        <a:lstStyle/>
        <a:p>
          <a:endParaRPr lang="en-US"/>
        </a:p>
      </dgm:t>
    </dgm:pt>
    <dgm:pt modelId="{DA98595D-3D95-44F0-B288-39499210E066}">
      <dgm:prSet/>
      <dgm:spPr/>
      <dgm:t>
        <a:bodyPr/>
        <a:lstStyle/>
        <a:p>
          <a:r>
            <a:rPr lang="en-US"/>
            <a:t>If it is possible to provide data on how good placed students do that would help the model.</a:t>
          </a:r>
        </a:p>
      </dgm:t>
    </dgm:pt>
    <dgm:pt modelId="{241B8AD4-46AA-4F2F-91A3-EAD9CF6447B2}" type="parTrans" cxnId="{3757B934-78FD-4F6C-B2A4-5C26C757E4C1}">
      <dgm:prSet/>
      <dgm:spPr/>
      <dgm:t>
        <a:bodyPr/>
        <a:lstStyle/>
        <a:p>
          <a:endParaRPr lang="en-US"/>
        </a:p>
      </dgm:t>
    </dgm:pt>
    <dgm:pt modelId="{DC8837FA-1223-49CE-9B63-A721D9F269AF}" type="sibTrans" cxnId="{3757B934-78FD-4F6C-B2A4-5C26C757E4C1}">
      <dgm:prSet/>
      <dgm:spPr/>
      <dgm:t>
        <a:bodyPr/>
        <a:lstStyle/>
        <a:p>
          <a:endParaRPr lang="en-US"/>
        </a:p>
      </dgm:t>
    </dgm:pt>
    <dgm:pt modelId="{3D5A23ED-CD44-46D6-B714-18E90EF062BE}">
      <dgm:prSet/>
      <dgm:spPr/>
      <dgm:t>
        <a:bodyPr/>
        <a:lstStyle/>
        <a:p>
          <a:r>
            <a:rPr lang="en-US"/>
            <a:t>Do not try to use the model for students at other colleges.</a:t>
          </a:r>
        </a:p>
      </dgm:t>
    </dgm:pt>
    <dgm:pt modelId="{3B3506CB-02E0-4BDE-8FC5-4C0D6C21F0B7}" type="parTrans" cxnId="{3487FE6E-C762-487F-9F36-1CDE736B7782}">
      <dgm:prSet/>
      <dgm:spPr/>
      <dgm:t>
        <a:bodyPr/>
        <a:lstStyle/>
        <a:p>
          <a:endParaRPr lang="en-US"/>
        </a:p>
      </dgm:t>
    </dgm:pt>
    <dgm:pt modelId="{0A9A651F-C872-4F02-A369-864FBD28162A}" type="sibTrans" cxnId="{3487FE6E-C762-487F-9F36-1CDE736B7782}">
      <dgm:prSet/>
      <dgm:spPr/>
      <dgm:t>
        <a:bodyPr/>
        <a:lstStyle/>
        <a:p>
          <a:endParaRPr lang="en-US"/>
        </a:p>
      </dgm:t>
    </dgm:pt>
    <dgm:pt modelId="{A97FF600-27C9-4CFA-B237-5E7621BA5CB8}" type="pres">
      <dgm:prSet presAssocID="{05049826-62B2-4247-BFC7-959D55FC876B}" presName="root" presStyleCnt="0">
        <dgm:presLayoutVars>
          <dgm:dir/>
          <dgm:resizeHandles val="exact"/>
        </dgm:presLayoutVars>
      </dgm:prSet>
      <dgm:spPr/>
    </dgm:pt>
    <dgm:pt modelId="{5C8E85D4-5DC9-4E27-8223-2F85FD0B5AB1}" type="pres">
      <dgm:prSet presAssocID="{05049826-62B2-4247-BFC7-959D55FC876B}" presName="container" presStyleCnt="0">
        <dgm:presLayoutVars>
          <dgm:dir/>
          <dgm:resizeHandles val="exact"/>
        </dgm:presLayoutVars>
      </dgm:prSet>
      <dgm:spPr/>
    </dgm:pt>
    <dgm:pt modelId="{A6B3EBF7-A7E4-47FD-92F2-31CB12CD5904}" type="pres">
      <dgm:prSet presAssocID="{30840396-37CC-4154-BBFE-18517DDF890E}" presName="compNode" presStyleCnt="0"/>
      <dgm:spPr/>
    </dgm:pt>
    <dgm:pt modelId="{3209E1BD-6800-4D01-B86D-EEA9FB116DC3}" type="pres">
      <dgm:prSet presAssocID="{30840396-37CC-4154-BBFE-18517DDF890E}" presName="iconBgRect" presStyleLbl="bgShp" presStyleIdx="0" presStyleCnt="4"/>
      <dgm:spPr/>
    </dgm:pt>
    <dgm:pt modelId="{9BD22707-68B3-4B2A-894F-522BB13BF7AF}" type="pres">
      <dgm:prSet presAssocID="{30840396-37CC-4154-BBFE-18517DDF890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B33C5AD-F844-4760-AC37-7BC10AABC1AB}" type="pres">
      <dgm:prSet presAssocID="{30840396-37CC-4154-BBFE-18517DDF890E}" presName="spaceRect" presStyleCnt="0"/>
      <dgm:spPr/>
    </dgm:pt>
    <dgm:pt modelId="{BBC911D5-E0A6-4B1C-BB3E-C522E9DEBDBD}" type="pres">
      <dgm:prSet presAssocID="{30840396-37CC-4154-BBFE-18517DDF890E}" presName="textRect" presStyleLbl="revTx" presStyleIdx="0" presStyleCnt="4">
        <dgm:presLayoutVars>
          <dgm:chMax val="1"/>
          <dgm:chPref val="1"/>
        </dgm:presLayoutVars>
      </dgm:prSet>
      <dgm:spPr/>
    </dgm:pt>
    <dgm:pt modelId="{8917326F-607D-448A-959B-0BCE377D38A6}" type="pres">
      <dgm:prSet presAssocID="{74907C37-4CDB-4208-A2E2-DBD8894CE7AC}" presName="sibTrans" presStyleLbl="sibTrans2D1" presStyleIdx="0" presStyleCnt="0"/>
      <dgm:spPr/>
    </dgm:pt>
    <dgm:pt modelId="{CEA2C281-CA5B-453C-95C4-F79BA46BB2D0}" type="pres">
      <dgm:prSet presAssocID="{C5310A3A-3D35-4CF9-9EE5-4E47A6463DAC}" presName="compNode" presStyleCnt="0"/>
      <dgm:spPr/>
    </dgm:pt>
    <dgm:pt modelId="{501F043C-2DB2-42B5-9FBC-4D36EFC428D3}" type="pres">
      <dgm:prSet presAssocID="{C5310A3A-3D35-4CF9-9EE5-4E47A6463DAC}" presName="iconBgRect" presStyleLbl="bgShp" presStyleIdx="1" presStyleCnt="4"/>
      <dgm:spPr/>
    </dgm:pt>
    <dgm:pt modelId="{4B803C9C-E378-4895-9013-11F07CCF3A88}" type="pres">
      <dgm:prSet presAssocID="{C5310A3A-3D35-4CF9-9EE5-4E47A6463D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904C90B-885D-49AF-83E7-9402BC01954F}" type="pres">
      <dgm:prSet presAssocID="{C5310A3A-3D35-4CF9-9EE5-4E47A6463DAC}" presName="spaceRect" presStyleCnt="0"/>
      <dgm:spPr/>
    </dgm:pt>
    <dgm:pt modelId="{CCF58DDB-CFD9-4BB1-A6D9-295BB7C45184}" type="pres">
      <dgm:prSet presAssocID="{C5310A3A-3D35-4CF9-9EE5-4E47A6463DAC}" presName="textRect" presStyleLbl="revTx" presStyleIdx="1" presStyleCnt="4">
        <dgm:presLayoutVars>
          <dgm:chMax val="1"/>
          <dgm:chPref val="1"/>
        </dgm:presLayoutVars>
      </dgm:prSet>
      <dgm:spPr/>
    </dgm:pt>
    <dgm:pt modelId="{47B23A0B-7A05-4F1D-A454-7C634047B4C4}" type="pres">
      <dgm:prSet presAssocID="{A254C356-D23D-44BE-845F-1EC8E3F8AC53}" presName="sibTrans" presStyleLbl="sibTrans2D1" presStyleIdx="0" presStyleCnt="0"/>
      <dgm:spPr/>
    </dgm:pt>
    <dgm:pt modelId="{BCDA2C75-7C5D-411A-AA15-1BE8C8DE6881}" type="pres">
      <dgm:prSet presAssocID="{DA98595D-3D95-44F0-B288-39499210E066}" presName="compNode" presStyleCnt="0"/>
      <dgm:spPr/>
    </dgm:pt>
    <dgm:pt modelId="{590D74A9-82BE-4D4A-B6CB-A05D12CBF975}" type="pres">
      <dgm:prSet presAssocID="{DA98595D-3D95-44F0-B288-39499210E066}" presName="iconBgRect" presStyleLbl="bgShp" presStyleIdx="2" presStyleCnt="4"/>
      <dgm:spPr/>
    </dgm:pt>
    <dgm:pt modelId="{94FA4DC1-9AC8-42F4-8EC2-DAEA83632AF8}" type="pres">
      <dgm:prSet presAssocID="{DA98595D-3D95-44F0-B288-39499210E0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0E364E0-77B5-4ABA-8244-53FF7DE3FBEE}" type="pres">
      <dgm:prSet presAssocID="{DA98595D-3D95-44F0-B288-39499210E066}" presName="spaceRect" presStyleCnt="0"/>
      <dgm:spPr/>
    </dgm:pt>
    <dgm:pt modelId="{C13019B7-6568-411D-93CE-F0AA16F639FA}" type="pres">
      <dgm:prSet presAssocID="{DA98595D-3D95-44F0-B288-39499210E066}" presName="textRect" presStyleLbl="revTx" presStyleIdx="2" presStyleCnt="4">
        <dgm:presLayoutVars>
          <dgm:chMax val="1"/>
          <dgm:chPref val="1"/>
        </dgm:presLayoutVars>
      </dgm:prSet>
      <dgm:spPr/>
    </dgm:pt>
    <dgm:pt modelId="{21A70701-D53D-481F-B34F-F82E9944FC43}" type="pres">
      <dgm:prSet presAssocID="{DC8837FA-1223-49CE-9B63-A721D9F269AF}" presName="sibTrans" presStyleLbl="sibTrans2D1" presStyleIdx="0" presStyleCnt="0"/>
      <dgm:spPr/>
    </dgm:pt>
    <dgm:pt modelId="{5650C15B-3BDE-44BE-9340-4DFB9F07614B}" type="pres">
      <dgm:prSet presAssocID="{3D5A23ED-CD44-46D6-B714-18E90EF062BE}" presName="compNode" presStyleCnt="0"/>
      <dgm:spPr/>
    </dgm:pt>
    <dgm:pt modelId="{8E568C6C-211F-4D9E-8D97-9080166078CA}" type="pres">
      <dgm:prSet presAssocID="{3D5A23ED-CD44-46D6-B714-18E90EF062BE}" presName="iconBgRect" presStyleLbl="bgShp" presStyleIdx="3" presStyleCnt="4"/>
      <dgm:spPr/>
    </dgm:pt>
    <dgm:pt modelId="{C54B03EF-468A-4E8C-AF80-E7E56D157793}" type="pres">
      <dgm:prSet presAssocID="{3D5A23ED-CD44-46D6-B714-18E90EF062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A036DBCA-FCBA-4E46-92D9-F6D305ED3266}" type="pres">
      <dgm:prSet presAssocID="{3D5A23ED-CD44-46D6-B714-18E90EF062BE}" presName="spaceRect" presStyleCnt="0"/>
      <dgm:spPr/>
    </dgm:pt>
    <dgm:pt modelId="{F0BA1AAC-C80F-41E0-A5E2-A2667D72F873}" type="pres">
      <dgm:prSet presAssocID="{3D5A23ED-CD44-46D6-B714-18E90EF06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DCC8311-372B-4266-B993-EEF6285E5324}" srcId="{05049826-62B2-4247-BFC7-959D55FC876B}" destId="{C5310A3A-3D35-4CF9-9EE5-4E47A6463DAC}" srcOrd="1" destOrd="0" parTransId="{3DB18035-685E-4FA8-AEA3-956D1EFE568A}" sibTransId="{A254C356-D23D-44BE-845F-1EC8E3F8AC53}"/>
    <dgm:cxn modelId="{FE266824-876C-4074-9478-0F50010E842B}" type="presOf" srcId="{DA98595D-3D95-44F0-B288-39499210E066}" destId="{C13019B7-6568-411D-93CE-F0AA16F639FA}" srcOrd="0" destOrd="0" presId="urn:microsoft.com/office/officeart/2018/2/layout/IconCircleList"/>
    <dgm:cxn modelId="{847E4628-A531-4F4F-8E11-1A8F70578A6C}" type="presOf" srcId="{3D5A23ED-CD44-46D6-B714-18E90EF062BE}" destId="{F0BA1AAC-C80F-41E0-A5E2-A2667D72F873}" srcOrd="0" destOrd="0" presId="urn:microsoft.com/office/officeart/2018/2/layout/IconCircleList"/>
    <dgm:cxn modelId="{9AA28C2D-B85C-4C42-91F0-AD40AE266A62}" type="presOf" srcId="{30840396-37CC-4154-BBFE-18517DDF890E}" destId="{BBC911D5-E0A6-4B1C-BB3E-C522E9DEBDBD}" srcOrd="0" destOrd="0" presId="urn:microsoft.com/office/officeart/2018/2/layout/IconCircleList"/>
    <dgm:cxn modelId="{3757B934-78FD-4F6C-B2A4-5C26C757E4C1}" srcId="{05049826-62B2-4247-BFC7-959D55FC876B}" destId="{DA98595D-3D95-44F0-B288-39499210E066}" srcOrd="2" destOrd="0" parTransId="{241B8AD4-46AA-4F2F-91A3-EAD9CF6447B2}" sibTransId="{DC8837FA-1223-49CE-9B63-A721D9F269AF}"/>
    <dgm:cxn modelId="{B9493C5D-5CF0-4AFA-9150-63C738DE7A8E}" srcId="{05049826-62B2-4247-BFC7-959D55FC876B}" destId="{30840396-37CC-4154-BBFE-18517DDF890E}" srcOrd="0" destOrd="0" parTransId="{842ADA66-BFCA-4DA0-9213-19DB3C983222}" sibTransId="{74907C37-4CDB-4208-A2E2-DBD8894CE7AC}"/>
    <dgm:cxn modelId="{3487FE6E-C762-487F-9F36-1CDE736B7782}" srcId="{05049826-62B2-4247-BFC7-959D55FC876B}" destId="{3D5A23ED-CD44-46D6-B714-18E90EF062BE}" srcOrd="3" destOrd="0" parTransId="{3B3506CB-02E0-4BDE-8FC5-4C0D6C21F0B7}" sibTransId="{0A9A651F-C872-4F02-A369-864FBD28162A}"/>
    <dgm:cxn modelId="{F9FA707E-4E4F-4E0A-99E9-60CC50A4CD02}" type="presOf" srcId="{74907C37-4CDB-4208-A2E2-DBD8894CE7AC}" destId="{8917326F-607D-448A-959B-0BCE377D38A6}" srcOrd="0" destOrd="0" presId="urn:microsoft.com/office/officeart/2018/2/layout/IconCircleList"/>
    <dgm:cxn modelId="{C5656F93-FAC7-4808-BFA4-BCB8E57ED8D5}" type="presOf" srcId="{DC8837FA-1223-49CE-9B63-A721D9F269AF}" destId="{21A70701-D53D-481F-B34F-F82E9944FC43}" srcOrd="0" destOrd="0" presId="urn:microsoft.com/office/officeart/2018/2/layout/IconCircleList"/>
    <dgm:cxn modelId="{E50178EB-A4F9-472C-AAFA-FB3159C86658}" type="presOf" srcId="{05049826-62B2-4247-BFC7-959D55FC876B}" destId="{A97FF600-27C9-4CFA-B237-5E7621BA5CB8}" srcOrd="0" destOrd="0" presId="urn:microsoft.com/office/officeart/2018/2/layout/IconCircleList"/>
    <dgm:cxn modelId="{533129F0-DB90-4293-9EC0-725514B2DCD3}" type="presOf" srcId="{C5310A3A-3D35-4CF9-9EE5-4E47A6463DAC}" destId="{CCF58DDB-CFD9-4BB1-A6D9-295BB7C45184}" srcOrd="0" destOrd="0" presId="urn:microsoft.com/office/officeart/2018/2/layout/IconCircleList"/>
    <dgm:cxn modelId="{76EC9FFB-7780-46CD-9410-DD4354A8A892}" type="presOf" srcId="{A254C356-D23D-44BE-845F-1EC8E3F8AC53}" destId="{47B23A0B-7A05-4F1D-A454-7C634047B4C4}" srcOrd="0" destOrd="0" presId="urn:microsoft.com/office/officeart/2018/2/layout/IconCircleList"/>
    <dgm:cxn modelId="{C49E5E41-4ED7-44ED-A9BF-08DF02C4C5EA}" type="presParOf" srcId="{A97FF600-27C9-4CFA-B237-5E7621BA5CB8}" destId="{5C8E85D4-5DC9-4E27-8223-2F85FD0B5AB1}" srcOrd="0" destOrd="0" presId="urn:microsoft.com/office/officeart/2018/2/layout/IconCircleList"/>
    <dgm:cxn modelId="{91CEF4F5-50A6-4C4F-AD88-B3265020A864}" type="presParOf" srcId="{5C8E85D4-5DC9-4E27-8223-2F85FD0B5AB1}" destId="{A6B3EBF7-A7E4-47FD-92F2-31CB12CD5904}" srcOrd="0" destOrd="0" presId="urn:microsoft.com/office/officeart/2018/2/layout/IconCircleList"/>
    <dgm:cxn modelId="{2844A67D-43E3-4CFA-82EC-FCB2DE5EB058}" type="presParOf" srcId="{A6B3EBF7-A7E4-47FD-92F2-31CB12CD5904}" destId="{3209E1BD-6800-4D01-B86D-EEA9FB116DC3}" srcOrd="0" destOrd="0" presId="urn:microsoft.com/office/officeart/2018/2/layout/IconCircleList"/>
    <dgm:cxn modelId="{F3AEEA30-0D59-42D5-A1C5-F5B818A2CF58}" type="presParOf" srcId="{A6B3EBF7-A7E4-47FD-92F2-31CB12CD5904}" destId="{9BD22707-68B3-4B2A-894F-522BB13BF7AF}" srcOrd="1" destOrd="0" presId="urn:microsoft.com/office/officeart/2018/2/layout/IconCircleList"/>
    <dgm:cxn modelId="{2206D8A5-F35B-477F-AF64-500270B22399}" type="presParOf" srcId="{A6B3EBF7-A7E4-47FD-92F2-31CB12CD5904}" destId="{8B33C5AD-F844-4760-AC37-7BC10AABC1AB}" srcOrd="2" destOrd="0" presId="urn:microsoft.com/office/officeart/2018/2/layout/IconCircleList"/>
    <dgm:cxn modelId="{D2265F6F-B276-46BF-8BA1-F0DA2C6A8D1E}" type="presParOf" srcId="{A6B3EBF7-A7E4-47FD-92F2-31CB12CD5904}" destId="{BBC911D5-E0A6-4B1C-BB3E-C522E9DEBDBD}" srcOrd="3" destOrd="0" presId="urn:microsoft.com/office/officeart/2018/2/layout/IconCircleList"/>
    <dgm:cxn modelId="{F93F5B85-42BC-47D7-912D-571642FC3D2B}" type="presParOf" srcId="{5C8E85D4-5DC9-4E27-8223-2F85FD0B5AB1}" destId="{8917326F-607D-448A-959B-0BCE377D38A6}" srcOrd="1" destOrd="0" presId="urn:microsoft.com/office/officeart/2018/2/layout/IconCircleList"/>
    <dgm:cxn modelId="{1EFB27A2-11E5-43CA-B56B-44B28BFAF750}" type="presParOf" srcId="{5C8E85D4-5DC9-4E27-8223-2F85FD0B5AB1}" destId="{CEA2C281-CA5B-453C-95C4-F79BA46BB2D0}" srcOrd="2" destOrd="0" presId="urn:microsoft.com/office/officeart/2018/2/layout/IconCircleList"/>
    <dgm:cxn modelId="{E991934F-3064-499B-8B44-5C158463CBFB}" type="presParOf" srcId="{CEA2C281-CA5B-453C-95C4-F79BA46BB2D0}" destId="{501F043C-2DB2-42B5-9FBC-4D36EFC428D3}" srcOrd="0" destOrd="0" presId="urn:microsoft.com/office/officeart/2018/2/layout/IconCircleList"/>
    <dgm:cxn modelId="{4830271A-CB8D-4F17-87EA-15A6725D26EB}" type="presParOf" srcId="{CEA2C281-CA5B-453C-95C4-F79BA46BB2D0}" destId="{4B803C9C-E378-4895-9013-11F07CCF3A88}" srcOrd="1" destOrd="0" presId="urn:microsoft.com/office/officeart/2018/2/layout/IconCircleList"/>
    <dgm:cxn modelId="{DFD34766-1597-486A-9098-5E0328029257}" type="presParOf" srcId="{CEA2C281-CA5B-453C-95C4-F79BA46BB2D0}" destId="{4904C90B-885D-49AF-83E7-9402BC01954F}" srcOrd="2" destOrd="0" presId="urn:microsoft.com/office/officeart/2018/2/layout/IconCircleList"/>
    <dgm:cxn modelId="{CF18A625-1CF8-4513-896C-17ABE9AF91BA}" type="presParOf" srcId="{CEA2C281-CA5B-453C-95C4-F79BA46BB2D0}" destId="{CCF58DDB-CFD9-4BB1-A6D9-295BB7C45184}" srcOrd="3" destOrd="0" presId="urn:microsoft.com/office/officeart/2018/2/layout/IconCircleList"/>
    <dgm:cxn modelId="{9627EB6E-0238-48BD-AEC7-6ED87A650E91}" type="presParOf" srcId="{5C8E85D4-5DC9-4E27-8223-2F85FD0B5AB1}" destId="{47B23A0B-7A05-4F1D-A454-7C634047B4C4}" srcOrd="3" destOrd="0" presId="urn:microsoft.com/office/officeart/2018/2/layout/IconCircleList"/>
    <dgm:cxn modelId="{07F202A0-6C02-4A8C-BDAA-93ECC9E846E7}" type="presParOf" srcId="{5C8E85D4-5DC9-4E27-8223-2F85FD0B5AB1}" destId="{BCDA2C75-7C5D-411A-AA15-1BE8C8DE6881}" srcOrd="4" destOrd="0" presId="urn:microsoft.com/office/officeart/2018/2/layout/IconCircleList"/>
    <dgm:cxn modelId="{D146A8F0-E4FC-4E09-82C3-D2F128514522}" type="presParOf" srcId="{BCDA2C75-7C5D-411A-AA15-1BE8C8DE6881}" destId="{590D74A9-82BE-4D4A-B6CB-A05D12CBF975}" srcOrd="0" destOrd="0" presId="urn:microsoft.com/office/officeart/2018/2/layout/IconCircleList"/>
    <dgm:cxn modelId="{616BBBA4-09C9-4CBD-9385-E0B64ACBC15F}" type="presParOf" srcId="{BCDA2C75-7C5D-411A-AA15-1BE8C8DE6881}" destId="{94FA4DC1-9AC8-42F4-8EC2-DAEA83632AF8}" srcOrd="1" destOrd="0" presId="urn:microsoft.com/office/officeart/2018/2/layout/IconCircleList"/>
    <dgm:cxn modelId="{E78AFC85-2FCA-455B-AA54-9336BB682F5E}" type="presParOf" srcId="{BCDA2C75-7C5D-411A-AA15-1BE8C8DE6881}" destId="{A0E364E0-77B5-4ABA-8244-53FF7DE3FBEE}" srcOrd="2" destOrd="0" presId="urn:microsoft.com/office/officeart/2018/2/layout/IconCircleList"/>
    <dgm:cxn modelId="{B5EF4439-DACA-461B-AC2B-62A457F9C79A}" type="presParOf" srcId="{BCDA2C75-7C5D-411A-AA15-1BE8C8DE6881}" destId="{C13019B7-6568-411D-93CE-F0AA16F639FA}" srcOrd="3" destOrd="0" presId="urn:microsoft.com/office/officeart/2018/2/layout/IconCircleList"/>
    <dgm:cxn modelId="{FE99F746-DE8E-4C4C-A068-F068BA974647}" type="presParOf" srcId="{5C8E85D4-5DC9-4E27-8223-2F85FD0B5AB1}" destId="{21A70701-D53D-481F-B34F-F82E9944FC43}" srcOrd="5" destOrd="0" presId="urn:microsoft.com/office/officeart/2018/2/layout/IconCircleList"/>
    <dgm:cxn modelId="{889361AC-6212-419A-A953-8A6F5F7B2D7E}" type="presParOf" srcId="{5C8E85D4-5DC9-4E27-8223-2F85FD0B5AB1}" destId="{5650C15B-3BDE-44BE-9340-4DFB9F07614B}" srcOrd="6" destOrd="0" presId="urn:microsoft.com/office/officeart/2018/2/layout/IconCircleList"/>
    <dgm:cxn modelId="{3FC82679-4209-46EF-8372-98538B5DE2CC}" type="presParOf" srcId="{5650C15B-3BDE-44BE-9340-4DFB9F07614B}" destId="{8E568C6C-211F-4D9E-8D97-9080166078CA}" srcOrd="0" destOrd="0" presId="urn:microsoft.com/office/officeart/2018/2/layout/IconCircleList"/>
    <dgm:cxn modelId="{479B83D9-91A3-46AD-98B6-BC68175D1AE3}" type="presParOf" srcId="{5650C15B-3BDE-44BE-9340-4DFB9F07614B}" destId="{C54B03EF-468A-4E8C-AF80-E7E56D157793}" srcOrd="1" destOrd="0" presId="urn:microsoft.com/office/officeart/2018/2/layout/IconCircleList"/>
    <dgm:cxn modelId="{1C4A6886-195E-4C36-BE18-F85D50D9C166}" type="presParOf" srcId="{5650C15B-3BDE-44BE-9340-4DFB9F07614B}" destId="{A036DBCA-FCBA-4E46-92D9-F6D305ED3266}" srcOrd="2" destOrd="0" presId="urn:microsoft.com/office/officeart/2018/2/layout/IconCircleList"/>
    <dgm:cxn modelId="{45DD4A17-DD1E-4ADF-8E6D-AF88FE879098}" type="presParOf" srcId="{5650C15B-3BDE-44BE-9340-4DFB9F07614B}" destId="{F0BA1AAC-C80F-41E0-A5E2-A2667D72F8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28A9C-AD88-455B-A934-0D6FFEB52630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57EC2-3AA5-4DE1-9F8C-BBE9C334DA29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18430-7F92-4C2C-A8D5-7A90244DE13A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College placement is when students near the end of their college education land a job that is provided through a partnership between a company and the college.</a:t>
          </a:r>
        </a:p>
      </dsp:txBody>
      <dsp:txXfrm>
        <a:off x="2043221" y="958220"/>
        <a:ext cx="4545469" cy="1769022"/>
      </dsp:txXfrm>
    </dsp:sp>
    <dsp:sp modelId="{AC9749B2-77CB-4078-A2A4-94AD94FBD945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22CFF-878C-421D-AE6F-352EF02E182C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5C5B3-20C5-499F-8E8F-191FC3F21A67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goal of the model is to predict whether a student gets placed.</a:t>
          </a:r>
        </a:p>
      </dsp:txBody>
      <dsp:txXfrm>
        <a:off x="2043221" y="3169499"/>
        <a:ext cx="4545469" cy="176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6476D-ED01-4BFE-BFFC-6CBBF0891D41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Cost the college/company as little as possible.</a:t>
          </a:r>
          <a:endParaRPr lang="en-US" sz="2600" kern="1200" dirty="0"/>
        </a:p>
      </dsp:txBody>
      <dsp:txXfrm>
        <a:off x="0" y="1593265"/>
        <a:ext cx="3414946" cy="2515683"/>
      </dsp:txXfrm>
    </dsp:sp>
    <dsp:sp modelId="{59C143ED-02F2-4C75-B6DF-359E9C9395F3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EA87CA62-B2B4-439A-BD74-DE771923BC21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4C98B-CC49-47B1-988E-CABC85E78F17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Streamline the placement process.</a:t>
          </a:r>
        </a:p>
      </dsp:txBody>
      <dsp:txXfrm>
        <a:off x="3756441" y="1593265"/>
        <a:ext cx="3414946" cy="2515683"/>
      </dsp:txXfrm>
    </dsp:sp>
    <dsp:sp modelId="{D5BFFFF4-573C-4FE2-A3B3-442C04FD6E26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9200" y="603487"/>
        <a:ext cx="889427" cy="889427"/>
      </dsp:txXfrm>
    </dsp:sp>
    <dsp:sp modelId="{A0E51652-0EF3-4363-B3B1-5AD9C1D7E7D5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D32F9-BFF9-4A0E-8CD7-B84D07B57566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Pick the correct candidates for placement.</a:t>
          </a:r>
        </a:p>
      </dsp:txBody>
      <dsp:txXfrm>
        <a:off x="7512882" y="1593265"/>
        <a:ext cx="3414946" cy="2515683"/>
      </dsp:txXfrm>
    </dsp:sp>
    <dsp:sp modelId="{19E0CD4B-95B8-479C-A5CD-E8AA630F112A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641FABC0-01F5-47D0-B483-C2909065C1FB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61BEF-FB35-4315-A043-2381ECFFFD69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8BA30-17C4-4FC6-A4B2-3D7369033B07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Age</a:t>
          </a:r>
        </a:p>
      </dsp:txBody>
      <dsp:txXfrm>
        <a:off x="0" y="0"/>
        <a:ext cx="6900512" cy="692017"/>
      </dsp:txXfrm>
    </dsp:sp>
    <dsp:sp modelId="{BB87913F-739E-44AF-9D71-4D6C47401B28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9290E-2F08-4302-8D40-02DC097106D0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Gender</a:t>
          </a:r>
        </a:p>
      </dsp:txBody>
      <dsp:txXfrm>
        <a:off x="0" y="692017"/>
        <a:ext cx="6900512" cy="692017"/>
      </dsp:txXfrm>
    </dsp:sp>
    <dsp:sp modelId="{4735BC8A-7756-424D-BC92-B6E504057862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43A2F-B1CD-4779-9814-B9DBE95B8A73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Cumulative GPA</a:t>
          </a:r>
        </a:p>
      </dsp:txBody>
      <dsp:txXfrm>
        <a:off x="0" y="1384035"/>
        <a:ext cx="6900512" cy="692017"/>
      </dsp:txXfrm>
    </dsp:sp>
    <dsp:sp modelId="{C3E42765-6820-4FCB-AF0B-E0CFE9402343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3C22E-72B3-4453-80FB-AF9B80970696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Internships</a:t>
          </a:r>
        </a:p>
      </dsp:txBody>
      <dsp:txXfrm>
        <a:off x="0" y="2076052"/>
        <a:ext cx="6900512" cy="692017"/>
      </dsp:txXfrm>
    </dsp:sp>
    <dsp:sp modelId="{4C4DCAF8-94C1-48C5-A3D0-01A6668F5F9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53554-89C0-47F6-8094-817F6E9E8696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Hostel Status</a:t>
          </a:r>
        </a:p>
      </dsp:txBody>
      <dsp:txXfrm>
        <a:off x="0" y="2768070"/>
        <a:ext cx="6900512" cy="692017"/>
      </dsp:txXfrm>
    </dsp:sp>
    <dsp:sp modelId="{A21E7859-0820-42CC-9AEA-08007BC82E6C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053C4-1129-43BD-B556-3D8199DB6C94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Failed Class History</a:t>
          </a:r>
        </a:p>
      </dsp:txBody>
      <dsp:txXfrm>
        <a:off x="0" y="3460088"/>
        <a:ext cx="6900512" cy="692017"/>
      </dsp:txXfrm>
    </dsp:sp>
    <dsp:sp modelId="{FF56D7F7-6E7C-44D8-9CDD-EB5421D941D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5C340-3D13-49D7-BDE9-2C0F0F775465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Stream</a:t>
          </a:r>
        </a:p>
      </dsp:txBody>
      <dsp:txXfrm>
        <a:off x="0" y="4152105"/>
        <a:ext cx="6900512" cy="692017"/>
      </dsp:txXfrm>
    </dsp:sp>
    <dsp:sp modelId="{787305B6-BBA0-492B-BE15-63F25DBD4B07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65680-B55E-4B74-AF23-9713BF09C5FE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Placement</a:t>
          </a:r>
        </a:p>
      </dsp:txBody>
      <dsp:txXfrm>
        <a:off x="0" y="4844123"/>
        <a:ext cx="6900512" cy="692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F9E9B-09ED-48EC-A18C-CBDA66B82F34}">
      <dsp:nvSpPr>
        <dsp:cNvPr id="0" name=""/>
        <dsp:cNvSpPr/>
      </dsp:nvSpPr>
      <dsp:spPr>
        <a:xfrm>
          <a:off x="0" y="687919"/>
          <a:ext cx="6666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127E3-E0AD-4E4E-A54E-EFAF60A48193}">
      <dsp:nvSpPr>
        <dsp:cNvPr id="0" name=""/>
        <dsp:cNvSpPr/>
      </dsp:nvSpPr>
      <dsp:spPr>
        <a:xfrm>
          <a:off x="333341" y="45175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is not a general model.</a:t>
          </a:r>
        </a:p>
      </dsp:txBody>
      <dsp:txXfrm>
        <a:off x="356398" y="474816"/>
        <a:ext cx="4620669" cy="426206"/>
      </dsp:txXfrm>
    </dsp:sp>
    <dsp:sp modelId="{1D5D9E35-9CB3-40F0-BE13-7521E7E076FB}">
      <dsp:nvSpPr>
        <dsp:cNvPr id="0" name=""/>
        <dsp:cNvSpPr/>
      </dsp:nvSpPr>
      <dsp:spPr>
        <a:xfrm>
          <a:off x="0" y="1413679"/>
          <a:ext cx="6666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FB73F-2DDB-48A0-937F-4FD69656AFAE}">
      <dsp:nvSpPr>
        <dsp:cNvPr id="0" name=""/>
        <dsp:cNvSpPr/>
      </dsp:nvSpPr>
      <dsp:spPr>
        <a:xfrm>
          <a:off x="333341" y="117751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Does not consider the “success” of placed students.</a:t>
          </a:r>
        </a:p>
      </dsp:txBody>
      <dsp:txXfrm>
        <a:off x="356398" y="1200576"/>
        <a:ext cx="4620669" cy="426206"/>
      </dsp:txXfrm>
    </dsp:sp>
    <dsp:sp modelId="{41586EF7-82A4-4304-95FD-58E087442C0F}">
      <dsp:nvSpPr>
        <dsp:cNvPr id="0" name=""/>
        <dsp:cNvSpPr/>
      </dsp:nvSpPr>
      <dsp:spPr>
        <a:xfrm>
          <a:off x="0" y="2139439"/>
          <a:ext cx="6666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DA6E7-F670-41BC-B8FE-DF025B56305F}">
      <dsp:nvSpPr>
        <dsp:cNvPr id="0" name=""/>
        <dsp:cNvSpPr/>
      </dsp:nvSpPr>
      <dsp:spPr>
        <a:xfrm>
          <a:off x="333341" y="190327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High success rate.</a:t>
          </a:r>
        </a:p>
      </dsp:txBody>
      <dsp:txXfrm>
        <a:off x="356398" y="1926336"/>
        <a:ext cx="4620669" cy="426206"/>
      </dsp:txXfrm>
    </dsp:sp>
    <dsp:sp modelId="{926FF3C2-12D5-49F1-8473-470D90BA532F}">
      <dsp:nvSpPr>
        <dsp:cNvPr id="0" name=""/>
        <dsp:cNvSpPr/>
      </dsp:nvSpPr>
      <dsp:spPr>
        <a:xfrm>
          <a:off x="0" y="2865199"/>
          <a:ext cx="666683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do not want to recommend students that will not get placed as it will waste time, money and may affect the relationship between the college and the company.</a:t>
          </a:r>
        </a:p>
      </dsp:txBody>
      <dsp:txXfrm>
        <a:off x="0" y="2865199"/>
        <a:ext cx="6666833" cy="1134000"/>
      </dsp:txXfrm>
    </dsp:sp>
    <dsp:sp modelId="{8E29A68C-FD46-4B5F-8236-2160A85F6EDE}">
      <dsp:nvSpPr>
        <dsp:cNvPr id="0" name=""/>
        <dsp:cNvSpPr/>
      </dsp:nvSpPr>
      <dsp:spPr>
        <a:xfrm>
          <a:off x="333341" y="262903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Minimizing false positives.</a:t>
          </a:r>
        </a:p>
      </dsp:txBody>
      <dsp:txXfrm>
        <a:off x="356398" y="2652096"/>
        <a:ext cx="4620669" cy="426206"/>
      </dsp:txXfrm>
    </dsp:sp>
    <dsp:sp modelId="{6EB15A29-304F-4D02-913A-7345FC48B3AD}">
      <dsp:nvSpPr>
        <dsp:cNvPr id="0" name=""/>
        <dsp:cNvSpPr/>
      </dsp:nvSpPr>
      <dsp:spPr>
        <a:xfrm>
          <a:off x="0" y="4321760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only downside to false negatives is opportunity.</a:t>
          </a:r>
        </a:p>
      </dsp:txBody>
      <dsp:txXfrm>
        <a:off x="0" y="4321760"/>
        <a:ext cx="6666833" cy="680400"/>
      </dsp:txXfrm>
    </dsp:sp>
    <dsp:sp modelId="{F8AE57C7-B013-4FC3-B43B-61D52CF1B571}">
      <dsp:nvSpPr>
        <dsp:cNvPr id="0" name=""/>
        <dsp:cNvSpPr/>
      </dsp:nvSpPr>
      <dsp:spPr>
        <a:xfrm>
          <a:off x="333341" y="4085600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False negatives.</a:t>
          </a:r>
        </a:p>
      </dsp:txBody>
      <dsp:txXfrm>
        <a:off x="356398" y="4108657"/>
        <a:ext cx="4620669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9E1BD-6800-4D01-B86D-EEA9FB116DC3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22707-68B3-4B2A-894F-522BB13BF7AF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911D5-E0A6-4B1C-BB3E-C522E9DEBDBD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 would recommend using the model to help speed up the placement process.</a:t>
          </a:r>
        </a:p>
      </dsp:txBody>
      <dsp:txXfrm>
        <a:off x="1834517" y="469890"/>
        <a:ext cx="3148942" cy="1335915"/>
      </dsp:txXfrm>
    </dsp:sp>
    <dsp:sp modelId="{501F043C-2DB2-42B5-9FBC-4D36EFC428D3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03C9C-E378-4895-9013-11F07CCF3A88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58DDB-CFD9-4BB1-A6D9-295BB7C45184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Would most likely work best in conjunction with the placement process.</a:t>
          </a:r>
        </a:p>
      </dsp:txBody>
      <dsp:txXfrm>
        <a:off x="7154322" y="469890"/>
        <a:ext cx="3148942" cy="1335915"/>
      </dsp:txXfrm>
    </dsp:sp>
    <dsp:sp modelId="{590D74A9-82BE-4D4A-B6CB-A05D12CBF975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A4DC1-9AC8-42F4-8EC2-DAEA83632AF8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019B7-6568-411D-93CE-F0AA16F639FA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it is possible to provide data on how good placed students do that would help the model.</a:t>
          </a:r>
        </a:p>
      </dsp:txBody>
      <dsp:txXfrm>
        <a:off x="1834517" y="2545532"/>
        <a:ext cx="3148942" cy="1335915"/>
      </dsp:txXfrm>
    </dsp:sp>
    <dsp:sp modelId="{8E568C6C-211F-4D9E-8D97-9080166078CA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B03EF-468A-4E8C-AF80-E7E56D15779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A1AAC-C80F-41E0-A5E2-A2667D72F87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 not try to use the model for students at other colleges.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B71AE-13DE-480A-A4E3-81F87333AE2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418B4-5696-49D4-B4C9-5FE4550B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418B4-5696-49D4-B4C9-5FE4550BA1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0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0F2D-E3DB-AAA5-EB2B-B487FEE10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F7517-1047-8E95-73DD-8D02E46FD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1484-7C21-817D-8C5A-AE96DB4F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F7AD-3E9B-3844-B948-CA6FC20B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DC78-2CCA-A545-DAE0-39C8E9F0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222E-9485-96B1-3A99-662E7573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86D80-C52E-1201-B3FA-4D1A60524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D13F-ECCE-240E-70C6-F0FC3828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A042-850F-8AA0-0F7C-9A8EFACC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54F6C-965A-682E-A121-A72293CE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6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97191-BDBD-4B34-EC2A-338E23587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C1E70-E08E-C216-E7E5-5F9A374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08FCF-014D-51E5-96F0-EC527568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FD4E-F798-D22C-0FE2-ABDF3925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5DDD-E6B4-535F-A763-C11437E9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243E-3A17-2E07-F4EA-AF5B1118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DC05-8B13-2780-3D93-5494682F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52868-8114-73C1-E01E-EFAEAC50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4AD5-6028-6E15-DD53-4704F788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CD13-BCBC-7E8E-A3B1-D5BA9348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0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622-563E-26CD-C1AC-50C42A7E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A049-42B6-93B5-A5E9-A42055612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EAC51-329E-7C39-488C-3A1CEF2A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D341-125E-700F-03B6-FB68D854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7F7E-D195-E356-7114-E23EBBF0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09BC-552D-2049-35DE-9435A435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F4AB-6CB1-BB50-3C42-BF1A02333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F678C-3CE4-6020-4C8D-B9260EFFE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E358E-D649-0A3D-2299-3DE0F918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70FD1-3A63-7D10-1A50-07B00409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3D87C-18A3-B580-F390-C91F3883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6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DA1A-46CF-ECD6-400D-5F7304C1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9566F-391F-4F25-6FF4-F26A62D22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DE758-B7BD-5988-BEAA-01FD1DAF0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E43A9-C399-FC8D-A2BE-3C6749C3F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786AA-7A04-665F-3414-A9FA12AD3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23CE3-8F1E-E810-C76C-36FE7952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E5A9E-79E9-8A46-0FBA-F87D34AA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345A7-B4D4-F071-2583-5C21B3D0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2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36A5-BB42-E886-F70D-712B0DBF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EFD07-B418-BE41-41F4-FFA49A61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5D906-BC04-5D2E-4421-BB5E5271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51E78-E9A6-DF81-D8D6-A8E0624B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3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C9B94-BD2A-9051-31A5-6B93E414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DF588-FC68-1F21-BD17-3ECDE98B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CB7E0-BCF3-7742-6697-15AD57BD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B91F-57FB-532C-7A3F-97EC43DD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22F1-FF09-42B1-39E3-E8E2029A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B757-2FD0-120D-97F1-485F6EB09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AC3BA-6F78-7A02-A845-7B0002AA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F9F7F-D915-CB94-C6B3-FE5977A4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CD54C-FF08-84BA-52C2-B0F645AD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41CA-F334-61BF-2BFB-1EBDDD0E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DC300-7D68-E480-559B-4D687036A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2116D-E5EB-E12B-5D5C-6046EA169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EE0A7-9BC0-3A94-59CB-2789374E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FCF2A-F8FA-6739-0D30-94A5AF89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FF858-F496-5FAC-09BF-356E0866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5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20AE1-0FAD-AEEB-FB5C-71E1F610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A65CF-7496-BE2D-33D8-27350D57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0CBD5-0F5A-965B-77A5-C4C929BC7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417B-E694-84E7-6346-A07E01AD7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278F7-A24C-03A9-B359-239CDFF7B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6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A9FEB-1A4F-77F1-4C00-15F05F7F7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College Placement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56B24-7702-5CE4-797A-18C958A62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/>
              <a:t>By: Kutlukkhan Alikhanov</a:t>
            </a:r>
          </a:p>
        </p:txBody>
      </p:sp>
    </p:spTree>
    <p:extLst>
      <p:ext uri="{BB962C8B-B14F-4D97-AF65-F5344CB8AC3E}">
        <p14:creationId xmlns:p14="http://schemas.microsoft.com/office/powerpoint/2010/main" val="284396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055038D6-CCD0-4535-8126-A00E441C6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0" r="612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50FBF-0B2C-8301-9810-E9411C3F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Question Time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5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6D52D-4FCE-B96B-12DF-4E0A1B9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College Placement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738BDDB-E9D2-F8BA-8138-6357EAB23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87112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45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2A235-876E-6F1A-159D-1492F001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B3A3E-07A8-741D-7517-16C869E97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college and/or the company.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0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7AFB5-3E3B-3A24-BE8B-660DBC23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BD8885-72E4-2569-6FFC-7E2E57C43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0188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415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C86C9-E2EB-B851-8D8E-593BF51A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Data on Engineering Students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9DE3E82-E0BE-CD83-7554-D82BDCCB9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96759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54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D85F5-5877-E2C5-219D-9851FEE7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Hostel Status Comparison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CB9E7FC5-5646-91B1-C81E-EAE860D8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There is a positive trend for those living in a hostel in the Electronics and Communication field as well as the Electrical field.</a:t>
            </a:r>
          </a:p>
          <a:p>
            <a:r>
              <a:rPr lang="en-US" sz="2200" dirty="0"/>
              <a:t>Interestingly the opposite is true for the Information Technology field. 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BA4B0D95-F5F9-6FD7-EAFD-F42C97B15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890579"/>
            <a:ext cx="5458968" cy="507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4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1960F-C412-B6E4-0206-7EC843F0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Cumulative GPA Comparison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5E7F9F4-30A4-F336-498E-BADCB1945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" r="2" b="2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77CA6A-2BC4-7454-5B9C-DC20F8C2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We can see a difference in average CGPA for those placed and not.</a:t>
            </a:r>
          </a:p>
          <a:p>
            <a:r>
              <a:rPr lang="en-US" sz="1800"/>
              <a:t>There is an interesting trend as the number of internships grows.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AE015-B8C6-A895-F49B-0CFE1730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Strengths and Weaknesses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16E4FB-3395-0E6F-BD5A-ACF5D4FB4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14059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08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47169-F7C7-8E44-3615-47D1CA29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Final Recommendations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5102A6-ABBF-5006-C982-21479205C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12674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31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</TotalTime>
  <Words>310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College Placement Using Machine Learning</vt:lpstr>
      <vt:lpstr>College Placement</vt:lpstr>
      <vt:lpstr>Audience</vt:lpstr>
      <vt:lpstr>Goal</vt:lpstr>
      <vt:lpstr>Data on Engineering Students</vt:lpstr>
      <vt:lpstr>Hostel Status Comparison</vt:lpstr>
      <vt:lpstr>Cumulative GPA Comparison</vt:lpstr>
      <vt:lpstr>Strengths and Weaknesses</vt:lpstr>
      <vt:lpstr>Final Recommendations</vt:lpstr>
      <vt:lpstr>Question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Placement Using a Machine Learning</dc:title>
  <dc:creator>Kutlukkhan</dc:creator>
  <cp:lastModifiedBy>Kutlukkhan</cp:lastModifiedBy>
  <cp:revision>2</cp:revision>
  <dcterms:created xsi:type="dcterms:W3CDTF">2022-10-06T02:39:43Z</dcterms:created>
  <dcterms:modified xsi:type="dcterms:W3CDTF">2022-10-06T05:13:15Z</dcterms:modified>
</cp:coreProperties>
</file>