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132B-E1A1-46DA-9BC9-0C500E006B08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F7A0-6007-4760-9940-1F7098B1A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67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132B-E1A1-46DA-9BC9-0C500E006B08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F7A0-6007-4760-9940-1F7098B1A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5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132B-E1A1-46DA-9BC9-0C500E006B08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F7A0-6007-4760-9940-1F7098B1A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77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132B-E1A1-46DA-9BC9-0C500E006B08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F7A0-6007-4760-9940-1F7098B1A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30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132B-E1A1-46DA-9BC9-0C500E006B08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F7A0-6007-4760-9940-1F7098B1A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44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132B-E1A1-46DA-9BC9-0C500E006B08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F7A0-6007-4760-9940-1F7098B1A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73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132B-E1A1-46DA-9BC9-0C500E006B08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F7A0-6007-4760-9940-1F7098B1A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39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132B-E1A1-46DA-9BC9-0C500E006B08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F7A0-6007-4760-9940-1F7098B1A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05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132B-E1A1-46DA-9BC9-0C500E006B08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F7A0-6007-4760-9940-1F7098B1A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9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132B-E1A1-46DA-9BC9-0C500E006B08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F7A0-6007-4760-9940-1F7098B1A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9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132B-E1A1-46DA-9BC9-0C500E006B08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F7A0-6007-4760-9940-1F7098B1A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0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5132B-E1A1-46DA-9BC9-0C500E006B08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2F7A0-6007-4760-9940-1F7098B1A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598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081620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196" cy="6858000"/>
          </a:xfrm>
        </p:spPr>
      </p:pic>
    </p:spTree>
    <p:extLst>
      <p:ext uri="{BB962C8B-B14F-4D97-AF65-F5344CB8AC3E}">
        <p14:creationId xmlns:p14="http://schemas.microsoft.com/office/powerpoint/2010/main" val="1205899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586748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196" cy="6858000"/>
          </a:xfrm>
        </p:spPr>
      </p:pic>
    </p:spTree>
    <p:extLst>
      <p:ext uri="{BB962C8B-B14F-4D97-AF65-F5344CB8AC3E}">
        <p14:creationId xmlns:p14="http://schemas.microsoft.com/office/powerpoint/2010/main" val="2629933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201415" cy="6858001"/>
          </a:xfrm>
        </p:spPr>
      </p:pic>
    </p:spTree>
    <p:extLst>
      <p:ext uri="{BB962C8B-B14F-4D97-AF65-F5344CB8AC3E}">
        <p14:creationId xmlns:p14="http://schemas.microsoft.com/office/powerpoint/2010/main" val="4057211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353476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874530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56070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</cp:revision>
  <dcterms:created xsi:type="dcterms:W3CDTF">2019-05-17T12:26:56Z</dcterms:created>
  <dcterms:modified xsi:type="dcterms:W3CDTF">2019-05-17T12:38:58Z</dcterms:modified>
</cp:coreProperties>
</file>