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71" r:id="rId2"/>
    <p:sldId id="463" r:id="rId3"/>
    <p:sldId id="473" r:id="rId4"/>
    <p:sldId id="477" r:id="rId5"/>
    <p:sldId id="478" r:id="rId6"/>
    <p:sldId id="479" r:id="rId7"/>
    <p:sldId id="466" r:id="rId8"/>
    <p:sldId id="481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5" autoAdjust="0"/>
    <p:restoredTop sz="92801" autoAdjust="0"/>
  </p:normalViewPr>
  <p:slideViewPr>
    <p:cSldViewPr>
      <p:cViewPr varScale="1">
        <p:scale>
          <a:sx n="60" d="100"/>
          <a:sy n="60" d="100"/>
        </p:scale>
        <p:origin x="175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2018/11/8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要求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学习软件需求获取技术方法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学会使用用例建模分析软件需求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采用原型设计方法进行需求分析，并通过评审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次实验要求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人组队，直到项目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次迭代开发结束，中途不得变更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：需求建模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根据教师给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定的软件项目基本需求内容，教师模拟需求方（甲方），学生团队作为开发方（乙方），与甲方沟通，完成需求获取与深入挖掘，进而完成需求工程的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个步骤：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需求获取：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与模拟甲方沟通，获取详细的用户需求，获得用户的分类，分析、整理需求，形成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文档化的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kumimoji="0" lang="en-US" altLang="zh-CN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需求提炼，定义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边界，建立用例分析模型，开发软件系统原型，确定需求优先级，根据需求创建数据模型（实体类图）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）规格说明：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功能和约束条件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）需求验证：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</a:t>
            </a:r>
            <a:endParaRPr kumimoji="0" lang="zh-CN" alt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268760"/>
            <a:ext cx="817264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本课程项目实践至少完成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个发布的软件版本，本次实验仅给出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的需求梗概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项目名称：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通用批发零售业务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需求愿景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针对中小型从事批发、零售业务的公司（商户），对其进货、销售、库存管理等业务和数据进行管理，达到方便、高效的目的。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行业类型：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服装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鞋帽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日杂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食品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建材等行业。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相关人员：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公司（商户）经理（老板）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店长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采购人员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市场推销员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仓库管理员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送货员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9634" y="1124744"/>
            <a:ext cx="78128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基本系统（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V1.0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单个仓库、单个用户、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单机版，适合零售小店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基本需求：</a:t>
            </a:r>
          </a:p>
          <a:p>
            <a:pPr marL="627063" lvl="0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）货品资料维护：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）客户资料维护：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）销售业务管理：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货品销售过程管理，包括开销售单（草稿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保存、修改、删除）、审核（通过后，则库存发生变化、不可更改）、收款、退货（针对某个销售单进行整单退货）等过程管理；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）库存管理：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采购进货入库、销售出库、库存盘点、存统计查询等。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344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V2.0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个仓库、多个用户、网络版本，适合批发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零售商户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暂不发布！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1519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V3.0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，适用更复杂业务情况，通过增加新模式提高效率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需求：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indent="0" algn="just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暂不发布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868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项目开发团队组建：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人，自由组合，设组长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名，其他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人为组员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需求获取模拟：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指导教师模拟需求方（甲方）代表，每个项目团队根据已有项目梗概，与甲方沟通，进一步挖掘详细需求，记录所理解的需求内容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定义系统的边界，建立系统用例图，确定需求优先级，根据需求创建数据模型（实体类图），开发软件系统原型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按照模板填写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SRS-V1.0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需求规格说明书：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），包含需求描述、用例分析模型、业务活动模型、分析类模型、状态变化模型、系统功能列表、非功能和约束条件等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需求验证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该步骤下次实验课中进行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48478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按照“项目需求分析规格说明书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模板撰写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，提交文件命名格式：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项目需求分析规格说明书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建模源文件：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保存到文件夹“项目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模型源文件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系统原型文件：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文件夹“系统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原型文件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提交日期：第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四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12:00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提交方式：在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GitLab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Lab4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中提交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918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127</cp:revision>
  <dcterms:modified xsi:type="dcterms:W3CDTF">2018-11-08T06:18:28Z</dcterms:modified>
</cp:coreProperties>
</file>