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</p:sldIdLst>
  <p:sldSz cx="30267275" cy="42794238"/>
  <p:notesSz cx="6858000" cy="9144000"/>
  <p:defaultTextStyle>
    <a:defPPr>
      <a:defRPr lang="vi-VN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8BB"/>
    <a:srgbClr val="163552"/>
    <a:srgbClr val="266196"/>
    <a:srgbClr val="3F89CD"/>
    <a:srgbClr val="71A7D9"/>
    <a:srgbClr val="0F2539"/>
    <a:srgbClr val="215483"/>
    <a:srgbClr val="6D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" d="100"/>
          <a:sy n="1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640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3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412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18149" y="742955"/>
            <a:ext cx="22093241" cy="3714781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055"/>
            </a:lvl1pPr>
          </a:lstStyle>
          <a:p>
            <a:pPr algn="ctr"/>
            <a:r>
              <a:rPr lang="en-US" sz="2547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This is a Scientific Poster Template created by Graphicsland &amp; MakeSigns.com </a:t>
            </a:r>
            <a:br>
              <a:rPr lang="en-US" sz="2547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sz="2547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Your poster title would go on these lines</a:t>
            </a:r>
            <a:endParaRPr lang="en-US" sz="2547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8149" y="5052097"/>
            <a:ext cx="22093241" cy="237745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055"/>
            </a:lvl1pPr>
          </a:lstStyle>
          <a:p>
            <a:pPr algn="ctr"/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Author Name, RN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; Author Name, Ph.D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, Author Name, RN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2,3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; Author Name, Ph.D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1,4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 </a:t>
            </a:r>
            <a:br>
              <a:rPr lang="en-US" sz="1711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3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endParaRPr lang="en-US" sz="171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03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46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345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14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19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4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83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4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20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71A7D9"/>
            </a:gs>
            <a:gs pos="0">
              <a:schemeClr val="accent1">
                <a:lumMod val="5000"/>
                <a:lumOff val="95000"/>
              </a:schemeClr>
            </a:gs>
            <a:gs pos="48000">
              <a:srgbClr val="3F89CD"/>
            </a:gs>
            <a:gs pos="75000">
              <a:srgbClr val="215483"/>
            </a:gs>
            <a:gs pos="100000">
              <a:srgbClr val="16355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4899632" y="11150011"/>
            <a:ext cx="15083266" cy="20244390"/>
          </a:xfrm>
          <a:prstGeom prst="roundRect">
            <a:avLst>
              <a:gd name="adj" fmla="val 4189"/>
            </a:avLst>
          </a:prstGeom>
          <a:solidFill>
            <a:srgbClr val="1E1C11">
              <a:alpha val="50196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78418" y="387413"/>
            <a:ext cx="29591530" cy="10479717"/>
          </a:xfrm>
          <a:prstGeom prst="roundRect">
            <a:avLst/>
          </a:prstGeom>
          <a:solidFill>
            <a:srgbClr val="4F6228">
              <a:alpha val="50196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319911" y="11318894"/>
            <a:ext cx="889057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Nội</a:t>
            </a:r>
            <a:r>
              <a:rPr lang="en-US" sz="15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dung</a:t>
            </a:r>
            <a:endParaRPr lang="en-US" sz="15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83726" y="11252793"/>
            <a:ext cx="14246146" cy="20141608"/>
          </a:xfrm>
          <a:prstGeom prst="roundRect">
            <a:avLst>
              <a:gd name="adj" fmla="val 11729"/>
            </a:avLst>
          </a:prstGeom>
          <a:solidFill>
            <a:schemeClr val="accent2">
              <a:lumMod val="75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40062" y="11385804"/>
            <a:ext cx="584647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Đề</a:t>
            </a:r>
            <a:r>
              <a:rPr lang="en-US" sz="15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tài</a:t>
            </a:r>
            <a:endParaRPr lang="en-US" sz="15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725" y="14040638"/>
            <a:ext cx="1424614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indent="400050" algn="ctr"/>
            <a:r>
              <a:rPr lang="vi-VN" sz="9600" b="1" dirty="0"/>
              <a:t>Kết hợp giải thuật lan truyền ngược và mô phỏng luyện kim để huấn luyện </a:t>
            </a:r>
            <a:r>
              <a:rPr lang="vi-VN" sz="9600" b="1" dirty="0" smtClean="0"/>
              <a:t>mạng</a:t>
            </a:r>
            <a:r>
              <a:rPr lang="en-US" sz="9600" b="1" dirty="0" smtClean="0"/>
              <a:t> neuron </a:t>
            </a:r>
            <a:r>
              <a:rPr lang="vi-VN" sz="9600" b="1" dirty="0" smtClean="0"/>
              <a:t>cho </a:t>
            </a:r>
            <a:r>
              <a:rPr lang="vi-VN" sz="9600" b="1" dirty="0"/>
              <a:t>công tác dự báo dòng chảy trên sông</a:t>
            </a:r>
            <a:endParaRPr lang="en-US" sz="9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74637" y="31780063"/>
            <a:ext cx="29708261" cy="10724455"/>
          </a:xfrm>
          <a:prstGeom prst="roundRect">
            <a:avLst>
              <a:gd name="adj" fmla="val 8712"/>
            </a:avLst>
          </a:prstGeom>
          <a:solidFill>
            <a:schemeClr val="tx2">
              <a:lumMod val="50000"/>
              <a:alpha val="50196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70595" y="31999066"/>
            <a:ext cx="182318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Mục</a:t>
            </a:r>
            <a:r>
              <a:rPr lang="en-US" sz="15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tiêu</a:t>
            </a:r>
            <a:endParaRPr lang="en-US" sz="15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70595" y="34244207"/>
            <a:ext cx="2859935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Tx/>
              <a:buChar char="-"/>
            </a:pP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Nắm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bắt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những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cơ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sở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lý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thuyết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nền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tảng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về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mạng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nơ-ron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nhân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tạo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Tìm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hiểu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hiện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thực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huấn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luyện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mạng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nơ-ron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2667854" lvl="2" indent="-457200">
              <a:buFont typeface="Wingdings" panose="05000000000000000000" pitchFamily="2" charset="2"/>
              <a:buChar char="§"/>
            </a:pP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truyền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ngược</a:t>
            </a:r>
            <a:endParaRPr lang="en-US" sz="6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67854" lvl="2" indent="-457200">
              <a:buFont typeface="Wingdings" panose="05000000000000000000" pitchFamily="2" charset="2"/>
              <a:buChar char="§"/>
            </a:pP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tìm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kiếm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cục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bộ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ngẫu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nhiên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hóa</a:t>
            </a:r>
            <a:endParaRPr lang="en-US" sz="6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67854" lvl="2" indent="-457200">
              <a:buFont typeface="Wingdings" panose="05000000000000000000" pitchFamily="2" charset="2"/>
              <a:buChar char="§"/>
            </a:pP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phỏng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luyện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kim</a:t>
            </a:r>
            <a:endParaRPr lang="en-US" sz="6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Áp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dụng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huấn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luyện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kết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hợp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trên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vào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công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tác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dự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báo</a:t>
            </a:r>
            <a:r>
              <a:rPr lang="en-US" sz="6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dòng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chảy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trên</a:t>
            </a:r>
            <a:r>
              <a:rPr lang="en-US" sz="6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sông</a:t>
            </a:r>
            <a:endParaRPr lang="en-US" sz="6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59386" y="4385619"/>
            <a:ext cx="29123512" cy="2997934"/>
          </a:xfrm>
        </p:spPr>
        <p:txBody>
          <a:bodyPr>
            <a:no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15600" b="1" dirty="0">
                <a:solidFill>
                  <a:schemeClr val="accent2">
                    <a:lumMod val="75000"/>
                  </a:schemeClr>
                </a:solidFill>
                <a:latin typeface="Tekton Pro" pitchFamily="34" charset="0"/>
              </a:rPr>
              <a:t>LUẬN VĂN TỐT NGHIỆP</a:t>
            </a:r>
            <a:endParaRPr lang="en-US" sz="15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93149" y="6379624"/>
            <a:ext cx="27425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Ngành</a:t>
            </a:r>
            <a:r>
              <a:rPr lang="en-US" sz="12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120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Khoa</a:t>
            </a:r>
            <a:r>
              <a:rPr lang="en-US" sz="12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120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học</a:t>
            </a:r>
            <a:r>
              <a:rPr lang="en-US" sz="12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120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Máy</a:t>
            </a:r>
            <a:r>
              <a:rPr lang="en-US" sz="12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120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tính</a:t>
            </a:r>
            <a:endParaRPr lang="vi-VN" sz="1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8" y="3925250"/>
            <a:ext cx="4982507" cy="49825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292" y="3991619"/>
            <a:ext cx="4727656" cy="454152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862484" y="8246254"/>
            <a:ext cx="19659600" cy="226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GVHD: 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PGS.TS </a:t>
            </a:r>
            <a:r>
              <a:rPr lang="en-US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Dương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Tuấn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Anh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vi-VN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149" y="1240456"/>
            <a:ext cx="275982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Albertus Medium" pitchFamily="34" charset="0"/>
              </a:rPr>
              <a:t>TRƯỜNG ĐẠI HỌC BÁCH KHOA TP. HỒ CHÍ MINH</a:t>
            </a:r>
            <a:br>
              <a:rPr lang="en-US" sz="8800" b="1" dirty="0">
                <a:solidFill>
                  <a:schemeClr val="bg1"/>
                </a:solidFill>
                <a:latin typeface="Albertus Medium" pitchFamily="34" charset="0"/>
              </a:rPr>
            </a:br>
            <a:r>
              <a:rPr lang="en-US" sz="8800" b="1" dirty="0">
                <a:solidFill>
                  <a:schemeClr val="bg1"/>
                </a:solidFill>
                <a:latin typeface="Albertus Medium" pitchFamily="34" charset="0"/>
              </a:rPr>
              <a:t>KHOA </a:t>
            </a:r>
            <a:r>
              <a:rPr lang="en-US" sz="8800" b="1" dirty="0" err="1">
                <a:solidFill>
                  <a:schemeClr val="bg1"/>
                </a:solidFill>
                <a:latin typeface="Albertus Medium" pitchFamily="34" charset="0"/>
              </a:rPr>
              <a:t>KHOA</a:t>
            </a:r>
            <a:r>
              <a:rPr lang="en-US" sz="8800" b="1" dirty="0">
                <a:solidFill>
                  <a:schemeClr val="bg1"/>
                </a:solidFill>
                <a:latin typeface="Albertus Medium" pitchFamily="34" charset="0"/>
              </a:rPr>
              <a:t> HỌC VÀ KỸ THUẬT MÁY TÍNH</a:t>
            </a:r>
            <a:endParaRPr lang="vi-VN" sz="8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6475" y="9562388"/>
            <a:ext cx="1965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SVTH: </a:t>
            </a:r>
            <a:r>
              <a:rPr lang="en-US" sz="60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Nguyễn</a:t>
            </a:r>
            <a:r>
              <a:rPr lang="en-US" sz="6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Huy</a:t>
            </a:r>
            <a:r>
              <a:rPr lang="en-US" sz="6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Khánh</a:t>
            </a:r>
            <a:r>
              <a:rPr lang="en-US" sz="6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51201637</a:t>
            </a:r>
            <a:endParaRPr lang="vi-VN" sz="6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" r="6928"/>
          <a:stretch/>
        </p:blipFill>
        <p:spPr>
          <a:xfrm>
            <a:off x="2145855" y="23382598"/>
            <a:ext cx="11097750" cy="6980706"/>
          </a:xfrm>
          <a:prstGeom prst="rect">
            <a:avLst/>
          </a:prstGeom>
        </p:spPr>
      </p:pic>
      <p:pic>
        <p:nvPicPr>
          <p:cNvPr id="29" name="Picture 3" descr="sasas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b="21008"/>
          <a:stretch>
            <a:fillRect/>
          </a:stretch>
        </p:blipFill>
        <p:spPr bwMode="auto">
          <a:xfrm>
            <a:off x="15340217" y="23382598"/>
            <a:ext cx="13978002" cy="719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2006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134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Albertus Medium</vt:lpstr>
      <vt:lpstr>Arial</vt:lpstr>
      <vt:lpstr>Calibri</vt:lpstr>
      <vt:lpstr>Calibri Light</vt:lpstr>
      <vt:lpstr>Segoe UI Black</vt:lpstr>
      <vt:lpstr>Tahoma</vt:lpstr>
      <vt:lpstr>Tekton Pro</vt:lpstr>
      <vt:lpstr>Verdana</vt:lpstr>
      <vt:lpstr>Wingdings</vt:lpstr>
      <vt:lpstr>Office Theme</vt:lpstr>
      <vt:lpstr>PowerPoint Presentation</vt:lpstr>
    </vt:vector>
  </TitlesOfParts>
  <Company>00000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Le Tien Duat</cp:lastModifiedBy>
  <cp:revision>9</cp:revision>
  <dcterms:created xsi:type="dcterms:W3CDTF">2016-11-02T08:54:35Z</dcterms:created>
  <dcterms:modified xsi:type="dcterms:W3CDTF">2016-12-19T12:00:03Z</dcterms:modified>
</cp:coreProperties>
</file>