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3" r:id="rId7"/>
    <p:sldId id="268" r:id="rId8"/>
    <p:sldId id="265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A917D-BD45-4114-995F-B9164FEB2C91}" v="47" dt="2024-08-28T00:15:5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Bachhav" userId="1c62dda732d8aa0b" providerId="LiveId" clId="{A2EA917D-BD45-4114-995F-B9164FEB2C91}"/>
    <pc:docChg chg="custSel addSld modSld">
      <pc:chgData name="Atul Bachhav" userId="1c62dda732d8aa0b" providerId="LiveId" clId="{A2EA917D-BD45-4114-995F-B9164FEB2C91}" dt="2024-08-28T00:33:21.068" v="67" actId="26606"/>
      <pc:docMkLst>
        <pc:docMk/>
      </pc:docMkLst>
      <pc:sldChg chg="modSp">
        <pc:chgData name="Atul Bachhav" userId="1c62dda732d8aa0b" providerId="LiveId" clId="{A2EA917D-BD45-4114-995F-B9164FEB2C91}" dt="2024-08-28T00:15:50.684" v="62" actId="20577"/>
        <pc:sldMkLst>
          <pc:docMk/>
          <pc:sldMk cId="2308727465" sldId="257"/>
        </pc:sldMkLst>
        <pc:graphicFrameChg chg="mod">
          <ac:chgData name="Atul Bachhav" userId="1c62dda732d8aa0b" providerId="LiveId" clId="{A2EA917D-BD45-4114-995F-B9164FEB2C91}" dt="2024-08-28T00:15:50.684" v="62" actId="20577"/>
          <ac:graphicFrameMkLst>
            <pc:docMk/>
            <pc:sldMk cId="2308727465" sldId="257"/>
            <ac:graphicFrameMk id="12" creationId="{E7D5ABC2-0D61-7DA7-E109-FBD5FFC3AB48}"/>
          </ac:graphicFrameMkLst>
        </pc:graphicFrameChg>
      </pc:sldChg>
      <pc:sldChg chg="modSp mod">
        <pc:chgData name="Atul Bachhav" userId="1c62dda732d8aa0b" providerId="LiveId" clId="{A2EA917D-BD45-4114-995F-B9164FEB2C91}" dt="2024-08-27T23:26:55.290" v="60" actId="20577"/>
        <pc:sldMkLst>
          <pc:docMk/>
          <pc:sldMk cId="1871781576" sldId="266"/>
        </pc:sldMkLst>
        <pc:spChg chg="mod">
          <ac:chgData name="Atul Bachhav" userId="1c62dda732d8aa0b" providerId="LiveId" clId="{A2EA917D-BD45-4114-995F-B9164FEB2C91}" dt="2024-08-27T23:26:55.290" v="60" actId="20577"/>
          <ac:spMkLst>
            <pc:docMk/>
            <pc:sldMk cId="1871781576" sldId="266"/>
            <ac:spMk id="2" creationId="{D7F53FF1-3A0C-86A8-763E-B5CE318022D0}"/>
          </ac:spMkLst>
        </pc:spChg>
      </pc:sldChg>
      <pc:sldChg chg="modSp mod">
        <pc:chgData name="Atul Bachhav" userId="1c62dda732d8aa0b" providerId="LiveId" clId="{A2EA917D-BD45-4114-995F-B9164FEB2C91}" dt="2024-08-27T23:23:04.279" v="49" actId="20577"/>
        <pc:sldMkLst>
          <pc:docMk/>
          <pc:sldMk cId="2062979126" sldId="268"/>
        </pc:sldMkLst>
        <pc:spChg chg="mod">
          <ac:chgData name="Atul Bachhav" userId="1c62dda732d8aa0b" providerId="LiveId" clId="{A2EA917D-BD45-4114-995F-B9164FEB2C91}" dt="2024-08-27T23:23:04.279" v="49" actId="20577"/>
          <ac:spMkLst>
            <pc:docMk/>
            <pc:sldMk cId="2062979126" sldId="268"/>
            <ac:spMk id="2" creationId="{243D38ED-E40C-C53E-443C-DD89480FB9B9}"/>
          </ac:spMkLst>
        </pc:spChg>
      </pc:sldChg>
      <pc:sldChg chg="addSp modSp new mod setBg">
        <pc:chgData name="Atul Bachhav" userId="1c62dda732d8aa0b" providerId="LiveId" clId="{A2EA917D-BD45-4114-995F-B9164FEB2C91}" dt="2024-08-28T00:33:21.068" v="67" actId="26606"/>
        <pc:sldMkLst>
          <pc:docMk/>
          <pc:sldMk cId="4232959651" sldId="269"/>
        </pc:sldMkLst>
        <pc:spChg chg="mod">
          <ac:chgData name="Atul Bachhav" userId="1c62dda732d8aa0b" providerId="LiveId" clId="{A2EA917D-BD45-4114-995F-B9164FEB2C91}" dt="2024-08-28T00:33:21.068" v="67" actId="26606"/>
          <ac:spMkLst>
            <pc:docMk/>
            <pc:sldMk cId="4232959651" sldId="269"/>
            <ac:spMk id="2" creationId="{BD2F49C7-1441-E31F-BAFE-242A4031A524}"/>
          </ac:spMkLst>
        </pc:spChg>
        <pc:spChg chg="mod">
          <ac:chgData name="Atul Bachhav" userId="1c62dda732d8aa0b" providerId="LiveId" clId="{A2EA917D-BD45-4114-995F-B9164FEB2C91}" dt="2024-08-28T00:33:21.068" v="67" actId="26606"/>
          <ac:spMkLst>
            <pc:docMk/>
            <pc:sldMk cId="4232959651" sldId="269"/>
            <ac:spMk id="3" creationId="{24E68BBC-6D1A-785A-1E69-D6FEA90F136F}"/>
          </ac:spMkLst>
        </pc:spChg>
        <pc:grpChg chg="add">
          <ac:chgData name="Atul Bachhav" userId="1c62dda732d8aa0b" providerId="LiveId" clId="{A2EA917D-BD45-4114-995F-B9164FEB2C91}" dt="2024-08-28T00:33:21.068" v="67" actId="26606"/>
          <ac:grpSpMkLst>
            <pc:docMk/>
            <pc:sldMk cId="4232959651" sldId="269"/>
            <ac:grpSpMk id="9" creationId="{5EFBDE31-BB3E-6CFC-23CD-B5976DA38438}"/>
          </ac:grpSpMkLst>
        </pc:grpChg>
        <pc:picChg chg="add">
          <ac:chgData name="Atul Bachhav" userId="1c62dda732d8aa0b" providerId="LiveId" clId="{A2EA917D-BD45-4114-995F-B9164FEB2C91}" dt="2024-08-28T00:33:21.068" v="67" actId="26606"/>
          <ac:picMkLst>
            <pc:docMk/>
            <pc:sldMk cId="4232959651" sldId="269"/>
            <ac:picMk id="5" creationId="{972232D2-5D47-0B99-BA2A-49C38534957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500A4-4AB2-4C74-88A9-B31A8F63C3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C7397-4E49-4A93-9CA9-85647E1FC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percentage increase in the value of the stock at close.</a:t>
          </a:r>
        </a:p>
      </dgm:t>
    </dgm:pt>
    <dgm:pt modelId="{0EFD9625-4A28-4334-AFEB-D0CD9736805F}" type="parTrans" cxnId="{F62EBC31-6394-4AC0-8E5B-C2048FEC697A}">
      <dgm:prSet/>
      <dgm:spPr/>
      <dgm:t>
        <a:bodyPr/>
        <a:lstStyle/>
        <a:p>
          <a:endParaRPr lang="en-US"/>
        </a:p>
      </dgm:t>
    </dgm:pt>
    <dgm:pt modelId="{C2AF316F-31B3-4DFE-91CD-D5381C688DD4}" type="sibTrans" cxnId="{F62EBC31-6394-4AC0-8E5B-C2048FEC697A}">
      <dgm:prSet/>
      <dgm:spPr/>
      <dgm:t>
        <a:bodyPr/>
        <a:lstStyle/>
        <a:p>
          <a:endParaRPr lang="en-US"/>
        </a:p>
      </dgm:t>
    </dgm:pt>
    <dgm:pt modelId="{CD6E1DB4-B8C5-4315-BB1E-5BAE4E558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 our target variable as an increase larger than 0.5% (so that it’s worthwhile to make a purchase)</a:t>
          </a:r>
        </a:p>
      </dgm:t>
    </dgm:pt>
    <dgm:pt modelId="{746193EA-D00F-4C6A-A3FA-A5E45CC1EFA4}" type="parTrans" cxnId="{A07D0B1B-36B8-47D1-8374-CA10B18F8B40}">
      <dgm:prSet/>
      <dgm:spPr/>
      <dgm:t>
        <a:bodyPr/>
        <a:lstStyle/>
        <a:p>
          <a:endParaRPr lang="en-US"/>
        </a:p>
      </dgm:t>
    </dgm:pt>
    <dgm:pt modelId="{D5AA54E0-78AB-4E1A-A42A-D11165347A19}" type="sibTrans" cxnId="{A07D0B1B-36B8-47D1-8374-CA10B18F8B40}">
      <dgm:prSet/>
      <dgm:spPr/>
      <dgm:t>
        <a:bodyPr/>
        <a:lstStyle/>
        <a:p>
          <a:endParaRPr lang="en-US"/>
        </a:p>
      </dgm:t>
    </dgm:pt>
    <dgm:pt modelId="{C599271E-2FAC-4C56-9736-36E8AFF689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yahoo API to get historical stock data of various tickers.</a:t>
          </a:r>
        </a:p>
      </dgm:t>
    </dgm:pt>
    <dgm:pt modelId="{762C9FCF-4AB8-49A8-B961-4EB4124626E1}" type="parTrans" cxnId="{4E1A1ADE-FA81-4B9E-A389-E9C443A16C86}">
      <dgm:prSet/>
      <dgm:spPr/>
      <dgm:t>
        <a:bodyPr/>
        <a:lstStyle/>
        <a:p>
          <a:endParaRPr lang="en-US"/>
        </a:p>
      </dgm:t>
    </dgm:pt>
    <dgm:pt modelId="{BD61C63B-8A0A-4518-88EC-E45CB3BBA449}" type="sibTrans" cxnId="{4E1A1ADE-FA81-4B9E-A389-E9C443A16C86}">
      <dgm:prSet/>
      <dgm:spPr/>
      <dgm:t>
        <a:bodyPr/>
        <a:lstStyle/>
        <a:p>
          <a:endParaRPr lang="en-US"/>
        </a:p>
      </dgm:t>
    </dgm:pt>
    <dgm:pt modelId="{47687E9F-D881-42B6-80B2-C5D9EFA4B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Stock price from last 15 years </a:t>
          </a:r>
        </a:p>
      </dgm:t>
    </dgm:pt>
    <dgm:pt modelId="{845C8ABA-D835-4A68-A6D1-01BA313A8B3B}" type="parTrans" cxnId="{16B54419-2970-466D-AD9F-F68AAACEDCB1}">
      <dgm:prSet/>
      <dgm:spPr/>
      <dgm:t>
        <a:bodyPr/>
        <a:lstStyle/>
        <a:p>
          <a:endParaRPr lang="en-US"/>
        </a:p>
      </dgm:t>
    </dgm:pt>
    <dgm:pt modelId="{61CF7F1A-2994-4FAD-A356-DAF2AA2E287E}" type="sibTrans" cxnId="{16B54419-2970-466D-AD9F-F68AAACEDCB1}">
      <dgm:prSet/>
      <dgm:spPr/>
      <dgm:t>
        <a:bodyPr/>
        <a:lstStyle/>
        <a:p>
          <a:endParaRPr lang="en-US"/>
        </a:p>
      </dgm:t>
    </dgm:pt>
    <dgm:pt modelId="{4BF5D964-1D85-4557-94E3-88BD0468D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List : Open , High , Low , Adj Close, RSI,EMAF, EMAM, EMAS</a:t>
          </a:r>
        </a:p>
      </dgm:t>
    </dgm:pt>
    <dgm:pt modelId="{2FB9F86F-E415-4BDA-A836-11EB372EA566}" type="parTrans" cxnId="{F68C802F-FC08-4B9C-BD8F-105F33F2974C}">
      <dgm:prSet/>
      <dgm:spPr/>
      <dgm:t>
        <a:bodyPr/>
        <a:lstStyle/>
        <a:p>
          <a:endParaRPr lang="en-US"/>
        </a:p>
      </dgm:t>
    </dgm:pt>
    <dgm:pt modelId="{850C0715-678D-49F0-A934-66E00F9DC885}" type="sibTrans" cxnId="{F68C802F-FC08-4B9C-BD8F-105F33F2974C}">
      <dgm:prSet/>
      <dgm:spPr/>
      <dgm:t>
        <a:bodyPr/>
        <a:lstStyle/>
        <a:p>
          <a:endParaRPr lang="en-US"/>
        </a:p>
      </dgm:t>
    </dgm:pt>
    <dgm:pt modelId="{5C28905E-A383-4D36-A256-948BDFA80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 : </a:t>
          </a:r>
          <a:r>
            <a:rPr lang="en-US" dirty="0" err="1"/>
            <a:t>TargetNextClose</a:t>
          </a:r>
          <a:r>
            <a:rPr lang="en-US" dirty="0"/>
            <a:t>,  </a:t>
          </a:r>
          <a:r>
            <a:rPr lang="en-US" dirty="0" err="1"/>
            <a:t>TargetClass</a:t>
          </a:r>
          <a:r>
            <a:rPr lang="en-US" dirty="0"/>
            <a:t>, Target</a:t>
          </a:r>
        </a:p>
      </dgm:t>
    </dgm:pt>
    <dgm:pt modelId="{13CA01A0-8418-49FD-A174-9CCF90E77EEC}" type="parTrans" cxnId="{9125A32A-E927-42E5-8414-CE085B642874}">
      <dgm:prSet/>
      <dgm:spPr/>
      <dgm:t>
        <a:bodyPr/>
        <a:lstStyle/>
        <a:p>
          <a:endParaRPr lang="en-US"/>
        </a:p>
      </dgm:t>
    </dgm:pt>
    <dgm:pt modelId="{112E24E2-185B-4BA4-874F-83606410D6F2}" type="sibTrans" cxnId="{9125A32A-E927-42E5-8414-CE085B642874}">
      <dgm:prSet/>
      <dgm:spPr/>
      <dgm:t>
        <a:bodyPr/>
        <a:lstStyle/>
        <a:p>
          <a:endParaRPr lang="en-US"/>
        </a:p>
      </dgm:t>
    </dgm:pt>
    <dgm:pt modelId="{C1FFB22C-B9FC-4B81-8FA5-DC31470D6371}" type="pres">
      <dgm:prSet presAssocID="{471500A4-4AB2-4C74-88A9-B31A8F63C3BC}" presName="root" presStyleCnt="0">
        <dgm:presLayoutVars>
          <dgm:dir/>
          <dgm:resizeHandles val="exact"/>
        </dgm:presLayoutVars>
      </dgm:prSet>
      <dgm:spPr/>
    </dgm:pt>
    <dgm:pt modelId="{FFED0717-967B-41A3-8EB6-6C171F59A4F9}" type="pres">
      <dgm:prSet presAssocID="{91AC7397-4E49-4A93-9CA9-85647E1FC10B}" presName="compNode" presStyleCnt="0"/>
      <dgm:spPr/>
    </dgm:pt>
    <dgm:pt modelId="{176D56D4-A222-4A18-8D22-0E5D710C693B}" type="pres">
      <dgm:prSet presAssocID="{91AC7397-4E49-4A93-9CA9-85647E1FC10B}" presName="bgRect" presStyleLbl="bgShp" presStyleIdx="0" presStyleCnt="6"/>
      <dgm:spPr/>
    </dgm:pt>
    <dgm:pt modelId="{5AACDC9B-C262-48CF-929A-034C50CAD948}" type="pres">
      <dgm:prSet presAssocID="{91AC7397-4E49-4A93-9CA9-85647E1FC1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7738C42-4ED6-4DAC-846A-B3F7C2E9A6C5}" type="pres">
      <dgm:prSet presAssocID="{91AC7397-4E49-4A93-9CA9-85647E1FC10B}" presName="spaceRect" presStyleCnt="0"/>
      <dgm:spPr/>
    </dgm:pt>
    <dgm:pt modelId="{8971F482-81CA-41B1-873F-DA512EEFB63A}" type="pres">
      <dgm:prSet presAssocID="{91AC7397-4E49-4A93-9CA9-85647E1FC10B}" presName="parTx" presStyleLbl="revTx" presStyleIdx="0" presStyleCnt="6">
        <dgm:presLayoutVars>
          <dgm:chMax val="0"/>
          <dgm:chPref val="0"/>
        </dgm:presLayoutVars>
      </dgm:prSet>
      <dgm:spPr/>
    </dgm:pt>
    <dgm:pt modelId="{524A7059-BF0F-493A-968F-9BB2BEAB9779}" type="pres">
      <dgm:prSet presAssocID="{C2AF316F-31B3-4DFE-91CD-D5381C688DD4}" presName="sibTrans" presStyleCnt="0"/>
      <dgm:spPr/>
    </dgm:pt>
    <dgm:pt modelId="{2F8B12FB-9852-437F-B50C-7807A67AE928}" type="pres">
      <dgm:prSet presAssocID="{CD6E1DB4-B8C5-4315-BB1E-5BAE4E558659}" presName="compNode" presStyleCnt="0"/>
      <dgm:spPr/>
    </dgm:pt>
    <dgm:pt modelId="{F37551D1-C7B8-4400-91D0-8A62ED33C16B}" type="pres">
      <dgm:prSet presAssocID="{CD6E1DB4-B8C5-4315-BB1E-5BAE4E558659}" presName="bgRect" presStyleLbl="bgShp" presStyleIdx="1" presStyleCnt="6"/>
      <dgm:spPr/>
    </dgm:pt>
    <dgm:pt modelId="{E2679883-92F0-4889-A9B6-9DAF2CCB2C61}" type="pres">
      <dgm:prSet presAssocID="{CD6E1DB4-B8C5-4315-BB1E-5BAE4E5586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2DD2D6F-3CF3-4220-93D7-FB458AC16C12}" type="pres">
      <dgm:prSet presAssocID="{CD6E1DB4-B8C5-4315-BB1E-5BAE4E558659}" presName="spaceRect" presStyleCnt="0"/>
      <dgm:spPr/>
    </dgm:pt>
    <dgm:pt modelId="{55AD76D2-4378-4230-8021-59C4D02CC2FB}" type="pres">
      <dgm:prSet presAssocID="{CD6E1DB4-B8C5-4315-BB1E-5BAE4E558659}" presName="parTx" presStyleLbl="revTx" presStyleIdx="1" presStyleCnt="6">
        <dgm:presLayoutVars>
          <dgm:chMax val="0"/>
          <dgm:chPref val="0"/>
        </dgm:presLayoutVars>
      </dgm:prSet>
      <dgm:spPr/>
    </dgm:pt>
    <dgm:pt modelId="{E1A3FD61-7B85-44E3-90B1-A20A6873B9ED}" type="pres">
      <dgm:prSet presAssocID="{D5AA54E0-78AB-4E1A-A42A-D11165347A19}" presName="sibTrans" presStyleCnt="0"/>
      <dgm:spPr/>
    </dgm:pt>
    <dgm:pt modelId="{FA6F413C-BBDB-4C7A-ADCF-CE3E7302FEBE}" type="pres">
      <dgm:prSet presAssocID="{C599271E-2FAC-4C56-9736-36E8AFF6894B}" presName="compNode" presStyleCnt="0"/>
      <dgm:spPr/>
    </dgm:pt>
    <dgm:pt modelId="{7140E195-1865-4141-AFE2-7FBB1AA99765}" type="pres">
      <dgm:prSet presAssocID="{C599271E-2FAC-4C56-9736-36E8AFF6894B}" presName="bgRect" presStyleLbl="bgShp" presStyleIdx="2" presStyleCnt="6"/>
      <dgm:spPr/>
    </dgm:pt>
    <dgm:pt modelId="{A873C3F6-375F-4071-A217-3DA7A1C7DDBA}" type="pres">
      <dgm:prSet presAssocID="{C599271E-2FAC-4C56-9736-36E8AFF689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E5149D-FD83-4F1F-98FA-54D8476C3C4C}" type="pres">
      <dgm:prSet presAssocID="{C599271E-2FAC-4C56-9736-36E8AFF6894B}" presName="spaceRect" presStyleCnt="0"/>
      <dgm:spPr/>
    </dgm:pt>
    <dgm:pt modelId="{8BF41DCA-7F94-48DE-8670-3F5FBDAE153A}" type="pres">
      <dgm:prSet presAssocID="{C599271E-2FAC-4C56-9736-36E8AFF6894B}" presName="parTx" presStyleLbl="revTx" presStyleIdx="2" presStyleCnt="6">
        <dgm:presLayoutVars>
          <dgm:chMax val="0"/>
          <dgm:chPref val="0"/>
        </dgm:presLayoutVars>
      </dgm:prSet>
      <dgm:spPr/>
    </dgm:pt>
    <dgm:pt modelId="{9DF84251-BCE5-45E5-9C6C-7CFC7D9E7E2D}" type="pres">
      <dgm:prSet presAssocID="{BD61C63B-8A0A-4518-88EC-E45CB3BBA449}" presName="sibTrans" presStyleCnt="0"/>
      <dgm:spPr/>
    </dgm:pt>
    <dgm:pt modelId="{947A044C-2C4C-414E-B32B-BC00EC1E7A94}" type="pres">
      <dgm:prSet presAssocID="{47687E9F-D881-42B6-80B2-C5D9EFA4B4CE}" presName="compNode" presStyleCnt="0"/>
      <dgm:spPr/>
    </dgm:pt>
    <dgm:pt modelId="{B0ECF6D1-A928-4F17-973E-A9A66F2B7974}" type="pres">
      <dgm:prSet presAssocID="{47687E9F-D881-42B6-80B2-C5D9EFA4B4CE}" presName="bgRect" presStyleLbl="bgShp" presStyleIdx="3" presStyleCnt="6"/>
      <dgm:spPr/>
    </dgm:pt>
    <dgm:pt modelId="{2E9EBB6D-CE2E-4DC3-9F07-55D800AFA7FC}" type="pres">
      <dgm:prSet presAssocID="{47687E9F-D881-42B6-80B2-C5D9EFA4B4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183370-FE21-42A3-8FED-F2D5DE2C1308}" type="pres">
      <dgm:prSet presAssocID="{47687E9F-D881-42B6-80B2-C5D9EFA4B4CE}" presName="spaceRect" presStyleCnt="0"/>
      <dgm:spPr/>
    </dgm:pt>
    <dgm:pt modelId="{91A2994B-EBDE-40E5-BDB3-76C80C450EF6}" type="pres">
      <dgm:prSet presAssocID="{47687E9F-D881-42B6-80B2-C5D9EFA4B4CE}" presName="parTx" presStyleLbl="revTx" presStyleIdx="3" presStyleCnt="6">
        <dgm:presLayoutVars>
          <dgm:chMax val="0"/>
          <dgm:chPref val="0"/>
        </dgm:presLayoutVars>
      </dgm:prSet>
      <dgm:spPr/>
    </dgm:pt>
    <dgm:pt modelId="{D24E272B-CB33-4A0B-894C-68209E61CC76}" type="pres">
      <dgm:prSet presAssocID="{61CF7F1A-2994-4FAD-A356-DAF2AA2E287E}" presName="sibTrans" presStyleCnt="0"/>
      <dgm:spPr/>
    </dgm:pt>
    <dgm:pt modelId="{640976F8-DA09-490E-9408-82B499CC434B}" type="pres">
      <dgm:prSet presAssocID="{4BF5D964-1D85-4557-94E3-88BD0468DE08}" presName="compNode" presStyleCnt="0"/>
      <dgm:spPr/>
    </dgm:pt>
    <dgm:pt modelId="{1F3F04F3-DAFE-47F6-B411-C146334CD204}" type="pres">
      <dgm:prSet presAssocID="{4BF5D964-1D85-4557-94E3-88BD0468DE08}" presName="bgRect" presStyleLbl="bgShp" presStyleIdx="4" presStyleCnt="6"/>
      <dgm:spPr/>
    </dgm:pt>
    <dgm:pt modelId="{F67CEEAC-2B2B-42D4-B177-F17A8448813E}" type="pres">
      <dgm:prSet presAssocID="{4BF5D964-1D85-4557-94E3-88BD0468DE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030689-46BB-4774-A8AE-E23A3BCC91B1}" type="pres">
      <dgm:prSet presAssocID="{4BF5D964-1D85-4557-94E3-88BD0468DE08}" presName="spaceRect" presStyleCnt="0"/>
      <dgm:spPr/>
    </dgm:pt>
    <dgm:pt modelId="{76853735-BE87-492A-A045-6250DE959F79}" type="pres">
      <dgm:prSet presAssocID="{4BF5D964-1D85-4557-94E3-88BD0468DE08}" presName="parTx" presStyleLbl="revTx" presStyleIdx="4" presStyleCnt="6">
        <dgm:presLayoutVars>
          <dgm:chMax val="0"/>
          <dgm:chPref val="0"/>
        </dgm:presLayoutVars>
      </dgm:prSet>
      <dgm:spPr/>
    </dgm:pt>
    <dgm:pt modelId="{F2C067CF-B0CF-407C-9E27-EA44501F6BF0}" type="pres">
      <dgm:prSet presAssocID="{850C0715-678D-49F0-A934-66E00F9DC885}" presName="sibTrans" presStyleCnt="0"/>
      <dgm:spPr/>
    </dgm:pt>
    <dgm:pt modelId="{914179EC-F043-4FF9-B7F5-1448A93B76CB}" type="pres">
      <dgm:prSet presAssocID="{5C28905E-A383-4D36-A256-948BDFA80101}" presName="compNode" presStyleCnt="0"/>
      <dgm:spPr/>
    </dgm:pt>
    <dgm:pt modelId="{31248729-4295-4965-A31E-D122AC20F2F1}" type="pres">
      <dgm:prSet presAssocID="{5C28905E-A383-4D36-A256-948BDFA80101}" presName="bgRect" presStyleLbl="bgShp" presStyleIdx="5" presStyleCnt="6"/>
      <dgm:spPr/>
    </dgm:pt>
    <dgm:pt modelId="{652ADB64-0C81-4F9B-B285-4D4996022F13}" type="pres">
      <dgm:prSet presAssocID="{5C28905E-A383-4D36-A256-948BDFA801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1BEDD0D-373A-4C32-B9F5-B64CDFBA154D}" type="pres">
      <dgm:prSet presAssocID="{5C28905E-A383-4D36-A256-948BDFA80101}" presName="spaceRect" presStyleCnt="0"/>
      <dgm:spPr/>
    </dgm:pt>
    <dgm:pt modelId="{BDEB2A3B-5582-4208-8966-9E373E34E41F}" type="pres">
      <dgm:prSet presAssocID="{5C28905E-A383-4D36-A256-948BDFA8010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6B54419-2970-466D-AD9F-F68AAACEDCB1}" srcId="{471500A4-4AB2-4C74-88A9-B31A8F63C3BC}" destId="{47687E9F-D881-42B6-80B2-C5D9EFA4B4CE}" srcOrd="3" destOrd="0" parTransId="{845C8ABA-D835-4A68-A6D1-01BA313A8B3B}" sibTransId="{61CF7F1A-2994-4FAD-A356-DAF2AA2E287E}"/>
    <dgm:cxn modelId="{A07D0B1B-36B8-47D1-8374-CA10B18F8B40}" srcId="{471500A4-4AB2-4C74-88A9-B31A8F63C3BC}" destId="{CD6E1DB4-B8C5-4315-BB1E-5BAE4E558659}" srcOrd="1" destOrd="0" parTransId="{746193EA-D00F-4C6A-A3FA-A5E45CC1EFA4}" sibTransId="{D5AA54E0-78AB-4E1A-A42A-D11165347A19}"/>
    <dgm:cxn modelId="{56A6101E-96A7-4AF3-90CE-0BC9FC03B13C}" type="presOf" srcId="{CD6E1DB4-B8C5-4315-BB1E-5BAE4E558659}" destId="{55AD76D2-4378-4230-8021-59C4D02CC2FB}" srcOrd="0" destOrd="0" presId="urn:microsoft.com/office/officeart/2018/2/layout/IconVerticalSolidList"/>
    <dgm:cxn modelId="{9125A32A-E927-42E5-8414-CE085B642874}" srcId="{471500A4-4AB2-4C74-88A9-B31A8F63C3BC}" destId="{5C28905E-A383-4D36-A256-948BDFA80101}" srcOrd="5" destOrd="0" parTransId="{13CA01A0-8418-49FD-A174-9CCF90E77EEC}" sibTransId="{112E24E2-185B-4BA4-874F-83606410D6F2}"/>
    <dgm:cxn modelId="{F68C802F-FC08-4B9C-BD8F-105F33F2974C}" srcId="{471500A4-4AB2-4C74-88A9-B31A8F63C3BC}" destId="{4BF5D964-1D85-4557-94E3-88BD0468DE08}" srcOrd="4" destOrd="0" parTransId="{2FB9F86F-E415-4BDA-A836-11EB372EA566}" sibTransId="{850C0715-678D-49F0-A934-66E00F9DC885}"/>
    <dgm:cxn modelId="{F62EBC31-6394-4AC0-8E5B-C2048FEC697A}" srcId="{471500A4-4AB2-4C74-88A9-B31A8F63C3BC}" destId="{91AC7397-4E49-4A93-9CA9-85647E1FC10B}" srcOrd="0" destOrd="0" parTransId="{0EFD9625-4A28-4334-AFEB-D0CD9736805F}" sibTransId="{C2AF316F-31B3-4DFE-91CD-D5381C688DD4}"/>
    <dgm:cxn modelId="{EBE0D934-75AB-498A-8858-CFB09FBAFD3D}" type="presOf" srcId="{C599271E-2FAC-4C56-9736-36E8AFF6894B}" destId="{8BF41DCA-7F94-48DE-8670-3F5FBDAE153A}" srcOrd="0" destOrd="0" presId="urn:microsoft.com/office/officeart/2018/2/layout/IconVerticalSolidList"/>
    <dgm:cxn modelId="{93EEFB5E-5D12-42B3-B623-352AC8AA9814}" type="presOf" srcId="{91AC7397-4E49-4A93-9CA9-85647E1FC10B}" destId="{8971F482-81CA-41B1-873F-DA512EEFB63A}" srcOrd="0" destOrd="0" presId="urn:microsoft.com/office/officeart/2018/2/layout/IconVerticalSolidList"/>
    <dgm:cxn modelId="{39EAD641-2D19-415B-B2FB-3AFF96DA43A2}" type="presOf" srcId="{4BF5D964-1D85-4557-94E3-88BD0468DE08}" destId="{76853735-BE87-492A-A045-6250DE959F79}" srcOrd="0" destOrd="0" presId="urn:microsoft.com/office/officeart/2018/2/layout/IconVerticalSolidList"/>
    <dgm:cxn modelId="{CD40369F-A6FA-483E-96E9-91ECF66589F7}" type="presOf" srcId="{47687E9F-D881-42B6-80B2-C5D9EFA4B4CE}" destId="{91A2994B-EBDE-40E5-BDB3-76C80C450EF6}" srcOrd="0" destOrd="0" presId="urn:microsoft.com/office/officeart/2018/2/layout/IconVerticalSolidList"/>
    <dgm:cxn modelId="{9A3DA3AB-1A4B-4E27-B294-90E222FB49FF}" type="presOf" srcId="{5C28905E-A383-4D36-A256-948BDFA80101}" destId="{BDEB2A3B-5582-4208-8966-9E373E34E41F}" srcOrd="0" destOrd="0" presId="urn:microsoft.com/office/officeart/2018/2/layout/IconVerticalSolidList"/>
    <dgm:cxn modelId="{4E1A1ADE-FA81-4B9E-A389-E9C443A16C86}" srcId="{471500A4-4AB2-4C74-88A9-B31A8F63C3BC}" destId="{C599271E-2FAC-4C56-9736-36E8AFF6894B}" srcOrd="2" destOrd="0" parTransId="{762C9FCF-4AB8-49A8-B961-4EB4124626E1}" sibTransId="{BD61C63B-8A0A-4518-88EC-E45CB3BBA449}"/>
    <dgm:cxn modelId="{35BCE0F9-9BF6-48D8-8938-2E3A124D931E}" type="presOf" srcId="{471500A4-4AB2-4C74-88A9-B31A8F63C3BC}" destId="{C1FFB22C-B9FC-4B81-8FA5-DC31470D6371}" srcOrd="0" destOrd="0" presId="urn:microsoft.com/office/officeart/2018/2/layout/IconVerticalSolidList"/>
    <dgm:cxn modelId="{8B531BE7-908D-43D7-841C-4EA80C5CCE9D}" type="presParOf" srcId="{C1FFB22C-B9FC-4B81-8FA5-DC31470D6371}" destId="{FFED0717-967B-41A3-8EB6-6C171F59A4F9}" srcOrd="0" destOrd="0" presId="urn:microsoft.com/office/officeart/2018/2/layout/IconVerticalSolidList"/>
    <dgm:cxn modelId="{B4B7FA86-DB75-4FA7-AD71-61687FDF0BFC}" type="presParOf" srcId="{FFED0717-967B-41A3-8EB6-6C171F59A4F9}" destId="{176D56D4-A222-4A18-8D22-0E5D710C693B}" srcOrd="0" destOrd="0" presId="urn:microsoft.com/office/officeart/2018/2/layout/IconVerticalSolidList"/>
    <dgm:cxn modelId="{60F5D4A5-A0E8-4D95-A208-EC95391874CD}" type="presParOf" srcId="{FFED0717-967B-41A3-8EB6-6C171F59A4F9}" destId="{5AACDC9B-C262-48CF-929A-034C50CAD948}" srcOrd="1" destOrd="0" presId="urn:microsoft.com/office/officeart/2018/2/layout/IconVerticalSolidList"/>
    <dgm:cxn modelId="{AB7C3F58-0A8F-4C71-804A-6A821A4040E4}" type="presParOf" srcId="{FFED0717-967B-41A3-8EB6-6C171F59A4F9}" destId="{C7738C42-4ED6-4DAC-846A-B3F7C2E9A6C5}" srcOrd="2" destOrd="0" presId="urn:microsoft.com/office/officeart/2018/2/layout/IconVerticalSolidList"/>
    <dgm:cxn modelId="{D839EC1B-8DC4-4408-B6DB-530A655D922F}" type="presParOf" srcId="{FFED0717-967B-41A3-8EB6-6C171F59A4F9}" destId="{8971F482-81CA-41B1-873F-DA512EEFB63A}" srcOrd="3" destOrd="0" presId="urn:microsoft.com/office/officeart/2018/2/layout/IconVerticalSolidList"/>
    <dgm:cxn modelId="{33A3CAB5-3100-4D9C-9F4C-9F4C1606AB75}" type="presParOf" srcId="{C1FFB22C-B9FC-4B81-8FA5-DC31470D6371}" destId="{524A7059-BF0F-493A-968F-9BB2BEAB9779}" srcOrd="1" destOrd="0" presId="urn:microsoft.com/office/officeart/2018/2/layout/IconVerticalSolidList"/>
    <dgm:cxn modelId="{253F7BA3-3875-4702-8AEC-8C1BEB6C6E83}" type="presParOf" srcId="{C1FFB22C-B9FC-4B81-8FA5-DC31470D6371}" destId="{2F8B12FB-9852-437F-B50C-7807A67AE928}" srcOrd="2" destOrd="0" presId="urn:microsoft.com/office/officeart/2018/2/layout/IconVerticalSolidList"/>
    <dgm:cxn modelId="{ECEAC55E-692C-4BC7-A641-CB7381F5083E}" type="presParOf" srcId="{2F8B12FB-9852-437F-B50C-7807A67AE928}" destId="{F37551D1-C7B8-4400-91D0-8A62ED33C16B}" srcOrd="0" destOrd="0" presId="urn:microsoft.com/office/officeart/2018/2/layout/IconVerticalSolidList"/>
    <dgm:cxn modelId="{ED048604-ADA4-4AC6-A5F8-1AE957D9F803}" type="presParOf" srcId="{2F8B12FB-9852-437F-B50C-7807A67AE928}" destId="{E2679883-92F0-4889-A9B6-9DAF2CCB2C61}" srcOrd="1" destOrd="0" presId="urn:microsoft.com/office/officeart/2018/2/layout/IconVerticalSolidList"/>
    <dgm:cxn modelId="{55726CD2-E438-4B92-A23D-0DB1507FB16A}" type="presParOf" srcId="{2F8B12FB-9852-437F-B50C-7807A67AE928}" destId="{D2DD2D6F-3CF3-4220-93D7-FB458AC16C12}" srcOrd="2" destOrd="0" presId="urn:microsoft.com/office/officeart/2018/2/layout/IconVerticalSolidList"/>
    <dgm:cxn modelId="{AD347F9E-4BE8-44B5-8F03-70B0D6E11E91}" type="presParOf" srcId="{2F8B12FB-9852-437F-B50C-7807A67AE928}" destId="{55AD76D2-4378-4230-8021-59C4D02CC2FB}" srcOrd="3" destOrd="0" presId="urn:microsoft.com/office/officeart/2018/2/layout/IconVerticalSolidList"/>
    <dgm:cxn modelId="{D1D9CD88-5763-4242-B2BC-9E1FBBFDBE8A}" type="presParOf" srcId="{C1FFB22C-B9FC-4B81-8FA5-DC31470D6371}" destId="{E1A3FD61-7B85-44E3-90B1-A20A6873B9ED}" srcOrd="3" destOrd="0" presId="urn:microsoft.com/office/officeart/2018/2/layout/IconVerticalSolidList"/>
    <dgm:cxn modelId="{951D2D89-E414-4858-B625-6EB1EDB9EB1B}" type="presParOf" srcId="{C1FFB22C-B9FC-4B81-8FA5-DC31470D6371}" destId="{FA6F413C-BBDB-4C7A-ADCF-CE3E7302FEBE}" srcOrd="4" destOrd="0" presId="urn:microsoft.com/office/officeart/2018/2/layout/IconVerticalSolidList"/>
    <dgm:cxn modelId="{63CC7F87-EDFE-4763-A82B-6D0D07F5FC44}" type="presParOf" srcId="{FA6F413C-BBDB-4C7A-ADCF-CE3E7302FEBE}" destId="{7140E195-1865-4141-AFE2-7FBB1AA99765}" srcOrd="0" destOrd="0" presId="urn:microsoft.com/office/officeart/2018/2/layout/IconVerticalSolidList"/>
    <dgm:cxn modelId="{D0A0A900-1C33-464A-9AAA-2DAB77A9E324}" type="presParOf" srcId="{FA6F413C-BBDB-4C7A-ADCF-CE3E7302FEBE}" destId="{A873C3F6-375F-4071-A217-3DA7A1C7DDBA}" srcOrd="1" destOrd="0" presId="urn:microsoft.com/office/officeart/2018/2/layout/IconVerticalSolidList"/>
    <dgm:cxn modelId="{62CBCB99-80CC-40B4-96E1-89A45407DAC0}" type="presParOf" srcId="{FA6F413C-BBDB-4C7A-ADCF-CE3E7302FEBE}" destId="{A6E5149D-FD83-4F1F-98FA-54D8476C3C4C}" srcOrd="2" destOrd="0" presId="urn:microsoft.com/office/officeart/2018/2/layout/IconVerticalSolidList"/>
    <dgm:cxn modelId="{37E6E89F-3C3C-46D6-8412-361DFBE62A8C}" type="presParOf" srcId="{FA6F413C-BBDB-4C7A-ADCF-CE3E7302FEBE}" destId="{8BF41DCA-7F94-48DE-8670-3F5FBDAE153A}" srcOrd="3" destOrd="0" presId="urn:microsoft.com/office/officeart/2018/2/layout/IconVerticalSolidList"/>
    <dgm:cxn modelId="{F4397B75-9C05-44E3-BDFE-3CDB833D90CB}" type="presParOf" srcId="{C1FFB22C-B9FC-4B81-8FA5-DC31470D6371}" destId="{9DF84251-BCE5-45E5-9C6C-7CFC7D9E7E2D}" srcOrd="5" destOrd="0" presId="urn:microsoft.com/office/officeart/2018/2/layout/IconVerticalSolidList"/>
    <dgm:cxn modelId="{96E98A64-CAB9-453D-A38D-B3381FBDF331}" type="presParOf" srcId="{C1FFB22C-B9FC-4B81-8FA5-DC31470D6371}" destId="{947A044C-2C4C-414E-B32B-BC00EC1E7A94}" srcOrd="6" destOrd="0" presId="urn:microsoft.com/office/officeart/2018/2/layout/IconVerticalSolidList"/>
    <dgm:cxn modelId="{68D7C723-93A9-471D-8845-128C8DFC5715}" type="presParOf" srcId="{947A044C-2C4C-414E-B32B-BC00EC1E7A94}" destId="{B0ECF6D1-A928-4F17-973E-A9A66F2B7974}" srcOrd="0" destOrd="0" presId="urn:microsoft.com/office/officeart/2018/2/layout/IconVerticalSolidList"/>
    <dgm:cxn modelId="{86C442E2-6272-46EA-967B-9CE2BF21905E}" type="presParOf" srcId="{947A044C-2C4C-414E-B32B-BC00EC1E7A94}" destId="{2E9EBB6D-CE2E-4DC3-9F07-55D800AFA7FC}" srcOrd="1" destOrd="0" presId="urn:microsoft.com/office/officeart/2018/2/layout/IconVerticalSolidList"/>
    <dgm:cxn modelId="{CC053FD4-AF41-4233-8D1D-5E5846C4D993}" type="presParOf" srcId="{947A044C-2C4C-414E-B32B-BC00EC1E7A94}" destId="{AA183370-FE21-42A3-8FED-F2D5DE2C1308}" srcOrd="2" destOrd="0" presId="urn:microsoft.com/office/officeart/2018/2/layout/IconVerticalSolidList"/>
    <dgm:cxn modelId="{E8F49DF0-CDAC-4ADD-AA5C-CC9E66E73F71}" type="presParOf" srcId="{947A044C-2C4C-414E-B32B-BC00EC1E7A94}" destId="{91A2994B-EBDE-40E5-BDB3-76C80C450EF6}" srcOrd="3" destOrd="0" presId="urn:microsoft.com/office/officeart/2018/2/layout/IconVerticalSolidList"/>
    <dgm:cxn modelId="{901AD876-3C11-4C56-8516-C116DE672F63}" type="presParOf" srcId="{C1FFB22C-B9FC-4B81-8FA5-DC31470D6371}" destId="{D24E272B-CB33-4A0B-894C-68209E61CC76}" srcOrd="7" destOrd="0" presId="urn:microsoft.com/office/officeart/2018/2/layout/IconVerticalSolidList"/>
    <dgm:cxn modelId="{79254E68-8D1F-4823-9809-A90BFDD8C9E7}" type="presParOf" srcId="{C1FFB22C-B9FC-4B81-8FA5-DC31470D6371}" destId="{640976F8-DA09-490E-9408-82B499CC434B}" srcOrd="8" destOrd="0" presId="urn:microsoft.com/office/officeart/2018/2/layout/IconVerticalSolidList"/>
    <dgm:cxn modelId="{67C5A2B2-615B-433D-8276-4B0A8378F475}" type="presParOf" srcId="{640976F8-DA09-490E-9408-82B499CC434B}" destId="{1F3F04F3-DAFE-47F6-B411-C146334CD204}" srcOrd="0" destOrd="0" presId="urn:microsoft.com/office/officeart/2018/2/layout/IconVerticalSolidList"/>
    <dgm:cxn modelId="{97D519F0-3928-4100-AD41-3F5237359907}" type="presParOf" srcId="{640976F8-DA09-490E-9408-82B499CC434B}" destId="{F67CEEAC-2B2B-42D4-B177-F17A8448813E}" srcOrd="1" destOrd="0" presId="urn:microsoft.com/office/officeart/2018/2/layout/IconVerticalSolidList"/>
    <dgm:cxn modelId="{521B16D2-EB3B-4DC5-BCA0-287706DFDE66}" type="presParOf" srcId="{640976F8-DA09-490E-9408-82B499CC434B}" destId="{A0030689-46BB-4774-A8AE-E23A3BCC91B1}" srcOrd="2" destOrd="0" presId="urn:microsoft.com/office/officeart/2018/2/layout/IconVerticalSolidList"/>
    <dgm:cxn modelId="{72A08B91-929A-40AC-8611-06A82C4C55BC}" type="presParOf" srcId="{640976F8-DA09-490E-9408-82B499CC434B}" destId="{76853735-BE87-492A-A045-6250DE959F79}" srcOrd="3" destOrd="0" presId="urn:microsoft.com/office/officeart/2018/2/layout/IconVerticalSolidList"/>
    <dgm:cxn modelId="{8107C663-F7CB-444D-8E2C-C666D5D14E6C}" type="presParOf" srcId="{C1FFB22C-B9FC-4B81-8FA5-DC31470D6371}" destId="{F2C067CF-B0CF-407C-9E27-EA44501F6BF0}" srcOrd="9" destOrd="0" presId="urn:microsoft.com/office/officeart/2018/2/layout/IconVerticalSolidList"/>
    <dgm:cxn modelId="{B7958651-2C96-4625-BCEA-5E6A467999BD}" type="presParOf" srcId="{C1FFB22C-B9FC-4B81-8FA5-DC31470D6371}" destId="{914179EC-F043-4FF9-B7F5-1448A93B76CB}" srcOrd="10" destOrd="0" presId="urn:microsoft.com/office/officeart/2018/2/layout/IconVerticalSolidList"/>
    <dgm:cxn modelId="{9D2722F4-0F4E-4BCB-834D-48B66ABFAAE7}" type="presParOf" srcId="{914179EC-F043-4FF9-B7F5-1448A93B76CB}" destId="{31248729-4295-4965-A31E-D122AC20F2F1}" srcOrd="0" destOrd="0" presId="urn:microsoft.com/office/officeart/2018/2/layout/IconVerticalSolidList"/>
    <dgm:cxn modelId="{203256F5-7BC1-44AB-991C-4E689F5F756E}" type="presParOf" srcId="{914179EC-F043-4FF9-B7F5-1448A93B76CB}" destId="{652ADB64-0C81-4F9B-B285-4D4996022F13}" srcOrd="1" destOrd="0" presId="urn:microsoft.com/office/officeart/2018/2/layout/IconVerticalSolidList"/>
    <dgm:cxn modelId="{F9F8F79D-AABB-4F28-9D8E-5D693653FBD6}" type="presParOf" srcId="{914179EC-F043-4FF9-B7F5-1448A93B76CB}" destId="{41BEDD0D-373A-4C32-B9F5-B64CDFBA154D}" srcOrd="2" destOrd="0" presId="urn:microsoft.com/office/officeart/2018/2/layout/IconVerticalSolidList"/>
    <dgm:cxn modelId="{B646D0DC-C8EE-4A3F-B697-D8034E0A2F31}" type="presParOf" srcId="{914179EC-F043-4FF9-B7F5-1448A93B76CB}" destId="{BDEB2A3B-5582-4208-8966-9E373E34E4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B55A8-1419-4995-9AE2-29CA45C2EC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3EB0AD-E1E0-49DF-A7B8-410A09F4BF02}">
      <dgm:prSet/>
      <dgm:spPr/>
      <dgm:t>
        <a:bodyPr/>
        <a:lstStyle/>
        <a:p>
          <a:pPr>
            <a:defRPr cap="all"/>
          </a:pPr>
          <a:r>
            <a:rPr lang="en-US"/>
            <a:t>Added input feature RSI,EMAF, EMAM, EMAS</a:t>
          </a:r>
        </a:p>
      </dgm:t>
    </dgm:pt>
    <dgm:pt modelId="{010A5A1D-4F3B-4204-865D-D6A8EAC15F03}" type="parTrans" cxnId="{4817CF0C-304B-49A6-90D7-EEC027DC08B2}">
      <dgm:prSet/>
      <dgm:spPr/>
      <dgm:t>
        <a:bodyPr/>
        <a:lstStyle/>
        <a:p>
          <a:endParaRPr lang="en-US"/>
        </a:p>
      </dgm:t>
    </dgm:pt>
    <dgm:pt modelId="{BFA5D10B-7079-42F8-9D8E-2857FBCEDE21}" type="sibTrans" cxnId="{4817CF0C-304B-49A6-90D7-EEC027DC08B2}">
      <dgm:prSet/>
      <dgm:spPr/>
      <dgm:t>
        <a:bodyPr/>
        <a:lstStyle/>
        <a:p>
          <a:endParaRPr lang="en-US"/>
        </a:p>
      </dgm:t>
    </dgm:pt>
    <dgm:pt modelId="{160F24A5-A2F2-4724-8F03-E2BE8C66220B}">
      <dgm:prSet/>
      <dgm:spPr/>
      <dgm:t>
        <a:bodyPr/>
        <a:lstStyle/>
        <a:p>
          <a:pPr>
            <a:defRPr cap="all"/>
          </a:pPr>
          <a:r>
            <a:rPr lang="en-US"/>
            <a:t>Changes Epoch cycles </a:t>
          </a:r>
        </a:p>
      </dgm:t>
    </dgm:pt>
    <dgm:pt modelId="{38080426-BBA0-4A70-99BD-EBFDB5C08A84}" type="parTrans" cxnId="{F0067687-819B-4B9D-AE51-95E2C2D28FCB}">
      <dgm:prSet/>
      <dgm:spPr/>
      <dgm:t>
        <a:bodyPr/>
        <a:lstStyle/>
        <a:p>
          <a:endParaRPr lang="en-US"/>
        </a:p>
      </dgm:t>
    </dgm:pt>
    <dgm:pt modelId="{0DF3787F-6844-4659-AD7F-0E4A01CFB585}" type="sibTrans" cxnId="{F0067687-819B-4B9D-AE51-95E2C2D28FCB}">
      <dgm:prSet/>
      <dgm:spPr/>
      <dgm:t>
        <a:bodyPr/>
        <a:lstStyle/>
        <a:p>
          <a:endParaRPr lang="en-US"/>
        </a:p>
      </dgm:t>
    </dgm:pt>
    <dgm:pt modelId="{B2D20EB0-0EC8-47F4-88BA-5B6BCCC2BA50}">
      <dgm:prSet/>
      <dgm:spPr/>
      <dgm:t>
        <a:bodyPr/>
        <a:lstStyle/>
        <a:p>
          <a:pPr>
            <a:defRPr cap="all"/>
          </a:pPr>
          <a:r>
            <a:rPr lang="en-US"/>
            <a:t>Changes sequence Time span 30, 40 , 50 </a:t>
          </a:r>
        </a:p>
      </dgm:t>
    </dgm:pt>
    <dgm:pt modelId="{B198ADC5-07B6-4982-810D-DF94946A15AF}" type="parTrans" cxnId="{281202DB-609D-4946-9C3A-48F574016C87}">
      <dgm:prSet/>
      <dgm:spPr/>
      <dgm:t>
        <a:bodyPr/>
        <a:lstStyle/>
        <a:p>
          <a:endParaRPr lang="en-US"/>
        </a:p>
      </dgm:t>
    </dgm:pt>
    <dgm:pt modelId="{4CB0149B-F322-4B02-89D9-93E55527D1BE}" type="sibTrans" cxnId="{281202DB-609D-4946-9C3A-48F574016C87}">
      <dgm:prSet/>
      <dgm:spPr/>
      <dgm:t>
        <a:bodyPr/>
        <a:lstStyle/>
        <a:p>
          <a:endParaRPr lang="en-US"/>
        </a:p>
      </dgm:t>
    </dgm:pt>
    <dgm:pt modelId="{2ED36537-CEF6-4DAA-BCEF-9C1C6AD46531}">
      <dgm:prSet/>
      <dgm:spPr/>
      <dgm:t>
        <a:bodyPr/>
        <a:lstStyle/>
        <a:p>
          <a:pPr>
            <a:defRPr cap="all"/>
          </a:pPr>
          <a:r>
            <a:rPr lang="en-US"/>
            <a:t>Predict the multiple output features.</a:t>
          </a:r>
        </a:p>
      </dgm:t>
    </dgm:pt>
    <dgm:pt modelId="{A222EE5C-C2E1-4B84-B84F-E892680A801B}" type="parTrans" cxnId="{84031A4C-4231-4254-8F4D-C62BA36B34E6}">
      <dgm:prSet/>
      <dgm:spPr/>
      <dgm:t>
        <a:bodyPr/>
        <a:lstStyle/>
        <a:p>
          <a:endParaRPr lang="en-US"/>
        </a:p>
      </dgm:t>
    </dgm:pt>
    <dgm:pt modelId="{9A056A7D-DDF0-4A99-99EC-46BAFA8F8A81}" type="sibTrans" cxnId="{84031A4C-4231-4254-8F4D-C62BA36B34E6}">
      <dgm:prSet/>
      <dgm:spPr/>
      <dgm:t>
        <a:bodyPr/>
        <a:lstStyle/>
        <a:p>
          <a:endParaRPr lang="en-US"/>
        </a:p>
      </dgm:t>
    </dgm:pt>
    <dgm:pt modelId="{27008450-D963-4A1D-B2A1-51143CEAF29E}" type="pres">
      <dgm:prSet presAssocID="{731B55A8-1419-4995-9AE2-29CA45C2EC61}" presName="root" presStyleCnt="0">
        <dgm:presLayoutVars>
          <dgm:dir/>
          <dgm:resizeHandles val="exact"/>
        </dgm:presLayoutVars>
      </dgm:prSet>
      <dgm:spPr/>
    </dgm:pt>
    <dgm:pt modelId="{BEAC1B56-8C90-4EE3-BB1B-950344082E4B}" type="pres">
      <dgm:prSet presAssocID="{AD3EB0AD-E1E0-49DF-A7B8-410A09F4BF02}" presName="compNode" presStyleCnt="0"/>
      <dgm:spPr/>
    </dgm:pt>
    <dgm:pt modelId="{AE523D9D-1FE9-4D3F-BB50-3BE9721AE3BD}" type="pres">
      <dgm:prSet presAssocID="{AD3EB0AD-E1E0-49DF-A7B8-410A09F4BF02}" presName="iconBgRect" presStyleLbl="bgShp" presStyleIdx="0" presStyleCnt="4"/>
      <dgm:spPr/>
    </dgm:pt>
    <dgm:pt modelId="{5563B11C-17E1-4526-A126-E82F63B19227}" type="pres">
      <dgm:prSet presAssocID="{AD3EB0AD-E1E0-49DF-A7B8-410A09F4BF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819EE12-7CCA-4EBB-80B4-7FE28CCBB54C}" type="pres">
      <dgm:prSet presAssocID="{AD3EB0AD-E1E0-49DF-A7B8-410A09F4BF02}" presName="spaceRect" presStyleCnt="0"/>
      <dgm:spPr/>
    </dgm:pt>
    <dgm:pt modelId="{2477C5C7-06A5-443C-916F-CD9A9B17DDA9}" type="pres">
      <dgm:prSet presAssocID="{AD3EB0AD-E1E0-49DF-A7B8-410A09F4BF02}" presName="textRect" presStyleLbl="revTx" presStyleIdx="0" presStyleCnt="4">
        <dgm:presLayoutVars>
          <dgm:chMax val="1"/>
          <dgm:chPref val="1"/>
        </dgm:presLayoutVars>
      </dgm:prSet>
      <dgm:spPr/>
    </dgm:pt>
    <dgm:pt modelId="{D445DE4B-54F3-4B2A-BE91-299E8E015BE0}" type="pres">
      <dgm:prSet presAssocID="{BFA5D10B-7079-42F8-9D8E-2857FBCEDE21}" presName="sibTrans" presStyleCnt="0"/>
      <dgm:spPr/>
    </dgm:pt>
    <dgm:pt modelId="{13E6C072-D3A4-4BE2-966E-69E009DE6180}" type="pres">
      <dgm:prSet presAssocID="{160F24A5-A2F2-4724-8F03-E2BE8C66220B}" presName="compNode" presStyleCnt="0"/>
      <dgm:spPr/>
    </dgm:pt>
    <dgm:pt modelId="{105A7C69-786F-4179-94A3-31F81E7627E6}" type="pres">
      <dgm:prSet presAssocID="{160F24A5-A2F2-4724-8F03-E2BE8C66220B}" presName="iconBgRect" presStyleLbl="bgShp" presStyleIdx="1" presStyleCnt="4"/>
      <dgm:spPr/>
    </dgm:pt>
    <dgm:pt modelId="{D4CC3B03-4B89-42E4-988E-FD8985E1652C}" type="pres">
      <dgm:prSet presAssocID="{160F24A5-A2F2-4724-8F03-E2BE8C6622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3A7BF53-9F79-43AA-9D77-90FB65488F2D}" type="pres">
      <dgm:prSet presAssocID="{160F24A5-A2F2-4724-8F03-E2BE8C66220B}" presName="spaceRect" presStyleCnt="0"/>
      <dgm:spPr/>
    </dgm:pt>
    <dgm:pt modelId="{A1E37BAD-4E30-40E9-81CA-900D2DDAFB3D}" type="pres">
      <dgm:prSet presAssocID="{160F24A5-A2F2-4724-8F03-E2BE8C66220B}" presName="textRect" presStyleLbl="revTx" presStyleIdx="1" presStyleCnt="4">
        <dgm:presLayoutVars>
          <dgm:chMax val="1"/>
          <dgm:chPref val="1"/>
        </dgm:presLayoutVars>
      </dgm:prSet>
      <dgm:spPr/>
    </dgm:pt>
    <dgm:pt modelId="{3B93A9F7-EDE6-488F-8CBF-E377E4ED2555}" type="pres">
      <dgm:prSet presAssocID="{0DF3787F-6844-4659-AD7F-0E4A01CFB585}" presName="sibTrans" presStyleCnt="0"/>
      <dgm:spPr/>
    </dgm:pt>
    <dgm:pt modelId="{913B3B76-AC3A-498F-B102-5C6A666039FC}" type="pres">
      <dgm:prSet presAssocID="{B2D20EB0-0EC8-47F4-88BA-5B6BCCC2BA50}" presName="compNode" presStyleCnt="0"/>
      <dgm:spPr/>
    </dgm:pt>
    <dgm:pt modelId="{47B0B55F-CEF2-4614-AFC4-E27D9184B612}" type="pres">
      <dgm:prSet presAssocID="{B2D20EB0-0EC8-47F4-88BA-5B6BCCC2BA50}" presName="iconBgRect" presStyleLbl="bgShp" presStyleIdx="2" presStyleCnt="4"/>
      <dgm:spPr/>
    </dgm:pt>
    <dgm:pt modelId="{8A3E3182-E2CA-4F30-B4F0-9EFA851C7801}" type="pres">
      <dgm:prSet presAssocID="{B2D20EB0-0EC8-47F4-88BA-5B6BCCC2BA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C0F4B1F-B66F-40D2-8B52-90852B43D59C}" type="pres">
      <dgm:prSet presAssocID="{B2D20EB0-0EC8-47F4-88BA-5B6BCCC2BA50}" presName="spaceRect" presStyleCnt="0"/>
      <dgm:spPr/>
    </dgm:pt>
    <dgm:pt modelId="{69D93DED-5F7E-408D-BECF-EB3E34BE2033}" type="pres">
      <dgm:prSet presAssocID="{B2D20EB0-0EC8-47F4-88BA-5B6BCCC2BA50}" presName="textRect" presStyleLbl="revTx" presStyleIdx="2" presStyleCnt="4">
        <dgm:presLayoutVars>
          <dgm:chMax val="1"/>
          <dgm:chPref val="1"/>
        </dgm:presLayoutVars>
      </dgm:prSet>
      <dgm:spPr/>
    </dgm:pt>
    <dgm:pt modelId="{AF1654DE-07E8-42BA-A622-F5294D28E765}" type="pres">
      <dgm:prSet presAssocID="{4CB0149B-F322-4B02-89D9-93E55527D1BE}" presName="sibTrans" presStyleCnt="0"/>
      <dgm:spPr/>
    </dgm:pt>
    <dgm:pt modelId="{D0AFBD0F-2D49-43D6-B7F0-3B9C392D9E15}" type="pres">
      <dgm:prSet presAssocID="{2ED36537-CEF6-4DAA-BCEF-9C1C6AD46531}" presName="compNode" presStyleCnt="0"/>
      <dgm:spPr/>
    </dgm:pt>
    <dgm:pt modelId="{3C4E6DB7-183D-446C-9A7A-ED04E4AB7F46}" type="pres">
      <dgm:prSet presAssocID="{2ED36537-CEF6-4DAA-BCEF-9C1C6AD46531}" presName="iconBgRect" presStyleLbl="bgShp" presStyleIdx="3" presStyleCnt="4"/>
      <dgm:spPr/>
    </dgm:pt>
    <dgm:pt modelId="{AD0A03B6-6A9E-4389-87A6-0A641562947E}" type="pres">
      <dgm:prSet presAssocID="{2ED36537-CEF6-4DAA-BCEF-9C1C6AD465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B062D4-62A3-42F3-82A1-9664BFB09D21}" type="pres">
      <dgm:prSet presAssocID="{2ED36537-CEF6-4DAA-BCEF-9C1C6AD46531}" presName="spaceRect" presStyleCnt="0"/>
      <dgm:spPr/>
    </dgm:pt>
    <dgm:pt modelId="{31077FB8-3231-46DD-BCFC-D17588554453}" type="pres">
      <dgm:prSet presAssocID="{2ED36537-CEF6-4DAA-BCEF-9C1C6AD465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17CF0C-304B-49A6-90D7-EEC027DC08B2}" srcId="{731B55A8-1419-4995-9AE2-29CA45C2EC61}" destId="{AD3EB0AD-E1E0-49DF-A7B8-410A09F4BF02}" srcOrd="0" destOrd="0" parTransId="{010A5A1D-4F3B-4204-865D-D6A8EAC15F03}" sibTransId="{BFA5D10B-7079-42F8-9D8E-2857FBCEDE21}"/>
    <dgm:cxn modelId="{84031A4C-4231-4254-8F4D-C62BA36B34E6}" srcId="{731B55A8-1419-4995-9AE2-29CA45C2EC61}" destId="{2ED36537-CEF6-4DAA-BCEF-9C1C6AD46531}" srcOrd="3" destOrd="0" parTransId="{A222EE5C-C2E1-4B84-B84F-E892680A801B}" sibTransId="{9A056A7D-DDF0-4A99-99EC-46BAFA8F8A81}"/>
    <dgm:cxn modelId="{58BAF17B-E637-4325-B022-36158F95178E}" type="presOf" srcId="{AD3EB0AD-E1E0-49DF-A7B8-410A09F4BF02}" destId="{2477C5C7-06A5-443C-916F-CD9A9B17DDA9}" srcOrd="0" destOrd="0" presId="urn:microsoft.com/office/officeart/2018/5/layout/IconCircleLabelList"/>
    <dgm:cxn modelId="{F0067687-819B-4B9D-AE51-95E2C2D28FCB}" srcId="{731B55A8-1419-4995-9AE2-29CA45C2EC61}" destId="{160F24A5-A2F2-4724-8F03-E2BE8C66220B}" srcOrd="1" destOrd="0" parTransId="{38080426-BBA0-4A70-99BD-EBFDB5C08A84}" sibTransId="{0DF3787F-6844-4659-AD7F-0E4A01CFB585}"/>
    <dgm:cxn modelId="{70DDA3A4-8692-412E-B2DA-0C86D4FA104E}" type="presOf" srcId="{2ED36537-CEF6-4DAA-BCEF-9C1C6AD46531}" destId="{31077FB8-3231-46DD-BCFC-D17588554453}" srcOrd="0" destOrd="0" presId="urn:microsoft.com/office/officeart/2018/5/layout/IconCircleLabelList"/>
    <dgm:cxn modelId="{DB60E7CD-9490-4F3B-AFF4-53D3F132310B}" type="presOf" srcId="{731B55A8-1419-4995-9AE2-29CA45C2EC61}" destId="{27008450-D963-4A1D-B2A1-51143CEAF29E}" srcOrd="0" destOrd="0" presId="urn:microsoft.com/office/officeart/2018/5/layout/IconCircleLabelList"/>
    <dgm:cxn modelId="{281202DB-609D-4946-9C3A-48F574016C87}" srcId="{731B55A8-1419-4995-9AE2-29CA45C2EC61}" destId="{B2D20EB0-0EC8-47F4-88BA-5B6BCCC2BA50}" srcOrd="2" destOrd="0" parTransId="{B198ADC5-07B6-4982-810D-DF94946A15AF}" sibTransId="{4CB0149B-F322-4B02-89D9-93E55527D1BE}"/>
    <dgm:cxn modelId="{458A87DD-F928-4E40-AD95-8C3A9106FC50}" type="presOf" srcId="{160F24A5-A2F2-4724-8F03-E2BE8C66220B}" destId="{A1E37BAD-4E30-40E9-81CA-900D2DDAFB3D}" srcOrd="0" destOrd="0" presId="urn:microsoft.com/office/officeart/2018/5/layout/IconCircleLabelList"/>
    <dgm:cxn modelId="{BA6F6CEB-81A9-49C8-85D1-DAAB137F6BCE}" type="presOf" srcId="{B2D20EB0-0EC8-47F4-88BA-5B6BCCC2BA50}" destId="{69D93DED-5F7E-408D-BECF-EB3E34BE2033}" srcOrd="0" destOrd="0" presId="urn:microsoft.com/office/officeart/2018/5/layout/IconCircleLabelList"/>
    <dgm:cxn modelId="{DB220D55-B677-45E1-9EB0-E9FCC08B5475}" type="presParOf" srcId="{27008450-D963-4A1D-B2A1-51143CEAF29E}" destId="{BEAC1B56-8C90-4EE3-BB1B-950344082E4B}" srcOrd="0" destOrd="0" presId="urn:microsoft.com/office/officeart/2018/5/layout/IconCircleLabelList"/>
    <dgm:cxn modelId="{79B609BC-8B3E-49DC-AAEF-5670603295EF}" type="presParOf" srcId="{BEAC1B56-8C90-4EE3-BB1B-950344082E4B}" destId="{AE523D9D-1FE9-4D3F-BB50-3BE9721AE3BD}" srcOrd="0" destOrd="0" presId="urn:microsoft.com/office/officeart/2018/5/layout/IconCircleLabelList"/>
    <dgm:cxn modelId="{96655A0F-85C3-4BD9-A246-A4476C3D2B65}" type="presParOf" srcId="{BEAC1B56-8C90-4EE3-BB1B-950344082E4B}" destId="{5563B11C-17E1-4526-A126-E82F63B19227}" srcOrd="1" destOrd="0" presId="urn:microsoft.com/office/officeart/2018/5/layout/IconCircleLabelList"/>
    <dgm:cxn modelId="{580DA6BD-9232-4462-BAA5-267EE093625E}" type="presParOf" srcId="{BEAC1B56-8C90-4EE3-BB1B-950344082E4B}" destId="{7819EE12-7CCA-4EBB-80B4-7FE28CCBB54C}" srcOrd="2" destOrd="0" presId="urn:microsoft.com/office/officeart/2018/5/layout/IconCircleLabelList"/>
    <dgm:cxn modelId="{F193F3A0-08C8-4B53-ABDD-5600B4424CA1}" type="presParOf" srcId="{BEAC1B56-8C90-4EE3-BB1B-950344082E4B}" destId="{2477C5C7-06A5-443C-916F-CD9A9B17DDA9}" srcOrd="3" destOrd="0" presId="urn:microsoft.com/office/officeart/2018/5/layout/IconCircleLabelList"/>
    <dgm:cxn modelId="{70C66744-FEFB-43B8-86F7-E7A8F661315D}" type="presParOf" srcId="{27008450-D963-4A1D-B2A1-51143CEAF29E}" destId="{D445DE4B-54F3-4B2A-BE91-299E8E015BE0}" srcOrd="1" destOrd="0" presId="urn:microsoft.com/office/officeart/2018/5/layout/IconCircleLabelList"/>
    <dgm:cxn modelId="{831D958D-3882-4AB2-84A2-5FC9C3D1F2AD}" type="presParOf" srcId="{27008450-D963-4A1D-B2A1-51143CEAF29E}" destId="{13E6C072-D3A4-4BE2-966E-69E009DE6180}" srcOrd="2" destOrd="0" presId="urn:microsoft.com/office/officeart/2018/5/layout/IconCircleLabelList"/>
    <dgm:cxn modelId="{FB0F048D-3A1D-42BC-A004-3323C7C61CFD}" type="presParOf" srcId="{13E6C072-D3A4-4BE2-966E-69E009DE6180}" destId="{105A7C69-786F-4179-94A3-31F81E7627E6}" srcOrd="0" destOrd="0" presId="urn:microsoft.com/office/officeart/2018/5/layout/IconCircleLabelList"/>
    <dgm:cxn modelId="{321C00CA-B727-4F68-A976-5628ED5C61A0}" type="presParOf" srcId="{13E6C072-D3A4-4BE2-966E-69E009DE6180}" destId="{D4CC3B03-4B89-42E4-988E-FD8985E1652C}" srcOrd="1" destOrd="0" presId="urn:microsoft.com/office/officeart/2018/5/layout/IconCircleLabelList"/>
    <dgm:cxn modelId="{90D47874-B452-4C37-AC9C-DCD82865B5BB}" type="presParOf" srcId="{13E6C072-D3A4-4BE2-966E-69E009DE6180}" destId="{D3A7BF53-9F79-43AA-9D77-90FB65488F2D}" srcOrd="2" destOrd="0" presId="urn:microsoft.com/office/officeart/2018/5/layout/IconCircleLabelList"/>
    <dgm:cxn modelId="{073631C8-99C2-4429-9970-8716735CF0BA}" type="presParOf" srcId="{13E6C072-D3A4-4BE2-966E-69E009DE6180}" destId="{A1E37BAD-4E30-40E9-81CA-900D2DDAFB3D}" srcOrd="3" destOrd="0" presId="urn:microsoft.com/office/officeart/2018/5/layout/IconCircleLabelList"/>
    <dgm:cxn modelId="{309EEA7E-1219-4757-8959-1FE5BD924486}" type="presParOf" srcId="{27008450-D963-4A1D-B2A1-51143CEAF29E}" destId="{3B93A9F7-EDE6-488F-8CBF-E377E4ED2555}" srcOrd="3" destOrd="0" presId="urn:microsoft.com/office/officeart/2018/5/layout/IconCircleLabelList"/>
    <dgm:cxn modelId="{F57545CE-FBE8-4799-A245-FAC525EB9F3F}" type="presParOf" srcId="{27008450-D963-4A1D-B2A1-51143CEAF29E}" destId="{913B3B76-AC3A-498F-B102-5C6A666039FC}" srcOrd="4" destOrd="0" presId="urn:microsoft.com/office/officeart/2018/5/layout/IconCircleLabelList"/>
    <dgm:cxn modelId="{B49D66DE-0CA2-4CD9-8C27-16EC72BC991D}" type="presParOf" srcId="{913B3B76-AC3A-498F-B102-5C6A666039FC}" destId="{47B0B55F-CEF2-4614-AFC4-E27D9184B612}" srcOrd="0" destOrd="0" presId="urn:microsoft.com/office/officeart/2018/5/layout/IconCircleLabelList"/>
    <dgm:cxn modelId="{DB8C6174-0622-40E8-9ED1-7381050A5683}" type="presParOf" srcId="{913B3B76-AC3A-498F-B102-5C6A666039FC}" destId="{8A3E3182-E2CA-4F30-B4F0-9EFA851C7801}" srcOrd="1" destOrd="0" presId="urn:microsoft.com/office/officeart/2018/5/layout/IconCircleLabelList"/>
    <dgm:cxn modelId="{8E8C6CDE-2295-4737-B750-B93B8FF3C567}" type="presParOf" srcId="{913B3B76-AC3A-498F-B102-5C6A666039FC}" destId="{3C0F4B1F-B66F-40D2-8B52-90852B43D59C}" srcOrd="2" destOrd="0" presId="urn:microsoft.com/office/officeart/2018/5/layout/IconCircleLabelList"/>
    <dgm:cxn modelId="{16823B4D-3221-4C28-BCA9-142171225361}" type="presParOf" srcId="{913B3B76-AC3A-498F-B102-5C6A666039FC}" destId="{69D93DED-5F7E-408D-BECF-EB3E34BE2033}" srcOrd="3" destOrd="0" presId="urn:microsoft.com/office/officeart/2018/5/layout/IconCircleLabelList"/>
    <dgm:cxn modelId="{48ECB6D2-71AC-44A9-9EF1-71EF543C46B2}" type="presParOf" srcId="{27008450-D963-4A1D-B2A1-51143CEAF29E}" destId="{AF1654DE-07E8-42BA-A622-F5294D28E765}" srcOrd="5" destOrd="0" presId="urn:microsoft.com/office/officeart/2018/5/layout/IconCircleLabelList"/>
    <dgm:cxn modelId="{9291BB57-8DFA-4D63-A2DF-18CFEA5C8300}" type="presParOf" srcId="{27008450-D963-4A1D-B2A1-51143CEAF29E}" destId="{D0AFBD0F-2D49-43D6-B7F0-3B9C392D9E15}" srcOrd="6" destOrd="0" presId="urn:microsoft.com/office/officeart/2018/5/layout/IconCircleLabelList"/>
    <dgm:cxn modelId="{72A06FE9-F9B3-4E1B-8B5D-DD1523D9D235}" type="presParOf" srcId="{D0AFBD0F-2D49-43D6-B7F0-3B9C392D9E15}" destId="{3C4E6DB7-183D-446C-9A7A-ED04E4AB7F46}" srcOrd="0" destOrd="0" presId="urn:microsoft.com/office/officeart/2018/5/layout/IconCircleLabelList"/>
    <dgm:cxn modelId="{A4869A32-7AB3-4980-8483-B1B32892170C}" type="presParOf" srcId="{D0AFBD0F-2D49-43D6-B7F0-3B9C392D9E15}" destId="{AD0A03B6-6A9E-4389-87A6-0A641562947E}" srcOrd="1" destOrd="0" presId="urn:microsoft.com/office/officeart/2018/5/layout/IconCircleLabelList"/>
    <dgm:cxn modelId="{97D7658A-6C1A-4BCD-B648-EB4155F7CA7B}" type="presParOf" srcId="{D0AFBD0F-2D49-43D6-B7F0-3B9C392D9E15}" destId="{D3B062D4-62A3-42F3-82A1-9664BFB09D21}" srcOrd="2" destOrd="0" presId="urn:microsoft.com/office/officeart/2018/5/layout/IconCircleLabelList"/>
    <dgm:cxn modelId="{D96E5840-EA2F-42C4-BF49-75EDB3F57F86}" type="presParOf" srcId="{D0AFBD0F-2D49-43D6-B7F0-3B9C392D9E15}" destId="{31077FB8-3231-46DD-BCFC-D175885544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2EFAD-65A5-46F9-AD02-9CBE651BE7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BF2CE8-79F1-4B65-A523-5FFFAD312623}">
      <dgm:prSet/>
      <dgm:spPr/>
      <dgm:t>
        <a:bodyPr/>
        <a:lstStyle/>
        <a:p>
          <a:r>
            <a:rPr lang="en-US"/>
            <a:t>Add Septimal analysis as input parameter </a:t>
          </a:r>
        </a:p>
      </dgm:t>
    </dgm:pt>
    <dgm:pt modelId="{C217E0C1-BE16-42D1-866E-7D25D186E797}" type="parTrans" cxnId="{87CC512F-E14C-4845-AB85-2C9BEB413B87}">
      <dgm:prSet/>
      <dgm:spPr/>
      <dgm:t>
        <a:bodyPr/>
        <a:lstStyle/>
        <a:p>
          <a:endParaRPr lang="en-US"/>
        </a:p>
      </dgm:t>
    </dgm:pt>
    <dgm:pt modelId="{93F7AE3F-08D4-48D2-BD01-46E8A6FFC58D}" type="sibTrans" cxnId="{87CC512F-E14C-4845-AB85-2C9BEB413B87}">
      <dgm:prSet/>
      <dgm:spPr/>
      <dgm:t>
        <a:bodyPr/>
        <a:lstStyle/>
        <a:p>
          <a:endParaRPr lang="en-US"/>
        </a:p>
      </dgm:t>
    </dgm:pt>
    <dgm:pt modelId="{213A4F98-E03F-48D5-A814-1674CAB61E32}">
      <dgm:prSet/>
      <dgm:spPr/>
      <dgm:t>
        <a:bodyPr/>
        <a:lstStyle/>
        <a:p>
          <a:r>
            <a:rPr lang="en-US" dirty="0"/>
            <a:t>Train the model  run time for various tickers</a:t>
          </a:r>
        </a:p>
      </dgm:t>
    </dgm:pt>
    <dgm:pt modelId="{E0858384-4769-43A0-8A6D-30EFE0F128BE}" type="parTrans" cxnId="{6BDD7A08-1499-4E96-9FA7-CFDB1C632E02}">
      <dgm:prSet/>
      <dgm:spPr/>
      <dgm:t>
        <a:bodyPr/>
        <a:lstStyle/>
        <a:p>
          <a:endParaRPr lang="en-US"/>
        </a:p>
      </dgm:t>
    </dgm:pt>
    <dgm:pt modelId="{F48BA652-3492-452D-BEEF-617C1CBA7635}" type="sibTrans" cxnId="{6BDD7A08-1499-4E96-9FA7-CFDB1C632E02}">
      <dgm:prSet/>
      <dgm:spPr/>
      <dgm:t>
        <a:bodyPr/>
        <a:lstStyle/>
        <a:p>
          <a:endParaRPr lang="en-US"/>
        </a:p>
      </dgm:t>
    </dgm:pt>
    <dgm:pt modelId="{DCF5E41F-5A94-4B20-B48F-502CDB616825}" type="pres">
      <dgm:prSet presAssocID="{BE92EFAD-65A5-46F9-AD02-9CBE651BE7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C2F69A-B2AD-44A7-BE1A-0185F8B3EEB9}" type="pres">
      <dgm:prSet presAssocID="{B6BF2CE8-79F1-4B65-A523-5FFFAD312623}" presName="hierRoot1" presStyleCnt="0"/>
      <dgm:spPr/>
    </dgm:pt>
    <dgm:pt modelId="{BE996DBA-D18A-4A6C-8CBF-78AB3F30D411}" type="pres">
      <dgm:prSet presAssocID="{B6BF2CE8-79F1-4B65-A523-5FFFAD312623}" presName="composite" presStyleCnt="0"/>
      <dgm:spPr/>
    </dgm:pt>
    <dgm:pt modelId="{5DE8B9BC-597D-4084-8023-024B7855AEB2}" type="pres">
      <dgm:prSet presAssocID="{B6BF2CE8-79F1-4B65-A523-5FFFAD312623}" presName="background" presStyleLbl="node0" presStyleIdx="0" presStyleCnt="2"/>
      <dgm:spPr/>
    </dgm:pt>
    <dgm:pt modelId="{B2A7469F-A0C8-47B0-A5A7-F7DD7457DAE8}" type="pres">
      <dgm:prSet presAssocID="{B6BF2CE8-79F1-4B65-A523-5FFFAD312623}" presName="text" presStyleLbl="fgAcc0" presStyleIdx="0" presStyleCnt="2">
        <dgm:presLayoutVars>
          <dgm:chPref val="3"/>
        </dgm:presLayoutVars>
      </dgm:prSet>
      <dgm:spPr/>
    </dgm:pt>
    <dgm:pt modelId="{E8A28FE7-4E1D-43EE-B0AF-6996E14FAC71}" type="pres">
      <dgm:prSet presAssocID="{B6BF2CE8-79F1-4B65-A523-5FFFAD312623}" presName="hierChild2" presStyleCnt="0"/>
      <dgm:spPr/>
    </dgm:pt>
    <dgm:pt modelId="{4CFE1AD5-E2A8-42D9-A463-E67BBCD0D44C}" type="pres">
      <dgm:prSet presAssocID="{213A4F98-E03F-48D5-A814-1674CAB61E32}" presName="hierRoot1" presStyleCnt="0"/>
      <dgm:spPr/>
    </dgm:pt>
    <dgm:pt modelId="{7984570B-6090-4976-93E6-31BE6B7B73A2}" type="pres">
      <dgm:prSet presAssocID="{213A4F98-E03F-48D5-A814-1674CAB61E32}" presName="composite" presStyleCnt="0"/>
      <dgm:spPr/>
    </dgm:pt>
    <dgm:pt modelId="{D6FD75F4-0717-46B2-AAC9-032030BFBBFB}" type="pres">
      <dgm:prSet presAssocID="{213A4F98-E03F-48D5-A814-1674CAB61E32}" presName="background" presStyleLbl="node0" presStyleIdx="1" presStyleCnt="2"/>
      <dgm:spPr/>
    </dgm:pt>
    <dgm:pt modelId="{44A31AA5-7B1D-4CF7-B019-8C96B77BB933}" type="pres">
      <dgm:prSet presAssocID="{213A4F98-E03F-48D5-A814-1674CAB61E32}" presName="text" presStyleLbl="fgAcc0" presStyleIdx="1" presStyleCnt="2">
        <dgm:presLayoutVars>
          <dgm:chPref val="3"/>
        </dgm:presLayoutVars>
      </dgm:prSet>
      <dgm:spPr/>
    </dgm:pt>
    <dgm:pt modelId="{805293CA-871F-442E-A8A4-FA3A785B51BE}" type="pres">
      <dgm:prSet presAssocID="{213A4F98-E03F-48D5-A814-1674CAB61E32}" presName="hierChild2" presStyleCnt="0"/>
      <dgm:spPr/>
    </dgm:pt>
  </dgm:ptLst>
  <dgm:cxnLst>
    <dgm:cxn modelId="{6BDD7A08-1499-4E96-9FA7-CFDB1C632E02}" srcId="{BE92EFAD-65A5-46F9-AD02-9CBE651BE7A3}" destId="{213A4F98-E03F-48D5-A814-1674CAB61E32}" srcOrd="1" destOrd="0" parTransId="{E0858384-4769-43A0-8A6D-30EFE0F128BE}" sibTransId="{F48BA652-3492-452D-BEEF-617C1CBA7635}"/>
    <dgm:cxn modelId="{87CC512F-E14C-4845-AB85-2C9BEB413B87}" srcId="{BE92EFAD-65A5-46F9-AD02-9CBE651BE7A3}" destId="{B6BF2CE8-79F1-4B65-A523-5FFFAD312623}" srcOrd="0" destOrd="0" parTransId="{C217E0C1-BE16-42D1-866E-7D25D186E797}" sibTransId="{93F7AE3F-08D4-48D2-BD01-46E8A6FFC58D}"/>
    <dgm:cxn modelId="{D89CCA31-4E4C-4B17-A39D-E98A742545C3}" type="presOf" srcId="{213A4F98-E03F-48D5-A814-1674CAB61E32}" destId="{44A31AA5-7B1D-4CF7-B019-8C96B77BB933}" srcOrd="0" destOrd="0" presId="urn:microsoft.com/office/officeart/2005/8/layout/hierarchy1"/>
    <dgm:cxn modelId="{F66DAE55-FAE8-4BE2-B939-8227B324F145}" type="presOf" srcId="{BE92EFAD-65A5-46F9-AD02-9CBE651BE7A3}" destId="{DCF5E41F-5A94-4B20-B48F-502CDB616825}" srcOrd="0" destOrd="0" presId="urn:microsoft.com/office/officeart/2005/8/layout/hierarchy1"/>
    <dgm:cxn modelId="{58262DDB-0948-4FAD-8AA9-43E687C27926}" type="presOf" srcId="{B6BF2CE8-79F1-4B65-A523-5FFFAD312623}" destId="{B2A7469F-A0C8-47B0-A5A7-F7DD7457DAE8}" srcOrd="0" destOrd="0" presId="urn:microsoft.com/office/officeart/2005/8/layout/hierarchy1"/>
    <dgm:cxn modelId="{46E04593-1884-4192-B6E1-B80033895991}" type="presParOf" srcId="{DCF5E41F-5A94-4B20-B48F-502CDB616825}" destId="{5CC2F69A-B2AD-44A7-BE1A-0185F8B3EEB9}" srcOrd="0" destOrd="0" presId="urn:microsoft.com/office/officeart/2005/8/layout/hierarchy1"/>
    <dgm:cxn modelId="{5FB708C7-87FE-446C-833E-A08C913AB4B1}" type="presParOf" srcId="{5CC2F69A-B2AD-44A7-BE1A-0185F8B3EEB9}" destId="{BE996DBA-D18A-4A6C-8CBF-78AB3F30D411}" srcOrd="0" destOrd="0" presId="urn:microsoft.com/office/officeart/2005/8/layout/hierarchy1"/>
    <dgm:cxn modelId="{39D8B3F8-0D43-416D-82FC-4F91A2842AA8}" type="presParOf" srcId="{BE996DBA-D18A-4A6C-8CBF-78AB3F30D411}" destId="{5DE8B9BC-597D-4084-8023-024B7855AEB2}" srcOrd="0" destOrd="0" presId="urn:microsoft.com/office/officeart/2005/8/layout/hierarchy1"/>
    <dgm:cxn modelId="{904B9F5B-6270-473E-807C-446C684A382B}" type="presParOf" srcId="{BE996DBA-D18A-4A6C-8CBF-78AB3F30D411}" destId="{B2A7469F-A0C8-47B0-A5A7-F7DD7457DAE8}" srcOrd="1" destOrd="0" presId="urn:microsoft.com/office/officeart/2005/8/layout/hierarchy1"/>
    <dgm:cxn modelId="{78619619-3992-4B72-8055-C20659C16A4C}" type="presParOf" srcId="{5CC2F69A-B2AD-44A7-BE1A-0185F8B3EEB9}" destId="{E8A28FE7-4E1D-43EE-B0AF-6996E14FAC71}" srcOrd="1" destOrd="0" presId="urn:microsoft.com/office/officeart/2005/8/layout/hierarchy1"/>
    <dgm:cxn modelId="{1EF386DE-9049-4499-A9EF-593F0152175C}" type="presParOf" srcId="{DCF5E41F-5A94-4B20-B48F-502CDB616825}" destId="{4CFE1AD5-E2A8-42D9-A463-E67BBCD0D44C}" srcOrd="1" destOrd="0" presId="urn:microsoft.com/office/officeart/2005/8/layout/hierarchy1"/>
    <dgm:cxn modelId="{6FD09A58-A9D5-447D-8591-CA37C02A9762}" type="presParOf" srcId="{4CFE1AD5-E2A8-42D9-A463-E67BBCD0D44C}" destId="{7984570B-6090-4976-93E6-31BE6B7B73A2}" srcOrd="0" destOrd="0" presId="urn:microsoft.com/office/officeart/2005/8/layout/hierarchy1"/>
    <dgm:cxn modelId="{6FEB3CC4-2F07-403E-8B67-C7E0B6B7E439}" type="presParOf" srcId="{7984570B-6090-4976-93E6-31BE6B7B73A2}" destId="{D6FD75F4-0717-46B2-AAC9-032030BFBBFB}" srcOrd="0" destOrd="0" presId="urn:microsoft.com/office/officeart/2005/8/layout/hierarchy1"/>
    <dgm:cxn modelId="{465E6D6D-8F5F-4D7B-A248-9F8C2E61E9DD}" type="presParOf" srcId="{7984570B-6090-4976-93E6-31BE6B7B73A2}" destId="{44A31AA5-7B1D-4CF7-B019-8C96B77BB933}" srcOrd="1" destOrd="0" presId="urn:microsoft.com/office/officeart/2005/8/layout/hierarchy1"/>
    <dgm:cxn modelId="{FE7027E9-7D58-4B73-A8E8-50FA7B08A895}" type="presParOf" srcId="{4CFE1AD5-E2A8-42D9-A463-E67BBCD0D44C}" destId="{805293CA-871F-442E-A8A4-FA3A785B51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56D4-A222-4A18-8D22-0E5D710C693B}">
      <dsp:nvSpPr>
        <dsp:cNvPr id="0" name=""/>
        <dsp:cNvSpPr/>
      </dsp:nvSpPr>
      <dsp:spPr>
        <a:xfrm>
          <a:off x="0" y="1732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CDC9B-C262-48CF-929A-034C50CAD948}">
      <dsp:nvSpPr>
        <dsp:cNvPr id="0" name=""/>
        <dsp:cNvSpPr/>
      </dsp:nvSpPr>
      <dsp:spPr>
        <a:xfrm>
          <a:off x="223301" y="167824"/>
          <a:ext cx="406002" cy="406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1F482-81CA-41B1-873F-DA512EEFB63A}">
      <dsp:nvSpPr>
        <dsp:cNvPr id="0" name=""/>
        <dsp:cNvSpPr/>
      </dsp:nvSpPr>
      <dsp:spPr>
        <a:xfrm>
          <a:off x="852604" y="1732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percentage increase in the value of the stock at close.</a:t>
          </a:r>
        </a:p>
      </dsp:txBody>
      <dsp:txXfrm>
        <a:off x="852604" y="1732"/>
        <a:ext cx="5682294" cy="738185"/>
      </dsp:txXfrm>
    </dsp:sp>
    <dsp:sp modelId="{F37551D1-C7B8-4400-91D0-8A62ED33C16B}">
      <dsp:nvSpPr>
        <dsp:cNvPr id="0" name=""/>
        <dsp:cNvSpPr/>
      </dsp:nvSpPr>
      <dsp:spPr>
        <a:xfrm>
          <a:off x="0" y="924464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9883-92F0-4889-A9B6-9DAF2CCB2C61}">
      <dsp:nvSpPr>
        <dsp:cNvPr id="0" name=""/>
        <dsp:cNvSpPr/>
      </dsp:nvSpPr>
      <dsp:spPr>
        <a:xfrm>
          <a:off x="223301" y="1090556"/>
          <a:ext cx="406002" cy="406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D76D2-4378-4230-8021-59C4D02CC2FB}">
      <dsp:nvSpPr>
        <dsp:cNvPr id="0" name=""/>
        <dsp:cNvSpPr/>
      </dsp:nvSpPr>
      <dsp:spPr>
        <a:xfrm>
          <a:off x="852604" y="924464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our target variable as an increase larger than 0.5% (so that it’s worthwhile to make a purchase)</a:t>
          </a:r>
        </a:p>
      </dsp:txBody>
      <dsp:txXfrm>
        <a:off x="852604" y="924464"/>
        <a:ext cx="5682294" cy="738185"/>
      </dsp:txXfrm>
    </dsp:sp>
    <dsp:sp modelId="{7140E195-1865-4141-AFE2-7FBB1AA99765}">
      <dsp:nvSpPr>
        <dsp:cNvPr id="0" name=""/>
        <dsp:cNvSpPr/>
      </dsp:nvSpPr>
      <dsp:spPr>
        <a:xfrm>
          <a:off x="0" y="1847196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3C3F6-375F-4071-A217-3DA7A1C7DDBA}">
      <dsp:nvSpPr>
        <dsp:cNvPr id="0" name=""/>
        <dsp:cNvSpPr/>
      </dsp:nvSpPr>
      <dsp:spPr>
        <a:xfrm>
          <a:off x="223301" y="2013288"/>
          <a:ext cx="406002" cy="406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1DCA-7F94-48DE-8670-3F5FBDAE153A}">
      <dsp:nvSpPr>
        <dsp:cNvPr id="0" name=""/>
        <dsp:cNvSpPr/>
      </dsp:nvSpPr>
      <dsp:spPr>
        <a:xfrm>
          <a:off x="852604" y="1847196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yahoo API to get historical stock data of various tickers.</a:t>
          </a:r>
        </a:p>
      </dsp:txBody>
      <dsp:txXfrm>
        <a:off x="852604" y="1847196"/>
        <a:ext cx="5682294" cy="738185"/>
      </dsp:txXfrm>
    </dsp:sp>
    <dsp:sp modelId="{B0ECF6D1-A928-4F17-973E-A9A66F2B7974}">
      <dsp:nvSpPr>
        <dsp:cNvPr id="0" name=""/>
        <dsp:cNvSpPr/>
      </dsp:nvSpPr>
      <dsp:spPr>
        <a:xfrm>
          <a:off x="0" y="2769929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EBB6D-CE2E-4DC3-9F07-55D800AFA7FC}">
      <dsp:nvSpPr>
        <dsp:cNvPr id="0" name=""/>
        <dsp:cNvSpPr/>
      </dsp:nvSpPr>
      <dsp:spPr>
        <a:xfrm>
          <a:off x="223301" y="2936021"/>
          <a:ext cx="406002" cy="406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994B-EBDE-40E5-BDB3-76C80C450EF6}">
      <dsp:nvSpPr>
        <dsp:cNvPr id="0" name=""/>
        <dsp:cNvSpPr/>
      </dsp:nvSpPr>
      <dsp:spPr>
        <a:xfrm>
          <a:off x="852604" y="2769929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 price from last 15 years </a:t>
          </a:r>
        </a:p>
      </dsp:txBody>
      <dsp:txXfrm>
        <a:off x="852604" y="2769929"/>
        <a:ext cx="5682294" cy="738185"/>
      </dsp:txXfrm>
    </dsp:sp>
    <dsp:sp modelId="{1F3F04F3-DAFE-47F6-B411-C146334CD204}">
      <dsp:nvSpPr>
        <dsp:cNvPr id="0" name=""/>
        <dsp:cNvSpPr/>
      </dsp:nvSpPr>
      <dsp:spPr>
        <a:xfrm>
          <a:off x="0" y="3692661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CEEAC-2B2B-42D4-B177-F17A8448813E}">
      <dsp:nvSpPr>
        <dsp:cNvPr id="0" name=""/>
        <dsp:cNvSpPr/>
      </dsp:nvSpPr>
      <dsp:spPr>
        <a:xfrm>
          <a:off x="223301" y="3858753"/>
          <a:ext cx="406002" cy="4060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53735-BE87-492A-A045-6250DE959F79}">
      <dsp:nvSpPr>
        <dsp:cNvPr id="0" name=""/>
        <dsp:cNvSpPr/>
      </dsp:nvSpPr>
      <dsp:spPr>
        <a:xfrm>
          <a:off x="852604" y="3692661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List : Open , High , Low , Adj Close, RSI,EMAF, EMAM, EMAS</a:t>
          </a:r>
        </a:p>
      </dsp:txBody>
      <dsp:txXfrm>
        <a:off x="852604" y="3692661"/>
        <a:ext cx="5682294" cy="738185"/>
      </dsp:txXfrm>
    </dsp:sp>
    <dsp:sp modelId="{31248729-4295-4965-A31E-D122AC20F2F1}">
      <dsp:nvSpPr>
        <dsp:cNvPr id="0" name=""/>
        <dsp:cNvSpPr/>
      </dsp:nvSpPr>
      <dsp:spPr>
        <a:xfrm>
          <a:off x="0" y="4615393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ADB64-0C81-4F9B-B285-4D4996022F13}">
      <dsp:nvSpPr>
        <dsp:cNvPr id="0" name=""/>
        <dsp:cNvSpPr/>
      </dsp:nvSpPr>
      <dsp:spPr>
        <a:xfrm>
          <a:off x="223301" y="4781485"/>
          <a:ext cx="406002" cy="4060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2A3B-5582-4208-8966-9E373E34E41F}">
      <dsp:nvSpPr>
        <dsp:cNvPr id="0" name=""/>
        <dsp:cNvSpPr/>
      </dsp:nvSpPr>
      <dsp:spPr>
        <a:xfrm>
          <a:off x="852604" y="4615393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: </a:t>
          </a:r>
          <a:r>
            <a:rPr lang="en-US" sz="1800" kern="1200" dirty="0" err="1"/>
            <a:t>TargetNextClose</a:t>
          </a:r>
          <a:r>
            <a:rPr lang="en-US" sz="1800" kern="1200" dirty="0"/>
            <a:t>,  </a:t>
          </a:r>
          <a:r>
            <a:rPr lang="en-US" sz="1800" kern="1200" dirty="0" err="1"/>
            <a:t>TargetClass</a:t>
          </a:r>
          <a:r>
            <a:rPr lang="en-US" sz="1800" kern="1200" dirty="0"/>
            <a:t>, Target</a:t>
          </a:r>
        </a:p>
      </dsp:txBody>
      <dsp:txXfrm>
        <a:off x="852604" y="4615393"/>
        <a:ext cx="5682294" cy="738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23D9D-1FE9-4D3F-BB50-3BE9721AE3B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3B11C-17E1-4526-A126-E82F63B1922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C5C7-06A5-443C-916F-CD9A9B17DDA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Added input feature RSI,EMAF, EMAM, EMAS</a:t>
          </a:r>
        </a:p>
      </dsp:txBody>
      <dsp:txXfrm>
        <a:off x="100682" y="2684598"/>
        <a:ext cx="2370489" cy="720000"/>
      </dsp:txXfrm>
    </dsp:sp>
    <dsp:sp modelId="{105A7C69-786F-4179-94A3-31F81E7627E6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C3B03-4B89-42E4-988E-FD8985E1652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37BAD-4E30-40E9-81CA-900D2DDAFB3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Changes Epoch cycles </a:t>
          </a:r>
        </a:p>
      </dsp:txBody>
      <dsp:txXfrm>
        <a:off x="2886007" y="2684598"/>
        <a:ext cx="2370489" cy="720000"/>
      </dsp:txXfrm>
    </dsp:sp>
    <dsp:sp modelId="{47B0B55F-CEF2-4614-AFC4-E27D9184B612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E3182-E2CA-4F30-B4F0-9EFA851C780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93DED-5F7E-408D-BECF-EB3E34BE203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Changes sequence Time span 30, 40 , 50 </a:t>
          </a:r>
        </a:p>
      </dsp:txBody>
      <dsp:txXfrm>
        <a:off x="5671332" y="2684598"/>
        <a:ext cx="2370489" cy="720000"/>
      </dsp:txXfrm>
    </dsp:sp>
    <dsp:sp modelId="{3C4E6DB7-183D-446C-9A7A-ED04E4AB7F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03B6-6A9E-4389-87A6-0A641562947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7FB8-3231-46DD-BCFC-D1758855445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Predict the multiple output features.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B9BC-597D-4084-8023-024B7855AEB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469F-A0C8-47B0-A5A7-F7DD7457DAE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Add Septimal analysis as input parameter </a:t>
          </a:r>
        </a:p>
      </dsp:txBody>
      <dsp:txXfrm>
        <a:off x="608661" y="692298"/>
        <a:ext cx="4508047" cy="2799040"/>
      </dsp:txXfrm>
    </dsp:sp>
    <dsp:sp modelId="{D6FD75F4-0717-46B2-AAC9-032030BFBBF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31AA5-7B1D-4CF7-B019-8C96B77BB93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Train the model  run time for various tickers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8FDD-B2C4-47B4-98CC-45EA3EB232C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5A582-2768-4D32-8E6F-222A2393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5A582-2768-4D32-8E6F-222A23935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AEC-FA56-DBE3-DE1B-D140C6D51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850B-36AC-659D-84F3-1A8524E8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C10F-D2F5-A366-5AB2-C67A199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310F-49B4-8AB6-51F2-BCFF1A1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2448-0304-2896-0C19-AE54C52F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43A0-E6F8-401C-3C81-E4FAC3A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2F09-2414-3C42-0EDE-B3BDD922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ACB-60A5-242D-353E-AD473728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EDBA-1AAC-D660-2563-7B00AF9C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C809-DAC5-E121-D092-F3C0B8AC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BB580-ABEC-DA56-5651-37E0A0D17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92C04-F69D-937B-602F-8F5C7144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95DA-851D-C97B-E091-7801BD5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91F4-949F-DB84-5881-0575A2E8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24EC-F5FE-3959-A4A2-EABBDCE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529C-A652-C691-A084-DEAB6DF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B7F5-0360-5E3B-27BE-47A73AFD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90F0-DDCA-0CE7-0050-DE7F5671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094E-D437-9DEB-55E3-237B431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582A-3640-1132-AF7F-A149D9D9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02F-3C41-BAEB-B7D9-01EF723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BFF6-542A-C6B7-AC26-9DBA44F3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4EB7-8A58-0B7F-B517-3BEC045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56A4-A61B-1D6B-4CB3-43B04B5C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6D99-EA32-A268-89DF-35391FE1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7CD-8241-77CF-DAFE-113DFBA4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B881-3471-1035-9EF0-E6AC9A0F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2D13-D76F-06E6-5F0E-0B71D36D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409D-8443-529B-D07B-1532FDF2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537B-7D5B-926A-4954-D453C736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12E0-AC75-E538-D8B5-9207829C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1E9B-E4A2-02E4-4BBC-E0E717D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AB02-43D0-19FE-028D-2F4BA425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BD42-625F-5B4B-BF3F-7AADAFA7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55AA8-7562-C2D5-563A-85B924F7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B0E-3622-2C31-3A2A-60BF4A385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4B0B3-D6F5-E349-0B03-1D2BE9A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3D9C-1E95-0BE3-D3CB-89A3A41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44FD2-C170-E432-623B-BD9E309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BB9-EE85-79A6-D586-AACAF5F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08A88-509B-D188-A6B6-821A4268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E550-991E-FE6A-8B8E-0CBE493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1278-407B-D0E4-5D0E-F653649F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F35D6-98C6-5155-5C7E-A405F3E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82D64-9D2C-0ACB-0D85-ED0961F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BD1A-88A1-B471-608D-C4AA035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C88-D917-60D2-1B5D-993CDCD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18B-FAA4-3ECA-83E2-7AD18A70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137C-394B-2A44-6C74-E8BFE1C2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89C-066E-2D07-5E48-7F613F0E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B857-D297-62CA-8540-7E18D5D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EBE8-05C5-E056-E0C2-5783A3A8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C5D3-E8F9-1D1C-1607-AD2A60C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242E3-3AC3-270C-B5DF-6622D97A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AC30-694B-EEAF-3D4F-09EC8CA7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D4FB-1C79-7206-C5EC-949CAC8A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6DE-76EF-EF65-B161-97290D7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F6F9-CC97-3924-75A0-1EC6E575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7CB5-E3E6-B4CF-D839-B620A79D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E13E-D945-FDC2-F4EE-2B4136F9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F270-2584-63DE-53E8-0DEDDD2B8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695-E34F-CD3F-17AE-6DE27D1B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A5CE-3B13-4966-71E0-63987E8B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16C6A-241A-53AC-8E72-2CEA53F4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689168"/>
            <a:ext cx="5485925" cy="9662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Stock Predication 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5A3B-56F0-C4B8-5992-E55D04FD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16883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900" dirty="0">
                <a:solidFill>
                  <a:schemeClr val="tx2"/>
                </a:solidFill>
              </a:rPr>
              <a:t>(RNN and LSTM )                                                                                                                 Prepared by Atul Bachhav &amp; Kevin Arawattigi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0A32F90A-5D07-2785-B47E-EF4C168E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24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49C7-1441-E31F-BAFE-242A4031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Why LSTM for Stock Prediction:</a:t>
            </a:r>
            <a:br>
              <a:rPr lang="en-US" sz="3200" b="1"/>
            </a:br>
            <a:endParaRPr lang="en-US" sz="32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72232D2-5D47-0B99-BA2A-49C38534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1" r="35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8BBC-6D1A-785A-1E69-D6FEA90F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Capturing Temporal Dependencies</a:t>
            </a:r>
            <a:r>
              <a:rPr lang="en-US" sz="1700"/>
              <a:t>: Stock prices are influenced by past trends, and LSTMs can effectively capture and utilize these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Handling Non-Linear Relationships</a:t>
            </a:r>
            <a:r>
              <a:rPr lang="en-US" sz="1700"/>
              <a:t>: LSTMs can model complex, non-linear relationships in stock data, which is often necessary for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Mitigating Long-Term Dependency Issues</a:t>
            </a:r>
            <a:r>
              <a:rPr lang="en-US" sz="1700"/>
              <a:t>: LSTM’s architecture allows it to remember important trends over long periods, which is crucial for stock price forecasting.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3295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53FF1-3A0C-86A8-763E-B5CE3180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Predication Output &amp; UI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7D9D-0F44-4F1B-494B-07B620B3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97" y="3886827"/>
            <a:ext cx="8558067" cy="17611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FE107-42B6-5625-A392-2275D969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63" y="1894774"/>
            <a:ext cx="8558067" cy="15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5C52B-A365-53A3-C4EE-AAFCC824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018D0-770F-8193-8AC7-85B165993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436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1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8204-9A45-B2D9-65B9-14E6141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0" y="153192"/>
            <a:ext cx="10515600" cy="1325563"/>
          </a:xfrm>
        </p:spPr>
        <p:txBody>
          <a:bodyPr/>
          <a:lstStyle/>
          <a:p>
            <a:r>
              <a:rPr lang="en-US" dirty="0"/>
              <a:t>Data Preparation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7BB1-8372-18A6-41EF-3B490026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64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0DC6C-8F3F-5AEB-433C-A5C0CBD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8" y="1098847"/>
            <a:ext cx="4886361" cy="2352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FAC17-8D11-477D-DE0D-4BD56462F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179" y="3548860"/>
            <a:ext cx="5213821" cy="3236903"/>
          </a:xfrm>
          <a:prstGeom prst="rect">
            <a:avLst/>
          </a:prstGeom>
        </p:spPr>
      </p:pic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E7D5ABC2-0D61-7DA7-E109-FBD5FFC3A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351431"/>
              </p:ext>
            </p:extLst>
          </p:nvPr>
        </p:nvGraphicFramePr>
        <p:xfrm>
          <a:off x="194480" y="1225689"/>
          <a:ext cx="6534899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87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5A8E3-6292-43D3-60A3-0183ABF0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Splitting and Reshape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1463F-F678-B3CB-C438-4A3AE3A6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102716"/>
            <a:ext cx="5131088" cy="21550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D58B9-0CB6-7F4C-1841-13C42D06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966028"/>
            <a:ext cx="5131087" cy="25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5DB-01AC-8FE9-48EC-FE06088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19C5-95C0-9E92-6220-F46DE1CC6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9" y="2811660"/>
            <a:ext cx="6069735" cy="3375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80823-9ECE-0010-5836-EEE5BB6D7D51}"/>
              </a:ext>
            </a:extLst>
          </p:cNvPr>
          <p:cNvSpPr txBox="1"/>
          <p:nvPr/>
        </p:nvSpPr>
        <p:spPr>
          <a:xfrm>
            <a:off x="7512316" y="3236432"/>
            <a:ext cx="3416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hidden layer used = 4</a:t>
            </a:r>
          </a:p>
          <a:p>
            <a:endParaRPr lang="en-US" dirty="0"/>
          </a:p>
          <a:p>
            <a:r>
              <a:rPr lang="en-US" dirty="0"/>
              <a:t>Input Sequence count = 50 </a:t>
            </a:r>
          </a:p>
          <a:p>
            <a:endParaRPr lang="en-US" dirty="0"/>
          </a:p>
          <a:p>
            <a:r>
              <a:rPr lang="en-US" dirty="0"/>
              <a:t>Activation Function used = Tanh</a:t>
            </a:r>
          </a:p>
          <a:p>
            <a:endParaRPr lang="en-US" dirty="0"/>
          </a:p>
          <a:p>
            <a:r>
              <a:rPr lang="en-US" dirty="0"/>
              <a:t>Output layer  = 1</a:t>
            </a:r>
          </a:p>
          <a:p>
            <a:endParaRPr lang="en-US" dirty="0"/>
          </a:p>
          <a:p>
            <a:r>
              <a:rPr lang="en-US" dirty="0"/>
              <a:t>Optimizer = Adam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B1438-6C3C-6B59-50EA-2A029CD4CEF5}"/>
              </a:ext>
            </a:extLst>
          </p:cNvPr>
          <p:cNvSpPr txBox="1"/>
          <p:nvPr/>
        </p:nvSpPr>
        <p:spPr>
          <a:xfrm>
            <a:off x="761087" y="1544077"/>
            <a:ext cx="98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RNNs (Recurrent Neural Networks) are used for stock prediction because they are effective at processing sequential data, allowing them to capture temporal dependencies and patterns in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55095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15E0-EE67-9F12-BD78-27B0CE7A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RNN Model Evaluation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F6EE88-BE64-0DEB-C1BB-FD1A6384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30C5-853B-22CF-696D-AB766B1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Loss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7E42EA-88E6-9529-1491-C8BD70F8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96777"/>
            <a:ext cx="11327549" cy="4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D38ED-E40C-C53E-443C-DD89480F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Tuning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EFDF0-A134-53D9-8AB0-014A07138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64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C40CD-EBF7-CA8B-FF6E-803D42EA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Model Predication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7A5F-6B9A-B1B0-02CA-632EF643EBA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LSTM (Long Short-Term Memory) models are a type of RNN (Recurrent Neural Network) specifically designed to address the issue of long-term dependencies in sequential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3E928-C431-BE56-2C90-C5A3DD7F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6774"/>
            <a:ext cx="6903720" cy="3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E6A42-4BDD-9EA9-5202-A8D8411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Model Loss vs Epoch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2926E-A52D-F8D5-BF89-7422CDEA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11821"/>
            <a:ext cx="11327549" cy="43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333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Stock Predication  </vt:lpstr>
      <vt:lpstr>Data Preparation and Analysis </vt:lpstr>
      <vt:lpstr>Data Splitting and Reshape</vt:lpstr>
      <vt:lpstr>AI Model (RNN)</vt:lpstr>
      <vt:lpstr>RNN Model Evaluation </vt:lpstr>
      <vt:lpstr>Model Loss </vt:lpstr>
      <vt:lpstr>Model Tuning  </vt:lpstr>
      <vt:lpstr>LSTM Model Predication</vt:lpstr>
      <vt:lpstr>LSTM Model Loss vs Epoch</vt:lpstr>
      <vt:lpstr>Why LSTM for Stock Prediction: </vt:lpstr>
      <vt:lpstr>Predication Output &amp; UI </vt:lpstr>
      <vt:lpstr>Next 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Bachhav</dc:creator>
  <cp:lastModifiedBy>Atul Bachhav</cp:lastModifiedBy>
  <cp:revision>2</cp:revision>
  <dcterms:created xsi:type="dcterms:W3CDTF">2024-08-27T00:05:29Z</dcterms:created>
  <dcterms:modified xsi:type="dcterms:W3CDTF">2024-08-28T00:33:31Z</dcterms:modified>
</cp:coreProperties>
</file>