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77" r:id="rId2"/>
    <p:sldId id="256" r:id="rId3"/>
    <p:sldId id="257" r:id="rId4"/>
    <p:sldId id="258" r:id="rId5"/>
    <p:sldId id="274" r:id="rId6"/>
    <p:sldId id="263" r:id="rId7"/>
    <p:sldId id="278" r:id="rId8"/>
    <p:sldId id="265" r:id="rId9"/>
    <p:sldId id="260" r:id="rId10"/>
    <p:sldId id="268" r:id="rId11"/>
    <p:sldId id="261" r:id="rId12"/>
    <p:sldId id="269" r:id="rId13"/>
    <p:sldId id="262" r:id="rId14"/>
    <p:sldId id="267" r:id="rId15"/>
    <p:sldId id="270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70D27B-BC55-DE49-8A8D-780B3D5AB01D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8F5203-7F74-4648-95CD-AD6BC0B7ECA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73825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D27B-BC55-DE49-8A8D-780B3D5AB01D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5203-7F74-4648-95CD-AD6BC0B7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2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D27B-BC55-DE49-8A8D-780B3D5AB01D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5203-7F74-4648-95CD-AD6BC0B7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D27B-BC55-DE49-8A8D-780B3D5AB01D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5203-7F74-4648-95CD-AD6BC0B7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70D27B-BC55-DE49-8A8D-780B3D5AB01D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F5203-7F74-4648-95CD-AD6BC0B7EC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2487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D27B-BC55-DE49-8A8D-780B3D5AB01D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5203-7F74-4648-95CD-AD6BC0B7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64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D27B-BC55-DE49-8A8D-780B3D5AB01D}" type="datetimeFigureOut">
              <a:rPr lang="en-US" smtClean="0"/>
              <a:t>12/2/16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5203-7F74-4648-95CD-AD6BC0B7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24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D27B-BC55-DE49-8A8D-780B3D5AB01D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5203-7F74-4648-95CD-AD6BC0B7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4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D27B-BC55-DE49-8A8D-780B3D5AB01D}" type="datetimeFigureOut">
              <a:rPr lang="en-US" smtClean="0"/>
              <a:t>12/2/16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5203-7F74-4648-95CD-AD6BC0B7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70D27B-BC55-DE49-8A8D-780B3D5AB01D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F5203-7F74-4648-95CD-AD6BC0B7EC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8503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70D27B-BC55-DE49-8A8D-780B3D5AB01D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F5203-7F74-4648-95CD-AD6BC0B7EC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488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D70D27B-BC55-DE49-8A8D-780B3D5AB01D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58F5203-7F74-4648-95CD-AD6BC0B7EC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93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deepmatrix/imdb-5000-movie-datase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Feel free to change these slides as you see fit. This is just </a:t>
            </a:r>
            <a:r>
              <a:rPr lang="en-US" smtClean="0"/>
              <a:t>an outline- Mitch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5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Mixture of Gaussians 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Mixture of Gaussians 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PCA and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7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PCA and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6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Neural Network and Nonlinear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Neural Network and Nonlinear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2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COGS 118B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Team Garbage</a:t>
            </a:r>
          </a:p>
          <a:p>
            <a:r>
              <a:rPr lang="en-US" dirty="0" smtClean="0"/>
              <a:t>Kailey </a:t>
            </a:r>
            <a:r>
              <a:rPr lang="en-US" dirty="0"/>
              <a:t>Ayala, Chris Collins, Mitch Thomas, Daniel </a:t>
            </a:r>
            <a:r>
              <a:rPr lang="en-US" dirty="0" err="1"/>
              <a:t>Reznikov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48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Set: Movie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data on 5,000 movies pulled from IMDB</a:t>
            </a:r>
          </a:p>
          <a:p>
            <a:pPr lvl="1"/>
            <a:r>
              <a:rPr lang="en-US" dirty="0" smtClean="0"/>
              <a:t> 28 different parameters:</a:t>
            </a:r>
          </a:p>
          <a:p>
            <a:pPr lvl="5"/>
            <a:r>
              <a:rPr lang="en-US" dirty="0" smtClean="0"/>
              <a:t>Budget, gross, top three actors and director names and Facebook likes, duration, genre, etc.</a:t>
            </a:r>
          </a:p>
          <a:p>
            <a:pPr lvl="2"/>
            <a:r>
              <a:rPr lang="en-US" dirty="0" smtClean="0"/>
              <a:t>Many of these parameters were excluded because of their qualitative nature.</a:t>
            </a:r>
          </a:p>
          <a:p>
            <a:pPr lvl="3"/>
            <a:r>
              <a:rPr lang="en-US" dirty="0" smtClean="0"/>
              <a:t>No way to easy quantify “IMDB web address”</a:t>
            </a:r>
          </a:p>
          <a:p>
            <a:pPr lvl="2"/>
            <a:r>
              <a:rPr lang="en-US" dirty="0" smtClean="0"/>
              <a:t>Source: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www.kaggle.com/deepmatrix/imdb-5000-movie-dataset</a:t>
            </a:r>
            <a:endParaRPr lang="en-US" u="sng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92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Preprocessing of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</a:t>
            </a:r>
            <a:r>
              <a:rPr lang="en-US" dirty="0" smtClean="0"/>
              <a:t>inear Regression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K-means Clustering and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Mixture of Gaussians Clustering and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PCA and Linear Regression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Neural Network and Non-Linear Regression Analysis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of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first extracted the genres from the dataset, hypothesizing there could be some parameters that were better predictors of certain genres.</a:t>
            </a:r>
          </a:p>
          <a:p>
            <a:pPr lvl="1"/>
            <a:r>
              <a:rPr lang="en-US" dirty="0" smtClean="0"/>
              <a:t>There were 28 genres and we binned the movies into the genres they belonged to.</a:t>
            </a:r>
          </a:p>
          <a:p>
            <a:pPr lvl="1"/>
            <a:r>
              <a:rPr lang="en-US" dirty="0" smtClean="0"/>
              <a:t>Most movies had more than one genre. Each movie was added to all genre bins that it belonged to.</a:t>
            </a:r>
          </a:p>
          <a:p>
            <a:r>
              <a:rPr lang="en-US" dirty="0" smtClean="0"/>
              <a:t> We reduced the parameters down to the quantitative parameters</a:t>
            </a:r>
          </a:p>
          <a:p>
            <a:r>
              <a:rPr lang="en-US" dirty="0" smtClean="0"/>
              <a:t>We also excluded any movies with missing data.</a:t>
            </a:r>
          </a:p>
          <a:p>
            <a:pPr lvl="1"/>
            <a:r>
              <a:rPr lang="en-US" dirty="0" smtClean="0"/>
              <a:t>This was done because we did not believe there was a effective way to estimate the missing data.</a:t>
            </a:r>
          </a:p>
          <a:p>
            <a:r>
              <a:rPr lang="en-US" dirty="0" smtClean="0"/>
              <a:t>This left us with a 3,801x15 matrix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 Linear 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</a:t>
            </a:r>
            <a:r>
              <a:rPr lang="en-US" dirty="0" smtClean="0"/>
              <a:t>inear </a:t>
            </a:r>
            <a:r>
              <a:rPr lang="en-US" dirty="0" smtClean="0"/>
              <a:t>regression </a:t>
            </a:r>
            <a:endParaRPr lang="en-US" dirty="0" smtClean="0"/>
          </a:p>
          <a:p>
            <a:r>
              <a:rPr lang="en-US" dirty="0" smtClean="0"/>
              <a:t>Z-scored data</a:t>
            </a:r>
          </a:p>
          <a:p>
            <a:r>
              <a:rPr lang="en-US" dirty="0" smtClean="0"/>
              <a:t>70/30 split </a:t>
            </a:r>
          </a:p>
          <a:p>
            <a:r>
              <a:rPr lang="en-US" dirty="0" smtClean="0"/>
              <a:t>Using Euclidian Distance:</a:t>
            </a:r>
            <a:endParaRPr lang="en-US" dirty="0" smtClean="0"/>
          </a:p>
          <a:p>
            <a:pPr lvl="1"/>
            <a:r>
              <a:rPr lang="en-US" dirty="0" smtClean="0"/>
              <a:t>Linear </a:t>
            </a:r>
            <a:r>
              <a:rPr lang="en-US" dirty="0" smtClean="0"/>
              <a:t>Regression model RMSE= 0.83</a:t>
            </a:r>
          </a:p>
          <a:p>
            <a:pPr lvl="1"/>
            <a:r>
              <a:rPr lang="en-US" dirty="0" smtClean="0"/>
              <a:t>Naïve model RMSE= </a:t>
            </a:r>
            <a:r>
              <a:rPr lang="en-US" dirty="0" smtClean="0"/>
              <a:t>0.07</a:t>
            </a:r>
          </a:p>
          <a:p>
            <a:r>
              <a:rPr lang="en-US" dirty="0" smtClean="0"/>
              <a:t>Using Manhattan Distance</a:t>
            </a:r>
          </a:p>
          <a:p>
            <a:pPr lvl="1"/>
            <a:r>
              <a:rPr lang="en-US" dirty="0" smtClean="0"/>
              <a:t>Trained Model Mean Distance= 0.60</a:t>
            </a:r>
          </a:p>
          <a:p>
            <a:pPr lvl="1"/>
            <a:r>
              <a:rPr lang="en-US" dirty="0" smtClean="0"/>
              <a:t>Naïve Model Mean Distance=0.49</a:t>
            </a:r>
            <a:endParaRPr lang="en-US" dirty="0" smtClean="0"/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score= 0.38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4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[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5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Linear 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Covariance Matrix</a:t>
            </a:r>
          </a:p>
          <a:p>
            <a:pPr lvl="1"/>
            <a:r>
              <a:rPr lang="en-US" dirty="0" smtClean="0"/>
              <a:t>Some features co-vary with order in the 1000s</a:t>
            </a:r>
          </a:p>
          <a:p>
            <a:r>
              <a:rPr lang="en-US" dirty="0" smtClean="0"/>
              <a:t>These </a:t>
            </a:r>
            <a:r>
              <a:rPr lang="en-US" dirty="0"/>
              <a:t>learning outcome of this analysis showed that there was no meaningful relationship to be found when using all of the qualitative parameters together</a:t>
            </a:r>
          </a:p>
          <a:p>
            <a:pPr lvl="1"/>
            <a:r>
              <a:rPr lang="en-US" dirty="0"/>
              <a:t>Highly dependent data</a:t>
            </a:r>
          </a:p>
          <a:p>
            <a:pPr lvl="1"/>
            <a:r>
              <a:rPr lang="en-US" dirty="0"/>
              <a:t>Distance metric </a:t>
            </a:r>
            <a:r>
              <a:rPr lang="en-US" dirty="0" smtClean="0"/>
              <a:t>matters</a:t>
            </a:r>
          </a:p>
          <a:p>
            <a:pPr lvl="1"/>
            <a:r>
              <a:rPr lang="en-US" dirty="0" smtClean="0"/>
              <a:t>Model selection matters: linear model performs poorly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37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70</TotalTime>
  <Words>383</Words>
  <Application>Microsoft Macintosh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Feel free to change these slides as you see fit. This is just an outline- Mitch</vt:lpstr>
      <vt:lpstr>COGS 118B Project</vt:lpstr>
      <vt:lpstr>Data Set: Movie Dataset</vt:lpstr>
      <vt:lpstr>Methods</vt:lpstr>
      <vt:lpstr>Preprocessing of Dataset</vt:lpstr>
      <vt:lpstr>Results: Linear Regression Analysis</vt:lpstr>
      <vt:lpstr>Covariance Matrix</vt:lpstr>
      <vt:lpstr>Results: Linear Regression Analysis</vt:lpstr>
      <vt:lpstr>Results: K-means Clustering</vt:lpstr>
      <vt:lpstr>Results: K-means Clustering</vt:lpstr>
      <vt:lpstr>Results: Mixture of Gaussians Clustering </vt:lpstr>
      <vt:lpstr>Results: Mixture of Gaussians Clustering </vt:lpstr>
      <vt:lpstr>Results: PCA and Linear Regression</vt:lpstr>
      <vt:lpstr>Results: PCA and Linear Regression</vt:lpstr>
      <vt:lpstr>Results: Neural Network and Nonlinear Regression</vt:lpstr>
      <vt:lpstr>Results: Neural Network and Nonlinear Regression</vt:lpstr>
      <vt:lpstr>Conclusions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 Thomas</dc:creator>
  <cp:lastModifiedBy>William M Thomas</cp:lastModifiedBy>
  <cp:revision>8</cp:revision>
  <dcterms:created xsi:type="dcterms:W3CDTF">2016-12-02T23:33:12Z</dcterms:created>
  <dcterms:modified xsi:type="dcterms:W3CDTF">2016-12-03T00:55:49Z</dcterms:modified>
</cp:coreProperties>
</file>