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3c432288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3c432288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c432288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c43228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3c43228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3c43228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c43228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c43228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3c43228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3c43228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3c43228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3c43228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3c432288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3c432288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c43228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c43228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c43228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c43228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3c432288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3c432288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ouse-prices-advanced-regression-techniques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 PREDICTOR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Kofi-Sakyi Assabil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Linear Regression: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RMSE : 3167375859.32285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R^2 : -18584463715.2345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Lasso Regression: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RMSE: 0.0165325026380271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R^2:  0.902996136530303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</a:t>
            </a:r>
            <a:r>
              <a:rPr lang="en" sz="1500"/>
              <a:t>algorithm</a:t>
            </a:r>
            <a:r>
              <a:rPr lang="en" sz="1500"/>
              <a:t> that produced the most accurate and best metrics is the Lasso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This model is able to predict housing prices accurately but it’s not also the best model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Model Improvement: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 much larger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a dataset with other housing prices in different areas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other methods to create more models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Predict the final price of houses according to the market prices using different features of various houses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Help homebuyers know the value of a house they’re potentially going to buy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Help </a:t>
            </a:r>
            <a:r>
              <a:rPr lang="en" sz="1500"/>
              <a:t>home sellers</a:t>
            </a:r>
            <a:r>
              <a:rPr lang="en" sz="1500"/>
              <a:t> know the </a:t>
            </a:r>
            <a:r>
              <a:rPr lang="en" sz="1500"/>
              <a:t>market price</a:t>
            </a:r>
            <a:r>
              <a:rPr lang="en" sz="1500"/>
              <a:t> of their current property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Ultimately cut out middlemen in the form of realities and real estate agents to save both </a:t>
            </a:r>
            <a:r>
              <a:rPr lang="en" sz="1500"/>
              <a:t>parties</a:t>
            </a:r>
            <a:r>
              <a:rPr lang="en" sz="1500"/>
              <a:t> money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Solution Space: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 the price of homes accurately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Cut the middleman and save both parties money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Constraints within the solution space: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only provides us with houses in Ames, Iowa.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might not translate to other places outside Iowa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Stakeholders: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 buyers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 sellers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https://www.kaggle.com/c/house-prices-advanced-regression-techniques/data</a:t>
            </a:r>
            <a:endParaRPr sz="1700" u="sng">
              <a:solidFill>
                <a:schemeClr val="hlink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700"/>
              <a:buChar char="-"/>
            </a:pPr>
            <a:r>
              <a:rPr lang="en" sz="1700">
                <a:solidFill>
                  <a:srgbClr val="2F2B20"/>
                </a:solidFill>
              </a:rPr>
              <a:t>79 Features (Dependent Variables) </a:t>
            </a:r>
            <a:endParaRPr sz="1700">
              <a:solidFill>
                <a:srgbClr val="2F2B2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700"/>
              <a:buChar char="-"/>
            </a:pPr>
            <a:r>
              <a:rPr lang="en" sz="1700">
                <a:solidFill>
                  <a:srgbClr val="2F2B20"/>
                </a:solidFill>
              </a:rPr>
              <a:t>1460 observations</a:t>
            </a:r>
            <a:endParaRPr sz="1700">
              <a:solidFill>
                <a:srgbClr val="2F2B2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700"/>
              <a:buChar char="-"/>
            </a:pPr>
            <a:r>
              <a:rPr lang="en" sz="1700">
                <a:solidFill>
                  <a:srgbClr val="2F2B20"/>
                </a:solidFill>
              </a:rPr>
              <a:t>Target variable is SalePrice</a:t>
            </a:r>
            <a:endParaRPr sz="1700">
              <a:solidFill>
                <a:srgbClr val="2F2B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Wrangling: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Filled null values by column type: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int/float columns :  filled null with mean of the column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object/categorical features: filled null with mode of the column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Dataset shape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1460 observations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79 </a:t>
            </a:r>
            <a:r>
              <a:rPr lang="en" sz="1300"/>
              <a:t>initial</a:t>
            </a:r>
            <a:r>
              <a:rPr lang="en" sz="1300"/>
              <a:t> columns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76 used columns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25" y="1853850"/>
            <a:ext cx="7418199" cy="319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cont: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00" y="1853850"/>
            <a:ext cx="6272675" cy="30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cont: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9675"/>
            <a:ext cx="7688699" cy="30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Clr>
                <a:srgbClr val="2F2B20"/>
              </a:buClr>
              <a:buSzPts val="1300"/>
              <a:buChar char="-"/>
            </a:pPr>
            <a:r>
              <a:rPr lang="en">
                <a:solidFill>
                  <a:srgbClr val="2F2B20"/>
                </a:solidFill>
              </a:rPr>
              <a:t>Filter features which have  +ve or –ve  impact on target variable.</a:t>
            </a:r>
            <a:endParaRPr>
              <a:solidFill>
                <a:srgbClr val="2F2B2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Char char="-"/>
            </a:pPr>
            <a:r>
              <a:rPr lang="en">
                <a:solidFill>
                  <a:srgbClr val="2F2B20"/>
                </a:solidFill>
              </a:rPr>
              <a:t>Features impacting on target with same amount select one among them hence it reduces the feature size to 73.</a:t>
            </a:r>
            <a:endParaRPr>
              <a:solidFill>
                <a:srgbClr val="2F2B2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Char char="-"/>
            </a:pPr>
            <a:r>
              <a:rPr lang="en">
                <a:solidFill>
                  <a:srgbClr val="2F2B20"/>
                </a:solidFill>
              </a:rPr>
              <a:t>Turn categorical variables  into dummy variables and led to  275 columns.</a:t>
            </a:r>
            <a:endParaRPr>
              <a:solidFill>
                <a:srgbClr val="2F2B2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Char char="-"/>
            </a:pPr>
            <a:r>
              <a:rPr lang="en">
                <a:solidFill>
                  <a:srgbClr val="2F2B20"/>
                </a:solidFill>
              </a:rPr>
              <a:t>Data Normalization.</a:t>
            </a:r>
            <a:endParaRPr>
              <a:solidFill>
                <a:srgbClr val="2F2B2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100"/>
              <a:buChar char="-"/>
            </a:pPr>
            <a:r>
              <a:rPr lang="en">
                <a:solidFill>
                  <a:srgbClr val="2F2B20"/>
                </a:solidFill>
              </a:rPr>
              <a:t>Transform numeric columns to common scale</a:t>
            </a:r>
            <a:endParaRPr>
              <a:solidFill>
                <a:srgbClr val="2F2B2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Char char="-"/>
            </a:pPr>
            <a:r>
              <a:rPr lang="en">
                <a:solidFill>
                  <a:srgbClr val="2F2B20"/>
                </a:solidFill>
              </a:rPr>
              <a:t>Split  dataset into training and testing dataset.</a:t>
            </a:r>
            <a:endParaRPr>
              <a:solidFill>
                <a:srgbClr val="2F2B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