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8" r:id="rId22"/>
    <p:sldId id="275" r:id="rId23"/>
    <p:sldId id="276" r:id="rId24"/>
  </p:sldIdLst>
  <p:sldSz cx="9144000" cy="5143500" type="screen16x9"/>
  <p:notesSz cx="6858000" cy="9144000"/>
  <p:embeddedFontLst>
    <p:embeddedFont>
      <p:font typeface="Sniglet" panose="020B0604020202020204" charset="0"/>
      <p:regular r:id="rId26"/>
    </p:embeddedFont>
    <p:embeddedFont>
      <p:font typeface="Dosis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525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330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076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234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039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077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935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4460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Shape 6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767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091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770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Shape 6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92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467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733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413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Shape 6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510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465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713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834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8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571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728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776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55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723692" y="4220090"/>
            <a:ext cx="794875" cy="985737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-58318" y="3053286"/>
            <a:ext cx="782014" cy="890356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4025101" y="3422420"/>
            <a:ext cx="370864" cy="809587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3078045" y="3128353"/>
            <a:ext cx="730670" cy="895810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401647" y="3285712"/>
            <a:ext cx="805934" cy="750837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8364459" y="3346842"/>
            <a:ext cx="873792" cy="600259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4551116" y="3125540"/>
            <a:ext cx="657208" cy="679226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4419881" y="3994834"/>
            <a:ext cx="919681" cy="950907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2644911" y="4036537"/>
            <a:ext cx="890356" cy="706800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116541" y="3186156"/>
            <a:ext cx="829754" cy="780162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347360" y="3186146"/>
            <a:ext cx="599145" cy="706812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2681614" y="4813558"/>
            <a:ext cx="816943" cy="313966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7146421" y="4508764"/>
            <a:ext cx="1040883" cy="730620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6430" y="3104431"/>
            <a:ext cx="684731" cy="721462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5262207" y="4729516"/>
            <a:ext cx="525045" cy="372666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8376371" y="4729061"/>
            <a:ext cx="508531" cy="324975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3808716" y="4429326"/>
            <a:ext cx="570934" cy="567281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7975390" y="3053271"/>
            <a:ext cx="541559" cy="67927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1570784" y="4028294"/>
            <a:ext cx="734323" cy="723314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247060" y="4094875"/>
            <a:ext cx="275433" cy="244207"/>
          </a:xfrm>
          <a:custGeom>
            <a:avLst/>
            <a:gdLst/>
            <a:ahLst/>
            <a:cxnLst/>
            <a:rect l="0" t="0" r="0" b="0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8516943" y="4082883"/>
            <a:ext cx="690236" cy="510383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859713" y="3417442"/>
            <a:ext cx="317619" cy="65900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Shape 184"/>
          <p:cNvSpPr/>
          <p:nvPr/>
        </p:nvSpPr>
        <p:spPr>
          <a:xfrm rot="1920742">
            <a:off x="5707037" y="4213989"/>
            <a:ext cx="884796" cy="750833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Shape 185"/>
          <p:cNvSpPr/>
          <p:nvPr/>
        </p:nvSpPr>
        <p:spPr>
          <a:xfrm rot="-3496844">
            <a:off x="115838" y="4509560"/>
            <a:ext cx="537852" cy="464440"/>
          </a:xfrm>
          <a:custGeom>
            <a:avLst/>
            <a:gdLst/>
            <a:ahLst/>
            <a:cxnLst/>
            <a:rect l="0" t="0" r="0" b="0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7518183" y="3966329"/>
            <a:ext cx="846268" cy="598458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Shape 187"/>
          <p:cNvSpPr/>
          <p:nvPr/>
        </p:nvSpPr>
        <p:spPr>
          <a:xfrm rot="-5400000">
            <a:off x="6496794" y="3021440"/>
            <a:ext cx="493819" cy="63153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6453205" y="3705906"/>
            <a:ext cx="666365" cy="752689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1866011" y="4742878"/>
            <a:ext cx="681078" cy="455286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6669805" y="4614394"/>
            <a:ext cx="308461" cy="330480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ctrTitle"/>
          </p:nvPr>
        </p:nvSpPr>
        <p:spPr>
          <a:xfrm>
            <a:off x="3210934" y="1661761"/>
            <a:ext cx="53015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SzPct val="100000"/>
              <a:defRPr sz="3700" b="0"/>
            </a:lvl1pPr>
            <a:lvl2pPr lvl="1" algn="r" rtl="0">
              <a:spcBef>
                <a:spcPts val="0"/>
              </a:spcBef>
              <a:buSzPct val="100000"/>
              <a:defRPr sz="3700" b="0"/>
            </a:lvl2pPr>
            <a:lvl3pPr lvl="2" algn="r" rtl="0">
              <a:spcBef>
                <a:spcPts val="0"/>
              </a:spcBef>
              <a:buSzPct val="100000"/>
              <a:defRPr sz="3700" b="0"/>
            </a:lvl3pPr>
            <a:lvl4pPr lvl="3" algn="r" rtl="0">
              <a:spcBef>
                <a:spcPts val="0"/>
              </a:spcBef>
              <a:buSzPct val="100000"/>
              <a:defRPr sz="3700" b="0"/>
            </a:lvl4pPr>
            <a:lvl5pPr lvl="4" algn="r" rtl="0">
              <a:spcBef>
                <a:spcPts val="0"/>
              </a:spcBef>
              <a:buSzPct val="100000"/>
              <a:defRPr sz="3700" b="0"/>
            </a:lvl5pPr>
            <a:lvl6pPr lvl="5" algn="r" rtl="0">
              <a:spcBef>
                <a:spcPts val="0"/>
              </a:spcBef>
              <a:buSzPct val="100000"/>
              <a:defRPr sz="3700" b="0"/>
            </a:lvl6pPr>
            <a:lvl7pPr lvl="6" algn="r" rtl="0">
              <a:spcBef>
                <a:spcPts val="0"/>
              </a:spcBef>
              <a:buSzPct val="100000"/>
              <a:defRPr sz="3700" b="0"/>
            </a:lvl7pPr>
            <a:lvl8pPr lvl="7" algn="r" rtl="0">
              <a:spcBef>
                <a:spcPts val="0"/>
              </a:spcBef>
              <a:buSzPct val="100000"/>
              <a:defRPr sz="3700" b="0"/>
            </a:lvl8pPr>
            <a:lvl9pPr lvl="8" algn="r" rtl="0">
              <a:spcBef>
                <a:spcPts val="0"/>
              </a:spcBef>
              <a:buSzPct val="100000"/>
              <a:defRPr sz="3700" b="0"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1"/>
          </p:nvPr>
        </p:nvSpPr>
        <p:spPr>
          <a:xfrm>
            <a:off x="3210884" y="2864176"/>
            <a:ext cx="53015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rgbClr val="1C4587"/>
              </a:buClr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4412080" y="4661638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968825" y="4000287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6283364" y="42095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5746560" y="4042835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7063610" y="4132027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6581517" y="4041241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6507131" y="453396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5501053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5201566" y="4075598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765584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55218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8052577" y="402927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6984573" y="4950383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6160714" y="4780233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8922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4489178" y="4206693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Shape 215"/>
          <p:cNvSpPr/>
          <p:nvPr/>
        </p:nvSpPr>
        <p:spPr>
          <a:xfrm rot="1920548">
            <a:off x="7236725" y="46581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8263292" y="4517804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Shape 217"/>
          <p:cNvSpPr/>
          <p:nvPr/>
        </p:nvSpPr>
        <p:spPr>
          <a:xfrm rot="-5400000">
            <a:off x="7684355" y="39822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50595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1482764" y="42095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945960" y="4042835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2263010" y="4132027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780917" y="4041241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1706531" y="453396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400966" y="4075598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3251972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3251977" y="402927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2183973" y="4950383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1360114" y="4780233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37218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40288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Shape 239"/>
          <p:cNvSpPr/>
          <p:nvPr/>
        </p:nvSpPr>
        <p:spPr>
          <a:xfrm rot="1920548">
            <a:off x="2436125" y="46581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3462692" y="4517804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Shape 241"/>
          <p:cNvSpPr/>
          <p:nvPr/>
        </p:nvSpPr>
        <p:spPr>
          <a:xfrm rot="-5400000">
            <a:off x="2883754" y="39822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28590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2981819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8pPr>
            <a:lvl9pPr lvl="8" algn="ctr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7302880" y="-294361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-35374" y="3366962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8817947" y="3439660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8360954" y="450691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-77078" y="1488018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8052577" y="413232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7430898" y="4873170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8963978" y="1338718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0" name="Shape 260"/>
          <p:cNvSpPr/>
          <p:nvPr/>
        </p:nvSpPr>
        <p:spPr>
          <a:xfrm rot="-2426120">
            <a:off x="7110131" y="4877011"/>
            <a:ext cx="279909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8797587" y="3078732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346877" y="6086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645010" y="355961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-7" y="101336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8699356" y="17911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258966" y="-86251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-243127" y="5420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-38626" y="579045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955989" y="-57166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1333293" y="4678454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1525678" y="4911343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2" name="Shape 282"/>
          <p:cNvSpPr/>
          <p:nvPr/>
        </p:nvSpPr>
        <p:spPr>
          <a:xfrm rot="1920548">
            <a:off x="8225550" y="6252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346867" y="4064142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4" name="Shape 284"/>
          <p:cNvSpPr/>
          <p:nvPr/>
        </p:nvSpPr>
        <p:spPr>
          <a:xfrm rot="-5400000">
            <a:off x="7996280" y="3169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8801760" y="790270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8699345" y="1151406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5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91" name="Shape 291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292" name="Shape 292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1" name="Shape 321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89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89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grpSp>
        <p:nvGrpSpPr>
          <p:cNvPr id="326" name="Shape 326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327" name="Shape 327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56" name="Shape 356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747925" y="1308875"/>
            <a:ext cx="2097899" cy="3617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0" name="Shape 360"/>
          <p:cNvSpPr txBox="1">
            <a:spLocks noGrp="1"/>
          </p:cNvSpPr>
          <p:nvPr>
            <p:ph type="body" idx="2"/>
          </p:nvPr>
        </p:nvSpPr>
        <p:spPr>
          <a:xfrm>
            <a:off x="2953086" y="1308875"/>
            <a:ext cx="2097899" cy="3617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1" name="Shape 361"/>
          <p:cNvSpPr txBox="1">
            <a:spLocks noGrp="1"/>
          </p:cNvSpPr>
          <p:nvPr>
            <p:ph type="body" idx="3"/>
          </p:nvPr>
        </p:nvSpPr>
        <p:spPr>
          <a:xfrm>
            <a:off x="5158248" y="1308875"/>
            <a:ext cx="2097899" cy="3617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362" name="Shape 362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363" name="Shape 363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92" name="Shape 392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395" name="Shape 395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396" name="Shape 396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425" name="Shape 425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7302880" y="-294361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-35374" y="3366962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8817947" y="3439660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8360954" y="450691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-77078" y="1488018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8052577" y="413232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7430898" y="4873170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8963978" y="1338718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41" name="Shape 441"/>
          <p:cNvSpPr/>
          <p:nvPr/>
        </p:nvSpPr>
        <p:spPr>
          <a:xfrm rot="-2426120">
            <a:off x="7110131" y="4877011"/>
            <a:ext cx="279909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8797587" y="3078732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346877" y="6086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645010" y="355961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-7" y="101336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8699356" y="17911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258966" y="-86251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54" name="Shape 454"/>
          <p:cNvSpPr/>
          <p:nvPr/>
        </p:nvSpPr>
        <p:spPr>
          <a:xfrm>
            <a:off x="-243127" y="5420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-38626" y="579045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955989" y="-57166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1333293" y="4678454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1525678" y="4911343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3" name="Shape 463"/>
          <p:cNvSpPr/>
          <p:nvPr/>
        </p:nvSpPr>
        <p:spPr>
          <a:xfrm rot="1920548">
            <a:off x="8225550" y="6252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346867" y="4064142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5" name="Shape 465"/>
          <p:cNvSpPr/>
          <p:nvPr/>
        </p:nvSpPr>
        <p:spPr>
          <a:xfrm rot="-5400000">
            <a:off x="7996280" y="3169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8801760" y="790270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8699345" y="1151406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7302880" y="-294361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-35374" y="3366962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8817947" y="3439660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8360954" y="450691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-77078" y="1488018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052577" y="413232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7430898" y="4873170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8963978" y="1338718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Shape 483"/>
          <p:cNvSpPr/>
          <p:nvPr/>
        </p:nvSpPr>
        <p:spPr>
          <a:xfrm rot="-2426120">
            <a:off x="7110131" y="4877011"/>
            <a:ext cx="279909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8797587" y="3078732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346877" y="6086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645010" y="355961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-7" y="101336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8699356" y="17911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258966" y="-86251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-243127" y="5420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-38626" y="579045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955989" y="-57166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1333293" y="4678454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1525678" y="4911343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Shape 505"/>
          <p:cNvSpPr/>
          <p:nvPr/>
        </p:nvSpPr>
        <p:spPr>
          <a:xfrm rot="1920548">
            <a:off x="8225550" y="6252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346867" y="4064142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Shape 507"/>
          <p:cNvSpPr/>
          <p:nvPr/>
        </p:nvSpPr>
        <p:spPr>
          <a:xfrm rot="-5400000">
            <a:off x="7996280" y="3169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8801760" y="790270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8699345" y="1151406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6" y="-23"/>
            <a:ext cx="9143797" cy="5143377"/>
            <a:chOff x="239950" y="872550"/>
            <a:chExt cx="7042900" cy="3961625"/>
          </a:xfrm>
        </p:grpSpPr>
        <p:sp>
          <p:nvSpPr>
            <p:cNvPr id="7" name="Shape 7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0" t="0" r="0" b="0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0" t="0" r="0" b="0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3D4965"/>
              </a:buClr>
              <a:buSzPct val="1000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ctrTitle"/>
          </p:nvPr>
        </p:nvSpPr>
        <p:spPr>
          <a:xfrm>
            <a:off x="2392950" y="1168050"/>
            <a:ext cx="61530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Chess GO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5971600" y="2179800"/>
            <a:ext cx="2574300" cy="78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Edwin Prastyan	- 26415029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Elbert Jonathan	- 26415048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Billy Jonathan	- 26415058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Koding</a:t>
            </a:r>
          </a:p>
        </p:txBody>
      </p:sp>
      <p:sp>
        <p:nvSpPr>
          <p:cNvPr id="579" name="Shape 579"/>
          <p:cNvSpPr txBox="1"/>
          <p:nvPr/>
        </p:nvSpPr>
        <p:spPr>
          <a:xfrm>
            <a:off x="335700" y="1277925"/>
            <a:ext cx="17046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1800" b="1" dirty="0" smtClean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Ini adalah koding untuk penempatan untuk koordinatnya dan jalannya game</a:t>
            </a:r>
          </a:p>
        </p:txBody>
      </p:sp>
      <p:pic>
        <p:nvPicPr>
          <p:cNvPr id="580" name="Shape 5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00" y="3678825"/>
            <a:ext cx="6825125" cy="58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Koding</a:t>
            </a:r>
          </a:p>
        </p:txBody>
      </p:sp>
      <p:sp>
        <p:nvSpPr>
          <p:cNvPr id="586" name="Shape 586"/>
          <p:cNvSpPr txBox="1"/>
          <p:nvPr/>
        </p:nvSpPr>
        <p:spPr>
          <a:xfrm>
            <a:off x="335700" y="1277925"/>
            <a:ext cx="17046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b="1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Ini adalah koding untuk penempatan yang akan ditempatkan untuk atari</a:t>
            </a:r>
          </a:p>
        </p:txBody>
      </p:sp>
      <p:pic>
        <p:nvPicPr>
          <p:cNvPr id="587" name="Shape 5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100" y="427600"/>
            <a:ext cx="4841924" cy="459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Koding</a:t>
            </a:r>
          </a:p>
        </p:txBody>
      </p:sp>
      <p:sp>
        <p:nvSpPr>
          <p:cNvPr id="593" name="Shape 593"/>
          <p:cNvSpPr txBox="1"/>
          <p:nvPr/>
        </p:nvSpPr>
        <p:spPr>
          <a:xfrm>
            <a:off x="335700" y="1277925"/>
            <a:ext cx="17046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 dirty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Ini adalah koding untuk </a:t>
            </a:r>
            <a:r>
              <a:rPr lang="en" sz="1800" b="1" dirty="0" smtClean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perhitungan </a:t>
            </a:r>
            <a:r>
              <a:rPr lang="en" sz="1800" b="1" dirty="0" smtClean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score</a:t>
            </a:r>
            <a:endParaRPr lang="en" sz="1800" b="1" dirty="0">
              <a:solidFill>
                <a:srgbClr val="3C78D8"/>
              </a:solidFill>
              <a:latin typeface="Dosis"/>
              <a:ea typeface="Dosis"/>
              <a:cs typeface="Dosis"/>
              <a:sym typeface="Dosis"/>
            </a:endParaRPr>
          </a:p>
          <a:p>
            <a:pPr lvl="0" rtl="0">
              <a:spcBef>
                <a:spcPts val="600"/>
              </a:spcBef>
              <a:buNone/>
            </a:pPr>
            <a:endParaRPr sz="1800" b="1" dirty="0">
              <a:solidFill>
                <a:srgbClr val="3C78D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594" name="Shape 5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325" y="1082425"/>
            <a:ext cx="5685925" cy="40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Koding</a:t>
            </a:r>
          </a:p>
        </p:txBody>
      </p:sp>
      <p:sp>
        <p:nvSpPr>
          <p:cNvPr id="593" name="Shape 593"/>
          <p:cNvSpPr txBox="1"/>
          <p:nvPr/>
        </p:nvSpPr>
        <p:spPr>
          <a:xfrm>
            <a:off x="335700" y="1277925"/>
            <a:ext cx="17046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 dirty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Ini adalah koding untuk </a:t>
            </a:r>
            <a:r>
              <a:rPr lang="en" sz="1800" b="1" dirty="0" smtClean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Monte Carlo</a:t>
            </a:r>
            <a:endParaRPr lang="en" sz="1800" b="1" dirty="0">
              <a:solidFill>
                <a:srgbClr val="3C78D8"/>
              </a:solidFill>
              <a:latin typeface="Dosis"/>
              <a:ea typeface="Dosis"/>
              <a:cs typeface="Dosis"/>
              <a:sym typeface="Dosis"/>
            </a:endParaRPr>
          </a:p>
          <a:p>
            <a:pPr lvl="0" rtl="0">
              <a:spcBef>
                <a:spcPts val="600"/>
              </a:spcBef>
              <a:buNone/>
            </a:pPr>
            <a:endParaRPr sz="1800" b="1" dirty="0">
              <a:solidFill>
                <a:srgbClr val="3C78D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026" name="Picture 2" descr="C:\Users\User\Pictures\Captu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7744" y="195089"/>
            <a:ext cx="6041403" cy="49484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Koding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335700" y="1277925"/>
            <a:ext cx="17046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b="1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Ini adalah koding untuk pemilihan tempat koordinat</a:t>
            </a:r>
          </a:p>
        </p:txBody>
      </p:sp>
      <p:pic>
        <p:nvPicPr>
          <p:cNvPr id="601" name="Shape 6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774" y="425766"/>
            <a:ext cx="5337224" cy="42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Koding</a:t>
            </a:r>
          </a:p>
        </p:txBody>
      </p:sp>
      <p:sp>
        <p:nvSpPr>
          <p:cNvPr id="607" name="Shape 607"/>
          <p:cNvSpPr txBox="1"/>
          <p:nvPr/>
        </p:nvSpPr>
        <p:spPr>
          <a:xfrm>
            <a:off x="335700" y="1277925"/>
            <a:ext cx="17046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b="1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Ini adalah koding untuk pemilihan tempat koordinat</a:t>
            </a:r>
          </a:p>
        </p:txBody>
      </p:sp>
      <p:pic>
        <p:nvPicPr>
          <p:cNvPr id="608" name="Shape 6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475" y="389125"/>
            <a:ext cx="4177024" cy="453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Koding</a:t>
            </a:r>
          </a:p>
        </p:txBody>
      </p:sp>
      <p:sp>
        <p:nvSpPr>
          <p:cNvPr id="614" name="Shape 614"/>
          <p:cNvSpPr txBox="1"/>
          <p:nvPr/>
        </p:nvSpPr>
        <p:spPr>
          <a:xfrm>
            <a:off x="335700" y="1277925"/>
            <a:ext cx="17046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b="1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Ini adalah koding untuk pemilihan tempat koordinat</a:t>
            </a:r>
          </a:p>
        </p:txBody>
      </p:sp>
      <p:pic>
        <p:nvPicPr>
          <p:cNvPr id="615" name="Shape 6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700" y="378749"/>
            <a:ext cx="5548450" cy="456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Koding</a:t>
            </a:r>
          </a:p>
        </p:txBody>
      </p:sp>
      <p:sp>
        <p:nvSpPr>
          <p:cNvPr id="621" name="Shape 621"/>
          <p:cNvSpPr txBox="1"/>
          <p:nvPr/>
        </p:nvSpPr>
        <p:spPr>
          <a:xfrm>
            <a:off x="335700" y="1277925"/>
            <a:ext cx="17046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b="1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Ini adalah koding untuk pemilihan tempat koordinat</a:t>
            </a:r>
          </a:p>
        </p:txBody>
      </p:sp>
      <p:pic>
        <p:nvPicPr>
          <p:cNvPr id="622" name="Shape 6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000" y="370950"/>
            <a:ext cx="6140399" cy="4652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Koding</a:t>
            </a:r>
          </a:p>
        </p:txBody>
      </p:sp>
      <p:sp>
        <p:nvSpPr>
          <p:cNvPr id="628" name="Shape 628"/>
          <p:cNvSpPr txBox="1"/>
          <p:nvPr/>
        </p:nvSpPr>
        <p:spPr>
          <a:xfrm>
            <a:off x="335700" y="1277925"/>
            <a:ext cx="17046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b="1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Ini adalah koding untuk pemilihan tempat koordinat</a:t>
            </a:r>
          </a:p>
        </p:txBody>
      </p:sp>
      <p:pic>
        <p:nvPicPr>
          <p:cNvPr id="629" name="Shape 6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249" y="256310"/>
            <a:ext cx="5605099" cy="4630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Koding</a:t>
            </a:r>
          </a:p>
        </p:txBody>
      </p:sp>
      <p:sp>
        <p:nvSpPr>
          <p:cNvPr id="635" name="Shape 635"/>
          <p:cNvSpPr txBox="1"/>
          <p:nvPr/>
        </p:nvSpPr>
        <p:spPr>
          <a:xfrm>
            <a:off x="335700" y="1277925"/>
            <a:ext cx="17046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b="1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Ini adalah koding untuk pemilihan tempat koordinat</a:t>
            </a:r>
          </a:p>
        </p:txBody>
      </p:sp>
      <p:pic>
        <p:nvPicPr>
          <p:cNvPr id="636" name="Shape 6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625" y="2150075"/>
            <a:ext cx="73152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ctrTitle"/>
          </p:nvPr>
        </p:nvSpPr>
        <p:spPr>
          <a:xfrm>
            <a:off x="1637122" y="1661750"/>
            <a:ext cx="6875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Play in the Program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subTitle" idx="1"/>
          </p:nvPr>
        </p:nvSpPr>
        <p:spPr>
          <a:xfrm>
            <a:off x="3210884" y="2864176"/>
            <a:ext cx="53015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Koding</a:t>
            </a:r>
          </a:p>
        </p:txBody>
      </p:sp>
      <p:sp>
        <p:nvSpPr>
          <p:cNvPr id="642" name="Shape 642"/>
          <p:cNvSpPr txBox="1"/>
          <p:nvPr/>
        </p:nvSpPr>
        <p:spPr>
          <a:xfrm>
            <a:off x="335700" y="1277925"/>
            <a:ext cx="17046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b="1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Ini adalah koding untuk pemilihan tempat koordinat atau kondisi pass</a:t>
            </a:r>
          </a:p>
        </p:txBody>
      </p:sp>
      <p:pic>
        <p:nvPicPr>
          <p:cNvPr id="643" name="Shape 6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824" y="442099"/>
            <a:ext cx="6526824" cy="42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Koding</a:t>
            </a:r>
          </a:p>
        </p:txBody>
      </p:sp>
      <p:sp>
        <p:nvSpPr>
          <p:cNvPr id="642" name="Shape 642"/>
          <p:cNvSpPr txBox="1"/>
          <p:nvPr/>
        </p:nvSpPr>
        <p:spPr>
          <a:xfrm>
            <a:off x="335700" y="1277925"/>
            <a:ext cx="207606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b="1" dirty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Ini adalah koding untuk </a:t>
            </a:r>
            <a:r>
              <a:rPr lang="en" sz="1800" b="1" dirty="0" smtClean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pemanggilan board dan untuk mengeprint koordinat dari yang ditentukan sebelumnya atau memberikan pass</a:t>
            </a:r>
            <a:endParaRPr lang="en" sz="1800" b="1" dirty="0">
              <a:solidFill>
                <a:srgbClr val="3C78D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203598"/>
            <a:ext cx="6216632" cy="200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88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Sumber</a:t>
            </a:r>
          </a:p>
        </p:txBody>
      </p:sp>
      <p:sp>
        <p:nvSpPr>
          <p:cNvPr id="649" name="Shape 649"/>
          <p:cNvSpPr txBox="1"/>
          <p:nvPr/>
        </p:nvSpPr>
        <p:spPr>
          <a:xfrm>
            <a:off x="628900" y="1241275"/>
            <a:ext cx="66036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b="1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https://github.com/pasky/michi/blob/master/michi.py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>
            <a:spLocks noGrp="1"/>
          </p:cNvSpPr>
          <p:nvPr>
            <p:ph type="ctrTitle" idx="4294967295"/>
          </p:nvPr>
        </p:nvSpPr>
        <p:spPr>
          <a:xfrm>
            <a:off x="3559312" y="1367737"/>
            <a:ext cx="32292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sp>
        <p:nvSpPr>
          <p:cNvPr id="655" name="Shape 655"/>
          <p:cNvSpPr/>
          <p:nvPr/>
        </p:nvSpPr>
        <p:spPr>
          <a:xfrm>
            <a:off x="2257757" y="1402659"/>
            <a:ext cx="1180108" cy="1089974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How to Play in the Program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574225" y="3537375"/>
            <a:ext cx="6704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b="1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Pertama-tama kita akan menerima input berupa board yang akan digunakan untuk menjalankan permainan</a:t>
            </a:r>
          </a:p>
          <a:p>
            <a:pPr lvl="0" rtl="0">
              <a:spcBef>
                <a:spcPts val="600"/>
              </a:spcBef>
              <a:buNone/>
            </a:pPr>
            <a:endParaRPr sz="1800" b="1">
              <a:solidFill>
                <a:srgbClr val="3C78D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530" name="Shape 5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233" y="1180883"/>
            <a:ext cx="6704099" cy="212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How to Play in the Program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4398250" y="1021350"/>
            <a:ext cx="2880000" cy="17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b="1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Lalu player 1 akan memberikan input berupa koordinat untuk board dan koordinat itu akan terisi dengan X</a:t>
            </a:r>
          </a:p>
        </p:txBody>
      </p:sp>
      <p:pic>
        <p:nvPicPr>
          <p:cNvPr id="537" name="Shape 5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87" y="1200737"/>
            <a:ext cx="409575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Shape 5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775" y="3137825"/>
            <a:ext cx="4067175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Shape 539"/>
          <p:cNvSpPr txBox="1"/>
          <p:nvPr/>
        </p:nvSpPr>
        <p:spPr>
          <a:xfrm>
            <a:off x="4477350" y="2961275"/>
            <a:ext cx="28800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b="1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Sama halnya dengan player 2, dia akan memberikan input berupa koordinat untuk board dan koordinat itu akan terisi dengan 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ctrTitle"/>
          </p:nvPr>
        </p:nvSpPr>
        <p:spPr>
          <a:xfrm>
            <a:off x="3210934" y="1661761"/>
            <a:ext cx="53016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Koding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subTitle" idx="1"/>
          </p:nvPr>
        </p:nvSpPr>
        <p:spPr>
          <a:xfrm>
            <a:off x="3210884" y="2864176"/>
            <a:ext cx="53016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Koding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335700" y="1277925"/>
            <a:ext cx="28800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b="1" dirty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Ini adalah koding untuk </a:t>
            </a:r>
            <a:r>
              <a:rPr lang="en" sz="1800" b="1" dirty="0" smtClean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pengecekan posisinya, terkepung atau tidak, dan perhitungan teritorinya</a:t>
            </a:r>
            <a:endParaRPr lang="en" sz="1800" b="1" dirty="0">
              <a:solidFill>
                <a:srgbClr val="3C78D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552" name="Shape 5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424" y="394199"/>
            <a:ext cx="4196949" cy="454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Koding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335700" y="1277925"/>
            <a:ext cx="17046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b="1" dirty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Ini adalah koding untuk penempatan untuk </a:t>
            </a:r>
            <a:r>
              <a:rPr lang="en" sz="1800" b="1" dirty="0" smtClean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koordinatnya dan jalannya game</a:t>
            </a:r>
            <a:endParaRPr lang="en" sz="1800" b="1" dirty="0">
              <a:solidFill>
                <a:srgbClr val="3C78D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559" name="Shape 5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325" y="390949"/>
            <a:ext cx="5141324" cy="46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Koding</a:t>
            </a:r>
          </a:p>
        </p:txBody>
      </p:sp>
      <p:sp>
        <p:nvSpPr>
          <p:cNvPr id="565" name="Shape 565"/>
          <p:cNvSpPr txBox="1"/>
          <p:nvPr/>
        </p:nvSpPr>
        <p:spPr>
          <a:xfrm>
            <a:off x="335700" y="1277925"/>
            <a:ext cx="17046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" sz="1800" b="1" dirty="0" smtClean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Ini adalah koding untuk penempatan untuk koordinatnya dan jalannya game</a:t>
            </a:r>
            <a:endParaRPr lang="en" sz="1800" b="1" dirty="0">
              <a:solidFill>
                <a:srgbClr val="3C78D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566" name="Shape 5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050" y="415399"/>
            <a:ext cx="4491750" cy="459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Koding</a:t>
            </a:r>
          </a:p>
        </p:txBody>
      </p:sp>
      <p:sp>
        <p:nvSpPr>
          <p:cNvPr id="572" name="Shape 572"/>
          <p:cNvSpPr txBox="1"/>
          <p:nvPr/>
        </p:nvSpPr>
        <p:spPr>
          <a:xfrm>
            <a:off x="335700" y="1277925"/>
            <a:ext cx="17046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" sz="1800" b="1" dirty="0" smtClean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Ini adalah koding untuk penempatan untuk koordinatnya dan jalannya game</a:t>
            </a:r>
            <a:endParaRPr lang="en" sz="1800" b="1" dirty="0">
              <a:solidFill>
                <a:srgbClr val="3C78D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573" name="Shape 5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325" y="1082425"/>
            <a:ext cx="5685925" cy="40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241</Words>
  <Application>Microsoft Office PowerPoint</Application>
  <PresentationFormat>On-screen Show (16:9)</PresentationFormat>
  <Paragraphs>46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Sniglet</vt:lpstr>
      <vt:lpstr>Dosis</vt:lpstr>
      <vt:lpstr>Arial</vt:lpstr>
      <vt:lpstr>Friar template</vt:lpstr>
      <vt:lpstr>Chess GO</vt:lpstr>
      <vt:lpstr>How to Play in the Program</vt:lpstr>
      <vt:lpstr>How to Play in the Program</vt:lpstr>
      <vt:lpstr>How to Play in the Program</vt:lpstr>
      <vt:lpstr>Koding</vt:lpstr>
      <vt:lpstr>Koding</vt:lpstr>
      <vt:lpstr>Koding</vt:lpstr>
      <vt:lpstr>Koding</vt:lpstr>
      <vt:lpstr>Koding</vt:lpstr>
      <vt:lpstr>Koding</vt:lpstr>
      <vt:lpstr>Koding</vt:lpstr>
      <vt:lpstr>Koding</vt:lpstr>
      <vt:lpstr>Koding</vt:lpstr>
      <vt:lpstr>Koding</vt:lpstr>
      <vt:lpstr>Koding</vt:lpstr>
      <vt:lpstr>Koding</vt:lpstr>
      <vt:lpstr>Koding</vt:lpstr>
      <vt:lpstr>Koding</vt:lpstr>
      <vt:lpstr>Koding</vt:lpstr>
      <vt:lpstr>Koding</vt:lpstr>
      <vt:lpstr>Koding</vt:lpstr>
      <vt:lpstr>Sumber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GO</dc:title>
  <cp:lastModifiedBy>Public</cp:lastModifiedBy>
  <cp:revision>6</cp:revision>
  <dcterms:modified xsi:type="dcterms:W3CDTF">2017-06-22T03:09:56Z</dcterms:modified>
</cp:coreProperties>
</file>