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12"/>
  </p:notesMasterIdLst>
  <p:sldIdLst>
    <p:sldId id="304" r:id="rId5"/>
    <p:sldId id="314" r:id="rId6"/>
    <p:sldId id="318" r:id="rId7"/>
    <p:sldId id="319" r:id="rId8"/>
    <p:sldId id="288" r:id="rId9"/>
    <p:sldId id="320" r:id="rId10"/>
    <p:sldId id="30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3750" autoAdjust="0"/>
  </p:normalViewPr>
  <p:slideViewPr>
    <p:cSldViewPr snapToGrid="0">
      <p:cViewPr>
        <p:scale>
          <a:sx n="100" d="100"/>
          <a:sy n="100" d="100"/>
        </p:scale>
        <p:origin x="348" y="288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-74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1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9FF788A-0E38-6537-52ED-A2FFAF7F8B83}"/>
              </a:ext>
            </a:extLst>
          </p:cNvPr>
          <p:cNvSpPr/>
          <p:nvPr userDrawn="1"/>
        </p:nvSpPr>
        <p:spPr>
          <a:xfrm>
            <a:off x="4114800" y="1499616"/>
            <a:ext cx="7196328" cy="335584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6.53</a:t>
            </a:r>
          </a:p>
          <a:p>
            <a:pPr algn="ctr"/>
            <a:endParaRPr lang="en-US" dirty="0"/>
          </a:p>
        </p:txBody>
      </p:sp>
      <p:grpSp>
        <p:nvGrpSpPr>
          <p:cNvPr id="8" name="Picture Placeholder 16" descr="abstract colorful illustration of buildings">
            <a:extLst>
              <a:ext uri="{FF2B5EF4-FFF2-40B4-BE49-F238E27FC236}">
                <a16:creationId xmlns:a16="http://schemas.microsoft.com/office/drawing/2014/main" id="{1BA66805-F66D-DD28-ACDC-736BCE670630}"/>
              </a:ext>
            </a:extLst>
          </p:cNvPr>
          <p:cNvGrpSpPr/>
          <p:nvPr userDrawn="1"/>
        </p:nvGrpSpPr>
        <p:grpSpPr>
          <a:xfrm>
            <a:off x="0" y="0"/>
            <a:ext cx="6883718" cy="6858751"/>
            <a:chOff x="0" y="0"/>
            <a:chExt cx="6883718" cy="685875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2E0E7C-5C36-0426-F4BE-870D723D5F5B}"/>
                </a:ext>
              </a:extLst>
            </p:cNvPr>
            <p:cNvSpPr/>
            <p:nvPr/>
          </p:nvSpPr>
          <p:spPr>
            <a:xfrm>
              <a:off x="5857321" y="5581719"/>
              <a:ext cx="1004801" cy="684694"/>
            </a:xfrm>
            <a:custGeom>
              <a:avLst/>
              <a:gdLst>
                <a:gd name="connsiteX0" fmla="*/ 398872 w 1004801"/>
                <a:gd name="connsiteY0" fmla="*/ 684694 h 684694"/>
                <a:gd name="connsiteX1" fmla="*/ 1004802 w 1004801"/>
                <a:gd name="connsiteY1" fmla="*/ 115598 h 684694"/>
                <a:gd name="connsiteX2" fmla="*/ 846015 w 1004801"/>
                <a:gd name="connsiteY2" fmla="*/ 68596 h 684694"/>
                <a:gd name="connsiteX3" fmla="*/ 705012 w 1004801"/>
                <a:gd name="connsiteY3" fmla="*/ 26676 h 684694"/>
                <a:gd name="connsiteX4" fmla="*/ 613551 w 1004801"/>
                <a:gd name="connsiteY4" fmla="*/ 0 h 684694"/>
                <a:gd name="connsiteX5" fmla="*/ 0 w 1004801"/>
                <a:gd name="connsiteY5" fmla="*/ 557664 h 68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4801" h="684694">
                  <a:moveTo>
                    <a:pt x="398872" y="684694"/>
                  </a:moveTo>
                  <a:lnTo>
                    <a:pt x="1004802" y="115598"/>
                  </a:lnTo>
                  <a:lnTo>
                    <a:pt x="846015" y="68596"/>
                  </a:lnTo>
                  <a:lnTo>
                    <a:pt x="705012" y="26676"/>
                  </a:lnTo>
                  <a:lnTo>
                    <a:pt x="613551" y="0"/>
                  </a:lnTo>
                  <a:lnTo>
                    <a:pt x="0" y="55766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156DAD3-8E2A-BF76-B633-7277473ECC66}"/>
                </a:ext>
              </a:extLst>
            </p:cNvPr>
            <p:cNvSpPr/>
            <p:nvPr/>
          </p:nvSpPr>
          <p:spPr>
            <a:xfrm>
              <a:off x="6247300" y="5712561"/>
              <a:ext cx="621173" cy="1142003"/>
            </a:xfrm>
            <a:custGeom>
              <a:avLst/>
              <a:gdLst>
                <a:gd name="connsiteX0" fmla="*/ 17784 w 621173"/>
                <a:gd name="connsiteY0" fmla="*/ 566556 h 1142003"/>
                <a:gd name="connsiteX1" fmla="*/ 0 w 621173"/>
                <a:gd name="connsiteY1" fmla="*/ 1142004 h 1142003"/>
                <a:gd name="connsiteX2" fmla="*/ 570362 w 621173"/>
                <a:gd name="connsiteY2" fmla="*/ 1142004 h 1142003"/>
                <a:gd name="connsiteX3" fmla="*/ 621174 w 621173"/>
                <a:gd name="connsiteY3" fmla="*/ 0 h 114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173" h="1142003">
                  <a:moveTo>
                    <a:pt x="17784" y="566556"/>
                  </a:moveTo>
                  <a:lnTo>
                    <a:pt x="0" y="1142004"/>
                  </a:lnTo>
                  <a:lnTo>
                    <a:pt x="570362" y="1142004"/>
                  </a:lnTo>
                  <a:lnTo>
                    <a:pt x="621174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D8362DC-E591-A8D9-39A2-B9A5670F987E}"/>
                </a:ext>
              </a:extLst>
            </p:cNvPr>
            <p:cNvSpPr/>
            <p:nvPr/>
          </p:nvSpPr>
          <p:spPr>
            <a:xfrm>
              <a:off x="1091181" y="6228304"/>
              <a:ext cx="652930" cy="626260"/>
            </a:xfrm>
            <a:custGeom>
              <a:avLst/>
              <a:gdLst>
                <a:gd name="connsiteX0" fmla="*/ 647849 w 652930"/>
                <a:gd name="connsiteY0" fmla="*/ 242628 h 626260"/>
                <a:gd name="connsiteX1" fmla="*/ 652931 w 652930"/>
                <a:gd name="connsiteY1" fmla="*/ 238818 h 626260"/>
                <a:gd name="connsiteX2" fmla="*/ 635146 w 652930"/>
                <a:gd name="connsiteY2" fmla="*/ 232466 h 626260"/>
                <a:gd name="connsiteX3" fmla="*/ 0 w 652930"/>
                <a:gd name="connsiteY3" fmla="*/ 0 h 626260"/>
                <a:gd name="connsiteX4" fmla="*/ 58433 w 652930"/>
                <a:gd name="connsiteY4" fmla="*/ 626260 h 626260"/>
                <a:gd name="connsiteX5" fmla="*/ 144813 w 652930"/>
                <a:gd name="connsiteY5" fmla="*/ 626260 h 626260"/>
                <a:gd name="connsiteX6" fmla="*/ 647849 w 652930"/>
                <a:gd name="connsiteY6" fmla="*/ 242628 h 62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2930" h="626260">
                  <a:moveTo>
                    <a:pt x="647849" y="242628"/>
                  </a:moveTo>
                  <a:lnTo>
                    <a:pt x="652931" y="238818"/>
                  </a:lnTo>
                  <a:lnTo>
                    <a:pt x="635146" y="232466"/>
                  </a:lnTo>
                  <a:lnTo>
                    <a:pt x="0" y="0"/>
                  </a:lnTo>
                  <a:lnTo>
                    <a:pt x="58433" y="626260"/>
                  </a:lnTo>
                  <a:lnTo>
                    <a:pt x="144813" y="626260"/>
                  </a:lnTo>
                  <a:lnTo>
                    <a:pt x="647849" y="242628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21C342B-01F9-0A03-0305-439642A873CA}"/>
                </a:ext>
              </a:extLst>
            </p:cNvPr>
            <p:cNvSpPr/>
            <p:nvPr/>
          </p:nvSpPr>
          <p:spPr>
            <a:xfrm>
              <a:off x="1759355" y="6473473"/>
              <a:ext cx="638957" cy="233736"/>
            </a:xfrm>
            <a:custGeom>
              <a:avLst/>
              <a:gdLst>
                <a:gd name="connsiteX0" fmla="*/ 637687 w 638957"/>
                <a:gd name="connsiteY0" fmla="*/ 233736 h 233736"/>
                <a:gd name="connsiteX1" fmla="*/ 638957 w 638957"/>
                <a:gd name="connsiteY1" fmla="*/ 233736 h 233736"/>
                <a:gd name="connsiteX2" fmla="*/ 1270 w 638957"/>
                <a:gd name="connsiteY2" fmla="*/ 0 h 233736"/>
                <a:gd name="connsiteX3" fmla="*/ 0 w 638957"/>
                <a:gd name="connsiteY3" fmla="*/ 0 h 23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57" h="233736">
                  <a:moveTo>
                    <a:pt x="637687" y="233736"/>
                  </a:moveTo>
                  <a:lnTo>
                    <a:pt x="638957" y="233736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A19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D8D7063-F4DC-EAC9-3EA6-C3A261B6C4E4}"/>
                </a:ext>
              </a:extLst>
            </p:cNvPr>
            <p:cNvSpPr/>
            <p:nvPr/>
          </p:nvSpPr>
          <p:spPr>
            <a:xfrm>
              <a:off x="1735220" y="6439175"/>
              <a:ext cx="15243" cy="13973"/>
            </a:xfrm>
            <a:custGeom>
              <a:avLst/>
              <a:gdLst>
                <a:gd name="connsiteX0" fmla="*/ 1270 w 15243"/>
                <a:gd name="connsiteY0" fmla="*/ 8892 h 13973"/>
                <a:gd name="connsiteX1" fmla="*/ 15243 w 15243"/>
                <a:gd name="connsiteY1" fmla="*/ 13973 h 13973"/>
                <a:gd name="connsiteX2" fmla="*/ 15243 w 15243"/>
                <a:gd name="connsiteY2" fmla="*/ 5081 h 13973"/>
                <a:gd name="connsiteX3" fmla="*/ 0 w 15243"/>
                <a:gd name="connsiteY3" fmla="*/ 0 h 1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3" h="13973">
                  <a:moveTo>
                    <a:pt x="1270" y="8892"/>
                  </a:moveTo>
                  <a:lnTo>
                    <a:pt x="15243" y="13973"/>
                  </a:lnTo>
                  <a:lnTo>
                    <a:pt x="15243" y="5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C62860-620E-2913-B0B9-38C00195F5E3}"/>
                </a:ext>
              </a:extLst>
            </p:cNvPr>
            <p:cNvSpPr/>
            <p:nvPr/>
          </p:nvSpPr>
          <p:spPr>
            <a:xfrm>
              <a:off x="1742841" y="6421391"/>
              <a:ext cx="5081" cy="6351"/>
            </a:xfrm>
            <a:custGeom>
              <a:avLst/>
              <a:gdLst>
                <a:gd name="connsiteX0" fmla="*/ 5081 w 5081"/>
                <a:gd name="connsiteY0" fmla="*/ 6352 h 6351"/>
                <a:gd name="connsiteX1" fmla="*/ 5081 w 5081"/>
                <a:gd name="connsiteY1" fmla="*/ 0 h 6351"/>
                <a:gd name="connsiteX2" fmla="*/ 0 w 5081"/>
                <a:gd name="connsiteY2" fmla="*/ 5081 h 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1" h="6351">
                  <a:moveTo>
                    <a:pt x="5081" y="6352"/>
                  </a:moveTo>
                  <a:lnTo>
                    <a:pt x="5081" y="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C0AD6DF-0D7B-AFB4-42CE-1A1FF2BE088F}"/>
                </a:ext>
              </a:extLst>
            </p:cNvPr>
            <p:cNvSpPr/>
            <p:nvPr/>
          </p:nvSpPr>
          <p:spPr>
            <a:xfrm>
              <a:off x="1089911" y="6204168"/>
              <a:ext cx="630065" cy="238817"/>
            </a:xfrm>
            <a:custGeom>
              <a:avLst/>
              <a:gdLst>
                <a:gd name="connsiteX0" fmla="*/ 0 w 630065"/>
                <a:gd name="connsiteY0" fmla="*/ 0 h 238817"/>
                <a:gd name="connsiteX1" fmla="*/ 0 w 630065"/>
                <a:gd name="connsiteY1" fmla="*/ 7622 h 238817"/>
                <a:gd name="connsiteX2" fmla="*/ 630065 w 630065"/>
                <a:gd name="connsiteY2" fmla="*/ 238818 h 238817"/>
                <a:gd name="connsiteX3" fmla="*/ 630065 w 630065"/>
                <a:gd name="connsiteY3" fmla="*/ 229925 h 23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065" h="238817">
                  <a:moveTo>
                    <a:pt x="0" y="0"/>
                  </a:moveTo>
                  <a:lnTo>
                    <a:pt x="0" y="7622"/>
                  </a:lnTo>
                  <a:lnTo>
                    <a:pt x="630065" y="238818"/>
                  </a:lnTo>
                  <a:lnTo>
                    <a:pt x="630065" y="229925"/>
                  </a:lnTo>
                  <a:close/>
                </a:path>
              </a:pathLst>
            </a:custGeom>
            <a:solidFill>
              <a:srgbClr val="F398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F583C3-E9A6-24EC-64B2-064C8E9A8F39}"/>
                </a:ext>
              </a:extLst>
            </p:cNvPr>
            <p:cNvSpPr/>
            <p:nvPr/>
          </p:nvSpPr>
          <p:spPr>
            <a:xfrm>
              <a:off x="1096262" y="5751940"/>
              <a:ext cx="650389" cy="668180"/>
            </a:xfrm>
            <a:custGeom>
              <a:avLst/>
              <a:gdLst>
                <a:gd name="connsiteX0" fmla="*/ 630065 w 650389"/>
                <a:gd name="connsiteY0" fmla="*/ 668180 h 668180"/>
                <a:gd name="connsiteX1" fmla="*/ 650390 w 650389"/>
                <a:gd name="connsiteY1" fmla="*/ 651667 h 668180"/>
                <a:gd name="connsiteX2" fmla="*/ 600849 w 650389"/>
                <a:gd name="connsiteY2" fmla="*/ 0 h 668180"/>
                <a:gd name="connsiteX3" fmla="*/ 0 w 650389"/>
                <a:gd name="connsiteY3" fmla="*/ 438255 h 66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389" h="668180">
                  <a:moveTo>
                    <a:pt x="630065" y="668180"/>
                  </a:moveTo>
                  <a:lnTo>
                    <a:pt x="650390" y="651667"/>
                  </a:lnTo>
                  <a:lnTo>
                    <a:pt x="600849" y="0"/>
                  </a:lnTo>
                  <a:lnTo>
                    <a:pt x="0" y="438255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313A21-F791-B0CD-BDFA-99ED15A756EA}"/>
                </a:ext>
              </a:extLst>
            </p:cNvPr>
            <p:cNvSpPr/>
            <p:nvPr/>
          </p:nvSpPr>
          <p:spPr>
            <a:xfrm>
              <a:off x="787581" y="5243818"/>
              <a:ext cx="905718" cy="1610746"/>
            </a:xfrm>
            <a:custGeom>
              <a:avLst/>
              <a:gdLst>
                <a:gd name="connsiteX0" fmla="*/ 288356 w 905718"/>
                <a:gd name="connsiteY0" fmla="*/ 974324 h 1610746"/>
                <a:gd name="connsiteX1" fmla="*/ 288356 w 905718"/>
                <a:gd name="connsiteY1" fmla="*/ 974324 h 1610746"/>
                <a:gd name="connsiteX2" fmla="*/ 285816 w 905718"/>
                <a:gd name="connsiteY2" fmla="*/ 950188 h 1610746"/>
                <a:gd name="connsiteX3" fmla="*/ 285816 w 905718"/>
                <a:gd name="connsiteY3" fmla="*/ 950188 h 1610746"/>
                <a:gd name="connsiteX4" fmla="*/ 285816 w 905718"/>
                <a:gd name="connsiteY4" fmla="*/ 948918 h 1610746"/>
                <a:gd name="connsiteX5" fmla="*/ 285816 w 905718"/>
                <a:gd name="connsiteY5" fmla="*/ 947648 h 1610746"/>
                <a:gd name="connsiteX6" fmla="*/ 285816 w 905718"/>
                <a:gd name="connsiteY6" fmla="*/ 947648 h 1610746"/>
                <a:gd name="connsiteX7" fmla="*/ 285816 w 905718"/>
                <a:gd name="connsiteY7" fmla="*/ 947648 h 1610746"/>
                <a:gd name="connsiteX8" fmla="*/ 285816 w 905718"/>
                <a:gd name="connsiteY8" fmla="*/ 947648 h 1610746"/>
                <a:gd name="connsiteX9" fmla="*/ 285816 w 905718"/>
                <a:gd name="connsiteY9" fmla="*/ 946377 h 1610746"/>
                <a:gd name="connsiteX10" fmla="*/ 285816 w 905718"/>
                <a:gd name="connsiteY10" fmla="*/ 946377 h 1610746"/>
                <a:gd name="connsiteX11" fmla="*/ 287086 w 905718"/>
                <a:gd name="connsiteY11" fmla="*/ 945107 h 1610746"/>
                <a:gd name="connsiteX12" fmla="*/ 287086 w 905718"/>
                <a:gd name="connsiteY12" fmla="*/ 945107 h 1610746"/>
                <a:gd name="connsiteX13" fmla="*/ 905719 w 905718"/>
                <a:gd name="connsiteY13" fmla="*/ 494149 h 1610746"/>
                <a:gd name="connsiteX14" fmla="*/ 867610 w 905718"/>
                <a:gd name="connsiteY14" fmla="*/ 0 h 1610746"/>
                <a:gd name="connsiteX15" fmla="*/ 0 w 905718"/>
                <a:gd name="connsiteY15" fmla="*/ 611017 h 1610746"/>
                <a:gd name="connsiteX16" fmla="*/ 43190 w 905718"/>
                <a:gd name="connsiteY16" fmla="*/ 1044191 h 1610746"/>
                <a:gd name="connsiteX17" fmla="*/ 104164 w 905718"/>
                <a:gd name="connsiteY17" fmla="*/ 1067056 h 1610746"/>
                <a:gd name="connsiteX18" fmla="*/ 104164 w 905718"/>
                <a:gd name="connsiteY18" fmla="*/ 1067056 h 1610746"/>
                <a:gd name="connsiteX19" fmla="*/ 105434 w 905718"/>
                <a:gd name="connsiteY19" fmla="*/ 1067056 h 1610746"/>
                <a:gd name="connsiteX20" fmla="*/ 105434 w 905718"/>
                <a:gd name="connsiteY20" fmla="*/ 1067056 h 1610746"/>
                <a:gd name="connsiteX21" fmla="*/ 106705 w 905718"/>
                <a:gd name="connsiteY21" fmla="*/ 1068327 h 1610746"/>
                <a:gd name="connsiteX22" fmla="*/ 106705 w 905718"/>
                <a:gd name="connsiteY22" fmla="*/ 1068327 h 1610746"/>
                <a:gd name="connsiteX23" fmla="*/ 106705 w 905718"/>
                <a:gd name="connsiteY23" fmla="*/ 1068327 h 1610746"/>
                <a:gd name="connsiteX24" fmla="*/ 106705 w 905718"/>
                <a:gd name="connsiteY24" fmla="*/ 1069597 h 1610746"/>
                <a:gd name="connsiteX25" fmla="*/ 106705 w 905718"/>
                <a:gd name="connsiteY25" fmla="*/ 1070867 h 1610746"/>
                <a:gd name="connsiteX26" fmla="*/ 106705 w 905718"/>
                <a:gd name="connsiteY26" fmla="*/ 1072138 h 1610746"/>
                <a:gd name="connsiteX27" fmla="*/ 106705 w 905718"/>
                <a:gd name="connsiteY27" fmla="*/ 1072138 h 1610746"/>
                <a:gd name="connsiteX28" fmla="*/ 154976 w 905718"/>
                <a:gd name="connsiteY28" fmla="*/ 1566286 h 1610746"/>
                <a:gd name="connsiteX29" fmla="*/ 269302 w 905718"/>
                <a:gd name="connsiteY29" fmla="*/ 1610746 h 1610746"/>
                <a:gd name="connsiteX30" fmla="*/ 345520 w 905718"/>
                <a:gd name="connsiteY30" fmla="*/ 1610746 h 1610746"/>
                <a:gd name="connsiteX31" fmla="*/ 287086 w 905718"/>
                <a:gd name="connsiteY31" fmla="*/ 974324 h 1610746"/>
                <a:gd name="connsiteX32" fmla="*/ 288356 w 905718"/>
                <a:gd name="connsiteY32" fmla="*/ 974324 h 1610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5718" h="1610746">
                  <a:moveTo>
                    <a:pt x="288356" y="974324"/>
                  </a:moveTo>
                  <a:lnTo>
                    <a:pt x="288356" y="974324"/>
                  </a:lnTo>
                  <a:lnTo>
                    <a:pt x="285816" y="950188"/>
                  </a:lnTo>
                  <a:lnTo>
                    <a:pt x="285816" y="950188"/>
                  </a:lnTo>
                  <a:lnTo>
                    <a:pt x="285816" y="948918"/>
                  </a:lnTo>
                  <a:cubicBezTo>
                    <a:pt x="285816" y="948918"/>
                    <a:pt x="285816" y="947648"/>
                    <a:pt x="285816" y="947648"/>
                  </a:cubicBezTo>
                  <a:cubicBezTo>
                    <a:pt x="285816" y="947648"/>
                    <a:pt x="285816" y="947648"/>
                    <a:pt x="285816" y="947648"/>
                  </a:cubicBezTo>
                  <a:lnTo>
                    <a:pt x="285816" y="947648"/>
                  </a:lnTo>
                  <a:lnTo>
                    <a:pt x="285816" y="947648"/>
                  </a:lnTo>
                  <a:cubicBezTo>
                    <a:pt x="285816" y="947648"/>
                    <a:pt x="285816" y="946377"/>
                    <a:pt x="285816" y="946377"/>
                  </a:cubicBezTo>
                  <a:lnTo>
                    <a:pt x="285816" y="946377"/>
                  </a:lnTo>
                  <a:lnTo>
                    <a:pt x="287086" y="945107"/>
                  </a:lnTo>
                  <a:lnTo>
                    <a:pt x="287086" y="945107"/>
                  </a:lnTo>
                  <a:lnTo>
                    <a:pt x="905719" y="494149"/>
                  </a:lnTo>
                  <a:lnTo>
                    <a:pt x="867610" y="0"/>
                  </a:lnTo>
                  <a:lnTo>
                    <a:pt x="0" y="611017"/>
                  </a:lnTo>
                  <a:lnTo>
                    <a:pt x="43190" y="1044191"/>
                  </a:lnTo>
                  <a:lnTo>
                    <a:pt x="104164" y="1067056"/>
                  </a:lnTo>
                  <a:lnTo>
                    <a:pt x="104164" y="1067056"/>
                  </a:lnTo>
                  <a:lnTo>
                    <a:pt x="105434" y="1067056"/>
                  </a:lnTo>
                  <a:lnTo>
                    <a:pt x="105434" y="1067056"/>
                  </a:lnTo>
                  <a:lnTo>
                    <a:pt x="106705" y="1068327"/>
                  </a:lnTo>
                  <a:lnTo>
                    <a:pt x="106705" y="1068327"/>
                  </a:lnTo>
                  <a:lnTo>
                    <a:pt x="106705" y="1068327"/>
                  </a:lnTo>
                  <a:lnTo>
                    <a:pt x="106705" y="1069597"/>
                  </a:lnTo>
                  <a:cubicBezTo>
                    <a:pt x="106705" y="1069597"/>
                    <a:pt x="106705" y="1069597"/>
                    <a:pt x="106705" y="1070867"/>
                  </a:cubicBezTo>
                  <a:cubicBezTo>
                    <a:pt x="106705" y="1070867"/>
                    <a:pt x="106705" y="1072138"/>
                    <a:pt x="106705" y="1072138"/>
                  </a:cubicBezTo>
                  <a:lnTo>
                    <a:pt x="106705" y="1072138"/>
                  </a:lnTo>
                  <a:lnTo>
                    <a:pt x="154976" y="1566286"/>
                  </a:lnTo>
                  <a:lnTo>
                    <a:pt x="269302" y="1610746"/>
                  </a:lnTo>
                  <a:lnTo>
                    <a:pt x="345520" y="1610746"/>
                  </a:lnTo>
                  <a:lnTo>
                    <a:pt x="287086" y="974324"/>
                  </a:lnTo>
                  <a:lnTo>
                    <a:pt x="288356" y="974324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3281DD-72D0-3A77-5423-04EA964D31C5}"/>
                </a:ext>
              </a:extLst>
            </p:cNvPr>
            <p:cNvSpPr/>
            <p:nvPr/>
          </p:nvSpPr>
          <p:spPr>
            <a:xfrm>
              <a:off x="391250" y="5720182"/>
              <a:ext cx="424277" cy="561474"/>
            </a:xfrm>
            <a:custGeom>
              <a:avLst/>
              <a:gdLst>
                <a:gd name="connsiteX0" fmla="*/ 381088 w 424277"/>
                <a:gd name="connsiteY0" fmla="*/ 135923 h 561474"/>
                <a:gd name="connsiteX1" fmla="*/ 0 w 424277"/>
                <a:gd name="connsiteY1" fmla="*/ 0 h 561474"/>
                <a:gd name="connsiteX2" fmla="*/ 45731 w 424277"/>
                <a:gd name="connsiteY2" fmla="*/ 421741 h 561474"/>
                <a:gd name="connsiteX3" fmla="*/ 424278 w 424277"/>
                <a:gd name="connsiteY3" fmla="*/ 561475 h 56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277" h="561474">
                  <a:moveTo>
                    <a:pt x="381088" y="135923"/>
                  </a:moveTo>
                  <a:lnTo>
                    <a:pt x="0" y="0"/>
                  </a:lnTo>
                  <a:lnTo>
                    <a:pt x="45731" y="421741"/>
                  </a:lnTo>
                  <a:lnTo>
                    <a:pt x="424278" y="56147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8AA5B4B-C7C6-6AAE-9A2E-488D5C88EF4D}"/>
                </a:ext>
              </a:extLst>
            </p:cNvPr>
            <p:cNvSpPr/>
            <p:nvPr/>
          </p:nvSpPr>
          <p:spPr>
            <a:xfrm>
              <a:off x="487792" y="6331199"/>
              <a:ext cx="440791" cy="473823"/>
            </a:xfrm>
            <a:custGeom>
              <a:avLst/>
              <a:gdLst>
                <a:gd name="connsiteX0" fmla="*/ 395061 w 440791"/>
                <a:gd name="connsiteY0" fmla="*/ 0 h 473823"/>
                <a:gd name="connsiteX1" fmla="*/ 0 w 440791"/>
                <a:gd name="connsiteY1" fmla="*/ 287089 h 473823"/>
                <a:gd name="connsiteX2" fmla="*/ 2541 w 440791"/>
                <a:gd name="connsiteY2" fmla="*/ 304874 h 473823"/>
                <a:gd name="connsiteX3" fmla="*/ 440792 w 440791"/>
                <a:gd name="connsiteY3" fmla="*/ 473824 h 47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791" h="473823">
                  <a:moveTo>
                    <a:pt x="395061" y="0"/>
                  </a:moveTo>
                  <a:lnTo>
                    <a:pt x="0" y="287089"/>
                  </a:lnTo>
                  <a:lnTo>
                    <a:pt x="2541" y="304874"/>
                  </a:lnTo>
                  <a:lnTo>
                    <a:pt x="440792" y="473824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D685FFC-9C7B-5A13-FDF5-A0C5039A222A}"/>
                </a:ext>
              </a:extLst>
            </p:cNvPr>
            <p:cNvSpPr/>
            <p:nvPr/>
          </p:nvSpPr>
          <p:spPr>
            <a:xfrm>
              <a:off x="438251" y="6158437"/>
              <a:ext cx="434440" cy="443336"/>
            </a:xfrm>
            <a:custGeom>
              <a:avLst/>
              <a:gdLst>
                <a:gd name="connsiteX0" fmla="*/ 382358 w 434440"/>
                <a:gd name="connsiteY0" fmla="*/ 142274 h 443336"/>
                <a:gd name="connsiteX1" fmla="*/ 0 w 434440"/>
                <a:gd name="connsiteY1" fmla="*/ 0 h 443336"/>
                <a:gd name="connsiteX2" fmla="*/ 48271 w 434440"/>
                <a:gd name="connsiteY2" fmla="*/ 443337 h 443336"/>
                <a:gd name="connsiteX3" fmla="*/ 434440 w 434440"/>
                <a:gd name="connsiteY3" fmla="*/ 161329 h 44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440" h="443336">
                  <a:moveTo>
                    <a:pt x="382358" y="142274"/>
                  </a:moveTo>
                  <a:lnTo>
                    <a:pt x="0" y="0"/>
                  </a:lnTo>
                  <a:lnTo>
                    <a:pt x="48271" y="443337"/>
                  </a:lnTo>
                  <a:lnTo>
                    <a:pt x="434440" y="161329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BCA7CF6-7C60-0395-A4B5-B77D45CD5F00}"/>
                </a:ext>
              </a:extLst>
            </p:cNvPr>
            <p:cNvSpPr/>
            <p:nvPr/>
          </p:nvSpPr>
          <p:spPr>
            <a:xfrm>
              <a:off x="276923" y="4658208"/>
              <a:ext cx="1378267" cy="1183923"/>
            </a:xfrm>
            <a:custGeom>
              <a:avLst/>
              <a:gdLst>
                <a:gd name="connsiteX0" fmla="*/ 1378268 w 1378267"/>
                <a:gd name="connsiteY0" fmla="*/ 565286 h 1183923"/>
                <a:gd name="connsiteX1" fmla="*/ 1369376 w 1378267"/>
                <a:gd name="connsiteY1" fmla="*/ 448417 h 1183923"/>
                <a:gd name="connsiteX2" fmla="*/ 978126 w 1378267"/>
                <a:gd name="connsiteY2" fmla="*/ 320117 h 1183923"/>
                <a:gd name="connsiteX3" fmla="*/ 771068 w 1378267"/>
                <a:gd name="connsiteY3" fmla="*/ 252791 h 1183923"/>
                <a:gd name="connsiteX4" fmla="*/ 0 w 1378267"/>
                <a:gd name="connsiteY4" fmla="*/ 0 h 1183923"/>
                <a:gd name="connsiteX5" fmla="*/ 111786 w 1378267"/>
                <a:gd name="connsiteY5" fmla="*/ 1045461 h 1183923"/>
                <a:gd name="connsiteX6" fmla="*/ 501766 w 1378267"/>
                <a:gd name="connsiteY6" fmla="*/ 1183924 h 118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8267" h="1183923">
                  <a:moveTo>
                    <a:pt x="1378268" y="565286"/>
                  </a:moveTo>
                  <a:lnTo>
                    <a:pt x="1369376" y="448417"/>
                  </a:lnTo>
                  <a:lnTo>
                    <a:pt x="978126" y="320117"/>
                  </a:lnTo>
                  <a:lnTo>
                    <a:pt x="771068" y="252791"/>
                  </a:lnTo>
                  <a:lnTo>
                    <a:pt x="0" y="0"/>
                  </a:lnTo>
                  <a:lnTo>
                    <a:pt x="111786" y="1045461"/>
                  </a:lnTo>
                  <a:lnTo>
                    <a:pt x="501766" y="118392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304F72-F753-554C-B363-6EBCC0B585E9}"/>
                </a:ext>
              </a:extLst>
            </p:cNvPr>
            <p:cNvSpPr/>
            <p:nvPr/>
          </p:nvSpPr>
          <p:spPr>
            <a:xfrm>
              <a:off x="1260130" y="6484906"/>
              <a:ext cx="1122939" cy="369658"/>
            </a:xfrm>
            <a:custGeom>
              <a:avLst/>
              <a:gdLst>
                <a:gd name="connsiteX0" fmla="*/ 485252 w 1122939"/>
                <a:gd name="connsiteY0" fmla="*/ 0 h 369658"/>
                <a:gd name="connsiteX1" fmla="*/ 0 w 1122939"/>
                <a:gd name="connsiteY1" fmla="*/ 369658 h 369658"/>
                <a:gd name="connsiteX2" fmla="*/ 951450 w 1122939"/>
                <a:gd name="connsiteY2" fmla="*/ 369658 h 369658"/>
                <a:gd name="connsiteX3" fmla="*/ 1122939 w 1122939"/>
                <a:gd name="connsiteY3" fmla="*/ 233736 h 36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939" h="369658">
                  <a:moveTo>
                    <a:pt x="485252" y="0"/>
                  </a:moveTo>
                  <a:lnTo>
                    <a:pt x="0" y="369658"/>
                  </a:lnTo>
                  <a:lnTo>
                    <a:pt x="951450" y="369658"/>
                  </a:lnTo>
                  <a:lnTo>
                    <a:pt x="1122939" y="233736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FAF20CB-9E20-13C0-B297-756BDAE0F35D}"/>
                </a:ext>
              </a:extLst>
            </p:cNvPr>
            <p:cNvSpPr/>
            <p:nvPr/>
          </p:nvSpPr>
          <p:spPr>
            <a:xfrm>
              <a:off x="491603" y="6652586"/>
              <a:ext cx="524630" cy="201978"/>
            </a:xfrm>
            <a:custGeom>
              <a:avLst/>
              <a:gdLst>
                <a:gd name="connsiteX0" fmla="*/ 0 w 524630"/>
                <a:gd name="connsiteY0" fmla="*/ 0 h 201978"/>
                <a:gd name="connsiteX1" fmla="*/ 11433 w 524630"/>
                <a:gd name="connsiteY1" fmla="*/ 101624 h 201978"/>
                <a:gd name="connsiteX2" fmla="*/ 268032 w 524630"/>
                <a:gd name="connsiteY2" fmla="*/ 201978 h 201978"/>
                <a:gd name="connsiteX3" fmla="*/ 524631 w 524630"/>
                <a:gd name="connsiteY3" fmla="*/ 201978 h 201978"/>
                <a:gd name="connsiteX4" fmla="*/ 443332 w 524630"/>
                <a:gd name="connsiteY4" fmla="*/ 170220 h 20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630" h="201978">
                  <a:moveTo>
                    <a:pt x="0" y="0"/>
                  </a:moveTo>
                  <a:lnTo>
                    <a:pt x="11433" y="101624"/>
                  </a:lnTo>
                  <a:lnTo>
                    <a:pt x="268032" y="201978"/>
                  </a:lnTo>
                  <a:lnTo>
                    <a:pt x="524631" y="201978"/>
                  </a:lnTo>
                  <a:lnTo>
                    <a:pt x="443332" y="170220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6D784CE-E06A-CDA5-F517-70B329B5B623}"/>
                </a:ext>
              </a:extLst>
            </p:cNvPr>
            <p:cNvSpPr/>
            <p:nvPr/>
          </p:nvSpPr>
          <p:spPr>
            <a:xfrm>
              <a:off x="504306" y="6771994"/>
              <a:ext cx="214679" cy="82569"/>
            </a:xfrm>
            <a:custGeom>
              <a:avLst/>
              <a:gdLst>
                <a:gd name="connsiteX0" fmla="*/ 8892 w 214679"/>
                <a:gd name="connsiteY0" fmla="*/ 82570 h 82569"/>
                <a:gd name="connsiteX1" fmla="*/ 214679 w 214679"/>
                <a:gd name="connsiteY1" fmla="*/ 82570 h 82569"/>
                <a:gd name="connsiteX2" fmla="*/ 0 w 214679"/>
                <a:gd name="connsiteY2" fmla="*/ 0 h 8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679" h="82569">
                  <a:moveTo>
                    <a:pt x="8892" y="82570"/>
                  </a:moveTo>
                  <a:lnTo>
                    <a:pt x="214679" y="82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B6E3B02-725A-1367-6AF8-EBBF622224D0}"/>
                </a:ext>
              </a:extLst>
            </p:cNvPr>
            <p:cNvSpPr/>
            <p:nvPr/>
          </p:nvSpPr>
          <p:spPr>
            <a:xfrm>
              <a:off x="0" y="4098003"/>
              <a:ext cx="499225" cy="2756561"/>
            </a:xfrm>
            <a:custGeom>
              <a:avLst/>
              <a:gdLst>
                <a:gd name="connsiteX0" fmla="*/ 499225 w 499225"/>
                <a:gd name="connsiteY0" fmla="*/ 2756561 h 2756561"/>
                <a:gd name="connsiteX1" fmla="*/ 489063 w 499225"/>
                <a:gd name="connsiteY1" fmla="*/ 2662559 h 2756561"/>
                <a:gd name="connsiteX2" fmla="*/ 475090 w 499225"/>
                <a:gd name="connsiteY2" fmla="*/ 2544421 h 2756561"/>
                <a:gd name="connsiteX3" fmla="*/ 472549 w 499225"/>
                <a:gd name="connsiteY3" fmla="*/ 2517744 h 2756561"/>
                <a:gd name="connsiteX4" fmla="*/ 421737 w 499225"/>
                <a:gd name="connsiteY4" fmla="*/ 2050272 h 2756561"/>
                <a:gd name="connsiteX5" fmla="*/ 374736 w 499225"/>
                <a:gd name="connsiteY5" fmla="*/ 1612017 h 2756561"/>
                <a:gd name="connsiteX6" fmla="*/ 260410 w 499225"/>
                <a:gd name="connsiteY6" fmla="*/ 551312 h 2756561"/>
                <a:gd name="connsiteX7" fmla="*/ 200706 w 499225"/>
                <a:gd name="connsiteY7" fmla="*/ 0 h 2756561"/>
                <a:gd name="connsiteX8" fmla="*/ 0 w 499225"/>
                <a:gd name="connsiteY8" fmla="*/ 124490 h 2756561"/>
                <a:gd name="connsiteX9" fmla="*/ 0 w 499225"/>
                <a:gd name="connsiteY9" fmla="*/ 2600314 h 2756561"/>
                <a:gd name="connsiteX10" fmla="*/ 0 w 499225"/>
                <a:gd name="connsiteY10" fmla="*/ 2756561 h 275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9225" h="2756561">
                  <a:moveTo>
                    <a:pt x="499225" y="2756561"/>
                  </a:moveTo>
                  <a:lnTo>
                    <a:pt x="489063" y="2662559"/>
                  </a:lnTo>
                  <a:lnTo>
                    <a:pt x="475090" y="2544421"/>
                  </a:lnTo>
                  <a:lnTo>
                    <a:pt x="472549" y="2517744"/>
                  </a:lnTo>
                  <a:lnTo>
                    <a:pt x="421737" y="2050272"/>
                  </a:lnTo>
                  <a:lnTo>
                    <a:pt x="374736" y="1612017"/>
                  </a:lnTo>
                  <a:lnTo>
                    <a:pt x="260410" y="551312"/>
                  </a:lnTo>
                  <a:lnTo>
                    <a:pt x="200706" y="0"/>
                  </a:lnTo>
                  <a:lnTo>
                    <a:pt x="0" y="124490"/>
                  </a:lnTo>
                  <a:lnTo>
                    <a:pt x="0" y="2600314"/>
                  </a:lnTo>
                  <a:lnTo>
                    <a:pt x="0" y="2756561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20316AB-E2E4-972C-023B-BC6B5A868F79}"/>
                </a:ext>
              </a:extLst>
            </p:cNvPr>
            <p:cNvSpPr/>
            <p:nvPr/>
          </p:nvSpPr>
          <p:spPr>
            <a:xfrm>
              <a:off x="0" y="6824077"/>
              <a:ext cx="3810" cy="30486"/>
            </a:xfrm>
            <a:custGeom>
              <a:avLst/>
              <a:gdLst>
                <a:gd name="connsiteX0" fmla="*/ 0 w 3810"/>
                <a:gd name="connsiteY0" fmla="*/ 0 h 30486"/>
                <a:gd name="connsiteX1" fmla="*/ 0 w 3810"/>
                <a:gd name="connsiteY1" fmla="*/ 30487 h 30486"/>
                <a:gd name="connsiteX2" fmla="*/ 3811 w 3810"/>
                <a:gd name="connsiteY2" fmla="*/ 30487 h 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" h="30486">
                  <a:moveTo>
                    <a:pt x="0" y="0"/>
                  </a:moveTo>
                  <a:lnTo>
                    <a:pt x="0" y="30487"/>
                  </a:lnTo>
                  <a:lnTo>
                    <a:pt x="3811" y="30487"/>
                  </a:lnTo>
                  <a:close/>
                </a:path>
              </a:pathLst>
            </a:custGeom>
            <a:solidFill>
              <a:srgbClr val="F9AA19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F23C1E4-BB0A-5FD4-3026-0B251B9116C1}"/>
                </a:ext>
              </a:extLst>
            </p:cNvPr>
            <p:cNvSpPr/>
            <p:nvPr/>
          </p:nvSpPr>
          <p:spPr>
            <a:xfrm>
              <a:off x="4158939" y="2718452"/>
              <a:ext cx="1669164" cy="1321117"/>
            </a:xfrm>
            <a:custGeom>
              <a:avLst/>
              <a:gdLst>
                <a:gd name="connsiteX0" fmla="*/ 344249 w 1669164"/>
                <a:gd name="connsiteY0" fmla="*/ 1083570 h 1321117"/>
                <a:gd name="connsiteX1" fmla="*/ 344249 w 1669164"/>
                <a:gd name="connsiteY1" fmla="*/ 1083570 h 1321117"/>
                <a:gd name="connsiteX2" fmla="*/ 344249 w 1669164"/>
                <a:gd name="connsiteY2" fmla="*/ 1083570 h 1321117"/>
                <a:gd name="connsiteX3" fmla="*/ 345520 w 1669164"/>
                <a:gd name="connsiteY3" fmla="*/ 1083570 h 1321117"/>
                <a:gd name="connsiteX4" fmla="*/ 346790 w 1669164"/>
                <a:gd name="connsiteY4" fmla="*/ 1083570 h 1321117"/>
                <a:gd name="connsiteX5" fmla="*/ 350601 w 1669164"/>
                <a:gd name="connsiteY5" fmla="*/ 1083570 h 1321117"/>
                <a:gd name="connsiteX6" fmla="*/ 1004802 w 1669164"/>
                <a:gd name="connsiteY6" fmla="*/ 1257602 h 1321117"/>
                <a:gd name="connsiteX7" fmla="*/ 1031478 w 1669164"/>
                <a:gd name="connsiteY7" fmla="*/ 1265224 h 1321117"/>
                <a:gd name="connsiteX8" fmla="*/ 1661544 w 1669164"/>
                <a:gd name="connsiteY8" fmla="*/ 779967 h 1321117"/>
                <a:gd name="connsiteX9" fmla="*/ 1669165 w 1669164"/>
                <a:gd name="connsiteY9" fmla="*/ 398876 h 1321117"/>
                <a:gd name="connsiteX10" fmla="*/ 0 w 1669164"/>
                <a:gd name="connsiteY10" fmla="*/ 0 h 1321117"/>
                <a:gd name="connsiteX11" fmla="*/ 24135 w 1669164"/>
                <a:gd name="connsiteY11" fmla="*/ 1321117 h 1321117"/>
                <a:gd name="connsiteX12" fmla="*/ 344249 w 1669164"/>
                <a:gd name="connsiteY12" fmla="*/ 1083570 h 132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9164" h="1321117">
                  <a:moveTo>
                    <a:pt x="344249" y="1083570"/>
                  </a:moveTo>
                  <a:lnTo>
                    <a:pt x="344249" y="1083570"/>
                  </a:lnTo>
                  <a:lnTo>
                    <a:pt x="344249" y="1083570"/>
                  </a:lnTo>
                  <a:lnTo>
                    <a:pt x="345520" y="1083570"/>
                  </a:lnTo>
                  <a:lnTo>
                    <a:pt x="346790" y="1083570"/>
                  </a:lnTo>
                  <a:lnTo>
                    <a:pt x="350601" y="1083570"/>
                  </a:lnTo>
                  <a:lnTo>
                    <a:pt x="1004802" y="1257602"/>
                  </a:lnTo>
                  <a:lnTo>
                    <a:pt x="1031478" y="1265224"/>
                  </a:lnTo>
                  <a:lnTo>
                    <a:pt x="1661544" y="779967"/>
                  </a:lnTo>
                  <a:lnTo>
                    <a:pt x="1669165" y="398876"/>
                  </a:lnTo>
                  <a:lnTo>
                    <a:pt x="0" y="0"/>
                  </a:lnTo>
                  <a:lnTo>
                    <a:pt x="24135" y="1321117"/>
                  </a:lnTo>
                  <a:lnTo>
                    <a:pt x="344249" y="108357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9E7B46F-7DC7-59B8-00C9-29B5B8F518D3}"/>
                </a:ext>
              </a:extLst>
            </p:cNvPr>
            <p:cNvSpPr/>
            <p:nvPr/>
          </p:nvSpPr>
          <p:spPr>
            <a:xfrm>
              <a:off x="4514621" y="3817266"/>
              <a:ext cx="638957" cy="1354145"/>
            </a:xfrm>
            <a:custGeom>
              <a:avLst/>
              <a:gdLst>
                <a:gd name="connsiteX0" fmla="*/ 0 w 638957"/>
                <a:gd name="connsiteY0" fmla="*/ 0 h 1354145"/>
                <a:gd name="connsiteX1" fmla="*/ 12703 w 638957"/>
                <a:gd name="connsiteY1" fmla="*/ 1168681 h 1354145"/>
                <a:gd name="connsiteX2" fmla="*/ 635147 w 638957"/>
                <a:gd name="connsiteY2" fmla="*/ 1354145 h 1354145"/>
                <a:gd name="connsiteX3" fmla="*/ 638958 w 638957"/>
                <a:gd name="connsiteY3" fmla="*/ 170221 h 135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57" h="1354145">
                  <a:moveTo>
                    <a:pt x="0" y="0"/>
                  </a:moveTo>
                  <a:lnTo>
                    <a:pt x="12703" y="1168681"/>
                  </a:lnTo>
                  <a:lnTo>
                    <a:pt x="635147" y="1354145"/>
                  </a:lnTo>
                  <a:lnTo>
                    <a:pt x="638958" y="17022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6EAD161-D1F4-9650-9691-65D13EBF24B9}"/>
                </a:ext>
              </a:extLst>
            </p:cNvPr>
            <p:cNvSpPr/>
            <p:nvPr/>
          </p:nvSpPr>
          <p:spPr>
            <a:xfrm>
              <a:off x="5163741" y="3991298"/>
              <a:ext cx="20324" cy="1189005"/>
            </a:xfrm>
            <a:custGeom>
              <a:avLst/>
              <a:gdLst>
                <a:gd name="connsiteX0" fmla="*/ 5081 w 20324"/>
                <a:gd name="connsiteY0" fmla="*/ 0 h 1189005"/>
                <a:gd name="connsiteX1" fmla="*/ 0 w 20324"/>
                <a:gd name="connsiteY1" fmla="*/ 1185194 h 1189005"/>
                <a:gd name="connsiteX2" fmla="*/ 15244 w 20324"/>
                <a:gd name="connsiteY2" fmla="*/ 1189005 h 1189005"/>
                <a:gd name="connsiteX3" fmla="*/ 20325 w 20324"/>
                <a:gd name="connsiteY3" fmla="*/ 3811 h 118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4" h="1189005">
                  <a:moveTo>
                    <a:pt x="5081" y="0"/>
                  </a:moveTo>
                  <a:lnTo>
                    <a:pt x="0" y="1185194"/>
                  </a:lnTo>
                  <a:lnTo>
                    <a:pt x="15244" y="1189005"/>
                  </a:lnTo>
                  <a:lnTo>
                    <a:pt x="20325" y="3811"/>
                  </a:lnTo>
                  <a:close/>
                </a:path>
              </a:pathLst>
            </a:custGeom>
            <a:solidFill>
              <a:srgbClr val="66B2B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602EF4C-585E-0283-20A3-212CA280B988}"/>
                </a:ext>
              </a:extLst>
            </p:cNvPr>
            <p:cNvSpPr/>
            <p:nvPr/>
          </p:nvSpPr>
          <p:spPr>
            <a:xfrm>
              <a:off x="5192957" y="3514933"/>
              <a:ext cx="626254" cy="1659017"/>
            </a:xfrm>
            <a:custGeom>
              <a:avLst/>
              <a:gdLst>
                <a:gd name="connsiteX0" fmla="*/ 0 w 626254"/>
                <a:gd name="connsiteY0" fmla="*/ 1659018 h 1659017"/>
                <a:gd name="connsiteX1" fmla="*/ 604660 w 626254"/>
                <a:gd name="connsiteY1" fmla="*/ 1155977 h 1659017"/>
                <a:gd name="connsiteX2" fmla="*/ 626255 w 626254"/>
                <a:gd name="connsiteY2" fmla="*/ 0 h 1659017"/>
                <a:gd name="connsiteX3" fmla="*/ 6351 w 626254"/>
                <a:gd name="connsiteY3" fmla="*/ 478905 h 16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254" h="1659017">
                  <a:moveTo>
                    <a:pt x="0" y="1659018"/>
                  </a:moveTo>
                  <a:lnTo>
                    <a:pt x="604660" y="1155977"/>
                  </a:lnTo>
                  <a:lnTo>
                    <a:pt x="626255" y="0"/>
                  </a:lnTo>
                  <a:lnTo>
                    <a:pt x="6351" y="478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0BCE65F-5FC6-D77E-9125-0F8235EDF246}"/>
                </a:ext>
              </a:extLst>
            </p:cNvPr>
            <p:cNvSpPr/>
            <p:nvPr/>
          </p:nvSpPr>
          <p:spPr>
            <a:xfrm>
              <a:off x="3725769" y="0"/>
              <a:ext cx="788852" cy="5506771"/>
            </a:xfrm>
            <a:custGeom>
              <a:avLst/>
              <a:gdLst>
                <a:gd name="connsiteX0" fmla="*/ 128300 w 788852"/>
                <a:gd name="connsiteY0" fmla="*/ 4884322 h 5506771"/>
                <a:gd name="connsiteX1" fmla="*/ 144814 w 788852"/>
                <a:gd name="connsiteY1" fmla="*/ 5506772 h 5506771"/>
                <a:gd name="connsiteX2" fmla="*/ 788852 w 788852"/>
                <a:gd name="connsiteY2" fmla="*/ 4994839 h 5506771"/>
                <a:gd name="connsiteX3" fmla="*/ 788852 w 788852"/>
                <a:gd name="connsiteY3" fmla="*/ 4994839 h 5506771"/>
                <a:gd name="connsiteX4" fmla="*/ 787582 w 788852"/>
                <a:gd name="connsiteY4" fmla="*/ 4993569 h 5506771"/>
                <a:gd name="connsiteX5" fmla="*/ 787582 w 788852"/>
                <a:gd name="connsiteY5" fmla="*/ 4992298 h 5506771"/>
                <a:gd name="connsiteX6" fmla="*/ 787582 w 788852"/>
                <a:gd name="connsiteY6" fmla="*/ 4991028 h 5506771"/>
                <a:gd name="connsiteX7" fmla="*/ 787582 w 788852"/>
                <a:gd name="connsiteY7" fmla="*/ 4991028 h 5506771"/>
                <a:gd name="connsiteX8" fmla="*/ 774879 w 788852"/>
                <a:gd name="connsiteY8" fmla="*/ 3822347 h 5506771"/>
                <a:gd name="connsiteX9" fmla="*/ 453495 w 788852"/>
                <a:gd name="connsiteY9" fmla="*/ 4057354 h 5506771"/>
                <a:gd name="connsiteX10" fmla="*/ 452224 w 788852"/>
                <a:gd name="connsiteY10" fmla="*/ 4057354 h 5506771"/>
                <a:gd name="connsiteX11" fmla="*/ 450954 w 788852"/>
                <a:gd name="connsiteY11" fmla="*/ 4057354 h 5506771"/>
                <a:gd name="connsiteX12" fmla="*/ 449684 w 788852"/>
                <a:gd name="connsiteY12" fmla="*/ 4057354 h 5506771"/>
                <a:gd name="connsiteX13" fmla="*/ 448414 w 788852"/>
                <a:gd name="connsiteY13" fmla="*/ 4057354 h 5506771"/>
                <a:gd name="connsiteX14" fmla="*/ 448414 w 788852"/>
                <a:gd name="connsiteY14" fmla="*/ 4057354 h 5506771"/>
                <a:gd name="connsiteX15" fmla="*/ 447143 w 788852"/>
                <a:gd name="connsiteY15" fmla="*/ 4057354 h 5506771"/>
                <a:gd name="connsiteX16" fmla="*/ 445873 w 788852"/>
                <a:gd name="connsiteY16" fmla="*/ 4057354 h 5506771"/>
                <a:gd name="connsiteX17" fmla="*/ 444603 w 788852"/>
                <a:gd name="connsiteY17" fmla="*/ 4056083 h 5506771"/>
                <a:gd name="connsiteX18" fmla="*/ 443333 w 788852"/>
                <a:gd name="connsiteY18" fmla="*/ 4054813 h 5506771"/>
                <a:gd name="connsiteX19" fmla="*/ 443333 w 788852"/>
                <a:gd name="connsiteY19" fmla="*/ 4054813 h 5506771"/>
                <a:gd name="connsiteX20" fmla="*/ 443333 w 788852"/>
                <a:gd name="connsiteY20" fmla="*/ 4053543 h 5506771"/>
                <a:gd name="connsiteX21" fmla="*/ 442062 w 788852"/>
                <a:gd name="connsiteY21" fmla="*/ 4052273 h 5506771"/>
                <a:gd name="connsiteX22" fmla="*/ 442062 w 788852"/>
                <a:gd name="connsiteY22" fmla="*/ 4051002 h 5506771"/>
                <a:gd name="connsiteX23" fmla="*/ 442062 w 788852"/>
                <a:gd name="connsiteY23" fmla="*/ 4049732 h 5506771"/>
                <a:gd name="connsiteX24" fmla="*/ 417927 w 788852"/>
                <a:gd name="connsiteY24" fmla="*/ 2704479 h 5506771"/>
                <a:gd name="connsiteX25" fmla="*/ 367115 w 788852"/>
                <a:gd name="connsiteY25" fmla="*/ 0 h 5506771"/>
                <a:gd name="connsiteX26" fmla="*/ 0 w 788852"/>
                <a:gd name="connsiteY26" fmla="*/ 0 h 5506771"/>
                <a:gd name="connsiteX27" fmla="*/ 113056 w 788852"/>
                <a:gd name="connsiteY27" fmla="*/ 4303793 h 5506771"/>
                <a:gd name="connsiteX28" fmla="*/ 128300 w 788852"/>
                <a:gd name="connsiteY28" fmla="*/ 4884322 h 550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88852" h="5506771">
                  <a:moveTo>
                    <a:pt x="128300" y="4884322"/>
                  </a:moveTo>
                  <a:lnTo>
                    <a:pt x="144814" y="5506772"/>
                  </a:lnTo>
                  <a:lnTo>
                    <a:pt x="788852" y="4994839"/>
                  </a:lnTo>
                  <a:lnTo>
                    <a:pt x="788852" y="4994839"/>
                  </a:lnTo>
                  <a:cubicBezTo>
                    <a:pt x="788852" y="4994839"/>
                    <a:pt x="787582" y="4993569"/>
                    <a:pt x="787582" y="4993569"/>
                  </a:cubicBezTo>
                  <a:cubicBezTo>
                    <a:pt x="787582" y="4993569"/>
                    <a:pt x="787582" y="4992298"/>
                    <a:pt x="787582" y="4992298"/>
                  </a:cubicBezTo>
                  <a:lnTo>
                    <a:pt x="787582" y="4991028"/>
                  </a:lnTo>
                  <a:lnTo>
                    <a:pt x="787582" y="4991028"/>
                  </a:lnTo>
                  <a:lnTo>
                    <a:pt x="774879" y="3822347"/>
                  </a:lnTo>
                  <a:lnTo>
                    <a:pt x="453495" y="4057354"/>
                  </a:lnTo>
                  <a:lnTo>
                    <a:pt x="452224" y="4057354"/>
                  </a:lnTo>
                  <a:lnTo>
                    <a:pt x="450954" y="4057354"/>
                  </a:lnTo>
                  <a:lnTo>
                    <a:pt x="449684" y="4057354"/>
                  </a:lnTo>
                  <a:lnTo>
                    <a:pt x="448414" y="4057354"/>
                  </a:lnTo>
                  <a:lnTo>
                    <a:pt x="448414" y="4057354"/>
                  </a:lnTo>
                  <a:lnTo>
                    <a:pt x="447143" y="4057354"/>
                  </a:lnTo>
                  <a:lnTo>
                    <a:pt x="445873" y="4057354"/>
                  </a:lnTo>
                  <a:lnTo>
                    <a:pt x="444603" y="4056083"/>
                  </a:lnTo>
                  <a:cubicBezTo>
                    <a:pt x="444603" y="4056083"/>
                    <a:pt x="443333" y="4056083"/>
                    <a:pt x="443333" y="4054813"/>
                  </a:cubicBezTo>
                  <a:lnTo>
                    <a:pt x="443333" y="4054813"/>
                  </a:lnTo>
                  <a:cubicBezTo>
                    <a:pt x="443333" y="4054813"/>
                    <a:pt x="443333" y="4054813"/>
                    <a:pt x="443333" y="4053543"/>
                  </a:cubicBezTo>
                  <a:cubicBezTo>
                    <a:pt x="443333" y="4053543"/>
                    <a:pt x="443333" y="4052273"/>
                    <a:pt x="442062" y="4052273"/>
                  </a:cubicBezTo>
                  <a:cubicBezTo>
                    <a:pt x="442062" y="4052273"/>
                    <a:pt x="442062" y="4051002"/>
                    <a:pt x="442062" y="4051002"/>
                  </a:cubicBezTo>
                  <a:cubicBezTo>
                    <a:pt x="442062" y="4051002"/>
                    <a:pt x="442062" y="4051002"/>
                    <a:pt x="442062" y="4049732"/>
                  </a:cubicBezTo>
                  <a:lnTo>
                    <a:pt x="417927" y="2704479"/>
                  </a:lnTo>
                  <a:lnTo>
                    <a:pt x="367115" y="0"/>
                  </a:lnTo>
                  <a:lnTo>
                    <a:pt x="0" y="0"/>
                  </a:lnTo>
                  <a:lnTo>
                    <a:pt x="113056" y="4303793"/>
                  </a:lnTo>
                  <a:lnTo>
                    <a:pt x="128300" y="488432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126DE2B-F393-B999-8BED-45F477C3FB5C}"/>
                </a:ext>
              </a:extLst>
            </p:cNvPr>
            <p:cNvSpPr/>
            <p:nvPr/>
          </p:nvSpPr>
          <p:spPr>
            <a:xfrm>
              <a:off x="3869312" y="4996108"/>
              <a:ext cx="2583775" cy="1138193"/>
            </a:xfrm>
            <a:custGeom>
              <a:avLst/>
              <a:gdLst>
                <a:gd name="connsiteX0" fmla="*/ 1971495 w 2583775"/>
                <a:gd name="connsiteY0" fmla="*/ 1138193 h 1138193"/>
                <a:gd name="connsiteX1" fmla="*/ 2583776 w 2583775"/>
                <a:gd name="connsiteY1" fmla="*/ 580530 h 1138193"/>
                <a:gd name="connsiteX2" fmla="*/ 2197607 w 2583775"/>
                <a:gd name="connsiteY2" fmla="*/ 464932 h 1138193"/>
                <a:gd name="connsiteX3" fmla="*/ 1956251 w 2583775"/>
                <a:gd name="connsiteY3" fmla="*/ 393795 h 1138193"/>
                <a:gd name="connsiteX4" fmla="*/ 1693300 w 2583775"/>
                <a:gd name="connsiteY4" fmla="*/ 315036 h 1138193"/>
                <a:gd name="connsiteX5" fmla="*/ 1313483 w 2583775"/>
                <a:gd name="connsiteY5" fmla="*/ 201979 h 1138193"/>
                <a:gd name="connsiteX6" fmla="*/ 1284266 w 2583775"/>
                <a:gd name="connsiteY6" fmla="*/ 193087 h 1138193"/>
                <a:gd name="connsiteX7" fmla="*/ 647849 w 2583775"/>
                <a:gd name="connsiteY7" fmla="*/ 2541 h 1138193"/>
                <a:gd name="connsiteX8" fmla="*/ 647849 w 2583775"/>
                <a:gd name="connsiteY8" fmla="*/ 2541 h 1138193"/>
                <a:gd name="connsiteX9" fmla="*/ 646579 w 2583775"/>
                <a:gd name="connsiteY9" fmla="*/ 2541 h 1138193"/>
                <a:gd name="connsiteX10" fmla="*/ 645309 w 2583775"/>
                <a:gd name="connsiteY10" fmla="*/ 1270 h 1138193"/>
                <a:gd name="connsiteX11" fmla="*/ 644038 w 2583775"/>
                <a:gd name="connsiteY11" fmla="*/ 0 h 1138193"/>
                <a:gd name="connsiteX12" fmla="*/ 0 w 2583775"/>
                <a:gd name="connsiteY12" fmla="*/ 511933 h 1138193"/>
                <a:gd name="connsiteX13" fmla="*/ 0 w 2583775"/>
                <a:gd name="connsiteY13" fmla="*/ 511933 h 1138193"/>
                <a:gd name="connsiteX14" fmla="*/ 1971495 w 2583775"/>
                <a:gd name="connsiteY14" fmla="*/ 1138193 h 113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83775" h="1138193">
                  <a:moveTo>
                    <a:pt x="1971495" y="1138193"/>
                  </a:moveTo>
                  <a:lnTo>
                    <a:pt x="2583776" y="580530"/>
                  </a:lnTo>
                  <a:lnTo>
                    <a:pt x="2197607" y="464932"/>
                  </a:lnTo>
                  <a:lnTo>
                    <a:pt x="1956251" y="393795"/>
                  </a:lnTo>
                  <a:lnTo>
                    <a:pt x="1693300" y="315036"/>
                  </a:lnTo>
                  <a:lnTo>
                    <a:pt x="1313483" y="201979"/>
                  </a:lnTo>
                  <a:lnTo>
                    <a:pt x="1284266" y="193087"/>
                  </a:lnTo>
                  <a:lnTo>
                    <a:pt x="647849" y="2541"/>
                  </a:lnTo>
                  <a:lnTo>
                    <a:pt x="647849" y="2541"/>
                  </a:lnTo>
                  <a:lnTo>
                    <a:pt x="646579" y="2541"/>
                  </a:lnTo>
                  <a:lnTo>
                    <a:pt x="645309" y="1270"/>
                  </a:lnTo>
                  <a:lnTo>
                    <a:pt x="644038" y="0"/>
                  </a:lnTo>
                  <a:lnTo>
                    <a:pt x="0" y="511933"/>
                  </a:lnTo>
                  <a:lnTo>
                    <a:pt x="0" y="511933"/>
                  </a:lnTo>
                  <a:lnTo>
                    <a:pt x="1971495" y="113819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E3F3126-906E-4F1C-E009-4E6D66F98B1E}"/>
                </a:ext>
              </a:extLst>
            </p:cNvPr>
            <p:cNvSpPr/>
            <p:nvPr/>
          </p:nvSpPr>
          <p:spPr>
            <a:xfrm>
              <a:off x="236274" y="0"/>
              <a:ext cx="848555" cy="1441796"/>
            </a:xfrm>
            <a:custGeom>
              <a:avLst/>
              <a:gdLst>
                <a:gd name="connsiteX0" fmla="*/ 510658 w 848555"/>
                <a:gd name="connsiteY0" fmla="*/ 1441796 h 1441796"/>
                <a:gd name="connsiteX1" fmla="*/ 848556 w 848555"/>
                <a:gd name="connsiteY1" fmla="*/ 1265224 h 1441796"/>
                <a:gd name="connsiteX2" fmla="*/ 744392 w 848555"/>
                <a:gd name="connsiteY2" fmla="*/ 0 h 1441796"/>
                <a:gd name="connsiteX3" fmla="*/ 0 w 848555"/>
                <a:gd name="connsiteY3" fmla="*/ 0 h 1441796"/>
                <a:gd name="connsiteX4" fmla="*/ 133381 w 848555"/>
                <a:gd name="connsiteY4" fmla="*/ 1356686 h 144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555" h="1441796">
                  <a:moveTo>
                    <a:pt x="510658" y="1441796"/>
                  </a:moveTo>
                  <a:lnTo>
                    <a:pt x="848556" y="1265224"/>
                  </a:lnTo>
                  <a:lnTo>
                    <a:pt x="744392" y="0"/>
                  </a:lnTo>
                  <a:lnTo>
                    <a:pt x="0" y="0"/>
                  </a:lnTo>
                  <a:lnTo>
                    <a:pt x="133381" y="13566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EBCA1B-6A74-28E5-DFB0-9F984EF958C3}"/>
                </a:ext>
              </a:extLst>
            </p:cNvPr>
            <p:cNvSpPr/>
            <p:nvPr/>
          </p:nvSpPr>
          <p:spPr>
            <a:xfrm>
              <a:off x="995909" y="0"/>
              <a:ext cx="354411" cy="1257601"/>
            </a:xfrm>
            <a:custGeom>
              <a:avLst/>
              <a:gdLst>
                <a:gd name="connsiteX0" fmla="*/ 156246 w 354411"/>
                <a:gd name="connsiteY0" fmla="*/ 1230926 h 1257601"/>
                <a:gd name="connsiteX1" fmla="*/ 104164 w 354411"/>
                <a:gd name="connsiteY1" fmla="*/ 597043 h 1257601"/>
                <a:gd name="connsiteX2" fmla="*/ 104164 w 354411"/>
                <a:gd name="connsiteY2" fmla="*/ 597043 h 1257601"/>
                <a:gd name="connsiteX3" fmla="*/ 104164 w 354411"/>
                <a:gd name="connsiteY3" fmla="*/ 595773 h 1257601"/>
                <a:gd name="connsiteX4" fmla="*/ 104164 w 354411"/>
                <a:gd name="connsiteY4" fmla="*/ 594503 h 1257601"/>
                <a:gd name="connsiteX5" fmla="*/ 104164 w 354411"/>
                <a:gd name="connsiteY5" fmla="*/ 594503 h 1257601"/>
                <a:gd name="connsiteX6" fmla="*/ 104164 w 354411"/>
                <a:gd name="connsiteY6" fmla="*/ 594503 h 1257601"/>
                <a:gd name="connsiteX7" fmla="*/ 104164 w 354411"/>
                <a:gd name="connsiteY7" fmla="*/ 594503 h 1257601"/>
                <a:gd name="connsiteX8" fmla="*/ 104164 w 354411"/>
                <a:gd name="connsiteY8" fmla="*/ 593232 h 1257601"/>
                <a:gd name="connsiteX9" fmla="*/ 105434 w 354411"/>
                <a:gd name="connsiteY9" fmla="*/ 591962 h 1257601"/>
                <a:gd name="connsiteX10" fmla="*/ 106705 w 354411"/>
                <a:gd name="connsiteY10" fmla="*/ 590692 h 1257601"/>
                <a:gd name="connsiteX11" fmla="*/ 107975 w 354411"/>
                <a:gd name="connsiteY11" fmla="*/ 589422 h 1257601"/>
                <a:gd name="connsiteX12" fmla="*/ 107975 w 354411"/>
                <a:gd name="connsiteY12" fmla="*/ 589422 h 1257601"/>
                <a:gd name="connsiteX13" fmla="*/ 107975 w 354411"/>
                <a:gd name="connsiteY13" fmla="*/ 589422 h 1257601"/>
                <a:gd name="connsiteX14" fmla="*/ 354412 w 354411"/>
                <a:gd name="connsiteY14" fmla="*/ 467472 h 1257601"/>
                <a:gd name="connsiteX15" fmla="*/ 320114 w 354411"/>
                <a:gd name="connsiteY15" fmla="*/ 0 h 1257601"/>
                <a:gd name="connsiteX16" fmla="*/ 0 w 354411"/>
                <a:gd name="connsiteY16" fmla="*/ 0 h 1257601"/>
                <a:gd name="connsiteX17" fmla="*/ 104164 w 354411"/>
                <a:gd name="connsiteY17" fmla="*/ 1257602 h 1257601"/>
                <a:gd name="connsiteX18" fmla="*/ 156246 w 354411"/>
                <a:gd name="connsiteY18" fmla="*/ 1230926 h 125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411" h="1257601">
                  <a:moveTo>
                    <a:pt x="156246" y="1230926"/>
                  </a:moveTo>
                  <a:lnTo>
                    <a:pt x="104164" y="597043"/>
                  </a:lnTo>
                  <a:lnTo>
                    <a:pt x="104164" y="597043"/>
                  </a:lnTo>
                  <a:cubicBezTo>
                    <a:pt x="104164" y="597043"/>
                    <a:pt x="104164" y="595773"/>
                    <a:pt x="104164" y="595773"/>
                  </a:cubicBezTo>
                  <a:cubicBezTo>
                    <a:pt x="104164" y="595773"/>
                    <a:pt x="104164" y="595773"/>
                    <a:pt x="104164" y="594503"/>
                  </a:cubicBezTo>
                  <a:lnTo>
                    <a:pt x="104164" y="594503"/>
                  </a:lnTo>
                  <a:lnTo>
                    <a:pt x="104164" y="594503"/>
                  </a:lnTo>
                  <a:lnTo>
                    <a:pt x="104164" y="594503"/>
                  </a:lnTo>
                  <a:cubicBezTo>
                    <a:pt x="104164" y="594503"/>
                    <a:pt x="104164" y="593232"/>
                    <a:pt x="104164" y="593232"/>
                  </a:cubicBezTo>
                  <a:cubicBezTo>
                    <a:pt x="104164" y="593232"/>
                    <a:pt x="104164" y="591962"/>
                    <a:pt x="105434" y="591962"/>
                  </a:cubicBezTo>
                  <a:lnTo>
                    <a:pt x="106705" y="590692"/>
                  </a:lnTo>
                  <a:lnTo>
                    <a:pt x="107975" y="589422"/>
                  </a:lnTo>
                  <a:lnTo>
                    <a:pt x="107975" y="589422"/>
                  </a:lnTo>
                  <a:lnTo>
                    <a:pt x="107975" y="589422"/>
                  </a:lnTo>
                  <a:lnTo>
                    <a:pt x="354412" y="467472"/>
                  </a:lnTo>
                  <a:lnTo>
                    <a:pt x="320114" y="0"/>
                  </a:lnTo>
                  <a:lnTo>
                    <a:pt x="0" y="0"/>
                  </a:lnTo>
                  <a:lnTo>
                    <a:pt x="104164" y="1257602"/>
                  </a:lnTo>
                  <a:lnTo>
                    <a:pt x="156246" y="12309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D7AEC08-7DF4-A7BE-4071-3BADDED5D808}"/>
                </a:ext>
              </a:extLst>
            </p:cNvPr>
            <p:cNvSpPr/>
            <p:nvPr/>
          </p:nvSpPr>
          <p:spPr>
            <a:xfrm>
              <a:off x="4517161" y="5729074"/>
              <a:ext cx="1732679" cy="1125489"/>
            </a:xfrm>
            <a:custGeom>
              <a:avLst/>
              <a:gdLst>
                <a:gd name="connsiteX0" fmla="*/ 1322375 w 1732679"/>
                <a:gd name="connsiteY0" fmla="*/ 421741 h 1125489"/>
                <a:gd name="connsiteX1" fmla="*/ 0 w 1732679"/>
                <a:gd name="connsiteY1" fmla="*/ 0 h 1125489"/>
                <a:gd name="connsiteX2" fmla="*/ 6351 w 1732679"/>
                <a:gd name="connsiteY2" fmla="*/ 642774 h 1125489"/>
                <a:gd name="connsiteX3" fmla="*/ 1445593 w 1732679"/>
                <a:gd name="connsiteY3" fmla="*/ 1125490 h 1125489"/>
                <a:gd name="connsiteX4" fmla="*/ 1714896 w 1732679"/>
                <a:gd name="connsiteY4" fmla="*/ 1125490 h 1125489"/>
                <a:gd name="connsiteX5" fmla="*/ 1732680 w 1732679"/>
                <a:gd name="connsiteY5" fmla="*/ 551312 h 11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2679" h="1125489">
                  <a:moveTo>
                    <a:pt x="1322375" y="421741"/>
                  </a:moveTo>
                  <a:lnTo>
                    <a:pt x="0" y="0"/>
                  </a:lnTo>
                  <a:lnTo>
                    <a:pt x="6351" y="642774"/>
                  </a:lnTo>
                  <a:lnTo>
                    <a:pt x="1445593" y="1125490"/>
                  </a:lnTo>
                  <a:lnTo>
                    <a:pt x="1714896" y="1125490"/>
                  </a:lnTo>
                  <a:lnTo>
                    <a:pt x="1732680" y="5513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FB6DC7-9093-8F89-4FB4-EDE9F94C2EF9}"/>
                </a:ext>
              </a:extLst>
            </p:cNvPr>
            <p:cNvSpPr/>
            <p:nvPr/>
          </p:nvSpPr>
          <p:spPr>
            <a:xfrm>
              <a:off x="3788013" y="5528366"/>
              <a:ext cx="707552" cy="668180"/>
            </a:xfrm>
            <a:custGeom>
              <a:avLst/>
              <a:gdLst>
                <a:gd name="connsiteX0" fmla="*/ 77488 w 707552"/>
                <a:gd name="connsiteY0" fmla="*/ 0 h 668180"/>
                <a:gd name="connsiteX1" fmla="*/ 35568 w 707552"/>
                <a:gd name="connsiteY1" fmla="*/ 33028 h 668180"/>
                <a:gd name="connsiteX2" fmla="*/ 35568 w 707552"/>
                <a:gd name="connsiteY2" fmla="*/ 33028 h 668180"/>
                <a:gd name="connsiteX3" fmla="*/ 35568 w 707552"/>
                <a:gd name="connsiteY3" fmla="*/ 33028 h 668180"/>
                <a:gd name="connsiteX4" fmla="*/ 35568 w 707552"/>
                <a:gd name="connsiteY4" fmla="*/ 33028 h 668180"/>
                <a:gd name="connsiteX5" fmla="*/ 36838 w 707552"/>
                <a:gd name="connsiteY5" fmla="*/ 34298 h 668180"/>
                <a:gd name="connsiteX6" fmla="*/ 36838 w 707552"/>
                <a:gd name="connsiteY6" fmla="*/ 35568 h 668180"/>
                <a:gd name="connsiteX7" fmla="*/ 36838 w 707552"/>
                <a:gd name="connsiteY7" fmla="*/ 36839 h 668180"/>
                <a:gd name="connsiteX8" fmla="*/ 36838 w 707552"/>
                <a:gd name="connsiteY8" fmla="*/ 38109 h 668180"/>
                <a:gd name="connsiteX9" fmla="*/ 36838 w 707552"/>
                <a:gd name="connsiteY9" fmla="*/ 39379 h 668180"/>
                <a:gd name="connsiteX10" fmla="*/ 36838 w 707552"/>
                <a:gd name="connsiteY10" fmla="*/ 39379 h 668180"/>
                <a:gd name="connsiteX11" fmla="*/ 36838 w 707552"/>
                <a:gd name="connsiteY11" fmla="*/ 40650 h 668180"/>
                <a:gd name="connsiteX12" fmla="*/ 35568 w 707552"/>
                <a:gd name="connsiteY12" fmla="*/ 41920 h 668180"/>
                <a:gd name="connsiteX13" fmla="*/ 35568 w 707552"/>
                <a:gd name="connsiteY13" fmla="*/ 41920 h 668180"/>
                <a:gd name="connsiteX14" fmla="*/ 0 w 707552"/>
                <a:gd name="connsiteY14" fmla="*/ 73678 h 668180"/>
                <a:gd name="connsiteX15" fmla="*/ 15243 w 707552"/>
                <a:gd name="connsiteY15" fmla="*/ 624990 h 668180"/>
                <a:gd name="connsiteX16" fmla="*/ 144813 w 707552"/>
                <a:gd name="connsiteY16" fmla="*/ 668180 h 668180"/>
                <a:gd name="connsiteX17" fmla="*/ 663093 w 707552"/>
                <a:gd name="connsiteY17" fmla="*/ 237547 h 668180"/>
                <a:gd name="connsiteX18" fmla="*/ 707553 w 707552"/>
                <a:gd name="connsiteY18" fmla="*/ 200708 h 668180"/>
                <a:gd name="connsiteX19" fmla="*/ 77488 w 707552"/>
                <a:gd name="connsiteY19" fmla="*/ 0 h 66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07552" h="668180">
                  <a:moveTo>
                    <a:pt x="77488" y="0"/>
                  </a:moveTo>
                  <a:lnTo>
                    <a:pt x="35568" y="33028"/>
                  </a:lnTo>
                  <a:lnTo>
                    <a:pt x="35568" y="33028"/>
                  </a:lnTo>
                  <a:lnTo>
                    <a:pt x="35568" y="33028"/>
                  </a:lnTo>
                  <a:lnTo>
                    <a:pt x="35568" y="33028"/>
                  </a:lnTo>
                  <a:cubicBezTo>
                    <a:pt x="35568" y="33028"/>
                    <a:pt x="35568" y="34298"/>
                    <a:pt x="36838" y="34298"/>
                  </a:cubicBezTo>
                  <a:lnTo>
                    <a:pt x="36838" y="35568"/>
                  </a:lnTo>
                  <a:cubicBezTo>
                    <a:pt x="36838" y="35568"/>
                    <a:pt x="36838" y="36839"/>
                    <a:pt x="36838" y="36839"/>
                  </a:cubicBezTo>
                  <a:cubicBezTo>
                    <a:pt x="36838" y="36839"/>
                    <a:pt x="36838" y="38109"/>
                    <a:pt x="36838" y="38109"/>
                  </a:cubicBezTo>
                  <a:cubicBezTo>
                    <a:pt x="36838" y="38109"/>
                    <a:pt x="36838" y="38109"/>
                    <a:pt x="36838" y="39379"/>
                  </a:cubicBezTo>
                  <a:lnTo>
                    <a:pt x="36838" y="39379"/>
                  </a:lnTo>
                  <a:cubicBezTo>
                    <a:pt x="36838" y="39379"/>
                    <a:pt x="36838" y="40650"/>
                    <a:pt x="36838" y="40650"/>
                  </a:cubicBezTo>
                  <a:lnTo>
                    <a:pt x="35568" y="41920"/>
                  </a:lnTo>
                  <a:lnTo>
                    <a:pt x="35568" y="41920"/>
                  </a:lnTo>
                  <a:lnTo>
                    <a:pt x="0" y="73678"/>
                  </a:lnTo>
                  <a:lnTo>
                    <a:pt x="15243" y="624990"/>
                  </a:lnTo>
                  <a:lnTo>
                    <a:pt x="144813" y="668180"/>
                  </a:lnTo>
                  <a:lnTo>
                    <a:pt x="663093" y="237547"/>
                  </a:lnTo>
                  <a:lnTo>
                    <a:pt x="707553" y="200708"/>
                  </a:lnTo>
                  <a:lnTo>
                    <a:pt x="77488" y="0"/>
                  </a:lnTo>
                  <a:close/>
                </a:path>
              </a:pathLst>
            </a:custGeom>
            <a:solidFill>
              <a:schemeClr val="tx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C912935-1843-3D56-67AC-447A3E0A7060}"/>
                </a:ext>
              </a:extLst>
            </p:cNvPr>
            <p:cNvSpPr/>
            <p:nvPr/>
          </p:nvSpPr>
          <p:spPr>
            <a:xfrm>
              <a:off x="4462539" y="5741778"/>
              <a:ext cx="47000" cy="624990"/>
            </a:xfrm>
            <a:custGeom>
              <a:avLst/>
              <a:gdLst>
                <a:gd name="connsiteX0" fmla="*/ 7622 w 47000"/>
                <a:gd name="connsiteY0" fmla="*/ 611017 h 624990"/>
                <a:gd name="connsiteX1" fmla="*/ 47001 w 47000"/>
                <a:gd name="connsiteY1" fmla="*/ 624990 h 624990"/>
                <a:gd name="connsiteX2" fmla="*/ 39379 w 47000"/>
                <a:gd name="connsiteY2" fmla="*/ 0 h 624990"/>
                <a:gd name="connsiteX3" fmla="*/ 0 w 47000"/>
                <a:gd name="connsiteY3" fmla="*/ 33028 h 62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00" h="624990">
                  <a:moveTo>
                    <a:pt x="7622" y="611017"/>
                  </a:moveTo>
                  <a:lnTo>
                    <a:pt x="47001" y="624990"/>
                  </a:lnTo>
                  <a:lnTo>
                    <a:pt x="39379" y="0"/>
                  </a:lnTo>
                  <a:lnTo>
                    <a:pt x="0" y="33028"/>
                  </a:lnTo>
                  <a:close/>
                </a:path>
              </a:pathLst>
            </a:custGeom>
            <a:solidFill>
              <a:srgbClr val="F9C9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0627556-AF57-E939-A15B-89BD1412EE2C}"/>
                </a:ext>
              </a:extLst>
            </p:cNvPr>
            <p:cNvSpPr/>
            <p:nvPr/>
          </p:nvSpPr>
          <p:spPr>
            <a:xfrm>
              <a:off x="3784202" y="5495338"/>
              <a:ext cx="69866" cy="59704"/>
            </a:xfrm>
            <a:custGeom>
              <a:avLst/>
              <a:gdLst>
                <a:gd name="connsiteX0" fmla="*/ 22866 w 69866"/>
                <a:gd name="connsiteY0" fmla="*/ 59704 h 59704"/>
                <a:gd name="connsiteX1" fmla="*/ 69866 w 69866"/>
                <a:gd name="connsiteY1" fmla="*/ 22865 h 59704"/>
                <a:gd name="connsiteX2" fmla="*/ 0 w 69866"/>
                <a:gd name="connsiteY2" fmla="*/ 0 h 59704"/>
                <a:gd name="connsiteX3" fmla="*/ 1270 w 69866"/>
                <a:gd name="connsiteY3" fmla="*/ 53353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66" h="59704">
                  <a:moveTo>
                    <a:pt x="22866" y="59704"/>
                  </a:moveTo>
                  <a:lnTo>
                    <a:pt x="69866" y="22865"/>
                  </a:lnTo>
                  <a:lnTo>
                    <a:pt x="0" y="0"/>
                  </a:lnTo>
                  <a:lnTo>
                    <a:pt x="1270" y="5335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526A29-39B8-D77C-FEAA-E4B772EBA5C4}"/>
                </a:ext>
              </a:extLst>
            </p:cNvPr>
            <p:cNvSpPr/>
            <p:nvPr/>
          </p:nvSpPr>
          <p:spPr>
            <a:xfrm>
              <a:off x="5836996" y="5082489"/>
              <a:ext cx="232463" cy="360766"/>
            </a:xfrm>
            <a:custGeom>
              <a:avLst/>
              <a:gdLst>
                <a:gd name="connsiteX0" fmla="*/ 0 w 232463"/>
                <a:gd name="connsiteY0" fmla="*/ 293441 h 360766"/>
                <a:gd name="connsiteX1" fmla="*/ 226112 w 232463"/>
                <a:gd name="connsiteY1" fmla="*/ 360767 h 360766"/>
                <a:gd name="connsiteX2" fmla="*/ 232463 w 232463"/>
                <a:gd name="connsiteY2" fmla="*/ 67326 h 360766"/>
                <a:gd name="connsiteX3" fmla="*/ 5081 w 232463"/>
                <a:gd name="connsiteY3" fmla="*/ 0 h 3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463" h="360766">
                  <a:moveTo>
                    <a:pt x="0" y="293441"/>
                  </a:moveTo>
                  <a:lnTo>
                    <a:pt x="226112" y="360767"/>
                  </a:lnTo>
                  <a:lnTo>
                    <a:pt x="232463" y="67326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CE2DA6A-98C6-D9F4-00E4-3071CE682F44}"/>
                </a:ext>
              </a:extLst>
            </p:cNvPr>
            <p:cNvSpPr/>
            <p:nvPr/>
          </p:nvSpPr>
          <p:spPr>
            <a:xfrm>
              <a:off x="5201849" y="4684884"/>
              <a:ext cx="1202967" cy="609746"/>
            </a:xfrm>
            <a:custGeom>
              <a:avLst/>
              <a:gdLst>
                <a:gd name="connsiteX0" fmla="*/ 362034 w 1202967"/>
                <a:gd name="connsiteY0" fmla="*/ 609746 h 609746"/>
                <a:gd name="connsiteX1" fmla="*/ 628795 w 1202967"/>
                <a:gd name="connsiteY1" fmla="*/ 382362 h 609746"/>
                <a:gd name="connsiteX2" fmla="*/ 630065 w 1202967"/>
                <a:gd name="connsiteY2" fmla="*/ 382362 h 609746"/>
                <a:gd name="connsiteX3" fmla="*/ 631336 w 1202967"/>
                <a:gd name="connsiteY3" fmla="*/ 382362 h 609746"/>
                <a:gd name="connsiteX4" fmla="*/ 631336 w 1202967"/>
                <a:gd name="connsiteY4" fmla="*/ 382362 h 609746"/>
                <a:gd name="connsiteX5" fmla="*/ 632606 w 1202967"/>
                <a:gd name="connsiteY5" fmla="*/ 382362 h 609746"/>
                <a:gd name="connsiteX6" fmla="*/ 633876 w 1202967"/>
                <a:gd name="connsiteY6" fmla="*/ 382362 h 609746"/>
                <a:gd name="connsiteX7" fmla="*/ 635147 w 1202967"/>
                <a:gd name="connsiteY7" fmla="*/ 382362 h 609746"/>
                <a:gd name="connsiteX8" fmla="*/ 636417 w 1202967"/>
                <a:gd name="connsiteY8" fmla="*/ 382362 h 609746"/>
                <a:gd name="connsiteX9" fmla="*/ 875232 w 1202967"/>
                <a:gd name="connsiteY9" fmla="*/ 452229 h 609746"/>
                <a:gd name="connsiteX10" fmla="*/ 1202968 w 1202967"/>
                <a:gd name="connsiteY10" fmla="*/ 166410 h 609746"/>
                <a:gd name="connsiteX11" fmla="*/ 605930 w 1202967"/>
                <a:gd name="connsiteY11" fmla="*/ 0 h 609746"/>
                <a:gd name="connsiteX12" fmla="*/ 0 w 1202967"/>
                <a:gd name="connsiteY12" fmla="*/ 504311 h 609746"/>
                <a:gd name="connsiteX13" fmla="*/ 362034 w 1202967"/>
                <a:gd name="connsiteY13" fmla="*/ 609746 h 609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02967" h="609746">
                  <a:moveTo>
                    <a:pt x="362034" y="609746"/>
                  </a:moveTo>
                  <a:lnTo>
                    <a:pt x="628795" y="382362"/>
                  </a:lnTo>
                  <a:lnTo>
                    <a:pt x="630065" y="382362"/>
                  </a:lnTo>
                  <a:lnTo>
                    <a:pt x="631336" y="382362"/>
                  </a:lnTo>
                  <a:lnTo>
                    <a:pt x="631336" y="382362"/>
                  </a:lnTo>
                  <a:lnTo>
                    <a:pt x="632606" y="382362"/>
                  </a:lnTo>
                  <a:lnTo>
                    <a:pt x="633876" y="382362"/>
                  </a:lnTo>
                  <a:lnTo>
                    <a:pt x="635147" y="382362"/>
                  </a:lnTo>
                  <a:lnTo>
                    <a:pt x="636417" y="382362"/>
                  </a:lnTo>
                  <a:lnTo>
                    <a:pt x="875232" y="452229"/>
                  </a:lnTo>
                  <a:lnTo>
                    <a:pt x="1202968" y="166410"/>
                  </a:lnTo>
                  <a:lnTo>
                    <a:pt x="605930" y="0"/>
                  </a:lnTo>
                  <a:lnTo>
                    <a:pt x="0" y="504311"/>
                  </a:lnTo>
                  <a:lnTo>
                    <a:pt x="362034" y="6097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30465B-9C21-A22D-448E-628DDA02DA1B}"/>
                </a:ext>
              </a:extLst>
            </p:cNvPr>
            <p:cNvSpPr/>
            <p:nvPr/>
          </p:nvSpPr>
          <p:spPr>
            <a:xfrm>
              <a:off x="5581667" y="5090111"/>
              <a:ext cx="245166" cy="282007"/>
            </a:xfrm>
            <a:custGeom>
              <a:avLst/>
              <a:gdLst>
                <a:gd name="connsiteX0" fmla="*/ 0 w 245166"/>
                <a:gd name="connsiteY0" fmla="*/ 209600 h 282007"/>
                <a:gd name="connsiteX1" fmla="*/ 240085 w 245166"/>
                <a:gd name="connsiteY1" fmla="*/ 282007 h 282007"/>
                <a:gd name="connsiteX2" fmla="*/ 245167 w 245166"/>
                <a:gd name="connsiteY2" fmla="*/ 0 h 28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166" h="282007">
                  <a:moveTo>
                    <a:pt x="0" y="209600"/>
                  </a:moveTo>
                  <a:lnTo>
                    <a:pt x="240085" y="282007"/>
                  </a:lnTo>
                  <a:lnTo>
                    <a:pt x="245167" y="0"/>
                  </a:lnTo>
                  <a:close/>
                </a:path>
              </a:pathLst>
            </a:custGeom>
            <a:solidFill>
              <a:srgbClr val="F4F5F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E644DD6-42D5-38CE-964E-3E38EBB6F6B1}"/>
                </a:ext>
              </a:extLst>
            </p:cNvPr>
            <p:cNvSpPr/>
            <p:nvPr/>
          </p:nvSpPr>
          <p:spPr>
            <a:xfrm>
              <a:off x="4524783" y="6387092"/>
              <a:ext cx="1390970" cy="464932"/>
            </a:xfrm>
            <a:custGeom>
              <a:avLst/>
              <a:gdLst>
                <a:gd name="connsiteX0" fmla="*/ 0 w 1390970"/>
                <a:gd name="connsiteY0" fmla="*/ 7622 h 464932"/>
                <a:gd name="connsiteX1" fmla="*/ 1133101 w 1390970"/>
                <a:gd name="connsiteY1" fmla="*/ 388714 h 464932"/>
                <a:gd name="connsiteX2" fmla="*/ 1134372 w 1390970"/>
                <a:gd name="connsiteY2" fmla="*/ 388714 h 464932"/>
                <a:gd name="connsiteX3" fmla="*/ 1135642 w 1390970"/>
                <a:gd name="connsiteY3" fmla="*/ 388714 h 464932"/>
                <a:gd name="connsiteX4" fmla="*/ 1136912 w 1390970"/>
                <a:gd name="connsiteY4" fmla="*/ 388714 h 464932"/>
                <a:gd name="connsiteX5" fmla="*/ 1136912 w 1390970"/>
                <a:gd name="connsiteY5" fmla="*/ 388714 h 464932"/>
                <a:gd name="connsiteX6" fmla="*/ 1136912 w 1390970"/>
                <a:gd name="connsiteY6" fmla="*/ 388714 h 464932"/>
                <a:gd name="connsiteX7" fmla="*/ 1136912 w 1390970"/>
                <a:gd name="connsiteY7" fmla="*/ 389984 h 464932"/>
                <a:gd name="connsiteX8" fmla="*/ 1136912 w 1390970"/>
                <a:gd name="connsiteY8" fmla="*/ 389984 h 464932"/>
                <a:gd name="connsiteX9" fmla="*/ 1138182 w 1390970"/>
                <a:gd name="connsiteY9" fmla="*/ 391254 h 464932"/>
                <a:gd name="connsiteX10" fmla="*/ 1138182 w 1390970"/>
                <a:gd name="connsiteY10" fmla="*/ 391254 h 464932"/>
                <a:gd name="connsiteX11" fmla="*/ 1138182 w 1390970"/>
                <a:gd name="connsiteY11" fmla="*/ 392525 h 464932"/>
                <a:gd name="connsiteX12" fmla="*/ 1138182 w 1390970"/>
                <a:gd name="connsiteY12" fmla="*/ 393795 h 464932"/>
                <a:gd name="connsiteX13" fmla="*/ 1138182 w 1390970"/>
                <a:gd name="connsiteY13" fmla="*/ 393795 h 464932"/>
                <a:gd name="connsiteX14" fmla="*/ 1138182 w 1390970"/>
                <a:gd name="connsiteY14" fmla="*/ 393795 h 464932"/>
                <a:gd name="connsiteX15" fmla="*/ 1136912 w 1390970"/>
                <a:gd name="connsiteY15" fmla="*/ 464932 h 464932"/>
                <a:gd name="connsiteX16" fmla="*/ 1390971 w 1390970"/>
                <a:gd name="connsiteY16" fmla="*/ 464932 h 464932"/>
                <a:gd name="connsiteX17" fmla="*/ 1270 w 1390970"/>
                <a:gd name="connsiteY17" fmla="*/ 0 h 464932"/>
                <a:gd name="connsiteX18" fmla="*/ 0 w 1390970"/>
                <a:gd name="connsiteY18" fmla="*/ 7622 h 46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90970" h="464932">
                  <a:moveTo>
                    <a:pt x="0" y="7622"/>
                  </a:moveTo>
                  <a:lnTo>
                    <a:pt x="1133101" y="388714"/>
                  </a:lnTo>
                  <a:lnTo>
                    <a:pt x="1134372" y="388714"/>
                  </a:lnTo>
                  <a:lnTo>
                    <a:pt x="1135642" y="388714"/>
                  </a:lnTo>
                  <a:lnTo>
                    <a:pt x="1136912" y="388714"/>
                  </a:lnTo>
                  <a:lnTo>
                    <a:pt x="1136912" y="388714"/>
                  </a:lnTo>
                  <a:lnTo>
                    <a:pt x="1136912" y="388714"/>
                  </a:lnTo>
                  <a:lnTo>
                    <a:pt x="1136912" y="389984"/>
                  </a:lnTo>
                  <a:lnTo>
                    <a:pt x="1136912" y="389984"/>
                  </a:lnTo>
                  <a:lnTo>
                    <a:pt x="1138182" y="391254"/>
                  </a:lnTo>
                  <a:lnTo>
                    <a:pt x="1138182" y="391254"/>
                  </a:lnTo>
                  <a:cubicBezTo>
                    <a:pt x="1138182" y="391254"/>
                    <a:pt x="1138182" y="392525"/>
                    <a:pt x="1138182" y="392525"/>
                  </a:cubicBezTo>
                  <a:cubicBezTo>
                    <a:pt x="1138182" y="392525"/>
                    <a:pt x="1138182" y="393795"/>
                    <a:pt x="1138182" y="393795"/>
                  </a:cubicBezTo>
                  <a:lnTo>
                    <a:pt x="1138182" y="393795"/>
                  </a:lnTo>
                  <a:lnTo>
                    <a:pt x="1138182" y="393795"/>
                  </a:lnTo>
                  <a:lnTo>
                    <a:pt x="1136912" y="464932"/>
                  </a:lnTo>
                  <a:lnTo>
                    <a:pt x="1390971" y="464932"/>
                  </a:lnTo>
                  <a:lnTo>
                    <a:pt x="127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FF2290E-C968-2D92-3C43-FEA711C4E677}"/>
                </a:ext>
              </a:extLst>
            </p:cNvPr>
            <p:cNvSpPr/>
            <p:nvPr/>
          </p:nvSpPr>
          <p:spPr>
            <a:xfrm>
              <a:off x="3768959" y="4899566"/>
              <a:ext cx="86379" cy="603394"/>
            </a:xfrm>
            <a:custGeom>
              <a:avLst/>
              <a:gdLst>
                <a:gd name="connsiteX0" fmla="*/ 13973 w 86379"/>
                <a:gd name="connsiteY0" fmla="*/ 580529 h 603394"/>
                <a:gd name="connsiteX1" fmla="*/ 86380 w 86379"/>
                <a:gd name="connsiteY1" fmla="*/ 603395 h 603394"/>
                <a:gd name="connsiteX2" fmla="*/ 71136 w 86379"/>
                <a:gd name="connsiteY2" fmla="*/ 0 h 603394"/>
                <a:gd name="connsiteX3" fmla="*/ 0 w 86379"/>
                <a:gd name="connsiteY3" fmla="*/ 54623 h 60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379" h="603394">
                  <a:moveTo>
                    <a:pt x="13973" y="580529"/>
                  </a:moveTo>
                  <a:lnTo>
                    <a:pt x="86380" y="603395"/>
                  </a:lnTo>
                  <a:lnTo>
                    <a:pt x="71136" y="0"/>
                  </a:lnTo>
                  <a:lnTo>
                    <a:pt x="0" y="5462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498C4EA-4476-8D7D-AA76-1D7CC6BF91DE}"/>
                </a:ext>
              </a:extLst>
            </p:cNvPr>
            <p:cNvSpPr/>
            <p:nvPr/>
          </p:nvSpPr>
          <p:spPr>
            <a:xfrm>
              <a:off x="3749905" y="4288549"/>
              <a:ext cx="88920" cy="646585"/>
            </a:xfrm>
            <a:custGeom>
              <a:avLst/>
              <a:gdLst>
                <a:gd name="connsiteX0" fmla="*/ 88921 w 88920"/>
                <a:gd name="connsiteY0" fmla="*/ 591962 h 646585"/>
                <a:gd name="connsiteX1" fmla="*/ 73677 w 88920"/>
                <a:gd name="connsiteY1" fmla="*/ 21595 h 646585"/>
                <a:gd name="connsiteX2" fmla="*/ 0 w 88920"/>
                <a:gd name="connsiteY2" fmla="*/ 0 h 646585"/>
                <a:gd name="connsiteX3" fmla="*/ 17784 w 88920"/>
                <a:gd name="connsiteY3" fmla="*/ 646585 h 64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20" h="646585">
                  <a:moveTo>
                    <a:pt x="88921" y="591962"/>
                  </a:moveTo>
                  <a:lnTo>
                    <a:pt x="73677" y="21595"/>
                  </a:lnTo>
                  <a:lnTo>
                    <a:pt x="0" y="0"/>
                  </a:lnTo>
                  <a:lnTo>
                    <a:pt x="17784" y="64658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3179414-C8B6-D5F8-0FF7-AAB7DD6A6B29}"/>
                </a:ext>
              </a:extLst>
            </p:cNvPr>
            <p:cNvSpPr/>
            <p:nvPr/>
          </p:nvSpPr>
          <p:spPr>
            <a:xfrm>
              <a:off x="3066487" y="0"/>
              <a:ext cx="753283" cy="4289819"/>
            </a:xfrm>
            <a:custGeom>
              <a:avLst/>
              <a:gdLst>
                <a:gd name="connsiteX0" fmla="*/ 43190 w 753283"/>
                <a:gd name="connsiteY0" fmla="*/ 1106436 h 4289819"/>
                <a:gd name="connsiteX1" fmla="*/ 106705 w 753283"/>
                <a:gd name="connsiteY1" fmla="*/ 2687965 h 4289819"/>
                <a:gd name="connsiteX2" fmla="*/ 285816 w 753283"/>
                <a:gd name="connsiteY2" fmla="*/ 2731156 h 4289819"/>
                <a:gd name="connsiteX3" fmla="*/ 285816 w 753283"/>
                <a:gd name="connsiteY3" fmla="*/ 2731156 h 4289819"/>
                <a:gd name="connsiteX4" fmla="*/ 287086 w 753283"/>
                <a:gd name="connsiteY4" fmla="*/ 2731156 h 4289819"/>
                <a:gd name="connsiteX5" fmla="*/ 288357 w 753283"/>
                <a:gd name="connsiteY5" fmla="*/ 2731156 h 4289819"/>
                <a:gd name="connsiteX6" fmla="*/ 288357 w 753283"/>
                <a:gd name="connsiteY6" fmla="*/ 2731156 h 4289819"/>
                <a:gd name="connsiteX7" fmla="*/ 289627 w 753283"/>
                <a:gd name="connsiteY7" fmla="*/ 2732426 h 4289819"/>
                <a:gd name="connsiteX8" fmla="*/ 289627 w 753283"/>
                <a:gd name="connsiteY8" fmla="*/ 2733696 h 4289819"/>
                <a:gd name="connsiteX9" fmla="*/ 289627 w 753283"/>
                <a:gd name="connsiteY9" fmla="*/ 2733696 h 4289819"/>
                <a:gd name="connsiteX10" fmla="*/ 289627 w 753283"/>
                <a:gd name="connsiteY10" fmla="*/ 2733696 h 4289819"/>
                <a:gd name="connsiteX11" fmla="*/ 289627 w 753283"/>
                <a:gd name="connsiteY11" fmla="*/ 2734967 h 4289819"/>
                <a:gd name="connsiteX12" fmla="*/ 289627 w 753283"/>
                <a:gd name="connsiteY12" fmla="*/ 2734967 h 4289819"/>
                <a:gd name="connsiteX13" fmla="*/ 289627 w 753283"/>
                <a:gd name="connsiteY13" fmla="*/ 2736237 h 4289819"/>
                <a:gd name="connsiteX14" fmla="*/ 289627 w 753283"/>
                <a:gd name="connsiteY14" fmla="*/ 2736237 h 4289819"/>
                <a:gd name="connsiteX15" fmla="*/ 289627 w 753283"/>
                <a:gd name="connsiteY15" fmla="*/ 2736237 h 4289819"/>
                <a:gd name="connsiteX16" fmla="*/ 308681 w 753283"/>
                <a:gd name="connsiteY16" fmla="*/ 3250710 h 4289819"/>
                <a:gd name="connsiteX17" fmla="*/ 649120 w 753283"/>
                <a:gd name="connsiteY17" fmla="*/ 3339632 h 4289819"/>
                <a:gd name="connsiteX18" fmla="*/ 649120 w 753283"/>
                <a:gd name="connsiteY18" fmla="*/ 3339632 h 4289819"/>
                <a:gd name="connsiteX19" fmla="*/ 650390 w 753283"/>
                <a:gd name="connsiteY19" fmla="*/ 3339632 h 4289819"/>
                <a:gd name="connsiteX20" fmla="*/ 651661 w 753283"/>
                <a:gd name="connsiteY20" fmla="*/ 3339632 h 4289819"/>
                <a:gd name="connsiteX21" fmla="*/ 651661 w 753283"/>
                <a:gd name="connsiteY21" fmla="*/ 3339632 h 4289819"/>
                <a:gd name="connsiteX22" fmla="*/ 652931 w 753283"/>
                <a:gd name="connsiteY22" fmla="*/ 3340902 h 4289819"/>
                <a:gd name="connsiteX23" fmla="*/ 652931 w 753283"/>
                <a:gd name="connsiteY23" fmla="*/ 3340902 h 4289819"/>
                <a:gd name="connsiteX24" fmla="*/ 652931 w 753283"/>
                <a:gd name="connsiteY24" fmla="*/ 3340902 h 4289819"/>
                <a:gd name="connsiteX25" fmla="*/ 652931 w 753283"/>
                <a:gd name="connsiteY25" fmla="*/ 3340902 h 4289819"/>
                <a:gd name="connsiteX26" fmla="*/ 652931 w 753283"/>
                <a:gd name="connsiteY26" fmla="*/ 3342172 h 4289819"/>
                <a:gd name="connsiteX27" fmla="*/ 652931 w 753283"/>
                <a:gd name="connsiteY27" fmla="*/ 3343443 h 4289819"/>
                <a:gd name="connsiteX28" fmla="*/ 652931 w 753283"/>
                <a:gd name="connsiteY28" fmla="*/ 3343443 h 4289819"/>
                <a:gd name="connsiteX29" fmla="*/ 652931 w 753283"/>
                <a:gd name="connsiteY29" fmla="*/ 3343443 h 4289819"/>
                <a:gd name="connsiteX30" fmla="*/ 678336 w 753283"/>
                <a:gd name="connsiteY30" fmla="*/ 4268225 h 4289819"/>
                <a:gd name="connsiteX31" fmla="*/ 753284 w 753283"/>
                <a:gd name="connsiteY31" fmla="*/ 4289820 h 4289819"/>
                <a:gd name="connsiteX32" fmla="*/ 645309 w 753283"/>
                <a:gd name="connsiteY32" fmla="*/ 0 h 4289819"/>
                <a:gd name="connsiteX33" fmla="*/ 0 w 753283"/>
                <a:gd name="connsiteY33" fmla="*/ 0 h 4289819"/>
                <a:gd name="connsiteX34" fmla="*/ 33028 w 753283"/>
                <a:gd name="connsiteY34" fmla="*/ 829509 h 4289819"/>
                <a:gd name="connsiteX35" fmla="*/ 43190 w 753283"/>
                <a:gd name="connsiteY35" fmla="*/ 1106436 h 428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53283" h="4289819">
                  <a:moveTo>
                    <a:pt x="43190" y="1106436"/>
                  </a:moveTo>
                  <a:lnTo>
                    <a:pt x="106705" y="2687965"/>
                  </a:lnTo>
                  <a:lnTo>
                    <a:pt x="285816" y="2731156"/>
                  </a:lnTo>
                  <a:lnTo>
                    <a:pt x="285816" y="2731156"/>
                  </a:lnTo>
                  <a:lnTo>
                    <a:pt x="287086" y="2731156"/>
                  </a:lnTo>
                  <a:lnTo>
                    <a:pt x="288357" y="2731156"/>
                  </a:lnTo>
                  <a:lnTo>
                    <a:pt x="288357" y="2731156"/>
                  </a:lnTo>
                  <a:lnTo>
                    <a:pt x="289627" y="2732426"/>
                  </a:lnTo>
                  <a:cubicBezTo>
                    <a:pt x="289627" y="2732426"/>
                    <a:pt x="289627" y="2732426"/>
                    <a:pt x="289627" y="2733696"/>
                  </a:cubicBezTo>
                  <a:lnTo>
                    <a:pt x="289627" y="2733696"/>
                  </a:lnTo>
                  <a:lnTo>
                    <a:pt x="289627" y="2733696"/>
                  </a:lnTo>
                  <a:cubicBezTo>
                    <a:pt x="289627" y="2733696"/>
                    <a:pt x="289627" y="2734967"/>
                    <a:pt x="289627" y="2734967"/>
                  </a:cubicBezTo>
                  <a:lnTo>
                    <a:pt x="289627" y="2734967"/>
                  </a:lnTo>
                  <a:lnTo>
                    <a:pt x="289627" y="2736237"/>
                  </a:lnTo>
                  <a:lnTo>
                    <a:pt x="289627" y="2736237"/>
                  </a:lnTo>
                  <a:lnTo>
                    <a:pt x="289627" y="2736237"/>
                  </a:lnTo>
                  <a:lnTo>
                    <a:pt x="308681" y="3250710"/>
                  </a:lnTo>
                  <a:lnTo>
                    <a:pt x="649120" y="3339632"/>
                  </a:lnTo>
                  <a:lnTo>
                    <a:pt x="649120" y="3339632"/>
                  </a:lnTo>
                  <a:lnTo>
                    <a:pt x="650390" y="3339632"/>
                  </a:lnTo>
                  <a:lnTo>
                    <a:pt x="651661" y="3339632"/>
                  </a:lnTo>
                  <a:lnTo>
                    <a:pt x="651661" y="333963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2172"/>
                  </a:lnTo>
                  <a:lnTo>
                    <a:pt x="652931" y="3343443"/>
                  </a:lnTo>
                  <a:lnTo>
                    <a:pt x="652931" y="3343443"/>
                  </a:lnTo>
                  <a:lnTo>
                    <a:pt x="652931" y="3343443"/>
                  </a:lnTo>
                  <a:lnTo>
                    <a:pt x="678336" y="4268225"/>
                  </a:lnTo>
                  <a:lnTo>
                    <a:pt x="753284" y="4289820"/>
                  </a:lnTo>
                  <a:lnTo>
                    <a:pt x="645309" y="0"/>
                  </a:lnTo>
                  <a:lnTo>
                    <a:pt x="0" y="0"/>
                  </a:lnTo>
                  <a:lnTo>
                    <a:pt x="33028" y="829509"/>
                  </a:lnTo>
                  <a:lnTo>
                    <a:pt x="43190" y="110643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4D6424C-374D-7AA9-BAA2-595B6EFE60C5}"/>
                </a:ext>
              </a:extLst>
            </p:cNvPr>
            <p:cNvSpPr/>
            <p:nvPr/>
          </p:nvSpPr>
          <p:spPr>
            <a:xfrm>
              <a:off x="4470160" y="6369308"/>
              <a:ext cx="39379" cy="20324"/>
            </a:xfrm>
            <a:custGeom>
              <a:avLst/>
              <a:gdLst>
                <a:gd name="connsiteX0" fmla="*/ 39379 w 39379"/>
                <a:gd name="connsiteY0" fmla="*/ 20325 h 20324"/>
                <a:gd name="connsiteX1" fmla="*/ 39379 w 39379"/>
                <a:gd name="connsiteY1" fmla="*/ 12703 h 20324"/>
                <a:gd name="connsiteX2" fmla="*/ 0 w 39379"/>
                <a:gd name="connsiteY2" fmla="*/ 0 h 20324"/>
                <a:gd name="connsiteX3" fmla="*/ 0 w 39379"/>
                <a:gd name="connsiteY3" fmla="*/ 7622 h 2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79" h="20324">
                  <a:moveTo>
                    <a:pt x="39379" y="20325"/>
                  </a:moveTo>
                  <a:lnTo>
                    <a:pt x="39379" y="12703"/>
                  </a:lnTo>
                  <a:lnTo>
                    <a:pt x="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27D092D-880C-3063-E4B5-6FD4DA781829}"/>
                </a:ext>
              </a:extLst>
            </p:cNvPr>
            <p:cNvSpPr/>
            <p:nvPr/>
          </p:nvSpPr>
          <p:spPr>
            <a:xfrm>
              <a:off x="3330708" y="5786238"/>
              <a:ext cx="1124209" cy="1068326"/>
            </a:xfrm>
            <a:custGeom>
              <a:avLst/>
              <a:gdLst>
                <a:gd name="connsiteX0" fmla="*/ 1124209 w 1124209"/>
                <a:gd name="connsiteY0" fmla="*/ 572908 h 1068326"/>
                <a:gd name="connsiteX1" fmla="*/ 1116588 w 1124209"/>
                <a:gd name="connsiteY1" fmla="*/ 0 h 1068326"/>
                <a:gd name="connsiteX2" fmla="*/ 607200 w 1124209"/>
                <a:gd name="connsiteY2" fmla="*/ 424282 h 1068326"/>
                <a:gd name="connsiteX3" fmla="*/ 0 w 1124209"/>
                <a:gd name="connsiteY3" fmla="*/ 928593 h 1068326"/>
                <a:gd name="connsiteX4" fmla="*/ 5081 w 1124209"/>
                <a:gd name="connsiteY4" fmla="*/ 1068326 h 1068326"/>
                <a:gd name="connsiteX5" fmla="*/ 571632 w 1124209"/>
                <a:gd name="connsiteY5" fmla="*/ 1068326 h 1068326"/>
                <a:gd name="connsiteX6" fmla="*/ 1124209 w 1124209"/>
                <a:gd name="connsiteY6" fmla="*/ 593233 h 106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4209" h="1068326">
                  <a:moveTo>
                    <a:pt x="1124209" y="572908"/>
                  </a:moveTo>
                  <a:lnTo>
                    <a:pt x="1116588" y="0"/>
                  </a:lnTo>
                  <a:lnTo>
                    <a:pt x="607200" y="424282"/>
                  </a:lnTo>
                  <a:lnTo>
                    <a:pt x="0" y="928593"/>
                  </a:lnTo>
                  <a:lnTo>
                    <a:pt x="5081" y="1068326"/>
                  </a:lnTo>
                  <a:lnTo>
                    <a:pt x="571632" y="1068326"/>
                  </a:lnTo>
                  <a:lnTo>
                    <a:pt x="1124209" y="593233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AAD993E-1B6A-F005-CC41-9797CF30BD35}"/>
                </a:ext>
              </a:extLst>
            </p:cNvPr>
            <p:cNvSpPr/>
            <p:nvPr/>
          </p:nvSpPr>
          <p:spPr>
            <a:xfrm>
              <a:off x="2925484" y="6577638"/>
              <a:ext cx="395061" cy="276926"/>
            </a:xfrm>
            <a:custGeom>
              <a:avLst/>
              <a:gdLst>
                <a:gd name="connsiteX0" fmla="*/ 255329 w 395061"/>
                <a:gd name="connsiteY0" fmla="*/ 91462 h 276926"/>
                <a:gd name="connsiteX1" fmla="*/ 0 w 395061"/>
                <a:gd name="connsiteY1" fmla="*/ 0 h 276926"/>
                <a:gd name="connsiteX2" fmla="*/ 13973 w 395061"/>
                <a:gd name="connsiteY2" fmla="*/ 276926 h 276926"/>
                <a:gd name="connsiteX3" fmla="*/ 395061 w 395061"/>
                <a:gd name="connsiteY3" fmla="*/ 276926 h 276926"/>
                <a:gd name="connsiteX4" fmla="*/ 389980 w 395061"/>
                <a:gd name="connsiteY4" fmla="*/ 138464 h 27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061" h="276926">
                  <a:moveTo>
                    <a:pt x="255329" y="91462"/>
                  </a:moveTo>
                  <a:lnTo>
                    <a:pt x="0" y="0"/>
                  </a:lnTo>
                  <a:lnTo>
                    <a:pt x="13973" y="276926"/>
                  </a:lnTo>
                  <a:lnTo>
                    <a:pt x="395061" y="276926"/>
                  </a:lnTo>
                  <a:lnTo>
                    <a:pt x="389980" y="138464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3FC1D20-F466-DC89-DD9C-0B74330CA1E9}"/>
                </a:ext>
              </a:extLst>
            </p:cNvPr>
            <p:cNvSpPr/>
            <p:nvPr/>
          </p:nvSpPr>
          <p:spPr>
            <a:xfrm>
              <a:off x="3198597" y="6166059"/>
              <a:ext cx="718985" cy="536068"/>
            </a:xfrm>
            <a:custGeom>
              <a:avLst/>
              <a:gdLst>
                <a:gd name="connsiteX0" fmla="*/ 489063 w 718985"/>
                <a:gd name="connsiteY0" fmla="*/ 90192 h 536068"/>
                <a:gd name="connsiteX1" fmla="*/ 0 w 718985"/>
                <a:gd name="connsiteY1" fmla="*/ 492879 h 536068"/>
                <a:gd name="connsiteX2" fmla="*/ 123218 w 718985"/>
                <a:gd name="connsiteY2" fmla="*/ 536068 h 536068"/>
                <a:gd name="connsiteX3" fmla="*/ 718986 w 718985"/>
                <a:gd name="connsiteY3" fmla="*/ 40650 h 536068"/>
                <a:gd name="connsiteX4" fmla="*/ 598308 w 718985"/>
                <a:gd name="connsiteY4" fmla="*/ 0 h 53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985" h="536068">
                  <a:moveTo>
                    <a:pt x="489063" y="90192"/>
                  </a:moveTo>
                  <a:lnTo>
                    <a:pt x="0" y="492879"/>
                  </a:lnTo>
                  <a:lnTo>
                    <a:pt x="123218" y="536068"/>
                  </a:lnTo>
                  <a:lnTo>
                    <a:pt x="718986" y="40650"/>
                  </a:lnTo>
                  <a:lnTo>
                    <a:pt x="598308" y="0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5A92E3D-3AE5-54C2-E314-342B67ECC529}"/>
                </a:ext>
              </a:extLst>
            </p:cNvPr>
            <p:cNvSpPr/>
            <p:nvPr/>
          </p:nvSpPr>
          <p:spPr>
            <a:xfrm>
              <a:off x="0" y="1337631"/>
              <a:ext cx="749472" cy="387442"/>
            </a:xfrm>
            <a:custGeom>
              <a:avLst/>
              <a:gdLst>
                <a:gd name="connsiteX0" fmla="*/ 749473 w 749472"/>
                <a:gd name="connsiteY0" fmla="*/ 175302 h 387442"/>
                <a:gd name="connsiteX1" fmla="*/ 740581 w 749472"/>
                <a:gd name="connsiteY1" fmla="*/ 172761 h 387442"/>
                <a:gd name="connsiteX2" fmla="*/ 734229 w 749472"/>
                <a:gd name="connsiteY2" fmla="*/ 179113 h 387442"/>
                <a:gd name="connsiteX3" fmla="*/ 726608 w 749472"/>
                <a:gd name="connsiteY3" fmla="*/ 172761 h 387442"/>
                <a:gd name="connsiteX4" fmla="*/ 721526 w 749472"/>
                <a:gd name="connsiteY4" fmla="*/ 123220 h 387442"/>
                <a:gd name="connsiteX5" fmla="*/ 721526 w 749472"/>
                <a:gd name="connsiteY5" fmla="*/ 123220 h 387442"/>
                <a:gd name="connsiteX6" fmla="*/ 721526 w 749472"/>
                <a:gd name="connsiteY6" fmla="*/ 121949 h 387442"/>
                <a:gd name="connsiteX7" fmla="*/ 721526 w 749472"/>
                <a:gd name="connsiteY7" fmla="*/ 120679 h 387442"/>
                <a:gd name="connsiteX8" fmla="*/ 721526 w 749472"/>
                <a:gd name="connsiteY8" fmla="*/ 120679 h 387442"/>
                <a:gd name="connsiteX9" fmla="*/ 721526 w 749472"/>
                <a:gd name="connsiteY9" fmla="*/ 120679 h 387442"/>
                <a:gd name="connsiteX10" fmla="*/ 721526 w 749472"/>
                <a:gd name="connsiteY10" fmla="*/ 119409 h 387442"/>
                <a:gd name="connsiteX11" fmla="*/ 721526 w 749472"/>
                <a:gd name="connsiteY11" fmla="*/ 119409 h 387442"/>
                <a:gd name="connsiteX12" fmla="*/ 721526 w 749472"/>
                <a:gd name="connsiteY12" fmla="*/ 118138 h 387442"/>
                <a:gd name="connsiteX13" fmla="*/ 721526 w 749472"/>
                <a:gd name="connsiteY13" fmla="*/ 118138 h 387442"/>
                <a:gd name="connsiteX14" fmla="*/ 722797 w 749472"/>
                <a:gd name="connsiteY14" fmla="*/ 116868 h 387442"/>
                <a:gd name="connsiteX15" fmla="*/ 722797 w 749472"/>
                <a:gd name="connsiteY15" fmla="*/ 116868 h 387442"/>
                <a:gd name="connsiteX16" fmla="*/ 724067 w 749472"/>
                <a:gd name="connsiteY16" fmla="*/ 115598 h 387442"/>
                <a:gd name="connsiteX17" fmla="*/ 724067 w 749472"/>
                <a:gd name="connsiteY17" fmla="*/ 115598 h 387442"/>
                <a:gd name="connsiteX18" fmla="*/ 724067 w 749472"/>
                <a:gd name="connsiteY18" fmla="*/ 115598 h 387442"/>
                <a:gd name="connsiteX19" fmla="*/ 724067 w 749472"/>
                <a:gd name="connsiteY19" fmla="*/ 115598 h 387442"/>
                <a:gd name="connsiteX20" fmla="*/ 360763 w 749472"/>
                <a:gd name="connsiteY20" fmla="*/ 30487 h 387442"/>
                <a:gd name="connsiteX21" fmla="*/ 223572 w 749472"/>
                <a:gd name="connsiteY21" fmla="*/ 0 h 387442"/>
                <a:gd name="connsiteX22" fmla="*/ 0 w 749472"/>
                <a:gd name="connsiteY22" fmla="*/ 114327 h 387442"/>
                <a:gd name="connsiteX23" fmla="*/ 0 w 749472"/>
                <a:gd name="connsiteY23" fmla="*/ 304873 h 387442"/>
                <a:gd name="connsiteX24" fmla="*/ 346790 w 749472"/>
                <a:gd name="connsiteY24" fmla="*/ 387443 h 387442"/>
                <a:gd name="connsiteX25" fmla="*/ 749473 w 749472"/>
                <a:gd name="connsiteY25" fmla="*/ 175302 h 38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49472" h="387442">
                  <a:moveTo>
                    <a:pt x="749473" y="175302"/>
                  </a:moveTo>
                  <a:lnTo>
                    <a:pt x="740581" y="172761"/>
                  </a:lnTo>
                  <a:cubicBezTo>
                    <a:pt x="740581" y="176572"/>
                    <a:pt x="736770" y="177843"/>
                    <a:pt x="734229" y="179113"/>
                  </a:cubicBezTo>
                  <a:cubicBezTo>
                    <a:pt x="730418" y="179113"/>
                    <a:pt x="726608" y="176572"/>
                    <a:pt x="726608" y="172761"/>
                  </a:cubicBezTo>
                  <a:lnTo>
                    <a:pt x="721526" y="123220"/>
                  </a:lnTo>
                  <a:lnTo>
                    <a:pt x="721526" y="123220"/>
                  </a:lnTo>
                  <a:cubicBezTo>
                    <a:pt x="721526" y="123220"/>
                    <a:pt x="721526" y="121949"/>
                    <a:pt x="721526" y="121949"/>
                  </a:cubicBezTo>
                  <a:cubicBezTo>
                    <a:pt x="721526" y="121949"/>
                    <a:pt x="721526" y="120679"/>
                    <a:pt x="721526" y="120679"/>
                  </a:cubicBezTo>
                  <a:lnTo>
                    <a:pt x="721526" y="120679"/>
                  </a:lnTo>
                  <a:lnTo>
                    <a:pt x="721526" y="120679"/>
                  </a:lnTo>
                  <a:cubicBezTo>
                    <a:pt x="721526" y="120679"/>
                    <a:pt x="721526" y="119409"/>
                    <a:pt x="721526" y="119409"/>
                  </a:cubicBezTo>
                  <a:lnTo>
                    <a:pt x="721526" y="119409"/>
                  </a:lnTo>
                  <a:cubicBezTo>
                    <a:pt x="721526" y="119409"/>
                    <a:pt x="721526" y="119409"/>
                    <a:pt x="721526" y="118138"/>
                  </a:cubicBezTo>
                  <a:lnTo>
                    <a:pt x="721526" y="118138"/>
                  </a:lnTo>
                  <a:cubicBezTo>
                    <a:pt x="721526" y="118138"/>
                    <a:pt x="721526" y="118138"/>
                    <a:pt x="722797" y="116868"/>
                  </a:cubicBezTo>
                  <a:lnTo>
                    <a:pt x="722797" y="11686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360763" y="30487"/>
                  </a:lnTo>
                  <a:lnTo>
                    <a:pt x="223572" y="0"/>
                  </a:lnTo>
                  <a:lnTo>
                    <a:pt x="0" y="114327"/>
                  </a:lnTo>
                  <a:lnTo>
                    <a:pt x="0" y="304873"/>
                  </a:lnTo>
                  <a:lnTo>
                    <a:pt x="346790" y="387443"/>
                  </a:lnTo>
                  <a:lnTo>
                    <a:pt x="749473" y="175302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1D694C0-8EF5-B0AA-7249-B3BD2ADCBBB5}"/>
                </a:ext>
              </a:extLst>
            </p:cNvPr>
            <p:cNvSpPr/>
            <p:nvPr/>
          </p:nvSpPr>
          <p:spPr>
            <a:xfrm>
              <a:off x="736769" y="1469742"/>
              <a:ext cx="644038" cy="2901376"/>
            </a:xfrm>
            <a:custGeom>
              <a:avLst/>
              <a:gdLst>
                <a:gd name="connsiteX0" fmla="*/ 359493 w 644038"/>
                <a:gd name="connsiteY0" fmla="*/ 2813726 h 2901376"/>
                <a:gd name="connsiteX1" fmla="*/ 359493 w 644038"/>
                <a:gd name="connsiteY1" fmla="*/ 2813726 h 2901376"/>
                <a:gd name="connsiteX2" fmla="*/ 614822 w 644038"/>
                <a:gd name="connsiteY2" fmla="*/ 2892484 h 2901376"/>
                <a:gd name="connsiteX3" fmla="*/ 614822 w 644038"/>
                <a:gd name="connsiteY3" fmla="*/ 2892484 h 2901376"/>
                <a:gd name="connsiteX4" fmla="*/ 644039 w 644038"/>
                <a:gd name="connsiteY4" fmla="*/ 2901377 h 2901376"/>
                <a:gd name="connsiteX5" fmla="*/ 414116 w 644038"/>
                <a:gd name="connsiteY5" fmla="*/ 92732 h 2901376"/>
                <a:gd name="connsiteX6" fmla="*/ 0 w 644038"/>
                <a:gd name="connsiteY6" fmla="*/ 0 h 2901376"/>
                <a:gd name="connsiteX7" fmla="*/ 3811 w 644038"/>
                <a:gd name="connsiteY7" fmla="*/ 39380 h 2901376"/>
                <a:gd name="connsiteX8" fmla="*/ 3811 w 644038"/>
                <a:gd name="connsiteY8" fmla="*/ 41920 h 2901376"/>
                <a:gd name="connsiteX9" fmla="*/ 12703 w 644038"/>
                <a:gd name="connsiteY9" fmla="*/ 44461 h 2901376"/>
                <a:gd name="connsiteX10" fmla="*/ 20325 w 644038"/>
                <a:gd name="connsiteY10" fmla="*/ 40650 h 2901376"/>
                <a:gd name="connsiteX11" fmla="*/ 30487 w 644038"/>
                <a:gd name="connsiteY11" fmla="*/ 43190 h 2901376"/>
                <a:gd name="connsiteX12" fmla="*/ 30487 w 644038"/>
                <a:gd name="connsiteY12" fmla="*/ 43190 h 2901376"/>
                <a:gd name="connsiteX13" fmla="*/ 27946 w 644038"/>
                <a:gd name="connsiteY13" fmla="*/ 53353 h 2901376"/>
                <a:gd name="connsiteX14" fmla="*/ 27946 w 644038"/>
                <a:gd name="connsiteY14" fmla="*/ 53353 h 2901376"/>
                <a:gd name="connsiteX15" fmla="*/ 25406 w 644038"/>
                <a:gd name="connsiteY15" fmla="*/ 54623 h 2901376"/>
                <a:gd name="connsiteX16" fmla="*/ 271843 w 644038"/>
                <a:gd name="connsiteY16" fmla="*/ 2787049 h 2901376"/>
                <a:gd name="connsiteX17" fmla="*/ 274383 w 644038"/>
                <a:gd name="connsiteY17" fmla="*/ 2787049 h 2901376"/>
                <a:gd name="connsiteX18" fmla="*/ 359493 w 644038"/>
                <a:gd name="connsiteY18" fmla="*/ 2813726 h 290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4038" h="2901376">
                  <a:moveTo>
                    <a:pt x="359493" y="2813726"/>
                  </a:moveTo>
                  <a:lnTo>
                    <a:pt x="359493" y="2813726"/>
                  </a:lnTo>
                  <a:lnTo>
                    <a:pt x="614822" y="2892484"/>
                  </a:lnTo>
                  <a:lnTo>
                    <a:pt x="614822" y="2892484"/>
                  </a:lnTo>
                  <a:lnTo>
                    <a:pt x="644039" y="2901377"/>
                  </a:lnTo>
                  <a:lnTo>
                    <a:pt x="414116" y="92732"/>
                  </a:lnTo>
                  <a:lnTo>
                    <a:pt x="0" y="0"/>
                  </a:lnTo>
                  <a:lnTo>
                    <a:pt x="3811" y="39380"/>
                  </a:lnTo>
                  <a:cubicBezTo>
                    <a:pt x="3811" y="40650"/>
                    <a:pt x="3811" y="40650"/>
                    <a:pt x="3811" y="41920"/>
                  </a:cubicBezTo>
                  <a:lnTo>
                    <a:pt x="12703" y="44461"/>
                  </a:lnTo>
                  <a:lnTo>
                    <a:pt x="20325" y="40650"/>
                  </a:lnTo>
                  <a:cubicBezTo>
                    <a:pt x="24136" y="38109"/>
                    <a:pt x="27946" y="40650"/>
                    <a:pt x="30487" y="43190"/>
                  </a:cubicBezTo>
                  <a:cubicBezTo>
                    <a:pt x="30487" y="43190"/>
                    <a:pt x="30487" y="43190"/>
                    <a:pt x="30487" y="43190"/>
                  </a:cubicBezTo>
                  <a:cubicBezTo>
                    <a:pt x="33028" y="47001"/>
                    <a:pt x="30487" y="50812"/>
                    <a:pt x="27946" y="53353"/>
                  </a:cubicBezTo>
                  <a:cubicBezTo>
                    <a:pt x="27946" y="53353"/>
                    <a:pt x="27946" y="53353"/>
                    <a:pt x="27946" y="53353"/>
                  </a:cubicBezTo>
                  <a:lnTo>
                    <a:pt x="25406" y="54623"/>
                  </a:lnTo>
                  <a:lnTo>
                    <a:pt x="271843" y="2787049"/>
                  </a:lnTo>
                  <a:cubicBezTo>
                    <a:pt x="273113" y="2787049"/>
                    <a:pt x="274383" y="2787049"/>
                    <a:pt x="274383" y="2787049"/>
                  </a:cubicBezTo>
                  <a:lnTo>
                    <a:pt x="359493" y="281372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D3FFA38-9D71-0E40-37D1-1A1C36095513}"/>
                </a:ext>
              </a:extLst>
            </p:cNvPr>
            <p:cNvSpPr/>
            <p:nvPr/>
          </p:nvSpPr>
          <p:spPr>
            <a:xfrm>
              <a:off x="0" y="1524365"/>
              <a:ext cx="1134371" cy="3370118"/>
            </a:xfrm>
            <a:custGeom>
              <a:avLst/>
              <a:gdLst>
                <a:gd name="connsiteX0" fmla="*/ 209598 w 1134371"/>
                <a:gd name="connsiteY0" fmla="*/ 2554583 h 3370118"/>
                <a:gd name="connsiteX1" fmla="*/ 209598 w 1134371"/>
                <a:gd name="connsiteY1" fmla="*/ 2554583 h 3370118"/>
                <a:gd name="connsiteX2" fmla="*/ 209598 w 1134371"/>
                <a:gd name="connsiteY2" fmla="*/ 2554583 h 3370118"/>
                <a:gd name="connsiteX3" fmla="*/ 212139 w 1134371"/>
                <a:gd name="connsiteY3" fmla="*/ 2554583 h 3370118"/>
                <a:gd name="connsiteX4" fmla="*/ 212139 w 1134371"/>
                <a:gd name="connsiteY4" fmla="*/ 2554583 h 3370118"/>
                <a:gd name="connsiteX5" fmla="*/ 213409 w 1134371"/>
                <a:gd name="connsiteY5" fmla="*/ 2555854 h 3370118"/>
                <a:gd name="connsiteX6" fmla="*/ 214680 w 1134371"/>
                <a:gd name="connsiteY6" fmla="*/ 2557124 h 3370118"/>
                <a:gd name="connsiteX7" fmla="*/ 214680 w 1134371"/>
                <a:gd name="connsiteY7" fmla="*/ 2557124 h 3370118"/>
                <a:gd name="connsiteX8" fmla="*/ 214680 w 1134371"/>
                <a:gd name="connsiteY8" fmla="*/ 2557124 h 3370118"/>
                <a:gd name="connsiteX9" fmla="*/ 214680 w 1134371"/>
                <a:gd name="connsiteY9" fmla="*/ 2558394 h 3370118"/>
                <a:gd name="connsiteX10" fmla="*/ 214680 w 1134371"/>
                <a:gd name="connsiteY10" fmla="*/ 2559664 h 3370118"/>
                <a:gd name="connsiteX11" fmla="*/ 214680 w 1134371"/>
                <a:gd name="connsiteY11" fmla="*/ 2559664 h 3370118"/>
                <a:gd name="connsiteX12" fmla="*/ 214680 w 1134371"/>
                <a:gd name="connsiteY12" fmla="*/ 2559664 h 3370118"/>
                <a:gd name="connsiteX13" fmla="*/ 274383 w 1134371"/>
                <a:gd name="connsiteY13" fmla="*/ 3117328 h 3370118"/>
                <a:gd name="connsiteX14" fmla="*/ 1049262 w 1134371"/>
                <a:gd name="connsiteY14" fmla="*/ 3370119 h 3370118"/>
                <a:gd name="connsiteX15" fmla="*/ 1134372 w 1134371"/>
                <a:gd name="connsiteY15" fmla="*/ 3312955 h 3370118"/>
                <a:gd name="connsiteX16" fmla="*/ 1086101 w 1134371"/>
                <a:gd name="connsiteY16" fmla="*/ 2771806 h 3370118"/>
                <a:gd name="connsiteX17" fmla="*/ 1006072 w 1134371"/>
                <a:gd name="connsiteY17" fmla="*/ 2746399 h 3370118"/>
                <a:gd name="connsiteX18" fmla="*/ 1000991 w 1134371"/>
                <a:gd name="connsiteY18" fmla="*/ 2737507 h 3370118"/>
                <a:gd name="connsiteX19" fmla="*/ 1007342 w 1134371"/>
                <a:gd name="connsiteY19" fmla="*/ 2732426 h 3370118"/>
                <a:gd name="connsiteX20" fmla="*/ 762176 w 1134371"/>
                <a:gd name="connsiteY20" fmla="*/ 0 h 3370118"/>
                <a:gd name="connsiteX21" fmla="*/ 355682 w 1134371"/>
                <a:gd name="connsiteY21" fmla="*/ 213411 h 3370118"/>
                <a:gd name="connsiteX22" fmla="*/ 419197 w 1134371"/>
                <a:gd name="connsiteY22" fmla="*/ 847293 h 3370118"/>
                <a:gd name="connsiteX23" fmla="*/ 419197 w 1134371"/>
                <a:gd name="connsiteY23" fmla="*/ 847293 h 3370118"/>
                <a:gd name="connsiteX24" fmla="*/ 419197 w 1134371"/>
                <a:gd name="connsiteY24" fmla="*/ 847293 h 3370118"/>
                <a:gd name="connsiteX25" fmla="*/ 419197 w 1134371"/>
                <a:gd name="connsiteY25" fmla="*/ 848564 h 3370118"/>
                <a:gd name="connsiteX26" fmla="*/ 419197 w 1134371"/>
                <a:gd name="connsiteY26" fmla="*/ 848564 h 3370118"/>
                <a:gd name="connsiteX27" fmla="*/ 419197 w 1134371"/>
                <a:gd name="connsiteY27" fmla="*/ 848564 h 3370118"/>
                <a:gd name="connsiteX28" fmla="*/ 419197 w 1134371"/>
                <a:gd name="connsiteY28" fmla="*/ 848564 h 3370118"/>
                <a:gd name="connsiteX29" fmla="*/ 419197 w 1134371"/>
                <a:gd name="connsiteY29" fmla="*/ 849834 h 3370118"/>
                <a:gd name="connsiteX30" fmla="*/ 417926 w 1134371"/>
                <a:gd name="connsiteY30" fmla="*/ 851104 h 3370118"/>
                <a:gd name="connsiteX31" fmla="*/ 417926 w 1134371"/>
                <a:gd name="connsiteY31" fmla="*/ 851104 h 3370118"/>
                <a:gd name="connsiteX32" fmla="*/ 417926 w 1134371"/>
                <a:gd name="connsiteY32" fmla="*/ 851104 h 3370118"/>
                <a:gd name="connsiteX33" fmla="*/ 416656 w 1134371"/>
                <a:gd name="connsiteY33" fmla="*/ 852375 h 3370118"/>
                <a:gd name="connsiteX34" fmla="*/ 415386 w 1134371"/>
                <a:gd name="connsiteY34" fmla="*/ 853645 h 3370118"/>
                <a:gd name="connsiteX35" fmla="*/ 415386 w 1134371"/>
                <a:gd name="connsiteY35" fmla="*/ 853645 h 3370118"/>
                <a:gd name="connsiteX36" fmla="*/ 0 w 1134371"/>
                <a:gd name="connsiteY36" fmla="*/ 1083570 h 3370118"/>
                <a:gd name="connsiteX37" fmla="*/ 0 w 1134371"/>
                <a:gd name="connsiteY37" fmla="*/ 1953729 h 3370118"/>
                <a:gd name="connsiteX38" fmla="*/ 62244 w 1134371"/>
                <a:gd name="connsiteY38" fmla="*/ 2508852 h 3370118"/>
                <a:gd name="connsiteX39" fmla="*/ 209598 w 1134371"/>
                <a:gd name="connsiteY39" fmla="*/ 2554583 h 337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371" h="3370118">
                  <a:moveTo>
                    <a:pt x="209598" y="2554583"/>
                  </a:moveTo>
                  <a:lnTo>
                    <a:pt x="209598" y="2554583"/>
                  </a:lnTo>
                  <a:lnTo>
                    <a:pt x="209598" y="2554583"/>
                  </a:lnTo>
                  <a:lnTo>
                    <a:pt x="212139" y="2554583"/>
                  </a:lnTo>
                  <a:lnTo>
                    <a:pt x="212139" y="2554583"/>
                  </a:lnTo>
                  <a:cubicBezTo>
                    <a:pt x="212139" y="2554583"/>
                    <a:pt x="212139" y="2554583"/>
                    <a:pt x="213409" y="2555854"/>
                  </a:cubicBezTo>
                  <a:lnTo>
                    <a:pt x="214680" y="2557124"/>
                  </a:lnTo>
                  <a:lnTo>
                    <a:pt x="214680" y="2557124"/>
                  </a:lnTo>
                  <a:lnTo>
                    <a:pt x="214680" y="2557124"/>
                  </a:lnTo>
                  <a:cubicBezTo>
                    <a:pt x="214680" y="2557124"/>
                    <a:pt x="214680" y="2558394"/>
                    <a:pt x="214680" y="2558394"/>
                  </a:cubicBezTo>
                  <a:lnTo>
                    <a:pt x="214680" y="2559664"/>
                  </a:lnTo>
                  <a:lnTo>
                    <a:pt x="214680" y="2559664"/>
                  </a:lnTo>
                  <a:lnTo>
                    <a:pt x="214680" y="2559664"/>
                  </a:lnTo>
                  <a:lnTo>
                    <a:pt x="274383" y="3117328"/>
                  </a:lnTo>
                  <a:lnTo>
                    <a:pt x="1049262" y="3370119"/>
                  </a:lnTo>
                  <a:lnTo>
                    <a:pt x="1134372" y="3312955"/>
                  </a:lnTo>
                  <a:lnTo>
                    <a:pt x="1086101" y="2771806"/>
                  </a:lnTo>
                  <a:lnTo>
                    <a:pt x="1006072" y="2746399"/>
                  </a:lnTo>
                  <a:cubicBezTo>
                    <a:pt x="1002261" y="2745129"/>
                    <a:pt x="999721" y="2741318"/>
                    <a:pt x="1000991" y="2737507"/>
                  </a:cubicBezTo>
                  <a:cubicBezTo>
                    <a:pt x="1002261" y="2734966"/>
                    <a:pt x="1004802" y="2732426"/>
                    <a:pt x="1007342" y="2732426"/>
                  </a:cubicBezTo>
                  <a:lnTo>
                    <a:pt x="762176" y="0"/>
                  </a:lnTo>
                  <a:lnTo>
                    <a:pt x="355682" y="213411"/>
                  </a:lnTo>
                  <a:lnTo>
                    <a:pt x="419197" y="847293"/>
                  </a:lnTo>
                  <a:lnTo>
                    <a:pt x="419197" y="847293"/>
                  </a:lnTo>
                  <a:lnTo>
                    <a:pt x="419197" y="847293"/>
                  </a:lnTo>
                  <a:cubicBezTo>
                    <a:pt x="419197" y="848564"/>
                    <a:pt x="419197" y="848564"/>
                    <a:pt x="419197" y="848564"/>
                  </a:cubicBezTo>
                  <a:cubicBezTo>
                    <a:pt x="419197" y="848564"/>
                    <a:pt x="419197" y="848564"/>
                    <a:pt x="419197" y="848564"/>
                  </a:cubicBezTo>
                  <a:lnTo>
                    <a:pt x="419197" y="848564"/>
                  </a:lnTo>
                  <a:lnTo>
                    <a:pt x="419197" y="848564"/>
                  </a:lnTo>
                  <a:lnTo>
                    <a:pt x="419197" y="849834"/>
                  </a:lnTo>
                  <a:cubicBezTo>
                    <a:pt x="419197" y="849834"/>
                    <a:pt x="419197" y="851104"/>
                    <a:pt x="417926" y="851104"/>
                  </a:cubicBezTo>
                  <a:lnTo>
                    <a:pt x="417926" y="851104"/>
                  </a:lnTo>
                  <a:lnTo>
                    <a:pt x="417926" y="851104"/>
                  </a:lnTo>
                  <a:cubicBezTo>
                    <a:pt x="417926" y="851104"/>
                    <a:pt x="416656" y="852375"/>
                    <a:pt x="416656" y="852375"/>
                  </a:cubicBezTo>
                  <a:cubicBezTo>
                    <a:pt x="416656" y="852375"/>
                    <a:pt x="416656" y="853645"/>
                    <a:pt x="415386" y="853645"/>
                  </a:cubicBezTo>
                  <a:lnTo>
                    <a:pt x="415386" y="853645"/>
                  </a:lnTo>
                  <a:lnTo>
                    <a:pt x="0" y="1083570"/>
                  </a:lnTo>
                  <a:lnTo>
                    <a:pt x="0" y="1953729"/>
                  </a:lnTo>
                  <a:lnTo>
                    <a:pt x="62244" y="2508852"/>
                  </a:lnTo>
                  <a:lnTo>
                    <a:pt x="209598" y="2554583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4F609C0-FA4D-934C-BED1-F4AAB716C3B1}"/>
                </a:ext>
              </a:extLst>
            </p:cNvPr>
            <p:cNvSpPr/>
            <p:nvPr/>
          </p:nvSpPr>
          <p:spPr>
            <a:xfrm>
              <a:off x="1064505" y="4301252"/>
              <a:ext cx="318843" cy="661828"/>
            </a:xfrm>
            <a:custGeom>
              <a:avLst/>
              <a:gdLst>
                <a:gd name="connsiteX0" fmla="*/ 318844 w 318843"/>
                <a:gd name="connsiteY0" fmla="*/ 574178 h 661828"/>
                <a:gd name="connsiteX1" fmla="*/ 313762 w 318843"/>
                <a:gd name="connsiteY1" fmla="*/ 515744 h 661828"/>
                <a:gd name="connsiteX2" fmla="*/ 313762 w 318843"/>
                <a:gd name="connsiteY2" fmla="*/ 515744 h 661828"/>
                <a:gd name="connsiteX3" fmla="*/ 276924 w 318843"/>
                <a:gd name="connsiteY3" fmla="*/ 73678 h 661828"/>
                <a:gd name="connsiteX4" fmla="*/ 36838 w 318843"/>
                <a:gd name="connsiteY4" fmla="*/ 0 h 661828"/>
                <a:gd name="connsiteX5" fmla="*/ 85110 w 318843"/>
                <a:gd name="connsiteY5" fmla="*/ 539880 h 661828"/>
                <a:gd name="connsiteX6" fmla="*/ 85110 w 318843"/>
                <a:gd name="connsiteY6" fmla="*/ 541150 h 661828"/>
                <a:gd name="connsiteX7" fmla="*/ 85110 w 318843"/>
                <a:gd name="connsiteY7" fmla="*/ 542420 h 661828"/>
                <a:gd name="connsiteX8" fmla="*/ 83839 w 318843"/>
                <a:gd name="connsiteY8" fmla="*/ 543690 h 661828"/>
                <a:gd name="connsiteX9" fmla="*/ 83839 w 318843"/>
                <a:gd name="connsiteY9" fmla="*/ 544961 h 661828"/>
                <a:gd name="connsiteX10" fmla="*/ 82569 w 318843"/>
                <a:gd name="connsiteY10" fmla="*/ 546231 h 661828"/>
                <a:gd name="connsiteX11" fmla="*/ 81299 w 318843"/>
                <a:gd name="connsiteY11" fmla="*/ 547502 h 661828"/>
                <a:gd name="connsiteX12" fmla="*/ 0 w 318843"/>
                <a:gd name="connsiteY12" fmla="*/ 600854 h 661828"/>
                <a:gd name="connsiteX13" fmla="*/ 188003 w 318843"/>
                <a:gd name="connsiteY13" fmla="*/ 661829 h 661828"/>
                <a:gd name="connsiteX14" fmla="*/ 318844 w 318843"/>
                <a:gd name="connsiteY14" fmla="*/ 574178 h 66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8843" h="661828">
                  <a:moveTo>
                    <a:pt x="318844" y="574178"/>
                  </a:moveTo>
                  <a:lnTo>
                    <a:pt x="313762" y="515744"/>
                  </a:lnTo>
                  <a:lnTo>
                    <a:pt x="313762" y="515744"/>
                  </a:lnTo>
                  <a:lnTo>
                    <a:pt x="276924" y="73678"/>
                  </a:lnTo>
                  <a:lnTo>
                    <a:pt x="36838" y="0"/>
                  </a:lnTo>
                  <a:lnTo>
                    <a:pt x="85110" y="539880"/>
                  </a:lnTo>
                  <a:cubicBezTo>
                    <a:pt x="85110" y="539880"/>
                    <a:pt x="85110" y="539880"/>
                    <a:pt x="85110" y="541150"/>
                  </a:cubicBezTo>
                  <a:cubicBezTo>
                    <a:pt x="85110" y="542420"/>
                    <a:pt x="85110" y="542420"/>
                    <a:pt x="85110" y="542420"/>
                  </a:cubicBezTo>
                  <a:cubicBezTo>
                    <a:pt x="85110" y="542420"/>
                    <a:pt x="85110" y="543690"/>
                    <a:pt x="83839" y="543690"/>
                  </a:cubicBezTo>
                  <a:cubicBezTo>
                    <a:pt x="83839" y="543690"/>
                    <a:pt x="83839" y="544961"/>
                    <a:pt x="83839" y="544961"/>
                  </a:cubicBezTo>
                  <a:lnTo>
                    <a:pt x="82569" y="546231"/>
                  </a:lnTo>
                  <a:lnTo>
                    <a:pt x="81299" y="547502"/>
                  </a:lnTo>
                  <a:lnTo>
                    <a:pt x="0" y="600854"/>
                  </a:lnTo>
                  <a:lnTo>
                    <a:pt x="188003" y="661829"/>
                  </a:lnTo>
                  <a:lnTo>
                    <a:pt x="318844" y="57417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31BB332-101E-2696-A57A-8BC90FE24D65}"/>
                </a:ext>
              </a:extLst>
            </p:cNvPr>
            <p:cNvSpPr/>
            <p:nvPr/>
          </p:nvSpPr>
          <p:spPr>
            <a:xfrm>
              <a:off x="1359213" y="4378741"/>
              <a:ext cx="77487" cy="445876"/>
            </a:xfrm>
            <a:custGeom>
              <a:avLst/>
              <a:gdLst>
                <a:gd name="connsiteX0" fmla="*/ 77488 w 77487"/>
                <a:gd name="connsiteY0" fmla="*/ 445877 h 445876"/>
                <a:gd name="connsiteX1" fmla="*/ 41920 w 77487"/>
                <a:gd name="connsiteY1" fmla="*/ 3811 h 445876"/>
                <a:gd name="connsiteX2" fmla="*/ 34298 w 77487"/>
                <a:gd name="connsiteY2" fmla="*/ 8892 h 445876"/>
                <a:gd name="connsiteX3" fmla="*/ 34298 w 77487"/>
                <a:gd name="connsiteY3" fmla="*/ 8892 h 445876"/>
                <a:gd name="connsiteX4" fmla="*/ 34298 w 77487"/>
                <a:gd name="connsiteY4" fmla="*/ 8892 h 445876"/>
                <a:gd name="connsiteX5" fmla="*/ 33028 w 77487"/>
                <a:gd name="connsiteY5" fmla="*/ 8892 h 445876"/>
                <a:gd name="connsiteX6" fmla="*/ 33028 w 77487"/>
                <a:gd name="connsiteY6" fmla="*/ 8892 h 445876"/>
                <a:gd name="connsiteX7" fmla="*/ 31757 w 77487"/>
                <a:gd name="connsiteY7" fmla="*/ 8892 h 445876"/>
                <a:gd name="connsiteX8" fmla="*/ 30487 w 77487"/>
                <a:gd name="connsiteY8" fmla="*/ 8892 h 445876"/>
                <a:gd name="connsiteX9" fmla="*/ 29217 w 77487"/>
                <a:gd name="connsiteY9" fmla="*/ 8892 h 445876"/>
                <a:gd name="connsiteX10" fmla="*/ 29217 w 77487"/>
                <a:gd name="connsiteY10" fmla="*/ 8892 h 445876"/>
                <a:gd name="connsiteX11" fmla="*/ 0 w 77487"/>
                <a:gd name="connsiteY11" fmla="*/ 0 h 445876"/>
                <a:gd name="connsiteX12" fmla="*/ 35568 w 77487"/>
                <a:gd name="connsiteY12" fmla="*/ 431904 h 445876"/>
                <a:gd name="connsiteX13" fmla="*/ 77488 w 77487"/>
                <a:gd name="connsiteY13" fmla="*/ 445877 h 44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487" h="445876">
                  <a:moveTo>
                    <a:pt x="77488" y="445877"/>
                  </a:moveTo>
                  <a:lnTo>
                    <a:pt x="41920" y="3811"/>
                  </a:lnTo>
                  <a:lnTo>
                    <a:pt x="34298" y="8892"/>
                  </a:lnTo>
                  <a:lnTo>
                    <a:pt x="34298" y="8892"/>
                  </a:lnTo>
                  <a:lnTo>
                    <a:pt x="34298" y="8892"/>
                  </a:lnTo>
                  <a:lnTo>
                    <a:pt x="33028" y="8892"/>
                  </a:lnTo>
                  <a:lnTo>
                    <a:pt x="33028" y="8892"/>
                  </a:lnTo>
                  <a:lnTo>
                    <a:pt x="31757" y="8892"/>
                  </a:lnTo>
                  <a:lnTo>
                    <a:pt x="30487" y="8892"/>
                  </a:lnTo>
                  <a:lnTo>
                    <a:pt x="29217" y="8892"/>
                  </a:lnTo>
                  <a:lnTo>
                    <a:pt x="29217" y="8892"/>
                  </a:lnTo>
                  <a:lnTo>
                    <a:pt x="0" y="0"/>
                  </a:lnTo>
                  <a:lnTo>
                    <a:pt x="35568" y="431904"/>
                  </a:lnTo>
                  <a:lnTo>
                    <a:pt x="77488" y="445877"/>
                  </a:lnTo>
                  <a:close/>
                </a:path>
              </a:pathLst>
            </a:custGeom>
            <a:solidFill>
              <a:schemeClr val="tx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B030144-3E39-D448-5FE1-D4F9C4E4B2B7}"/>
                </a:ext>
              </a:extLst>
            </p:cNvPr>
            <p:cNvSpPr/>
            <p:nvPr/>
          </p:nvSpPr>
          <p:spPr>
            <a:xfrm>
              <a:off x="1394781" y="4827158"/>
              <a:ext cx="40649" cy="38109"/>
            </a:xfrm>
            <a:custGeom>
              <a:avLst/>
              <a:gdLst>
                <a:gd name="connsiteX0" fmla="*/ 0 w 40649"/>
                <a:gd name="connsiteY0" fmla="*/ 0 h 38109"/>
                <a:gd name="connsiteX1" fmla="*/ 3811 w 40649"/>
                <a:gd name="connsiteY1" fmla="*/ 38109 h 38109"/>
                <a:gd name="connsiteX2" fmla="*/ 40649 w 40649"/>
                <a:gd name="connsiteY2" fmla="*/ 12703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9" h="38109">
                  <a:moveTo>
                    <a:pt x="0" y="0"/>
                  </a:moveTo>
                  <a:lnTo>
                    <a:pt x="3811" y="38109"/>
                  </a:lnTo>
                  <a:lnTo>
                    <a:pt x="40649" y="1270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059B957-2B33-B1FD-CE5B-CA4F61135DF3}"/>
                </a:ext>
              </a:extLst>
            </p:cNvPr>
            <p:cNvSpPr/>
            <p:nvPr/>
          </p:nvSpPr>
          <p:spPr>
            <a:xfrm>
              <a:off x="0" y="1657747"/>
              <a:ext cx="402682" cy="703748"/>
            </a:xfrm>
            <a:custGeom>
              <a:avLst/>
              <a:gdLst>
                <a:gd name="connsiteX0" fmla="*/ 340439 w 402682"/>
                <a:gd name="connsiteY0" fmla="*/ 81299 h 703748"/>
                <a:gd name="connsiteX1" fmla="*/ 0 w 402682"/>
                <a:gd name="connsiteY1" fmla="*/ 0 h 703748"/>
                <a:gd name="connsiteX2" fmla="*/ 0 w 402682"/>
                <a:gd name="connsiteY2" fmla="*/ 600854 h 703748"/>
                <a:gd name="connsiteX3" fmla="*/ 402683 w 402682"/>
                <a:gd name="connsiteY3" fmla="*/ 703749 h 70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682" h="703748">
                  <a:moveTo>
                    <a:pt x="340439" y="81299"/>
                  </a:moveTo>
                  <a:lnTo>
                    <a:pt x="0" y="0"/>
                  </a:lnTo>
                  <a:lnTo>
                    <a:pt x="0" y="600854"/>
                  </a:lnTo>
                  <a:lnTo>
                    <a:pt x="402683" y="703749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EE167E6-74C2-46EE-16C7-1579699A5272}"/>
                </a:ext>
              </a:extLst>
            </p:cNvPr>
            <p:cNvSpPr/>
            <p:nvPr/>
          </p:nvSpPr>
          <p:spPr>
            <a:xfrm>
              <a:off x="0" y="2273845"/>
              <a:ext cx="391250" cy="316305"/>
            </a:xfrm>
            <a:custGeom>
              <a:avLst/>
              <a:gdLst>
                <a:gd name="connsiteX0" fmla="*/ 0 w 391250"/>
                <a:gd name="connsiteY0" fmla="*/ 0 h 316305"/>
                <a:gd name="connsiteX1" fmla="*/ 0 w 391250"/>
                <a:gd name="connsiteY1" fmla="*/ 316306 h 316305"/>
                <a:gd name="connsiteX2" fmla="*/ 391250 w 391250"/>
                <a:gd name="connsiteY2" fmla="*/ 100354 h 31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250" h="316305">
                  <a:moveTo>
                    <a:pt x="0" y="0"/>
                  </a:moveTo>
                  <a:lnTo>
                    <a:pt x="0" y="316306"/>
                  </a:lnTo>
                  <a:lnTo>
                    <a:pt x="391250" y="10035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765CEC8-684D-B164-40F3-290A2883089C}"/>
                </a:ext>
              </a:extLst>
            </p:cNvPr>
            <p:cNvSpPr/>
            <p:nvPr/>
          </p:nvSpPr>
          <p:spPr>
            <a:xfrm>
              <a:off x="0" y="3614017"/>
              <a:ext cx="45730" cy="414119"/>
            </a:xfrm>
            <a:custGeom>
              <a:avLst/>
              <a:gdLst>
                <a:gd name="connsiteX0" fmla="*/ 0 w 45730"/>
                <a:gd name="connsiteY0" fmla="*/ 0 h 414119"/>
                <a:gd name="connsiteX1" fmla="*/ 0 w 45730"/>
                <a:gd name="connsiteY1" fmla="*/ 400146 h 414119"/>
                <a:gd name="connsiteX2" fmla="*/ 45731 w 45730"/>
                <a:gd name="connsiteY2" fmla="*/ 414119 h 41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30" h="414119">
                  <a:moveTo>
                    <a:pt x="0" y="0"/>
                  </a:moveTo>
                  <a:lnTo>
                    <a:pt x="0" y="400146"/>
                  </a:lnTo>
                  <a:lnTo>
                    <a:pt x="45731" y="414119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18167F6-5619-F559-7754-46979C219123}"/>
                </a:ext>
              </a:extLst>
            </p:cNvPr>
            <p:cNvSpPr/>
            <p:nvPr/>
          </p:nvSpPr>
          <p:spPr>
            <a:xfrm>
              <a:off x="1166129" y="1380821"/>
              <a:ext cx="497954" cy="2987757"/>
            </a:xfrm>
            <a:custGeom>
              <a:avLst/>
              <a:gdLst>
                <a:gd name="connsiteX0" fmla="*/ 497955 w 497954"/>
                <a:gd name="connsiteY0" fmla="*/ 2168411 h 2987757"/>
                <a:gd name="connsiteX1" fmla="*/ 337898 w 497954"/>
                <a:gd name="connsiteY1" fmla="*/ 0 h 2987757"/>
                <a:gd name="connsiteX2" fmla="*/ 0 w 497954"/>
                <a:gd name="connsiteY2" fmla="*/ 180383 h 2987757"/>
                <a:gd name="connsiteX3" fmla="*/ 229923 w 497954"/>
                <a:gd name="connsiteY3" fmla="*/ 2987757 h 2987757"/>
                <a:gd name="connsiteX4" fmla="*/ 245166 w 497954"/>
                <a:gd name="connsiteY4" fmla="*/ 2977595 h 2987757"/>
                <a:gd name="connsiteX5" fmla="*/ 415386 w 497954"/>
                <a:gd name="connsiteY5" fmla="*/ 2864538 h 2987757"/>
                <a:gd name="connsiteX6" fmla="*/ 368385 w 497954"/>
                <a:gd name="connsiteY6" fmla="*/ 2254791 h 2987757"/>
                <a:gd name="connsiteX7" fmla="*/ 368385 w 497954"/>
                <a:gd name="connsiteY7" fmla="*/ 2253521 h 2987757"/>
                <a:gd name="connsiteX8" fmla="*/ 368385 w 497954"/>
                <a:gd name="connsiteY8" fmla="*/ 2252251 h 2987757"/>
                <a:gd name="connsiteX9" fmla="*/ 368385 w 497954"/>
                <a:gd name="connsiteY9" fmla="*/ 2252251 h 2987757"/>
                <a:gd name="connsiteX10" fmla="*/ 368385 w 497954"/>
                <a:gd name="connsiteY10" fmla="*/ 2252251 h 2987757"/>
                <a:gd name="connsiteX11" fmla="*/ 368385 w 497954"/>
                <a:gd name="connsiteY11" fmla="*/ 2252251 h 2987757"/>
                <a:gd name="connsiteX12" fmla="*/ 368385 w 497954"/>
                <a:gd name="connsiteY12" fmla="*/ 2250980 h 2987757"/>
                <a:gd name="connsiteX13" fmla="*/ 368385 w 497954"/>
                <a:gd name="connsiteY13" fmla="*/ 2250980 h 2987757"/>
                <a:gd name="connsiteX14" fmla="*/ 369655 w 497954"/>
                <a:gd name="connsiteY14" fmla="*/ 2249710 h 2987757"/>
                <a:gd name="connsiteX15" fmla="*/ 370926 w 497954"/>
                <a:gd name="connsiteY15" fmla="*/ 2248440 h 2987757"/>
                <a:gd name="connsiteX16" fmla="*/ 497955 w 497954"/>
                <a:gd name="connsiteY16" fmla="*/ 2168411 h 298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7954" h="2987757">
                  <a:moveTo>
                    <a:pt x="497955" y="2168411"/>
                  </a:moveTo>
                  <a:lnTo>
                    <a:pt x="337898" y="0"/>
                  </a:lnTo>
                  <a:lnTo>
                    <a:pt x="0" y="180383"/>
                  </a:lnTo>
                  <a:lnTo>
                    <a:pt x="229923" y="2987757"/>
                  </a:lnTo>
                  <a:lnTo>
                    <a:pt x="245166" y="2977595"/>
                  </a:lnTo>
                  <a:lnTo>
                    <a:pt x="415386" y="2864538"/>
                  </a:lnTo>
                  <a:lnTo>
                    <a:pt x="368385" y="2254791"/>
                  </a:lnTo>
                  <a:cubicBezTo>
                    <a:pt x="368385" y="2254791"/>
                    <a:pt x="368385" y="2254791"/>
                    <a:pt x="368385" y="2253521"/>
                  </a:cubicBezTo>
                  <a:cubicBezTo>
                    <a:pt x="368385" y="2253521"/>
                    <a:pt x="368385" y="2252251"/>
                    <a:pt x="368385" y="2252251"/>
                  </a:cubicBezTo>
                  <a:lnTo>
                    <a:pt x="368385" y="2252251"/>
                  </a:lnTo>
                  <a:lnTo>
                    <a:pt x="368385" y="2252251"/>
                  </a:lnTo>
                  <a:lnTo>
                    <a:pt x="368385" y="2252251"/>
                  </a:lnTo>
                  <a:cubicBezTo>
                    <a:pt x="368385" y="2252251"/>
                    <a:pt x="368385" y="2250980"/>
                    <a:pt x="368385" y="2250980"/>
                  </a:cubicBezTo>
                  <a:lnTo>
                    <a:pt x="368385" y="2250980"/>
                  </a:lnTo>
                  <a:cubicBezTo>
                    <a:pt x="368385" y="2250980"/>
                    <a:pt x="368385" y="2250980"/>
                    <a:pt x="369655" y="2249710"/>
                  </a:cubicBezTo>
                  <a:lnTo>
                    <a:pt x="370926" y="2248440"/>
                  </a:lnTo>
                  <a:lnTo>
                    <a:pt x="497955" y="2168411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ED007FB-D50C-5CAC-2579-DDD9E8162CDF}"/>
                </a:ext>
              </a:extLst>
            </p:cNvPr>
            <p:cNvSpPr/>
            <p:nvPr/>
          </p:nvSpPr>
          <p:spPr>
            <a:xfrm>
              <a:off x="1779680" y="795210"/>
              <a:ext cx="1316023" cy="736776"/>
            </a:xfrm>
            <a:custGeom>
              <a:avLst/>
              <a:gdLst>
                <a:gd name="connsiteX0" fmla="*/ 1082290 w 1316023"/>
                <a:gd name="connsiteY0" fmla="*/ 35569 h 736776"/>
                <a:gd name="connsiteX1" fmla="*/ 1075938 w 1316023"/>
                <a:gd name="connsiteY1" fmla="*/ 31758 h 736776"/>
                <a:gd name="connsiteX2" fmla="*/ 0 w 1316023"/>
                <a:gd name="connsiteY2" fmla="*/ 616098 h 736776"/>
                <a:gd name="connsiteX3" fmla="*/ 553848 w 1316023"/>
                <a:gd name="connsiteY3" fmla="*/ 736777 h 736776"/>
                <a:gd name="connsiteX4" fmla="*/ 1316023 w 1316023"/>
                <a:gd name="connsiteY4" fmla="*/ 307414 h 736776"/>
                <a:gd name="connsiteX5" fmla="*/ 1305861 w 1316023"/>
                <a:gd name="connsiteY5" fmla="*/ 41920 h 736776"/>
                <a:gd name="connsiteX6" fmla="*/ 1088641 w 1316023"/>
                <a:gd name="connsiteY6" fmla="*/ 0 h 736776"/>
                <a:gd name="connsiteX7" fmla="*/ 1089911 w 1316023"/>
                <a:gd name="connsiteY7" fmla="*/ 27947 h 736776"/>
                <a:gd name="connsiteX8" fmla="*/ 1082290 w 1316023"/>
                <a:gd name="connsiteY8" fmla="*/ 35569 h 73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6023" h="736776">
                  <a:moveTo>
                    <a:pt x="1082290" y="35569"/>
                  </a:moveTo>
                  <a:cubicBezTo>
                    <a:pt x="1079749" y="35569"/>
                    <a:pt x="1077208" y="34298"/>
                    <a:pt x="1075938" y="31758"/>
                  </a:cubicBezTo>
                  <a:lnTo>
                    <a:pt x="0" y="616098"/>
                  </a:lnTo>
                  <a:lnTo>
                    <a:pt x="553848" y="736777"/>
                  </a:lnTo>
                  <a:lnTo>
                    <a:pt x="1316023" y="307414"/>
                  </a:lnTo>
                  <a:lnTo>
                    <a:pt x="1305861" y="41920"/>
                  </a:lnTo>
                  <a:lnTo>
                    <a:pt x="1088641" y="0"/>
                  </a:lnTo>
                  <a:lnTo>
                    <a:pt x="1089911" y="27947"/>
                  </a:lnTo>
                  <a:cubicBezTo>
                    <a:pt x="1088641" y="31758"/>
                    <a:pt x="1086101" y="34298"/>
                    <a:pt x="1082290" y="35569"/>
                  </a:cubicBez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9FBB95E-0E73-8ED9-47E1-46A103246423}"/>
                </a:ext>
              </a:extLst>
            </p:cNvPr>
            <p:cNvSpPr/>
            <p:nvPr/>
          </p:nvSpPr>
          <p:spPr>
            <a:xfrm>
              <a:off x="1728868" y="160058"/>
              <a:ext cx="1125479" cy="1249979"/>
            </a:xfrm>
            <a:custGeom>
              <a:avLst/>
              <a:gdLst>
                <a:gd name="connsiteX0" fmla="*/ 47001 w 1125479"/>
                <a:gd name="connsiteY0" fmla="*/ 1249980 h 1249979"/>
                <a:gd name="connsiteX1" fmla="*/ 49541 w 1125479"/>
                <a:gd name="connsiteY1" fmla="*/ 1249980 h 1249979"/>
                <a:gd name="connsiteX2" fmla="*/ 1125480 w 1125479"/>
                <a:gd name="connsiteY2" fmla="*/ 665640 h 1249979"/>
                <a:gd name="connsiteX3" fmla="*/ 1124209 w 1125479"/>
                <a:gd name="connsiteY3" fmla="*/ 661829 h 1249979"/>
                <a:gd name="connsiteX4" fmla="*/ 1122939 w 1125479"/>
                <a:gd name="connsiteY4" fmla="*/ 624990 h 1249979"/>
                <a:gd name="connsiteX5" fmla="*/ 1122939 w 1125479"/>
                <a:gd name="connsiteY5" fmla="*/ 624990 h 1249979"/>
                <a:gd name="connsiteX6" fmla="*/ 1094993 w 1125479"/>
                <a:gd name="connsiteY6" fmla="*/ 0 h 1249979"/>
                <a:gd name="connsiteX7" fmla="*/ 0 w 1125479"/>
                <a:gd name="connsiteY7" fmla="*/ 561475 h 1249979"/>
                <a:gd name="connsiteX8" fmla="*/ 47001 w 1125479"/>
                <a:gd name="connsiteY8" fmla="*/ 1249980 h 124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479" h="1249979">
                  <a:moveTo>
                    <a:pt x="47001" y="1249980"/>
                  </a:moveTo>
                  <a:lnTo>
                    <a:pt x="49541" y="1249980"/>
                  </a:lnTo>
                  <a:lnTo>
                    <a:pt x="1125480" y="665640"/>
                  </a:lnTo>
                  <a:cubicBezTo>
                    <a:pt x="1124209" y="664369"/>
                    <a:pt x="1124209" y="663099"/>
                    <a:pt x="1124209" y="661829"/>
                  </a:cubicBezTo>
                  <a:lnTo>
                    <a:pt x="1122939" y="624990"/>
                  </a:lnTo>
                  <a:lnTo>
                    <a:pt x="1122939" y="624990"/>
                  </a:lnTo>
                  <a:lnTo>
                    <a:pt x="1094993" y="0"/>
                  </a:lnTo>
                  <a:lnTo>
                    <a:pt x="0" y="561475"/>
                  </a:lnTo>
                  <a:lnTo>
                    <a:pt x="47001" y="124998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F5F218A-B526-1F1C-C4C9-4E603D44462E}"/>
                </a:ext>
              </a:extLst>
            </p:cNvPr>
            <p:cNvSpPr/>
            <p:nvPr/>
          </p:nvSpPr>
          <p:spPr>
            <a:xfrm>
              <a:off x="2341150" y="1117868"/>
              <a:ext cx="816798" cy="1947377"/>
            </a:xfrm>
            <a:custGeom>
              <a:avLst/>
              <a:gdLst>
                <a:gd name="connsiteX0" fmla="*/ 86380 w 816798"/>
                <a:gd name="connsiteY0" fmla="*/ 1947377 h 1947377"/>
                <a:gd name="connsiteX1" fmla="*/ 721526 w 816798"/>
                <a:gd name="connsiteY1" fmla="*/ 1544691 h 1947377"/>
                <a:gd name="connsiteX2" fmla="*/ 721526 w 816798"/>
                <a:gd name="connsiteY2" fmla="*/ 1544691 h 1947377"/>
                <a:gd name="connsiteX3" fmla="*/ 724067 w 816798"/>
                <a:gd name="connsiteY3" fmla="*/ 1543420 h 1947377"/>
                <a:gd name="connsiteX4" fmla="*/ 724067 w 816798"/>
                <a:gd name="connsiteY4" fmla="*/ 1543420 h 1947377"/>
                <a:gd name="connsiteX5" fmla="*/ 726608 w 816798"/>
                <a:gd name="connsiteY5" fmla="*/ 1543420 h 1947377"/>
                <a:gd name="connsiteX6" fmla="*/ 816798 w 816798"/>
                <a:gd name="connsiteY6" fmla="*/ 1565016 h 1947377"/>
                <a:gd name="connsiteX7" fmla="*/ 754554 w 816798"/>
                <a:gd name="connsiteY7" fmla="*/ 0 h 1947377"/>
                <a:gd name="connsiteX8" fmla="*/ 0 w 816798"/>
                <a:gd name="connsiteY8" fmla="*/ 424282 h 1947377"/>
                <a:gd name="connsiteX9" fmla="*/ 86380 w 816798"/>
                <a:gd name="connsiteY9" fmla="*/ 1947377 h 1947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6798" h="1947377">
                  <a:moveTo>
                    <a:pt x="86380" y="1947377"/>
                  </a:moveTo>
                  <a:lnTo>
                    <a:pt x="721526" y="1544691"/>
                  </a:lnTo>
                  <a:lnTo>
                    <a:pt x="721526" y="1544691"/>
                  </a:lnTo>
                  <a:cubicBezTo>
                    <a:pt x="722797" y="1544691"/>
                    <a:pt x="722797" y="1543420"/>
                    <a:pt x="724067" y="1543420"/>
                  </a:cubicBezTo>
                  <a:lnTo>
                    <a:pt x="724067" y="1543420"/>
                  </a:lnTo>
                  <a:lnTo>
                    <a:pt x="726608" y="1543420"/>
                  </a:lnTo>
                  <a:lnTo>
                    <a:pt x="816798" y="1565016"/>
                  </a:lnTo>
                  <a:lnTo>
                    <a:pt x="754554" y="0"/>
                  </a:lnTo>
                  <a:lnTo>
                    <a:pt x="0" y="424282"/>
                  </a:lnTo>
                  <a:lnTo>
                    <a:pt x="86380" y="194737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62DB756-7B4D-76DA-450C-4574A6860CE8}"/>
                </a:ext>
              </a:extLst>
            </p:cNvPr>
            <p:cNvSpPr/>
            <p:nvPr/>
          </p:nvSpPr>
          <p:spPr>
            <a:xfrm>
              <a:off x="749472" y="1247439"/>
              <a:ext cx="759635" cy="301062"/>
            </a:xfrm>
            <a:custGeom>
              <a:avLst/>
              <a:gdLst>
                <a:gd name="connsiteX0" fmla="*/ 757095 w 759635"/>
                <a:gd name="connsiteY0" fmla="*/ 114327 h 301062"/>
                <a:gd name="connsiteX1" fmla="*/ 759635 w 759635"/>
                <a:gd name="connsiteY1" fmla="*/ 113057 h 301062"/>
                <a:gd name="connsiteX2" fmla="*/ 421737 w 759635"/>
                <a:gd name="connsiteY2" fmla="*/ 39380 h 301062"/>
                <a:gd name="connsiteX3" fmla="*/ 415386 w 759635"/>
                <a:gd name="connsiteY3" fmla="*/ 45731 h 301062"/>
                <a:gd name="connsiteX4" fmla="*/ 407764 w 759635"/>
                <a:gd name="connsiteY4" fmla="*/ 39380 h 301062"/>
                <a:gd name="connsiteX5" fmla="*/ 403953 w 759635"/>
                <a:gd name="connsiteY5" fmla="*/ 0 h 301062"/>
                <a:gd name="connsiteX6" fmla="*/ 346790 w 759635"/>
                <a:gd name="connsiteY6" fmla="*/ 29217 h 301062"/>
                <a:gd name="connsiteX7" fmla="*/ 346790 w 759635"/>
                <a:gd name="connsiteY7" fmla="*/ 29217 h 301062"/>
                <a:gd name="connsiteX8" fmla="*/ 1270 w 759635"/>
                <a:gd name="connsiteY8" fmla="*/ 209600 h 301062"/>
                <a:gd name="connsiteX9" fmla="*/ 0 w 759635"/>
                <a:gd name="connsiteY9" fmla="*/ 209600 h 301062"/>
                <a:gd name="connsiteX10" fmla="*/ 406494 w 759635"/>
                <a:gd name="connsiteY10" fmla="*/ 301062 h 301062"/>
                <a:gd name="connsiteX11" fmla="*/ 757095 w 759635"/>
                <a:gd name="connsiteY11" fmla="*/ 114327 h 30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9635" h="301062">
                  <a:moveTo>
                    <a:pt x="757095" y="114327"/>
                  </a:moveTo>
                  <a:lnTo>
                    <a:pt x="759635" y="113057"/>
                  </a:lnTo>
                  <a:lnTo>
                    <a:pt x="421737" y="39380"/>
                  </a:lnTo>
                  <a:cubicBezTo>
                    <a:pt x="420467" y="43190"/>
                    <a:pt x="417926" y="44461"/>
                    <a:pt x="415386" y="45731"/>
                  </a:cubicBezTo>
                  <a:cubicBezTo>
                    <a:pt x="411575" y="45731"/>
                    <a:pt x="407764" y="43190"/>
                    <a:pt x="407764" y="39380"/>
                  </a:cubicBezTo>
                  <a:lnTo>
                    <a:pt x="403953" y="0"/>
                  </a:lnTo>
                  <a:lnTo>
                    <a:pt x="346790" y="29217"/>
                  </a:lnTo>
                  <a:lnTo>
                    <a:pt x="346790" y="29217"/>
                  </a:lnTo>
                  <a:lnTo>
                    <a:pt x="1270" y="209600"/>
                  </a:lnTo>
                  <a:lnTo>
                    <a:pt x="0" y="209600"/>
                  </a:lnTo>
                  <a:lnTo>
                    <a:pt x="406494" y="301062"/>
                  </a:lnTo>
                  <a:lnTo>
                    <a:pt x="757095" y="11432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A0AC9CF-70D1-4900-BE53-EFB794E839E4}"/>
                </a:ext>
              </a:extLst>
            </p:cNvPr>
            <p:cNvSpPr/>
            <p:nvPr/>
          </p:nvSpPr>
          <p:spPr>
            <a:xfrm>
              <a:off x="1116587" y="605935"/>
              <a:ext cx="644038" cy="802832"/>
            </a:xfrm>
            <a:custGeom>
              <a:avLst/>
              <a:gdLst>
                <a:gd name="connsiteX0" fmla="*/ 54623 w 644038"/>
                <a:gd name="connsiteY0" fmla="*/ 680883 h 802832"/>
                <a:gd name="connsiteX1" fmla="*/ 392521 w 644038"/>
                <a:gd name="connsiteY1" fmla="*/ 754561 h 802832"/>
                <a:gd name="connsiteX2" fmla="*/ 400142 w 644038"/>
                <a:gd name="connsiteY2" fmla="*/ 750750 h 802832"/>
                <a:gd name="connsiteX3" fmla="*/ 400142 w 644038"/>
                <a:gd name="connsiteY3" fmla="*/ 750750 h 802832"/>
                <a:gd name="connsiteX4" fmla="*/ 401413 w 644038"/>
                <a:gd name="connsiteY4" fmla="*/ 750750 h 802832"/>
                <a:gd name="connsiteX5" fmla="*/ 402683 w 644038"/>
                <a:gd name="connsiteY5" fmla="*/ 750750 h 802832"/>
                <a:gd name="connsiteX6" fmla="*/ 405223 w 644038"/>
                <a:gd name="connsiteY6" fmla="*/ 750750 h 802832"/>
                <a:gd name="connsiteX7" fmla="*/ 644039 w 644038"/>
                <a:gd name="connsiteY7" fmla="*/ 802833 h 802832"/>
                <a:gd name="connsiteX8" fmla="*/ 597038 w 644038"/>
                <a:gd name="connsiteY8" fmla="*/ 118138 h 802832"/>
                <a:gd name="connsiteX9" fmla="*/ 0 w 644038"/>
                <a:gd name="connsiteY9" fmla="*/ 0 h 802832"/>
                <a:gd name="connsiteX10" fmla="*/ 50812 w 644038"/>
                <a:gd name="connsiteY10" fmla="*/ 628801 h 802832"/>
                <a:gd name="connsiteX11" fmla="*/ 54623 w 644038"/>
                <a:gd name="connsiteY11" fmla="*/ 680883 h 802832"/>
                <a:gd name="connsiteX12" fmla="*/ 54623 w 644038"/>
                <a:gd name="connsiteY12" fmla="*/ 680883 h 80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4038" h="802832">
                  <a:moveTo>
                    <a:pt x="54623" y="680883"/>
                  </a:moveTo>
                  <a:lnTo>
                    <a:pt x="392521" y="754561"/>
                  </a:lnTo>
                  <a:lnTo>
                    <a:pt x="400142" y="750750"/>
                  </a:lnTo>
                  <a:lnTo>
                    <a:pt x="400142" y="750750"/>
                  </a:lnTo>
                  <a:lnTo>
                    <a:pt x="401413" y="750750"/>
                  </a:lnTo>
                  <a:lnTo>
                    <a:pt x="402683" y="750750"/>
                  </a:lnTo>
                  <a:lnTo>
                    <a:pt x="405223" y="750750"/>
                  </a:lnTo>
                  <a:lnTo>
                    <a:pt x="644039" y="802833"/>
                  </a:lnTo>
                  <a:lnTo>
                    <a:pt x="597038" y="118138"/>
                  </a:lnTo>
                  <a:lnTo>
                    <a:pt x="0" y="0"/>
                  </a:lnTo>
                  <a:lnTo>
                    <a:pt x="50812" y="628801"/>
                  </a:lnTo>
                  <a:lnTo>
                    <a:pt x="54623" y="680883"/>
                  </a:lnTo>
                  <a:cubicBezTo>
                    <a:pt x="54623" y="679613"/>
                    <a:pt x="54623" y="680883"/>
                    <a:pt x="54623" y="68088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45AE560-804E-7CF9-61DB-9BB6CD05B975}"/>
                </a:ext>
              </a:extLst>
            </p:cNvPr>
            <p:cNvSpPr/>
            <p:nvPr/>
          </p:nvSpPr>
          <p:spPr>
            <a:xfrm>
              <a:off x="1528162" y="1371929"/>
              <a:ext cx="368384" cy="2162059"/>
            </a:xfrm>
            <a:custGeom>
              <a:avLst/>
              <a:gdLst>
                <a:gd name="connsiteX0" fmla="*/ 368385 w 368384"/>
                <a:gd name="connsiteY0" fmla="*/ 2029947 h 2162059"/>
                <a:gd name="connsiteX1" fmla="*/ 233734 w 368384"/>
                <a:gd name="connsiteY1" fmla="*/ 50812 h 2162059"/>
                <a:gd name="connsiteX2" fmla="*/ 0 w 368384"/>
                <a:gd name="connsiteY2" fmla="*/ 0 h 2162059"/>
                <a:gd name="connsiteX3" fmla="*/ 160057 w 368384"/>
                <a:gd name="connsiteY3" fmla="*/ 2162059 h 216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84" h="2162059">
                  <a:moveTo>
                    <a:pt x="368385" y="2029947"/>
                  </a:moveTo>
                  <a:lnTo>
                    <a:pt x="233734" y="50812"/>
                  </a:lnTo>
                  <a:lnTo>
                    <a:pt x="0" y="0"/>
                  </a:lnTo>
                  <a:lnTo>
                    <a:pt x="160057" y="2162059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7CDDBB8-B2E6-0208-D286-77CCD34E2FED}"/>
                </a:ext>
              </a:extLst>
            </p:cNvPr>
            <p:cNvSpPr/>
            <p:nvPr/>
          </p:nvSpPr>
          <p:spPr>
            <a:xfrm>
              <a:off x="1777139" y="1426552"/>
              <a:ext cx="635146" cy="1965161"/>
            </a:xfrm>
            <a:custGeom>
              <a:avLst/>
              <a:gdLst>
                <a:gd name="connsiteX0" fmla="*/ 635147 w 635146"/>
                <a:gd name="connsiteY0" fmla="*/ 1647585 h 1965161"/>
                <a:gd name="connsiteX1" fmla="*/ 548767 w 635146"/>
                <a:gd name="connsiteY1" fmla="*/ 119409 h 1965161"/>
                <a:gd name="connsiteX2" fmla="*/ 0 w 635146"/>
                <a:gd name="connsiteY2" fmla="*/ 0 h 1965161"/>
                <a:gd name="connsiteX3" fmla="*/ 134651 w 635146"/>
                <a:gd name="connsiteY3" fmla="*/ 1965162 h 196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146" h="1965161">
                  <a:moveTo>
                    <a:pt x="635147" y="1647585"/>
                  </a:moveTo>
                  <a:lnTo>
                    <a:pt x="548767" y="119409"/>
                  </a:lnTo>
                  <a:lnTo>
                    <a:pt x="0" y="0"/>
                  </a:lnTo>
                  <a:lnTo>
                    <a:pt x="134651" y="196516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9677089-846C-2ADA-F12D-801410F7390C}"/>
                </a:ext>
              </a:extLst>
            </p:cNvPr>
            <p:cNvSpPr/>
            <p:nvPr/>
          </p:nvSpPr>
          <p:spPr>
            <a:xfrm>
              <a:off x="0" y="4029407"/>
              <a:ext cx="189273" cy="175301"/>
            </a:xfrm>
            <a:custGeom>
              <a:avLst/>
              <a:gdLst>
                <a:gd name="connsiteX0" fmla="*/ 53352 w 189273"/>
                <a:gd name="connsiteY0" fmla="*/ 16514 h 175301"/>
                <a:gd name="connsiteX1" fmla="*/ 53352 w 189273"/>
                <a:gd name="connsiteY1" fmla="*/ 16514 h 175301"/>
                <a:gd name="connsiteX2" fmla="*/ 52082 w 189273"/>
                <a:gd name="connsiteY2" fmla="*/ 16514 h 175301"/>
                <a:gd name="connsiteX3" fmla="*/ 0 w 189273"/>
                <a:gd name="connsiteY3" fmla="*/ 0 h 175301"/>
                <a:gd name="connsiteX4" fmla="*/ 0 w 189273"/>
                <a:gd name="connsiteY4" fmla="*/ 175302 h 175301"/>
                <a:gd name="connsiteX5" fmla="*/ 189274 w 189273"/>
                <a:gd name="connsiteY5" fmla="*/ 58434 h 175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273" h="175301">
                  <a:moveTo>
                    <a:pt x="53352" y="16514"/>
                  </a:moveTo>
                  <a:lnTo>
                    <a:pt x="53352" y="16514"/>
                  </a:lnTo>
                  <a:lnTo>
                    <a:pt x="52082" y="16514"/>
                  </a:lnTo>
                  <a:lnTo>
                    <a:pt x="0" y="0"/>
                  </a:lnTo>
                  <a:lnTo>
                    <a:pt x="0" y="175302"/>
                  </a:lnTo>
                  <a:lnTo>
                    <a:pt x="189274" y="58434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590C043-1157-A74A-3D73-CBE79CEC0E4D}"/>
                </a:ext>
              </a:extLst>
            </p:cNvPr>
            <p:cNvSpPr/>
            <p:nvPr/>
          </p:nvSpPr>
          <p:spPr>
            <a:xfrm>
              <a:off x="3785473" y="5563935"/>
              <a:ext cx="6351" cy="7621"/>
            </a:xfrm>
            <a:custGeom>
              <a:avLst/>
              <a:gdLst>
                <a:gd name="connsiteX0" fmla="*/ 0 w 6351"/>
                <a:gd name="connsiteY0" fmla="*/ 0 h 7621"/>
                <a:gd name="connsiteX1" fmla="*/ 0 w 6351"/>
                <a:gd name="connsiteY1" fmla="*/ 7622 h 7621"/>
                <a:gd name="connsiteX2" fmla="*/ 6351 w 6351"/>
                <a:gd name="connsiteY2" fmla="*/ 2541 h 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1" h="7621">
                  <a:moveTo>
                    <a:pt x="0" y="0"/>
                  </a:moveTo>
                  <a:lnTo>
                    <a:pt x="0" y="7622"/>
                  </a:lnTo>
                  <a:lnTo>
                    <a:pt x="6351" y="2541"/>
                  </a:lnTo>
                  <a:close/>
                </a:path>
              </a:pathLst>
            </a:custGeom>
            <a:solidFill>
              <a:srgbClr val="0A405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C20D4FC-AD9A-FE96-0653-46BE7E2B0FB1}"/>
                </a:ext>
              </a:extLst>
            </p:cNvPr>
            <p:cNvSpPr/>
            <p:nvPr/>
          </p:nvSpPr>
          <p:spPr>
            <a:xfrm>
              <a:off x="2405934" y="6718642"/>
              <a:ext cx="8892" cy="135922"/>
            </a:xfrm>
            <a:custGeom>
              <a:avLst/>
              <a:gdLst>
                <a:gd name="connsiteX0" fmla="*/ 0 w 8892"/>
                <a:gd name="connsiteY0" fmla="*/ 1270 h 135922"/>
                <a:gd name="connsiteX1" fmla="*/ 8892 w 8892"/>
                <a:gd name="connsiteY1" fmla="*/ 135922 h 135922"/>
                <a:gd name="connsiteX2" fmla="*/ 8892 w 8892"/>
                <a:gd name="connsiteY2" fmla="*/ 135922 h 135922"/>
                <a:gd name="connsiteX3" fmla="*/ 0 w 8892"/>
                <a:gd name="connsiteY3" fmla="*/ 0 h 13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2" h="135922">
                  <a:moveTo>
                    <a:pt x="0" y="1270"/>
                  </a:moveTo>
                  <a:lnTo>
                    <a:pt x="8892" y="135922"/>
                  </a:lnTo>
                  <a:lnTo>
                    <a:pt x="8892" y="135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9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103DCDC-6D02-60CE-732C-46EB0D3FDD87}"/>
                </a:ext>
              </a:extLst>
            </p:cNvPr>
            <p:cNvSpPr/>
            <p:nvPr/>
          </p:nvSpPr>
          <p:spPr>
            <a:xfrm>
              <a:off x="3925205" y="6390903"/>
              <a:ext cx="1714895" cy="463660"/>
            </a:xfrm>
            <a:custGeom>
              <a:avLst/>
              <a:gdLst>
                <a:gd name="connsiteX0" fmla="*/ 589416 w 1714895"/>
                <a:gd name="connsiteY0" fmla="*/ 16514 h 463660"/>
                <a:gd name="connsiteX1" fmla="*/ 538604 w 1714895"/>
                <a:gd name="connsiteY1" fmla="*/ 0 h 463660"/>
                <a:gd name="connsiteX2" fmla="*/ 0 w 1714895"/>
                <a:gd name="connsiteY2" fmla="*/ 463661 h 463660"/>
                <a:gd name="connsiteX3" fmla="*/ 1642489 w 1714895"/>
                <a:gd name="connsiteY3" fmla="*/ 463661 h 463660"/>
                <a:gd name="connsiteX4" fmla="*/ 1714896 w 1714895"/>
                <a:gd name="connsiteY4" fmla="*/ 396335 h 46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895" h="463660">
                  <a:moveTo>
                    <a:pt x="589416" y="16514"/>
                  </a:moveTo>
                  <a:lnTo>
                    <a:pt x="538604" y="0"/>
                  </a:lnTo>
                  <a:lnTo>
                    <a:pt x="0" y="463661"/>
                  </a:lnTo>
                  <a:lnTo>
                    <a:pt x="1642489" y="463661"/>
                  </a:lnTo>
                  <a:lnTo>
                    <a:pt x="1714896" y="396335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FD64633-E4E8-C3AD-778D-CB1258C6B154}"/>
                </a:ext>
              </a:extLst>
            </p:cNvPr>
            <p:cNvSpPr/>
            <p:nvPr/>
          </p:nvSpPr>
          <p:spPr>
            <a:xfrm>
              <a:off x="2235715" y="6731345"/>
              <a:ext cx="163867" cy="123218"/>
            </a:xfrm>
            <a:custGeom>
              <a:avLst/>
              <a:gdLst>
                <a:gd name="connsiteX0" fmla="*/ 0 w 163867"/>
                <a:gd name="connsiteY0" fmla="*/ 123219 h 123218"/>
                <a:gd name="connsiteX1" fmla="*/ 163868 w 163867"/>
                <a:gd name="connsiteY1" fmla="*/ 123219 h 123218"/>
                <a:gd name="connsiteX2" fmla="*/ 156246 w 163867"/>
                <a:gd name="connsiteY2" fmla="*/ 0 h 12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67" h="123218">
                  <a:moveTo>
                    <a:pt x="0" y="123219"/>
                  </a:moveTo>
                  <a:lnTo>
                    <a:pt x="163868" y="123219"/>
                  </a:lnTo>
                  <a:lnTo>
                    <a:pt x="156246" y="0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8DE7C50-9C04-EB56-57F5-9302D6069996}"/>
                </a:ext>
              </a:extLst>
            </p:cNvPr>
            <p:cNvSpPr/>
            <p:nvPr/>
          </p:nvSpPr>
          <p:spPr>
            <a:xfrm>
              <a:off x="3603821" y="3362497"/>
              <a:ext cx="182922" cy="2872159"/>
            </a:xfrm>
            <a:custGeom>
              <a:avLst/>
              <a:gdLst>
                <a:gd name="connsiteX0" fmla="*/ 86380 w 182922"/>
                <a:gd name="connsiteY0" fmla="*/ 2872159 h 2872159"/>
                <a:gd name="connsiteX1" fmla="*/ 182922 w 182922"/>
                <a:gd name="connsiteY1" fmla="*/ 2792130 h 2872159"/>
                <a:gd name="connsiteX2" fmla="*/ 167678 w 182922"/>
                <a:gd name="connsiteY2" fmla="*/ 2235737 h 2872159"/>
                <a:gd name="connsiteX3" fmla="*/ 167678 w 182922"/>
                <a:gd name="connsiteY3" fmla="*/ 2224304 h 2872159"/>
                <a:gd name="connsiteX4" fmla="*/ 167678 w 182922"/>
                <a:gd name="connsiteY4" fmla="*/ 2224304 h 2872159"/>
                <a:gd name="connsiteX5" fmla="*/ 167678 w 182922"/>
                <a:gd name="connsiteY5" fmla="*/ 2224304 h 2872159"/>
                <a:gd name="connsiteX6" fmla="*/ 166408 w 182922"/>
                <a:gd name="connsiteY6" fmla="*/ 2191276 h 2872159"/>
                <a:gd name="connsiteX7" fmla="*/ 166408 w 182922"/>
                <a:gd name="connsiteY7" fmla="*/ 2191276 h 2872159"/>
                <a:gd name="connsiteX8" fmla="*/ 166408 w 182922"/>
                <a:gd name="connsiteY8" fmla="*/ 2191276 h 2872159"/>
                <a:gd name="connsiteX9" fmla="*/ 166408 w 182922"/>
                <a:gd name="connsiteY9" fmla="*/ 2191276 h 2872159"/>
                <a:gd name="connsiteX10" fmla="*/ 165138 w 182922"/>
                <a:gd name="connsiteY10" fmla="*/ 2123950 h 2872159"/>
                <a:gd name="connsiteX11" fmla="*/ 149894 w 182922"/>
                <a:gd name="connsiteY11" fmla="*/ 1587881 h 2872159"/>
                <a:gd name="connsiteX12" fmla="*/ 130840 w 182922"/>
                <a:gd name="connsiteY12" fmla="*/ 917160 h 2872159"/>
                <a:gd name="connsiteX13" fmla="*/ 105434 w 182922"/>
                <a:gd name="connsiteY13" fmla="*/ 0 h 2872159"/>
                <a:gd name="connsiteX14" fmla="*/ 0 w 182922"/>
                <a:gd name="connsiteY14" fmla="*/ 72407 h 287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2922" h="2872159">
                  <a:moveTo>
                    <a:pt x="86380" y="2872159"/>
                  </a:moveTo>
                  <a:lnTo>
                    <a:pt x="182922" y="2792130"/>
                  </a:lnTo>
                  <a:lnTo>
                    <a:pt x="167678" y="2235737"/>
                  </a:lnTo>
                  <a:lnTo>
                    <a:pt x="167678" y="2224304"/>
                  </a:lnTo>
                  <a:lnTo>
                    <a:pt x="167678" y="2224304"/>
                  </a:lnTo>
                  <a:lnTo>
                    <a:pt x="167678" y="2224304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5138" y="2123950"/>
                  </a:lnTo>
                  <a:lnTo>
                    <a:pt x="149894" y="1587881"/>
                  </a:lnTo>
                  <a:lnTo>
                    <a:pt x="130840" y="917160"/>
                  </a:lnTo>
                  <a:lnTo>
                    <a:pt x="105434" y="0"/>
                  </a:lnTo>
                  <a:lnTo>
                    <a:pt x="0" y="7240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5EDBF6B-C905-0935-BF95-40017EE2DC10}"/>
                </a:ext>
              </a:extLst>
            </p:cNvPr>
            <p:cNvSpPr/>
            <p:nvPr/>
          </p:nvSpPr>
          <p:spPr>
            <a:xfrm>
              <a:off x="1559919" y="2676532"/>
              <a:ext cx="2139173" cy="1222033"/>
            </a:xfrm>
            <a:custGeom>
              <a:avLst/>
              <a:gdLst>
                <a:gd name="connsiteX0" fmla="*/ 865069 w 2139173"/>
                <a:gd name="connsiteY0" fmla="*/ 407768 h 1222033"/>
                <a:gd name="connsiteX1" fmla="*/ 349331 w 2139173"/>
                <a:gd name="connsiteY1" fmla="*/ 734236 h 1222033"/>
                <a:gd name="connsiteX2" fmla="*/ 125759 w 2139173"/>
                <a:gd name="connsiteY2" fmla="*/ 875240 h 1222033"/>
                <a:gd name="connsiteX3" fmla="*/ 125759 w 2139173"/>
                <a:gd name="connsiteY3" fmla="*/ 875240 h 1222033"/>
                <a:gd name="connsiteX4" fmla="*/ 116867 w 2139173"/>
                <a:gd name="connsiteY4" fmla="*/ 881592 h 1222033"/>
                <a:gd name="connsiteX5" fmla="*/ 116867 w 2139173"/>
                <a:gd name="connsiteY5" fmla="*/ 881592 h 1222033"/>
                <a:gd name="connsiteX6" fmla="*/ 0 w 2139173"/>
                <a:gd name="connsiteY6" fmla="*/ 955269 h 1222033"/>
                <a:gd name="connsiteX7" fmla="*/ 938746 w 2139173"/>
                <a:gd name="connsiteY7" fmla="*/ 1222033 h 1222033"/>
                <a:gd name="connsiteX8" fmla="*/ 1753004 w 2139173"/>
                <a:gd name="connsiteY8" fmla="*/ 673262 h 1222033"/>
                <a:gd name="connsiteX9" fmla="*/ 1753004 w 2139173"/>
                <a:gd name="connsiteY9" fmla="*/ 673262 h 1222033"/>
                <a:gd name="connsiteX10" fmla="*/ 1753004 w 2139173"/>
                <a:gd name="connsiteY10" fmla="*/ 673262 h 1222033"/>
                <a:gd name="connsiteX11" fmla="*/ 1754275 w 2139173"/>
                <a:gd name="connsiteY11" fmla="*/ 673262 h 1222033"/>
                <a:gd name="connsiteX12" fmla="*/ 1755545 w 2139173"/>
                <a:gd name="connsiteY12" fmla="*/ 673262 h 1222033"/>
                <a:gd name="connsiteX13" fmla="*/ 1759356 w 2139173"/>
                <a:gd name="connsiteY13" fmla="*/ 673262 h 1222033"/>
                <a:gd name="connsiteX14" fmla="*/ 2035009 w 2139173"/>
                <a:gd name="connsiteY14" fmla="*/ 745669 h 1222033"/>
                <a:gd name="connsiteX15" fmla="*/ 2139174 w 2139173"/>
                <a:gd name="connsiteY15" fmla="*/ 674532 h 1222033"/>
                <a:gd name="connsiteX16" fmla="*/ 1808897 w 2139173"/>
                <a:gd name="connsiteY16" fmla="*/ 588151 h 1222033"/>
                <a:gd name="connsiteX17" fmla="*/ 1220752 w 2139173"/>
                <a:gd name="connsiteY17" fmla="*/ 435715 h 1222033"/>
                <a:gd name="connsiteX18" fmla="*/ 1220752 w 2139173"/>
                <a:gd name="connsiteY18" fmla="*/ 435715 h 1222033"/>
                <a:gd name="connsiteX19" fmla="*/ 1219481 w 2139173"/>
                <a:gd name="connsiteY19" fmla="*/ 435715 h 1222033"/>
                <a:gd name="connsiteX20" fmla="*/ 1218211 w 2139173"/>
                <a:gd name="connsiteY20" fmla="*/ 434444 h 1222033"/>
                <a:gd name="connsiteX21" fmla="*/ 1216941 w 2139173"/>
                <a:gd name="connsiteY21" fmla="*/ 433174 h 1222033"/>
                <a:gd name="connsiteX22" fmla="*/ 1216941 w 2139173"/>
                <a:gd name="connsiteY22" fmla="*/ 433174 h 1222033"/>
                <a:gd name="connsiteX23" fmla="*/ 1215670 w 2139173"/>
                <a:gd name="connsiteY23" fmla="*/ 431904 h 1222033"/>
                <a:gd name="connsiteX24" fmla="*/ 1215670 w 2139173"/>
                <a:gd name="connsiteY24" fmla="*/ 430633 h 1222033"/>
                <a:gd name="connsiteX25" fmla="*/ 1215670 w 2139173"/>
                <a:gd name="connsiteY25" fmla="*/ 429363 h 1222033"/>
                <a:gd name="connsiteX26" fmla="*/ 1215670 w 2139173"/>
                <a:gd name="connsiteY26" fmla="*/ 428093 h 1222033"/>
                <a:gd name="connsiteX27" fmla="*/ 1215670 w 2139173"/>
                <a:gd name="connsiteY27" fmla="*/ 428093 h 1222033"/>
                <a:gd name="connsiteX28" fmla="*/ 1215670 w 2139173"/>
                <a:gd name="connsiteY28" fmla="*/ 426823 h 1222033"/>
                <a:gd name="connsiteX29" fmla="*/ 1216941 w 2139173"/>
                <a:gd name="connsiteY29" fmla="*/ 425552 h 1222033"/>
                <a:gd name="connsiteX30" fmla="*/ 1218211 w 2139173"/>
                <a:gd name="connsiteY30" fmla="*/ 424282 h 1222033"/>
                <a:gd name="connsiteX31" fmla="*/ 1219481 w 2139173"/>
                <a:gd name="connsiteY31" fmla="*/ 423012 h 1222033"/>
                <a:gd name="connsiteX32" fmla="*/ 1774599 w 2139173"/>
                <a:gd name="connsiteY32" fmla="*/ 64786 h 1222033"/>
                <a:gd name="connsiteX33" fmla="*/ 1606921 w 2139173"/>
                <a:gd name="connsiteY33" fmla="*/ 24136 h 1222033"/>
                <a:gd name="connsiteX34" fmla="*/ 1510378 w 2139173"/>
                <a:gd name="connsiteY34" fmla="*/ 0 h 1222033"/>
                <a:gd name="connsiteX35" fmla="*/ 865069 w 2139173"/>
                <a:gd name="connsiteY35" fmla="*/ 407768 h 1222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139173" h="1222033">
                  <a:moveTo>
                    <a:pt x="865069" y="407768"/>
                  </a:moveTo>
                  <a:lnTo>
                    <a:pt x="349331" y="734236"/>
                  </a:lnTo>
                  <a:lnTo>
                    <a:pt x="125759" y="875240"/>
                  </a:lnTo>
                  <a:lnTo>
                    <a:pt x="125759" y="875240"/>
                  </a:lnTo>
                  <a:lnTo>
                    <a:pt x="116867" y="881592"/>
                  </a:lnTo>
                  <a:lnTo>
                    <a:pt x="116867" y="881592"/>
                  </a:lnTo>
                  <a:lnTo>
                    <a:pt x="0" y="955269"/>
                  </a:lnTo>
                  <a:lnTo>
                    <a:pt x="938746" y="1222033"/>
                  </a:lnTo>
                  <a:lnTo>
                    <a:pt x="1753004" y="673262"/>
                  </a:lnTo>
                  <a:lnTo>
                    <a:pt x="1753004" y="673262"/>
                  </a:lnTo>
                  <a:lnTo>
                    <a:pt x="1753004" y="673262"/>
                  </a:lnTo>
                  <a:lnTo>
                    <a:pt x="1754275" y="673262"/>
                  </a:lnTo>
                  <a:lnTo>
                    <a:pt x="1755545" y="673262"/>
                  </a:lnTo>
                  <a:lnTo>
                    <a:pt x="1759356" y="673262"/>
                  </a:lnTo>
                  <a:lnTo>
                    <a:pt x="2035009" y="745669"/>
                  </a:lnTo>
                  <a:lnTo>
                    <a:pt x="2139174" y="674532"/>
                  </a:lnTo>
                  <a:lnTo>
                    <a:pt x="1808897" y="588151"/>
                  </a:lnTo>
                  <a:lnTo>
                    <a:pt x="1220752" y="435715"/>
                  </a:lnTo>
                  <a:lnTo>
                    <a:pt x="1220752" y="435715"/>
                  </a:lnTo>
                  <a:lnTo>
                    <a:pt x="1219481" y="435715"/>
                  </a:lnTo>
                  <a:lnTo>
                    <a:pt x="1218211" y="434444"/>
                  </a:lnTo>
                  <a:cubicBezTo>
                    <a:pt x="1218211" y="433174"/>
                    <a:pt x="1216941" y="433174"/>
                    <a:pt x="1216941" y="433174"/>
                  </a:cubicBezTo>
                  <a:lnTo>
                    <a:pt x="1216941" y="433174"/>
                  </a:lnTo>
                  <a:cubicBezTo>
                    <a:pt x="1216941" y="433174"/>
                    <a:pt x="1216941" y="431904"/>
                    <a:pt x="1215670" y="431904"/>
                  </a:cubicBezTo>
                  <a:cubicBezTo>
                    <a:pt x="1215670" y="431904"/>
                    <a:pt x="1215670" y="430633"/>
                    <a:pt x="1215670" y="430633"/>
                  </a:cubicBezTo>
                  <a:cubicBezTo>
                    <a:pt x="1215670" y="430633"/>
                    <a:pt x="1215670" y="429363"/>
                    <a:pt x="1215670" y="429363"/>
                  </a:cubicBezTo>
                  <a:cubicBezTo>
                    <a:pt x="1215670" y="429363"/>
                    <a:pt x="1215670" y="428093"/>
                    <a:pt x="1215670" y="428093"/>
                  </a:cubicBezTo>
                  <a:lnTo>
                    <a:pt x="1215670" y="428093"/>
                  </a:lnTo>
                  <a:cubicBezTo>
                    <a:pt x="1215670" y="428093"/>
                    <a:pt x="1215670" y="428093"/>
                    <a:pt x="1215670" y="426823"/>
                  </a:cubicBezTo>
                  <a:lnTo>
                    <a:pt x="1216941" y="425552"/>
                  </a:lnTo>
                  <a:lnTo>
                    <a:pt x="1218211" y="424282"/>
                  </a:lnTo>
                  <a:lnTo>
                    <a:pt x="1219481" y="423012"/>
                  </a:lnTo>
                  <a:lnTo>
                    <a:pt x="1774599" y="64786"/>
                  </a:lnTo>
                  <a:lnTo>
                    <a:pt x="1606921" y="24136"/>
                  </a:lnTo>
                  <a:lnTo>
                    <a:pt x="1510378" y="0"/>
                  </a:lnTo>
                  <a:lnTo>
                    <a:pt x="865069" y="4077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865A97D-8EE2-072D-911C-0BDA4A14802A}"/>
                </a:ext>
              </a:extLst>
            </p:cNvPr>
            <p:cNvSpPr/>
            <p:nvPr/>
          </p:nvSpPr>
          <p:spPr>
            <a:xfrm>
              <a:off x="1549757" y="3645774"/>
              <a:ext cx="1105154" cy="3208789"/>
            </a:xfrm>
            <a:custGeom>
              <a:avLst/>
              <a:gdLst>
                <a:gd name="connsiteX0" fmla="*/ 0 w 1105154"/>
                <a:gd name="connsiteY0" fmla="*/ 0 h 3208789"/>
                <a:gd name="connsiteX1" fmla="*/ 47001 w 1105154"/>
                <a:gd name="connsiteY1" fmla="*/ 603395 h 3208789"/>
                <a:gd name="connsiteX2" fmla="*/ 96542 w 1105154"/>
                <a:gd name="connsiteY2" fmla="*/ 1251250 h 3208789"/>
                <a:gd name="connsiteX3" fmla="*/ 96542 w 1105154"/>
                <a:gd name="connsiteY3" fmla="*/ 1251250 h 3208789"/>
                <a:gd name="connsiteX4" fmla="*/ 111786 w 1105154"/>
                <a:gd name="connsiteY4" fmla="*/ 1454499 h 3208789"/>
                <a:gd name="connsiteX5" fmla="*/ 111786 w 1105154"/>
                <a:gd name="connsiteY5" fmla="*/ 1454499 h 3208789"/>
                <a:gd name="connsiteX6" fmla="*/ 121948 w 1105154"/>
                <a:gd name="connsiteY6" fmla="*/ 1580259 h 3208789"/>
                <a:gd name="connsiteX7" fmla="*/ 161327 w 1105154"/>
                <a:gd name="connsiteY7" fmla="*/ 2092192 h 3208789"/>
                <a:gd name="connsiteX8" fmla="*/ 213409 w 1105154"/>
                <a:gd name="connsiteY8" fmla="*/ 2761643 h 3208789"/>
                <a:gd name="connsiteX9" fmla="*/ 217220 w 1105154"/>
                <a:gd name="connsiteY9" fmla="*/ 2813725 h 3208789"/>
                <a:gd name="connsiteX10" fmla="*/ 867610 w 1105154"/>
                <a:gd name="connsiteY10" fmla="*/ 3051273 h 3208789"/>
                <a:gd name="connsiteX11" fmla="*/ 867610 w 1105154"/>
                <a:gd name="connsiteY11" fmla="*/ 3051273 h 3208789"/>
                <a:gd name="connsiteX12" fmla="*/ 868880 w 1105154"/>
                <a:gd name="connsiteY12" fmla="*/ 3052543 h 3208789"/>
                <a:gd name="connsiteX13" fmla="*/ 870151 w 1105154"/>
                <a:gd name="connsiteY13" fmla="*/ 3052543 h 3208789"/>
                <a:gd name="connsiteX14" fmla="*/ 870151 w 1105154"/>
                <a:gd name="connsiteY14" fmla="*/ 3052543 h 3208789"/>
                <a:gd name="connsiteX15" fmla="*/ 870151 w 1105154"/>
                <a:gd name="connsiteY15" fmla="*/ 3052543 h 3208789"/>
                <a:gd name="connsiteX16" fmla="*/ 870151 w 1105154"/>
                <a:gd name="connsiteY16" fmla="*/ 3052543 h 3208789"/>
                <a:gd name="connsiteX17" fmla="*/ 870151 w 1105154"/>
                <a:gd name="connsiteY17" fmla="*/ 3053813 h 3208789"/>
                <a:gd name="connsiteX18" fmla="*/ 870151 w 1105154"/>
                <a:gd name="connsiteY18" fmla="*/ 3055083 h 3208789"/>
                <a:gd name="connsiteX19" fmla="*/ 870151 w 1105154"/>
                <a:gd name="connsiteY19" fmla="*/ 3056353 h 3208789"/>
                <a:gd name="connsiteX20" fmla="*/ 870151 w 1105154"/>
                <a:gd name="connsiteY20" fmla="*/ 3057624 h 3208789"/>
                <a:gd name="connsiteX21" fmla="*/ 879043 w 1105154"/>
                <a:gd name="connsiteY21" fmla="*/ 3208790 h 3208789"/>
                <a:gd name="connsiteX22" fmla="*/ 1105155 w 1105154"/>
                <a:gd name="connsiteY22" fmla="*/ 3208790 h 3208789"/>
                <a:gd name="connsiteX23" fmla="*/ 940017 w 1105154"/>
                <a:gd name="connsiteY23" fmla="*/ 268034 h 3208789"/>
                <a:gd name="connsiteX24" fmla="*/ 0 w 1105154"/>
                <a:gd name="connsiteY24" fmla="*/ 0 h 320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05154" h="3208789">
                  <a:moveTo>
                    <a:pt x="0" y="0"/>
                  </a:moveTo>
                  <a:lnTo>
                    <a:pt x="47001" y="603395"/>
                  </a:lnTo>
                  <a:lnTo>
                    <a:pt x="96542" y="1251250"/>
                  </a:lnTo>
                  <a:lnTo>
                    <a:pt x="96542" y="1251250"/>
                  </a:lnTo>
                  <a:lnTo>
                    <a:pt x="111786" y="1454499"/>
                  </a:lnTo>
                  <a:lnTo>
                    <a:pt x="111786" y="1454499"/>
                  </a:lnTo>
                  <a:lnTo>
                    <a:pt x="121948" y="1580259"/>
                  </a:lnTo>
                  <a:lnTo>
                    <a:pt x="161327" y="2092192"/>
                  </a:lnTo>
                  <a:lnTo>
                    <a:pt x="213409" y="2761643"/>
                  </a:lnTo>
                  <a:lnTo>
                    <a:pt x="217220" y="2813725"/>
                  </a:lnTo>
                  <a:lnTo>
                    <a:pt x="867610" y="3051273"/>
                  </a:lnTo>
                  <a:lnTo>
                    <a:pt x="867610" y="3051273"/>
                  </a:lnTo>
                  <a:lnTo>
                    <a:pt x="868880" y="3052543"/>
                  </a:lnTo>
                  <a:lnTo>
                    <a:pt x="870151" y="3052543"/>
                  </a:lnTo>
                  <a:lnTo>
                    <a:pt x="870151" y="3052543"/>
                  </a:lnTo>
                  <a:lnTo>
                    <a:pt x="870151" y="3052543"/>
                  </a:lnTo>
                  <a:cubicBezTo>
                    <a:pt x="870151" y="3052543"/>
                    <a:pt x="870151" y="3052543"/>
                    <a:pt x="870151" y="3052543"/>
                  </a:cubicBezTo>
                  <a:lnTo>
                    <a:pt x="870151" y="3053813"/>
                  </a:lnTo>
                  <a:lnTo>
                    <a:pt x="870151" y="3055083"/>
                  </a:lnTo>
                  <a:lnTo>
                    <a:pt x="870151" y="3056353"/>
                  </a:lnTo>
                  <a:cubicBezTo>
                    <a:pt x="870151" y="3056353"/>
                    <a:pt x="870151" y="3056353"/>
                    <a:pt x="870151" y="3057624"/>
                  </a:cubicBezTo>
                  <a:lnTo>
                    <a:pt x="879043" y="3208790"/>
                  </a:lnTo>
                  <a:lnTo>
                    <a:pt x="1105155" y="3208790"/>
                  </a:lnTo>
                  <a:lnTo>
                    <a:pt x="940017" y="268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6DA0CD8-48FA-8BD6-2E15-53A43CCB5D78}"/>
                </a:ext>
              </a:extLst>
            </p:cNvPr>
            <p:cNvSpPr/>
            <p:nvPr/>
          </p:nvSpPr>
          <p:spPr>
            <a:xfrm>
              <a:off x="1131831" y="50812"/>
              <a:ext cx="1675516" cy="658017"/>
            </a:xfrm>
            <a:custGeom>
              <a:avLst/>
              <a:gdLst>
                <a:gd name="connsiteX0" fmla="*/ 588146 w 1675516"/>
                <a:gd name="connsiteY0" fmla="*/ 658018 h 658017"/>
                <a:gd name="connsiteX1" fmla="*/ 1675517 w 1675516"/>
                <a:gd name="connsiteY1" fmla="*/ 101624 h 658017"/>
                <a:gd name="connsiteX2" fmla="*/ 1097533 w 1675516"/>
                <a:gd name="connsiteY2" fmla="*/ 0 h 658017"/>
                <a:gd name="connsiteX3" fmla="*/ 231193 w 1675516"/>
                <a:gd name="connsiteY3" fmla="*/ 428093 h 658017"/>
                <a:gd name="connsiteX4" fmla="*/ 229923 w 1675516"/>
                <a:gd name="connsiteY4" fmla="*/ 428093 h 658017"/>
                <a:gd name="connsiteX5" fmla="*/ 229923 w 1675516"/>
                <a:gd name="connsiteY5" fmla="*/ 428093 h 658017"/>
                <a:gd name="connsiteX6" fmla="*/ 0 w 1675516"/>
                <a:gd name="connsiteY6" fmla="*/ 542420 h 65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5516" h="658017">
                  <a:moveTo>
                    <a:pt x="588146" y="658018"/>
                  </a:moveTo>
                  <a:lnTo>
                    <a:pt x="1675517" y="101624"/>
                  </a:lnTo>
                  <a:lnTo>
                    <a:pt x="1097533" y="0"/>
                  </a:lnTo>
                  <a:lnTo>
                    <a:pt x="231193" y="428093"/>
                  </a:lnTo>
                  <a:lnTo>
                    <a:pt x="229923" y="428093"/>
                  </a:lnTo>
                  <a:lnTo>
                    <a:pt x="229923" y="428093"/>
                  </a:lnTo>
                  <a:lnTo>
                    <a:pt x="0" y="542420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9F8C843-459B-0732-8C11-D8B96661445D}"/>
                </a:ext>
              </a:extLst>
            </p:cNvPr>
            <p:cNvSpPr/>
            <p:nvPr/>
          </p:nvSpPr>
          <p:spPr>
            <a:xfrm>
              <a:off x="1421457" y="4263143"/>
              <a:ext cx="208328" cy="623719"/>
            </a:xfrm>
            <a:custGeom>
              <a:avLst/>
              <a:gdLst>
                <a:gd name="connsiteX0" fmla="*/ 38109 w 208328"/>
                <a:gd name="connsiteY0" fmla="*/ 569096 h 623719"/>
                <a:gd name="connsiteX1" fmla="*/ 208328 w 208328"/>
                <a:gd name="connsiteY1" fmla="*/ 623720 h 623719"/>
                <a:gd name="connsiteX2" fmla="*/ 160057 w 208328"/>
                <a:gd name="connsiteY2" fmla="*/ 0 h 623719"/>
                <a:gd name="connsiteX3" fmla="*/ 0 w 208328"/>
                <a:gd name="connsiteY3" fmla="*/ 105435 h 62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328" h="623719">
                  <a:moveTo>
                    <a:pt x="38109" y="569096"/>
                  </a:moveTo>
                  <a:lnTo>
                    <a:pt x="208328" y="623720"/>
                  </a:lnTo>
                  <a:lnTo>
                    <a:pt x="160057" y="0"/>
                  </a:lnTo>
                  <a:lnTo>
                    <a:pt x="0" y="105435"/>
                  </a:lnTo>
                  <a:close/>
                </a:path>
              </a:pathLst>
            </a:custGeom>
            <a:solidFill>
              <a:schemeClr val="accent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EE1D0BA-5E12-0D77-1567-8D8E184BA54A}"/>
                </a:ext>
              </a:extLst>
            </p:cNvPr>
            <p:cNvSpPr/>
            <p:nvPr/>
          </p:nvSpPr>
          <p:spPr>
            <a:xfrm>
              <a:off x="1275374" y="4846213"/>
              <a:ext cx="372195" cy="242628"/>
            </a:xfrm>
            <a:custGeom>
              <a:avLst/>
              <a:gdLst>
                <a:gd name="connsiteX0" fmla="*/ 177841 w 372195"/>
                <a:gd name="connsiteY0" fmla="*/ 0 h 242628"/>
                <a:gd name="connsiteX1" fmla="*/ 171490 w 372195"/>
                <a:gd name="connsiteY1" fmla="*/ 6352 h 242628"/>
                <a:gd name="connsiteX2" fmla="*/ 170219 w 372195"/>
                <a:gd name="connsiteY2" fmla="*/ 6352 h 242628"/>
                <a:gd name="connsiteX3" fmla="*/ 121948 w 372195"/>
                <a:gd name="connsiteY3" fmla="*/ 39380 h 242628"/>
                <a:gd name="connsiteX4" fmla="*/ 0 w 372195"/>
                <a:gd name="connsiteY4" fmla="*/ 121949 h 242628"/>
                <a:gd name="connsiteX5" fmla="*/ 372196 w 372195"/>
                <a:gd name="connsiteY5" fmla="*/ 242628 h 242628"/>
                <a:gd name="connsiteX6" fmla="*/ 358223 w 372195"/>
                <a:gd name="connsiteY6" fmla="*/ 55893 h 242628"/>
                <a:gd name="connsiteX7" fmla="*/ 177841 w 372195"/>
                <a:gd name="connsiteY7" fmla="*/ 0 h 242628"/>
                <a:gd name="connsiteX8" fmla="*/ 177841 w 372195"/>
                <a:gd name="connsiteY8" fmla="*/ 0 h 24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2195" h="242628">
                  <a:moveTo>
                    <a:pt x="177841" y="0"/>
                  </a:moveTo>
                  <a:cubicBezTo>
                    <a:pt x="177841" y="3811"/>
                    <a:pt x="174030" y="5081"/>
                    <a:pt x="171490" y="6352"/>
                  </a:cubicBezTo>
                  <a:lnTo>
                    <a:pt x="170219" y="6352"/>
                  </a:lnTo>
                  <a:lnTo>
                    <a:pt x="121948" y="39380"/>
                  </a:lnTo>
                  <a:lnTo>
                    <a:pt x="0" y="121949"/>
                  </a:lnTo>
                  <a:lnTo>
                    <a:pt x="372196" y="242628"/>
                  </a:lnTo>
                  <a:lnTo>
                    <a:pt x="358223" y="55893"/>
                  </a:lnTo>
                  <a:lnTo>
                    <a:pt x="177841" y="0"/>
                  </a:lnTo>
                  <a:lnTo>
                    <a:pt x="177841" y="0"/>
                  </a:lnTo>
                  <a:close/>
                </a:path>
              </a:pathLst>
            </a:custGeom>
            <a:solidFill>
              <a:srgbClr val="F4F5F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291E65B-6F95-7EDE-790D-773A29861D82}"/>
                </a:ext>
              </a:extLst>
            </p:cNvPr>
            <p:cNvSpPr/>
            <p:nvPr/>
          </p:nvSpPr>
          <p:spPr>
            <a:xfrm>
              <a:off x="5589289" y="6801212"/>
              <a:ext cx="57163" cy="53352"/>
            </a:xfrm>
            <a:custGeom>
              <a:avLst/>
              <a:gdLst>
                <a:gd name="connsiteX0" fmla="*/ 0 w 57163"/>
                <a:gd name="connsiteY0" fmla="*/ 53352 h 53352"/>
                <a:gd name="connsiteX1" fmla="*/ 57163 w 57163"/>
                <a:gd name="connsiteY1" fmla="*/ 53352 h 53352"/>
                <a:gd name="connsiteX2" fmla="*/ 57163 w 57163"/>
                <a:gd name="connsiteY2" fmla="*/ 0 h 5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63" h="53352">
                  <a:moveTo>
                    <a:pt x="0" y="53352"/>
                  </a:moveTo>
                  <a:lnTo>
                    <a:pt x="57163" y="53352"/>
                  </a:lnTo>
                  <a:lnTo>
                    <a:pt x="57163" y="0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2BADA3B-F26A-4BCD-352F-DEA8DFB5F085}"/>
                </a:ext>
              </a:extLst>
            </p:cNvPr>
            <p:cNvSpPr/>
            <p:nvPr/>
          </p:nvSpPr>
          <p:spPr>
            <a:xfrm>
              <a:off x="2507558" y="3371389"/>
              <a:ext cx="903178" cy="3481905"/>
            </a:xfrm>
            <a:custGeom>
              <a:avLst/>
              <a:gdLst>
                <a:gd name="connsiteX0" fmla="*/ 402683 w 903178"/>
                <a:gd name="connsiteY0" fmla="*/ 3194817 h 3481905"/>
                <a:gd name="connsiteX1" fmla="*/ 402683 w 903178"/>
                <a:gd name="connsiteY1" fmla="*/ 3193546 h 3481905"/>
                <a:gd name="connsiteX2" fmla="*/ 402683 w 903178"/>
                <a:gd name="connsiteY2" fmla="*/ 3193546 h 3481905"/>
                <a:gd name="connsiteX3" fmla="*/ 402683 w 903178"/>
                <a:gd name="connsiteY3" fmla="*/ 3192277 h 3481905"/>
                <a:gd name="connsiteX4" fmla="*/ 402683 w 903178"/>
                <a:gd name="connsiteY4" fmla="*/ 3192277 h 3481905"/>
                <a:gd name="connsiteX5" fmla="*/ 402683 w 903178"/>
                <a:gd name="connsiteY5" fmla="*/ 3192277 h 3481905"/>
                <a:gd name="connsiteX6" fmla="*/ 403953 w 903178"/>
                <a:gd name="connsiteY6" fmla="*/ 3191006 h 3481905"/>
                <a:gd name="connsiteX7" fmla="*/ 403953 w 903178"/>
                <a:gd name="connsiteY7" fmla="*/ 3189736 h 3481905"/>
                <a:gd name="connsiteX8" fmla="*/ 403953 w 903178"/>
                <a:gd name="connsiteY8" fmla="*/ 3189736 h 3481905"/>
                <a:gd name="connsiteX9" fmla="*/ 403953 w 903178"/>
                <a:gd name="connsiteY9" fmla="*/ 3189736 h 3481905"/>
                <a:gd name="connsiteX10" fmla="*/ 903178 w 903178"/>
                <a:gd name="connsiteY10" fmla="*/ 2785779 h 3481905"/>
                <a:gd name="connsiteX11" fmla="*/ 800285 w 903178"/>
                <a:gd name="connsiteY11" fmla="*/ 0 h 3481905"/>
                <a:gd name="connsiteX12" fmla="*/ 0 w 903178"/>
                <a:gd name="connsiteY12" fmla="*/ 539880 h 3481905"/>
                <a:gd name="connsiteX13" fmla="*/ 163868 w 903178"/>
                <a:gd name="connsiteY13" fmla="*/ 3481906 h 3481905"/>
                <a:gd name="connsiteX14" fmla="*/ 416656 w 903178"/>
                <a:gd name="connsiteY14" fmla="*/ 3481906 h 3481905"/>
                <a:gd name="connsiteX15" fmla="*/ 402683 w 903178"/>
                <a:gd name="connsiteY15" fmla="*/ 3194817 h 3481905"/>
                <a:gd name="connsiteX16" fmla="*/ 402683 w 903178"/>
                <a:gd name="connsiteY16" fmla="*/ 3194817 h 348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3178" h="3481905">
                  <a:moveTo>
                    <a:pt x="402683" y="3194817"/>
                  </a:moveTo>
                  <a:cubicBezTo>
                    <a:pt x="402683" y="3194817"/>
                    <a:pt x="402683" y="3193546"/>
                    <a:pt x="402683" y="3193546"/>
                  </a:cubicBezTo>
                  <a:lnTo>
                    <a:pt x="402683" y="3193546"/>
                  </a:lnTo>
                  <a:cubicBezTo>
                    <a:pt x="402683" y="3193546"/>
                    <a:pt x="402683" y="3193546"/>
                    <a:pt x="402683" y="3192277"/>
                  </a:cubicBezTo>
                  <a:lnTo>
                    <a:pt x="402683" y="3192277"/>
                  </a:lnTo>
                  <a:lnTo>
                    <a:pt x="402683" y="3192277"/>
                  </a:lnTo>
                  <a:lnTo>
                    <a:pt x="403953" y="3191006"/>
                  </a:lnTo>
                  <a:cubicBezTo>
                    <a:pt x="403953" y="3191006"/>
                    <a:pt x="403953" y="3191006"/>
                    <a:pt x="403953" y="3189736"/>
                  </a:cubicBezTo>
                  <a:lnTo>
                    <a:pt x="403953" y="3189736"/>
                  </a:lnTo>
                  <a:lnTo>
                    <a:pt x="403953" y="3189736"/>
                  </a:lnTo>
                  <a:lnTo>
                    <a:pt x="903178" y="2785779"/>
                  </a:lnTo>
                  <a:lnTo>
                    <a:pt x="800285" y="0"/>
                  </a:lnTo>
                  <a:lnTo>
                    <a:pt x="0" y="539880"/>
                  </a:lnTo>
                  <a:lnTo>
                    <a:pt x="163868" y="3481906"/>
                  </a:lnTo>
                  <a:lnTo>
                    <a:pt x="416656" y="3481906"/>
                  </a:lnTo>
                  <a:lnTo>
                    <a:pt x="402683" y="3194817"/>
                  </a:lnTo>
                  <a:cubicBezTo>
                    <a:pt x="402683" y="3196087"/>
                    <a:pt x="402683" y="3194817"/>
                    <a:pt x="402683" y="319481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A148D08-DA58-7D14-41CA-5D1D083B3208}"/>
                </a:ext>
              </a:extLst>
            </p:cNvPr>
            <p:cNvSpPr/>
            <p:nvPr/>
          </p:nvSpPr>
          <p:spPr>
            <a:xfrm>
              <a:off x="2933106" y="6168600"/>
              <a:ext cx="734229" cy="483986"/>
            </a:xfrm>
            <a:custGeom>
              <a:avLst/>
              <a:gdLst>
                <a:gd name="connsiteX0" fmla="*/ 489063 w 734229"/>
                <a:gd name="connsiteY0" fmla="*/ 0 h 483986"/>
                <a:gd name="connsiteX1" fmla="*/ 0 w 734229"/>
                <a:gd name="connsiteY1" fmla="*/ 395065 h 483986"/>
                <a:gd name="connsiteX2" fmla="*/ 248978 w 734229"/>
                <a:gd name="connsiteY2" fmla="*/ 483986 h 483986"/>
                <a:gd name="connsiteX3" fmla="*/ 734230 w 734229"/>
                <a:gd name="connsiteY3" fmla="*/ 83840 h 48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229" h="483986">
                  <a:moveTo>
                    <a:pt x="489063" y="0"/>
                  </a:moveTo>
                  <a:lnTo>
                    <a:pt x="0" y="395065"/>
                  </a:lnTo>
                  <a:lnTo>
                    <a:pt x="248978" y="483986"/>
                  </a:lnTo>
                  <a:lnTo>
                    <a:pt x="734230" y="838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CAC0EF9-E4F5-E14C-776B-33C28F00657B}"/>
                </a:ext>
              </a:extLst>
            </p:cNvPr>
            <p:cNvSpPr/>
            <p:nvPr/>
          </p:nvSpPr>
          <p:spPr>
            <a:xfrm>
              <a:off x="3324356" y="3367578"/>
              <a:ext cx="350600" cy="2872159"/>
            </a:xfrm>
            <a:custGeom>
              <a:avLst/>
              <a:gdLst>
                <a:gd name="connsiteX0" fmla="*/ 264221 w 350600"/>
                <a:gd name="connsiteY0" fmla="*/ 69867 h 2872159"/>
                <a:gd name="connsiteX1" fmla="*/ 0 w 350600"/>
                <a:gd name="connsiteY1" fmla="*/ 0 h 2872159"/>
                <a:gd name="connsiteX2" fmla="*/ 102893 w 350600"/>
                <a:gd name="connsiteY2" fmla="*/ 2787049 h 2872159"/>
                <a:gd name="connsiteX3" fmla="*/ 350601 w 350600"/>
                <a:gd name="connsiteY3" fmla="*/ 2872160 h 287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600" h="2872159">
                  <a:moveTo>
                    <a:pt x="264221" y="69867"/>
                  </a:moveTo>
                  <a:lnTo>
                    <a:pt x="0" y="0"/>
                  </a:lnTo>
                  <a:lnTo>
                    <a:pt x="102893" y="2787049"/>
                  </a:lnTo>
                  <a:lnTo>
                    <a:pt x="350601" y="2872160"/>
                  </a:lnTo>
                  <a:close/>
                </a:path>
              </a:pathLst>
            </a:custGeom>
            <a:solidFill>
              <a:srgbClr val="E8E7E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C60AEAD-03D5-F7E1-9156-ED9F5CDC7DB1}"/>
                </a:ext>
              </a:extLst>
            </p:cNvPr>
            <p:cNvSpPr/>
            <p:nvPr/>
          </p:nvSpPr>
          <p:spPr>
            <a:xfrm>
              <a:off x="2799725" y="2752750"/>
              <a:ext cx="561469" cy="496689"/>
            </a:xfrm>
            <a:custGeom>
              <a:avLst/>
              <a:gdLst>
                <a:gd name="connsiteX0" fmla="*/ 561470 w 561469"/>
                <a:gd name="connsiteY0" fmla="*/ 496689 h 496689"/>
                <a:gd name="connsiteX1" fmla="*/ 543686 w 561469"/>
                <a:gd name="connsiteY1" fmla="*/ 0 h 496689"/>
                <a:gd name="connsiteX2" fmla="*/ 0 w 561469"/>
                <a:gd name="connsiteY2" fmla="*/ 350604 h 4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469" h="496689">
                  <a:moveTo>
                    <a:pt x="561470" y="496689"/>
                  </a:moveTo>
                  <a:lnTo>
                    <a:pt x="543686" y="0"/>
                  </a:lnTo>
                  <a:lnTo>
                    <a:pt x="0" y="350604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A398676-2ECB-2891-9713-C1D881F60B40}"/>
                </a:ext>
              </a:extLst>
            </p:cNvPr>
            <p:cNvSpPr/>
            <p:nvPr/>
          </p:nvSpPr>
          <p:spPr>
            <a:xfrm>
              <a:off x="3767689" y="4880511"/>
              <a:ext cx="72406" cy="73677"/>
            </a:xfrm>
            <a:custGeom>
              <a:avLst/>
              <a:gdLst>
                <a:gd name="connsiteX0" fmla="*/ 0 w 72406"/>
                <a:gd name="connsiteY0" fmla="*/ 69867 h 73677"/>
                <a:gd name="connsiteX1" fmla="*/ 1270 w 72406"/>
                <a:gd name="connsiteY1" fmla="*/ 73678 h 73677"/>
                <a:gd name="connsiteX2" fmla="*/ 72406 w 72406"/>
                <a:gd name="connsiteY2" fmla="*/ 19055 h 73677"/>
                <a:gd name="connsiteX3" fmla="*/ 71136 w 72406"/>
                <a:gd name="connsiteY3" fmla="*/ 3811 h 73677"/>
                <a:gd name="connsiteX4" fmla="*/ 71136 w 72406"/>
                <a:gd name="connsiteY4" fmla="*/ 0 h 73677"/>
                <a:gd name="connsiteX5" fmla="*/ 0 w 72406"/>
                <a:gd name="connsiteY5" fmla="*/ 54623 h 7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406" h="73677">
                  <a:moveTo>
                    <a:pt x="0" y="69867"/>
                  </a:moveTo>
                  <a:lnTo>
                    <a:pt x="1270" y="73678"/>
                  </a:lnTo>
                  <a:lnTo>
                    <a:pt x="72406" y="19055"/>
                  </a:lnTo>
                  <a:lnTo>
                    <a:pt x="71136" y="3811"/>
                  </a:lnTo>
                  <a:lnTo>
                    <a:pt x="71136" y="0"/>
                  </a:lnTo>
                  <a:lnTo>
                    <a:pt x="0" y="5462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8AF7B4B-9D90-45CE-094F-37BFCB46CB72}"/>
                </a:ext>
              </a:extLst>
            </p:cNvPr>
            <p:cNvSpPr/>
            <p:nvPr/>
          </p:nvSpPr>
          <p:spPr>
            <a:xfrm>
              <a:off x="1740301" y="6465851"/>
              <a:ext cx="19054" cy="7621"/>
            </a:xfrm>
            <a:custGeom>
              <a:avLst/>
              <a:gdLst>
                <a:gd name="connsiteX0" fmla="*/ 19054 w 19054"/>
                <a:gd name="connsiteY0" fmla="*/ 7622 h 7621"/>
                <a:gd name="connsiteX1" fmla="*/ 19054 w 19054"/>
                <a:gd name="connsiteY1" fmla="*/ 7622 h 7621"/>
                <a:gd name="connsiteX2" fmla="*/ 16514 w 19054"/>
                <a:gd name="connsiteY2" fmla="*/ 5081 h 7621"/>
                <a:gd name="connsiteX3" fmla="*/ 3811 w 19054"/>
                <a:gd name="connsiteY3" fmla="*/ 0 h 7621"/>
                <a:gd name="connsiteX4" fmla="*/ 0 w 19054"/>
                <a:gd name="connsiteY4" fmla="*/ 3811 h 7621"/>
                <a:gd name="connsiteX5" fmla="*/ 0 w 19054"/>
                <a:gd name="connsiteY5" fmla="*/ 3811 h 7621"/>
                <a:gd name="connsiteX6" fmla="*/ 1270 w 19054"/>
                <a:gd name="connsiteY6" fmla="*/ 3811 h 7621"/>
                <a:gd name="connsiteX7" fmla="*/ 2541 w 19054"/>
                <a:gd name="connsiteY7" fmla="*/ 2541 h 7621"/>
                <a:gd name="connsiteX8" fmla="*/ 3811 w 19054"/>
                <a:gd name="connsiteY8" fmla="*/ 2541 h 7621"/>
                <a:gd name="connsiteX9" fmla="*/ 5081 w 19054"/>
                <a:gd name="connsiteY9" fmla="*/ 2541 h 7621"/>
                <a:gd name="connsiteX10" fmla="*/ 6351 w 19054"/>
                <a:gd name="connsiteY10" fmla="*/ 2541 h 7621"/>
                <a:gd name="connsiteX11" fmla="*/ 7622 w 19054"/>
                <a:gd name="connsiteY11" fmla="*/ 2541 h 7621"/>
                <a:gd name="connsiteX12" fmla="*/ 19054 w 19054"/>
                <a:gd name="connsiteY12" fmla="*/ 7622 h 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54" h="7621">
                  <a:moveTo>
                    <a:pt x="19054" y="7622"/>
                  </a:moveTo>
                  <a:lnTo>
                    <a:pt x="19054" y="7622"/>
                  </a:lnTo>
                  <a:lnTo>
                    <a:pt x="16514" y="5081"/>
                  </a:lnTo>
                  <a:lnTo>
                    <a:pt x="3811" y="0"/>
                  </a:lnTo>
                  <a:lnTo>
                    <a:pt x="0" y="3811"/>
                  </a:lnTo>
                  <a:lnTo>
                    <a:pt x="0" y="3811"/>
                  </a:lnTo>
                  <a:lnTo>
                    <a:pt x="1270" y="3811"/>
                  </a:lnTo>
                  <a:lnTo>
                    <a:pt x="2541" y="2541"/>
                  </a:lnTo>
                  <a:lnTo>
                    <a:pt x="3811" y="2541"/>
                  </a:lnTo>
                  <a:lnTo>
                    <a:pt x="5081" y="2541"/>
                  </a:lnTo>
                  <a:lnTo>
                    <a:pt x="6351" y="2541"/>
                  </a:lnTo>
                  <a:lnTo>
                    <a:pt x="7622" y="2541"/>
                  </a:lnTo>
                  <a:lnTo>
                    <a:pt x="19054" y="762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88EEF86-6308-8799-B0F0-A2D116F8AEB1}"/>
                </a:ext>
              </a:extLst>
            </p:cNvPr>
            <p:cNvSpPr/>
            <p:nvPr/>
          </p:nvSpPr>
          <p:spPr>
            <a:xfrm>
              <a:off x="1727598" y="6449337"/>
              <a:ext cx="29216" cy="25406"/>
            </a:xfrm>
            <a:custGeom>
              <a:avLst/>
              <a:gdLst>
                <a:gd name="connsiteX0" fmla="*/ 27946 w 29216"/>
                <a:gd name="connsiteY0" fmla="*/ 21595 h 25406"/>
                <a:gd name="connsiteX1" fmla="*/ 27946 w 29216"/>
                <a:gd name="connsiteY1" fmla="*/ 21595 h 25406"/>
                <a:gd name="connsiteX2" fmla="*/ 25406 w 29216"/>
                <a:gd name="connsiteY2" fmla="*/ 20325 h 25406"/>
                <a:gd name="connsiteX3" fmla="*/ 24135 w 29216"/>
                <a:gd name="connsiteY3" fmla="*/ 19055 h 25406"/>
                <a:gd name="connsiteX4" fmla="*/ 24135 w 29216"/>
                <a:gd name="connsiteY4" fmla="*/ 17784 h 25406"/>
                <a:gd name="connsiteX5" fmla="*/ 24135 w 29216"/>
                <a:gd name="connsiteY5" fmla="*/ 16514 h 25406"/>
                <a:gd name="connsiteX6" fmla="*/ 24135 w 29216"/>
                <a:gd name="connsiteY6" fmla="*/ 16514 h 25406"/>
                <a:gd name="connsiteX7" fmla="*/ 24135 w 29216"/>
                <a:gd name="connsiteY7" fmla="*/ 16514 h 25406"/>
                <a:gd name="connsiteX8" fmla="*/ 22865 w 29216"/>
                <a:gd name="connsiteY8" fmla="*/ 5081 h 25406"/>
                <a:gd name="connsiteX9" fmla="*/ 8892 w 29216"/>
                <a:gd name="connsiteY9" fmla="*/ 0 h 25406"/>
                <a:gd name="connsiteX10" fmla="*/ 8892 w 29216"/>
                <a:gd name="connsiteY10" fmla="*/ 5081 h 25406"/>
                <a:gd name="connsiteX11" fmla="*/ 8892 w 29216"/>
                <a:gd name="connsiteY11" fmla="*/ 5081 h 25406"/>
                <a:gd name="connsiteX12" fmla="*/ 8892 w 29216"/>
                <a:gd name="connsiteY12" fmla="*/ 6352 h 25406"/>
                <a:gd name="connsiteX13" fmla="*/ 8892 w 29216"/>
                <a:gd name="connsiteY13" fmla="*/ 8892 h 25406"/>
                <a:gd name="connsiteX14" fmla="*/ 8892 w 29216"/>
                <a:gd name="connsiteY14" fmla="*/ 8892 h 25406"/>
                <a:gd name="connsiteX15" fmla="*/ 8892 w 29216"/>
                <a:gd name="connsiteY15" fmla="*/ 8892 h 25406"/>
                <a:gd name="connsiteX16" fmla="*/ 7622 w 29216"/>
                <a:gd name="connsiteY16" fmla="*/ 11433 h 25406"/>
                <a:gd name="connsiteX17" fmla="*/ 6351 w 29216"/>
                <a:gd name="connsiteY17" fmla="*/ 12703 h 25406"/>
                <a:gd name="connsiteX18" fmla="*/ 5081 w 29216"/>
                <a:gd name="connsiteY18" fmla="*/ 13973 h 25406"/>
                <a:gd name="connsiteX19" fmla="*/ 3811 w 29216"/>
                <a:gd name="connsiteY19" fmla="*/ 13973 h 25406"/>
                <a:gd name="connsiteX20" fmla="*/ 2541 w 29216"/>
                <a:gd name="connsiteY20" fmla="*/ 13973 h 25406"/>
                <a:gd name="connsiteX21" fmla="*/ 2541 w 29216"/>
                <a:gd name="connsiteY21" fmla="*/ 13973 h 25406"/>
                <a:gd name="connsiteX22" fmla="*/ 0 w 29216"/>
                <a:gd name="connsiteY22" fmla="*/ 13973 h 25406"/>
                <a:gd name="connsiteX23" fmla="*/ 0 w 29216"/>
                <a:gd name="connsiteY23" fmla="*/ 13973 h 25406"/>
                <a:gd name="connsiteX24" fmla="*/ 0 w 29216"/>
                <a:gd name="connsiteY24" fmla="*/ 13973 h 25406"/>
                <a:gd name="connsiteX25" fmla="*/ 16514 w 29216"/>
                <a:gd name="connsiteY25" fmla="*/ 20325 h 25406"/>
                <a:gd name="connsiteX26" fmla="*/ 29217 w 29216"/>
                <a:gd name="connsiteY26" fmla="*/ 25406 h 25406"/>
                <a:gd name="connsiteX27" fmla="*/ 27946 w 29216"/>
                <a:gd name="connsiteY27" fmla="*/ 21595 h 2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216" h="25406">
                  <a:moveTo>
                    <a:pt x="27946" y="21595"/>
                  </a:moveTo>
                  <a:lnTo>
                    <a:pt x="27946" y="21595"/>
                  </a:lnTo>
                  <a:cubicBezTo>
                    <a:pt x="26676" y="20325"/>
                    <a:pt x="26676" y="20325"/>
                    <a:pt x="25406" y="20325"/>
                  </a:cubicBezTo>
                  <a:cubicBezTo>
                    <a:pt x="25406" y="20325"/>
                    <a:pt x="25406" y="19055"/>
                    <a:pt x="24135" y="19055"/>
                  </a:cubicBezTo>
                  <a:cubicBezTo>
                    <a:pt x="24135" y="19055"/>
                    <a:pt x="24135" y="17784"/>
                    <a:pt x="24135" y="17784"/>
                  </a:cubicBezTo>
                  <a:cubicBezTo>
                    <a:pt x="24135" y="17784"/>
                    <a:pt x="24135" y="17784"/>
                    <a:pt x="24135" y="16514"/>
                  </a:cubicBezTo>
                  <a:lnTo>
                    <a:pt x="24135" y="16514"/>
                  </a:lnTo>
                  <a:lnTo>
                    <a:pt x="24135" y="16514"/>
                  </a:lnTo>
                  <a:lnTo>
                    <a:pt x="22865" y="5081"/>
                  </a:lnTo>
                  <a:lnTo>
                    <a:pt x="8892" y="0"/>
                  </a:lnTo>
                  <a:lnTo>
                    <a:pt x="8892" y="5081"/>
                  </a:lnTo>
                  <a:lnTo>
                    <a:pt x="8892" y="5081"/>
                  </a:lnTo>
                  <a:cubicBezTo>
                    <a:pt x="8892" y="5081"/>
                    <a:pt x="8892" y="6352"/>
                    <a:pt x="8892" y="6352"/>
                  </a:cubicBezTo>
                  <a:cubicBezTo>
                    <a:pt x="8892" y="7622"/>
                    <a:pt x="8892" y="7622"/>
                    <a:pt x="8892" y="8892"/>
                  </a:cubicBezTo>
                  <a:lnTo>
                    <a:pt x="8892" y="8892"/>
                  </a:lnTo>
                  <a:lnTo>
                    <a:pt x="8892" y="8892"/>
                  </a:lnTo>
                  <a:cubicBezTo>
                    <a:pt x="8892" y="10162"/>
                    <a:pt x="7622" y="10162"/>
                    <a:pt x="7622" y="11433"/>
                  </a:cubicBezTo>
                  <a:cubicBezTo>
                    <a:pt x="7622" y="11433"/>
                    <a:pt x="7622" y="11433"/>
                    <a:pt x="6351" y="12703"/>
                  </a:cubicBezTo>
                  <a:cubicBezTo>
                    <a:pt x="6351" y="12703"/>
                    <a:pt x="5081" y="13973"/>
                    <a:pt x="5081" y="13973"/>
                  </a:cubicBezTo>
                  <a:lnTo>
                    <a:pt x="3811" y="13973"/>
                  </a:lnTo>
                  <a:lnTo>
                    <a:pt x="2541" y="13973"/>
                  </a:lnTo>
                  <a:lnTo>
                    <a:pt x="2541" y="13973"/>
                  </a:lnTo>
                  <a:lnTo>
                    <a:pt x="0" y="13973"/>
                  </a:lnTo>
                  <a:lnTo>
                    <a:pt x="0" y="13973"/>
                  </a:lnTo>
                  <a:lnTo>
                    <a:pt x="0" y="13973"/>
                  </a:lnTo>
                  <a:lnTo>
                    <a:pt x="16514" y="20325"/>
                  </a:lnTo>
                  <a:lnTo>
                    <a:pt x="29217" y="25406"/>
                  </a:lnTo>
                  <a:lnTo>
                    <a:pt x="27946" y="2159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9C13A1C-CE2B-E5A8-FEFC-C73C79924E34}"/>
                </a:ext>
              </a:extLst>
            </p:cNvPr>
            <p:cNvSpPr/>
            <p:nvPr/>
          </p:nvSpPr>
          <p:spPr>
            <a:xfrm>
              <a:off x="6063108" y="5147275"/>
              <a:ext cx="21595" cy="301062"/>
            </a:xfrm>
            <a:custGeom>
              <a:avLst/>
              <a:gdLst>
                <a:gd name="connsiteX0" fmla="*/ 19054 w 21595"/>
                <a:gd name="connsiteY0" fmla="*/ 2540 h 301062"/>
                <a:gd name="connsiteX1" fmla="*/ 17784 w 21595"/>
                <a:gd name="connsiteY1" fmla="*/ 3811 h 301062"/>
                <a:gd name="connsiteX2" fmla="*/ 16514 w 21595"/>
                <a:gd name="connsiteY2" fmla="*/ 3811 h 301062"/>
                <a:gd name="connsiteX3" fmla="*/ 12703 w 21595"/>
                <a:gd name="connsiteY3" fmla="*/ 3811 h 301062"/>
                <a:gd name="connsiteX4" fmla="*/ 7622 w 21595"/>
                <a:gd name="connsiteY4" fmla="*/ 2540 h 301062"/>
                <a:gd name="connsiteX5" fmla="*/ 0 w 21595"/>
                <a:gd name="connsiteY5" fmla="*/ 297251 h 301062"/>
                <a:gd name="connsiteX6" fmla="*/ 8892 w 21595"/>
                <a:gd name="connsiteY6" fmla="*/ 299792 h 301062"/>
                <a:gd name="connsiteX7" fmla="*/ 13973 w 21595"/>
                <a:gd name="connsiteY7" fmla="*/ 301062 h 301062"/>
                <a:gd name="connsiteX8" fmla="*/ 21595 w 21595"/>
                <a:gd name="connsiteY8" fmla="*/ 0 h 301062"/>
                <a:gd name="connsiteX9" fmla="*/ 19054 w 21595"/>
                <a:gd name="connsiteY9" fmla="*/ 2540 h 301062"/>
                <a:gd name="connsiteX10" fmla="*/ 19054 w 21595"/>
                <a:gd name="connsiteY10" fmla="*/ 2540 h 30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595" h="301062">
                  <a:moveTo>
                    <a:pt x="19054" y="2540"/>
                  </a:moveTo>
                  <a:lnTo>
                    <a:pt x="17784" y="3811"/>
                  </a:lnTo>
                  <a:lnTo>
                    <a:pt x="16514" y="3811"/>
                  </a:lnTo>
                  <a:lnTo>
                    <a:pt x="12703" y="3811"/>
                  </a:lnTo>
                  <a:lnTo>
                    <a:pt x="7622" y="2540"/>
                  </a:lnTo>
                  <a:lnTo>
                    <a:pt x="0" y="297251"/>
                  </a:lnTo>
                  <a:lnTo>
                    <a:pt x="8892" y="299792"/>
                  </a:lnTo>
                  <a:lnTo>
                    <a:pt x="13973" y="301062"/>
                  </a:lnTo>
                  <a:lnTo>
                    <a:pt x="21595" y="0"/>
                  </a:lnTo>
                  <a:lnTo>
                    <a:pt x="19054" y="2540"/>
                  </a:lnTo>
                  <a:lnTo>
                    <a:pt x="19054" y="25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2AE54CE-EF14-B147-47E4-AC2FCD87ACFD}"/>
                </a:ext>
              </a:extLst>
            </p:cNvPr>
            <p:cNvSpPr/>
            <p:nvPr/>
          </p:nvSpPr>
          <p:spPr>
            <a:xfrm>
              <a:off x="6717309" y="5461040"/>
              <a:ext cx="2858" cy="10162"/>
            </a:xfrm>
            <a:custGeom>
              <a:avLst/>
              <a:gdLst>
                <a:gd name="connsiteX0" fmla="*/ 0 w 2858"/>
                <a:gd name="connsiteY0" fmla="*/ 0 h 10162"/>
                <a:gd name="connsiteX1" fmla="*/ 0 w 2858"/>
                <a:gd name="connsiteY1" fmla="*/ 10163 h 10162"/>
                <a:gd name="connsiteX2" fmla="*/ 0 w 2858"/>
                <a:gd name="connsiteY2" fmla="*/ 0 h 1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8" h="10162">
                  <a:moveTo>
                    <a:pt x="0" y="0"/>
                  </a:moveTo>
                  <a:lnTo>
                    <a:pt x="0" y="10163"/>
                  </a:lnTo>
                  <a:cubicBezTo>
                    <a:pt x="3811" y="7622"/>
                    <a:pt x="3811" y="254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F1DBC96-2E4C-D96A-1673-A079E1A0E571}"/>
                </a:ext>
              </a:extLst>
            </p:cNvPr>
            <p:cNvSpPr/>
            <p:nvPr/>
          </p:nvSpPr>
          <p:spPr>
            <a:xfrm>
              <a:off x="6425141" y="484113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69E0AF5-0C4E-7FFA-B56A-A8155EFD779A}"/>
                </a:ext>
              </a:extLst>
            </p:cNvPr>
            <p:cNvSpPr/>
            <p:nvPr/>
          </p:nvSpPr>
          <p:spPr>
            <a:xfrm>
              <a:off x="6075811" y="4850023"/>
              <a:ext cx="349330" cy="299792"/>
            </a:xfrm>
            <a:custGeom>
              <a:avLst/>
              <a:gdLst>
                <a:gd name="connsiteX0" fmla="*/ 327736 w 349330"/>
                <a:gd name="connsiteY0" fmla="*/ 0 h 299792"/>
                <a:gd name="connsiteX1" fmla="*/ 0 w 349330"/>
                <a:gd name="connsiteY1" fmla="*/ 285819 h 299792"/>
                <a:gd name="connsiteX2" fmla="*/ 3811 w 349330"/>
                <a:gd name="connsiteY2" fmla="*/ 287089 h 299792"/>
                <a:gd name="connsiteX3" fmla="*/ 8892 w 349330"/>
                <a:gd name="connsiteY3" fmla="*/ 295981 h 299792"/>
                <a:gd name="connsiteX4" fmla="*/ 6351 w 349330"/>
                <a:gd name="connsiteY4" fmla="*/ 299792 h 299792"/>
                <a:gd name="connsiteX5" fmla="*/ 6351 w 349330"/>
                <a:gd name="connsiteY5" fmla="*/ 299792 h 299792"/>
                <a:gd name="connsiteX6" fmla="*/ 8892 w 349330"/>
                <a:gd name="connsiteY6" fmla="*/ 297252 h 299792"/>
                <a:gd name="connsiteX7" fmla="*/ 349331 w 349330"/>
                <a:gd name="connsiteY7" fmla="*/ 2541 h 299792"/>
                <a:gd name="connsiteX8" fmla="*/ 349331 w 349330"/>
                <a:gd name="connsiteY8" fmla="*/ 2541 h 299792"/>
                <a:gd name="connsiteX9" fmla="*/ 341709 w 349330"/>
                <a:gd name="connsiteY9" fmla="*/ 5082 h 299792"/>
                <a:gd name="connsiteX10" fmla="*/ 327736 w 349330"/>
                <a:gd name="connsiteY10" fmla="*/ 0 h 29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9330" h="299792">
                  <a:moveTo>
                    <a:pt x="327736" y="0"/>
                  </a:moveTo>
                  <a:lnTo>
                    <a:pt x="0" y="285819"/>
                  </a:lnTo>
                  <a:lnTo>
                    <a:pt x="3811" y="287089"/>
                  </a:lnTo>
                  <a:cubicBezTo>
                    <a:pt x="7622" y="288359"/>
                    <a:pt x="10163" y="292170"/>
                    <a:pt x="8892" y="295981"/>
                  </a:cubicBezTo>
                  <a:cubicBezTo>
                    <a:pt x="8892" y="297252"/>
                    <a:pt x="7622" y="298522"/>
                    <a:pt x="6351" y="299792"/>
                  </a:cubicBezTo>
                  <a:lnTo>
                    <a:pt x="6351" y="299792"/>
                  </a:lnTo>
                  <a:lnTo>
                    <a:pt x="8892" y="297252"/>
                  </a:lnTo>
                  <a:lnTo>
                    <a:pt x="349331" y="2541"/>
                  </a:lnTo>
                  <a:lnTo>
                    <a:pt x="349331" y="2541"/>
                  </a:lnTo>
                  <a:cubicBezTo>
                    <a:pt x="348061" y="3811"/>
                    <a:pt x="344249" y="5082"/>
                    <a:pt x="341709" y="5082"/>
                  </a:cubicBezTo>
                  <a:lnTo>
                    <a:pt x="327736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C350BAD-85B6-29E8-BFC7-727EB06E70A2}"/>
                </a:ext>
              </a:extLst>
            </p:cNvPr>
            <p:cNvSpPr/>
            <p:nvPr/>
          </p:nvSpPr>
          <p:spPr>
            <a:xfrm>
              <a:off x="583191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34DA7A7-AF16-B325-1DFF-FAFD5D526A40}"/>
                </a:ext>
              </a:extLst>
            </p:cNvPr>
            <p:cNvSpPr/>
            <p:nvPr/>
          </p:nvSpPr>
          <p:spPr>
            <a:xfrm>
              <a:off x="583445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B84E38B-8463-F906-A2FF-889D92EE9107}"/>
                </a:ext>
              </a:extLst>
            </p:cNvPr>
            <p:cNvSpPr/>
            <p:nvPr/>
          </p:nvSpPr>
          <p:spPr>
            <a:xfrm>
              <a:off x="5836996" y="5065975"/>
              <a:ext cx="246767" cy="85110"/>
            </a:xfrm>
            <a:custGeom>
              <a:avLst/>
              <a:gdLst>
                <a:gd name="connsiteX0" fmla="*/ 0 w 246767"/>
                <a:gd name="connsiteY0" fmla="*/ 0 h 85110"/>
                <a:gd name="connsiteX1" fmla="*/ 0 w 246767"/>
                <a:gd name="connsiteY1" fmla="*/ 0 h 85110"/>
                <a:gd name="connsiteX2" fmla="*/ 1270 w 246767"/>
                <a:gd name="connsiteY2" fmla="*/ 0 h 85110"/>
                <a:gd name="connsiteX3" fmla="*/ 2541 w 246767"/>
                <a:gd name="connsiteY3" fmla="*/ 1270 h 85110"/>
                <a:gd name="connsiteX4" fmla="*/ 3811 w 246767"/>
                <a:gd name="connsiteY4" fmla="*/ 2541 h 85110"/>
                <a:gd name="connsiteX5" fmla="*/ 3811 w 246767"/>
                <a:gd name="connsiteY5" fmla="*/ 2541 h 85110"/>
                <a:gd name="connsiteX6" fmla="*/ 3811 w 246767"/>
                <a:gd name="connsiteY6" fmla="*/ 3811 h 85110"/>
                <a:gd name="connsiteX7" fmla="*/ 5081 w 246767"/>
                <a:gd name="connsiteY7" fmla="*/ 5082 h 85110"/>
                <a:gd name="connsiteX8" fmla="*/ 5081 w 246767"/>
                <a:gd name="connsiteY8" fmla="*/ 6352 h 85110"/>
                <a:gd name="connsiteX9" fmla="*/ 5081 w 246767"/>
                <a:gd name="connsiteY9" fmla="*/ 7622 h 85110"/>
                <a:gd name="connsiteX10" fmla="*/ 5081 w 246767"/>
                <a:gd name="connsiteY10" fmla="*/ 17785 h 85110"/>
                <a:gd name="connsiteX11" fmla="*/ 232463 w 246767"/>
                <a:gd name="connsiteY11" fmla="*/ 83840 h 85110"/>
                <a:gd name="connsiteX12" fmla="*/ 237545 w 246767"/>
                <a:gd name="connsiteY12" fmla="*/ 85111 h 85110"/>
                <a:gd name="connsiteX13" fmla="*/ 241356 w 246767"/>
                <a:gd name="connsiteY13" fmla="*/ 85111 h 85110"/>
                <a:gd name="connsiteX14" fmla="*/ 242626 w 246767"/>
                <a:gd name="connsiteY14" fmla="*/ 85111 h 85110"/>
                <a:gd name="connsiteX15" fmla="*/ 243896 w 246767"/>
                <a:gd name="connsiteY15" fmla="*/ 83840 h 85110"/>
                <a:gd name="connsiteX16" fmla="*/ 246437 w 246767"/>
                <a:gd name="connsiteY16" fmla="*/ 80029 h 85110"/>
                <a:gd name="connsiteX17" fmla="*/ 241356 w 246767"/>
                <a:gd name="connsiteY17" fmla="*/ 71137 h 85110"/>
                <a:gd name="connsiteX18" fmla="*/ 237545 w 246767"/>
                <a:gd name="connsiteY18" fmla="*/ 69867 h 85110"/>
                <a:gd name="connsiteX19" fmla="*/ 0 w 246767"/>
                <a:gd name="connsiteY19" fmla="*/ 0 h 85110"/>
                <a:gd name="connsiteX20" fmla="*/ 0 w 246767"/>
                <a:gd name="connsiteY20" fmla="*/ 0 h 8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6767" h="85110">
                  <a:moveTo>
                    <a:pt x="0" y="0"/>
                  </a:moveTo>
                  <a:lnTo>
                    <a:pt x="0" y="0"/>
                  </a:lnTo>
                  <a:lnTo>
                    <a:pt x="1270" y="0"/>
                  </a:lnTo>
                  <a:cubicBezTo>
                    <a:pt x="1270" y="0"/>
                    <a:pt x="1270" y="0"/>
                    <a:pt x="2541" y="1270"/>
                  </a:cubicBezTo>
                  <a:lnTo>
                    <a:pt x="3811" y="2541"/>
                  </a:lnTo>
                  <a:lnTo>
                    <a:pt x="3811" y="2541"/>
                  </a:lnTo>
                  <a:cubicBezTo>
                    <a:pt x="3811" y="2541"/>
                    <a:pt x="3811" y="2541"/>
                    <a:pt x="3811" y="3811"/>
                  </a:cubicBezTo>
                  <a:cubicBezTo>
                    <a:pt x="3811" y="3811"/>
                    <a:pt x="3811" y="5082"/>
                    <a:pt x="5081" y="5082"/>
                  </a:cubicBezTo>
                  <a:cubicBezTo>
                    <a:pt x="5081" y="5082"/>
                    <a:pt x="5081" y="6352"/>
                    <a:pt x="5081" y="6352"/>
                  </a:cubicBezTo>
                  <a:cubicBezTo>
                    <a:pt x="5081" y="6352"/>
                    <a:pt x="5081" y="7622"/>
                    <a:pt x="5081" y="7622"/>
                  </a:cubicBezTo>
                  <a:lnTo>
                    <a:pt x="5081" y="17785"/>
                  </a:lnTo>
                  <a:lnTo>
                    <a:pt x="232463" y="83840"/>
                  </a:lnTo>
                  <a:lnTo>
                    <a:pt x="237545" y="85111"/>
                  </a:lnTo>
                  <a:lnTo>
                    <a:pt x="241356" y="85111"/>
                  </a:lnTo>
                  <a:lnTo>
                    <a:pt x="242626" y="85111"/>
                  </a:lnTo>
                  <a:lnTo>
                    <a:pt x="243896" y="83840"/>
                  </a:lnTo>
                  <a:cubicBezTo>
                    <a:pt x="245166" y="82570"/>
                    <a:pt x="246437" y="81300"/>
                    <a:pt x="246437" y="80029"/>
                  </a:cubicBezTo>
                  <a:cubicBezTo>
                    <a:pt x="247707" y="76218"/>
                    <a:pt x="245166" y="72408"/>
                    <a:pt x="241356" y="71137"/>
                  </a:cubicBezTo>
                  <a:lnTo>
                    <a:pt x="237545" y="698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0A2DC8C-286E-6634-F7FC-6D4274D4AF9F}"/>
                </a:ext>
              </a:extLst>
            </p:cNvPr>
            <p:cNvSpPr/>
            <p:nvPr/>
          </p:nvSpPr>
          <p:spPr>
            <a:xfrm>
              <a:off x="5149767" y="3987486"/>
              <a:ext cx="19054" cy="1189005"/>
            </a:xfrm>
            <a:custGeom>
              <a:avLst/>
              <a:gdLst>
                <a:gd name="connsiteX0" fmla="*/ 19054 w 19054"/>
                <a:gd name="connsiteY0" fmla="*/ 3811 h 1189005"/>
                <a:gd name="connsiteX1" fmla="*/ 10163 w 19054"/>
                <a:gd name="connsiteY1" fmla="*/ 1270 h 1189005"/>
                <a:gd name="connsiteX2" fmla="*/ 3811 w 19054"/>
                <a:gd name="connsiteY2" fmla="*/ 0 h 1189005"/>
                <a:gd name="connsiteX3" fmla="*/ 0 w 19054"/>
                <a:gd name="connsiteY3" fmla="*/ 1183924 h 1189005"/>
                <a:gd name="connsiteX4" fmla="*/ 8892 w 19054"/>
                <a:gd name="connsiteY4" fmla="*/ 1186465 h 1189005"/>
                <a:gd name="connsiteX5" fmla="*/ 13973 w 19054"/>
                <a:gd name="connsiteY5" fmla="*/ 1189006 h 118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4" h="1189005">
                  <a:moveTo>
                    <a:pt x="19054" y="3811"/>
                  </a:moveTo>
                  <a:lnTo>
                    <a:pt x="10163" y="1270"/>
                  </a:lnTo>
                  <a:lnTo>
                    <a:pt x="3811" y="0"/>
                  </a:lnTo>
                  <a:lnTo>
                    <a:pt x="0" y="1183924"/>
                  </a:lnTo>
                  <a:lnTo>
                    <a:pt x="8892" y="1186465"/>
                  </a:lnTo>
                  <a:lnTo>
                    <a:pt x="13973" y="11890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F5AA306-66F7-A948-A377-EFED8B019072}"/>
                </a:ext>
              </a:extLst>
            </p:cNvPr>
            <p:cNvSpPr/>
            <p:nvPr/>
          </p:nvSpPr>
          <p:spPr>
            <a:xfrm>
              <a:off x="4449836" y="5730345"/>
              <a:ext cx="50811" cy="45731"/>
            </a:xfrm>
            <a:custGeom>
              <a:avLst/>
              <a:gdLst>
                <a:gd name="connsiteX0" fmla="*/ 0 w 50811"/>
                <a:gd name="connsiteY0" fmla="*/ 34298 h 45731"/>
                <a:gd name="connsiteX1" fmla="*/ 0 w 50811"/>
                <a:gd name="connsiteY1" fmla="*/ 34298 h 45731"/>
                <a:gd name="connsiteX2" fmla="*/ 2541 w 50811"/>
                <a:gd name="connsiteY2" fmla="*/ 34298 h 45731"/>
                <a:gd name="connsiteX3" fmla="*/ 3811 w 50811"/>
                <a:gd name="connsiteY3" fmla="*/ 34298 h 45731"/>
                <a:gd name="connsiteX4" fmla="*/ 5081 w 50811"/>
                <a:gd name="connsiteY4" fmla="*/ 34298 h 45731"/>
                <a:gd name="connsiteX5" fmla="*/ 6351 w 50811"/>
                <a:gd name="connsiteY5" fmla="*/ 34298 h 45731"/>
                <a:gd name="connsiteX6" fmla="*/ 7622 w 50811"/>
                <a:gd name="connsiteY6" fmla="*/ 34298 h 45731"/>
                <a:gd name="connsiteX7" fmla="*/ 8892 w 50811"/>
                <a:gd name="connsiteY7" fmla="*/ 35568 h 45731"/>
                <a:gd name="connsiteX8" fmla="*/ 10163 w 50811"/>
                <a:gd name="connsiteY8" fmla="*/ 36839 h 45731"/>
                <a:gd name="connsiteX9" fmla="*/ 10163 w 50811"/>
                <a:gd name="connsiteY9" fmla="*/ 36839 h 45731"/>
                <a:gd name="connsiteX10" fmla="*/ 10163 w 50811"/>
                <a:gd name="connsiteY10" fmla="*/ 38109 h 45731"/>
                <a:gd name="connsiteX11" fmla="*/ 11433 w 50811"/>
                <a:gd name="connsiteY11" fmla="*/ 39380 h 45731"/>
                <a:gd name="connsiteX12" fmla="*/ 11433 w 50811"/>
                <a:gd name="connsiteY12" fmla="*/ 40650 h 45731"/>
                <a:gd name="connsiteX13" fmla="*/ 11433 w 50811"/>
                <a:gd name="connsiteY13" fmla="*/ 41920 h 45731"/>
                <a:gd name="connsiteX14" fmla="*/ 11433 w 50811"/>
                <a:gd name="connsiteY14" fmla="*/ 45731 h 45731"/>
                <a:gd name="connsiteX15" fmla="*/ 50812 w 50811"/>
                <a:gd name="connsiteY15" fmla="*/ 12703 h 45731"/>
                <a:gd name="connsiteX16" fmla="*/ 50812 w 50811"/>
                <a:gd name="connsiteY16" fmla="*/ 2540 h 45731"/>
                <a:gd name="connsiteX17" fmla="*/ 43190 w 50811"/>
                <a:gd name="connsiteY17" fmla="*/ 0 h 45731"/>
                <a:gd name="connsiteX18" fmla="*/ 0 w 50811"/>
                <a:gd name="connsiteY18" fmla="*/ 34298 h 4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811" h="45731">
                  <a:moveTo>
                    <a:pt x="0" y="34298"/>
                  </a:moveTo>
                  <a:lnTo>
                    <a:pt x="0" y="34298"/>
                  </a:lnTo>
                  <a:lnTo>
                    <a:pt x="2541" y="34298"/>
                  </a:lnTo>
                  <a:lnTo>
                    <a:pt x="3811" y="34298"/>
                  </a:lnTo>
                  <a:lnTo>
                    <a:pt x="5081" y="34298"/>
                  </a:lnTo>
                  <a:cubicBezTo>
                    <a:pt x="5081" y="34298"/>
                    <a:pt x="6351" y="34298"/>
                    <a:pt x="6351" y="34298"/>
                  </a:cubicBezTo>
                  <a:lnTo>
                    <a:pt x="7622" y="34298"/>
                  </a:lnTo>
                  <a:lnTo>
                    <a:pt x="8892" y="35568"/>
                  </a:lnTo>
                  <a:lnTo>
                    <a:pt x="10163" y="36839"/>
                  </a:lnTo>
                  <a:lnTo>
                    <a:pt x="10163" y="36839"/>
                  </a:lnTo>
                  <a:cubicBezTo>
                    <a:pt x="10163" y="36839"/>
                    <a:pt x="10163" y="36839"/>
                    <a:pt x="10163" y="38109"/>
                  </a:cubicBezTo>
                  <a:lnTo>
                    <a:pt x="11433" y="39380"/>
                  </a:lnTo>
                  <a:cubicBezTo>
                    <a:pt x="11433" y="39380"/>
                    <a:pt x="11433" y="40650"/>
                    <a:pt x="11433" y="40650"/>
                  </a:cubicBezTo>
                  <a:cubicBezTo>
                    <a:pt x="11433" y="40650"/>
                    <a:pt x="11433" y="41920"/>
                    <a:pt x="11433" y="41920"/>
                  </a:cubicBezTo>
                  <a:lnTo>
                    <a:pt x="11433" y="45731"/>
                  </a:lnTo>
                  <a:lnTo>
                    <a:pt x="50812" y="12703"/>
                  </a:lnTo>
                  <a:lnTo>
                    <a:pt x="50812" y="2540"/>
                  </a:lnTo>
                  <a:lnTo>
                    <a:pt x="43190" y="0"/>
                  </a:lnTo>
                  <a:lnTo>
                    <a:pt x="0" y="342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316D056-B778-49FE-0029-CE5F12CC54E0}"/>
                </a:ext>
              </a:extLst>
            </p:cNvPr>
            <p:cNvSpPr/>
            <p:nvPr/>
          </p:nvSpPr>
          <p:spPr>
            <a:xfrm>
              <a:off x="583191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79283AA-297D-C224-E55F-80391613193D}"/>
                </a:ext>
              </a:extLst>
            </p:cNvPr>
            <p:cNvSpPr/>
            <p:nvPr/>
          </p:nvSpPr>
          <p:spPr>
            <a:xfrm>
              <a:off x="5821752" y="5071057"/>
              <a:ext cx="20324" cy="304873"/>
            </a:xfrm>
            <a:custGeom>
              <a:avLst/>
              <a:gdLst>
                <a:gd name="connsiteX0" fmla="*/ 5081 w 20324"/>
                <a:gd name="connsiteY0" fmla="*/ 19055 h 304873"/>
                <a:gd name="connsiteX1" fmla="*/ 0 w 20324"/>
                <a:gd name="connsiteY1" fmla="*/ 301062 h 304873"/>
                <a:gd name="connsiteX2" fmla="*/ 8892 w 20324"/>
                <a:gd name="connsiteY2" fmla="*/ 303603 h 304873"/>
                <a:gd name="connsiteX3" fmla="*/ 13973 w 20324"/>
                <a:gd name="connsiteY3" fmla="*/ 304873 h 304873"/>
                <a:gd name="connsiteX4" fmla="*/ 20325 w 20324"/>
                <a:gd name="connsiteY4" fmla="*/ 11433 h 304873"/>
                <a:gd name="connsiteX5" fmla="*/ 20325 w 20324"/>
                <a:gd name="connsiteY5" fmla="*/ 1270 h 304873"/>
                <a:gd name="connsiteX6" fmla="*/ 20325 w 20324"/>
                <a:gd name="connsiteY6" fmla="*/ 0 h 304873"/>
                <a:gd name="connsiteX7" fmla="*/ 17784 w 20324"/>
                <a:gd name="connsiteY7" fmla="*/ 6352 h 304873"/>
                <a:gd name="connsiteX8" fmla="*/ 5081 w 20324"/>
                <a:gd name="connsiteY8" fmla="*/ 19055 h 30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24" h="304873">
                  <a:moveTo>
                    <a:pt x="5081" y="19055"/>
                  </a:moveTo>
                  <a:lnTo>
                    <a:pt x="0" y="301062"/>
                  </a:lnTo>
                  <a:lnTo>
                    <a:pt x="8892" y="303603"/>
                  </a:lnTo>
                  <a:lnTo>
                    <a:pt x="13973" y="304873"/>
                  </a:lnTo>
                  <a:lnTo>
                    <a:pt x="20325" y="11433"/>
                  </a:lnTo>
                  <a:lnTo>
                    <a:pt x="20325" y="1270"/>
                  </a:lnTo>
                  <a:cubicBezTo>
                    <a:pt x="20325" y="1270"/>
                    <a:pt x="20325" y="0"/>
                    <a:pt x="20325" y="0"/>
                  </a:cubicBezTo>
                  <a:cubicBezTo>
                    <a:pt x="20325" y="2540"/>
                    <a:pt x="20325" y="5081"/>
                    <a:pt x="17784" y="6352"/>
                  </a:cubicBezTo>
                  <a:lnTo>
                    <a:pt x="5081" y="1905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C5C1A86-CF7E-3073-A6A0-BB9AD6344A54}"/>
                </a:ext>
              </a:extLst>
            </p:cNvPr>
            <p:cNvSpPr/>
            <p:nvPr/>
          </p:nvSpPr>
          <p:spPr>
            <a:xfrm>
              <a:off x="5834455" y="506597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AF226D8-52CA-B62D-3CC4-3669A7063506}"/>
                </a:ext>
              </a:extLst>
            </p:cNvPr>
            <p:cNvSpPr/>
            <p:nvPr/>
          </p:nvSpPr>
          <p:spPr>
            <a:xfrm>
              <a:off x="5563883" y="5064705"/>
              <a:ext cx="279464" cy="235006"/>
            </a:xfrm>
            <a:custGeom>
              <a:avLst/>
              <a:gdLst>
                <a:gd name="connsiteX0" fmla="*/ 17784 w 279464"/>
                <a:gd name="connsiteY0" fmla="*/ 235006 h 235006"/>
                <a:gd name="connsiteX1" fmla="*/ 264221 w 279464"/>
                <a:gd name="connsiteY1" fmla="*/ 24136 h 235006"/>
                <a:gd name="connsiteX2" fmla="*/ 276924 w 279464"/>
                <a:gd name="connsiteY2" fmla="*/ 12703 h 235006"/>
                <a:gd name="connsiteX3" fmla="*/ 279464 w 279464"/>
                <a:gd name="connsiteY3" fmla="*/ 6352 h 235006"/>
                <a:gd name="connsiteX4" fmla="*/ 279464 w 279464"/>
                <a:gd name="connsiteY4" fmla="*/ 5081 h 235006"/>
                <a:gd name="connsiteX5" fmla="*/ 278194 w 279464"/>
                <a:gd name="connsiteY5" fmla="*/ 3811 h 235006"/>
                <a:gd name="connsiteX6" fmla="*/ 278194 w 279464"/>
                <a:gd name="connsiteY6" fmla="*/ 2540 h 235006"/>
                <a:gd name="connsiteX7" fmla="*/ 278194 w 279464"/>
                <a:gd name="connsiteY7" fmla="*/ 2540 h 235006"/>
                <a:gd name="connsiteX8" fmla="*/ 276924 w 279464"/>
                <a:gd name="connsiteY8" fmla="*/ 1270 h 235006"/>
                <a:gd name="connsiteX9" fmla="*/ 275654 w 279464"/>
                <a:gd name="connsiteY9" fmla="*/ 0 h 235006"/>
                <a:gd name="connsiteX10" fmla="*/ 274383 w 279464"/>
                <a:gd name="connsiteY10" fmla="*/ 0 h 235006"/>
                <a:gd name="connsiteX11" fmla="*/ 273113 w 279464"/>
                <a:gd name="connsiteY11" fmla="*/ 0 h 235006"/>
                <a:gd name="connsiteX12" fmla="*/ 271843 w 279464"/>
                <a:gd name="connsiteY12" fmla="*/ 0 h 235006"/>
                <a:gd name="connsiteX13" fmla="*/ 270572 w 279464"/>
                <a:gd name="connsiteY13" fmla="*/ 0 h 235006"/>
                <a:gd name="connsiteX14" fmla="*/ 270572 w 279464"/>
                <a:gd name="connsiteY14" fmla="*/ 0 h 235006"/>
                <a:gd name="connsiteX15" fmla="*/ 269302 w 279464"/>
                <a:gd name="connsiteY15" fmla="*/ 0 h 235006"/>
                <a:gd name="connsiteX16" fmla="*/ 268032 w 279464"/>
                <a:gd name="connsiteY16" fmla="*/ 1270 h 235006"/>
                <a:gd name="connsiteX17" fmla="*/ 268032 w 279464"/>
                <a:gd name="connsiteY17" fmla="*/ 1270 h 235006"/>
                <a:gd name="connsiteX18" fmla="*/ 266762 w 279464"/>
                <a:gd name="connsiteY18" fmla="*/ 1270 h 235006"/>
                <a:gd name="connsiteX19" fmla="*/ 0 w 279464"/>
                <a:gd name="connsiteY19" fmla="*/ 228655 h 235006"/>
                <a:gd name="connsiteX20" fmla="*/ 3811 w 279464"/>
                <a:gd name="connsiteY20" fmla="*/ 229925 h 235006"/>
                <a:gd name="connsiteX21" fmla="*/ 17784 w 279464"/>
                <a:gd name="connsiteY21" fmla="*/ 235006 h 23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9464" h="235006">
                  <a:moveTo>
                    <a:pt x="17784" y="235006"/>
                  </a:moveTo>
                  <a:lnTo>
                    <a:pt x="264221" y="24136"/>
                  </a:lnTo>
                  <a:lnTo>
                    <a:pt x="276924" y="12703"/>
                  </a:lnTo>
                  <a:cubicBezTo>
                    <a:pt x="279464" y="11433"/>
                    <a:pt x="279464" y="8892"/>
                    <a:pt x="279464" y="6352"/>
                  </a:cubicBezTo>
                  <a:cubicBezTo>
                    <a:pt x="279464" y="6352"/>
                    <a:pt x="279464" y="5081"/>
                    <a:pt x="279464" y="5081"/>
                  </a:cubicBezTo>
                  <a:cubicBezTo>
                    <a:pt x="279464" y="5081"/>
                    <a:pt x="279464" y="3811"/>
                    <a:pt x="278194" y="3811"/>
                  </a:cubicBezTo>
                  <a:cubicBezTo>
                    <a:pt x="278194" y="3811"/>
                    <a:pt x="278194" y="3811"/>
                    <a:pt x="278194" y="2540"/>
                  </a:cubicBezTo>
                  <a:lnTo>
                    <a:pt x="278194" y="2540"/>
                  </a:lnTo>
                  <a:lnTo>
                    <a:pt x="276924" y="1270"/>
                  </a:lnTo>
                  <a:cubicBezTo>
                    <a:pt x="276924" y="1270"/>
                    <a:pt x="276924" y="1270"/>
                    <a:pt x="275654" y="0"/>
                  </a:cubicBezTo>
                  <a:lnTo>
                    <a:pt x="274383" y="0"/>
                  </a:lnTo>
                  <a:lnTo>
                    <a:pt x="273113" y="0"/>
                  </a:lnTo>
                  <a:lnTo>
                    <a:pt x="271843" y="0"/>
                  </a:lnTo>
                  <a:lnTo>
                    <a:pt x="270572" y="0"/>
                  </a:lnTo>
                  <a:lnTo>
                    <a:pt x="270572" y="0"/>
                  </a:lnTo>
                  <a:lnTo>
                    <a:pt x="269302" y="0"/>
                  </a:lnTo>
                  <a:cubicBezTo>
                    <a:pt x="269302" y="0"/>
                    <a:pt x="268032" y="0"/>
                    <a:pt x="268032" y="1270"/>
                  </a:cubicBezTo>
                  <a:lnTo>
                    <a:pt x="268032" y="1270"/>
                  </a:lnTo>
                  <a:lnTo>
                    <a:pt x="266762" y="1270"/>
                  </a:lnTo>
                  <a:lnTo>
                    <a:pt x="0" y="228655"/>
                  </a:lnTo>
                  <a:lnTo>
                    <a:pt x="3811" y="229925"/>
                  </a:lnTo>
                  <a:lnTo>
                    <a:pt x="17784" y="2350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3485C1A-EC19-ECDC-E989-4A77A1BC498F}"/>
                </a:ext>
              </a:extLst>
            </p:cNvPr>
            <p:cNvSpPr/>
            <p:nvPr/>
          </p:nvSpPr>
          <p:spPr>
            <a:xfrm>
              <a:off x="3865501" y="5523285"/>
              <a:ext cx="636416" cy="208330"/>
            </a:xfrm>
            <a:custGeom>
              <a:avLst/>
              <a:gdLst>
                <a:gd name="connsiteX0" fmla="*/ 2541 w 636416"/>
                <a:gd name="connsiteY0" fmla="*/ 2541 h 208330"/>
                <a:gd name="connsiteX1" fmla="*/ 2541 w 636416"/>
                <a:gd name="connsiteY1" fmla="*/ 2541 h 208330"/>
                <a:gd name="connsiteX2" fmla="*/ 0 w 636416"/>
                <a:gd name="connsiteY2" fmla="*/ 5082 h 208330"/>
                <a:gd name="connsiteX3" fmla="*/ 628795 w 636416"/>
                <a:gd name="connsiteY3" fmla="*/ 205790 h 208330"/>
                <a:gd name="connsiteX4" fmla="*/ 636417 w 636416"/>
                <a:gd name="connsiteY4" fmla="*/ 208330 h 208330"/>
                <a:gd name="connsiteX5" fmla="*/ 636417 w 636416"/>
                <a:gd name="connsiteY5" fmla="*/ 203249 h 208330"/>
                <a:gd name="connsiteX6" fmla="*/ 636417 w 636416"/>
                <a:gd name="connsiteY6" fmla="*/ 201979 h 208330"/>
                <a:gd name="connsiteX7" fmla="*/ 3811 w 636416"/>
                <a:gd name="connsiteY7" fmla="*/ 0 h 208330"/>
                <a:gd name="connsiteX8" fmla="*/ 2541 w 636416"/>
                <a:gd name="connsiteY8" fmla="*/ 1270 h 208330"/>
                <a:gd name="connsiteX9" fmla="*/ 2541 w 636416"/>
                <a:gd name="connsiteY9" fmla="*/ 2541 h 20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6416" h="208330">
                  <a:moveTo>
                    <a:pt x="2541" y="2541"/>
                  </a:moveTo>
                  <a:lnTo>
                    <a:pt x="2541" y="2541"/>
                  </a:lnTo>
                  <a:lnTo>
                    <a:pt x="0" y="5082"/>
                  </a:lnTo>
                  <a:lnTo>
                    <a:pt x="628795" y="205790"/>
                  </a:lnTo>
                  <a:lnTo>
                    <a:pt x="636417" y="208330"/>
                  </a:lnTo>
                  <a:lnTo>
                    <a:pt x="636417" y="203249"/>
                  </a:lnTo>
                  <a:cubicBezTo>
                    <a:pt x="636417" y="203249"/>
                    <a:pt x="636417" y="201979"/>
                    <a:pt x="636417" y="201979"/>
                  </a:cubicBezTo>
                  <a:lnTo>
                    <a:pt x="3811" y="0"/>
                  </a:lnTo>
                  <a:lnTo>
                    <a:pt x="2541" y="1270"/>
                  </a:lnTo>
                  <a:lnTo>
                    <a:pt x="2541" y="2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1DC6AD-ED42-35FD-59F8-4706291D2078}"/>
                </a:ext>
              </a:extLst>
            </p:cNvPr>
            <p:cNvSpPr/>
            <p:nvPr/>
          </p:nvSpPr>
          <p:spPr>
            <a:xfrm>
              <a:off x="4503188" y="380075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1C69A57-E7E0-0611-2B3B-75C87E6E906C}"/>
                </a:ext>
              </a:extLst>
            </p:cNvPr>
            <p:cNvSpPr/>
            <p:nvPr/>
          </p:nvSpPr>
          <p:spPr>
            <a:xfrm>
              <a:off x="4509540" y="3800752"/>
              <a:ext cx="654200" cy="188004"/>
            </a:xfrm>
            <a:custGeom>
              <a:avLst/>
              <a:gdLst>
                <a:gd name="connsiteX0" fmla="*/ 650390 w 654200"/>
                <a:gd name="connsiteY0" fmla="*/ 188005 h 188004"/>
                <a:gd name="connsiteX1" fmla="*/ 645309 w 654200"/>
                <a:gd name="connsiteY1" fmla="*/ 179113 h 188004"/>
                <a:gd name="connsiteX2" fmla="*/ 645309 w 654200"/>
                <a:gd name="connsiteY2" fmla="*/ 179113 h 188004"/>
                <a:gd name="connsiteX3" fmla="*/ 654201 w 654200"/>
                <a:gd name="connsiteY3" fmla="*/ 174032 h 188004"/>
                <a:gd name="connsiteX4" fmla="*/ 0 w 654200"/>
                <a:gd name="connsiteY4" fmla="*/ 0 h 188004"/>
                <a:gd name="connsiteX5" fmla="*/ 0 w 654200"/>
                <a:gd name="connsiteY5" fmla="*/ 0 h 188004"/>
                <a:gd name="connsiteX6" fmla="*/ 1270 w 654200"/>
                <a:gd name="connsiteY6" fmla="*/ 0 h 188004"/>
                <a:gd name="connsiteX7" fmla="*/ 2541 w 654200"/>
                <a:gd name="connsiteY7" fmla="*/ 1270 h 188004"/>
                <a:gd name="connsiteX8" fmla="*/ 3811 w 654200"/>
                <a:gd name="connsiteY8" fmla="*/ 2540 h 188004"/>
                <a:gd name="connsiteX9" fmla="*/ 3811 w 654200"/>
                <a:gd name="connsiteY9" fmla="*/ 2540 h 188004"/>
                <a:gd name="connsiteX10" fmla="*/ 3811 w 654200"/>
                <a:gd name="connsiteY10" fmla="*/ 3811 h 188004"/>
                <a:gd name="connsiteX11" fmla="*/ 3811 w 654200"/>
                <a:gd name="connsiteY11" fmla="*/ 5081 h 188004"/>
                <a:gd name="connsiteX12" fmla="*/ 3811 w 654200"/>
                <a:gd name="connsiteY12" fmla="*/ 6352 h 188004"/>
                <a:gd name="connsiteX13" fmla="*/ 3811 w 654200"/>
                <a:gd name="connsiteY13" fmla="*/ 7622 h 188004"/>
                <a:gd name="connsiteX14" fmla="*/ 3811 w 654200"/>
                <a:gd name="connsiteY14" fmla="*/ 17784 h 188004"/>
                <a:gd name="connsiteX15" fmla="*/ 642768 w 654200"/>
                <a:gd name="connsiteY15" fmla="*/ 188005 h 188004"/>
                <a:gd name="connsiteX16" fmla="*/ 650390 w 654200"/>
                <a:gd name="connsiteY16" fmla="*/ 188005 h 18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4200" h="188004">
                  <a:moveTo>
                    <a:pt x="650390" y="188005"/>
                  </a:moveTo>
                  <a:cubicBezTo>
                    <a:pt x="646579" y="186735"/>
                    <a:pt x="644039" y="182924"/>
                    <a:pt x="645309" y="179113"/>
                  </a:cubicBezTo>
                  <a:cubicBezTo>
                    <a:pt x="645309" y="179113"/>
                    <a:pt x="645309" y="179113"/>
                    <a:pt x="645309" y="179113"/>
                  </a:cubicBezTo>
                  <a:cubicBezTo>
                    <a:pt x="646579" y="175302"/>
                    <a:pt x="650390" y="172761"/>
                    <a:pt x="654201" y="174032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1270" y="0"/>
                  </a:lnTo>
                  <a:lnTo>
                    <a:pt x="2541" y="1270"/>
                  </a:lnTo>
                  <a:lnTo>
                    <a:pt x="3811" y="2540"/>
                  </a:lnTo>
                  <a:lnTo>
                    <a:pt x="3811" y="2540"/>
                  </a:lnTo>
                  <a:cubicBezTo>
                    <a:pt x="3811" y="2540"/>
                    <a:pt x="3811" y="2540"/>
                    <a:pt x="3811" y="3811"/>
                  </a:cubicBezTo>
                  <a:cubicBezTo>
                    <a:pt x="3811" y="3811"/>
                    <a:pt x="3811" y="5081"/>
                    <a:pt x="3811" y="5081"/>
                  </a:cubicBezTo>
                  <a:cubicBezTo>
                    <a:pt x="3811" y="5081"/>
                    <a:pt x="3811" y="6352"/>
                    <a:pt x="3811" y="6352"/>
                  </a:cubicBezTo>
                  <a:cubicBezTo>
                    <a:pt x="3811" y="6352"/>
                    <a:pt x="3811" y="6352"/>
                    <a:pt x="3811" y="7622"/>
                  </a:cubicBezTo>
                  <a:lnTo>
                    <a:pt x="3811" y="17784"/>
                  </a:lnTo>
                  <a:lnTo>
                    <a:pt x="642768" y="188005"/>
                  </a:lnTo>
                  <a:lnTo>
                    <a:pt x="650390" y="18800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31694E3-08B8-6AF1-708D-28AEF24EDCA6}"/>
                </a:ext>
              </a:extLst>
            </p:cNvPr>
            <p:cNvSpPr/>
            <p:nvPr/>
          </p:nvSpPr>
          <p:spPr>
            <a:xfrm>
              <a:off x="4506999" y="379948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3D1B7E1-26C6-23D6-7E26-D149CAEC7C45}"/>
                </a:ext>
              </a:extLst>
            </p:cNvPr>
            <p:cNvSpPr/>
            <p:nvPr/>
          </p:nvSpPr>
          <p:spPr>
            <a:xfrm>
              <a:off x="5154518" y="3973513"/>
              <a:ext cx="34628" cy="21595"/>
            </a:xfrm>
            <a:custGeom>
              <a:avLst/>
              <a:gdLst>
                <a:gd name="connsiteX0" fmla="*/ 330 w 34628"/>
                <a:gd name="connsiteY0" fmla="*/ 6352 h 21595"/>
                <a:gd name="connsiteX1" fmla="*/ 5412 w 34628"/>
                <a:gd name="connsiteY1" fmla="*/ 15244 h 21595"/>
                <a:gd name="connsiteX2" fmla="*/ 5412 w 34628"/>
                <a:gd name="connsiteY2" fmla="*/ 15244 h 21595"/>
                <a:gd name="connsiteX3" fmla="*/ 14304 w 34628"/>
                <a:gd name="connsiteY3" fmla="*/ 17785 h 21595"/>
                <a:gd name="connsiteX4" fmla="*/ 29547 w 34628"/>
                <a:gd name="connsiteY4" fmla="*/ 21595 h 21595"/>
                <a:gd name="connsiteX5" fmla="*/ 29547 w 34628"/>
                <a:gd name="connsiteY5" fmla="*/ 15244 h 21595"/>
                <a:gd name="connsiteX6" fmla="*/ 29547 w 34628"/>
                <a:gd name="connsiteY6" fmla="*/ 15244 h 21595"/>
                <a:gd name="connsiteX7" fmla="*/ 29547 w 34628"/>
                <a:gd name="connsiteY7" fmla="*/ 13973 h 21595"/>
                <a:gd name="connsiteX8" fmla="*/ 29547 w 34628"/>
                <a:gd name="connsiteY8" fmla="*/ 12703 h 21595"/>
                <a:gd name="connsiteX9" fmla="*/ 30818 w 34628"/>
                <a:gd name="connsiteY9" fmla="*/ 11433 h 21595"/>
                <a:gd name="connsiteX10" fmla="*/ 32088 w 34628"/>
                <a:gd name="connsiteY10" fmla="*/ 10163 h 21595"/>
                <a:gd name="connsiteX11" fmla="*/ 32088 w 34628"/>
                <a:gd name="connsiteY11" fmla="*/ 10163 h 21595"/>
                <a:gd name="connsiteX12" fmla="*/ 34628 w 34628"/>
                <a:gd name="connsiteY12" fmla="*/ 7622 h 21595"/>
                <a:gd name="connsiteX13" fmla="*/ 7952 w 34628"/>
                <a:gd name="connsiteY13" fmla="*/ 0 h 21595"/>
                <a:gd name="connsiteX14" fmla="*/ 330 w 34628"/>
                <a:gd name="connsiteY14" fmla="*/ 6352 h 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628" h="21595">
                  <a:moveTo>
                    <a:pt x="330" y="6352"/>
                  </a:moveTo>
                  <a:cubicBezTo>
                    <a:pt x="-940" y="10163"/>
                    <a:pt x="1601" y="13973"/>
                    <a:pt x="5412" y="15244"/>
                  </a:cubicBezTo>
                  <a:cubicBezTo>
                    <a:pt x="5412" y="15244"/>
                    <a:pt x="5412" y="15244"/>
                    <a:pt x="5412" y="15244"/>
                  </a:cubicBezTo>
                  <a:lnTo>
                    <a:pt x="14304" y="17785"/>
                  </a:lnTo>
                  <a:lnTo>
                    <a:pt x="29547" y="21595"/>
                  </a:lnTo>
                  <a:lnTo>
                    <a:pt x="29547" y="15244"/>
                  </a:lnTo>
                  <a:lnTo>
                    <a:pt x="29547" y="15244"/>
                  </a:lnTo>
                  <a:cubicBezTo>
                    <a:pt x="29547" y="15244"/>
                    <a:pt x="29547" y="13973"/>
                    <a:pt x="29547" y="13973"/>
                  </a:cubicBezTo>
                  <a:lnTo>
                    <a:pt x="29547" y="12703"/>
                  </a:lnTo>
                  <a:lnTo>
                    <a:pt x="30818" y="11433"/>
                  </a:lnTo>
                  <a:lnTo>
                    <a:pt x="32088" y="10163"/>
                  </a:lnTo>
                  <a:lnTo>
                    <a:pt x="32088" y="10163"/>
                  </a:lnTo>
                  <a:lnTo>
                    <a:pt x="34628" y="7622"/>
                  </a:lnTo>
                  <a:lnTo>
                    <a:pt x="7952" y="0"/>
                  </a:lnTo>
                  <a:cubicBezTo>
                    <a:pt x="4141" y="1270"/>
                    <a:pt x="1601" y="2541"/>
                    <a:pt x="33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2352B7F-506E-5C84-9D4C-478AD9A12F2B}"/>
                </a:ext>
              </a:extLst>
            </p:cNvPr>
            <p:cNvSpPr/>
            <p:nvPr/>
          </p:nvSpPr>
          <p:spPr>
            <a:xfrm>
              <a:off x="4157668" y="2700668"/>
              <a:ext cx="1679327" cy="414119"/>
            </a:xfrm>
            <a:custGeom>
              <a:avLst/>
              <a:gdLst>
                <a:gd name="connsiteX0" fmla="*/ 0 w 1679327"/>
                <a:gd name="connsiteY0" fmla="*/ 15244 h 414119"/>
                <a:gd name="connsiteX1" fmla="*/ 1669165 w 1679327"/>
                <a:gd name="connsiteY1" fmla="*/ 414119 h 414119"/>
                <a:gd name="connsiteX2" fmla="*/ 1669165 w 1679327"/>
                <a:gd name="connsiteY2" fmla="*/ 407768 h 414119"/>
                <a:gd name="connsiteX3" fmla="*/ 1676787 w 1679327"/>
                <a:gd name="connsiteY3" fmla="*/ 400146 h 414119"/>
                <a:gd name="connsiteX4" fmla="*/ 1679328 w 1679327"/>
                <a:gd name="connsiteY4" fmla="*/ 400146 h 414119"/>
                <a:gd name="connsiteX5" fmla="*/ 1679328 w 1679327"/>
                <a:gd name="connsiteY5" fmla="*/ 400146 h 414119"/>
                <a:gd name="connsiteX6" fmla="*/ 0 w 1679327"/>
                <a:gd name="connsiteY6" fmla="*/ 0 h 414119"/>
                <a:gd name="connsiteX7" fmla="*/ 0 w 1679327"/>
                <a:gd name="connsiteY7" fmla="*/ 15244 h 414119"/>
                <a:gd name="connsiteX8" fmla="*/ 0 w 1679327"/>
                <a:gd name="connsiteY8" fmla="*/ 15244 h 41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327" h="414119">
                  <a:moveTo>
                    <a:pt x="0" y="15244"/>
                  </a:moveTo>
                  <a:lnTo>
                    <a:pt x="1669165" y="414119"/>
                  </a:lnTo>
                  <a:lnTo>
                    <a:pt x="1669165" y="407768"/>
                  </a:lnTo>
                  <a:cubicBezTo>
                    <a:pt x="1669165" y="403957"/>
                    <a:pt x="1672976" y="400146"/>
                    <a:pt x="1676787" y="400146"/>
                  </a:cubicBezTo>
                  <a:cubicBezTo>
                    <a:pt x="1678057" y="400146"/>
                    <a:pt x="1678057" y="400146"/>
                    <a:pt x="1679328" y="400146"/>
                  </a:cubicBezTo>
                  <a:lnTo>
                    <a:pt x="1679328" y="400146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F45F3D2-8EE7-CCA6-9D92-65BB73FE6005}"/>
                </a:ext>
              </a:extLst>
            </p:cNvPr>
            <p:cNvSpPr/>
            <p:nvPr/>
          </p:nvSpPr>
          <p:spPr>
            <a:xfrm>
              <a:off x="0" y="0"/>
              <a:ext cx="12702" cy="12703"/>
            </a:xfrm>
            <a:custGeom>
              <a:avLst/>
              <a:gdLst/>
              <a:ahLst/>
              <a:cxnLst/>
              <a:rect l="l" t="t" r="r" b="b"/>
              <a:pathLst>
                <a:path w="12702" h="12703"/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AF7469D-E007-0B1E-B1A4-FE46161E947C}"/>
                </a:ext>
              </a:extLst>
            </p:cNvPr>
            <p:cNvSpPr/>
            <p:nvPr/>
          </p:nvSpPr>
          <p:spPr>
            <a:xfrm>
              <a:off x="1518000" y="135541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0060A57-950F-BF4B-50A9-88D9E7D17FF2}"/>
                </a:ext>
              </a:extLst>
            </p:cNvPr>
            <p:cNvSpPr/>
            <p:nvPr/>
          </p:nvSpPr>
          <p:spPr>
            <a:xfrm>
              <a:off x="1518000" y="1370658"/>
              <a:ext cx="170219" cy="2169680"/>
            </a:xfrm>
            <a:custGeom>
              <a:avLst/>
              <a:gdLst>
                <a:gd name="connsiteX0" fmla="*/ 170219 w 170219"/>
                <a:gd name="connsiteY0" fmla="*/ 2163329 h 2169680"/>
                <a:gd name="connsiteX1" fmla="*/ 10162 w 170219"/>
                <a:gd name="connsiteY1" fmla="*/ 1270 h 2169680"/>
                <a:gd name="connsiteX2" fmla="*/ 3811 w 170219"/>
                <a:gd name="connsiteY2" fmla="*/ 0 h 2169680"/>
                <a:gd name="connsiteX3" fmla="*/ 0 w 170219"/>
                <a:gd name="connsiteY3" fmla="*/ 1270 h 2169680"/>
                <a:gd name="connsiteX4" fmla="*/ 160057 w 170219"/>
                <a:gd name="connsiteY4" fmla="*/ 2169681 h 216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19" h="2169680">
                  <a:moveTo>
                    <a:pt x="170219" y="2163329"/>
                  </a:moveTo>
                  <a:lnTo>
                    <a:pt x="10162" y="1270"/>
                  </a:lnTo>
                  <a:lnTo>
                    <a:pt x="3811" y="0"/>
                  </a:lnTo>
                  <a:lnTo>
                    <a:pt x="0" y="1270"/>
                  </a:lnTo>
                  <a:lnTo>
                    <a:pt x="160057" y="21696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DD898BF-B91B-1257-41FD-EDA4E36E2A3D}"/>
                </a:ext>
              </a:extLst>
            </p:cNvPr>
            <p:cNvSpPr/>
            <p:nvPr/>
          </p:nvSpPr>
          <p:spPr>
            <a:xfrm>
              <a:off x="5178984" y="3990027"/>
              <a:ext cx="20324" cy="1191545"/>
            </a:xfrm>
            <a:custGeom>
              <a:avLst/>
              <a:gdLst>
                <a:gd name="connsiteX0" fmla="*/ 5081 w 20324"/>
                <a:gd name="connsiteY0" fmla="*/ 5081 h 1191545"/>
                <a:gd name="connsiteX1" fmla="*/ 0 w 20324"/>
                <a:gd name="connsiteY1" fmla="*/ 1190275 h 1191545"/>
                <a:gd name="connsiteX2" fmla="*/ 6351 w 20324"/>
                <a:gd name="connsiteY2" fmla="*/ 1191546 h 1191545"/>
                <a:gd name="connsiteX3" fmla="*/ 15243 w 20324"/>
                <a:gd name="connsiteY3" fmla="*/ 1183924 h 1191545"/>
                <a:gd name="connsiteX4" fmla="*/ 20324 w 20324"/>
                <a:gd name="connsiteY4" fmla="*/ 3811 h 1191545"/>
                <a:gd name="connsiteX5" fmla="*/ 17784 w 20324"/>
                <a:gd name="connsiteY5" fmla="*/ 6352 h 1191545"/>
                <a:gd name="connsiteX6" fmla="*/ 7621 w 20324"/>
                <a:gd name="connsiteY6" fmla="*/ 5081 h 1191545"/>
                <a:gd name="connsiteX7" fmla="*/ 7621 w 20324"/>
                <a:gd name="connsiteY7" fmla="*/ 5081 h 1191545"/>
                <a:gd name="connsiteX8" fmla="*/ 6351 w 20324"/>
                <a:gd name="connsiteY8" fmla="*/ 0 h 1191545"/>
                <a:gd name="connsiteX9" fmla="*/ 6351 w 20324"/>
                <a:gd name="connsiteY9" fmla="*/ 0 h 1191545"/>
                <a:gd name="connsiteX10" fmla="*/ 5081 w 20324"/>
                <a:gd name="connsiteY10" fmla="*/ 5081 h 119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24" h="1191545">
                  <a:moveTo>
                    <a:pt x="5081" y="5081"/>
                  </a:moveTo>
                  <a:lnTo>
                    <a:pt x="0" y="1190275"/>
                  </a:lnTo>
                  <a:lnTo>
                    <a:pt x="6351" y="1191546"/>
                  </a:lnTo>
                  <a:lnTo>
                    <a:pt x="15243" y="1183924"/>
                  </a:lnTo>
                  <a:lnTo>
                    <a:pt x="20324" y="3811"/>
                  </a:lnTo>
                  <a:lnTo>
                    <a:pt x="17784" y="6352"/>
                  </a:lnTo>
                  <a:cubicBezTo>
                    <a:pt x="13973" y="8892"/>
                    <a:pt x="10162" y="8892"/>
                    <a:pt x="7621" y="5081"/>
                  </a:cubicBezTo>
                  <a:cubicBezTo>
                    <a:pt x="7621" y="5081"/>
                    <a:pt x="7621" y="5081"/>
                    <a:pt x="7621" y="5081"/>
                  </a:cubicBezTo>
                  <a:cubicBezTo>
                    <a:pt x="6351" y="3811"/>
                    <a:pt x="6351" y="1270"/>
                    <a:pt x="6351" y="0"/>
                  </a:cubicBezTo>
                  <a:lnTo>
                    <a:pt x="6351" y="0"/>
                  </a:lnTo>
                  <a:lnTo>
                    <a:pt x="5081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203B291-A61E-25D2-647E-862A7221947E}"/>
                </a:ext>
              </a:extLst>
            </p:cNvPr>
            <p:cNvSpPr/>
            <p:nvPr/>
          </p:nvSpPr>
          <p:spPr>
            <a:xfrm>
              <a:off x="1087370" y="4296171"/>
              <a:ext cx="63514" cy="546231"/>
            </a:xfrm>
            <a:custGeom>
              <a:avLst/>
              <a:gdLst>
                <a:gd name="connsiteX0" fmla="*/ 62244 w 63514"/>
                <a:gd name="connsiteY0" fmla="*/ 541150 h 546231"/>
                <a:gd name="connsiteX1" fmla="*/ 63515 w 63514"/>
                <a:gd name="connsiteY1" fmla="*/ 546231 h 546231"/>
                <a:gd name="connsiteX2" fmla="*/ 63515 w 63514"/>
                <a:gd name="connsiteY2" fmla="*/ 544961 h 546231"/>
                <a:gd name="connsiteX3" fmla="*/ 15244 w 63514"/>
                <a:gd name="connsiteY3" fmla="*/ 5081 h 546231"/>
                <a:gd name="connsiteX4" fmla="*/ 5081 w 63514"/>
                <a:gd name="connsiteY4" fmla="*/ 1270 h 546231"/>
                <a:gd name="connsiteX5" fmla="*/ 0 w 63514"/>
                <a:gd name="connsiteY5" fmla="*/ 0 h 546231"/>
                <a:gd name="connsiteX6" fmla="*/ 48271 w 63514"/>
                <a:gd name="connsiteY6" fmla="*/ 541150 h 546231"/>
                <a:gd name="connsiteX7" fmla="*/ 52082 w 63514"/>
                <a:gd name="connsiteY7" fmla="*/ 538609 h 546231"/>
                <a:gd name="connsiteX8" fmla="*/ 62244 w 63514"/>
                <a:gd name="connsiteY8" fmla="*/ 541150 h 546231"/>
                <a:gd name="connsiteX9" fmla="*/ 62244 w 63514"/>
                <a:gd name="connsiteY9" fmla="*/ 541150 h 54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514" h="546231">
                  <a:moveTo>
                    <a:pt x="62244" y="541150"/>
                  </a:moveTo>
                  <a:cubicBezTo>
                    <a:pt x="63515" y="542420"/>
                    <a:pt x="63515" y="543690"/>
                    <a:pt x="63515" y="546231"/>
                  </a:cubicBezTo>
                  <a:cubicBezTo>
                    <a:pt x="63515" y="546231"/>
                    <a:pt x="63515" y="544961"/>
                    <a:pt x="63515" y="544961"/>
                  </a:cubicBez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lnTo>
                    <a:pt x="48271" y="541150"/>
                  </a:lnTo>
                  <a:lnTo>
                    <a:pt x="52082" y="538609"/>
                  </a:lnTo>
                  <a:cubicBezTo>
                    <a:pt x="54623" y="537339"/>
                    <a:pt x="59704" y="537339"/>
                    <a:pt x="62244" y="541150"/>
                  </a:cubicBezTo>
                  <a:cubicBezTo>
                    <a:pt x="62244" y="541150"/>
                    <a:pt x="62244" y="541150"/>
                    <a:pt x="62244" y="5411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EB3C76B-C674-A554-6945-2320BA78CC69}"/>
                </a:ext>
              </a:extLst>
            </p:cNvPr>
            <p:cNvSpPr/>
            <p:nvPr/>
          </p:nvSpPr>
          <p:spPr>
            <a:xfrm>
              <a:off x="1050532" y="4832750"/>
              <a:ext cx="100353" cy="68085"/>
            </a:xfrm>
            <a:custGeom>
              <a:avLst/>
              <a:gdLst>
                <a:gd name="connsiteX0" fmla="*/ 16514 w 100353"/>
                <a:gd name="connsiteY0" fmla="*/ 68086 h 68085"/>
                <a:gd name="connsiteX1" fmla="*/ 96542 w 100353"/>
                <a:gd name="connsiteY1" fmla="*/ 14733 h 68085"/>
                <a:gd name="connsiteX2" fmla="*/ 97813 w 100353"/>
                <a:gd name="connsiteY2" fmla="*/ 13463 h 68085"/>
                <a:gd name="connsiteX3" fmla="*/ 99083 w 100353"/>
                <a:gd name="connsiteY3" fmla="*/ 12192 h 68085"/>
                <a:gd name="connsiteX4" fmla="*/ 99083 w 100353"/>
                <a:gd name="connsiteY4" fmla="*/ 10922 h 68085"/>
                <a:gd name="connsiteX5" fmla="*/ 100353 w 100353"/>
                <a:gd name="connsiteY5" fmla="*/ 9652 h 68085"/>
                <a:gd name="connsiteX6" fmla="*/ 100353 w 100353"/>
                <a:gd name="connsiteY6" fmla="*/ 8382 h 68085"/>
                <a:gd name="connsiteX7" fmla="*/ 99083 w 100353"/>
                <a:gd name="connsiteY7" fmla="*/ 3301 h 68085"/>
                <a:gd name="connsiteX8" fmla="*/ 88921 w 100353"/>
                <a:gd name="connsiteY8" fmla="*/ 760 h 68085"/>
                <a:gd name="connsiteX9" fmla="*/ 88921 w 100353"/>
                <a:gd name="connsiteY9" fmla="*/ 760 h 68085"/>
                <a:gd name="connsiteX10" fmla="*/ 85110 w 100353"/>
                <a:gd name="connsiteY10" fmla="*/ 3301 h 68085"/>
                <a:gd name="connsiteX11" fmla="*/ 0 w 100353"/>
                <a:gd name="connsiteY11" fmla="*/ 60464 h 68085"/>
                <a:gd name="connsiteX12" fmla="*/ 3811 w 100353"/>
                <a:gd name="connsiteY12" fmla="*/ 61734 h 68085"/>
                <a:gd name="connsiteX13" fmla="*/ 16514 w 100353"/>
                <a:gd name="connsiteY13" fmla="*/ 68086 h 6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353" h="68085">
                  <a:moveTo>
                    <a:pt x="16514" y="68086"/>
                  </a:moveTo>
                  <a:lnTo>
                    <a:pt x="96542" y="14733"/>
                  </a:lnTo>
                  <a:lnTo>
                    <a:pt x="97813" y="13463"/>
                  </a:lnTo>
                  <a:lnTo>
                    <a:pt x="99083" y="12192"/>
                  </a:lnTo>
                  <a:cubicBezTo>
                    <a:pt x="99083" y="12192"/>
                    <a:pt x="99083" y="10922"/>
                    <a:pt x="99083" y="10922"/>
                  </a:cubicBezTo>
                  <a:cubicBezTo>
                    <a:pt x="99083" y="10922"/>
                    <a:pt x="99083" y="9652"/>
                    <a:pt x="100353" y="9652"/>
                  </a:cubicBezTo>
                  <a:cubicBezTo>
                    <a:pt x="100353" y="9652"/>
                    <a:pt x="100353" y="8382"/>
                    <a:pt x="100353" y="8382"/>
                  </a:cubicBezTo>
                  <a:cubicBezTo>
                    <a:pt x="100353" y="7111"/>
                    <a:pt x="100353" y="4571"/>
                    <a:pt x="99083" y="3301"/>
                  </a:cubicBezTo>
                  <a:cubicBezTo>
                    <a:pt x="96542" y="-511"/>
                    <a:pt x="92731" y="-511"/>
                    <a:pt x="88921" y="760"/>
                  </a:cubicBezTo>
                  <a:cubicBezTo>
                    <a:pt x="88921" y="760"/>
                    <a:pt x="88921" y="760"/>
                    <a:pt x="88921" y="760"/>
                  </a:cubicBezTo>
                  <a:lnTo>
                    <a:pt x="85110" y="3301"/>
                  </a:lnTo>
                  <a:lnTo>
                    <a:pt x="0" y="60464"/>
                  </a:lnTo>
                  <a:lnTo>
                    <a:pt x="3811" y="61734"/>
                  </a:lnTo>
                  <a:lnTo>
                    <a:pt x="16514" y="6808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165FAEA-8BA6-75F7-C97A-A1B4DB8E2227}"/>
                </a:ext>
              </a:extLst>
            </p:cNvPr>
            <p:cNvSpPr/>
            <p:nvPr/>
          </p:nvSpPr>
          <p:spPr>
            <a:xfrm>
              <a:off x="1728868" y="646077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2210E13-F76B-102A-1273-E1D7AE80AADC}"/>
                </a:ext>
              </a:extLst>
            </p:cNvPr>
            <p:cNvSpPr/>
            <p:nvPr/>
          </p:nvSpPr>
          <p:spPr>
            <a:xfrm>
              <a:off x="1719976" y="6434094"/>
              <a:ext cx="17784" cy="19054"/>
            </a:xfrm>
            <a:custGeom>
              <a:avLst/>
              <a:gdLst>
                <a:gd name="connsiteX0" fmla="*/ 5081 w 17784"/>
                <a:gd name="connsiteY0" fmla="*/ 1270 h 19054"/>
                <a:gd name="connsiteX1" fmla="*/ 0 w 17784"/>
                <a:gd name="connsiteY1" fmla="*/ 0 h 19054"/>
                <a:gd name="connsiteX2" fmla="*/ 1270 w 17784"/>
                <a:gd name="connsiteY2" fmla="*/ 8892 h 19054"/>
                <a:gd name="connsiteX3" fmla="*/ 12703 w 17784"/>
                <a:gd name="connsiteY3" fmla="*/ 12703 h 19054"/>
                <a:gd name="connsiteX4" fmla="*/ 17784 w 17784"/>
                <a:gd name="connsiteY4" fmla="*/ 19055 h 19054"/>
                <a:gd name="connsiteX5" fmla="*/ 17784 w 17784"/>
                <a:gd name="connsiteY5" fmla="*/ 19055 h 19054"/>
                <a:gd name="connsiteX6" fmla="*/ 17784 w 17784"/>
                <a:gd name="connsiteY6" fmla="*/ 13973 h 19054"/>
                <a:gd name="connsiteX7" fmla="*/ 16514 w 17784"/>
                <a:gd name="connsiteY7" fmla="*/ 5081 h 19054"/>
                <a:gd name="connsiteX8" fmla="*/ 5081 w 17784"/>
                <a:gd name="connsiteY8" fmla="*/ 1270 h 1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4" h="19054">
                  <a:moveTo>
                    <a:pt x="5081" y="1270"/>
                  </a:moveTo>
                  <a:lnTo>
                    <a:pt x="0" y="0"/>
                  </a:lnTo>
                  <a:lnTo>
                    <a:pt x="1270" y="8892"/>
                  </a:lnTo>
                  <a:lnTo>
                    <a:pt x="12703" y="12703"/>
                  </a:lnTo>
                  <a:cubicBezTo>
                    <a:pt x="15244" y="13973"/>
                    <a:pt x="17784" y="16514"/>
                    <a:pt x="17784" y="19055"/>
                  </a:cubicBezTo>
                  <a:lnTo>
                    <a:pt x="17784" y="19055"/>
                  </a:lnTo>
                  <a:lnTo>
                    <a:pt x="17784" y="13973"/>
                  </a:lnTo>
                  <a:lnTo>
                    <a:pt x="16514" y="5081"/>
                  </a:lnTo>
                  <a:lnTo>
                    <a:pt x="5081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CF50567-50CA-2A47-7316-4FDF4DC33A05}"/>
                </a:ext>
              </a:extLst>
            </p:cNvPr>
            <p:cNvSpPr/>
            <p:nvPr/>
          </p:nvSpPr>
          <p:spPr>
            <a:xfrm>
              <a:off x="1726328" y="6403606"/>
              <a:ext cx="21595" cy="22865"/>
            </a:xfrm>
            <a:custGeom>
              <a:avLst/>
              <a:gdLst>
                <a:gd name="connsiteX0" fmla="*/ 3811 w 21595"/>
                <a:gd name="connsiteY0" fmla="*/ 17784 h 22865"/>
                <a:gd name="connsiteX1" fmla="*/ 16514 w 21595"/>
                <a:gd name="connsiteY1" fmla="*/ 22865 h 22865"/>
                <a:gd name="connsiteX2" fmla="*/ 21595 w 21595"/>
                <a:gd name="connsiteY2" fmla="*/ 17784 h 22865"/>
                <a:gd name="connsiteX3" fmla="*/ 20325 w 21595"/>
                <a:gd name="connsiteY3" fmla="*/ 5081 h 22865"/>
                <a:gd name="connsiteX4" fmla="*/ 20325 w 21595"/>
                <a:gd name="connsiteY4" fmla="*/ 0 h 22865"/>
                <a:gd name="connsiteX5" fmla="*/ 0 w 21595"/>
                <a:gd name="connsiteY5" fmla="*/ 16514 h 22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5" h="22865">
                  <a:moveTo>
                    <a:pt x="3811" y="17784"/>
                  </a:moveTo>
                  <a:lnTo>
                    <a:pt x="16514" y="22865"/>
                  </a:lnTo>
                  <a:lnTo>
                    <a:pt x="21595" y="17784"/>
                  </a:lnTo>
                  <a:lnTo>
                    <a:pt x="20325" y="5081"/>
                  </a:lnTo>
                  <a:lnTo>
                    <a:pt x="20325" y="0"/>
                  </a:lnTo>
                  <a:lnTo>
                    <a:pt x="0" y="1651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D031009-BAE6-60A3-088C-EEC73BD486A5}"/>
                </a:ext>
              </a:extLst>
            </p:cNvPr>
            <p:cNvSpPr/>
            <p:nvPr/>
          </p:nvSpPr>
          <p:spPr>
            <a:xfrm>
              <a:off x="4500647" y="5723993"/>
              <a:ext cx="22865" cy="647855"/>
            </a:xfrm>
            <a:custGeom>
              <a:avLst/>
              <a:gdLst>
                <a:gd name="connsiteX0" fmla="*/ 1270 w 22865"/>
                <a:gd name="connsiteY0" fmla="*/ 1270 h 647855"/>
                <a:gd name="connsiteX1" fmla="*/ 1270 w 22865"/>
                <a:gd name="connsiteY1" fmla="*/ 17784 h 647855"/>
                <a:gd name="connsiteX2" fmla="*/ 7622 w 22865"/>
                <a:gd name="connsiteY2" fmla="*/ 642774 h 647855"/>
                <a:gd name="connsiteX3" fmla="*/ 17784 w 22865"/>
                <a:gd name="connsiteY3" fmla="*/ 646585 h 647855"/>
                <a:gd name="connsiteX4" fmla="*/ 22866 w 22865"/>
                <a:gd name="connsiteY4" fmla="*/ 647856 h 647855"/>
                <a:gd name="connsiteX5" fmla="*/ 15244 w 22865"/>
                <a:gd name="connsiteY5" fmla="*/ 5081 h 647855"/>
                <a:gd name="connsiteX6" fmla="*/ 0 w 22865"/>
                <a:gd name="connsiteY6" fmla="*/ 0 h 647855"/>
                <a:gd name="connsiteX7" fmla="*/ 1270 w 22865"/>
                <a:gd name="connsiteY7" fmla="*/ 1270 h 64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5" h="647855">
                  <a:moveTo>
                    <a:pt x="1270" y="1270"/>
                  </a:moveTo>
                  <a:lnTo>
                    <a:pt x="1270" y="17784"/>
                  </a:lnTo>
                  <a:lnTo>
                    <a:pt x="7622" y="642774"/>
                  </a:lnTo>
                  <a:lnTo>
                    <a:pt x="17784" y="646585"/>
                  </a:lnTo>
                  <a:lnTo>
                    <a:pt x="22866" y="647856"/>
                  </a:lnTo>
                  <a:lnTo>
                    <a:pt x="15244" y="5081"/>
                  </a:lnTo>
                  <a:lnTo>
                    <a:pt x="0" y="0"/>
                  </a:lnTo>
                  <a:cubicBezTo>
                    <a:pt x="1270" y="1270"/>
                    <a:pt x="1270" y="1270"/>
                    <a:pt x="127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D8D60D2-7FDE-2F6E-9EFC-ACFEC9983A67}"/>
                </a:ext>
              </a:extLst>
            </p:cNvPr>
            <p:cNvSpPr/>
            <p:nvPr/>
          </p:nvSpPr>
          <p:spPr>
            <a:xfrm>
              <a:off x="3748634" y="4273305"/>
              <a:ext cx="74947" cy="36838"/>
            </a:xfrm>
            <a:custGeom>
              <a:avLst/>
              <a:gdLst>
                <a:gd name="connsiteX0" fmla="*/ 1270 w 74947"/>
                <a:gd name="connsiteY0" fmla="*/ 15244 h 36838"/>
                <a:gd name="connsiteX1" fmla="*/ 74947 w 74947"/>
                <a:gd name="connsiteY1" fmla="*/ 36839 h 36838"/>
                <a:gd name="connsiteX2" fmla="*/ 74947 w 74947"/>
                <a:gd name="connsiteY2" fmla="*/ 31758 h 36838"/>
                <a:gd name="connsiteX3" fmla="*/ 74947 w 74947"/>
                <a:gd name="connsiteY3" fmla="*/ 21595 h 36838"/>
                <a:gd name="connsiteX4" fmla="*/ 0 w 74947"/>
                <a:gd name="connsiteY4" fmla="*/ 0 h 36838"/>
                <a:gd name="connsiteX5" fmla="*/ 1270 w 74947"/>
                <a:gd name="connsiteY5" fmla="*/ 5081 h 3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947" h="36838">
                  <a:moveTo>
                    <a:pt x="1270" y="15244"/>
                  </a:moveTo>
                  <a:lnTo>
                    <a:pt x="74947" y="36839"/>
                  </a:lnTo>
                  <a:lnTo>
                    <a:pt x="74947" y="31758"/>
                  </a:lnTo>
                  <a:lnTo>
                    <a:pt x="74947" y="21595"/>
                  </a:lnTo>
                  <a:lnTo>
                    <a:pt x="0" y="0"/>
                  </a:lnTo>
                  <a:lnTo>
                    <a:pt x="1270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A594D8C-30B4-554B-3382-D50D712C5D59}"/>
                </a:ext>
              </a:extLst>
            </p:cNvPr>
            <p:cNvSpPr/>
            <p:nvPr/>
          </p:nvSpPr>
          <p:spPr>
            <a:xfrm>
              <a:off x="4179263" y="3800752"/>
              <a:ext cx="323924" cy="256601"/>
            </a:xfrm>
            <a:custGeom>
              <a:avLst/>
              <a:gdLst>
                <a:gd name="connsiteX0" fmla="*/ 323925 w 323924"/>
                <a:gd name="connsiteY0" fmla="*/ 0 h 256601"/>
                <a:gd name="connsiteX1" fmla="*/ 323925 w 323924"/>
                <a:gd name="connsiteY1" fmla="*/ 0 h 256601"/>
                <a:gd name="connsiteX2" fmla="*/ 323925 w 323924"/>
                <a:gd name="connsiteY2" fmla="*/ 0 h 256601"/>
                <a:gd name="connsiteX3" fmla="*/ 3811 w 323924"/>
                <a:gd name="connsiteY3" fmla="*/ 236276 h 256601"/>
                <a:gd name="connsiteX4" fmla="*/ 3811 w 323924"/>
                <a:gd name="connsiteY4" fmla="*/ 250250 h 256601"/>
                <a:gd name="connsiteX5" fmla="*/ 0 w 323924"/>
                <a:gd name="connsiteY5" fmla="*/ 256601 h 256601"/>
                <a:gd name="connsiteX6" fmla="*/ 1270 w 323924"/>
                <a:gd name="connsiteY6" fmla="*/ 256601 h 256601"/>
                <a:gd name="connsiteX7" fmla="*/ 321384 w 323924"/>
                <a:gd name="connsiteY7" fmla="*/ 21595 h 256601"/>
                <a:gd name="connsiteX8" fmla="*/ 321384 w 323924"/>
                <a:gd name="connsiteY8" fmla="*/ 6352 h 256601"/>
                <a:gd name="connsiteX9" fmla="*/ 323925 w 323924"/>
                <a:gd name="connsiteY9" fmla="*/ 0 h 25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924" h="256601">
                  <a:moveTo>
                    <a:pt x="323925" y="0"/>
                  </a:moveTo>
                  <a:lnTo>
                    <a:pt x="323925" y="0"/>
                  </a:lnTo>
                  <a:lnTo>
                    <a:pt x="323925" y="0"/>
                  </a:lnTo>
                  <a:lnTo>
                    <a:pt x="3811" y="236276"/>
                  </a:lnTo>
                  <a:lnTo>
                    <a:pt x="3811" y="250250"/>
                  </a:lnTo>
                  <a:cubicBezTo>
                    <a:pt x="3811" y="252791"/>
                    <a:pt x="2541" y="255331"/>
                    <a:pt x="0" y="256601"/>
                  </a:cubicBezTo>
                  <a:lnTo>
                    <a:pt x="1270" y="256601"/>
                  </a:lnTo>
                  <a:lnTo>
                    <a:pt x="321384" y="21595"/>
                  </a:lnTo>
                  <a:lnTo>
                    <a:pt x="321384" y="6352"/>
                  </a:lnTo>
                  <a:cubicBezTo>
                    <a:pt x="321384" y="3811"/>
                    <a:pt x="322654" y="1270"/>
                    <a:pt x="323925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96BE70E-D614-BC24-6BF8-71D9C084A824}"/>
                </a:ext>
              </a:extLst>
            </p:cNvPr>
            <p:cNvSpPr/>
            <p:nvPr/>
          </p:nvSpPr>
          <p:spPr>
            <a:xfrm>
              <a:off x="4168537" y="4055518"/>
              <a:ext cx="564" cy="564"/>
            </a:xfrm>
            <a:custGeom>
              <a:avLst/>
              <a:gdLst>
                <a:gd name="connsiteX0" fmla="*/ 565 w 564"/>
                <a:gd name="connsiteY0" fmla="*/ 564 h 564"/>
                <a:gd name="connsiteX1" fmla="*/ 565 w 564"/>
                <a:gd name="connsiteY1" fmla="*/ 564 h 564"/>
                <a:gd name="connsiteX2" fmla="*/ 565 w 564"/>
                <a:gd name="connsiteY2" fmla="*/ 564 h 564"/>
                <a:gd name="connsiteX3" fmla="*/ 565 w 564"/>
                <a:gd name="connsiteY3" fmla="*/ 564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564">
                  <a:moveTo>
                    <a:pt x="565" y="564"/>
                  </a:moveTo>
                  <a:lnTo>
                    <a:pt x="565" y="564"/>
                  </a:lnTo>
                  <a:cubicBezTo>
                    <a:pt x="565" y="564"/>
                    <a:pt x="-706" y="564"/>
                    <a:pt x="565" y="564"/>
                  </a:cubicBezTo>
                  <a:cubicBezTo>
                    <a:pt x="-706" y="-706"/>
                    <a:pt x="565" y="564"/>
                    <a:pt x="565" y="56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023F8EA-5F64-CCE3-8982-960D7A6A83D3}"/>
                </a:ext>
              </a:extLst>
            </p:cNvPr>
            <p:cNvSpPr/>
            <p:nvPr/>
          </p:nvSpPr>
          <p:spPr>
            <a:xfrm>
              <a:off x="4513350" y="3802022"/>
              <a:ext cx="1270" cy="1270"/>
            </a:xfrm>
            <a:custGeom>
              <a:avLst/>
              <a:gdLst>
                <a:gd name="connsiteX0" fmla="*/ 0 w 1270"/>
                <a:gd name="connsiteY0" fmla="*/ 0 h 1270"/>
                <a:gd name="connsiteX1" fmla="*/ 1270 w 1270"/>
                <a:gd name="connsiteY1" fmla="*/ 1270 h 1270"/>
                <a:gd name="connsiteX2" fmla="*/ 0 w 1270"/>
                <a:gd name="connsiteY2" fmla="*/ 0 h 1270"/>
                <a:gd name="connsiteX3" fmla="*/ 0 w 1270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">
                  <a:moveTo>
                    <a:pt x="0" y="0"/>
                  </a:moveTo>
                  <a:lnTo>
                    <a:pt x="1270" y="1270"/>
                  </a:ln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12C0B08-3E8E-7732-23DD-01DC6C0C66EB}"/>
                </a:ext>
              </a:extLst>
            </p:cNvPr>
            <p:cNvSpPr/>
            <p:nvPr/>
          </p:nvSpPr>
          <p:spPr>
            <a:xfrm>
              <a:off x="4504459" y="3800752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1270 w 1270"/>
                <a:gd name="connsiteY2" fmla="*/ 0 h 12703"/>
                <a:gd name="connsiteX3" fmla="*/ 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CABA180-2D23-16AB-E041-BBB19EB44EC2}"/>
                </a:ext>
              </a:extLst>
            </p:cNvPr>
            <p:cNvSpPr/>
            <p:nvPr/>
          </p:nvSpPr>
          <p:spPr>
            <a:xfrm>
              <a:off x="4508269" y="3799481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2C9E3AA-01BA-CE57-7265-19E314E6277C}"/>
                </a:ext>
              </a:extLst>
            </p:cNvPr>
            <p:cNvSpPr/>
            <p:nvPr/>
          </p:nvSpPr>
          <p:spPr>
            <a:xfrm>
              <a:off x="774878" y="5854835"/>
              <a:ext cx="57163" cy="431903"/>
            </a:xfrm>
            <a:custGeom>
              <a:avLst/>
              <a:gdLst>
                <a:gd name="connsiteX0" fmla="*/ 8892 w 57163"/>
                <a:gd name="connsiteY0" fmla="*/ 2541 h 431903"/>
                <a:gd name="connsiteX1" fmla="*/ 7622 w 57163"/>
                <a:gd name="connsiteY1" fmla="*/ 2541 h 431903"/>
                <a:gd name="connsiteX2" fmla="*/ 6351 w 57163"/>
                <a:gd name="connsiteY2" fmla="*/ 2541 h 431903"/>
                <a:gd name="connsiteX3" fmla="*/ 5081 w 57163"/>
                <a:gd name="connsiteY3" fmla="*/ 2541 h 431903"/>
                <a:gd name="connsiteX4" fmla="*/ 3811 w 57163"/>
                <a:gd name="connsiteY4" fmla="*/ 2541 h 431903"/>
                <a:gd name="connsiteX5" fmla="*/ 3811 w 57163"/>
                <a:gd name="connsiteY5" fmla="*/ 2541 h 431903"/>
                <a:gd name="connsiteX6" fmla="*/ 0 w 57163"/>
                <a:gd name="connsiteY6" fmla="*/ 1270 h 431903"/>
                <a:gd name="connsiteX7" fmla="*/ 41920 w 57163"/>
                <a:gd name="connsiteY7" fmla="*/ 426823 h 431903"/>
                <a:gd name="connsiteX8" fmla="*/ 53352 w 57163"/>
                <a:gd name="connsiteY8" fmla="*/ 430633 h 431903"/>
                <a:gd name="connsiteX9" fmla="*/ 57163 w 57163"/>
                <a:gd name="connsiteY9" fmla="*/ 431904 h 431903"/>
                <a:gd name="connsiteX10" fmla="*/ 12703 w 57163"/>
                <a:gd name="connsiteY10" fmla="*/ 0 h 431903"/>
                <a:gd name="connsiteX11" fmla="*/ 8892 w 57163"/>
                <a:gd name="connsiteY11" fmla="*/ 2541 h 431903"/>
                <a:gd name="connsiteX12" fmla="*/ 8892 w 57163"/>
                <a:gd name="connsiteY12" fmla="*/ 2541 h 43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163" h="431903">
                  <a:moveTo>
                    <a:pt x="8892" y="2541"/>
                  </a:moveTo>
                  <a:lnTo>
                    <a:pt x="7622" y="2541"/>
                  </a:lnTo>
                  <a:lnTo>
                    <a:pt x="6351" y="2541"/>
                  </a:lnTo>
                  <a:lnTo>
                    <a:pt x="5081" y="2541"/>
                  </a:lnTo>
                  <a:lnTo>
                    <a:pt x="3811" y="2541"/>
                  </a:lnTo>
                  <a:lnTo>
                    <a:pt x="3811" y="2541"/>
                  </a:lnTo>
                  <a:lnTo>
                    <a:pt x="0" y="1270"/>
                  </a:lnTo>
                  <a:lnTo>
                    <a:pt x="41920" y="426823"/>
                  </a:lnTo>
                  <a:lnTo>
                    <a:pt x="53352" y="430633"/>
                  </a:lnTo>
                  <a:lnTo>
                    <a:pt x="57163" y="431904"/>
                  </a:lnTo>
                  <a:lnTo>
                    <a:pt x="12703" y="0"/>
                  </a:lnTo>
                  <a:lnTo>
                    <a:pt x="8892" y="2541"/>
                  </a:lnTo>
                  <a:lnTo>
                    <a:pt x="8892" y="2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4E4EC52-CD25-2980-27BE-73991AC21346}"/>
                </a:ext>
              </a:extLst>
            </p:cNvPr>
            <p:cNvSpPr/>
            <p:nvPr/>
          </p:nvSpPr>
          <p:spPr>
            <a:xfrm>
              <a:off x="895556" y="6315391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565"/>
                    <a:pt x="0" y="565"/>
                  </a:cubicBezTo>
                  <a:lnTo>
                    <a:pt x="0" y="565"/>
                  </a:ln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1645102-6903-66DE-D690-3DF98FF9385F}"/>
                </a:ext>
              </a:extLst>
            </p:cNvPr>
            <p:cNvSpPr/>
            <p:nvPr/>
          </p:nvSpPr>
          <p:spPr>
            <a:xfrm>
              <a:off x="894286" y="631341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6681660-496F-A41A-86A7-35E09CCA2DE2}"/>
                </a:ext>
              </a:extLst>
            </p:cNvPr>
            <p:cNvSpPr/>
            <p:nvPr/>
          </p:nvSpPr>
          <p:spPr>
            <a:xfrm>
              <a:off x="893016" y="63108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1F60434-4BEF-3080-8292-56AF90E4755A}"/>
                </a:ext>
              </a:extLst>
            </p:cNvPr>
            <p:cNvSpPr/>
            <p:nvPr/>
          </p:nvSpPr>
          <p:spPr>
            <a:xfrm>
              <a:off x="486522" y="6319766"/>
              <a:ext cx="396331" cy="298521"/>
            </a:xfrm>
            <a:custGeom>
              <a:avLst/>
              <a:gdLst>
                <a:gd name="connsiteX0" fmla="*/ 395061 w 396331"/>
                <a:gd name="connsiteY0" fmla="*/ 3811 h 298521"/>
                <a:gd name="connsiteX1" fmla="*/ 386169 w 396331"/>
                <a:gd name="connsiteY1" fmla="*/ 0 h 298521"/>
                <a:gd name="connsiteX2" fmla="*/ 0 w 396331"/>
                <a:gd name="connsiteY2" fmla="*/ 282008 h 298521"/>
                <a:gd name="connsiteX3" fmla="*/ 1270 w 396331"/>
                <a:gd name="connsiteY3" fmla="*/ 294711 h 298521"/>
                <a:gd name="connsiteX4" fmla="*/ 1270 w 396331"/>
                <a:gd name="connsiteY4" fmla="*/ 298522 h 298521"/>
                <a:gd name="connsiteX5" fmla="*/ 396331 w 396331"/>
                <a:gd name="connsiteY5" fmla="*/ 11433 h 2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331" h="298521">
                  <a:moveTo>
                    <a:pt x="395061" y="3811"/>
                  </a:moveTo>
                  <a:lnTo>
                    <a:pt x="386169" y="0"/>
                  </a:lnTo>
                  <a:lnTo>
                    <a:pt x="0" y="282008"/>
                  </a:lnTo>
                  <a:lnTo>
                    <a:pt x="1270" y="294711"/>
                  </a:lnTo>
                  <a:lnTo>
                    <a:pt x="1270" y="298522"/>
                  </a:lnTo>
                  <a:lnTo>
                    <a:pt x="396331" y="1143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B062714-A4E4-3DD1-F272-968375747EC2}"/>
                </a:ext>
              </a:extLst>
            </p:cNvPr>
            <p:cNvSpPr/>
            <p:nvPr/>
          </p:nvSpPr>
          <p:spPr>
            <a:xfrm>
              <a:off x="893016" y="631214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188D116-E071-0F80-ADB2-305A6C69FD61}"/>
                </a:ext>
              </a:extLst>
            </p:cNvPr>
            <p:cNvSpPr/>
            <p:nvPr/>
          </p:nvSpPr>
          <p:spPr>
            <a:xfrm>
              <a:off x="882853" y="6315955"/>
              <a:ext cx="60974" cy="494148"/>
            </a:xfrm>
            <a:custGeom>
              <a:avLst/>
              <a:gdLst>
                <a:gd name="connsiteX0" fmla="*/ 12703 w 60974"/>
                <a:gd name="connsiteY0" fmla="*/ 3811 h 494148"/>
                <a:gd name="connsiteX1" fmla="*/ 3811 w 60974"/>
                <a:gd name="connsiteY1" fmla="*/ 7622 h 494148"/>
                <a:gd name="connsiteX2" fmla="*/ 3811 w 60974"/>
                <a:gd name="connsiteY2" fmla="*/ 7622 h 494148"/>
                <a:gd name="connsiteX3" fmla="*/ 0 w 60974"/>
                <a:gd name="connsiteY3" fmla="*/ 6352 h 494148"/>
                <a:gd name="connsiteX4" fmla="*/ 1270 w 60974"/>
                <a:gd name="connsiteY4" fmla="*/ 15243 h 494148"/>
                <a:gd name="connsiteX5" fmla="*/ 47001 w 60974"/>
                <a:gd name="connsiteY5" fmla="*/ 489067 h 494148"/>
                <a:gd name="connsiteX6" fmla="*/ 57163 w 60974"/>
                <a:gd name="connsiteY6" fmla="*/ 492878 h 494148"/>
                <a:gd name="connsiteX7" fmla="*/ 60974 w 60974"/>
                <a:gd name="connsiteY7" fmla="*/ 494148 h 494148"/>
                <a:gd name="connsiteX8" fmla="*/ 12703 w 60974"/>
                <a:gd name="connsiteY8" fmla="*/ 0 h 494148"/>
                <a:gd name="connsiteX9" fmla="*/ 12703 w 60974"/>
                <a:gd name="connsiteY9" fmla="*/ 0 h 494148"/>
                <a:gd name="connsiteX10" fmla="*/ 12703 w 60974"/>
                <a:gd name="connsiteY10" fmla="*/ 0 h 494148"/>
                <a:gd name="connsiteX11" fmla="*/ 12703 w 60974"/>
                <a:gd name="connsiteY11" fmla="*/ 3811 h 49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974" h="494148">
                  <a:moveTo>
                    <a:pt x="12703" y="3811"/>
                  </a:moveTo>
                  <a:cubicBezTo>
                    <a:pt x="11433" y="7622"/>
                    <a:pt x="7622" y="10162"/>
                    <a:pt x="3811" y="7622"/>
                  </a:cubicBezTo>
                  <a:cubicBezTo>
                    <a:pt x="3811" y="7622"/>
                    <a:pt x="3811" y="7622"/>
                    <a:pt x="3811" y="7622"/>
                  </a:cubicBezTo>
                  <a:lnTo>
                    <a:pt x="0" y="6352"/>
                  </a:lnTo>
                  <a:lnTo>
                    <a:pt x="1270" y="15243"/>
                  </a:lnTo>
                  <a:lnTo>
                    <a:pt x="47001" y="489067"/>
                  </a:lnTo>
                  <a:lnTo>
                    <a:pt x="57163" y="492878"/>
                  </a:lnTo>
                  <a:lnTo>
                    <a:pt x="60974" y="494148"/>
                  </a:lnTo>
                  <a:lnTo>
                    <a:pt x="12703" y="0"/>
                  </a:lnTo>
                  <a:lnTo>
                    <a:pt x="12703" y="0"/>
                  </a:lnTo>
                  <a:cubicBezTo>
                    <a:pt x="12703" y="0"/>
                    <a:pt x="12703" y="0"/>
                    <a:pt x="12703" y="0"/>
                  </a:cubicBezTo>
                  <a:cubicBezTo>
                    <a:pt x="13973" y="1270"/>
                    <a:pt x="12703" y="2540"/>
                    <a:pt x="12703" y="381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6B9F666-038A-B356-FE22-3B7F0D8424C0}"/>
                </a:ext>
              </a:extLst>
            </p:cNvPr>
            <p:cNvSpPr/>
            <p:nvPr/>
          </p:nvSpPr>
          <p:spPr>
            <a:xfrm>
              <a:off x="895556" y="6313732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0AF3898-E00C-1DFF-79C6-F0018A3CD7A3}"/>
                </a:ext>
              </a:extLst>
            </p:cNvPr>
            <p:cNvSpPr/>
            <p:nvPr/>
          </p:nvSpPr>
          <p:spPr>
            <a:xfrm>
              <a:off x="221030" y="0"/>
              <a:ext cx="148624" cy="1356685"/>
            </a:xfrm>
            <a:custGeom>
              <a:avLst/>
              <a:gdLst>
                <a:gd name="connsiteX0" fmla="*/ 148624 w 148624"/>
                <a:gd name="connsiteY0" fmla="*/ 1356686 h 1356685"/>
                <a:gd name="connsiteX1" fmla="*/ 15244 w 148624"/>
                <a:gd name="connsiteY1" fmla="*/ 0 h 1356685"/>
                <a:gd name="connsiteX2" fmla="*/ 0 w 148624"/>
                <a:gd name="connsiteY2" fmla="*/ 0 h 1356685"/>
                <a:gd name="connsiteX3" fmla="*/ 133381 w 148624"/>
                <a:gd name="connsiteY3" fmla="*/ 1352875 h 1356685"/>
                <a:gd name="connsiteX4" fmla="*/ 143543 w 148624"/>
                <a:gd name="connsiteY4" fmla="*/ 1355415 h 135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624" h="1356685">
                  <a:moveTo>
                    <a:pt x="148624" y="1356686"/>
                  </a:moveTo>
                  <a:lnTo>
                    <a:pt x="15244" y="0"/>
                  </a:lnTo>
                  <a:lnTo>
                    <a:pt x="0" y="0"/>
                  </a:lnTo>
                  <a:lnTo>
                    <a:pt x="133381" y="1352875"/>
                  </a:lnTo>
                  <a:lnTo>
                    <a:pt x="143543" y="135541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3124C73-6E94-5563-9E34-FA0E7C936B79}"/>
                </a:ext>
              </a:extLst>
            </p:cNvPr>
            <p:cNvSpPr/>
            <p:nvPr/>
          </p:nvSpPr>
          <p:spPr>
            <a:xfrm>
              <a:off x="778689" y="5223493"/>
              <a:ext cx="877772" cy="633882"/>
            </a:xfrm>
            <a:custGeom>
              <a:avLst/>
              <a:gdLst>
                <a:gd name="connsiteX0" fmla="*/ 876502 w 877772"/>
                <a:gd name="connsiteY0" fmla="*/ 0 h 633882"/>
                <a:gd name="connsiteX1" fmla="*/ 0 w 877772"/>
                <a:gd name="connsiteY1" fmla="*/ 619909 h 633882"/>
                <a:gd name="connsiteX2" fmla="*/ 3811 w 877772"/>
                <a:gd name="connsiteY2" fmla="*/ 621179 h 633882"/>
                <a:gd name="connsiteX3" fmla="*/ 8892 w 877772"/>
                <a:gd name="connsiteY3" fmla="*/ 630071 h 633882"/>
                <a:gd name="connsiteX4" fmla="*/ 8892 w 877772"/>
                <a:gd name="connsiteY4" fmla="*/ 630071 h 633882"/>
                <a:gd name="connsiteX5" fmla="*/ 5081 w 877772"/>
                <a:gd name="connsiteY5" fmla="*/ 633882 h 633882"/>
                <a:gd name="connsiteX6" fmla="*/ 5081 w 877772"/>
                <a:gd name="connsiteY6" fmla="*/ 633882 h 633882"/>
                <a:gd name="connsiteX7" fmla="*/ 8892 w 877772"/>
                <a:gd name="connsiteY7" fmla="*/ 631341 h 633882"/>
                <a:gd name="connsiteX8" fmla="*/ 877772 w 877772"/>
                <a:gd name="connsiteY8" fmla="*/ 17784 h 633882"/>
                <a:gd name="connsiteX9" fmla="*/ 876502 w 877772"/>
                <a:gd name="connsiteY9" fmla="*/ 5081 h 633882"/>
                <a:gd name="connsiteX10" fmla="*/ 876502 w 877772"/>
                <a:gd name="connsiteY10" fmla="*/ 0 h 63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7772" h="633882">
                  <a:moveTo>
                    <a:pt x="876502" y="0"/>
                  </a:moveTo>
                  <a:lnTo>
                    <a:pt x="0" y="619909"/>
                  </a:lnTo>
                  <a:lnTo>
                    <a:pt x="3811" y="621179"/>
                  </a:lnTo>
                  <a:cubicBezTo>
                    <a:pt x="7622" y="622449"/>
                    <a:pt x="10162" y="626260"/>
                    <a:pt x="8892" y="630071"/>
                  </a:cubicBezTo>
                  <a:cubicBezTo>
                    <a:pt x="8892" y="630071"/>
                    <a:pt x="8892" y="630071"/>
                    <a:pt x="8892" y="630071"/>
                  </a:cubicBezTo>
                  <a:cubicBezTo>
                    <a:pt x="7622" y="631341"/>
                    <a:pt x="7622" y="632612"/>
                    <a:pt x="5081" y="633882"/>
                  </a:cubicBezTo>
                  <a:lnTo>
                    <a:pt x="5081" y="633882"/>
                  </a:lnTo>
                  <a:lnTo>
                    <a:pt x="8892" y="631341"/>
                  </a:lnTo>
                  <a:lnTo>
                    <a:pt x="877772" y="17784"/>
                  </a:lnTo>
                  <a:lnTo>
                    <a:pt x="876502" y="5081"/>
                  </a:lnTo>
                  <a:lnTo>
                    <a:pt x="876502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C8EEC03-70FF-E57E-2016-427A0A41117E}"/>
                </a:ext>
              </a:extLst>
            </p:cNvPr>
            <p:cNvSpPr/>
            <p:nvPr/>
          </p:nvSpPr>
          <p:spPr>
            <a:xfrm>
              <a:off x="1454485" y="4832239"/>
              <a:ext cx="177841" cy="71137"/>
            </a:xfrm>
            <a:custGeom>
              <a:avLst/>
              <a:gdLst>
                <a:gd name="connsiteX0" fmla="*/ 5081 w 177841"/>
                <a:gd name="connsiteY0" fmla="*/ 5081 h 71137"/>
                <a:gd name="connsiteX1" fmla="*/ 5081 w 177841"/>
                <a:gd name="connsiteY1" fmla="*/ 5081 h 71137"/>
                <a:gd name="connsiteX2" fmla="*/ 5081 w 177841"/>
                <a:gd name="connsiteY2" fmla="*/ 5081 h 71137"/>
                <a:gd name="connsiteX3" fmla="*/ 5081 w 177841"/>
                <a:gd name="connsiteY3" fmla="*/ 7622 h 71137"/>
                <a:gd name="connsiteX4" fmla="*/ 5081 w 177841"/>
                <a:gd name="connsiteY4" fmla="*/ 7622 h 71137"/>
                <a:gd name="connsiteX5" fmla="*/ 5081 w 177841"/>
                <a:gd name="connsiteY5" fmla="*/ 7622 h 71137"/>
                <a:gd name="connsiteX6" fmla="*/ 5081 w 177841"/>
                <a:gd name="connsiteY6" fmla="*/ 8892 h 71137"/>
                <a:gd name="connsiteX7" fmla="*/ 3811 w 177841"/>
                <a:gd name="connsiteY7" fmla="*/ 10163 h 71137"/>
                <a:gd name="connsiteX8" fmla="*/ 3811 w 177841"/>
                <a:gd name="connsiteY8" fmla="*/ 10163 h 71137"/>
                <a:gd name="connsiteX9" fmla="*/ 2541 w 177841"/>
                <a:gd name="connsiteY9" fmla="*/ 11433 h 71137"/>
                <a:gd name="connsiteX10" fmla="*/ 2541 w 177841"/>
                <a:gd name="connsiteY10" fmla="*/ 11433 h 71137"/>
                <a:gd name="connsiteX11" fmla="*/ 0 w 177841"/>
                <a:gd name="connsiteY11" fmla="*/ 13973 h 71137"/>
                <a:gd name="connsiteX12" fmla="*/ 177841 w 177841"/>
                <a:gd name="connsiteY12" fmla="*/ 71137 h 71137"/>
                <a:gd name="connsiteX13" fmla="*/ 177841 w 177841"/>
                <a:gd name="connsiteY13" fmla="*/ 66056 h 71137"/>
                <a:gd name="connsiteX14" fmla="*/ 176571 w 177841"/>
                <a:gd name="connsiteY14" fmla="*/ 54623 h 71137"/>
                <a:gd name="connsiteX15" fmla="*/ 6351 w 177841"/>
                <a:gd name="connsiteY15" fmla="*/ 0 h 71137"/>
                <a:gd name="connsiteX16" fmla="*/ 5081 w 177841"/>
                <a:gd name="connsiteY16" fmla="*/ 5081 h 71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841" h="71137">
                  <a:moveTo>
                    <a:pt x="5081" y="5081"/>
                  </a:moveTo>
                  <a:lnTo>
                    <a:pt x="5081" y="5081"/>
                  </a:lnTo>
                  <a:cubicBezTo>
                    <a:pt x="5081" y="5081"/>
                    <a:pt x="5081" y="5081"/>
                    <a:pt x="5081" y="5081"/>
                  </a:cubicBezTo>
                  <a:cubicBezTo>
                    <a:pt x="5081" y="6352"/>
                    <a:pt x="5081" y="7622"/>
                    <a:pt x="5081" y="7622"/>
                  </a:cubicBezTo>
                  <a:lnTo>
                    <a:pt x="5081" y="7622"/>
                  </a:lnTo>
                  <a:lnTo>
                    <a:pt x="5081" y="7622"/>
                  </a:lnTo>
                  <a:cubicBezTo>
                    <a:pt x="5081" y="7622"/>
                    <a:pt x="5081" y="7622"/>
                    <a:pt x="5081" y="8892"/>
                  </a:cubicBezTo>
                  <a:cubicBezTo>
                    <a:pt x="5081" y="8892"/>
                    <a:pt x="5081" y="10163"/>
                    <a:pt x="3811" y="10163"/>
                  </a:cubicBezTo>
                  <a:lnTo>
                    <a:pt x="3811" y="10163"/>
                  </a:lnTo>
                  <a:cubicBezTo>
                    <a:pt x="3811" y="10163"/>
                    <a:pt x="3811" y="10163"/>
                    <a:pt x="2541" y="11433"/>
                  </a:cubicBezTo>
                  <a:lnTo>
                    <a:pt x="2541" y="11433"/>
                  </a:lnTo>
                  <a:lnTo>
                    <a:pt x="0" y="13973"/>
                  </a:lnTo>
                  <a:lnTo>
                    <a:pt x="177841" y="71137"/>
                  </a:lnTo>
                  <a:lnTo>
                    <a:pt x="177841" y="66056"/>
                  </a:lnTo>
                  <a:lnTo>
                    <a:pt x="176571" y="54623"/>
                  </a:lnTo>
                  <a:lnTo>
                    <a:pt x="6351" y="0"/>
                  </a:lnTo>
                  <a:lnTo>
                    <a:pt x="5081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FE9082C-A910-CCE1-C298-4A0654D8FF75}"/>
                </a:ext>
              </a:extLst>
            </p:cNvPr>
            <p:cNvSpPr/>
            <p:nvPr/>
          </p:nvSpPr>
          <p:spPr>
            <a:xfrm>
              <a:off x="1342699" y="4372389"/>
              <a:ext cx="50811" cy="442630"/>
            </a:xfrm>
            <a:custGeom>
              <a:avLst/>
              <a:gdLst>
                <a:gd name="connsiteX0" fmla="*/ 36839 w 50811"/>
                <a:gd name="connsiteY0" fmla="*/ 442066 h 442630"/>
                <a:gd name="connsiteX1" fmla="*/ 36839 w 50811"/>
                <a:gd name="connsiteY1" fmla="*/ 442066 h 442630"/>
                <a:gd name="connsiteX2" fmla="*/ 38109 w 50811"/>
                <a:gd name="connsiteY2" fmla="*/ 439525 h 442630"/>
                <a:gd name="connsiteX3" fmla="*/ 39379 w 50811"/>
                <a:gd name="connsiteY3" fmla="*/ 438255 h 442630"/>
                <a:gd name="connsiteX4" fmla="*/ 40649 w 50811"/>
                <a:gd name="connsiteY4" fmla="*/ 436985 h 442630"/>
                <a:gd name="connsiteX5" fmla="*/ 43190 w 50811"/>
                <a:gd name="connsiteY5" fmla="*/ 435714 h 442630"/>
                <a:gd name="connsiteX6" fmla="*/ 44460 w 50811"/>
                <a:gd name="connsiteY6" fmla="*/ 435714 h 442630"/>
                <a:gd name="connsiteX7" fmla="*/ 45731 w 50811"/>
                <a:gd name="connsiteY7" fmla="*/ 435714 h 442630"/>
                <a:gd name="connsiteX8" fmla="*/ 50812 w 50811"/>
                <a:gd name="connsiteY8" fmla="*/ 436985 h 442630"/>
                <a:gd name="connsiteX9" fmla="*/ 15244 w 50811"/>
                <a:gd name="connsiteY9" fmla="*/ 5081 h 442630"/>
                <a:gd name="connsiteX10" fmla="*/ 5081 w 50811"/>
                <a:gd name="connsiteY10" fmla="*/ 1270 h 442630"/>
                <a:gd name="connsiteX11" fmla="*/ 0 w 50811"/>
                <a:gd name="connsiteY11" fmla="*/ 0 h 442630"/>
                <a:gd name="connsiteX12" fmla="*/ 36839 w 50811"/>
                <a:gd name="connsiteY12" fmla="*/ 442066 h 442630"/>
                <a:gd name="connsiteX13" fmla="*/ 36839 w 50811"/>
                <a:gd name="connsiteY13" fmla="*/ 442066 h 442630"/>
                <a:gd name="connsiteX14" fmla="*/ 36839 w 50811"/>
                <a:gd name="connsiteY14" fmla="*/ 442066 h 44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811" h="442630">
                  <a:moveTo>
                    <a:pt x="36839" y="442066"/>
                  </a:moveTo>
                  <a:lnTo>
                    <a:pt x="36839" y="442066"/>
                  </a:lnTo>
                  <a:cubicBezTo>
                    <a:pt x="36839" y="440796"/>
                    <a:pt x="38109" y="440796"/>
                    <a:pt x="38109" y="439525"/>
                  </a:cubicBezTo>
                  <a:lnTo>
                    <a:pt x="39379" y="438255"/>
                  </a:lnTo>
                  <a:lnTo>
                    <a:pt x="40649" y="436985"/>
                  </a:lnTo>
                  <a:cubicBezTo>
                    <a:pt x="41920" y="436985"/>
                    <a:pt x="41920" y="435714"/>
                    <a:pt x="43190" y="435714"/>
                  </a:cubicBezTo>
                  <a:lnTo>
                    <a:pt x="44460" y="435714"/>
                  </a:lnTo>
                  <a:cubicBezTo>
                    <a:pt x="44460" y="435714"/>
                    <a:pt x="45731" y="435714"/>
                    <a:pt x="45731" y="435714"/>
                  </a:cubicBezTo>
                  <a:lnTo>
                    <a:pt x="50812" y="436985"/>
                  </a:ln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lnTo>
                    <a:pt x="36839" y="442066"/>
                  </a:lnTo>
                  <a:lnTo>
                    <a:pt x="36839" y="442066"/>
                  </a:lnTo>
                  <a:cubicBezTo>
                    <a:pt x="36839" y="443336"/>
                    <a:pt x="36839" y="442066"/>
                    <a:pt x="36839" y="44206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1A68198-4ACE-3799-2C05-1662805DED41}"/>
                </a:ext>
              </a:extLst>
            </p:cNvPr>
            <p:cNvSpPr/>
            <p:nvPr/>
          </p:nvSpPr>
          <p:spPr>
            <a:xfrm>
              <a:off x="1379538" y="4816996"/>
              <a:ext cx="19054" cy="58433"/>
            </a:xfrm>
            <a:custGeom>
              <a:avLst/>
              <a:gdLst>
                <a:gd name="connsiteX0" fmla="*/ 19054 w 19054"/>
                <a:gd name="connsiteY0" fmla="*/ 48271 h 58433"/>
                <a:gd name="connsiteX1" fmla="*/ 15244 w 19054"/>
                <a:gd name="connsiteY1" fmla="*/ 10162 h 58433"/>
                <a:gd name="connsiteX2" fmla="*/ 5081 w 19054"/>
                <a:gd name="connsiteY2" fmla="*/ 6352 h 58433"/>
                <a:gd name="connsiteX3" fmla="*/ 0 w 19054"/>
                <a:gd name="connsiteY3" fmla="*/ 0 h 58433"/>
                <a:gd name="connsiteX4" fmla="*/ 5081 w 19054"/>
                <a:gd name="connsiteY4" fmla="*/ 58434 h 58433"/>
                <a:gd name="connsiteX5" fmla="*/ 8892 w 19054"/>
                <a:gd name="connsiteY5" fmla="*/ 55893 h 58433"/>
                <a:gd name="connsiteX6" fmla="*/ 19054 w 19054"/>
                <a:gd name="connsiteY6" fmla="*/ 48271 h 5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4" h="58433">
                  <a:moveTo>
                    <a:pt x="19054" y="48271"/>
                  </a:moveTo>
                  <a:lnTo>
                    <a:pt x="15244" y="10162"/>
                  </a:lnTo>
                  <a:lnTo>
                    <a:pt x="5081" y="6352"/>
                  </a:lnTo>
                  <a:cubicBezTo>
                    <a:pt x="2541" y="5081"/>
                    <a:pt x="0" y="2540"/>
                    <a:pt x="0" y="0"/>
                  </a:cubicBezTo>
                  <a:lnTo>
                    <a:pt x="5081" y="58434"/>
                  </a:lnTo>
                  <a:lnTo>
                    <a:pt x="8892" y="55893"/>
                  </a:lnTo>
                  <a:lnTo>
                    <a:pt x="19054" y="4827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F4559D4-181F-39D4-46CD-94A597B990D2}"/>
                </a:ext>
              </a:extLst>
            </p:cNvPr>
            <p:cNvSpPr/>
            <p:nvPr/>
          </p:nvSpPr>
          <p:spPr>
            <a:xfrm>
              <a:off x="1378973" y="4816996"/>
              <a:ext cx="564" cy="12703"/>
            </a:xfrm>
            <a:custGeom>
              <a:avLst/>
              <a:gdLst>
                <a:gd name="connsiteX0" fmla="*/ 565 w 564"/>
                <a:gd name="connsiteY0" fmla="*/ 0 h 12703"/>
                <a:gd name="connsiteX1" fmla="*/ 565 w 564"/>
                <a:gd name="connsiteY1" fmla="*/ 0 h 12703"/>
                <a:gd name="connsiteX2" fmla="*/ 565 w 564"/>
                <a:gd name="connsiteY2" fmla="*/ 0 h 12703"/>
                <a:gd name="connsiteX3" fmla="*/ 565 w 564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12703">
                  <a:moveTo>
                    <a:pt x="565" y="0"/>
                  </a:moveTo>
                  <a:lnTo>
                    <a:pt x="565" y="0"/>
                  </a:lnTo>
                  <a:lnTo>
                    <a:pt x="565" y="0"/>
                  </a:lnTo>
                  <a:cubicBezTo>
                    <a:pt x="565" y="0"/>
                    <a:pt x="-706" y="0"/>
                    <a:pt x="565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95C95FA-F81F-F3DE-06DE-22E85FB6F769}"/>
                </a:ext>
              </a:extLst>
            </p:cNvPr>
            <p:cNvSpPr/>
            <p:nvPr/>
          </p:nvSpPr>
          <p:spPr>
            <a:xfrm>
              <a:off x="1385889" y="48093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0D8D35A-ABB9-0DC2-C990-85CAA71B0B98}"/>
                </a:ext>
              </a:extLst>
            </p:cNvPr>
            <p:cNvSpPr/>
            <p:nvPr/>
          </p:nvSpPr>
          <p:spPr>
            <a:xfrm>
              <a:off x="1459566" y="483986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D76AD6E-C584-0167-3553-4665B95764E3}"/>
                </a:ext>
              </a:extLst>
            </p:cNvPr>
            <p:cNvSpPr/>
            <p:nvPr/>
          </p:nvSpPr>
          <p:spPr>
            <a:xfrm>
              <a:off x="1457026" y="4843107"/>
              <a:ext cx="564" cy="564"/>
            </a:xfrm>
            <a:custGeom>
              <a:avLst/>
              <a:gdLst>
                <a:gd name="connsiteX0" fmla="*/ 0 w 564"/>
                <a:gd name="connsiteY0" fmla="*/ 564 h 564"/>
                <a:gd name="connsiteX1" fmla="*/ 0 w 564"/>
                <a:gd name="connsiteY1" fmla="*/ 564 h 564"/>
                <a:gd name="connsiteX2" fmla="*/ 0 w 564"/>
                <a:gd name="connsiteY2" fmla="*/ 564 h 564"/>
                <a:gd name="connsiteX3" fmla="*/ 0 w 564"/>
                <a:gd name="connsiteY3" fmla="*/ 564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564">
                  <a:moveTo>
                    <a:pt x="0" y="564"/>
                  </a:moveTo>
                  <a:cubicBezTo>
                    <a:pt x="0" y="564"/>
                    <a:pt x="1270" y="-706"/>
                    <a:pt x="0" y="564"/>
                  </a:cubicBezTo>
                  <a:lnTo>
                    <a:pt x="0" y="564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2CB1A3D-ED4E-E476-08E0-AA61E0585778}"/>
                </a:ext>
              </a:extLst>
            </p:cNvPr>
            <p:cNvSpPr/>
            <p:nvPr/>
          </p:nvSpPr>
          <p:spPr>
            <a:xfrm>
              <a:off x="1379538" y="4809374"/>
              <a:ext cx="58433" cy="30487"/>
            </a:xfrm>
            <a:custGeom>
              <a:avLst/>
              <a:gdLst>
                <a:gd name="connsiteX0" fmla="*/ 5081 w 58433"/>
                <a:gd name="connsiteY0" fmla="*/ 13973 h 30487"/>
                <a:gd name="connsiteX1" fmla="*/ 15244 w 58433"/>
                <a:gd name="connsiteY1" fmla="*/ 17784 h 30487"/>
                <a:gd name="connsiteX2" fmla="*/ 55893 w 58433"/>
                <a:gd name="connsiteY2" fmla="*/ 30487 h 30487"/>
                <a:gd name="connsiteX3" fmla="*/ 58433 w 58433"/>
                <a:gd name="connsiteY3" fmla="*/ 29217 h 30487"/>
                <a:gd name="connsiteX4" fmla="*/ 57163 w 58433"/>
                <a:gd name="connsiteY4" fmla="*/ 15243 h 30487"/>
                <a:gd name="connsiteX5" fmla="*/ 13973 w 58433"/>
                <a:gd name="connsiteY5" fmla="*/ 1270 h 30487"/>
                <a:gd name="connsiteX6" fmla="*/ 8892 w 58433"/>
                <a:gd name="connsiteY6" fmla="*/ 0 h 30487"/>
                <a:gd name="connsiteX7" fmla="*/ 7622 w 58433"/>
                <a:gd name="connsiteY7" fmla="*/ 0 h 30487"/>
                <a:gd name="connsiteX8" fmla="*/ 6351 w 58433"/>
                <a:gd name="connsiteY8" fmla="*/ 0 h 30487"/>
                <a:gd name="connsiteX9" fmla="*/ 3811 w 58433"/>
                <a:gd name="connsiteY9" fmla="*/ 1270 h 30487"/>
                <a:gd name="connsiteX10" fmla="*/ 2541 w 58433"/>
                <a:gd name="connsiteY10" fmla="*/ 2540 h 30487"/>
                <a:gd name="connsiteX11" fmla="*/ 1270 w 58433"/>
                <a:gd name="connsiteY11" fmla="*/ 3811 h 30487"/>
                <a:gd name="connsiteX12" fmla="*/ 0 w 58433"/>
                <a:gd name="connsiteY12" fmla="*/ 6352 h 30487"/>
                <a:gd name="connsiteX13" fmla="*/ 0 w 58433"/>
                <a:gd name="connsiteY13" fmla="*/ 6352 h 30487"/>
                <a:gd name="connsiteX14" fmla="*/ 0 w 58433"/>
                <a:gd name="connsiteY14" fmla="*/ 8892 h 30487"/>
                <a:gd name="connsiteX15" fmla="*/ 0 w 58433"/>
                <a:gd name="connsiteY15" fmla="*/ 8892 h 30487"/>
                <a:gd name="connsiteX16" fmla="*/ 0 w 58433"/>
                <a:gd name="connsiteY16" fmla="*/ 8892 h 30487"/>
                <a:gd name="connsiteX17" fmla="*/ 5081 w 58433"/>
                <a:gd name="connsiteY17" fmla="*/ 13973 h 3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433" h="30487">
                  <a:moveTo>
                    <a:pt x="5081" y="13973"/>
                  </a:moveTo>
                  <a:lnTo>
                    <a:pt x="15244" y="17784"/>
                  </a:lnTo>
                  <a:lnTo>
                    <a:pt x="55893" y="30487"/>
                  </a:lnTo>
                  <a:lnTo>
                    <a:pt x="58433" y="29217"/>
                  </a:lnTo>
                  <a:lnTo>
                    <a:pt x="57163" y="15243"/>
                  </a:lnTo>
                  <a:lnTo>
                    <a:pt x="13973" y="1270"/>
                  </a:lnTo>
                  <a:lnTo>
                    <a:pt x="8892" y="0"/>
                  </a:lnTo>
                  <a:cubicBezTo>
                    <a:pt x="8892" y="0"/>
                    <a:pt x="7622" y="0"/>
                    <a:pt x="7622" y="0"/>
                  </a:cubicBezTo>
                  <a:lnTo>
                    <a:pt x="6351" y="0"/>
                  </a:lnTo>
                  <a:cubicBezTo>
                    <a:pt x="5081" y="0"/>
                    <a:pt x="3811" y="0"/>
                    <a:pt x="3811" y="1270"/>
                  </a:cubicBezTo>
                  <a:lnTo>
                    <a:pt x="2541" y="2540"/>
                  </a:lnTo>
                  <a:lnTo>
                    <a:pt x="1270" y="3811"/>
                  </a:lnTo>
                  <a:cubicBezTo>
                    <a:pt x="1270" y="5081"/>
                    <a:pt x="0" y="5081"/>
                    <a:pt x="0" y="6352"/>
                  </a:cubicBezTo>
                  <a:lnTo>
                    <a:pt x="0" y="6352"/>
                  </a:lnTo>
                  <a:cubicBezTo>
                    <a:pt x="0" y="7622"/>
                    <a:pt x="0" y="7622"/>
                    <a:pt x="0" y="8892"/>
                  </a:cubicBezTo>
                  <a:lnTo>
                    <a:pt x="0" y="8892"/>
                  </a:lnTo>
                  <a:lnTo>
                    <a:pt x="0" y="8892"/>
                  </a:lnTo>
                  <a:cubicBezTo>
                    <a:pt x="0" y="10162"/>
                    <a:pt x="2541" y="12703"/>
                    <a:pt x="5081" y="1397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58A6FAB-3D34-B7E9-10BE-BC7907DDC641}"/>
                </a:ext>
              </a:extLst>
            </p:cNvPr>
            <p:cNvSpPr/>
            <p:nvPr/>
          </p:nvSpPr>
          <p:spPr>
            <a:xfrm>
              <a:off x="6882447" y="56896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3C738FF-309C-270A-1669-803DCE6BD7B4}"/>
                </a:ext>
              </a:extLst>
            </p:cNvPr>
            <p:cNvSpPr/>
            <p:nvPr/>
          </p:nvSpPr>
          <p:spPr>
            <a:xfrm>
              <a:off x="6817662" y="5693506"/>
              <a:ext cx="66055" cy="1159788"/>
            </a:xfrm>
            <a:custGeom>
              <a:avLst/>
              <a:gdLst>
                <a:gd name="connsiteX0" fmla="*/ 66055 w 66055"/>
                <a:gd name="connsiteY0" fmla="*/ 2540 h 1159788"/>
                <a:gd name="connsiteX1" fmla="*/ 66055 w 66055"/>
                <a:gd name="connsiteY1" fmla="*/ 2540 h 1159788"/>
                <a:gd name="connsiteX2" fmla="*/ 66055 w 66055"/>
                <a:gd name="connsiteY2" fmla="*/ 3811 h 1159788"/>
                <a:gd name="connsiteX3" fmla="*/ 64785 w 66055"/>
                <a:gd name="connsiteY3" fmla="*/ 5081 h 1159788"/>
                <a:gd name="connsiteX4" fmla="*/ 64785 w 66055"/>
                <a:gd name="connsiteY4" fmla="*/ 5081 h 1159788"/>
                <a:gd name="connsiteX5" fmla="*/ 50812 w 66055"/>
                <a:gd name="connsiteY5" fmla="*/ 17784 h 1159788"/>
                <a:gd name="connsiteX6" fmla="*/ 0 w 66055"/>
                <a:gd name="connsiteY6" fmla="*/ 1159788 h 1159788"/>
                <a:gd name="connsiteX7" fmla="*/ 15244 w 66055"/>
                <a:gd name="connsiteY7" fmla="*/ 1159788 h 1159788"/>
                <a:gd name="connsiteX8" fmla="*/ 66055 w 66055"/>
                <a:gd name="connsiteY8" fmla="*/ 0 h 1159788"/>
                <a:gd name="connsiteX9" fmla="*/ 66055 w 66055"/>
                <a:gd name="connsiteY9" fmla="*/ 0 h 1159788"/>
                <a:gd name="connsiteX10" fmla="*/ 66055 w 66055"/>
                <a:gd name="connsiteY10" fmla="*/ 1270 h 1159788"/>
                <a:gd name="connsiteX11" fmla="*/ 66055 w 66055"/>
                <a:gd name="connsiteY11" fmla="*/ 2540 h 115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55" h="1159788">
                  <a:moveTo>
                    <a:pt x="66055" y="2540"/>
                  </a:moveTo>
                  <a:lnTo>
                    <a:pt x="66055" y="2540"/>
                  </a:lnTo>
                  <a:cubicBezTo>
                    <a:pt x="66055" y="2540"/>
                    <a:pt x="66055" y="3811"/>
                    <a:pt x="66055" y="3811"/>
                  </a:cubicBezTo>
                  <a:cubicBezTo>
                    <a:pt x="66055" y="3811"/>
                    <a:pt x="66055" y="5081"/>
                    <a:pt x="64785" y="5081"/>
                  </a:cubicBezTo>
                  <a:lnTo>
                    <a:pt x="64785" y="5081"/>
                  </a:lnTo>
                  <a:lnTo>
                    <a:pt x="50812" y="17784"/>
                  </a:lnTo>
                  <a:lnTo>
                    <a:pt x="0" y="1159788"/>
                  </a:lnTo>
                  <a:lnTo>
                    <a:pt x="15244" y="1159788"/>
                  </a:lnTo>
                  <a:lnTo>
                    <a:pt x="66055" y="0"/>
                  </a:lnTo>
                  <a:lnTo>
                    <a:pt x="66055" y="0"/>
                  </a:lnTo>
                  <a:cubicBezTo>
                    <a:pt x="66055" y="0"/>
                    <a:pt x="66055" y="0"/>
                    <a:pt x="66055" y="1270"/>
                  </a:cubicBezTo>
                  <a:cubicBezTo>
                    <a:pt x="66055" y="2540"/>
                    <a:pt x="66055" y="2540"/>
                    <a:pt x="66055" y="254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0396CDE-AD64-A3A0-2AC6-0C1E983ADF07}"/>
                </a:ext>
              </a:extLst>
            </p:cNvPr>
            <p:cNvSpPr/>
            <p:nvPr/>
          </p:nvSpPr>
          <p:spPr>
            <a:xfrm>
              <a:off x="6879906" y="568842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C926040-A6A0-BA5E-3302-90FC616A0D11}"/>
                </a:ext>
              </a:extLst>
            </p:cNvPr>
            <p:cNvSpPr/>
            <p:nvPr/>
          </p:nvSpPr>
          <p:spPr>
            <a:xfrm>
              <a:off x="6254922" y="5696046"/>
              <a:ext cx="626254" cy="580529"/>
            </a:xfrm>
            <a:custGeom>
              <a:avLst/>
              <a:gdLst>
                <a:gd name="connsiteX0" fmla="*/ 5081 w 626254"/>
                <a:gd name="connsiteY0" fmla="*/ 571637 h 580529"/>
                <a:gd name="connsiteX1" fmla="*/ 5081 w 626254"/>
                <a:gd name="connsiteY1" fmla="*/ 571637 h 580529"/>
                <a:gd name="connsiteX2" fmla="*/ 6351 w 626254"/>
                <a:gd name="connsiteY2" fmla="*/ 572908 h 580529"/>
                <a:gd name="connsiteX3" fmla="*/ 7622 w 626254"/>
                <a:gd name="connsiteY3" fmla="*/ 574178 h 580529"/>
                <a:gd name="connsiteX4" fmla="*/ 8892 w 626254"/>
                <a:gd name="connsiteY4" fmla="*/ 575448 h 580529"/>
                <a:gd name="connsiteX5" fmla="*/ 8892 w 626254"/>
                <a:gd name="connsiteY5" fmla="*/ 576718 h 580529"/>
                <a:gd name="connsiteX6" fmla="*/ 8892 w 626254"/>
                <a:gd name="connsiteY6" fmla="*/ 577989 h 580529"/>
                <a:gd name="connsiteX7" fmla="*/ 8892 w 626254"/>
                <a:gd name="connsiteY7" fmla="*/ 577989 h 580529"/>
                <a:gd name="connsiteX8" fmla="*/ 8892 w 626254"/>
                <a:gd name="connsiteY8" fmla="*/ 580530 h 580529"/>
                <a:gd name="connsiteX9" fmla="*/ 612281 w 626254"/>
                <a:gd name="connsiteY9" fmla="*/ 13973 h 580529"/>
                <a:gd name="connsiteX10" fmla="*/ 626255 w 626254"/>
                <a:gd name="connsiteY10" fmla="*/ 1270 h 580529"/>
                <a:gd name="connsiteX11" fmla="*/ 626255 w 626254"/>
                <a:gd name="connsiteY11" fmla="*/ 1270 h 580529"/>
                <a:gd name="connsiteX12" fmla="*/ 618632 w 626254"/>
                <a:gd name="connsiteY12" fmla="*/ 3811 h 580529"/>
                <a:gd name="connsiteX13" fmla="*/ 605930 w 626254"/>
                <a:gd name="connsiteY13" fmla="*/ 0 h 580529"/>
                <a:gd name="connsiteX14" fmla="*/ 0 w 626254"/>
                <a:gd name="connsiteY14" fmla="*/ 569097 h 580529"/>
                <a:gd name="connsiteX15" fmla="*/ 5081 w 626254"/>
                <a:gd name="connsiteY15" fmla="*/ 571637 h 58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6254" h="580529">
                  <a:moveTo>
                    <a:pt x="5081" y="571637"/>
                  </a:moveTo>
                  <a:lnTo>
                    <a:pt x="5081" y="571637"/>
                  </a:lnTo>
                  <a:lnTo>
                    <a:pt x="6351" y="572908"/>
                  </a:lnTo>
                  <a:cubicBezTo>
                    <a:pt x="7622" y="572908"/>
                    <a:pt x="7622" y="574178"/>
                    <a:pt x="7622" y="574178"/>
                  </a:cubicBezTo>
                  <a:cubicBezTo>
                    <a:pt x="7622" y="574178"/>
                    <a:pt x="7622" y="575448"/>
                    <a:pt x="8892" y="575448"/>
                  </a:cubicBezTo>
                  <a:cubicBezTo>
                    <a:pt x="8892" y="575448"/>
                    <a:pt x="8892" y="576718"/>
                    <a:pt x="8892" y="576718"/>
                  </a:cubicBezTo>
                  <a:cubicBezTo>
                    <a:pt x="8892" y="576718"/>
                    <a:pt x="8892" y="577989"/>
                    <a:pt x="8892" y="577989"/>
                  </a:cubicBezTo>
                  <a:lnTo>
                    <a:pt x="8892" y="577989"/>
                  </a:lnTo>
                  <a:lnTo>
                    <a:pt x="8892" y="580530"/>
                  </a:lnTo>
                  <a:lnTo>
                    <a:pt x="612281" y="13973"/>
                  </a:lnTo>
                  <a:lnTo>
                    <a:pt x="626255" y="1270"/>
                  </a:lnTo>
                  <a:lnTo>
                    <a:pt x="626255" y="1270"/>
                  </a:lnTo>
                  <a:cubicBezTo>
                    <a:pt x="624984" y="3811"/>
                    <a:pt x="621173" y="3811"/>
                    <a:pt x="618632" y="3811"/>
                  </a:cubicBezTo>
                  <a:lnTo>
                    <a:pt x="605930" y="0"/>
                  </a:lnTo>
                  <a:lnTo>
                    <a:pt x="0" y="569097"/>
                  </a:lnTo>
                  <a:lnTo>
                    <a:pt x="5081" y="57163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D7DB04C-927F-3F43-EBE2-6DBA3438DF51}"/>
                </a:ext>
              </a:extLst>
            </p:cNvPr>
            <p:cNvSpPr/>
            <p:nvPr/>
          </p:nvSpPr>
          <p:spPr>
            <a:xfrm>
              <a:off x="6881177" y="56896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ACEF5E0-4446-DF21-B7E4-207EACC69152}"/>
                </a:ext>
              </a:extLst>
            </p:cNvPr>
            <p:cNvSpPr/>
            <p:nvPr/>
          </p:nvSpPr>
          <p:spPr>
            <a:xfrm>
              <a:off x="6878636" y="568715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B1BF3A8-2FC0-02D0-4E45-3F8B2837EBBD}"/>
                </a:ext>
              </a:extLst>
            </p:cNvPr>
            <p:cNvSpPr/>
            <p:nvPr/>
          </p:nvSpPr>
          <p:spPr>
            <a:xfrm>
              <a:off x="6883718" y="5694776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5BD0290-2030-843F-AD4D-35E5D35627DC}"/>
                </a:ext>
              </a:extLst>
            </p:cNvPr>
            <p:cNvSpPr/>
            <p:nvPr/>
          </p:nvSpPr>
          <p:spPr>
            <a:xfrm>
              <a:off x="6883718" y="569096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47AFD01-48C5-4EFB-76DC-E803D09B03B2}"/>
                </a:ext>
              </a:extLst>
            </p:cNvPr>
            <p:cNvSpPr/>
            <p:nvPr/>
          </p:nvSpPr>
          <p:spPr>
            <a:xfrm>
              <a:off x="6233327" y="6275306"/>
              <a:ext cx="33027" cy="580529"/>
            </a:xfrm>
            <a:custGeom>
              <a:avLst/>
              <a:gdLst>
                <a:gd name="connsiteX0" fmla="*/ 31757 w 33027"/>
                <a:gd name="connsiteY0" fmla="*/ 0 h 580529"/>
                <a:gd name="connsiteX1" fmla="*/ 31757 w 33027"/>
                <a:gd name="connsiteY1" fmla="*/ 0 h 580529"/>
                <a:gd name="connsiteX2" fmla="*/ 31757 w 33027"/>
                <a:gd name="connsiteY2" fmla="*/ 2541 h 580529"/>
                <a:gd name="connsiteX3" fmla="*/ 22865 w 33027"/>
                <a:gd name="connsiteY3" fmla="*/ 7622 h 580529"/>
                <a:gd name="connsiteX4" fmla="*/ 17784 w 33027"/>
                <a:gd name="connsiteY4" fmla="*/ 6352 h 580529"/>
                <a:gd name="connsiteX5" fmla="*/ 0 w 33027"/>
                <a:gd name="connsiteY5" fmla="*/ 580530 h 580529"/>
                <a:gd name="connsiteX6" fmla="*/ 15243 w 33027"/>
                <a:gd name="connsiteY6" fmla="*/ 580530 h 580529"/>
                <a:gd name="connsiteX7" fmla="*/ 33027 w 33027"/>
                <a:gd name="connsiteY7" fmla="*/ 3811 h 580529"/>
                <a:gd name="connsiteX8" fmla="*/ 31757 w 33027"/>
                <a:gd name="connsiteY8" fmla="*/ 0 h 58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27" h="580529">
                  <a:moveTo>
                    <a:pt x="31757" y="0"/>
                  </a:moveTo>
                  <a:lnTo>
                    <a:pt x="31757" y="0"/>
                  </a:lnTo>
                  <a:cubicBezTo>
                    <a:pt x="31757" y="1270"/>
                    <a:pt x="31757" y="1270"/>
                    <a:pt x="31757" y="2541"/>
                  </a:cubicBezTo>
                  <a:cubicBezTo>
                    <a:pt x="30487" y="6352"/>
                    <a:pt x="26676" y="8892"/>
                    <a:pt x="22865" y="7622"/>
                  </a:cubicBezTo>
                  <a:lnTo>
                    <a:pt x="17784" y="6352"/>
                  </a:lnTo>
                  <a:lnTo>
                    <a:pt x="0" y="580530"/>
                  </a:lnTo>
                  <a:lnTo>
                    <a:pt x="15243" y="580530"/>
                  </a:lnTo>
                  <a:lnTo>
                    <a:pt x="33027" y="3811"/>
                  </a:lnTo>
                  <a:lnTo>
                    <a:pt x="31757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FB0E698-0DEC-CD2E-5A2D-F8D092A9AC63}"/>
                </a:ext>
              </a:extLst>
            </p:cNvPr>
            <p:cNvSpPr/>
            <p:nvPr/>
          </p:nvSpPr>
          <p:spPr>
            <a:xfrm>
              <a:off x="3782932" y="5481365"/>
              <a:ext cx="72406" cy="36838"/>
            </a:xfrm>
            <a:custGeom>
              <a:avLst/>
              <a:gdLst>
                <a:gd name="connsiteX0" fmla="*/ 0 w 72406"/>
                <a:gd name="connsiteY0" fmla="*/ 3811 h 36838"/>
                <a:gd name="connsiteX1" fmla="*/ 0 w 72406"/>
                <a:gd name="connsiteY1" fmla="*/ 13973 h 36838"/>
                <a:gd name="connsiteX2" fmla="*/ 69866 w 72406"/>
                <a:gd name="connsiteY2" fmla="*/ 36839 h 36838"/>
                <a:gd name="connsiteX3" fmla="*/ 72407 w 72406"/>
                <a:gd name="connsiteY3" fmla="*/ 34298 h 36838"/>
                <a:gd name="connsiteX4" fmla="*/ 72407 w 72406"/>
                <a:gd name="connsiteY4" fmla="*/ 34298 h 36838"/>
                <a:gd name="connsiteX5" fmla="*/ 72407 w 72406"/>
                <a:gd name="connsiteY5" fmla="*/ 33028 h 36838"/>
                <a:gd name="connsiteX6" fmla="*/ 72407 w 72406"/>
                <a:gd name="connsiteY6" fmla="*/ 33028 h 36838"/>
                <a:gd name="connsiteX7" fmla="*/ 72407 w 72406"/>
                <a:gd name="connsiteY7" fmla="*/ 22865 h 36838"/>
                <a:gd name="connsiteX8" fmla="*/ 0 w 72406"/>
                <a:gd name="connsiteY8" fmla="*/ 0 h 36838"/>
                <a:gd name="connsiteX9" fmla="*/ 0 w 72406"/>
                <a:gd name="connsiteY9" fmla="*/ 3811 h 3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406" h="36838">
                  <a:moveTo>
                    <a:pt x="0" y="3811"/>
                  </a:moveTo>
                  <a:lnTo>
                    <a:pt x="0" y="13973"/>
                  </a:lnTo>
                  <a:lnTo>
                    <a:pt x="69866" y="36839"/>
                  </a:lnTo>
                  <a:lnTo>
                    <a:pt x="72407" y="34298"/>
                  </a:lnTo>
                  <a:lnTo>
                    <a:pt x="72407" y="34298"/>
                  </a:lnTo>
                  <a:cubicBezTo>
                    <a:pt x="72407" y="34298"/>
                    <a:pt x="72407" y="33028"/>
                    <a:pt x="72407" y="33028"/>
                  </a:cubicBezTo>
                  <a:lnTo>
                    <a:pt x="72407" y="33028"/>
                  </a:lnTo>
                  <a:lnTo>
                    <a:pt x="72407" y="22865"/>
                  </a:lnTo>
                  <a:lnTo>
                    <a:pt x="0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CE552CE-D6A6-5560-C99E-5FF263A03B33}"/>
                </a:ext>
              </a:extLst>
            </p:cNvPr>
            <p:cNvSpPr/>
            <p:nvPr/>
          </p:nvSpPr>
          <p:spPr>
            <a:xfrm>
              <a:off x="4500647" y="3799481"/>
              <a:ext cx="26676" cy="1190275"/>
            </a:xfrm>
            <a:custGeom>
              <a:avLst/>
              <a:gdLst>
                <a:gd name="connsiteX0" fmla="*/ 21595 w 26676"/>
                <a:gd name="connsiteY0" fmla="*/ 1185194 h 1190275"/>
                <a:gd name="connsiteX1" fmla="*/ 26676 w 26676"/>
                <a:gd name="connsiteY1" fmla="*/ 1186465 h 1190275"/>
                <a:gd name="connsiteX2" fmla="*/ 13973 w 26676"/>
                <a:gd name="connsiteY2" fmla="*/ 17784 h 1190275"/>
                <a:gd name="connsiteX3" fmla="*/ 13973 w 26676"/>
                <a:gd name="connsiteY3" fmla="*/ 7622 h 1190275"/>
                <a:gd name="connsiteX4" fmla="*/ 13973 w 26676"/>
                <a:gd name="connsiteY4" fmla="*/ 6352 h 1190275"/>
                <a:gd name="connsiteX5" fmla="*/ 13973 w 26676"/>
                <a:gd name="connsiteY5" fmla="*/ 5081 h 1190275"/>
                <a:gd name="connsiteX6" fmla="*/ 13973 w 26676"/>
                <a:gd name="connsiteY6" fmla="*/ 3811 h 1190275"/>
                <a:gd name="connsiteX7" fmla="*/ 12703 w 26676"/>
                <a:gd name="connsiteY7" fmla="*/ 2540 h 1190275"/>
                <a:gd name="connsiteX8" fmla="*/ 11433 w 26676"/>
                <a:gd name="connsiteY8" fmla="*/ 1270 h 1190275"/>
                <a:gd name="connsiteX9" fmla="*/ 10163 w 26676"/>
                <a:gd name="connsiteY9" fmla="*/ 0 h 1190275"/>
                <a:gd name="connsiteX10" fmla="*/ 8892 w 26676"/>
                <a:gd name="connsiteY10" fmla="*/ 0 h 1190275"/>
                <a:gd name="connsiteX11" fmla="*/ 7622 w 26676"/>
                <a:gd name="connsiteY11" fmla="*/ 0 h 1190275"/>
                <a:gd name="connsiteX12" fmla="*/ 6351 w 26676"/>
                <a:gd name="connsiteY12" fmla="*/ 0 h 1190275"/>
                <a:gd name="connsiteX13" fmla="*/ 5081 w 26676"/>
                <a:gd name="connsiteY13" fmla="*/ 0 h 1190275"/>
                <a:gd name="connsiteX14" fmla="*/ 3811 w 26676"/>
                <a:gd name="connsiteY14" fmla="*/ 0 h 1190275"/>
                <a:gd name="connsiteX15" fmla="*/ 3811 w 26676"/>
                <a:gd name="connsiteY15" fmla="*/ 0 h 1190275"/>
                <a:gd name="connsiteX16" fmla="*/ 0 w 26676"/>
                <a:gd name="connsiteY16" fmla="*/ 6352 h 1190275"/>
                <a:gd name="connsiteX17" fmla="*/ 0 w 26676"/>
                <a:gd name="connsiteY17" fmla="*/ 21595 h 1190275"/>
                <a:gd name="connsiteX18" fmla="*/ 12703 w 26676"/>
                <a:gd name="connsiteY18" fmla="*/ 1190275 h 1190275"/>
                <a:gd name="connsiteX19" fmla="*/ 12703 w 26676"/>
                <a:gd name="connsiteY19" fmla="*/ 1190275 h 1190275"/>
                <a:gd name="connsiteX20" fmla="*/ 12703 w 26676"/>
                <a:gd name="connsiteY20" fmla="*/ 1187735 h 1190275"/>
                <a:gd name="connsiteX21" fmla="*/ 21595 w 26676"/>
                <a:gd name="connsiteY21" fmla="*/ 1185194 h 119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676" h="1190275">
                  <a:moveTo>
                    <a:pt x="21595" y="1185194"/>
                  </a:moveTo>
                  <a:lnTo>
                    <a:pt x="26676" y="1186465"/>
                  </a:lnTo>
                  <a:lnTo>
                    <a:pt x="13973" y="17784"/>
                  </a:lnTo>
                  <a:lnTo>
                    <a:pt x="13973" y="7622"/>
                  </a:lnTo>
                  <a:cubicBezTo>
                    <a:pt x="13973" y="7622"/>
                    <a:pt x="13973" y="7622"/>
                    <a:pt x="13973" y="6352"/>
                  </a:cubicBezTo>
                  <a:cubicBezTo>
                    <a:pt x="13973" y="6352"/>
                    <a:pt x="13973" y="5081"/>
                    <a:pt x="13973" y="5081"/>
                  </a:cubicBezTo>
                  <a:cubicBezTo>
                    <a:pt x="13973" y="5081"/>
                    <a:pt x="13973" y="3811"/>
                    <a:pt x="13973" y="3811"/>
                  </a:cubicBezTo>
                  <a:lnTo>
                    <a:pt x="12703" y="2540"/>
                  </a:lnTo>
                  <a:lnTo>
                    <a:pt x="11433" y="1270"/>
                  </a:lnTo>
                  <a:lnTo>
                    <a:pt x="10163" y="0"/>
                  </a:lnTo>
                  <a:lnTo>
                    <a:pt x="8892" y="0"/>
                  </a:lnTo>
                  <a:lnTo>
                    <a:pt x="7622" y="0"/>
                  </a:ln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3811" y="0"/>
                  </a:lnTo>
                  <a:cubicBezTo>
                    <a:pt x="1270" y="1270"/>
                    <a:pt x="0" y="3811"/>
                    <a:pt x="0" y="6352"/>
                  </a:cubicBezTo>
                  <a:lnTo>
                    <a:pt x="0" y="21595"/>
                  </a:lnTo>
                  <a:lnTo>
                    <a:pt x="12703" y="1190275"/>
                  </a:lnTo>
                  <a:lnTo>
                    <a:pt x="12703" y="1190275"/>
                  </a:lnTo>
                  <a:cubicBezTo>
                    <a:pt x="12703" y="1189006"/>
                    <a:pt x="12703" y="1189006"/>
                    <a:pt x="12703" y="1187735"/>
                  </a:cubicBezTo>
                  <a:cubicBezTo>
                    <a:pt x="13973" y="1185194"/>
                    <a:pt x="17784" y="1183924"/>
                    <a:pt x="21595" y="118519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530F067-2095-6C75-6A1E-92AE0011FC47}"/>
                </a:ext>
              </a:extLst>
            </p:cNvPr>
            <p:cNvSpPr/>
            <p:nvPr/>
          </p:nvSpPr>
          <p:spPr>
            <a:xfrm>
              <a:off x="4514621" y="499610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82DB028-FDB2-2C14-BE7D-38B1870194FF}"/>
                </a:ext>
              </a:extLst>
            </p:cNvPr>
            <p:cNvSpPr/>
            <p:nvPr/>
          </p:nvSpPr>
          <p:spPr>
            <a:xfrm>
              <a:off x="4509540" y="6382011"/>
              <a:ext cx="15243" cy="12703"/>
            </a:xfrm>
            <a:custGeom>
              <a:avLst/>
              <a:gdLst>
                <a:gd name="connsiteX0" fmla="*/ 0 w 15243"/>
                <a:gd name="connsiteY0" fmla="*/ 7622 h 12703"/>
                <a:gd name="connsiteX1" fmla="*/ 10162 w 15243"/>
                <a:gd name="connsiteY1" fmla="*/ 11433 h 12703"/>
                <a:gd name="connsiteX2" fmla="*/ 15244 w 15243"/>
                <a:gd name="connsiteY2" fmla="*/ 12703 h 12703"/>
                <a:gd name="connsiteX3" fmla="*/ 15244 w 15243"/>
                <a:gd name="connsiteY3" fmla="*/ 5081 h 12703"/>
                <a:gd name="connsiteX4" fmla="*/ 5081 w 15243"/>
                <a:gd name="connsiteY4" fmla="*/ 1270 h 12703"/>
                <a:gd name="connsiteX5" fmla="*/ 0 w 15243"/>
                <a:gd name="connsiteY5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3" h="12703">
                  <a:moveTo>
                    <a:pt x="0" y="7622"/>
                  </a:moveTo>
                  <a:lnTo>
                    <a:pt x="10162" y="11433"/>
                  </a:lnTo>
                  <a:lnTo>
                    <a:pt x="15244" y="12703"/>
                  </a:ln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61425A2-E5CA-2EED-B125-95F361C00837}"/>
                </a:ext>
              </a:extLst>
            </p:cNvPr>
            <p:cNvSpPr/>
            <p:nvPr/>
          </p:nvSpPr>
          <p:spPr>
            <a:xfrm>
              <a:off x="4510810" y="4984345"/>
              <a:ext cx="646579" cy="203579"/>
            </a:xfrm>
            <a:custGeom>
              <a:avLst/>
              <a:gdLst>
                <a:gd name="connsiteX0" fmla="*/ 5081 w 646579"/>
                <a:gd name="connsiteY0" fmla="*/ 13034 h 203579"/>
                <a:gd name="connsiteX1" fmla="*/ 6351 w 646579"/>
                <a:gd name="connsiteY1" fmla="*/ 13034 h 203579"/>
                <a:gd name="connsiteX2" fmla="*/ 6351 w 646579"/>
                <a:gd name="connsiteY2" fmla="*/ 13034 h 203579"/>
                <a:gd name="connsiteX3" fmla="*/ 642768 w 646579"/>
                <a:gd name="connsiteY3" fmla="*/ 203579 h 203579"/>
                <a:gd name="connsiteX4" fmla="*/ 637687 w 646579"/>
                <a:gd name="connsiteY4" fmla="*/ 194687 h 203579"/>
                <a:gd name="connsiteX5" fmla="*/ 637687 w 646579"/>
                <a:gd name="connsiteY5" fmla="*/ 194687 h 203579"/>
                <a:gd name="connsiteX6" fmla="*/ 646579 w 646579"/>
                <a:gd name="connsiteY6" fmla="*/ 189606 h 203579"/>
                <a:gd name="connsiteX7" fmla="*/ 636417 w 646579"/>
                <a:gd name="connsiteY7" fmla="*/ 187065 h 203579"/>
                <a:gd name="connsiteX8" fmla="*/ 13973 w 646579"/>
                <a:gd name="connsiteY8" fmla="*/ 1601 h 203579"/>
                <a:gd name="connsiteX9" fmla="*/ 8892 w 646579"/>
                <a:gd name="connsiteY9" fmla="*/ 330 h 203579"/>
                <a:gd name="connsiteX10" fmla="*/ 0 w 646579"/>
                <a:gd name="connsiteY10" fmla="*/ 5412 h 203579"/>
                <a:gd name="connsiteX11" fmla="*/ 0 w 646579"/>
                <a:gd name="connsiteY11" fmla="*/ 7952 h 203579"/>
                <a:gd name="connsiteX12" fmla="*/ 0 w 646579"/>
                <a:gd name="connsiteY12" fmla="*/ 9223 h 203579"/>
                <a:gd name="connsiteX13" fmla="*/ 0 w 646579"/>
                <a:gd name="connsiteY13" fmla="*/ 10493 h 203579"/>
                <a:gd name="connsiteX14" fmla="*/ 1270 w 646579"/>
                <a:gd name="connsiteY14" fmla="*/ 11763 h 203579"/>
                <a:gd name="connsiteX15" fmla="*/ 2540 w 646579"/>
                <a:gd name="connsiteY15" fmla="*/ 13034 h 203579"/>
                <a:gd name="connsiteX16" fmla="*/ 5081 w 646579"/>
                <a:gd name="connsiteY16" fmla="*/ 13034 h 20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6579" h="203579">
                  <a:moveTo>
                    <a:pt x="5081" y="13034"/>
                  </a:moveTo>
                  <a:lnTo>
                    <a:pt x="6351" y="13034"/>
                  </a:lnTo>
                  <a:lnTo>
                    <a:pt x="6351" y="13034"/>
                  </a:lnTo>
                  <a:lnTo>
                    <a:pt x="642768" y="203579"/>
                  </a:lnTo>
                  <a:cubicBezTo>
                    <a:pt x="638957" y="202309"/>
                    <a:pt x="636417" y="198498"/>
                    <a:pt x="637687" y="194687"/>
                  </a:cubicBezTo>
                  <a:cubicBezTo>
                    <a:pt x="637687" y="194687"/>
                    <a:pt x="637687" y="194687"/>
                    <a:pt x="637687" y="194687"/>
                  </a:cubicBezTo>
                  <a:cubicBezTo>
                    <a:pt x="638957" y="190876"/>
                    <a:pt x="642768" y="188336"/>
                    <a:pt x="646579" y="189606"/>
                  </a:cubicBezTo>
                  <a:lnTo>
                    <a:pt x="636417" y="187065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lnTo>
                    <a:pt x="0" y="9223"/>
                  </a:lnTo>
                  <a:cubicBezTo>
                    <a:pt x="0" y="9223"/>
                    <a:pt x="0" y="10493"/>
                    <a:pt x="0" y="10493"/>
                  </a:cubicBezTo>
                  <a:cubicBezTo>
                    <a:pt x="0" y="10493"/>
                    <a:pt x="0" y="11763"/>
                    <a:pt x="1270" y="11763"/>
                  </a:cubicBezTo>
                  <a:lnTo>
                    <a:pt x="2540" y="13034"/>
                  </a:lnTo>
                  <a:lnTo>
                    <a:pt x="5081" y="1303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4D3FB7F-3E36-0D97-1063-6000CADEB8B3}"/>
                </a:ext>
              </a:extLst>
            </p:cNvPr>
            <p:cNvSpPr/>
            <p:nvPr/>
          </p:nvSpPr>
          <p:spPr>
            <a:xfrm>
              <a:off x="3870582" y="5508042"/>
              <a:ext cx="1971494" cy="641503"/>
            </a:xfrm>
            <a:custGeom>
              <a:avLst/>
              <a:gdLst>
                <a:gd name="connsiteX0" fmla="*/ 1967684 w 1971494"/>
                <a:gd name="connsiteY0" fmla="*/ 641504 h 641503"/>
                <a:gd name="connsiteX1" fmla="*/ 1966413 w 1971494"/>
                <a:gd name="connsiteY1" fmla="*/ 640234 h 641503"/>
                <a:gd name="connsiteX2" fmla="*/ 1966413 w 1971494"/>
                <a:gd name="connsiteY2" fmla="*/ 640234 h 641503"/>
                <a:gd name="connsiteX3" fmla="*/ 1966413 w 1971494"/>
                <a:gd name="connsiteY3" fmla="*/ 638963 h 641503"/>
                <a:gd name="connsiteX4" fmla="*/ 1965143 w 1971494"/>
                <a:gd name="connsiteY4" fmla="*/ 637693 h 641503"/>
                <a:gd name="connsiteX5" fmla="*/ 1965143 w 1971494"/>
                <a:gd name="connsiteY5" fmla="*/ 636423 h 641503"/>
                <a:gd name="connsiteX6" fmla="*/ 1965143 w 1971494"/>
                <a:gd name="connsiteY6" fmla="*/ 635152 h 641503"/>
                <a:gd name="connsiteX7" fmla="*/ 1965143 w 1971494"/>
                <a:gd name="connsiteY7" fmla="*/ 633882 h 641503"/>
                <a:gd name="connsiteX8" fmla="*/ 1965143 w 1971494"/>
                <a:gd name="connsiteY8" fmla="*/ 632612 h 641503"/>
                <a:gd name="connsiteX9" fmla="*/ 1965143 w 1971494"/>
                <a:gd name="connsiteY9" fmla="*/ 632612 h 641503"/>
                <a:gd name="connsiteX10" fmla="*/ 1966413 w 1971494"/>
                <a:gd name="connsiteY10" fmla="*/ 631341 h 641503"/>
                <a:gd name="connsiteX11" fmla="*/ 1967684 w 1971494"/>
                <a:gd name="connsiteY11" fmla="*/ 630071 h 641503"/>
                <a:gd name="connsiteX12" fmla="*/ 1967684 w 1971494"/>
                <a:gd name="connsiteY12" fmla="*/ 630071 h 641503"/>
                <a:gd name="connsiteX13" fmla="*/ 1971495 w 1971494"/>
                <a:gd name="connsiteY13" fmla="*/ 627531 h 641503"/>
                <a:gd name="connsiteX14" fmla="*/ 1270 w 1971494"/>
                <a:gd name="connsiteY14" fmla="*/ 0 h 641503"/>
                <a:gd name="connsiteX15" fmla="*/ 1270 w 1971494"/>
                <a:gd name="connsiteY15" fmla="*/ 5081 h 641503"/>
                <a:gd name="connsiteX16" fmla="*/ 0 w 1971494"/>
                <a:gd name="connsiteY16" fmla="*/ 8892 h 641503"/>
                <a:gd name="connsiteX17" fmla="*/ 0 w 1971494"/>
                <a:gd name="connsiteY17" fmla="*/ 15243 h 641503"/>
                <a:gd name="connsiteX18" fmla="*/ 632606 w 1971494"/>
                <a:gd name="connsiteY18" fmla="*/ 215952 h 641503"/>
                <a:gd name="connsiteX19" fmla="*/ 647849 w 1971494"/>
                <a:gd name="connsiteY19" fmla="*/ 221033 h 641503"/>
                <a:gd name="connsiteX20" fmla="*/ 1971495 w 1971494"/>
                <a:gd name="connsiteY20" fmla="*/ 641504 h 641503"/>
                <a:gd name="connsiteX21" fmla="*/ 1971495 w 1971494"/>
                <a:gd name="connsiteY21" fmla="*/ 641504 h 641503"/>
                <a:gd name="connsiteX22" fmla="*/ 1967684 w 1971494"/>
                <a:gd name="connsiteY22" fmla="*/ 641504 h 64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71494" h="641503">
                  <a:moveTo>
                    <a:pt x="1967684" y="641504"/>
                  </a:moveTo>
                  <a:lnTo>
                    <a:pt x="1966413" y="640234"/>
                  </a:lnTo>
                  <a:lnTo>
                    <a:pt x="1966413" y="640234"/>
                  </a:lnTo>
                  <a:lnTo>
                    <a:pt x="1966413" y="638963"/>
                  </a:lnTo>
                  <a:cubicBezTo>
                    <a:pt x="1966413" y="638963"/>
                    <a:pt x="1966413" y="637693"/>
                    <a:pt x="1965143" y="637693"/>
                  </a:cubicBezTo>
                  <a:cubicBezTo>
                    <a:pt x="1965143" y="637693"/>
                    <a:pt x="1965143" y="636423"/>
                    <a:pt x="1965143" y="636423"/>
                  </a:cubicBezTo>
                  <a:cubicBezTo>
                    <a:pt x="1965143" y="636423"/>
                    <a:pt x="1965143" y="635152"/>
                    <a:pt x="1965143" y="635152"/>
                  </a:cubicBezTo>
                  <a:cubicBezTo>
                    <a:pt x="1965143" y="635152"/>
                    <a:pt x="1965143" y="633882"/>
                    <a:pt x="1965143" y="633882"/>
                  </a:cubicBezTo>
                  <a:cubicBezTo>
                    <a:pt x="1965143" y="633882"/>
                    <a:pt x="1965143" y="633882"/>
                    <a:pt x="1965143" y="632612"/>
                  </a:cubicBezTo>
                  <a:cubicBezTo>
                    <a:pt x="1965143" y="631341"/>
                    <a:pt x="1965143" y="632612"/>
                    <a:pt x="1965143" y="632612"/>
                  </a:cubicBezTo>
                  <a:cubicBezTo>
                    <a:pt x="1965143" y="632612"/>
                    <a:pt x="1965143" y="631341"/>
                    <a:pt x="1966413" y="631341"/>
                  </a:cubicBezTo>
                  <a:lnTo>
                    <a:pt x="1967684" y="630071"/>
                  </a:lnTo>
                  <a:lnTo>
                    <a:pt x="1967684" y="630071"/>
                  </a:lnTo>
                  <a:lnTo>
                    <a:pt x="1971495" y="627531"/>
                  </a:lnTo>
                  <a:lnTo>
                    <a:pt x="1270" y="0"/>
                  </a:lnTo>
                  <a:lnTo>
                    <a:pt x="1270" y="5081"/>
                  </a:lnTo>
                  <a:cubicBezTo>
                    <a:pt x="1270" y="6352"/>
                    <a:pt x="1270" y="7622"/>
                    <a:pt x="0" y="8892"/>
                  </a:cubicBezTo>
                  <a:cubicBezTo>
                    <a:pt x="1270" y="11433"/>
                    <a:pt x="1270" y="13973"/>
                    <a:pt x="0" y="15243"/>
                  </a:cubicBezTo>
                  <a:lnTo>
                    <a:pt x="632606" y="215952"/>
                  </a:lnTo>
                  <a:lnTo>
                    <a:pt x="647849" y="221033"/>
                  </a:lnTo>
                  <a:lnTo>
                    <a:pt x="1971495" y="641504"/>
                  </a:lnTo>
                  <a:lnTo>
                    <a:pt x="1971495" y="641504"/>
                  </a:lnTo>
                  <a:cubicBezTo>
                    <a:pt x="1968954" y="641504"/>
                    <a:pt x="1967684" y="641504"/>
                    <a:pt x="1967684" y="64150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266266B8-AEAC-FA5F-CB36-67CF35D68015}"/>
                </a:ext>
              </a:extLst>
            </p:cNvPr>
            <p:cNvSpPr/>
            <p:nvPr/>
          </p:nvSpPr>
          <p:spPr>
            <a:xfrm>
              <a:off x="4470160" y="6352794"/>
              <a:ext cx="48271" cy="30487"/>
            </a:xfrm>
            <a:custGeom>
              <a:avLst/>
              <a:gdLst>
                <a:gd name="connsiteX0" fmla="*/ 0 w 48271"/>
                <a:gd name="connsiteY0" fmla="*/ 0 h 30487"/>
                <a:gd name="connsiteX1" fmla="*/ 0 w 48271"/>
                <a:gd name="connsiteY1" fmla="*/ 16514 h 30487"/>
                <a:gd name="connsiteX2" fmla="*/ 39379 w 48271"/>
                <a:gd name="connsiteY2" fmla="*/ 29217 h 30487"/>
                <a:gd name="connsiteX3" fmla="*/ 44460 w 48271"/>
                <a:gd name="connsiteY3" fmla="*/ 30487 h 30487"/>
                <a:gd name="connsiteX4" fmla="*/ 38109 w 48271"/>
                <a:gd name="connsiteY4" fmla="*/ 21595 h 30487"/>
                <a:gd name="connsiteX5" fmla="*/ 47001 w 48271"/>
                <a:gd name="connsiteY5" fmla="*/ 15243 h 30487"/>
                <a:gd name="connsiteX6" fmla="*/ 48271 w 48271"/>
                <a:gd name="connsiteY6" fmla="*/ 15243 h 30487"/>
                <a:gd name="connsiteX7" fmla="*/ 38109 w 48271"/>
                <a:gd name="connsiteY7" fmla="*/ 11433 h 30487"/>
                <a:gd name="connsiteX8" fmla="*/ 0 w 48271"/>
                <a:gd name="connsiteY8" fmla="*/ 0 h 3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71" h="30487">
                  <a:moveTo>
                    <a:pt x="0" y="0"/>
                  </a:moveTo>
                  <a:lnTo>
                    <a:pt x="0" y="16514"/>
                  </a:lnTo>
                  <a:lnTo>
                    <a:pt x="39379" y="29217"/>
                  </a:lnTo>
                  <a:lnTo>
                    <a:pt x="44460" y="30487"/>
                  </a:lnTo>
                  <a:cubicBezTo>
                    <a:pt x="40650" y="29217"/>
                    <a:pt x="38109" y="25406"/>
                    <a:pt x="38109" y="21595"/>
                  </a:cubicBezTo>
                  <a:cubicBezTo>
                    <a:pt x="39379" y="17784"/>
                    <a:pt x="43190" y="15243"/>
                    <a:pt x="47001" y="15243"/>
                  </a:cubicBezTo>
                  <a:cubicBezTo>
                    <a:pt x="48271" y="15243"/>
                    <a:pt x="48271" y="15243"/>
                    <a:pt x="48271" y="15243"/>
                  </a:cubicBezTo>
                  <a:lnTo>
                    <a:pt x="38109" y="11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0068C3A-93C7-9B0F-9BDD-25A9AF651F3E}"/>
                </a:ext>
              </a:extLst>
            </p:cNvPr>
            <p:cNvSpPr/>
            <p:nvPr/>
          </p:nvSpPr>
          <p:spPr>
            <a:xfrm>
              <a:off x="5148167" y="5177432"/>
              <a:ext cx="34628" cy="23195"/>
            </a:xfrm>
            <a:custGeom>
              <a:avLst/>
              <a:gdLst>
                <a:gd name="connsiteX0" fmla="*/ 33358 w 34628"/>
                <a:gd name="connsiteY0" fmla="*/ 19385 h 23195"/>
                <a:gd name="connsiteX1" fmla="*/ 32088 w 34628"/>
                <a:gd name="connsiteY1" fmla="*/ 18115 h 23195"/>
                <a:gd name="connsiteX2" fmla="*/ 32088 w 34628"/>
                <a:gd name="connsiteY2" fmla="*/ 18115 h 23195"/>
                <a:gd name="connsiteX3" fmla="*/ 32088 w 34628"/>
                <a:gd name="connsiteY3" fmla="*/ 18115 h 23195"/>
                <a:gd name="connsiteX4" fmla="*/ 30818 w 34628"/>
                <a:gd name="connsiteY4" fmla="*/ 16844 h 23195"/>
                <a:gd name="connsiteX5" fmla="*/ 30818 w 34628"/>
                <a:gd name="connsiteY5" fmla="*/ 15574 h 23195"/>
                <a:gd name="connsiteX6" fmla="*/ 30818 w 34628"/>
                <a:gd name="connsiteY6" fmla="*/ 14304 h 23195"/>
                <a:gd name="connsiteX7" fmla="*/ 30818 w 34628"/>
                <a:gd name="connsiteY7" fmla="*/ 13034 h 23195"/>
                <a:gd name="connsiteX8" fmla="*/ 30818 w 34628"/>
                <a:gd name="connsiteY8" fmla="*/ 11763 h 23195"/>
                <a:gd name="connsiteX9" fmla="*/ 30818 w 34628"/>
                <a:gd name="connsiteY9" fmla="*/ 11763 h 23195"/>
                <a:gd name="connsiteX10" fmla="*/ 30818 w 34628"/>
                <a:gd name="connsiteY10" fmla="*/ 10493 h 23195"/>
                <a:gd name="connsiteX11" fmla="*/ 32088 w 34628"/>
                <a:gd name="connsiteY11" fmla="*/ 9222 h 23195"/>
                <a:gd name="connsiteX12" fmla="*/ 32088 w 34628"/>
                <a:gd name="connsiteY12" fmla="*/ 9222 h 23195"/>
                <a:gd name="connsiteX13" fmla="*/ 34628 w 34628"/>
                <a:gd name="connsiteY13" fmla="*/ 6682 h 23195"/>
                <a:gd name="connsiteX14" fmla="*/ 28277 w 34628"/>
                <a:gd name="connsiteY14" fmla="*/ 5412 h 23195"/>
                <a:gd name="connsiteX15" fmla="*/ 14304 w 34628"/>
                <a:gd name="connsiteY15" fmla="*/ 1601 h 23195"/>
                <a:gd name="connsiteX16" fmla="*/ 9223 w 34628"/>
                <a:gd name="connsiteY16" fmla="*/ 330 h 23195"/>
                <a:gd name="connsiteX17" fmla="*/ 330 w 34628"/>
                <a:gd name="connsiteY17" fmla="*/ 5412 h 23195"/>
                <a:gd name="connsiteX18" fmla="*/ 5412 w 34628"/>
                <a:gd name="connsiteY18" fmla="*/ 14304 h 23195"/>
                <a:gd name="connsiteX19" fmla="*/ 5412 w 34628"/>
                <a:gd name="connsiteY19" fmla="*/ 14304 h 23195"/>
                <a:gd name="connsiteX20" fmla="*/ 34628 w 34628"/>
                <a:gd name="connsiteY20" fmla="*/ 23196 h 23195"/>
                <a:gd name="connsiteX21" fmla="*/ 34628 w 34628"/>
                <a:gd name="connsiteY21" fmla="*/ 23196 h 23195"/>
                <a:gd name="connsiteX22" fmla="*/ 33358 w 34628"/>
                <a:gd name="connsiteY22" fmla="*/ 19385 h 2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628" h="23195">
                  <a:moveTo>
                    <a:pt x="33358" y="19385"/>
                  </a:moveTo>
                  <a:lnTo>
                    <a:pt x="32088" y="18115"/>
                  </a:lnTo>
                  <a:lnTo>
                    <a:pt x="32088" y="18115"/>
                  </a:lnTo>
                  <a:lnTo>
                    <a:pt x="32088" y="18115"/>
                  </a:lnTo>
                  <a:cubicBezTo>
                    <a:pt x="32088" y="18115"/>
                    <a:pt x="30818" y="16844"/>
                    <a:pt x="30818" y="16844"/>
                  </a:cubicBezTo>
                  <a:cubicBezTo>
                    <a:pt x="30818" y="16844"/>
                    <a:pt x="30818" y="15574"/>
                    <a:pt x="30818" y="15574"/>
                  </a:cubicBezTo>
                  <a:cubicBezTo>
                    <a:pt x="30818" y="15574"/>
                    <a:pt x="30818" y="14304"/>
                    <a:pt x="30818" y="14304"/>
                  </a:cubicBezTo>
                  <a:cubicBezTo>
                    <a:pt x="30818" y="14304"/>
                    <a:pt x="30818" y="13034"/>
                    <a:pt x="30818" y="13034"/>
                  </a:cubicBezTo>
                  <a:cubicBezTo>
                    <a:pt x="30818" y="13034"/>
                    <a:pt x="30818" y="13034"/>
                    <a:pt x="30818" y="11763"/>
                  </a:cubicBezTo>
                  <a:lnTo>
                    <a:pt x="30818" y="11763"/>
                  </a:lnTo>
                  <a:lnTo>
                    <a:pt x="30818" y="10493"/>
                  </a:lnTo>
                  <a:lnTo>
                    <a:pt x="32088" y="9222"/>
                  </a:lnTo>
                  <a:lnTo>
                    <a:pt x="32088" y="9222"/>
                  </a:lnTo>
                  <a:lnTo>
                    <a:pt x="34628" y="6682"/>
                  </a:lnTo>
                  <a:lnTo>
                    <a:pt x="28277" y="5412"/>
                  </a:lnTo>
                  <a:lnTo>
                    <a:pt x="14304" y="1601"/>
                  </a:lnTo>
                  <a:lnTo>
                    <a:pt x="9223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2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34628" y="23196"/>
                  </a:lnTo>
                  <a:lnTo>
                    <a:pt x="34628" y="23196"/>
                  </a:lnTo>
                  <a:lnTo>
                    <a:pt x="33358" y="1938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039444F-A721-2857-D3E8-731DB483E2F2}"/>
                </a:ext>
              </a:extLst>
            </p:cNvPr>
            <p:cNvSpPr/>
            <p:nvPr/>
          </p:nvSpPr>
          <p:spPr>
            <a:xfrm>
              <a:off x="4509063" y="6368832"/>
              <a:ext cx="1453691" cy="485732"/>
            </a:xfrm>
            <a:custGeom>
              <a:avLst/>
              <a:gdLst>
                <a:gd name="connsiteX0" fmla="*/ 10639 w 1453691"/>
                <a:gd name="connsiteY0" fmla="*/ 476 h 485732"/>
                <a:gd name="connsiteX1" fmla="*/ 476 w 1453691"/>
                <a:gd name="connsiteY1" fmla="*/ 4288 h 485732"/>
                <a:gd name="connsiteX2" fmla="*/ 4287 w 1453691"/>
                <a:gd name="connsiteY2" fmla="*/ 14450 h 485732"/>
                <a:gd name="connsiteX3" fmla="*/ 5557 w 1453691"/>
                <a:gd name="connsiteY3" fmla="*/ 14450 h 485732"/>
                <a:gd name="connsiteX4" fmla="*/ 15720 w 1453691"/>
                <a:gd name="connsiteY4" fmla="*/ 18261 h 485732"/>
                <a:gd name="connsiteX5" fmla="*/ 1406691 w 1453691"/>
                <a:gd name="connsiteY5" fmla="*/ 485733 h 485732"/>
                <a:gd name="connsiteX6" fmla="*/ 1453692 w 1453691"/>
                <a:gd name="connsiteY6" fmla="*/ 485733 h 485732"/>
                <a:gd name="connsiteX7" fmla="*/ 14450 w 1453691"/>
                <a:gd name="connsiteY7" fmla="*/ 1747 h 485732"/>
                <a:gd name="connsiteX8" fmla="*/ 10639 w 1453691"/>
                <a:gd name="connsiteY8" fmla="*/ 476 h 48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3691" h="485732">
                  <a:moveTo>
                    <a:pt x="10639" y="476"/>
                  </a:moveTo>
                  <a:cubicBezTo>
                    <a:pt x="6828" y="-794"/>
                    <a:pt x="3017" y="476"/>
                    <a:pt x="476" y="4288"/>
                  </a:cubicBezTo>
                  <a:cubicBezTo>
                    <a:pt x="-794" y="8098"/>
                    <a:pt x="476" y="11909"/>
                    <a:pt x="4287" y="14450"/>
                  </a:cubicBezTo>
                  <a:cubicBezTo>
                    <a:pt x="4287" y="14450"/>
                    <a:pt x="5557" y="14450"/>
                    <a:pt x="5557" y="14450"/>
                  </a:cubicBezTo>
                  <a:lnTo>
                    <a:pt x="15720" y="18261"/>
                  </a:lnTo>
                  <a:lnTo>
                    <a:pt x="1406691" y="485733"/>
                  </a:lnTo>
                  <a:lnTo>
                    <a:pt x="1453692" y="485733"/>
                  </a:lnTo>
                  <a:lnTo>
                    <a:pt x="14450" y="1747"/>
                  </a:lnTo>
                  <a:lnTo>
                    <a:pt x="10639" y="47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00B0E54-4402-0198-067B-8507EE034E54}"/>
                </a:ext>
              </a:extLst>
            </p:cNvPr>
            <p:cNvSpPr/>
            <p:nvPr/>
          </p:nvSpPr>
          <p:spPr>
            <a:xfrm>
              <a:off x="5182795" y="5186654"/>
              <a:ext cx="384898" cy="124490"/>
            </a:xfrm>
            <a:custGeom>
              <a:avLst/>
              <a:gdLst>
                <a:gd name="connsiteX0" fmla="*/ 376007 w 384898"/>
                <a:gd name="connsiteY0" fmla="*/ 114327 h 124490"/>
                <a:gd name="connsiteX1" fmla="*/ 384899 w 384898"/>
                <a:gd name="connsiteY1" fmla="*/ 109246 h 124490"/>
                <a:gd name="connsiteX2" fmla="*/ 384899 w 384898"/>
                <a:gd name="connsiteY2" fmla="*/ 109246 h 124490"/>
                <a:gd name="connsiteX3" fmla="*/ 381088 w 384898"/>
                <a:gd name="connsiteY3" fmla="*/ 107976 h 124490"/>
                <a:gd name="connsiteX4" fmla="*/ 19054 w 384898"/>
                <a:gd name="connsiteY4" fmla="*/ 0 h 124490"/>
                <a:gd name="connsiteX5" fmla="*/ 7622 w 384898"/>
                <a:gd name="connsiteY5" fmla="*/ 8892 h 124490"/>
                <a:gd name="connsiteX6" fmla="*/ 0 w 384898"/>
                <a:gd name="connsiteY6" fmla="*/ 10163 h 124490"/>
                <a:gd name="connsiteX7" fmla="*/ 0 w 384898"/>
                <a:gd name="connsiteY7" fmla="*/ 10163 h 124490"/>
                <a:gd name="connsiteX8" fmla="*/ 379818 w 384898"/>
                <a:gd name="connsiteY8" fmla="*/ 124490 h 124490"/>
                <a:gd name="connsiteX9" fmla="*/ 376007 w 384898"/>
                <a:gd name="connsiteY9" fmla="*/ 114327 h 124490"/>
                <a:gd name="connsiteX10" fmla="*/ 376007 w 384898"/>
                <a:gd name="connsiteY10" fmla="*/ 114327 h 1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98" h="124490">
                  <a:moveTo>
                    <a:pt x="376007" y="114327"/>
                  </a:moveTo>
                  <a:cubicBezTo>
                    <a:pt x="377277" y="110517"/>
                    <a:pt x="381088" y="107976"/>
                    <a:pt x="384899" y="109246"/>
                  </a:cubicBezTo>
                  <a:cubicBezTo>
                    <a:pt x="384899" y="109246"/>
                    <a:pt x="384899" y="109246"/>
                    <a:pt x="384899" y="109246"/>
                  </a:cubicBezTo>
                  <a:lnTo>
                    <a:pt x="381088" y="107976"/>
                  </a:lnTo>
                  <a:lnTo>
                    <a:pt x="19054" y="0"/>
                  </a:lnTo>
                  <a:lnTo>
                    <a:pt x="7622" y="8892"/>
                  </a:lnTo>
                  <a:cubicBezTo>
                    <a:pt x="5081" y="10163"/>
                    <a:pt x="2541" y="11433"/>
                    <a:pt x="0" y="10163"/>
                  </a:cubicBezTo>
                  <a:lnTo>
                    <a:pt x="0" y="10163"/>
                  </a:lnTo>
                  <a:lnTo>
                    <a:pt x="379818" y="124490"/>
                  </a:lnTo>
                  <a:cubicBezTo>
                    <a:pt x="377277" y="123220"/>
                    <a:pt x="374736" y="119409"/>
                    <a:pt x="376007" y="114327"/>
                  </a:cubicBezTo>
                  <a:cubicBezTo>
                    <a:pt x="376007" y="114327"/>
                    <a:pt x="376007" y="114327"/>
                    <a:pt x="376007" y="114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0A53C41-7F9A-4EBE-F80B-98D5BBE3B245}"/>
                </a:ext>
              </a:extLst>
            </p:cNvPr>
            <p:cNvSpPr/>
            <p:nvPr/>
          </p:nvSpPr>
          <p:spPr>
            <a:xfrm>
              <a:off x="5178984" y="518792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502A775-B88B-A47B-661D-AD94984CF706}"/>
                </a:ext>
              </a:extLst>
            </p:cNvPr>
            <p:cNvSpPr/>
            <p:nvPr/>
          </p:nvSpPr>
          <p:spPr>
            <a:xfrm>
              <a:off x="3179543" y="6658938"/>
              <a:ext cx="141002" cy="58433"/>
            </a:xfrm>
            <a:custGeom>
              <a:avLst/>
              <a:gdLst>
                <a:gd name="connsiteX0" fmla="*/ 135921 w 141002"/>
                <a:gd name="connsiteY0" fmla="*/ 49541 h 58433"/>
                <a:gd name="connsiteX1" fmla="*/ 135921 w 141002"/>
                <a:gd name="connsiteY1" fmla="*/ 49541 h 58433"/>
                <a:gd name="connsiteX2" fmla="*/ 137192 w 141002"/>
                <a:gd name="connsiteY2" fmla="*/ 47001 h 58433"/>
                <a:gd name="connsiteX3" fmla="*/ 137192 w 141002"/>
                <a:gd name="connsiteY3" fmla="*/ 47001 h 58433"/>
                <a:gd name="connsiteX4" fmla="*/ 141002 w 141002"/>
                <a:gd name="connsiteY4" fmla="*/ 44461 h 58433"/>
                <a:gd name="connsiteX5" fmla="*/ 17784 w 141002"/>
                <a:gd name="connsiteY5" fmla="*/ 0 h 58433"/>
                <a:gd name="connsiteX6" fmla="*/ 7622 w 141002"/>
                <a:gd name="connsiteY6" fmla="*/ 8892 h 58433"/>
                <a:gd name="connsiteX7" fmla="*/ 6351 w 141002"/>
                <a:gd name="connsiteY7" fmla="*/ 8892 h 58433"/>
                <a:gd name="connsiteX8" fmla="*/ 5081 w 141002"/>
                <a:gd name="connsiteY8" fmla="*/ 10162 h 58433"/>
                <a:gd name="connsiteX9" fmla="*/ 3811 w 141002"/>
                <a:gd name="connsiteY9" fmla="*/ 10162 h 58433"/>
                <a:gd name="connsiteX10" fmla="*/ 1270 w 141002"/>
                <a:gd name="connsiteY10" fmla="*/ 10162 h 58433"/>
                <a:gd name="connsiteX11" fmla="*/ 0 w 141002"/>
                <a:gd name="connsiteY11" fmla="*/ 10162 h 58433"/>
                <a:gd name="connsiteX12" fmla="*/ 135921 w 141002"/>
                <a:gd name="connsiteY12" fmla="*/ 58434 h 58433"/>
                <a:gd name="connsiteX13" fmla="*/ 135921 w 141002"/>
                <a:gd name="connsiteY13" fmla="*/ 53353 h 58433"/>
                <a:gd name="connsiteX14" fmla="*/ 135921 w 141002"/>
                <a:gd name="connsiteY14" fmla="*/ 53353 h 58433"/>
                <a:gd name="connsiteX15" fmla="*/ 135921 w 141002"/>
                <a:gd name="connsiteY15" fmla="*/ 52082 h 58433"/>
                <a:gd name="connsiteX16" fmla="*/ 135921 w 141002"/>
                <a:gd name="connsiteY16" fmla="*/ 49541 h 5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002" h="58433">
                  <a:moveTo>
                    <a:pt x="135921" y="49541"/>
                  </a:moveTo>
                  <a:lnTo>
                    <a:pt x="135921" y="49541"/>
                  </a:lnTo>
                  <a:cubicBezTo>
                    <a:pt x="137192" y="48271"/>
                    <a:pt x="137192" y="47001"/>
                    <a:pt x="137192" y="47001"/>
                  </a:cubicBezTo>
                  <a:lnTo>
                    <a:pt x="137192" y="47001"/>
                  </a:lnTo>
                  <a:lnTo>
                    <a:pt x="141002" y="44461"/>
                  </a:lnTo>
                  <a:lnTo>
                    <a:pt x="17784" y="0"/>
                  </a:lnTo>
                  <a:lnTo>
                    <a:pt x="7622" y="8892"/>
                  </a:lnTo>
                  <a:lnTo>
                    <a:pt x="6351" y="8892"/>
                  </a:lnTo>
                  <a:cubicBezTo>
                    <a:pt x="6351" y="8892"/>
                    <a:pt x="5081" y="8892"/>
                    <a:pt x="5081" y="10162"/>
                  </a:cubicBezTo>
                  <a:cubicBezTo>
                    <a:pt x="5081" y="10162"/>
                    <a:pt x="3811" y="10162"/>
                    <a:pt x="3811" y="10162"/>
                  </a:cubicBezTo>
                  <a:lnTo>
                    <a:pt x="1270" y="10162"/>
                  </a:lnTo>
                  <a:lnTo>
                    <a:pt x="0" y="10162"/>
                  </a:lnTo>
                  <a:lnTo>
                    <a:pt x="135921" y="58434"/>
                  </a:lnTo>
                  <a:lnTo>
                    <a:pt x="135921" y="53353"/>
                  </a:lnTo>
                  <a:lnTo>
                    <a:pt x="135921" y="53353"/>
                  </a:lnTo>
                  <a:cubicBezTo>
                    <a:pt x="135921" y="53353"/>
                    <a:pt x="135921" y="52082"/>
                    <a:pt x="135921" y="52082"/>
                  </a:cubicBezTo>
                  <a:lnTo>
                    <a:pt x="135921" y="49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11A9770-42A3-04C5-9A01-F1C19F100981}"/>
                </a:ext>
              </a:extLst>
            </p:cNvPr>
            <p:cNvSpPr/>
            <p:nvPr/>
          </p:nvSpPr>
          <p:spPr>
            <a:xfrm>
              <a:off x="3316735" y="6711020"/>
              <a:ext cx="20324" cy="143544"/>
            </a:xfrm>
            <a:custGeom>
              <a:avLst/>
              <a:gdLst>
                <a:gd name="connsiteX0" fmla="*/ 11433 w 20324"/>
                <a:gd name="connsiteY0" fmla="*/ 6352 h 143544"/>
                <a:gd name="connsiteX1" fmla="*/ 1270 w 20324"/>
                <a:gd name="connsiteY1" fmla="*/ 5082 h 143544"/>
                <a:gd name="connsiteX2" fmla="*/ 0 w 20324"/>
                <a:gd name="connsiteY2" fmla="*/ 0 h 143544"/>
                <a:gd name="connsiteX3" fmla="*/ 0 w 20324"/>
                <a:gd name="connsiteY3" fmla="*/ 0 h 143544"/>
                <a:gd name="connsiteX4" fmla="*/ 0 w 20324"/>
                <a:gd name="connsiteY4" fmla="*/ 5082 h 143544"/>
                <a:gd name="connsiteX5" fmla="*/ 5081 w 20324"/>
                <a:gd name="connsiteY5" fmla="*/ 143544 h 143544"/>
                <a:gd name="connsiteX6" fmla="*/ 20325 w 20324"/>
                <a:gd name="connsiteY6" fmla="*/ 143544 h 143544"/>
                <a:gd name="connsiteX7" fmla="*/ 15243 w 20324"/>
                <a:gd name="connsiteY7" fmla="*/ 3811 h 143544"/>
                <a:gd name="connsiteX8" fmla="*/ 11433 w 20324"/>
                <a:gd name="connsiteY8" fmla="*/ 6352 h 14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24" h="143544">
                  <a:moveTo>
                    <a:pt x="11433" y="6352"/>
                  </a:moveTo>
                  <a:cubicBezTo>
                    <a:pt x="7622" y="8892"/>
                    <a:pt x="3811" y="8892"/>
                    <a:pt x="1270" y="5082"/>
                  </a:cubicBezTo>
                  <a:cubicBezTo>
                    <a:pt x="0" y="3811"/>
                    <a:pt x="0" y="2541"/>
                    <a:pt x="0" y="0"/>
                  </a:cubicBezTo>
                  <a:lnTo>
                    <a:pt x="0" y="0"/>
                  </a:lnTo>
                  <a:lnTo>
                    <a:pt x="0" y="5082"/>
                  </a:lnTo>
                  <a:lnTo>
                    <a:pt x="5081" y="143544"/>
                  </a:lnTo>
                  <a:lnTo>
                    <a:pt x="20325" y="143544"/>
                  </a:lnTo>
                  <a:lnTo>
                    <a:pt x="15243" y="3811"/>
                  </a:lnTo>
                  <a:lnTo>
                    <a:pt x="1143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47EE4F8-6C1C-143E-9448-7B4264A18DAB}"/>
                </a:ext>
              </a:extLst>
            </p:cNvPr>
            <p:cNvSpPr/>
            <p:nvPr/>
          </p:nvSpPr>
          <p:spPr>
            <a:xfrm>
              <a:off x="3931556" y="5764643"/>
              <a:ext cx="519549" cy="442066"/>
            </a:xfrm>
            <a:custGeom>
              <a:avLst/>
              <a:gdLst>
                <a:gd name="connsiteX0" fmla="*/ 519550 w 519549"/>
                <a:gd name="connsiteY0" fmla="*/ 0 h 442066"/>
                <a:gd name="connsiteX1" fmla="*/ 519550 w 519549"/>
                <a:gd name="connsiteY1" fmla="*/ 0 h 442066"/>
                <a:gd name="connsiteX2" fmla="*/ 0 w 519549"/>
                <a:gd name="connsiteY2" fmla="*/ 430634 h 442066"/>
                <a:gd name="connsiteX3" fmla="*/ 3811 w 519549"/>
                <a:gd name="connsiteY3" fmla="*/ 431904 h 442066"/>
                <a:gd name="connsiteX4" fmla="*/ 3811 w 519549"/>
                <a:gd name="connsiteY4" fmla="*/ 431904 h 442066"/>
                <a:gd name="connsiteX5" fmla="*/ 5081 w 519549"/>
                <a:gd name="connsiteY5" fmla="*/ 431904 h 442066"/>
                <a:gd name="connsiteX6" fmla="*/ 6351 w 519549"/>
                <a:gd name="connsiteY6" fmla="*/ 433174 h 442066"/>
                <a:gd name="connsiteX7" fmla="*/ 6351 w 519549"/>
                <a:gd name="connsiteY7" fmla="*/ 433174 h 442066"/>
                <a:gd name="connsiteX8" fmla="*/ 6351 w 519549"/>
                <a:gd name="connsiteY8" fmla="*/ 433174 h 442066"/>
                <a:gd name="connsiteX9" fmla="*/ 7622 w 519549"/>
                <a:gd name="connsiteY9" fmla="*/ 434444 h 442066"/>
                <a:gd name="connsiteX10" fmla="*/ 7622 w 519549"/>
                <a:gd name="connsiteY10" fmla="*/ 435715 h 442066"/>
                <a:gd name="connsiteX11" fmla="*/ 7622 w 519549"/>
                <a:gd name="connsiteY11" fmla="*/ 436985 h 442066"/>
                <a:gd name="connsiteX12" fmla="*/ 7622 w 519549"/>
                <a:gd name="connsiteY12" fmla="*/ 438255 h 442066"/>
                <a:gd name="connsiteX13" fmla="*/ 7622 w 519549"/>
                <a:gd name="connsiteY13" fmla="*/ 439526 h 442066"/>
                <a:gd name="connsiteX14" fmla="*/ 7622 w 519549"/>
                <a:gd name="connsiteY14" fmla="*/ 439526 h 442066"/>
                <a:gd name="connsiteX15" fmla="*/ 6351 w 519549"/>
                <a:gd name="connsiteY15" fmla="*/ 440796 h 442066"/>
                <a:gd name="connsiteX16" fmla="*/ 5081 w 519549"/>
                <a:gd name="connsiteY16" fmla="*/ 442066 h 442066"/>
                <a:gd name="connsiteX17" fmla="*/ 5081 w 519549"/>
                <a:gd name="connsiteY17" fmla="*/ 442066 h 442066"/>
                <a:gd name="connsiteX18" fmla="*/ 514469 w 519549"/>
                <a:gd name="connsiteY18" fmla="*/ 19055 h 442066"/>
                <a:gd name="connsiteX19" fmla="*/ 514469 w 519549"/>
                <a:gd name="connsiteY19" fmla="*/ 3811 h 442066"/>
                <a:gd name="connsiteX20" fmla="*/ 519550 w 519549"/>
                <a:gd name="connsiteY20" fmla="*/ 0 h 44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9549" h="442066">
                  <a:moveTo>
                    <a:pt x="519550" y="0"/>
                  </a:moveTo>
                  <a:lnTo>
                    <a:pt x="519550" y="0"/>
                  </a:lnTo>
                  <a:lnTo>
                    <a:pt x="0" y="430634"/>
                  </a:lnTo>
                  <a:lnTo>
                    <a:pt x="3811" y="431904"/>
                  </a:lnTo>
                  <a:lnTo>
                    <a:pt x="3811" y="431904"/>
                  </a:lnTo>
                  <a:lnTo>
                    <a:pt x="5081" y="431904"/>
                  </a:lnTo>
                  <a:lnTo>
                    <a:pt x="6351" y="433174"/>
                  </a:lnTo>
                  <a:lnTo>
                    <a:pt x="6351" y="433174"/>
                  </a:lnTo>
                  <a:lnTo>
                    <a:pt x="6351" y="433174"/>
                  </a:lnTo>
                  <a:lnTo>
                    <a:pt x="7622" y="434444"/>
                  </a:lnTo>
                  <a:lnTo>
                    <a:pt x="7622" y="435715"/>
                  </a:lnTo>
                  <a:cubicBezTo>
                    <a:pt x="7622" y="435715"/>
                    <a:pt x="7622" y="436985"/>
                    <a:pt x="7622" y="436985"/>
                  </a:cubicBezTo>
                  <a:cubicBezTo>
                    <a:pt x="7622" y="436985"/>
                    <a:pt x="7622" y="438255"/>
                    <a:pt x="7622" y="438255"/>
                  </a:cubicBezTo>
                  <a:lnTo>
                    <a:pt x="7622" y="439526"/>
                  </a:lnTo>
                  <a:lnTo>
                    <a:pt x="7622" y="439526"/>
                  </a:lnTo>
                  <a:cubicBezTo>
                    <a:pt x="7622" y="439526"/>
                    <a:pt x="7622" y="440796"/>
                    <a:pt x="6351" y="440796"/>
                  </a:cubicBezTo>
                  <a:cubicBezTo>
                    <a:pt x="6351" y="440796"/>
                    <a:pt x="6351" y="442066"/>
                    <a:pt x="5081" y="442066"/>
                  </a:cubicBezTo>
                  <a:lnTo>
                    <a:pt x="5081" y="442066"/>
                  </a:lnTo>
                  <a:lnTo>
                    <a:pt x="514469" y="19055"/>
                  </a:lnTo>
                  <a:lnTo>
                    <a:pt x="514469" y="3811"/>
                  </a:lnTo>
                  <a:cubicBezTo>
                    <a:pt x="517009" y="1270"/>
                    <a:pt x="518279" y="0"/>
                    <a:pt x="51955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AB48D82-803A-B316-7FE1-8B85335C873D}"/>
                </a:ext>
              </a:extLst>
            </p:cNvPr>
            <p:cNvSpPr/>
            <p:nvPr/>
          </p:nvSpPr>
          <p:spPr>
            <a:xfrm>
              <a:off x="4459998" y="5765913"/>
              <a:ext cx="952" cy="564"/>
            </a:xfrm>
            <a:custGeom>
              <a:avLst/>
              <a:gdLst>
                <a:gd name="connsiteX0" fmla="*/ 0 w 952"/>
                <a:gd name="connsiteY0" fmla="*/ 0 h 564"/>
                <a:gd name="connsiteX1" fmla="*/ 0 w 952"/>
                <a:gd name="connsiteY1" fmla="*/ 0 h 564"/>
                <a:gd name="connsiteX2" fmla="*/ 0 w 952"/>
                <a:gd name="connsiteY2" fmla="*/ 0 h 564"/>
                <a:gd name="connsiteX3" fmla="*/ 0 w 95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0" y="0"/>
                  </a:moveTo>
                  <a:lnTo>
                    <a:pt x="0" y="0"/>
                  </a:lnTo>
                  <a:cubicBezTo>
                    <a:pt x="1270" y="1270"/>
                    <a:pt x="1270" y="0"/>
                    <a:pt x="0" y="0"/>
                  </a:cubicBezTo>
                  <a:cubicBezTo>
                    <a:pt x="12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CCEB43A1-7CB3-9F28-35DB-E3FCC9F501DC}"/>
                </a:ext>
              </a:extLst>
            </p:cNvPr>
            <p:cNvSpPr/>
            <p:nvPr/>
          </p:nvSpPr>
          <p:spPr>
            <a:xfrm>
              <a:off x="487792" y="6760562"/>
              <a:ext cx="25405" cy="94002"/>
            </a:xfrm>
            <a:custGeom>
              <a:avLst/>
              <a:gdLst>
                <a:gd name="connsiteX0" fmla="*/ 5081 w 25405"/>
                <a:gd name="connsiteY0" fmla="*/ 6352 h 94002"/>
                <a:gd name="connsiteX1" fmla="*/ 5081 w 25405"/>
                <a:gd name="connsiteY1" fmla="*/ 6352 h 94002"/>
                <a:gd name="connsiteX2" fmla="*/ 2541 w 25405"/>
                <a:gd name="connsiteY2" fmla="*/ 5081 h 94002"/>
                <a:gd name="connsiteX3" fmla="*/ 1270 w 25405"/>
                <a:gd name="connsiteY3" fmla="*/ 3811 h 94002"/>
                <a:gd name="connsiteX4" fmla="*/ 0 w 25405"/>
                <a:gd name="connsiteY4" fmla="*/ 2541 h 94002"/>
                <a:gd name="connsiteX5" fmla="*/ 0 w 25405"/>
                <a:gd name="connsiteY5" fmla="*/ 1270 h 94002"/>
                <a:gd name="connsiteX6" fmla="*/ 0 w 25405"/>
                <a:gd name="connsiteY6" fmla="*/ 0 h 94002"/>
                <a:gd name="connsiteX7" fmla="*/ 10162 w 25405"/>
                <a:gd name="connsiteY7" fmla="*/ 94002 h 94002"/>
                <a:gd name="connsiteX8" fmla="*/ 25406 w 25405"/>
                <a:gd name="connsiteY8" fmla="*/ 94002 h 94002"/>
                <a:gd name="connsiteX9" fmla="*/ 16514 w 25405"/>
                <a:gd name="connsiteY9" fmla="*/ 11432 h 94002"/>
                <a:gd name="connsiteX10" fmla="*/ 5081 w 25405"/>
                <a:gd name="connsiteY10" fmla="*/ 6352 h 9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05" h="94002">
                  <a:moveTo>
                    <a:pt x="5081" y="6352"/>
                  </a:moveTo>
                  <a:lnTo>
                    <a:pt x="5081" y="6352"/>
                  </a:lnTo>
                  <a:cubicBezTo>
                    <a:pt x="3811" y="6352"/>
                    <a:pt x="3811" y="6352"/>
                    <a:pt x="2541" y="5081"/>
                  </a:cubicBezTo>
                  <a:cubicBezTo>
                    <a:pt x="2541" y="5081"/>
                    <a:pt x="1270" y="5081"/>
                    <a:pt x="1270" y="3811"/>
                  </a:cubicBezTo>
                  <a:cubicBezTo>
                    <a:pt x="1270" y="3811"/>
                    <a:pt x="0" y="2541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10162" y="94002"/>
                  </a:lnTo>
                  <a:lnTo>
                    <a:pt x="25406" y="94002"/>
                  </a:lnTo>
                  <a:lnTo>
                    <a:pt x="16514" y="11432"/>
                  </a:lnTo>
                  <a:lnTo>
                    <a:pt x="5081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FF91D35-1FAB-677D-81D8-2CB6835A07D5}"/>
                </a:ext>
              </a:extLst>
            </p:cNvPr>
            <p:cNvSpPr/>
            <p:nvPr/>
          </p:nvSpPr>
          <p:spPr>
            <a:xfrm>
              <a:off x="388709" y="5703668"/>
              <a:ext cx="398078" cy="153706"/>
            </a:xfrm>
            <a:custGeom>
              <a:avLst/>
              <a:gdLst>
                <a:gd name="connsiteX0" fmla="*/ 388710 w 398078"/>
                <a:gd name="connsiteY0" fmla="*/ 153707 h 153706"/>
                <a:gd name="connsiteX1" fmla="*/ 388710 w 398078"/>
                <a:gd name="connsiteY1" fmla="*/ 153707 h 153706"/>
                <a:gd name="connsiteX2" fmla="*/ 389980 w 398078"/>
                <a:gd name="connsiteY2" fmla="*/ 153707 h 153706"/>
                <a:gd name="connsiteX3" fmla="*/ 391250 w 398078"/>
                <a:gd name="connsiteY3" fmla="*/ 153707 h 153706"/>
                <a:gd name="connsiteX4" fmla="*/ 392521 w 398078"/>
                <a:gd name="connsiteY4" fmla="*/ 153707 h 153706"/>
                <a:gd name="connsiteX5" fmla="*/ 393791 w 398078"/>
                <a:gd name="connsiteY5" fmla="*/ 153707 h 153706"/>
                <a:gd name="connsiteX6" fmla="*/ 397602 w 398078"/>
                <a:gd name="connsiteY6" fmla="*/ 149896 h 153706"/>
                <a:gd name="connsiteX7" fmla="*/ 393791 w 398078"/>
                <a:gd name="connsiteY7" fmla="*/ 141004 h 153706"/>
                <a:gd name="connsiteX8" fmla="*/ 393791 w 398078"/>
                <a:gd name="connsiteY8" fmla="*/ 141004 h 153706"/>
                <a:gd name="connsiteX9" fmla="*/ 389980 w 398078"/>
                <a:gd name="connsiteY9" fmla="*/ 139734 h 153706"/>
                <a:gd name="connsiteX10" fmla="*/ 0 w 398078"/>
                <a:gd name="connsiteY10" fmla="*/ 0 h 153706"/>
                <a:gd name="connsiteX11" fmla="*/ 0 w 398078"/>
                <a:gd name="connsiteY11" fmla="*/ 5081 h 153706"/>
                <a:gd name="connsiteX12" fmla="*/ 1270 w 398078"/>
                <a:gd name="connsiteY12" fmla="*/ 16514 h 153706"/>
                <a:gd name="connsiteX13" fmla="*/ 383628 w 398078"/>
                <a:gd name="connsiteY13" fmla="*/ 152437 h 153706"/>
                <a:gd name="connsiteX14" fmla="*/ 388710 w 398078"/>
                <a:gd name="connsiteY14" fmla="*/ 153707 h 15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8078" h="153706">
                  <a:moveTo>
                    <a:pt x="388710" y="153707"/>
                  </a:moveTo>
                  <a:lnTo>
                    <a:pt x="388710" y="153707"/>
                  </a:lnTo>
                  <a:lnTo>
                    <a:pt x="389980" y="153707"/>
                  </a:lnTo>
                  <a:lnTo>
                    <a:pt x="391250" y="153707"/>
                  </a:lnTo>
                  <a:lnTo>
                    <a:pt x="392521" y="153707"/>
                  </a:lnTo>
                  <a:lnTo>
                    <a:pt x="393791" y="153707"/>
                  </a:lnTo>
                  <a:cubicBezTo>
                    <a:pt x="395061" y="152437"/>
                    <a:pt x="396331" y="151166"/>
                    <a:pt x="397602" y="149896"/>
                  </a:cubicBezTo>
                  <a:cubicBezTo>
                    <a:pt x="398872" y="146085"/>
                    <a:pt x="397602" y="142274"/>
                    <a:pt x="393791" y="141004"/>
                  </a:cubicBezTo>
                  <a:cubicBezTo>
                    <a:pt x="393791" y="141004"/>
                    <a:pt x="393791" y="141004"/>
                    <a:pt x="393791" y="141004"/>
                  </a:cubicBezTo>
                  <a:lnTo>
                    <a:pt x="389980" y="139734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6514"/>
                  </a:lnTo>
                  <a:lnTo>
                    <a:pt x="383628" y="152437"/>
                  </a:lnTo>
                  <a:lnTo>
                    <a:pt x="388710" y="15370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87AB3B7-E460-029A-A4ED-0C53C2E78C16}"/>
                </a:ext>
              </a:extLst>
            </p:cNvPr>
            <p:cNvSpPr/>
            <p:nvPr/>
          </p:nvSpPr>
          <p:spPr>
            <a:xfrm>
              <a:off x="3785473" y="5566476"/>
              <a:ext cx="16513" cy="16513"/>
            </a:xfrm>
            <a:custGeom>
              <a:avLst/>
              <a:gdLst>
                <a:gd name="connsiteX0" fmla="*/ 6351 w 16513"/>
                <a:gd name="connsiteY0" fmla="*/ 0 h 16513"/>
                <a:gd name="connsiteX1" fmla="*/ 0 w 16513"/>
                <a:gd name="connsiteY1" fmla="*/ 5081 h 16513"/>
                <a:gd name="connsiteX2" fmla="*/ 1270 w 16513"/>
                <a:gd name="connsiteY2" fmla="*/ 16514 h 16513"/>
                <a:gd name="connsiteX3" fmla="*/ 16514 w 16513"/>
                <a:gd name="connsiteY3" fmla="*/ 3811 h 1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3" h="16513">
                  <a:moveTo>
                    <a:pt x="6351" y="0"/>
                  </a:moveTo>
                  <a:lnTo>
                    <a:pt x="0" y="5081"/>
                  </a:lnTo>
                  <a:lnTo>
                    <a:pt x="1270" y="16514"/>
                  </a:lnTo>
                  <a:lnTo>
                    <a:pt x="16514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1712E7B-44D2-8DEB-36E2-2B0FD8BADFA1}"/>
                </a:ext>
              </a:extLst>
            </p:cNvPr>
            <p:cNvSpPr/>
            <p:nvPr/>
          </p:nvSpPr>
          <p:spPr>
            <a:xfrm>
              <a:off x="3314194" y="6207980"/>
              <a:ext cx="621173" cy="510777"/>
            </a:xfrm>
            <a:custGeom>
              <a:avLst/>
              <a:gdLst>
                <a:gd name="connsiteX0" fmla="*/ 616092 w 621173"/>
                <a:gd name="connsiteY0" fmla="*/ 3811 h 510777"/>
                <a:gd name="connsiteX1" fmla="*/ 603389 w 621173"/>
                <a:gd name="connsiteY1" fmla="*/ 0 h 510777"/>
                <a:gd name="connsiteX2" fmla="*/ 6351 w 621173"/>
                <a:gd name="connsiteY2" fmla="*/ 495419 h 510777"/>
                <a:gd name="connsiteX3" fmla="*/ 2541 w 621173"/>
                <a:gd name="connsiteY3" fmla="*/ 497960 h 510777"/>
                <a:gd name="connsiteX4" fmla="*/ 2541 w 621173"/>
                <a:gd name="connsiteY4" fmla="*/ 497960 h 510777"/>
                <a:gd name="connsiteX5" fmla="*/ 1270 w 621173"/>
                <a:gd name="connsiteY5" fmla="*/ 499230 h 510777"/>
                <a:gd name="connsiteX6" fmla="*/ 0 w 621173"/>
                <a:gd name="connsiteY6" fmla="*/ 500500 h 510777"/>
                <a:gd name="connsiteX7" fmla="*/ 0 w 621173"/>
                <a:gd name="connsiteY7" fmla="*/ 501770 h 510777"/>
                <a:gd name="connsiteX8" fmla="*/ 0 w 621173"/>
                <a:gd name="connsiteY8" fmla="*/ 503040 h 510777"/>
                <a:gd name="connsiteX9" fmla="*/ 1270 w 621173"/>
                <a:gd name="connsiteY9" fmla="*/ 508122 h 510777"/>
                <a:gd name="connsiteX10" fmla="*/ 11433 w 621173"/>
                <a:gd name="connsiteY10" fmla="*/ 509392 h 510777"/>
                <a:gd name="connsiteX11" fmla="*/ 13973 w 621173"/>
                <a:gd name="connsiteY11" fmla="*/ 506851 h 510777"/>
                <a:gd name="connsiteX12" fmla="*/ 621173 w 621173"/>
                <a:gd name="connsiteY12" fmla="*/ 2540 h 510777"/>
                <a:gd name="connsiteX13" fmla="*/ 621173 w 621173"/>
                <a:gd name="connsiteY13" fmla="*/ 2540 h 510777"/>
                <a:gd name="connsiteX14" fmla="*/ 616092 w 621173"/>
                <a:gd name="connsiteY14" fmla="*/ 3811 h 51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1173" h="510777">
                  <a:moveTo>
                    <a:pt x="616092" y="3811"/>
                  </a:moveTo>
                  <a:lnTo>
                    <a:pt x="603389" y="0"/>
                  </a:lnTo>
                  <a:lnTo>
                    <a:pt x="6351" y="495419"/>
                  </a:lnTo>
                  <a:lnTo>
                    <a:pt x="2541" y="497960"/>
                  </a:lnTo>
                  <a:lnTo>
                    <a:pt x="2541" y="497960"/>
                  </a:lnTo>
                  <a:cubicBezTo>
                    <a:pt x="2541" y="497960"/>
                    <a:pt x="1270" y="499230"/>
                    <a:pt x="1270" y="499230"/>
                  </a:cubicBezTo>
                  <a:lnTo>
                    <a:pt x="0" y="500500"/>
                  </a:lnTo>
                  <a:lnTo>
                    <a:pt x="0" y="501770"/>
                  </a:lnTo>
                  <a:cubicBezTo>
                    <a:pt x="0" y="501770"/>
                    <a:pt x="0" y="503040"/>
                    <a:pt x="0" y="503040"/>
                  </a:cubicBezTo>
                  <a:cubicBezTo>
                    <a:pt x="0" y="504311"/>
                    <a:pt x="0" y="506851"/>
                    <a:pt x="1270" y="508122"/>
                  </a:cubicBezTo>
                  <a:cubicBezTo>
                    <a:pt x="3811" y="510663"/>
                    <a:pt x="8892" y="511933"/>
                    <a:pt x="11433" y="509392"/>
                  </a:cubicBezTo>
                  <a:lnTo>
                    <a:pt x="13973" y="506851"/>
                  </a:lnTo>
                  <a:lnTo>
                    <a:pt x="621173" y="2540"/>
                  </a:lnTo>
                  <a:lnTo>
                    <a:pt x="621173" y="2540"/>
                  </a:lnTo>
                  <a:cubicBezTo>
                    <a:pt x="621173" y="3811"/>
                    <a:pt x="618633" y="5081"/>
                    <a:pt x="616092" y="3811"/>
                  </a:cubicBez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B9D02F2-273F-5091-CECF-998CE44B9AE5}"/>
                </a:ext>
              </a:extLst>
            </p:cNvPr>
            <p:cNvSpPr/>
            <p:nvPr/>
          </p:nvSpPr>
          <p:spPr>
            <a:xfrm>
              <a:off x="3939178" y="619908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1791182-3226-2F06-557B-C37D6FD5B552}"/>
                </a:ext>
              </a:extLst>
            </p:cNvPr>
            <p:cNvSpPr/>
            <p:nvPr/>
          </p:nvSpPr>
          <p:spPr>
            <a:xfrm>
              <a:off x="0" y="1324928"/>
              <a:ext cx="223571" cy="127030"/>
            </a:xfrm>
            <a:custGeom>
              <a:avLst/>
              <a:gdLst>
                <a:gd name="connsiteX0" fmla="*/ 221031 w 223571"/>
                <a:gd name="connsiteY0" fmla="*/ 13973 h 127030"/>
                <a:gd name="connsiteX1" fmla="*/ 214680 w 223571"/>
                <a:gd name="connsiteY1" fmla="*/ 5081 h 127030"/>
                <a:gd name="connsiteX2" fmla="*/ 219761 w 223571"/>
                <a:gd name="connsiteY2" fmla="*/ 0 h 127030"/>
                <a:gd name="connsiteX3" fmla="*/ 218490 w 223571"/>
                <a:gd name="connsiteY3" fmla="*/ 0 h 127030"/>
                <a:gd name="connsiteX4" fmla="*/ 0 w 223571"/>
                <a:gd name="connsiteY4" fmla="*/ 110516 h 127030"/>
                <a:gd name="connsiteX5" fmla="*/ 0 w 223571"/>
                <a:gd name="connsiteY5" fmla="*/ 127030 h 127030"/>
                <a:gd name="connsiteX6" fmla="*/ 223572 w 223571"/>
                <a:gd name="connsiteY6" fmla="*/ 13973 h 127030"/>
                <a:gd name="connsiteX7" fmla="*/ 221031 w 223571"/>
                <a:gd name="connsiteY7" fmla="*/ 13973 h 12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571" h="127030">
                  <a:moveTo>
                    <a:pt x="221031" y="13973"/>
                  </a:moveTo>
                  <a:cubicBezTo>
                    <a:pt x="217220" y="12703"/>
                    <a:pt x="214680" y="8892"/>
                    <a:pt x="214680" y="5081"/>
                  </a:cubicBezTo>
                  <a:cubicBezTo>
                    <a:pt x="214680" y="2541"/>
                    <a:pt x="217220" y="0"/>
                    <a:pt x="219761" y="0"/>
                  </a:cubicBezTo>
                  <a:cubicBezTo>
                    <a:pt x="219761" y="0"/>
                    <a:pt x="218490" y="0"/>
                    <a:pt x="218490" y="0"/>
                  </a:cubicBezTo>
                  <a:lnTo>
                    <a:pt x="0" y="110516"/>
                  </a:lnTo>
                  <a:lnTo>
                    <a:pt x="0" y="127030"/>
                  </a:lnTo>
                  <a:lnTo>
                    <a:pt x="223572" y="13973"/>
                  </a:lnTo>
                  <a:lnTo>
                    <a:pt x="221031" y="1397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4415CD2-B722-926D-5023-0F48E4BDC7EF}"/>
                </a:ext>
              </a:extLst>
            </p:cNvPr>
            <p:cNvSpPr/>
            <p:nvPr/>
          </p:nvSpPr>
          <p:spPr>
            <a:xfrm>
              <a:off x="346789" y="1508645"/>
              <a:ext cx="421788" cy="227860"/>
            </a:xfrm>
            <a:custGeom>
              <a:avLst/>
              <a:gdLst>
                <a:gd name="connsiteX0" fmla="*/ 420467 w 421788"/>
                <a:gd name="connsiteY0" fmla="*/ 4287 h 227860"/>
                <a:gd name="connsiteX1" fmla="*/ 410305 w 421788"/>
                <a:gd name="connsiteY1" fmla="*/ 476 h 227860"/>
                <a:gd name="connsiteX2" fmla="*/ 410305 w 421788"/>
                <a:gd name="connsiteY2" fmla="*/ 476 h 227860"/>
                <a:gd name="connsiteX3" fmla="*/ 402683 w 421788"/>
                <a:gd name="connsiteY3" fmla="*/ 4287 h 227860"/>
                <a:gd name="connsiteX4" fmla="*/ 0 w 421788"/>
                <a:gd name="connsiteY4" fmla="*/ 215158 h 227860"/>
                <a:gd name="connsiteX5" fmla="*/ 2541 w 421788"/>
                <a:gd name="connsiteY5" fmla="*/ 216428 h 227860"/>
                <a:gd name="connsiteX6" fmla="*/ 2541 w 421788"/>
                <a:gd name="connsiteY6" fmla="*/ 216428 h 227860"/>
                <a:gd name="connsiteX7" fmla="*/ 3811 w 421788"/>
                <a:gd name="connsiteY7" fmla="*/ 216428 h 227860"/>
                <a:gd name="connsiteX8" fmla="*/ 5081 w 421788"/>
                <a:gd name="connsiteY8" fmla="*/ 217698 h 227860"/>
                <a:gd name="connsiteX9" fmla="*/ 6351 w 421788"/>
                <a:gd name="connsiteY9" fmla="*/ 218969 h 227860"/>
                <a:gd name="connsiteX10" fmla="*/ 7622 w 421788"/>
                <a:gd name="connsiteY10" fmla="*/ 220239 h 227860"/>
                <a:gd name="connsiteX11" fmla="*/ 7622 w 421788"/>
                <a:gd name="connsiteY11" fmla="*/ 221509 h 227860"/>
                <a:gd name="connsiteX12" fmla="*/ 7622 w 421788"/>
                <a:gd name="connsiteY12" fmla="*/ 222780 h 227860"/>
                <a:gd name="connsiteX13" fmla="*/ 7622 w 421788"/>
                <a:gd name="connsiteY13" fmla="*/ 222780 h 227860"/>
                <a:gd name="connsiteX14" fmla="*/ 7622 w 421788"/>
                <a:gd name="connsiteY14" fmla="*/ 227861 h 227860"/>
                <a:gd name="connsiteX15" fmla="*/ 415386 w 421788"/>
                <a:gd name="connsiteY15" fmla="*/ 15720 h 227860"/>
                <a:gd name="connsiteX16" fmla="*/ 417926 w 421788"/>
                <a:gd name="connsiteY16" fmla="*/ 14450 h 227860"/>
                <a:gd name="connsiteX17" fmla="*/ 420467 w 421788"/>
                <a:gd name="connsiteY17" fmla="*/ 4287 h 227860"/>
                <a:gd name="connsiteX18" fmla="*/ 420467 w 421788"/>
                <a:gd name="connsiteY18" fmla="*/ 4287 h 22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1788" h="227860">
                  <a:moveTo>
                    <a:pt x="420467" y="4287"/>
                  </a:moveTo>
                  <a:cubicBezTo>
                    <a:pt x="419197" y="476"/>
                    <a:pt x="414116" y="-794"/>
                    <a:pt x="410305" y="476"/>
                  </a:cubicBezTo>
                  <a:cubicBezTo>
                    <a:pt x="410305" y="476"/>
                    <a:pt x="410305" y="476"/>
                    <a:pt x="410305" y="476"/>
                  </a:cubicBezTo>
                  <a:lnTo>
                    <a:pt x="402683" y="4287"/>
                  </a:lnTo>
                  <a:lnTo>
                    <a:pt x="0" y="215158"/>
                  </a:lnTo>
                  <a:lnTo>
                    <a:pt x="2541" y="216428"/>
                  </a:lnTo>
                  <a:lnTo>
                    <a:pt x="2541" y="216428"/>
                  </a:lnTo>
                  <a:lnTo>
                    <a:pt x="3811" y="216428"/>
                  </a:lnTo>
                  <a:lnTo>
                    <a:pt x="5081" y="217698"/>
                  </a:lnTo>
                  <a:cubicBezTo>
                    <a:pt x="5081" y="217698"/>
                    <a:pt x="5081" y="217698"/>
                    <a:pt x="6351" y="218969"/>
                  </a:cubicBezTo>
                  <a:cubicBezTo>
                    <a:pt x="6351" y="218969"/>
                    <a:pt x="7622" y="220239"/>
                    <a:pt x="7622" y="220239"/>
                  </a:cubicBezTo>
                  <a:lnTo>
                    <a:pt x="7622" y="221509"/>
                  </a:lnTo>
                  <a:cubicBezTo>
                    <a:pt x="7622" y="221509"/>
                    <a:pt x="7622" y="222780"/>
                    <a:pt x="7622" y="222780"/>
                  </a:cubicBezTo>
                  <a:lnTo>
                    <a:pt x="7622" y="222780"/>
                  </a:lnTo>
                  <a:lnTo>
                    <a:pt x="7622" y="227861"/>
                  </a:lnTo>
                  <a:lnTo>
                    <a:pt x="415386" y="15720"/>
                  </a:lnTo>
                  <a:lnTo>
                    <a:pt x="417926" y="14450"/>
                  </a:lnTo>
                  <a:cubicBezTo>
                    <a:pt x="421737" y="11909"/>
                    <a:pt x="423008" y="8098"/>
                    <a:pt x="420467" y="4287"/>
                  </a:cubicBezTo>
                  <a:cubicBezTo>
                    <a:pt x="420467" y="4287"/>
                    <a:pt x="420467" y="4287"/>
                    <a:pt x="420467" y="428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5B12676-D3EC-7527-F3FD-FAD1473C75AE}"/>
                </a:ext>
              </a:extLst>
            </p:cNvPr>
            <p:cNvSpPr/>
            <p:nvPr/>
          </p:nvSpPr>
          <p:spPr>
            <a:xfrm>
              <a:off x="0" y="1642504"/>
              <a:ext cx="349330" cy="95272"/>
            </a:xfrm>
            <a:custGeom>
              <a:avLst/>
              <a:gdLst>
                <a:gd name="connsiteX0" fmla="*/ 340439 w 349330"/>
                <a:gd name="connsiteY0" fmla="*/ 91462 h 95272"/>
                <a:gd name="connsiteX1" fmla="*/ 346790 w 349330"/>
                <a:gd name="connsiteY1" fmla="*/ 83840 h 95272"/>
                <a:gd name="connsiteX2" fmla="*/ 349331 w 349330"/>
                <a:gd name="connsiteY2" fmla="*/ 83840 h 95272"/>
                <a:gd name="connsiteX3" fmla="*/ 349331 w 349330"/>
                <a:gd name="connsiteY3" fmla="*/ 83840 h 95272"/>
                <a:gd name="connsiteX4" fmla="*/ 346790 w 349330"/>
                <a:gd name="connsiteY4" fmla="*/ 82570 h 95272"/>
                <a:gd name="connsiteX5" fmla="*/ 0 w 349330"/>
                <a:gd name="connsiteY5" fmla="*/ 0 h 95272"/>
                <a:gd name="connsiteX6" fmla="*/ 0 w 349330"/>
                <a:gd name="connsiteY6" fmla="*/ 15244 h 95272"/>
                <a:gd name="connsiteX7" fmla="*/ 340439 w 349330"/>
                <a:gd name="connsiteY7" fmla="*/ 95273 h 95272"/>
                <a:gd name="connsiteX8" fmla="*/ 340439 w 349330"/>
                <a:gd name="connsiteY8" fmla="*/ 91462 h 9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330" h="95272">
                  <a:moveTo>
                    <a:pt x="340439" y="91462"/>
                  </a:moveTo>
                  <a:cubicBezTo>
                    <a:pt x="340439" y="87651"/>
                    <a:pt x="342979" y="83840"/>
                    <a:pt x="346790" y="83840"/>
                  </a:cubicBezTo>
                  <a:cubicBezTo>
                    <a:pt x="348060" y="83840"/>
                    <a:pt x="348060" y="83840"/>
                    <a:pt x="349331" y="83840"/>
                  </a:cubicBezTo>
                  <a:lnTo>
                    <a:pt x="349331" y="83840"/>
                  </a:lnTo>
                  <a:lnTo>
                    <a:pt x="346790" y="82570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340439" y="95273"/>
                  </a:lnTo>
                  <a:lnTo>
                    <a:pt x="340439" y="914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13D1C40-EFCB-33AC-58CC-8F4F242B4261}"/>
                </a:ext>
              </a:extLst>
            </p:cNvPr>
            <p:cNvSpPr/>
            <p:nvPr/>
          </p:nvSpPr>
          <p:spPr>
            <a:xfrm>
              <a:off x="5839537" y="6140653"/>
              <a:ext cx="425230" cy="142604"/>
            </a:xfrm>
            <a:custGeom>
              <a:avLst/>
              <a:gdLst>
                <a:gd name="connsiteX0" fmla="*/ 424278 w 425230"/>
                <a:gd name="connsiteY0" fmla="*/ 132112 h 142604"/>
                <a:gd name="connsiteX1" fmla="*/ 423007 w 425230"/>
                <a:gd name="connsiteY1" fmla="*/ 130842 h 142604"/>
                <a:gd name="connsiteX2" fmla="*/ 421737 w 425230"/>
                <a:gd name="connsiteY2" fmla="*/ 129571 h 142604"/>
                <a:gd name="connsiteX3" fmla="*/ 420467 w 425230"/>
                <a:gd name="connsiteY3" fmla="*/ 128301 h 142604"/>
                <a:gd name="connsiteX4" fmla="*/ 420467 w 425230"/>
                <a:gd name="connsiteY4" fmla="*/ 128301 h 142604"/>
                <a:gd name="connsiteX5" fmla="*/ 416656 w 425230"/>
                <a:gd name="connsiteY5" fmla="*/ 127030 h 142604"/>
                <a:gd name="connsiteX6" fmla="*/ 17784 w 425230"/>
                <a:gd name="connsiteY6" fmla="*/ 0 h 142604"/>
                <a:gd name="connsiteX7" fmla="*/ 7621 w 425230"/>
                <a:gd name="connsiteY7" fmla="*/ 8892 h 142604"/>
                <a:gd name="connsiteX8" fmla="*/ 0 w 425230"/>
                <a:gd name="connsiteY8" fmla="*/ 10163 h 142604"/>
                <a:gd name="connsiteX9" fmla="*/ 0 w 425230"/>
                <a:gd name="connsiteY9" fmla="*/ 10163 h 142604"/>
                <a:gd name="connsiteX10" fmla="*/ 410304 w 425230"/>
                <a:gd name="connsiteY10" fmla="*/ 141004 h 142604"/>
                <a:gd name="connsiteX11" fmla="*/ 415386 w 425230"/>
                <a:gd name="connsiteY11" fmla="*/ 142274 h 142604"/>
                <a:gd name="connsiteX12" fmla="*/ 424278 w 425230"/>
                <a:gd name="connsiteY12" fmla="*/ 137193 h 142604"/>
                <a:gd name="connsiteX13" fmla="*/ 424278 w 425230"/>
                <a:gd name="connsiteY13" fmla="*/ 134652 h 142604"/>
                <a:gd name="connsiteX14" fmla="*/ 424278 w 425230"/>
                <a:gd name="connsiteY14" fmla="*/ 132112 h 142604"/>
                <a:gd name="connsiteX15" fmla="*/ 424278 w 425230"/>
                <a:gd name="connsiteY15" fmla="*/ 132112 h 14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5230" h="142604">
                  <a:moveTo>
                    <a:pt x="424278" y="132112"/>
                  </a:moveTo>
                  <a:cubicBezTo>
                    <a:pt x="424278" y="132112"/>
                    <a:pt x="424278" y="130842"/>
                    <a:pt x="423007" y="130842"/>
                  </a:cubicBezTo>
                  <a:cubicBezTo>
                    <a:pt x="423007" y="129571"/>
                    <a:pt x="421737" y="129571"/>
                    <a:pt x="421737" y="129571"/>
                  </a:cubicBezTo>
                  <a:lnTo>
                    <a:pt x="420467" y="128301"/>
                  </a:lnTo>
                  <a:lnTo>
                    <a:pt x="420467" y="128301"/>
                  </a:lnTo>
                  <a:lnTo>
                    <a:pt x="416656" y="127030"/>
                  </a:lnTo>
                  <a:lnTo>
                    <a:pt x="17784" y="0"/>
                  </a:lnTo>
                  <a:lnTo>
                    <a:pt x="7621" y="8892"/>
                  </a:lnTo>
                  <a:cubicBezTo>
                    <a:pt x="5081" y="11433"/>
                    <a:pt x="2540" y="11433"/>
                    <a:pt x="0" y="10163"/>
                  </a:cubicBezTo>
                  <a:lnTo>
                    <a:pt x="0" y="10163"/>
                  </a:lnTo>
                  <a:lnTo>
                    <a:pt x="410304" y="141004"/>
                  </a:lnTo>
                  <a:lnTo>
                    <a:pt x="415386" y="142274"/>
                  </a:lnTo>
                  <a:cubicBezTo>
                    <a:pt x="419197" y="143545"/>
                    <a:pt x="423007" y="141004"/>
                    <a:pt x="424278" y="137193"/>
                  </a:cubicBezTo>
                  <a:cubicBezTo>
                    <a:pt x="424278" y="135923"/>
                    <a:pt x="424278" y="135923"/>
                    <a:pt x="424278" y="134652"/>
                  </a:cubicBezTo>
                  <a:cubicBezTo>
                    <a:pt x="425548" y="133382"/>
                    <a:pt x="425548" y="133382"/>
                    <a:pt x="424278" y="132112"/>
                  </a:cubicBezTo>
                  <a:cubicBezTo>
                    <a:pt x="425548" y="132112"/>
                    <a:pt x="425548" y="132112"/>
                    <a:pt x="424278" y="1321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4441287-353B-1759-8108-32747BA99705}"/>
                </a:ext>
              </a:extLst>
            </p:cNvPr>
            <p:cNvSpPr/>
            <p:nvPr/>
          </p:nvSpPr>
          <p:spPr>
            <a:xfrm>
              <a:off x="5835725" y="6140653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3F9CCB2D-B7EB-817F-3D84-2F8C2CCDB237}"/>
                </a:ext>
              </a:extLst>
            </p:cNvPr>
            <p:cNvSpPr/>
            <p:nvPr/>
          </p:nvSpPr>
          <p:spPr>
            <a:xfrm>
              <a:off x="5835725" y="5576638"/>
              <a:ext cx="635146" cy="574703"/>
            </a:xfrm>
            <a:custGeom>
              <a:avLst/>
              <a:gdLst>
                <a:gd name="connsiteX0" fmla="*/ 1270 w 635146"/>
                <a:gd name="connsiteY0" fmla="*/ 561475 h 574703"/>
                <a:gd name="connsiteX1" fmla="*/ 1270 w 635146"/>
                <a:gd name="connsiteY1" fmla="*/ 561475 h 574703"/>
                <a:gd name="connsiteX2" fmla="*/ 1270 w 635146"/>
                <a:gd name="connsiteY2" fmla="*/ 561475 h 574703"/>
                <a:gd name="connsiteX3" fmla="*/ 0 w 635146"/>
                <a:gd name="connsiteY3" fmla="*/ 564015 h 574703"/>
                <a:gd name="connsiteX4" fmla="*/ 0 w 635146"/>
                <a:gd name="connsiteY4" fmla="*/ 565286 h 574703"/>
                <a:gd name="connsiteX5" fmla="*/ 0 w 635146"/>
                <a:gd name="connsiteY5" fmla="*/ 566556 h 574703"/>
                <a:gd name="connsiteX6" fmla="*/ 0 w 635146"/>
                <a:gd name="connsiteY6" fmla="*/ 567826 h 574703"/>
                <a:gd name="connsiteX7" fmla="*/ 0 w 635146"/>
                <a:gd name="connsiteY7" fmla="*/ 569096 h 574703"/>
                <a:gd name="connsiteX8" fmla="*/ 1270 w 635146"/>
                <a:gd name="connsiteY8" fmla="*/ 570367 h 574703"/>
                <a:gd name="connsiteX9" fmla="*/ 1270 w 635146"/>
                <a:gd name="connsiteY9" fmla="*/ 571637 h 574703"/>
                <a:gd name="connsiteX10" fmla="*/ 1270 w 635146"/>
                <a:gd name="connsiteY10" fmla="*/ 571637 h 574703"/>
                <a:gd name="connsiteX11" fmla="*/ 2541 w 635146"/>
                <a:gd name="connsiteY11" fmla="*/ 572908 h 574703"/>
                <a:gd name="connsiteX12" fmla="*/ 3811 w 635146"/>
                <a:gd name="connsiteY12" fmla="*/ 574178 h 574703"/>
                <a:gd name="connsiteX13" fmla="*/ 11433 w 635146"/>
                <a:gd name="connsiteY13" fmla="*/ 572908 h 574703"/>
                <a:gd name="connsiteX14" fmla="*/ 21595 w 635146"/>
                <a:gd name="connsiteY14" fmla="*/ 564015 h 574703"/>
                <a:gd name="connsiteX15" fmla="*/ 635147 w 635146"/>
                <a:gd name="connsiteY15" fmla="*/ 5081 h 574703"/>
                <a:gd name="connsiteX16" fmla="*/ 631336 w 635146"/>
                <a:gd name="connsiteY16" fmla="*/ 3811 h 574703"/>
                <a:gd name="connsiteX17" fmla="*/ 618633 w 635146"/>
                <a:gd name="connsiteY17" fmla="*/ 0 h 574703"/>
                <a:gd name="connsiteX18" fmla="*/ 6351 w 635146"/>
                <a:gd name="connsiteY18" fmla="*/ 558934 h 574703"/>
                <a:gd name="connsiteX19" fmla="*/ 1270 w 635146"/>
                <a:gd name="connsiteY19" fmla="*/ 561475 h 57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5146" h="574703">
                  <a:moveTo>
                    <a:pt x="1270" y="561475"/>
                  </a:moveTo>
                  <a:lnTo>
                    <a:pt x="1270" y="561475"/>
                  </a:lnTo>
                  <a:lnTo>
                    <a:pt x="1270" y="561475"/>
                  </a:lnTo>
                  <a:cubicBezTo>
                    <a:pt x="0" y="562745"/>
                    <a:pt x="0" y="564015"/>
                    <a:pt x="0" y="564015"/>
                  </a:cubicBezTo>
                  <a:cubicBezTo>
                    <a:pt x="0" y="564015"/>
                    <a:pt x="0" y="565286"/>
                    <a:pt x="0" y="565286"/>
                  </a:cubicBezTo>
                  <a:cubicBezTo>
                    <a:pt x="0" y="565286"/>
                    <a:pt x="0" y="566556"/>
                    <a:pt x="0" y="566556"/>
                  </a:cubicBezTo>
                  <a:cubicBezTo>
                    <a:pt x="0" y="566556"/>
                    <a:pt x="0" y="567826"/>
                    <a:pt x="0" y="567826"/>
                  </a:cubicBezTo>
                  <a:cubicBezTo>
                    <a:pt x="0" y="567826"/>
                    <a:pt x="0" y="569096"/>
                    <a:pt x="0" y="569096"/>
                  </a:cubicBezTo>
                  <a:cubicBezTo>
                    <a:pt x="0" y="569096"/>
                    <a:pt x="0" y="570367"/>
                    <a:pt x="1270" y="570367"/>
                  </a:cubicBezTo>
                  <a:lnTo>
                    <a:pt x="1270" y="571637"/>
                  </a:lnTo>
                  <a:lnTo>
                    <a:pt x="1270" y="571637"/>
                  </a:lnTo>
                  <a:lnTo>
                    <a:pt x="2541" y="572908"/>
                  </a:lnTo>
                  <a:cubicBezTo>
                    <a:pt x="2541" y="572908"/>
                    <a:pt x="3811" y="572908"/>
                    <a:pt x="3811" y="574178"/>
                  </a:cubicBezTo>
                  <a:cubicBezTo>
                    <a:pt x="6351" y="575448"/>
                    <a:pt x="8892" y="574178"/>
                    <a:pt x="11433" y="572908"/>
                  </a:cubicBezTo>
                  <a:lnTo>
                    <a:pt x="21595" y="564015"/>
                  </a:lnTo>
                  <a:lnTo>
                    <a:pt x="635147" y="5081"/>
                  </a:lnTo>
                  <a:lnTo>
                    <a:pt x="631336" y="3811"/>
                  </a:lnTo>
                  <a:lnTo>
                    <a:pt x="618633" y="0"/>
                  </a:lnTo>
                  <a:lnTo>
                    <a:pt x="6351" y="558934"/>
                  </a:lnTo>
                  <a:lnTo>
                    <a:pt x="1270" y="56147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961E29B-24F3-1569-AD79-503B7464B2CA}"/>
                </a:ext>
              </a:extLst>
            </p:cNvPr>
            <p:cNvSpPr/>
            <p:nvPr/>
          </p:nvSpPr>
          <p:spPr>
            <a:xfrm>
              <a:off x="5180254" y="4670911"/>
              <a:ext cx="628795" cy="524199"/>
            </a:xfrm>
            <a:custGeom>
              <a:avLst/>
              <a:gdLst>
                <a:gd name="connsiteX0" fmla="*/ 3811 w 628795"/>
                <a:gd name="connsiteY0" fmla="*/ 510662 h 524199"/>
                <a:gd name="connsiteX1" fmla="*/ 1270 w 628795"/>
                <a:gd name="connsiteY1" fmla="*/ 513203 h 524199"/>
                <a:gd name="connsiteX2" fmla="*/ 1270 w 628795"/>
                <a:gd name="connsiteY2" fmla="*/ 513203 h 524199"/>
                <a:gd name="connsiteX3" fmla="*/ 0 w 628795"/>
                <a:gd name="connsiteY3" fmla="*/ 514473 h 524199"/>
                <a:gd name="connsiteX4" fmla="*/ 0 w 628795"/>
                <a:gd name="connsiteY4" fmla="*/ 515743 h 524199"/>
                <a:gd name="connsiteX5" fmla="*/ 0 w 628795"/>
                <a:gd name="connsiteY5" fmla="*/ 517014 h 524199"/>
                <a:gd name="connsiteX6" fmla="*/ 0 w 628795"/>
                <a:gd name="connsiteY6" fmla="*/ 518284 h 524199"/>
                <a:gd name="connsiteX7" fmla="*/ 0 w 628795"/>
                <a:gd name="connsiteY7" fmla="*/ 519555 h 524199"/>
                <a:gd name="connsiteX8" fmla="*/ 0 w 628795"/>
                <a:gd name="connsiteY8" fmla="*/ 520825 h 524199"/>
                <a:gd name="connsiteX9" fmla="*/ 1270 w 628795"/>
                <a:gd name="connsiteY9" fmla="*/ 522095 h 524199"/>
                <a:gd name="connsiteX10" fmla="*/ 1270 w 628795"/>
                <a:gd name="connsiteY10" fmla="*/ 522095 h 524199"/>
                <a:gd name="connsiteX11" fmla="*/ 1270 w 628795"/>
                <a:gd name="connsiteY11" fmla="*/ 522095 h 524199"/>
                <a:gd name="connsiteX12" fmla="*/ 2541 w 628795"/>
                <a:gd name="connsiteY12" fmla="*/ 523365 h 524199"/>
                <a:gd name="connsiteX13" fmla="*/ 3811 w 628795"/>
                <a:gd name="connsiteY13" fmla="*/ 523365 h 524199"/>
                <a:gd name="connsiteX14" fmla="*/ 11433 w 628795"/>
                <a:gd name="connsiteY14" fmla="*/ 522095 h 524199"/>
                <a:gd name="connsiteX15" fmla="*/ 22866 w 628795"/>
                <a:gd name="connsiteY15" fmla="*/ 513203 h 524199"/>
                <a:gd name="connsiteX16" fmla="*/ 628795 w 628795"/>
                <a:gd name="connsiteY16" fmla="*/ 8892 h 524199"/>
                <a:gd name="connsiteX17" fmla="*/ 624984 w 628795"/>
                <a:gd name="connsiteY17" fmla="*/ 7622 h 524199"/>
                <a:gd name="connsiteX18" fmla="*/ 624984 w 628795"/>
                <a:gd name="connsiteY18" fmla="*/ 7622 h 524199"/>
                <a:gd name="connsiteX19" fmla="*/ 623714 w 628795"/>
                <a:gd name="connsiteY19" fmla="*/ 6352 h 524199"/>
                <a:gd name="connsiteX20" fmla="*/ 622444 w 628795"/>
                <a:gd name="connsiteY20" fmla="*/ 5081 h 524199"/>
                <a:gd name="connsiteX21" fmla="*/ 621174 w 628795"/>
                <a:gd name="connsiteY21" fmla="*/ 3811 h 524199"/>
                <a:gd name="connsiteX22" fmla="*/ 619903 w 628795"/>
                <a:gd name="connsiteY22" fmla="*/ 2540 h 524199"/>
                <a:gd name="connsiteX23" fmla="*/ 619903 w 628795"/>
                <a:gd name="connsiteY23" fmla="*/ 1270 h 524199"/>
                <a:gd name="connsiteX24" fmla="*/ 619903 w 628795"/>
                <a:gd name="connsiteY24" fmla="*/ 3811 h 524199"/>
                <a:gd name="connsiteX25" fmla="*/ 619903 w 628795"/>
                <a:gd name="connsiteY25" fmla="*/ 0 h 524199"/>
                <a:gd name="connsiteX26" fmla="*/ 15244 w 628795"/>
                <a:gd name="connsiteY26" fmla="*/ 503040 h 524199"/>
                <a:gd name="connsiteX27" fmla="*/ 3811 w 628795"/>
                <a:gd name="connsiteY27" fmla="*/ 510662 h 52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8795" h="524199">
                  <a:moveTo>
                    <a:pt x="3811" y="510662"/>
                  </a:moveTo>
                  <a:lnTo>
                    <a:pt x="1270" y="513203"/>
                  </a:lnTo>
                  <a:lnTo>
                    <a:pt x="1270" y="513203"/>
                  </a:lnTo>
                  <a:lnTo>
                    <a:pt x="0" y="514473"/>
                  </a:lnTo>
                  <a:lnTo>
                    <a:pt x="0" y="515743"/>
                  </a:lnTo>
                  <a:cubicBezTo>
                    <a:pt x="0" y="515743"/>
                    <a:pt x="0" y="517014"/>
                    <a:pt x="0" y="517014"/>
                  </a:cubicBezTo>
                  <a:cubicBezTo>
                    <a:pt x="0" y="517014"/>
                    <a:pt x="0" y="518284"/>
                    <a:pt x="0" y="518284"/>
                  </a:cubicBezTo>
                  <a:cubicBezTo>
                    <a:pt x="0" y="518284"/>
                    <a:pt x="0" y="519555"/>
                    <a:pt x="0" y="519555"/>
                  </a:cubicBezTo>
                  <a:cubicBezTo>
                    <a:pt x="0" y="519555"/>
                    <a:pt x="0" y="520825"/>
                    <a:pt x="0" y="520825"/>
                  </a:cubicBezTo>
                  <a:cubicBezTo>
                    <a:pt x="0" y="520825"/>
                    <a:pt x="0" y="522095"/>
                    <a:pt x="1270" y="522095"/>
                  </a:cubicBezTo>
                  <a:lnTo>
                    <a:pt x="1270" y="522095"/>
                  </a:lnTo>
                  <a:lnTo>
                    <a:pt x="1270" y="522095"/>
                  </a:lnTo>
                  <a:lnTo>
                    <a:pt x="2541" y="523365"/>
                  </a:lnTo>
                  <a:lnTo>
                    <a:pt x="3811" y="523365"/>
                  </a:lnTo>
                  <a:cubicBezTo>
                    <a:pt x="6351" y="524636"/>
                    <a:pt x="8892" y="524636"/>
                    <a:pt x="11433" y="522095"/>
                  </a:cubicBezTo>
                  <a:lnTo>
                    <a:pt x="22866" y="513203"/>
                  </a:lnTo>
                  <a:lnTo>
                    <a:pt x="628795" y="8892"/>
                  </a:lnTo>
                  <a:lnTo>
                    <a:pt x="624984" y="7622"/>
                  </a:lnTo>
                  <a:lnTo>
                    <a:pt x="624984" y="7622"/>
                  </a:lnTo>
                  <a:cubicBezTo>
                    <a:pt x="624984" y="7622"/>
                    <a:pt x="623714" y="7622"/>
                    <a:pt x="623714" y="6352"/>
                  </a:cubicBezTo>
                  <a:lnTo>
                    <a:pt x="622444" y="5081"/>
                  </a:lnTo>
                  <a:lnTo>
                    <a:pt x="621174" y="3811"/>
                  </a:lnTo>
                  <a:lnTo>
                    <a:pt x="619903" y="2540"/>
                  </a:lnTo>
                  <a:cubicBezTo>
                    <a:pt x="619903" y="2540"/>
                    <a:pt x="619903" y="1270"/>
                    <a:pt x="619903" y="1270"/>
                  </a:cubicBezTo>
                  <a:lnTo>
                    <a:pt x="619903" y="3811"/>
                  </a:lnTo>
                  <a:lnTo>
                    <a:pt x="619903" y="0"/>
                  </a:lnTo>
                  <a:lnTo>
                    <a:pt x="15244" y="503040"/>
                  </a:lnTo>
                  <a:lnTo>
                    <a:pt x="3811" y="5106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6314991-785D-11E2-0C8D-BAA3050961B4}"/>
                </a:ext>
              </a:extLst>
            </p:cNvPr>
            <p:cNvSpPr/>
            <p:nvPr/>
          </p:nvSpPr>
          <p:spPr>
            <a:xfrm>
              <a:off x="5802698" y="4668370"/>
              <a:ext cx="623713" cy="185962"/>
            </a:xfrm>
            <a:custGeom>
              <a:avLst/>
              <a:gdLst>
                <a:gd name="connsiteX0" fmla="*/ 2541 w 623713"/>
                <a:gd name="connsiteY0" fmla="*/ 13973 h 185962"/>
                <a:gd name="connsiteX1" fmla="*/ 0 w 623713"/>
                <a:gd name="connsiteY1" fmla="*/ 13973 h 185962"/>
                <a:gd name="connsiteX2" fmla="*/ 0 w 623713"/>
                <a:gd name="connsiteY2" fmla="*/ 13973 h 185962"/>
                <a:gd name="connsiteX3" fmla="*/ 3811 w 623713"/>
                <a:gd name="connsiteY3" fmla="*/ 15244 h 185962"/>
                <a:gd name="connsiteX4" fmla="*/ 600849 w 623713"/>
                <a:gd name="connsiteY4" fmla="*/ 181653 h 185962"/>
                <a:gd name="connsiteX5" fmla="*/ 614822 w 623713"/>
                <a:gd name="connsiteY5" fmla="*/ 185465 h 185962"/>
                <a:gd name="connsiteX6" fmla="*/ 622444 w 623713"/>
                <a:gd name="connsiteY6" fmla="*/ 182924 h 185962"/>
                <a:gd name="connsiteX7" fmla="*/ 623714 w 623713"/>
                <a:gd name="connsiteY7" fmla="*/ 181653 h 185962"/>
                <a:gd name="connsiteX8" fmla="*/ 623714 w 623713"/>
                <a:gd name="connsiteY8" fmla="*/ 180383 h 185962"/>
                <a:gd name="connsiteX9" fmla="*/ 623714 w 623713"/>
                <a:gd name="connsiteY9" fmla="*/ 180383 h 185962"/>
                <a:gd name="connsiteX10" fmla="*/ 623714 w 623713"/>
                <a:gd name="connsiteY10" fmla="*/ 179113 h 185962"/>
                <a:gd name="connsiteX11" fmla="*/ 623714 w 623713"/>
                <a:gd name="connsiteY11" fmla="*/ 177843 h 185962"/>
                <a:gd name="connsiteX12" fmla="*/ 623714 w 623713"/>
                <a:gd name="connsiteY12" fmla="*/ 176572 h 185962"/>
                <a:gd name="connsiteX13" fmla="*/ 623714 w 623713"/>
                <a:gd name="connsiteY13" fmla="*/ 175302 h 185962"/>
                <a:gd name="connsiteX14" fmla="*/ 622444 w 623713"/>
                <a:gd name="connsiteY14" fmla="*/ 174032 h 185962"/>
                <a:gd name="connsiteX15" fmla="*/ 621174 w 623713"/>
                <a:gd name="connsiteY15" fmla="*/ 172762 h 185962"/>
                <a:gd name="connsiteX16" fmla="*/ 619903 w 623713"/>
                <a:gd name="connsiteY16" fmla="*/ 171491 h 185962"/>
                <a:gd name="connsiteX17" fmla="*/ 618633 w 623713"/>
                <a:gd name="connsiteY17" fmla="*/ 170221 h 185962"/>
                <a:gd name="connsiteX18" fmla="*/ 618633 w 623713"/>
                <a:gd name="connsiteY18" fmla="*/ 170221 h 185962"/>
                <a:gd name="connsiteX19" fmla="*/ 10163 w 623713"/>
                <a:gd name="connsiteY19" fmla="*/ 0 h 185962"/>
                <a:gd name="connsiteX20" fmla="*/ 10163 w 623713"/>
                <a:gd name="connsiteY20" fmla="*/ 5081 h 185962"/>
                <a:gd name="connsiteX21" fmla="*/ 2541 w 623713"/>
                <a:gd name="connsiteY21" fmla="*/ 13973 h 185962"/>
                <a:gd name="connsiteX22" fmla="*/ 2541 w 623713"/>
                <a:gd name="connsiteY22" fmla="*/ 13973 h 18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23713" h="185962">
                  <a:moveTo>
                    <a:pt x="2541" y="13973"/>
                  </a:moveTo>
                  <a:cubicBezTo>
                    <a:pt x="1270" y="13973"/>
                    <a:pt x="1270" y="13973"/>
                    <a:pt x="0" y="13973"/>
                  </a:cubicBezTo>
                  <a:lnTo>
                    <a:pt x="0" y="13973"/>
                  </a:lnTo>
                  <a:lnTo>
                    <a:pt x="3811" y="15244"/>
                  </a:lnTo>
                  <a:lnTo>
                    <a:pt x="600849" y="181653"/>
                  </a:lnTo>
                  <a:lnTo>
                    <a:pt x="614822" y="185465"/>
                  </a:lnTo>
                  <a:cubicBezTo>
                    <a:pt x="617363" y="186735"/>
                    <a:pt x="619903" y="185465"/>
                    <a:pt x="622444" y="182924"/>
                  </a:cubicBezTo>
                  <a:cubicBezTo>
                    <a:pt x="622444" y="182924"/>
                    <a:pt x="623714" y="181653"/>
                    <a:pt x="623714" y="181653"/>
                  </a:cubicBezTo>
                  <a:cubicBezTo>
                    <a:pt x="623714" y="181653"/>
                    <a:pt x="623714" y="180383"/>
                    <a:pt x="623714" y="180383"/>
                  </a:cubicBezTo>
                  <a:cubicBezTo>
                    <a:pt x="623714" y="180383"/>
                    <a:pt x="623714" y="180383"/>
                    <a:pt x="623714" y="180383"/>
                  </a:cubicBezTo>
                  <a:cubicBezTo>
                    <a:pt x="623714" y="180383"/>
                    <a:pt x="623714" y="180383"/>
                    <a:pt x="623714" y="179113"/>
                  </a:cubicBezTo>
                  <a:cubicBezTo>
                    <a:pt x="623714" y="179113"/>
                    <a:pt x="623714" y="177843"/>
                    <a:pt x="623714" y="177843"/>
                  </a:cubicBezTo>
                  <a:cubicBezTo>
                    <a:pt x="623714" y="177843"/>
                    <a:pt x="623714" y="176572"/>
                    <a:pt x="623714" y="176572"/>
                  </a:cubicBezTo>
                  <a:cubicBezTo>
                    <a:pt x="623714" y="176572"/>
                    <a:pt x="623714" y="175302"/>
                    <a:pt x="623714" y="175302"/>
                  </a:cubicBezTo>
                  <a:lnTo>
                    <a:pt x="622444" y="174032"/>
                  </a:lnTo>
                  <a:lnTo>
                    <a:pt x="621174" y="172762"/>
                  </a:lnTo>
                  <a:lnTo>
                    <a:pt x="619903" y="171491"/>
                  </a:lnTo>
                  <a:lnTo>
                    <a:pt x="618633" y="170221"/>
                  </a:lnTo>
                  <a:lnTo>
                    <a:pt x="618633" y="170221"/>
                  </a:lnTo>
                  <a:lnTo>
                    <a:pt x="10163" y="0"/>
                  </a:lnTo>
                  <a:lnTo>
                    <a:pt x="10163" y="5081"/>
                  </a:lnTo>
                  <a:cubicBezTo>
                    <a:pt x="10163" y="10162"/>
                    <a:pt x="6351" y="13973"/>
                    <a:pt x="2541" y="13973"/>
                  </a:cubicBezTo>
                  <a:cubicBezTo>
                    <a:pt x="2541" y="13973"/>
                    <a:pt x="2541" y="13973"/>
                    <a:pt x="2541" y="1397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93AE399-A993-AF5C-C52F-E7AD1412652F}"/>
                </a:ext>
              </a:extLst>
            </p:cNvPr>
            <p:cNvSpPr/>
            <p:nvPr/>
          </p:nvSpPr>
          <p:spPr>
            <a:xfrm>
              <a:off x="417926" y="2374199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1044C61-476A-B26F-EA19-4150C655F296}"/>
                </a:ext>
              </a:extLst>
            </p:cNvPr>
            <p:cNvSpPr/>
            <p:nvPr/>
          </p:nvSpPr>
          <p:spPr>
            <a:xfrm>
              <a:off x="0" y="2258602"/>
              <a:ext cx="402682" cy="115597"/>
            </a:xfrm>
            <a:custGeom>
              <a:avLst/>
              <a:gdLst>
                <a:gd name="connsiteX0" fmla="*/ 402683 w 402682"/>
                <a:gd name="connsiteY0" fmla="*/ 109246 h 115597"/>
                <a:gd name="connsiteX1" fmla="*/ 402683 w 402682"/>
                <a:gd name="connsiteY1" fmla="*/ 102895 h 115597"/>
                <a:gd name="connsiteX2" fmla="*/ 0 w 402682"/>
                <a:gd name="connsiteY2" fmla="*/ 0 h 115597"/>
                <a:gd name="connsiteX3" fmla="*/ 0 w 402682"/>
                <a:gd name="connsiteY3" fmla="*/ 15244 h 115597"/>
                <a:gd name="connsiteX4" fmla="*/ 391250 w 402682"/>
                <a:gd name="connsiteY4" fmla="*/ 115598 h 11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82" h="115597">
                  <a:moveTo>
                    <a:pt x="402683" y="109246"/>
                  </a:moveTo>
                  <a:lnTo>
                    <a:pt x="402683" y="102895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391250" y="1155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C257B82-7F2A-2E18-D57A-8A360CC1897C}"/>
                </a:ext>
              </a:extLst>
            </p:cNvPr>
            <p:cNvSpPr/>
            <p:nvPr/>
          </p:nvSpPr>
          <p:spPr>
            <a:xfrm>
              <a:off x="0" y="2367848"/>
              <a:ext cx="414115" cy="240087"/>
            </a:xfrm>
            <a:custGeom>
              <a:avLst/>
              <a:gdLst>
                <a:gd name="connsiteX0" fmla="*/ 411575 w 414115"/>
                <a:gd name="connsiteY0" fmla="*/ 11433 h 240087"/>
                <a:gd name="connsiteX1" fmla="*/ 403953 w 414115"/>
                <a:gd name="connsiteY1" fmla="*/ 5081 h 240087"/>
                <a:gd name="connsiteX2" fmla="*/ 403953 w 414115"/>
                <a:gd name="connsiteY2" fmla="*/ 0 h 240087"/>
                <a:gd name="connsiteX3" fmla="*/ 391250 w 414115"/>
                <a:gd name="connsiteY3" fmla="*/ 6352 h 240087"/>
                <a:gd name="connsiteX4" fmla="*/ 0 w 414115"/>
                <a:gd name="connsiteY4" fmla="*/ 222303 h 240087"/>
                <a:gd name="connsiteX5" fmla="*/ 0 w 414115"/>
                <a:gd name="connsiteY5" fmla="*/ 240088 h 240087"/>
                <a:gd name="connsiteX6" fmla="*/ 414116 w 414115"/>
                <a:gd name="connsiteY6" fmla="*/ 11433 h 240087"/>
                <a:gd name="connsiteX7" fmla="*/ 411575 w 414115"/>
                <a:gd name="connsiteY7" fmla="*/ 11433 h 24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115" h="240087">
                  <a:moveTo>
                    <a:pt x="411575" y="11433"/>
                  </a:moveTo>
                  <a:cubicBezTo>
                    <a:pt x="407764" y="11433"/>
                    <a:pt x="403953" y="8892"/>
                    <a:pt x="403953" y="5081"/>
                  </a:cubicBezTo>
                  <a:lnTo>
                    <a:pt x="403953" y="0"/>
                  </a:lnTo>
                  <a:lnTo>
                    <a:pt x="391250" y="6352"/>
                  </a:lnTo>
                  <a:lnTo>
                    <a:pt x="0" y="222303"/>
                  </a:lnTo>
                  <a:lnTo>
                    <a:pt x="0" y="240088"/>
                  </a:lnTo>
                  <a:lnTo>
                    <a:pt x="414116" y="11433"/>
                  </a:lnTo>
                  <a:cubicBezTo>
                    <a:pt x="414116" y="11433"/>
                    <a:pt x="412845" y="11433"/>
                    <a:pt x="411575" y="1143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66DDA5F-3B00-3A64-E986-7F75E07A4B7D}"/>
                </a:ext>
              </a:extLst>
            </p:cNvPr>
            <p:cNvSpPr/>
            <p:nvPr/>
          </p:nvSpPr>
          <p:spPr>
            <a:xfrm>
              <a:off x="416656" y="2375470"/>
              <a:ext cx="1270" cy="1270"/>
            </a:xfrm>
            <a:custGeom>
              <a:avLst/>
              <a:gdLst>
                <a:gd name="connsiteX0" fmla="*/ 0 w 1270"/>
                <a:gd name="connsiteY0" fmla="*/ 1270 h 1270"/>
                <a:gd name="connsiteX1" fmla="*/ 0 w 1270"/>
                <a:gd name="connsiteY1" fmla="*/ 1270 h 1270"/>
                <a:gd name="connsiteX2" fmla="*/ 1270 w 1270"/>
                <a:gd name="connsiteY2" fmla="*/ 0 h 1270"/>
                <a:gd name="connsiteX3" fmla="*/ 0 w 1270"/>
                <a:gd name="connsiteY3" fmla="*/ 1270 h 1270"/>
                <a:gd name="connsiteX4" fmla="*/ 0 w 1270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1270" y="0"/>
                  </a:cubicBezTo>
                  <a:cubicBezTo>
                    <a:pt x="127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82252FB-6562-FEBE-FDAF-68BBC5596669}"/>
                </a:ext>
              </a:extLst>
            </p:cNvPr>
            <p:cNvSpPr/>
            <p:nvPr/>
          </p:nvSpPr>
          <p:spPr>
            <a:xfrm>
              <a:off x="417926" y="2372929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1270 h 1270"/>
                <a:gd name="connsiteX4" fmla="*/ 0 w 12702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127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85B2AA4-DB77-7B7F-C501-C6A001509628}"/>
                </a:ext>
              </a:extLst>
            </p:cNvPr>
            <p:cNvSpPr/>
            <p:nvPr/>
          </p:nvSpPr>
          <p:spPr>
            <a:xfrm>
              <a:off x="340189" y="1725074"/>
              <a:ext cx="77737" cy="651915"/>
            </a:xfrm>
            <a:custGeom>
              <a:avLst/>
              <a:gdLst>
                <a:gd name="connsiteX0" fmla="*/ 14222 w 77737"/>
                <a:gd name="connsiteY0" fmla="*/ 6352 h 651915"/>
                <a:gd name="connsiteX1" fmla="*/ 14222 w 77737"/>
                <a:gd name="connsiteY1" fmla="*/ 5081 h 651915"/>
                <a:gd name="connsiteX2" fmla="*/ 14222 w 77737"/>
                <a:gd name="connsiteY2" fmla="*/ 3811 h 651915"/>
                <a:gd name="connsiteX3" fmla="*/ 12952 w 77737"/>
                <a:gd name="connsiteY3" fmla="*/ 2541 h 651915"/>
                <a:gd name="connsiteX4" fmla="*/ 11682 w 77737"/>
                <a:gd name="connsiteY4" fmla="*/ 1270 h 651915"/>
                <a:gd name="connsiteX5" fmla="*/ 10412 w 77737"/>
                <a:gd name="connsiteY5" fmla="*/ 0 h 651915"/>
                <a:gd name="connsiteX6" fmla="*/ 9141 w 77737"/>
                <a:gd name="connsiteY6" fmla="*/ 0 h 651915"/>
                <a:gd name="connsiteX7" fmla="*/ 6601 w 77737"/>
                <a:gd name="connsiteY7" fmla="*/ 0 h 651915"/>
                <a:gd name="connsiteX8" fmla="*/ 249 w 77737"/>
                <a:gd name="connsiteY8" fmla="*/ 7622 h 651915"/>
                <a:gd name="connsiteX9" fmla="*/ 249 w 77737"/>
                <a:gd name="connsiteY9" fmla="*/ 12703 h 651915"/>
                <a:gd name="connsiteX10" fmla="*/ 62494 w 77737"/>
                <a:gd name="connsiteY10" fmla="*/ 635152 h 651915"/>
                <a:gd name="connsiteX11" fmla="*/ 62494 w 77737"/>
                <a:gd name="connsiteY11" fmla="*/ 640234 h 651915"/>
                <a:gd name="connsiteX12" fmla="*/ 62494 w 77737"/>
                <a:gd name="connsiteY12" fmla="*/ 645315 h 651915"/>
                <a:gd name="connsiteX13" fmla="*/ 71386 w 77737"/>
                <a:gd name="connsiteY13" fmla="*/ 651666 h 651915"/>
                <a:gd name="connsiteX14" fmla="*/ 73926 w 77737"/>
                <a:gd name="connsiteY14" fmla="*/ 650396 h 651915"/>
                <a:gd name="connsiteX15" fmla="*/ 73926 w 77737"/>
                <a:gd name="connsiteY15" fmla="*/ 650396 h 651915"/>
                <a:gd name="connsiteX16" fmla="*/ 75196 w 77737"/>
                <a:gd name="connsiteY16" fmla="*/ 649126 h 651915"/>
                <a:gd name="connsiteX17" fmla="*/ 76467 w 77737"/>
                <a:gd name="connsiteY17" fmla="*/ 647856 h 651915"/>
                <a:gd name="connsiteX18" fmla="*/ 77737 w 77737"/>
                <a:gd name="connsiteY18" fmla="*/ 646585 h 651915"/>
                <a:gd name="connsiteX19" fmla="*/ 77737 w 77737"/>
                <a:gd name="connsiteY19" fmla="*/ 645315 h 651915"/>
                <a:gd name="connsiteX20" fmla="*/ 77737 w 77737"/>
                <a:gd name="connsiteY20" fmla="*/ 642774 h 651915"/>
                <a:gd name="connsiteX21" fmla="*/ 77737 w 77737"/>
                <a:gd name="connsiteY21" fmla="*/ 642774 h 651915"/>
                <a:gd name="connsiteX22" fmla="*/ 77737 w 77737"/>
                <a:gd name="connsiteY22" fmla="*/ 642774 h 651915"/>
                <a:gd name="connsiteX23" fmla="*/ 14222 w 77737"/>
                <a:gd name="connsiteY23" fmla="*/ 8892 h 651915"/>
                <a:gd name="connsiteX24" fmla="*/ 14222 w 77737"/>
                <a:gd name="connsiteY24" fmla="*/ 6352 h 651915"/>
                <a:gd name="connsiteX25" fmla="*/ 14222 w 77737"/>
                <a:gd name="connsiteY25" fmla="*/ 6352 h 6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7737" h="651915">
                  <a:moveTo>
                    <a:pt x="14222" y="6352"/>
                  </a:moveTo>
                  <a:cubicBezTo>
                    <a:pt x="14222" y="6352"/>
                    <a:pt x="14222" y="5081"/>
                    <a:pt x="14222" y="5081"/>
                  </a:cubicBezTo>
                  <a:lnTo>
                    <a:pt x="14222" y="3811"/>
                  </a:lnTo>
                  <a:cubicBezTo>
                    <a:pt x="14222" y="3811"/>
                    <a:pt x="12952" y="2541"/>
                    <a:pt x="12952" y="2541"/>
                  </a:cubicBezTo>
                  <a:cubicBezTo>
                    <a:pt x="12952" y="2541"/>
                    <a:pt x="12952" y="1270"/>
                    <a:pt x="11682" y="1270"/>
                  </a:cubicBezTo>
                  <a:lnTo>
                    <a:pt x="10412" y="0"/>
                  </a:lnTo>
                  <a:lnTo>
                    <a:pt x="9141" y="0"/>
                  </a:lnTo>
                  <a:cubicBezTo>
                    <a:pt x="7871" y="0"/>
                    <a:pt x="787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lnTo>
                    <a:pt x="249" y="12703"/>
                  </a:lnTo>
                  <a:lnTo>
                    <a:pt x="62494" y="635152"/>
                  </a:lnTo>
                  <a:lnTo>
                    <a:pt x="62494" y="640234"/>
                  </a:lnTo>
                  <a:lnTo>
                    <a:pt x="62494" y="645315"/>
                  </a:lnTo>
                  <a:cubicBezTo>
                    <a:pt x="62494" y="649126"/>
                    <a:pt x="66304" y="652937"/>
                    <a:pt x="71386" y="651666"/>
                  </a:cubicBezTo>
                  <a:cubicBezTo>
                    <a:pt x="72656" y="651666"/>
                    <a:pt x="73926" y="651666"/>
                    <a:pt x="73926" y="650396"/>
                  </a:cubicBezTo>
                  <a:lnTo>
                    <a:pt x="73926" y="650396"/>
                  </a:lnTo>
                  <a:cubicBezTo>
                    <a:pt x="73926" y="650396"/>
                    <a:pt x="75196" y="650396"/>
                    <a:pt x="75196" y="649126"/>
                  </a:cubicBezTo>
                  <a:cubicBezTo>
                    <a:pt x="75196" y="649126"/>
                    <a:pt x="76467" y="649126"/>
                    <a:pt x="76467" y="647856"/>
                  </a:cubicBezTo>
                  <a:cubicBezTo>
                    <a:pt x="76467" y="647856"/>
                    <a:pt x="77737" y="646585"/>
                    <a:pt x="77737" y="646585"/>
                  </a:cubicBezTo>
                  <a:lnTo>
                    <a:pt x="77737" y="645315"/>
                  </a:lnTo>
                  <a:cubicBezTo>
                    <a:pt x="77737" y="644045"/>
                    <a:pt x="77737" y="644045"/>
                    <a:pt x="77737" y="642774"/>
                  </a:cubicBezTo>
                  <a:lnTo>
                    <a:pt x="77737" y="642774"/>
                  </a:lnTo>
                  <a:lnTo>
                    <a:pt x="77737" y="642774"/>
                  </a:lnTo>
                  <a:lnTo>
                    <a:pt x="14222" y="8892"/>
                  </a:lnTo>
                  <a:lnTo>
                    <a:pt x="14222" y="6352"/>
                  </a:lnTo>
                  <a:lnTo>
                    <a:pt x="14222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FC13B0F-4971-0B47-4A45-2F1D2E62D510}"/>
                </a:ext>
              </a:extLst>
            </p:cNvPr>
            <p:cNvSpPr/>
            <p:nvPr/>
          </p:nvSpPr>
          <p:spPr>
            <a:xfrm>
              <a:off x="1150885" y="1561204"/>
              <a:ext cx="243896" cy="2811184"/>
            </a:xfrm>
            <a:custGeom>
              <a:avLst/>
              <a:gdLst>
                <a:gd name="connsiteX0" fmla="*/ 243896 w 243896"/>
                <a:gd name="connsiteY0" fmla="*/ 2807374 h 2811184"/>
                <a:gd name="connsiteX1" fmla="*/ 13973 w 243896"/>
                <a:gd name="connsiteY1" fmla="*/ 0 h 2811184"/>
                <a:gd name="connsiteX2" fmla="*/ 10162 w 243896"/>
                <a:gd name="connsiteY2" fmla="*/ 2541 h 2811184"/>
                <a:gd name="connsiteX3" fmla="*/ 8892 w 243896"/>
                <a:gd name="connsiteY3" fmla="*/ 2541 h 2811184"/>
                <a:gd name="connsiteX4" fmla="*/ 7622 w 243896"/>
                <a:gd name="connsiteY4" fmla="*/ 2541 h 2811184"/>
                <a:gd name="connsiteX5" fmla="*/ 5081 w 243896"/>
                <a:gd name="connsiteY5" fmla="*/ 2541 h 2811184"/>
                <a:gd name="connsiteX6" fmla="*/ 0 w 243896"/>
                <a:gd name="connsiteY6" fmla="*/ 1270 h 2811184"/>
                <a:gd name="connsiteX7" fmla="*/ 229923 w 243896"/>
                <a:gd name="connsiteY7" fmla="*/ 2808644 h 2811184"/>
                <a:gd name="connsiteX8" fmla="*/ 237545 w 243896"/>
                <a:gd name="connsiteY8" fmla="*/ 2811185 h 2811184"/>
                <a:gd name="connsiteX9" fmla="*/ 243896 w 243896"/>
                <a:gd name="connsiteY9" fmla="*/ 2807374 h 281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896" h="2811184">
                  <a:moveTo>
                    <a:pt x="243896" y="2807374"/>
                  </a:moveTo>
                  <a:lnTo>
                    <a:pt x="13973" y="0"/>
                  </a:lnTo>
                  <a:lnTo>
                    <a:pt x="10162" y="2541"/>
                  </a:lnTo>
                  <a:lnTo>
                    <a:pt x="8892" y="2541"/>
                  </a:lnTo>
                  <a:lnTo>
                    <a:pt x="7622" y="2541"/>
                  </a:lnTo>
                  <a:lnTo>
                    <a:pt x="5081" y="2541"/>
                  </a:lnTo>
                  <a:lnTo>
                    <a:pt x="0" y="1270"/>
                  </a:lnTo>
                  <a:lnTo>
                    <a:pt x="229923" y="2808644"/>
                  </a:lnTo>
                  <a:lnTo>
                    <a:pt x="237545" y="2811185"/>
                  </a:lnTo>
                  <a:lnTo>
                    <a:pt x="243896" y="280737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411388EC-CFEA-5940-E77C-911FBBB40DF4}"/>
                </a:ext>
              </a:extLst>
            </p:cNvPr>
            <p:cNvSpPr/>
            <p:nvPr/>
          </p:nvSpPr>
          <p:spPr>
            <a:xfrm>
              <a:off x="1389700" y="4388903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18BB388-80BE-403E-0C68-2364F75D6B15}"/>
                </a:ext>
              </a:extLst>
            </p:cNvPr>
            <p:cNvSpPr/>
            <p:nvPr/>
          </p:nvSpPr>
          <p:spPr>
            <a:xfrm>
              <a:off x="725337" y="14532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B4D8332-0EEC-B176-BDD2-74F44FDDEF56}"/>
                </a:ext>
              </a:extLst>
            </p:cNvPr>
            <p:cNvSpPr/>
            <p:nvPr/>
          </p:nvSpPr>
          <p:spPr>
            <a:xfrm>
              <a:off x="721526" y="1460850"/>
              <a:ext cx="19054" cy="56142"/>
            </a:xfrm>
            <a:custGeom>
              <a:avLst/>
              <a:gdLst>
                <a:gd name="connsiteX0" fmla="*/ 15244 w 19054"/>
                <a:gd name="connsiteY0" fmla="*/ 8892 h 56142"/>
                <a:gd name="connsiteX1" fmla="*/ 5081 w 19054"/>
                <a:gd name="connsiteY1" fmla="*/ 6352 h 56142"/>
                <a:gd name="connsiteX2" fmla="*/ 5081 w 19054"/>
                <a:gd name="connsiteY2" fmla="*/ 6352 h 56142"/>
                <a:gd name="connsiteX3" fmla="*/ 3811 w 19054"/>
                <a:gd name="connsiteY3" fmla="*/ 6352 h 56142"/>
                <a:gd name="connsiteX4" fmla="*/ 2541 w 19054"/>
                <a:gd name="connsiteY4" fmla="*/ 5081 h 56142"/>
                <a:gd name="connsiteX5" fmla="*/ 1270 w 19054"/>
                <a:gd name="connsiteY5" fmla="*/ 3811 h 56142"/>
                <a:gd name="connsiteX6" fmla="*/ 0 w 19054"/>
                <a:gd name="connsiteY6" fmla="*/ 2541 h 56142"/>
                <a:gd name="connsiteX7" fmla="*/ 0 w 19054"/>
                <a:gd name="connsiteY7" fmla="*/ 2541 h 56142"/>
                <a:gd name="connsiteX8" fmla="*/ 0 w 19054"/>
                <a:gd name="connsiteY8" fmla="*/ 1270 h 56142"/>
                <a:gd name="connsiteX9" fmla="*/ 0 w 19054"/>
                <a:gd name="connsiteY9" fmla="*/ 0 h 56142"/>
                <a:gd name="connsiteX10" fmla="*/ 0 w 19054"/>
                <a:gd name="connsiteY10" fmla="*/ 0 h 56142"/>
                <a:gd name="connsiteX11" fmla="*/ 0 w 19054"/>
                <a:gd name="connsiteY11" fmla="*/ 0 h 56142"/>
                <a:gd name="connsiteX12" fmla="*/ 5081 w 19054"/>
                <a:gd name="connsiteY12" fmla="*/ 49542 h 56142"/>
                <a:gd name="connsiteX13" fmla="*/ 12703 w 19054"/>
                <a:gd name="connsiteY13" fmla="*/ 55893 h 56142"/>
                <a:gd name="connsiteX14" fmla="*/ 19054 w 19054"/>
                <a:gd name="connsiteY14" fmla="*/ 49542 h 56142"/>
                <a:gd name="connsiteX15" fmla="*/ 19054 w 19054"/>
                <a:gd name="connsiteY15" fmla="*/ 47001 h 56142"/>
                <a:gd name="connsiteX16" fmla="*/ 15244 w 19054"/>
                <a:gd name="connsiteY16" fmla="*/ 8892 h 5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054" h="56142">
                  <a:moveTo>
                    <a:pt x="15244" y="8892"/>
                  </a:moveTo>
                  <a:lnTo>
                    <a:pt x="5081" y="6352"/>
                  </a:lnTo>
                  <a:lnTo>
                    <a:pt x="5081" y="6352"/>
                  </a:lnTo>
                  <a:lnTo>
                    <a:pt x="3811" y="6352"/>
                  </a:lnTo>
                  <a:cubicBezTo>
                    <a:pt x="3811" y="6352"/>
                    <a:pt x="2541" y="6352"/>
                    <a:pt x="2541" y="5081"/>
                  </a:cubicBezTo>
                  <a:cubicBezTo>
                    <a:pt x="2541" y="5081"/>
                    <a:pt x="1270" y="3811"/>
                    <a:pt x="1270" y="3811"/>
                  </a:cubicBezTo>
                  <a:lnTo>
                    <a:pt x="0" y="2541"/>
                  </a:lnTo>
                  <a:lnTo>
                    <a:pt x="0" y="2541"/>
                  </a:lnTo>
                  <a:cubicBezTo>
                    <a:pt x="0" y="2541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5081" y="49542"/>
                  </a:lnTo>
                  <a:cubicBezTo>
                    <a:pt x="5081" y="53353"/>
                    <a:pt x="8892" y="57164"/>
                    <a:pt x="12703" y="55893"/>
                  </a:cubicBezTo>
                  <a:cubicBezTo>
                    <a:pt x="16514" y="55893"/>
                    <a:pt x="19054" y="53353"/>
                    <a:pt x="19054" y="49542"/>
                  </a:cubicBezTo>
                  <a:cubicBezTo>
                    <a:pt x="19054" y="48272"/>
                    <a:pt x="19054" y="48272"/>
                    <a:pt x="19054" y="47001"/>
                  </a:cubicBezTo>
                  <a:lnTo>
                    <a:pt x="15244" y="889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02F8FDE-E985-CA05-FCB1-7EA9D701E7DF}"/>
                </a:ext>
              </a:extLst>
            </p:cNvPr>
            <p:cNvSpPr/>
            <p:nvPr/>
          </p:nvSpPr>
          <p:spPr>
            <a:xfrm>
              <a:off x="1520540" y="1355415"/>
              <a:ext cx="241355" cy="67326"/>
            </a:xfrm>
            <a:custGeom>
              <a:avLst/>
              <a:gdLst>
                <a:gd name="connsiteX0" fmla="*/ 6351 w 241355"/>
                <a:gd name="connsiteY0" fmla="*/ 3811 h 67326"/>
                <a:gd name="connsiteX1" fmla="*/ 3811 w 241355"/>
                <a:gd name="connsiteY1" fmla="*/ 13973 h 67326"/>
                <a:gd name="connsiteX2" fmla="*/ 3811 w 241355"/>
                <a:gd name="connsiteY2" fmla="*/ 13973 h 67326"/>
                <a:gd name="connsiteX3" fmla="*/ 1270 w 241355"/>
                <a:gd name="connsiteY3" fmla="*/ 15244 h 67326"/>
                <a:gd name="connsiteX4" fmla="*/ 8892 w 241355"/>
                <a:gd name="connsiteY4" fmla="*/ 16514 h 67326"/>
                <a:gd name="connsiteX5" fmla="*/ 241356 w 241355"/>
                <a:gd name="connsiteY5" fmla="*/ 67326 h 67326"/>
                <a:gd name="connsiteX6" fmla="*/ 241356 w 241355"/>
                <a:gd name="connsiteY6" fmla="*/ 62245 h 67326"/>
                <a:gd name="connsiteX7" fmla="*/ 240085 w 241355"/>
                <a:gd name="connsiteY7" fmla="*/ 52083 h 67326"/>
                <a:gd name="connsiteX8" fmla="*/ 1270 w 241355"/>
                <a:gd name="connsiteY8" fmla="*/ 0 h 67326"/>
                <a:gd name="connsiteX9" fmla="*/ 0 w 241355"/>
                <a:gd name="connsiteY9" fmla="*/ 0 h 67326"/>
                <a:gd name="connsiteX10" fmla="*/ 6351 w 241355"/>
                <a:gd name="connsiteY10" fmla="*/ 3811 h 6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1355" h="67326">
                  <a:moveTo>
                    <a:pt x="6351" y="3811"/>
                  </a:moveTo>
                  <a:cubicBezTo>
                    <a:pt x="8892" y="7622"/>
                    <a:pt x="6351" y="11433"/>
                    <a:pt x="3811" y="13973"/>
                  </a:cubicBezTo>
                  <a:cubicBezTo>
                    <a:pt x="3811" y="13973"/>
                    <a:pt x="3811" y="13973"/>
                    <a:pt x="3811" y="13973"/>
                  </a:cubicBezTo>
                  <a:lnTo>
                    <a:pt x="1270" y="15244"/>
                  </a:lnTo>
                  <a:lnTo>
                    <a:pt x="8892" y="16514"/>
                  </a:lnTo>
                  <a:lnTo>
                    <a:pt x="241356" y="67326"/>
                  </a:lnTo>
                  <a:lnTo>
                    <a:pt x="241356" y="62245"/>
                  </a:lnTo>
                  <a:lnTo>
                    <a:pt x="240085" y="52083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2541" y="0"/>
                    <a:pt x="5081" y="1270"/>
                    <a:pt x="6351" y="381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4EBED07-00D1-DD2C-BF7A-2953002F0019}"/>
                </a:ext>
              </a:extLst>
            </p:cNvPr>
            <p:cNvSpPr/>
            <p:nvPr/>
          </p:nvSpPr>
          <p:spPr>
            <a:xfrm>
              <a:off x="1518000" y="135541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0 w 1270"/>
                <a:gd name="connsiteY2" fmla="*/ 0 h 12703"/>
                <a:gd name="connsiteX3" fmla="*/ 127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254C6D2-248E-9E00-616D-53CBB0636B75}"/>
                </a:ext>
              </a:extLst>
            </p:cNvPr>
            <p:cNvSpPr/>
            <p:nvPr/>
          </p:nvSpPr>
          <p:spPr>
            <a:xfrm>
              <a:off x="2332258" y="1100084"/>
              <a:ext cx="762175" cy="442066"/>
            </a:xfrm>
            <a:custGeom>
              <a:avLst/>
              <a:gdLst>
                <a:gd name="connsiteX0" fmla="*/ 3811 w 762175"/>
                <a:gd name="connsiteY0" fmla="*/ 431904 h 442066"/>
                <a:gd name="connsiteX1" fmla="*/ 5081 w 762175"/>
                <a:gd name="connsiteY1" fmla="*/ 431904 h 442066"/>
                <a:gd name="connsiteX2" fmla="*/ 6351 w 762175"/>
                <a:gd name="connsiteY2" fmla="*/ 431904 h 442066"/>
                <a:gd name="connsiteX3" fmla="*/ 7622 w 762175"/>
                <a:gd name="connsiteY3" fmla="*/ 433174 h 442066"/>
                <a:gd name="connsiteX4" fmla="*/ 8892 w 762175"/>
                <a:gd name="connsiteY4" fmla="*/ 434444 h 442066"/>
                <a:gd name="connsiteX5" fmla="*/ 8892 w 762175"/>
                <a:gd name="connsiteY5" fmla="*/ 435715 h 442066"/>
                <a:gd name="connsiteX6" fmla="*/ 8892 w 762175"/>
                <a:gd name="connsiteY6" fmla="*/ 436985 h 442066"/>
                <a:gd name="connsiteX7" fmla="*/ 8892 w 762175"/>
                <a:gd name="connsiteY7" fmla="*/ 436985 h 442066"/>
                <a:gd name="connsiteX8" fmla="*/ 8892 w 762175"/>
                <a:gd name="connsiteY8" fmla="*/ 442066 h 442066"/>
                <a:gd name="connsiteX9" fmla="*/ 762176 w 762175"/>
                <a:gd name="connsiteY9" fmla="*/ 17784 h 442066"/>
                <a:gd name="connsiteX10" fmla="*/ 762176 w 762175"/>
                <a:gd name="connsiteY10" fmla="*/ 5081 h 442066"/>
                <a:gd name="connsiteX11" fmla="*/ 762176 w 762175"/>
                <a:gd name="connsiteY11" fmla="*/ 0 h 442066"/>
                <a:gd name="connsiteX12" fmla="*/ 0 w 762175"/>
                <a:gd name="connsiteY12" fmla="*/ 429363 h 442066"/>
                <a:gd name="connsiteX13" fmla="*/ 2541 w 762175"/>
                <a:gd name="connsiteY13" fmla="*/ 429363 h 442066"/>
                <a:gd name="connsiteX14" fmla="*/ 3811 w 762175"/>
                <a:gd name="connsiteY14" fmla="*/ 431904 h 44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2175" h="442066">
                  <a:moveTo>
                    <a:pt x="3811" y="431904"/>
                  </a:moveTo>
                  <a:cubicBezTo>
                    <a:pt x="3811" y="431904"/>
                    <a:pt x="5081" y="431904"/>
                    <a:pt x="5081" y="431904"/>
                  </a:cubicBezTo>
                  <a:lnTo>
                    <a:pt x="6351" y="431904"/>
                  </a:lnTo>
                  <a:cubicBezTo>
                    <a:pt x="6351" y="431904"/>
                    <a:pt x="7622" y="433174"/>
                    <a:pt x="7622" y="433174"/>
                  </a:cubicBezTo>
                  <a:cubicBezTo>
                    <a:pt x="7622" y="433174"/>
                    <a:pt x="7622" y="434444"/>
                    <a:pt x="8892" y="434444"/>
                  </a:cubicBezTo>
                  <a:cubicBezTo>
                    <a:pt x="8892" y="434444"/>
                    <a:pt x="8892" y="435715"/>
                    <a:pt x="8892" y="435715"/>
                  </a:cubicBezTo>
                  <a:cubicBezTo>
                    <a:pt x="8892" y="435715"/>
                    <a:pt x="8892" y="436985"/>
                    <a:pt x="8892" y="436985"/>
                  </a:cubicBezTo>
                  <a:lnTo>
                    <a:pt x="8892" y="436985"/>
                  </a:lnTo>
                  <a:lnTo>
                    <a:pt x="8892" y="442066"/>
                  </a:lnTo>
                  <a:lnTo>
                    <a:pt x="762176" y="17784"/>
                  </a:lnTo>
                  <a:lnTo>
                    <a:pt x="762176" y="5081"/>
                  </a:lnTo>
                  <a:lnTo>
                    <a:pt x="762176" y="0"/>
                  </a:lnTo>
                  <a:lnTo>
                    <a:pt x="0" y="429363"/>
                  </a:lnTo>
                  <a:lnTo>
                    <a:pt x="2541" y="429363"/>
                  </a:lnTo>
                  <a:lnTo>
                    <a:pt x="3811" y="43190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53240F2-472F-0922-5837-E2DB88CBD85A}"/>
                </a:ext>
              </a:extLst>
            </p:cNvPr>
            <p:cNvSpPr/>
            <p:nvPr/>
          </p:nvSpPr>
          <p:spPr>
            <a:xfrm>
              <a:off x="2867051" y="778696"/>
              <a:ext cx="217220" cy="58434"/>
            </a:xfrm>
            <a:custGeom>
              <a:avLst/>
              <a:gdLst>
                <a:gd name="connsiteX0" fmla="*/ 0 w 217220"/>
                <a:gd name="connsiteY0" fmla="*/ 16514 h 58434"/>
                <a:gd name="connsiteX1" fmla="*/ 217220 w 217220"/>
                <a:gd name="connsiteY1" fmla="*/ 58434 h 58434"/>
                <a:gd name="connsiteX2" fmla="*/ 217220 w 217220"/>
                <a:gd name="connsiteY2" fmla="*/ 52083 h 58434"/>
                <a:gd name="connsiteX3" fmla="*/ 217220 w 217220"/>
                <a:gd name="connsiteY3" fmla="*/ 41920 h 58434"/>
                <a:gd name="connsiteX4" fmla="*/ 0 w 217220"/>
                <a:gd name="connsiteY4" fmla="*/ 0 h 58434"/>
                <a:gd name="connsiteX5" fmla="*/ 0 w 217220"/>
                <a:gd name="connsiteY5" fmla="*/ 6352 h 5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220" h="58434">
                  <a:moveTo>
                    <a:pt x="0" y="16514"/>
                  </a:moveTo>
                  <a:lnTo>
                    <a:pt x="217220" y="58434"/>
                  </a:lnTo>
                  <a:lnTo>
                    <a:pt x="217220" y="52083"/>
                  </a:lnTo>
                  <a:lnTo>
                    <a:pt x="217220" y="41920"/>
                  </a:lnTo>
                  <a:lnTo>
                    <a:pt x="0" y="0"/>
                  </a:lnTo>
                  <a:lnTo>
                    <a:pt x="0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83FAC97-7262-0463-D527-E4EF0368F067}"/>
                </a:ext>
              </a:extLst>
            </p:cNvPr>
            <p:cNvSpPr/>
            <p:nvPr/>
          </p:nvSpPr>
          <p:spPr>
            <a:xfrm>
              <a:off x="1096262" y="1230925"/>
              <a:ext cx="57163" cy="45730"/>
            </a:xfrm>
            <a:custGeom>
              <a:avLst/>
              <a:gdLst>
                <a:gd name="connsiteX0" fmla="*/ 0 w 57163"/>
                <a:gd name="connsiteY0" fmla="*/ 45731 h 45730"/>
                <a:gd name="connsiteX1" fmla="*/ 57163 w 57163"/>
                <a:gd name="connsiteY1" fmla="*/ 16514 h 45730"/>
                <a:gd name="connsiteX2" fmla="*/ 55893 w 57163"/>
                <a:gd name="connsiteY2" fmla="*/ 5081 h 45730"/>
                <a:gd name="connsiteX3" fmla="*/ 55893 w 57163"/>
                <a:gd name="connsiteY3" fmla="*/ 0 h 45730"/>
                <a:gd name="connsiteX4" fmla="*/ 3811 w 57163"/>
                <a:gd name="connsiteY4" fmla="*/ 26676 h 45730"/>
                <a:gd name="connsiteX5" fmla="*/ 5081 w 57163"/>
                <a:gd name="connsiteY5" fmla="*/ 38109 h 45730"/>
                <a:gd name="connsiteX6" fmla="*/ 2541 w 57163"/>
                <a:gd name="connsiteY6" fmla="*/ 43190 h 45730"/>
                <a:gd name="connsiteX7" fmla="*/ 0 w 57163"/>
                <a:gd name="connsiteY7" fmla="*/ 45731 h 4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63" h="45730">
                  <a:moveTo>
                    <a:pt x="0" y="45731"/>
                  </a:moveTo>
                  <a:lnTo>
                    <a:pt x="57163" y="16514"/>
                  </a:lnTo>
                  <a:lnTo>
                    <a:pt x="55893" y="5081"/>
                  </a:lnTo>
                  <a:lnTo>
                    <a:pt x="55893" y="0"/>
                  </a:lnTo>
                  <a:lnTo>
                    <a:pt x="3811" y="26676"/>
                  </a:lnTo>
                  <a:lnTo>
                    <a:pt x="5081" y="38109"/>
                  </a:lnTo>
                  <a:cubicBezTo>
                    <a:pt x="5081" y="40650"/>
                    <a:pt x="5081" y="41920"/>
                    <a:pt x="2541" y="43190"/>
                  </a:cubicBezTo>
                  <a:cubicBezTo>
                    <a:pt x="1270" y="44461"/>
                    <a:pt x="1270" y="44461"/>
                    <a:pt x="0" y="4573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4C135B2-3506-B04F-E931-4EC7924E052B}"/>
                </a:ext>
              </a:extLst>
            </p:cNvPr>
            <p:cNvSpPr/>
            <p:nvPr/>
          </p:nvSpPr>
          <p:spPr>
            <a:xfrm>
              <a:off x="721526" y="145831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E1844B13-9D5B-C85C-D95A-7DB06824D1D3}"/>
                </a:ext>
              </a:extLst>
            </p:cNvPr>
            <p:cNvSpPr/>
            <p:nvPr/>
          </p:nvSpPr>
          <p:spPr>
            <a:xfrm>
              <a:off x="726607" y="1457039"/>
              <a:ext cx="430629" cy="106705"/>
            </a:xfrm>
            <a:custGeom>
              <a:avLst/>
              <a:gdLst>
                <a:gd name="connsiteX0" fmla="*/ 430629 w 430629"/>
                <a:gd name="connsiteY0" fmla="*/ 106706 h 106705"/>
                <a:gd name="connsiteX1" fmla="*/ 424278 w 430629"/>
                <a:gd name="connsiteY1" fmla="*/ 102895 h 106705"/>
                <a:gd name="connsiteX2" fmla="*/ 426818 w 430629"/>
                <a:gd name="connsiteY2" fmla="*/ 92732 h 106705"/>
                <a:gd name="connsiteX3" fmla="*/ 426818 w 430629"/>
                <a:gd name="connsiteY3" fmla="*/ 92732 h 106705"/>
                <a:gd name="connsiteX4" fmla="*/ 429359 w 430629"/>
                <a:gd name="connsiteY4" fmla="*/ 91462 h 106705"/>
                <a:gd name="connsiteX5" fmla="*/ 22865 w 430629"/>
                <a:gd name="connsiteY5" fmla="*/ 0 h 106705"/>
                <a:gd name="connsiteX6" fmla="*/ 5081 w 430629"/>
                <a:gd name="connsiteY6" fmla="*/ 10162 h 106705"/>
                <a:gd name="connsiteX7" fmla="*/ 0 w 430629"/>
                <a:gd name="connsiteY7" fmla="*/ 10162 h 106705"/>
                <a:gd name="connsiteX8" fmla="*/ 0 w 430629"/>
                <a:gd name="connsiteY8" fmla="*/ 10162 h 106705"/>
                <a:gd name="connsiteX9" fmla="*/ 10162 w 430629"/>
                <a:gd name="connsiteY9" fmla="*/ 12703 h 106705"/>
                <a:gd name="connsiteX10" fmla="*/ 424278 w 430629"/>
                <a:gd name="connsiteY10" fmla="*/ 106706 h 106705"/>
                <a:gd name="connsiteX11" fmla="*/ 430629 w 430629"/>
                <a:gd name="connsiteY11" fmla="*/ 106706 h 106705"/>
                <a:gd name="connsiteX12" fmla="*/ 430629 w 430629"/>
                <a:gd name="connsiteY12" fmla="*/ 106706 h 10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0629" h="106705">
                  <a:moveTo>
                    <a:pt x="430629" y="106706"/>
                  </a:moveTo>
                  <a:cubicBezTo>
                    <a:pt x="428089" y="106706"/>
                    <a:pt x="425548" y="105435"/>
                    <a:pt x="424278" y="102895"/>
                  </a:cubicBezTo>
                  <a:cubicBezTo>
                    <a:pt x="421737" y="99084"/>
                    <a:pt x="423008" y="95273"/>
                    <a:pt x="426818" y="92732"/>
                  </a:cubicBezTo>
                  <a:cubicBezTo>
                    <a:pt x="426818" y="92732"/>
                    <a:pt x="426818" y="92732"/>
                    <a:pt x="426818" y="92732"/>
                  </a:cubicBezTo>
                  <a:lnTo>
                    <a:pt x="429359" y="91462"/>
                  </a:lnTo>
                  <a:lnTo>
                    <a:pt x="22865" y="0"/>
                  </a:lnTo>
                  <a:lnTo>
                    <a:pt x="5081" y="10162"/>
                  </a:lnTo>
                  <a:cubicBezTo>
                    <a:pt x="3811" y="11433"/>
                    <a:pt x="1270" y="11433"/>
                    <a:pt x="0" y="10162"/>
                  </a:cubicBezTo>
                  <a:lnTo>
                    <a:pt x="0" y="10162"/>
                  </a:lnTo>
                  <a:lnTo>
                    <a:pt x="10162" y="12703"/>
                  </a:lnTo>
                  <a:lnTo>
                    <a:pt x="424278" y="106706"/>
                  </a:lnTo>
                  <a:lnTo>
                    <a:pt x="430629" y="106706"/>
                  </a:lnTo>
                  <a:lnTo>
                    <a:pt x="430629" y="1067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CCEC3AD-CE53-8DE5-B1D1-8571DE32903B}"/>
                </a:ext>
              </a:extLst>
            </p:cNvPr>
            <p:cNvSpPr/>
            <p:nvPr/>
          </p:nvSpPr>
          <p:spPr>
            <a:xfrm>
              <a:off x="721526" y="1456086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B03ED4A-F076-36DF-6584-71C4524F737A}"/>
                </a:ext>
              </a:extLst>
            </p:cNvPr>
            <p:cNvSpPr/>
            <p:nvPr/>
          </p:nvSpPr>
          <p:spPr>
            <a:xfrm>
              <a:off x="724067" y="14532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C26E93C-0950-E808-0570-7832BA62FE15}"/>
                </a:ext>
              </a:extLst>
            </p:cNvPr>
            <p:cNvSpPr/>
            <p:nvPr/>
          </p:nvSpPr>
          <p:spPr>
            <a:xfrm>
              <a:off x="1150409" y="1360496"/>
              <a:ext cx="356158" cy="201978"/>
            </a:xfrm>
            <a:custGeom>
              <a:avLst/>
              <a:gdLst>
                <a:gd name="connsiteX0" fmla="*/ 352348 w 356158"/>
                <a:gd name="connsiteY0" fmla="*/ 7622 h 201978"/>
                <a:gd name="connsiteX1" fmla="*/ 352348 w 356158"/>
                <a:gd name="connsiteY1" fmla="*/ 7622 h 201978"/>
                <a:gd name="connsiteX2" fmla="*/ 352348 w 356158"/>
                <a:gd name="connsiteY2" fmla="*/ 7622 h 201978"/>
                <a:gd name="connsiteX3" fmla="*/ 352348 w 356158"/>
                <a:gd name="connsiteY3" fmla="*/ 5081 h 201978"/>
                <a:gd name="connsiteX4" fmla="*/ 352348 w 356158"/>
                <a:gd name="connsiteY4" fmla="*/ 3811 h 201978"/>
                <a:gd name="connsiteX5" fmla="*/ 353618 w 356158"/>
                <a:gd name="connsiteY5" fmla="*/ 2541 h 201978"/>
                <a:gd name="connsiteX6" fmla="*/ 354888 w 356158"/>
                <a:gd name="connsiteY6" fmla="*/ 1270 h 201978"/>
                <a:gd name="connsiteX7" fmla="*/ 356158 w 356158"/>
                <a:gd name="connsiteY7" fmla="*/ 0 h 201978"/>
                <a:gd name="connsiteX8" fmla="*/ 6828 w 356158"/>
                <a:gd name="connsiteY8" fmla="*/ 186735 h 201978"/>
                <a:gd name="connsiteX9" fmla="*/ 4287 w 356158"/>
                <a:gd name="connsiteY9" fmla="*/ 188005 h 201978"/>
                <a:gd name="connsiteX10" fmla="*/ 476 w 356158"/>
                <a:gd name="connsiteY10" fmla="*/ 198168 h 201978"/>
                <a:gd name="connsiteX11" fmla="*/ 476 w 356158"/>
                <a:gd name="connsiteY11" fmla="*/ 198168 h 201978"/>
                <a:gd name="connsiteX12" fmla="*/ 6828 w 356158"/>
                <a:gd name="connsiteY12" fmla="*/ 201979 h 201978"/>
                <a:gd name="connsiteX13" fmla="*/ 8098 w 356158"/>
                <a:gd name="connsiteY13" fmla="*/ 201979 h 201978"/>
                <a:gd name="connsiteX14" fmla="*/ 9368 w 356158"/>
                <a:gd name="connsiteY14" fmla="*/ 201979 h 201978"/>
                <a:gd name="connsiteX15" fmla="*/ 10639 w 356158"/>
                <a:gd name="connsiteY15" fmla="*/ 201979 h 201978"/>
                <a:gd name="connsiteX16" fmla="*/ 14450 w 356158"/>
                <a:gd name="connsiteY16" fmla="*/ 199438 h 201978"/>
                <a:gd name="connsiteX17" fmla="*/ 352348 w 356158"/>
                <a:gd name="connsiteY17" fmla="*/ 19055 h 201978"/>
                <a:gd name="connsiteX18" fmla="*/ 352348 w 356158"/>
                <a:gd name="connsiteY18" fmla="*/ 7622 h 20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6158" h="201978">
                  <a:moveTo>
                    <a:pt x="352348" y="7622"/>
                  </a:moveTo>
                  <a:lnTo>
                    <a:pt x="352348" y="7622"/>
                  </a:lnTo>
                  <a:lnTo>
                    <a:pt x="352348" y="7622"/>
                  </a:lnTo>
                  <a:cubicBezTo>
                    <a:pt x="352348" y="6352"/>
                    <a:pt x="352348" y="6352"/>
                    <a:pt x="352348" y="5081"/>
                  </a:cubicBezTo>
                  <a:lnTo>
                    <a:pt x="352348" y="3811"/>
                  </a:lnTo>
                  <a:cubicBezTo>
                    <a:pt x="352348" y="3811"/>
                    <a:pt x="352348" y="2541"/>
                    <a:pt x="353618" y="2541"/>
                  </a:cubicBezTo>
                  <a:cubicBezTo>
                    <a:pt x="353618" y="2541"/>
                    <a:pt x="353618" y="1270"/>
                    <a:pt x="354888" y="1270"/>
                  </a:cubicBezTo>
                  <a:cubicBezTo>
                    <a:pt x="354888" y="1270"/>
                    <a:pt x="356158" y="1270"/>
                    <a:pt x="356158" y="0"/>
                  </a:cubicBezTo>
                  <a:lnTo>
                    <a:pt x="6828" y="186735"/>
                  </a:lnTo>
                  <a:lnTo>
                    <a:pt x="4287" y="188005"/>
                  </a:lnTo>
                  <a:cubicBezTo>
                    <a:pt x="476" y="189275"/>
                    <a:pt x="-794" y="194357"/>
                    <a:pt x="476" y="198168"/>
                  </a:cubicBezTo>
                  <a:cubicBezTo>
                    <a:pt x="476" y="198168"/>
                    <a:pt x="476" y="198168"/>
                    <a:pt x="476" y="198168"/>
                  </a:cubicBezTo>
                  <a:cubicBezTo>
                    <a:pt x="1747" y="200708"/>
                    <a:pt x="4287" y="201979"/>
                    <a:pt x="6828" y="201979"/>
                  </a:cubicBezTo>
                  <a:lnTo>
                    <a:pt x="8098" y="201979"/>
                  </a:lnTo>
                  <a:lnTo>
                    <a:pt x="9368" y="201979"/>
                  </a:lnTo>
                  <a:lnTo>
                    <a:pt x="10639" y="201979"/>
                  </a:lnTo>
                  <a:lnTo>
                    <a:pt x="14450" y="199438"/>
                  </a:lnTo>
                  <a:lnTo>
                    <a:pt x="352348" y="19055"/>
                  </a:lnTo>
                  <a:lnTo>
                    <a:pt x="352348" y="762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7B4C4ABC-2E6B-173F-4ECC-59E048DCC8FD}"/>
                </a:ext>
              </a:extLst>
            </p:cNvPr>
            <p:cNvSpPr/>
            <p:nvPr/>
          </p:nvSpPr>
          <p:spPr>
            <a:xfrm>
              <a:off x="1504026" y="1355415"/>
              <a:ext cx="22916" cy="16514"/>
            </a:xfrm>
            <a:custGeom>
              <a:avLst/>
              <a:gdLst>
                <a:gd name="connsiteX0" fmla="*/ 5081 w 22916"/>
                <a:gd name="connsiteY0" fmla="*/ 5081 h 16514"/>
                <a:gd name="connsiteX1" fmla="*/ 12703 w 22916"/>
                <a:gd name="connsiteY1" fmla="*/ 11433 h 16514"/>
                <a:gd name="connsiteX2" fmla="*/ 12703 w 22916"/>
                <a:gd name="connsiteY2" fmla="*/ 11433 h 16514"/>
                <a:gd name="connsiteX3" fmla="*/ 12703 w 22916"/>
                <a:gd name="connsiteY3" fmla="*/ 16514 h 16514"/>
                <a:gd name="connsiteX4" fmla="*/ 16514 w 22916"/>
                <a:gd name="connsiteY4" fmla="*/ 15244 h 16514"/>
                <a:gd name="connsiteX5" fmla="*/ 19054 w 22916"/>
                <a:gd name="connsiteY5" fmla="*/ 13973 h 16514"/>
                <a:gd name="connsiteX6" fmla="*/ 21595 w 22916"/>
                <a:gd name="connsiteY6" fmla="*/ 3811 h 16514"/>
                <a:gd name="connsiteX7" fmla="*/ 21595 w 22916"/>
                <a:gd name="connsiteY7" fmla="*/ 3811 h 16514"/>
                <a:gd name="connsiteX8" fmla="*/ 15243 w 22916"/>
                <a:gd name="connsiteY8" fmla="*/ 0 h 16514"/>
                <a:gd name="connsiteX9" fmla="*/ 13973 w 22916"/>
                <a:gd name="connsiteY9" fmla="*/ 0 h 16514"/>
                <a:gd name="connsiteX10" fmla="*/ 12703 w 22916"/>
                <a:gd name="connsiteY10" fmla="*/ 0 h 16514"/>
                <a:gd name="connsiteX11" fmla="*/ 11433 w 22916"/>
                <a:gd name="connsiteY11" fmla="*/ 0 h 16514"/>
                <a:gd name="connsiteX12" fmla="*/ 11433 w 22916"/>
                <a:gd name="connsiteY12" fmla="*/ 0 h 16514"/>
                <a:gd name="connsiteX13" fmla="*/ 5081 w 22916"/>
                <a:gd name="connsiteY13" fmla="*/ 5081 h 16514"/>
                <a:gd name="connsiteX14" fmla="*/ 1270 w 22916"/>
                <a:gd name="connsiteY14" fmla="*/ 5081 h 16514"/>
                <a:gd name="connsiteX15" fmla="*/ 0 w 22916"/>
                <a:gd name="connsiteY15" fmla="*/ 6352 h 16514"/>
                <a:gd name="connsiteX16" fmla="*/ 5081 w 22916"/>
                <a:gd name="connsiteY16" fmla="*/ 5081 h 16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16" h="16514">
                  <a:moveTo>
                    <a:pt x="5081" y="5081"/>
                  </a:moveTo>
                  <a:cubicBezTo>
                    <a:pt x="8892" y="5081"/>
                    <a:pt x="12703" y="7622"/>
                    <a:pt x="12703" y="11433"/>
                  </a:cubicBezTo>
                  <a:cubicBezTo>
                    <a:pt x="12703" y="11433"/>
                    <a:pt x="12703" y="11433"/>
                    <a:pt x="12703" y="11433"/>
                  </a:cubicBezTo>
                  <a:lnTo>
                    <a:pt x="12703" y="16514"/>
                  </a:lnTo>
                  <a:lnTo>
                    <a:pt x="16514" y="15244"/>
                  </a:lnTo>
                  <a:lnTo>
                    <a:pt x="19054" y="13973"/>
                  </a:lnTo>
                  <a:cubicBezTo>
                    <a:pt x="22865" y="11433"/>
                    <a:pt x="24136" y="7622"/>
                    <a:pt x="21595" y="3811"/>
                  </a:cubicBezTo>
                  <a:cubicBezTo>
                    <a:pt x="21595" y="3811"/>
                    <a:pt x="21595" y="3811"/>
                    <a:pt x="21595" y="3811"/>
                  </a:cubicBezTo>
                  <a:cubicBezTo>
                    <a:pt x="20325" y="1270"/>
                    <a:pt x="17784" y="0"/>
                    <a:pt x="15243" y="0"/>
                  </a:cubicBezTo>
                  <a:lnTo>
                    <a:pt x="13973" y="0"/>
                  </a:lnTo>
                  <a:lnTo>
                    <a:pt x="12703" y="0"/>
                  </a:lnTo>
                  <a:lnTo>
                    <a:pt x="11433" y="0"/>
                  </a:lnTo>
                  <a:lnTo>
                    <a:pt x="11433" y="0"/>
                  </a:lnTo>
                  <a:lnTo>
                    <a:pt x="5081" y="5081"/>
                  </a:lnTo>
                  <a:lnTo>
                    <a:pt x="1270" y="5081"/>
                  </a:lnTo>
                  <a:cubicBezTo>
                    <a:pt x="1270" y="5081"/>
                    <a:pt x="0" y="5081"/>
                    <a:pt x="0" y="6352"/>
                  </a:cubicBezTo>
                  <a:cubicBezTo>
                    <a:pt x="2541" y="5081"/>
                    <a:pt x="3811" y="5081"/>
                    <a:pt x="5081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19457BA0-8DC9-2051-AC19-A8A10D32D348}"/>
                </a:ext>
              </a:extLst>
            </p:cNvPr>
            <p:cNvSpPr/>
            <p:nvPr/>
          </p:nvSpPr>
          <p:spPr>
            <a:xfrm>
              <a:off x="2327176" y="1538339"/>
              <a:ext cx="100353" cy="1535798"/>
            </a:xfrm>
            <a:custGeom>
              <a:avLst/>
              <a:gdLst>
                <a:gd name="connsiteX0" fmla="*/ 88921 w 100353"/>
                <a:gd name="connsiteY0" fmla="*/ 1533258 h 1535798"/>
                <a:gd name="connsiteX1" fmla="*/ 100353 w 100353"/>
                <a:gd name="connsiteY1" fmla="*/ 1526907 h 1535798"/>
                <a:gd name="connsiteX2" fmla="*/ 13973 w 100353"/>
                <a:gd name="connsiteY2" fmla="*/ 5081 h 1535798"/>
                <a:gd name="connsiteX3" fmla="*/ 13973 w 100353"/>
                <a:gd name="connsiteY3" fmla="*/ 0 h 1535798"/>
                <a:gd name="connsiteX4" fmla="*/ 13973 w 100353"/>
                <a:gd name="connsiteY4" fmla="*/ 0 h 1535798"/>
                <a:gd name="connsiteX5" fmla="*/ 13973 w 100353"/>
                <a:gd name="connsiteY5" fmla="*/ 2541 h 1535798"/>
                <a:gd name="connsiteX6" fmla="*/ 5081 w 100353"/>
                <a:gd name="connsiteY6" fmla="*/ 8892 h 1535798"/>
                <a:gd name="connsiteX7" fmla="*/ 0 w 100353"/>
                <a:gd name="connsiteY7" fmla="*/ 7622 h 1535798"/>
                <a:gd name="connsiteX8" fmla="*/ 86380 w 100353"/>
                <a:gd name="connsiteY8" fmla="*/ 1535799 h 1535798"/>
                <a:gd name="connsiteX9" fmla="*/ 88921 w 100353"/>
                <a:gd name="connsiteY9" fmla="*/ 1533258 h 15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353" h="1535798">
                  <a:moveTo>
                    <a:pt x="88921" y="1533258"/>
                  </a:moveTo>
                  <a:lnTo>
                    <a:pt x="100353" y="1526907"/>
                  </a:lnTo>
                  <a:lnTo>
                    <a:pt x="13973" y="5081"/>
                  </a:lnTo>
                  <a:lnTo>
                    <a:pt x="13973" y="0"/>
                  </a:lnTo>
                  <a:lnTo>
                    <a:pt x="13973" y="0"/>
                  </a:lnTo>
                  <a:cubicBezTo>
                    <a:pt x="13973" y="1270"/>
                    <a:pt x="13973" y="1270"/>
                    <a:pt x="13973" y="2541"/>
                  </a:cubicBezTo>
                  <a:cubicBezTo>
                    <a:pt x="12703" y="6352"/>
                    <a:pt x="8892" y="8892"/>
                    <a:pt x="5081" y="8892"/>
                  </a:cubicBezTo>
                  <a:lnTo>
                    <a:pt x="0" y="7622"/>
                  </a:lnTo>
                  <a:lnTo>
                    <a:pt x="86380" y="1535799"/>
                  </a:lnTo>
                  <a:lnTo>
                    <a:pt x="88921" y="153325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4D43B2A-7307-D91A-5254-ABBF28084605}"/>
                </a:ext>
              </a:extLst>
            </p:cNvPr>
            <p:cNvSpPr/>
            <p:nvPr/>
          </p:nvSpPr>
          <p:spPr>
            <a:xfrm>
              <a:off x="980666" y="0"/>
              <a:ext cx="120677" cy="1269034"/>
            </a:xfrm>
            <a:custGeom>
              <a:avLst/>
              <a:gdLst>
                <a:gd name="connsiteX0" fmla="*/ 109245 w 120677"/>
                <a:gd name="connsiteY0" fmla="*/ 1262683 h 1269034"/>
                <a:gd name="connsiteX1" fmla="*/ 119408 w 120677"/>
                <a:gd name="connsiteY1" fmla="*/ 1266494 h 1269034"/>
                <a:gd name="connsiteX2" fmla="*/ 120678 w 120677"/>
                <a:gd name="connsiteY2" fmla="*/ 1269035 h 1269034"/>
                <a:gd name="connsiteX3" fmla="*/ 119408 w 120677"/>
                <a:gd name="connsiteY3" fmla="*/ 1257602 h 1269034"/>
                <a:gd name="connsiteX4" fmla="*/ 15244 w 120677"/>
                <a:gd name="connsiteY4" fmla="*/ 0 h 1269034"/>
                <a:gd name="connsiteX5" fmla="*/ 0 w 120677"/>
                <a:gd name="connsiteY5" fmla="*/ 0 h 1269034"/>
                <a:gd name="connsiteX6" fmla="*/ 104164 w 120677"/>
                <a:gd name="connsiteY6" fmla="*/ 1265224 h 1269034"/>
                <a:gd name="connsiteX7" fmla="*/ 109245 w 120677"/>
                <a:gd name="connsiteY7" fmla="*/ 1262683 h 126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677" h="1269034">
                  <a:moveTo>
                    <a:pt x="109245" y="1262683"/>
                  </a:moveTo>
                  <a:cubicBezTo>
                    <a:pt x="113056" y="1261413"/>
                    <a:pt x="116867" y="1262683"/>
                    <a:pt x="119408" y="1266494"/>
                  </a:cubicBezTo>
                  <a:cubicBezTo>
                    <a:pt x="119408" y="1267764"/>
                    <a:pt x="119408" y="1267764"/>
                    <a:pt x="120678" y="1269035"/>
                  </a:cubicBezTo>
                  <a:lnTo>
                    <a:pt x="119408" y="1257602"/>
                  </a:lnTo>
                  <a:lnTo>
                    <a:pt x="15244" y="0"/>
                  </a:lnTo>
                  <a:lnTo>
                    <a:pt x="0" y="0"/>
                  </a:lnTo>
                  <a:lnTo>
                    <a:pt x="104164" y="1265224"/>
                  </a:lnTo>
                  <a:lnTo>
                    <a:pt x="109245" y="126268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DC98684-050F-81AE-DCAF-FC463884363E}"/>
                </a:ext>
              </a:extLst>
            </p:cNvPr>
            <p:cNvSpPr/>
            <p:nvPr/>
          </p:nvSpPr>
          <p:spPr>
            <a:xfrm>
              <a:off x="1096262" y="1274115"/>
              <a:ext cx="2540" cy="1270"/>
            </a:xfrm>
            <a:custGeom>
              <a:avLst/>
              <a:gdLst>
                <a:gd name="connsiteX0" fmla="*/ 2541 w 2540"/>
                <a:gd name="connsiteY0" fmla="*/ 0 h 1270"/>
                <a:gd name="connsiteX1" fmla="*/ 0 w 2540"/>
                <a:gd name="connsiteY1" fmla="*/ 1270 h 1270"/>
                <a:gd name="connsiteX2" fmla="*/ 0 w 2540"/>
                <a:gd name="connsiteY2" fmla="*/ 1270 h 1270"/>
                <a:gd name="connsiteX3" fmla="*/ 2541 w 2540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" h="1270">
                  <a:moveTo>
                    <a:pt x="2541" y="0"/>
                  </a:moveTo>
                  <a:cubicBezTo>
                    <a:pt x="2541" y="1270"/>
                    <a:pt x="1270" y="1270"/>
                    <a:pt x="0" y="1270"/>
                  </a:cubicBezTo>
                  <a:lnTo>
                    <a:pt x="0" y="1270"/>
                  </a:lnTo>
                  <a:cubicBezTo>
                    <a:pt x="1270" y="1270"/>
                    <a:pt x="1270" y="1270"/>
                    <a:pt x="2541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1EC6DEF6-9AEC-0AED-2930-E8055E0C0E83}"/>
                </a:ext>
              </a:extLst>
            </p:cNvPr>
            <p:cNvSpPr/>
            <p:nvPr/>
          </p:nvSpPr>
          <p:spPr>
            <a:xfrm>
              <a:off x="1316023" y="0"/>
              <a:ext cx="49541" cy="467472"/>
            </a:xfrm>
            <a:custGeom>
              <a:avLst/>
              <a:gdLst>
                <a:gd name="connsiteX0" fmla="*/ 39379 w 49541"/>
                <a:gd name="connsiteY0" fmla="*/ 466202 h 467472"/>
                <a:gd name="connsiteX1" fmla="*/ 49541 w 49541"/>
                <a:gd name="connsiteY1" fmla="*/ 461121 h 467472"/>
                <a:gd name="connsiteX2" fmla="*/ 15244 w 49541"/>
                <a:gd name="connsiteY2" fmla="*/ 0 h 467472"/>
                <a:gd name="connsiteX3" fmla="*/ 0 w 49541"/>
                <a:gd name="connsiteY3" fmla="*/ 0 h 467472"/>
                <a:gd name="connsiteX4" fmla="*/ 35568 w 49541"/>
                <a:gd name="connsiteY4" fmla="*/ 467472 h 46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41" h="467472">
                  <a:moveTo>
                    <a:pt x="39379" y="466202"/>
                  </a:moveTo>
                  <a:lnTo>
                    <a:pt x="49541" y="461121"/>
                  </a:lnTo>
                  <a:lnTo>
                    <a:pt x="15244" y="0"/>
                  </a:lnTo>
                  <a:lnTo>
                    <a:pt x="0" y="0"/>
                  </a:lnTo>
                  <a:lnTo>
                    <a:pt x="35568" y="46747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1410839-C78E-108C-5837-38C710250443}"/>
                </a:ext>
              </a:extLst>
            </p:cNvPr>
            <p:cNvSpPr/>
            <p:nvPr/>
          </p:nvSpPr>
          <p:spPr>
            <a:xfrm>
              <a:off x="3710525" y="0"/>
              <a:ext cx="128299" cy="4305063"/>
            </a:xfrm>
            <a:custGeom>
              <a:avLst/>
              <a:gdLst>
                <a:gd name="connsiteX0" fmla="*/ 113056 w 128299"/>
                <a:gd name="connsiteY0" fmla="*/ 4305063 h 4305063"/>
                <a:gd name="connsiteX1" fmla="*/ 120678 w 128299"/>
                <a:gd name="connsiteY1" fmla="*/ 4297441 h 4305063"/>
                <a:gd name="connsiteX2" fmla="*/ 128300 w 128299"/>
                <a:gd name="connsiteY2" fmla="*/ 4305063 h 4305063"/>
                <a:gd name="connsiteX3" fmla="*/ 128300 w 128299"/>
                <a:gd name="connsiteY3" fmla="*/ 4305063 h 4305063"/>
                <a:gd name="connsiteX4" fmla="*/ 15243 w 128299"/>
                <a:gd name="connsiteY4" fmla="*/ 0 h 4305063"/>
                <a:gd name="connsiteX5" fmla="*/ 0 w 128299"/>
                <a:gd name="connsiteY5" fmla="*/ 0 h 4305063"/>
                <a:gd name="connsiteX6" fmla="*/ 111786 w 128299"/>
                <a:gd name="connsiteY6" fmla="*/ 4294901 h 4305063"/>
                <a:gd name="connsiteX7" fmla="*/ 111786 w 128299"/>
                <a:gd name="connsiteY7" fmla="*/ 4305063 h 430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99" h="4305063">
                  <a:moveTo>
                    <a:pt x="113056" y="4305063"/>
                  </a:moveTo>
                  <a:cubicBezTo>
                    <a:pt x="113056" y="4301253"/>
                    <a:pt x="116867" y="4297441"/>
                    <a:pt x="120678" y="4297441"/>
                  </a:cubicBezTo>
                  <a:cubicBezTo>
                    <a:pt x="124489" y="4297441"/>
                    <a:pt x="128300" y="4301253"/>
                    <a:pt x="128300" y="4305063"/>
                  </a:cubicBezTo>
                  <a:cubicBezTo>
                    <a:pt x="128300" y="4305063"/>
                    <a:pt x="128300" y="4305063"/>
                    <a:pt x="128300" y="4305063"/>
                  </a:cubicBezTo>
                  <a:lnTo>
                    <a:pt x="15243" y="0"/>
                  </a:lnTo>
                  <a:lnTo>
                    <a:pt x="0" y="0"/>
                  </a:lnTo>
                  <a:lnTo>
                    <a:pt x="111786" y="4294901"/>
                  </a:lnTo>
                  <a:lnTo>
                    <a:pt x="111786" y="43050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4E3EC1E8-B5BE-0901-9F94-B4A3A0F25CC8}"/>
                </a:ext>
              </a:extLst>
            </p:cNvPr>
            <p:cNvSpPr/>
            <p:nvPr/>
          </p:nvSpPr>
          <p:spPr>
            <a:xfrm>
              <a:off x="5797617" y="3498419"/>
              <a:ext cx="37791" cy="1183924"/>
            </a:xfrm>
            <a:custGeom>
              <a:avLst/>
              <a:gdLst>
                <a:gd name="connsiteX0" fmla="*/ 36838 w 37791"/>
                <a:gd name="connsiteY0" fmla="*/ 2541 h 1183924"/>
                <a:gd name="connsiteX1" fmla="*/ 36838 w 37791"/>
                <a:gd name="connsiteY1" fmla="*/ 3811 h 1183924"/>
                <a:gd name="connsiteX2" fmla="*/ 35568 w 37791"/>
                <a:gd name="connsiteY2" fmla="*/ 5081 h 1183924"/>
                <a:gd name="connsiteX3" fmla="*/ 34298 w 37791"/>
                <a:gd name="connsiteY3" fmla="*/ 6352 h 1183924"/>
                <a:gd name="connsiteX4" fmla="*/ 34298 w 37791"/>
                <a:gd name="connsiteY4" fmla="*/ 6352 h 1183924"/>
                <a:gd name="connsiteX5" fmla="*/ 21595 w 37791"/>
                <a:gd name="connsiteY5" fmla="*/ 16514 h 1183924"/>
                <a:gd name="connsiteX6" fmla="*/ 0 w 37791"/>
                <a:gd name="connsiteY6" fmla="*/ 1172492 h 1183924"/>
                <a:gd name="connsiteX7" fmla="*/ 0 w 37791"/>
                <a:gd name="connsiteY7" fmla="*/ 1176302 h 1183924"/>
                <a:gd name="connsiteX8" fmla="*/ 0 w 37791"/>
                <a:gd name="connsiteY8" fmla="*/ 1177573 h 1183924"/>
                <a:gd name="connsiteX9" fmla="*/ 0 w 37791"/>
                <a:gd name="connsiteY9" fmla="*/ 1178843 h 1183924"/>
                <a:gd name="connsiteX10" fmla="*/ 1270 w 37791"/>
                <a:gd name="connsiteY10" fmla="*/ 1180113 h 1183924"/>
                <a:gd name="connsiteX11" fmla="*/ 2541 w 37791"/>
                <a:gd name="connsiteY11" fmla="*/ 1181384 h 1183924"/>
                <a:gd name="connsiteX12" fmla="*/ 3811 w 37791"/>
                <a:gd name="connsiteY12" fmla="*/ 1182654 h 1183924"/>
                <a:gd name="connsiteX13" fmla="*/ 5081 w 37791"/>
                <a:gd name="connsiteY13" fmla="*/ 1183924 h 1183924"/>
                <a:gd name="connsiteX14" fmla="*/ 7622 w 37791"/>
                <a:gd name="connsiteY14" fmla="*/ 1183924 h 1183924"/>
                <a:gd name="connsiteX15" fmla="*/ 15244 w 37791"/>
                <a:gd name="connsiteY15" fmla="*/ 1176302 h 1183924"/>
                <a:gd name="connsiteX16" fmla="*/ 15244 w 37791"/>
                <a:gd name="connsiteY16" fmla="*/ 1176302 h 1183924"/>
                <a:gd name="connsiteX17" fmla="*/ 15244 w 37791"/>
                <a:gd name="connsiteY17" fmla="*/ 1169951 h 1183924"/>
                <a:gd name="connsiteX18" fmla="*/ 36838 w 37791"/>
                <a:gd name="connsiteY18" fmla="*/ 0 h 1183924"/>
                <a:gd name="connsiteX19" fmla="*/ 36838 w 37791"/>
                <a:gd name="connsiteY19" fmla="*/ 0 h 1183924"/>
                <a:gd name="connsiteX20" fmla="*/ 36838 w 37791"/>
                <a:gd name="connsiteY20" fmla="*/ 2541 h 118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791" h="1183924">
                  <a:moveTo>
                    <a:pt x="36838" y="2541"/>
                  </a:moveTo>
                  <a:cubicBezTo>
                    <a:pt x="36838" y="2541"/>
                    <a:pt x="36838" y="3811"/>
                    <a:pt x="36838" y="3811"/>
                  </a:cubicBezTo>
                  <a:lnTo>
                    <a:pt x="35568" y="5081"/>
                  </a:lnTo>
                  <a:cubicBezTo>
                    <a:pt x="35568" y="5081"/>
                    <a:pt x="35568" y="6352"/>
                    <a:pt x="34298" y="6352"/>
                  </a:cubicBezTo>
                  <a:lnTo>
                    <a:pt x="34298" y="6352"/>
                  </a:lnTo>
                  <a:lnTo>
                    <a:pt x="21595" y="16514"/>
                  </a:lnTo>
                  <a:lnTo>
                    <a:pt x="0" y="1172492"/>
                  </a:lnTo>
                  <a:lnTo>
                    <a:pt x="0" y="1176302"/>
                  </a:lnTo>
                  <a:lnTo>
                    <a:pt x="0" y="1177573"/>
                  </a:lnTo>
                  <a:cubicBezTo>
                    <a:pt x="0" y="1177573"/>
                    <a:pt x="0" y="1178843"/>
                    <a:pt x="0" y="1178843"/>
                  </a:cubicBezTo>
                  <a:lnTo>
                    <a:pt x="1270" y="1180113"/>
                  </a:lnTo>
                  <a:lnTo>
                    <a:pt x="2541" y="1181384"/>
                  </a:lnTo>
                  <a:lnTo>
                    <a:pt x="3811" y="1182654"/>
                  </a:lnTo>
                  <a:cubicBezTo>
                    <a:pt x="3811" y="1182654"/>
                    <a:pt x="5081" y="1182654"/>
                    <a:pt x="5081" y="1183924"/>
                  </a:cubicBezTo>
                  <a:cubicBezTo>
                    <a:pt x="6351" y="1183924"/>
                    <a:pt x="6351" y="1183924"/>
                    <a:pt x="7622" y="1183924"/>
                  </a:cubicBezTo>
                  <a:cubicBezTo>
                    <a:pt x="11433" y="1183924"/>
                    <a:pt x="15244" y="1180113"/>
                    <a:pt x="15244" y="1176302"/>
                  </a:cubicBezTo>
                  <a:cubicBezTo>
                    <a:pt x="15244" y="1176302"/>
                    <a:pt x="15244" y="1176302"/>
                    <a:pt x="15244" y="1176302"/>
                  </a:cubicBezTo>
                  <a:lnTo>
                    <a:pt x="15244" y="1169951"/>
                  </a:lnTo>
                  <a:lnTo>
                    <a:pt x="36838" y="0"/>
                  </a:lnTo>
                  <a:lnTo>
                    <a:pt x="36838" y="0"/>
                  </a:lnTo>
                  <a:cubicBezTo>
                    <a:pt x="38109" y="1270"/>
                    <a:pt x="38109" y="2541"/>
                    <a:pt x="36838" y="254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E7DC1EC3-0931-AFCC-AAEB-04ED7DB1F9C8}"/>
                </a:ext>
              </a:extLst>
            </p:cNvPr>
            <p:cNvSpPr/>
            <p:nvPr/>
          </p:nvSpPr>
          <p:spPr>
            <a:xfrm>
              <a:off x="5185336" y="3493338"/>
              <a:ext cx="647849" cy="503541"/>
            </a:xfrm>
            <a:custGeom>
              <a:avLst/>
              <a:gdLst>
                <a:gd name="connsiteX0" fmla="*/ 1270 w 647849"/>
                <a:gd name="connsiteY0" fmla="*/ 490338 h 503541"/>
                <a:gd name="connsiteX1" fmla="*/ 1270 w 647849"/>
                <a:gd name="connsiteY1" fmla="*/ 490338 h 503541"/>
                <a:gd name="connsiteX2" fmla="*/ 1270 w 647849"/>
                <a:gd name="connsiteY2" fmla="*/ 490338 h 503541"/>
                <a:gd name="connsiteX3" fmla="*/ 0 w 647849"/>
                <a:gd name="connsiteY3" fmla="*/ 492878 h 503541"/>
                <a:gd name="connsiteX4" fmla="*/ 0 w 647849"/>
                <a:gd name="connsiteY4" fmla="*/ 494149 h 503541"/>
                <a:gd name="connsiteX5" fmla="*/ 0 w 647849"/>
                <a:gd name="connsiteY5" fmla="*/ 495419 h 503541"/>
                <a:gd name="connsiteX6" fmla="*/ 1270 w 647849"/>
                <a:gd name="connsiteY6" fmla="*/ 500500 h 503541"/>
                <a:gd name="connsiteX7" fmla="*/ 11433 w 647849"/>
                <a:gd name="connsiteY7" fmla="*/ 501770 h 503541"/>
                <a:gd name="connsiteX8" fmla="*/ 11433 w 647849"/>
                <a:gd name="connsiteY8" fmla="*/ 501770 h 503541"/>
                <a:gd name="connsiteX9" fmla="*/ 13973 w 647849"/>
                <a:gd name="connsiteY9" fmla="*/ 499230 h 503541"/>
                <a:gd name="connsiteX10" fmla="*/ 635147 w 647849"/>
                <a:gd name="connsiteY10" fmla="*/ 20325 h 503541"/>
                <a:gd name="connsiteX11" fmla="*/ 647849 w 647849"/>
                <a:gd name="connsiteY11" fmla="*/ 10162 h 503541"/>
                <a:gd name="connsiteX12" fmla="*/ 647849 w 647849"/>
                <a:gd name="connsiteY12" fmla="*/ 10162 h 503541"/>
                <a:gd name="connsiteX13" fmla="*/ 642768 w 647849"/>
                <a:gd name="connsiteY13" fmla="*/ 11433 h 503541"/>
                <a:gd name="connsiteX14" fmla="*/ 635147 w 647849"/>
                <a:gd name="connsiteY14" fmla="*/ 3811 h 503541"/>
                <a:gd name="connsiteX15" fmla="*/ 635147 w 647849"/>
                <a:gd name="connsiteY15" fmla="*/ 3811 h 503541"/>
                <a:gd name="connsiteX16" fmla="*/ 635147 w 647849"/>
                <a:gd name="connsiteY16" fmla="*/ 0 h 503541"/>
                <a:gd name="connsiteX17" fmla="*/ 5081 w 647849"/>
                <a:gd name="connsiteY17" fmla="*/ 485257 h 503541"/>
                <a:gd name="connsiteX18" fmla="*/ 1270 w 647849"/>
                <a:gd name="connsiteY18" fmla="*/ 490338 h 50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849" h="503541">
                  <a:moveTo>
                    <a:pt x="1270" y="490338"/>
                  </a:moveTo>
                  <a:lnTo>
                    <a:pt x="1270" y="490338"/>
                  </a:lnTo>
                  <a:lnTo>
                    <a:pt x="1270" y="490338"/>
                  </a:lnTo>
                  <a:lnTo>
                    <a:pt x="0" y="492878"/>
                  </a:lnTo>
                  <a:lnTo>
                    <a:pt x="0" y="494149"/>
                  </a:lnTo>
                  <a:cubicBezTo>
                    <a:pt x="0" y="494149"/>
                    <a:pt x="0" y="495419"/>
                    <a:pt x="0" y="495419"/>
                  </a:cubicBezTo>
                  <a:cubicBezTo>
                    <a:pt x="0" y="496689"/>
                    <a:pt x="0" y="499230"/>
                    <a:pt x="1270" y="500500"/>
                  </a:cubicBezTo>
                  <a:cubicBezTo>
                    <a:pt x="3811" y="504311"/>
                    <a:pt x="8892" y="504311"/>
                    <a:pt x="11433" y="501770"/>
                  </a:cubicBezTo>
                  <a:cubicBezTo>
                    <a:pt x="11433" y="501770"/>
                    <a:pt x="11433" y="501770"/>
                    <a:pt x="11433" y="501770"/>
                  </a:cubicBezTo>
                  <a:lnTo>
                    <a:pt x="13973" y="499230"/>
                  </a:lnTo>
                  <a:lnTo>
                    <a:pt x="635147" y="20325"/>
                  </a:lnTo>
                  <a:lnTo>
                    <a:pt x="647849" y="10162"/>
                  </a:lnTo>
                  <a:lnTo>
                    <a:pt x="647849" y="10162"/>
                  </a:lnTo>
                  <a:cubicBezTo>
                    <a:pt x="646579" y="11433"/>
                    <a:pt x="645309" y="12703"/>
                    <a:pt x="642768" y="11433"/>
                  </a:cubicBezTo>
                  <a:cubicBezTo>
                    <a:pt x="638957" y="11433"/>
                    <a:pt x="635147" y="7622"/>
                    <a:pt x="635147" y="3811"/>
                  </a:cubicBezTo>
                  <a:cubicBezTo>
                    <a:pt x="635147" y="3811"/>
                    <a:pt x="635147" y="3811"/>
                    <a:pt x="635147" y="3811"/>
                  </a:cubicBezTo>
                  <a:lnTo>
                    <a:pt x="635147" y="0"/>
                  </a:lnTo>
                  <a:lnTo>
                    <a:pt x="5081" y="485257"/>
                  </a:lnTo>
                  <a:lnTo>
                    <a:pt x="1270" y="49033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18B72D5A-059B-2380-86ED-154459350A8E}"/>
                </a:ext>
              </a:extLst>
            </p:cNvPr>
            <p:cNvSpPr/>
            <p:nvPr/>
          </p:nvSpPr>
          <p:spPr>
            <a:xfrm>
              <a:off x="492873" y="6752940"/>
              <a:ext cx="268031" cy="100354"/>
            </a:xfrm>
            <a:custGeom>
              <a:avLst/>
              <a:gdLst>
                <a:gd name="connsiteX0" fmla="*/ 10162 w 268031"/>
                <a:gd name="connsiteY0" fmla="*/ 6352 h 100354"/>
                <a:gd name="connsiteX1" fmla="*/ 3811 w 268031"/>
                <a:gd name="connsiteY1" fmla="*/ 13974 h 100354"/>
                <a:gd name="connsiteX2" fmla="*/ 3811 w 268031"/>
                <a:gd name="connsiteY2" fmla="*/ 13974 h 100354"/>
                <a:gd name="connsiteX3" fmla="*/ 0 w 268031"/>
                <a:gd name="connsiteY3" fmla="*/ 12703 h 100354"/>
                <a:gd name="connsiteX4" fmla="*/ 1270 w 268031"/>
                <a:gd name="connsiteY4" fmla="*/ 12703 h 100354"/>
                <a:gd name="connsiteX5" fmla="*/ 12703 w 268031"/>
                <a:gd name="connsiteY5" fmla="*/ 17785 h 100354"/>
                <a:gd name="connsiteX6" fmla="*/ 226112 w 268031"/>
                <a:gd name="connsiteY6" fmla="*/ 100354 h 100354"/>
                <a:gd name="connsiteX7" fmla="*/ 268032 w 268031"/>
                <a:gd name="connsiteY7" fmla="*/ 100354 h 100354"/>
                <a:gd name="connsiteX8" fmla="*/ 11433 w 268031"/>
                <a:gd name="connsiteY8" fmla="*/ 0 h 100354"/>
                <a:gd name="connsiteX9" fmla="*/ 10162 w 268031"/>
                <a:gd name="connsiteY9" fmla="*/ 6352 h 10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031" h="100354">
                  <a:moveTo>
                    <a:pt x="10162" y="6352"/>
                  </a:moveTo>
                  <a:cubicBezTo>
                    <a:pt x="10162" y="10163"/>
                    <a:pt x="7622" y="13974"/>
                    <a:pt x="3811" y="13974"/>
                  </a:cubicBezTo>
                  <a:cubicBezTo>
                    <a:pt x="3811" y="13974"/>
                    <a:pt x="3811" y="13974"/>
                    <a:pt x="3811" y="13974"/>
                  </a:cubicBezTo>
                  <a:cubicBezTo>
                    <a:pt x="2541" y="13974"/>
                    <a:pt x="1270" y="13974"/>
                    <a:pt x="0" y="12703"/>
                  </a:cubicBezTo>
                  <a:lnTo>
                    <a:pt x="1270" y="12703"/>
                  </a:lnTo>
                  <a:lnTo>
                    <a:pt x="12703" y="17785"/>
                  </a:lnTo>
                  <a:lnTo>
                    <a:pt x="226112" y="100354"/>
                  </a:lnTo>
                  <a:lnTo>
                    <a:pt x="268032" y="100354"/>
                  </a:lnTo>
                  <a:lnTo>
                    <a:pt x="11433" y="0"/>
                  </a:lnTo>
                  <a:lnTo>
                    <a:pt x="10162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9931922-2830-AE65-8A03-5F88BBCA4ABF}"/>
                </a:ext>
              </a:extLst>
            </p:cNvPr>
            <p:cNvSpPr/>
            <p:nvPr/>
          </p:nvSpPr>
          <p:spPr>
            <a:xfrm>
              <a:off x="0" y="4087840"/>
              <a:ext cx="200706" cy="134652"/>
            </a:xfrm>
            <a:custGeom>
              <a:avLst/>
              <a:gdLst>
                <a:gd name="connsiteX0" fmla="*/ 200706 w 200706"/>
                <a:gd name="connsiteY0" fmla="*/ 3811 h 134652"/>
                <a:gd name="connsiteX1" fmla="*/ 189274 w 200706"/>
                <a:gd name="connsiteY1" fmla="*/ 0 h 134652"/>
                <a:gd name="connsiteX2" fmla="*/ 0 w 200706"/>
                <a:gd name="connsiteY2" fmla="*/ 116868 h 134652"/>
                <a:gd name="connsiteX3" fmla="*/ 0 w 200706"/>
                <a:gd name="connsiteY3" fmla="*/ 134652 h 134652"/>
                <a:gd name="connsiteX4" fmla="*/ 200706 w 200706"/>
                <a:gd name="connsiteY4" fmla="*/ 10163 h 1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706" h="134652">
                  <a:moveTo>
                    <a:pt x="200706" y="3811"/>
                  </a:moveTo>
                  <a:lnTo>
                    <a:pt x="189274" y="0"/>
                  </a:lnTo>
                  <a:lnTo>
                    <a:pt x="0" y="116868"/>
                  </a:lnTo>
                  <a:lnTo>
                    <a:pt x="0" y="134652"/>
                  </a:lnTo>
                  <a:lnTo>
                    <a:pt x="200706" y="101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3BA592CC-50EA-658E-A66B-FD576B3D19C6}"/>
                </a:ext>
              </a:extLst>
            </p:cNvPr>
            <p:cNvSpPr/>
            <p:nvPr/>
          </p:nvSpPr>
          <p:spPr>
            <a:xfrm>
              <a:off x="213409" y="4081489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346C57FC-6229-2761-CA79-373DC76CD997}"/>
                </a:ext>
              </a:extLst>
            </p:cNvPr>
            <p:cNvSpPr/>
            <p:nvPr/>
          </p:nvSpPr>
          <p:spPr>
            <a:xfrm>
              <a:off x="214679" y="4084347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lnTo>
                    <a:pt x="0" y="95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24DDA17D-E0DC-1C52-1CF5-5B8576B756D2}"/>
                </a:ext>
              </a:extLst>
            </p:cNvPr>
            <p:cNvSpPr/>
            <p:nvPr/>
          </p:nvSpPr>
          <p:spPr>
            <a:xfrm>
              <a:off x="2391961" y="6719912"/>
              <a:ext cx="22865" cy="134652"/>
            </a:xfrm>
            <a:custGeom>
              <a:avLst/>
              <a:gdLst>
                <a:gd name="connsiteX0" fmla="*/ 11433 w 22865"/>
                <a:gd name="connsiteY0" fmla="*/ 2541 h 134652"/>
                <a:gd name="connsiteX1" fmla="*/ 0 w 22865"/>
                <a:gd name="connsiteY1" fmla="*/ 11433 h 134652"/>
                <a:gd name="connsiteX2" fmla="*/ 7622 w 22865"/>
                <a:gd name="connsiteY2" fmla="*/ 134652 h 134652"/>
                <a:gd name="connsiteX3" fmla="*/ 22865 w 22865"/>
                <a:gd name="connsiteY3" fmla="*/ 134652 h 134652"/>
                <a:gd name="connsiteX4" fmla="*/ 13973 w 22865"/>
                <a:gd name="connsiteY4" fmla="*/ 0 h 1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5" h="134652">
                  <a:moveTo>
                    <a:pt x="11433" y="2541"/>
                  </a:moveTo>
                  <a:lnTo>
                    <a:pt x="0" y="11433"/>
                  </a:lnTo>
                  <a:lnTo>
                    <a:pt x="7622" y="134652"/>
                  </a:lnTo>
                  <a:lnTo>
                    <a:pt x="22865" y="134652"/>
                  </a:lnTo>
                  <a:lnTo>
                    <a:pt x="13973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2161B570-8EC1-32B2-A784-6F7093C34DF3}"/>
                </a:ext>
              </a:extLst>
            </p:cNvPr>
            <p:cNvSpPr/>
            <p:nvPr/>
          </p:nvSpPr>
          <p:spPr>
            <a:xfrm>
              <a:off x="1744112" y="6468392"/>
              <a:ext cx="651660" cy="248979"/>
            </a:xfrm>
            <a:custGeom>
              <a:avLst/>
              <a:gdLst>
                <a:gd name="connsiteX0" fmla="*/ 15243 w 651660"/>
                <a:gd name="connsiteY0" fmla="*/ 5081 h 248979"/>
                <a:gd name="connsiteX1" fmla="*/ 2541 w 651660"/>
                <a:gd name="connsiteY1" fmla="*/ 0 h 248979"/>
                <a:gd name="connsiteX2" fmla="*/ 1270 w 651660"/>
                <a:gd name="connsiteY2" fmla="*/ 0 h 248979"/>
                <a:gd name="connsiteX3" fmla="*/ 5081 w 651660"/>
                <a:gd name="connsiteY3" fmla="*/ 2540 h 248979"/>
                <a:gd name="connsiteX4" fmla="*/ 3811 w 651660"/>
                <a:gd name="connsiteY4" fmla="*/ 12703 h 248979"/>
                <a:gd name="connsiteX5" fmla="*/ 3811 w 651660"/>
                <a:gd name="connsiteY5" fmla="*/ 12703 h 248979"/>
                <a:gd name="connsiteX6" fmla="*/ 0 w 651660"/>
                <a:gd name="connsiteY6" fmla="*/ 15243 h 248979"/>
                <a:gd name="connsiteX7" fmla="*/ 637687 w 651660"/>
                <a:gd name="connsiteY7" fmla="*/ 248979 h 248979"/>
                <a:gd name="connsiteX8" fmla="*/ 647849 w 651660"/>
                <a:gd name="connsiteY8" fmla="*/ 240087 h 248979"/>
                <a:gd name="connsiteX9" fmla="*/ 651660 w 651660"/>
                <a:gd name="connsiteY9" fmla="*/ 237547 h 248979"/>
                <a:gd name="connsiteX10" fmla="*/ 15243 w 651660"/>
                <a:gd name="connsiteY10" fmla="*/ 5081 h 24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1660" h="248979">
                  <a:moveTo>
                    <a:pt x="15243" y="5081"/>
                  </a:moveTo>
                  <a:lnTo>
                    <a:pt x="2541" y="0"/>
                  </a:lnTo>
                  <a:lnTo>
                    <a:pt x="1270" y="0"/>
                  </a:lnTo>
                  <a:cubicBezTo>
                    <a:pt x="2541" y="0"/>
                    <a:pt x="3811" y="1270"/>
                    <a:pt x="5081" y="2540"/>
                  </a:cubicBezTo>
                  <a:cubicBezTo>
                    <a:pt x="7622" y="6352"/>
                    <a:pt x="6351" y="10162"/>
                    <a:pt x="3811" y="12703"/>
                  </a:cubicBezTo>
                  <a:cubicBezTo>
                    <a:pt x="3811" y="12703"/>
                    <a:pt x="3811" y="12703"/>
                    <a:pt x="3811" y="12703"/>
                  </a:cubicBezTo>
                  <a:lnTo>
                    <a:pt x="0" y="15243"/>
                  </a:lnTo>
                  <a:lnTo>
                    <a:pt x="637687" y="248979"/>
                  </a:lnTo>
                  <a:lnTo>
                    <a:pt x="647849" y="240087"/>
                  </a:lnTo>
                  <a:lnTo>
                    <a:pt x="651660" y="237547"/>
                  </a:lnTo>
                  <a:lnTo>
                    <a:pt x="15243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BA089D56-B262-41AB-8802-4B4F62522544}"/>
                </a:ext>
              </a:extLst>
            </p:cNvPr>
            <p:cNvSpPr/>
            <p:nvPr/>
          </p:nvSpPr>
          <p:spPr>
            <a:xfrm>
              <a:off x="1235995" y="6469662"/>
              <a:ext cx="514968" cy="386172"/>
            </a:xfrm>
            <a:custGeom>
              <a:avLst/>
              <a:gdLst>
                <a:gd name="connsiteX0" fmla="*/ 511928 w 514968"/>
                <a:gd name="connsiteY0" fmla="*/ 12703 h 386172"/>
                <a:gd name="connsiteX1" fmla="*/ 513198 w 514968"/>
                <a:gd name="connsiteY1" fmla="*/ 2541 h 386172"/>
                <a:gd name="connsiteX2" fmla="*/ 513198 w 514968"/>
                <a:gd name="connsiteY2" fmla="*/ 2541 h 386172"/>
                <a:gd name="connsiteX3" fmla="*/ 509387 w 514968"/>
                <a:gd name="connsiteY3" fmla="*/ 0 h 386172"/>
                <a:gd name="connsiteX4" fmla="*/ 508117 w 514968"/>
                <a:gd name="connsiteY4" fmla="*/ 0 h 386172"/>
                <a:gd name="connsiteX5" fmla="*/ 506847 w 514968"/>
                <a:gd name="connsiteY5" fmla="*/ 0 h 386172"/>
                <a:gd name="connsiteX6" fmla="*/ 505577 w 514968"/>
                <a:gd name="connsiteY6" fmla="*/ 0 h 386172"/>
                <a:gd name="connsiteX7" fmla="*/ 504306 w 514968"/>
                <a:gd name="connsiteY7" fmla="*/ 1270 h 386172"/>
                <a:gd name="connsiteX8" fmla="*/ 503036 w 514968"/>
                <a:gd name="connsiteY8" fmla="*/ 1270 h 386172"/>
                <a:gd name="connsiteX9" fmla="*/ 503036 w 514968"/>
                <a:gd name="connsiteY9" fmla="*/ 1270 h 386172"/>
                <a:gd name="connsiteX10" fmla="*/ 0 w 514968"/>
                <a:gd name="connsiteY10" fmla="*/ 386173 h 386172"/>
                <a:gd name="connsiteX11" fmla="*/ 25406 w 514968"/>
                <a:gd name="connsiteY11" fmla="*/ 386173 h 386172"/>
                <a:gd name="connsiteX12" fmla="*/ 510658 w 514968"/>
                <a:gd name="connsiteY12" fmla="*/ 16514 h 386172"/>
                <a:gd name="connsiteX13" fmla="*/ 511928 w 514968"/>
                <a:gd name="connsiteY13" fmla="*/ 12703 h 38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4968" h="386172">
                  <a:moveTo>
                    <a:pt x="511928" y="12703"/>
                  </a:moveTo>
                  <a:cubicBezTo>
                    <a:pt x="515739" y="10163"/>
                    <a:pt x="515739" y="5082"/>
                    <a:pt x="513198" y="2541"/>
                  </a:cubicBezTo>
                  <a:cubicBezTo>
                    <a:pt x="513198" y="2541"/>
                    <a:pt x="513198" y="2541"/>
                    <a:pt x="513198" y="2541"/>
                  </a:cubicBezTo>
                  <a:cubicBezTo>
                    <a:pt x="511928" y="1270"/>
                    <a:pt x="510658" y="0"/>
                    <a:pt x="509387" y="0"/>
                  </a:cubicBezTo>
                  <a:lnTo>
                    <a:pt x="508117" y="0"/>
                  </a:lnTo>
                  <a:lnTo>
                    <a:pt x="506847" y="0"/>
                  </a:lnTo>
                  <a:lnTo>
                    <a:pt x="505577" y="0"/>
                  </a:lnTo>
                  <a:lnTo>
                    <a:pt x="504306" y="1270"/>
                  </a:lnTo>
                  <a:lnTo>
                    <a:pt x="503036" y="1270"/>
                  </a:lnTo>
                  <a:lnTo>
                    <a:pt x="503036" y="1270"/>
                  </a:lnTo>
                  <a:lnTo>
                    <a:pt x="0" y="386173"/>
                  </a:lnTo>
                  <a:lnTo>
                    <a:pt x="25406" y="386173"/>
                  </a:lnTo>
                  <a:lnTo>
                    <a:pt x="510658" y="16514"/>
                  </a:lnTo>
                  <a:lnTo>
                    <a:pt x="511928" y="1270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4892BC4-BE0D-DEC9-9F79-735DB6908E35}"/>
                </a:ext>
              </a:extLst>
            </p:cNvPr>
            <p:cNvSpPr/>
            <p:nvPr/>
          </p:nvSpPr>
          <p:spPr>
            <a:xfrm>
              <a:off x="3785473" y="5569016"/>
              <a:ext cx="35568" cy="33028"/>
            </a:xfrm>
            <a:custGeom>
              <a:avLst/>
              <a:gdLst>
                <a:gd name="connsiteX0" fmla="*/ 30487 w 35568"/>
                <a:gd name="connsiteY0" fmla="*/ 5081 h 33028"/>
                <a:gd name="connsiteX1" fmla="*/ 20325 w 35568"/>
                <a:gd name="connsiteY1" fmla="*/ 1270 h 33028"/>
                <a:gd name="connsiteX2" fmla="*/ 20325 w 35568"/>
                <a:gd name="connsiteY2" fmla="*/ 1270 h 33028"/>
                <a:gd name="connsiteX3" fmla="*/ 16514 w 35568"/>
                <a:gd name="connsiteY3" fmla="*/ 0 h 33028"/>
                <a:gd name="connsiteX4" fmla="*/ 0 w 35568"/>
                <a:gd name="connsiteY4" fmla="*/ 12703 h 33028"/>
                <a:gd name="connsiteX5" fmla="*/ 0 w 35568"/>
                <a:gd name="connsiteY5" fmla="*/ 16514 h 33028"/>
                <a:gd name="connsiteX6" fmla="*/ 0 w 35568"/>
                <a:gd name="connsiteY6" fmla="*/ 16514 h 33028"/>
                <a:gd name="connsiteX7" fmla="*/ 0 w 35568"/>
                <a:gd name="connsiteY7" fmla="*/ 27947 h 33028"/>
                <a:gd name="connsiteX8" fmla="*/ 0 w 35568"/>
                <a:gd name="connsiteY8" fmla="*/ 33028 h 33028"/>
                <a:gd name="connsiteX9" fmla="*/ 35568 w 35568"/>
                <a:gd name="connsiteY9" fmla="*/ 3811 h 33028"/>
                <a:gd name="connsiteX10" fmla="*/ 35568 w 35568"/>
                <a:gd name="connsiteY10" fmla="*/ 3811 h 33028"/>
                <a:gd name="connsiteX11" fmla="*/ 30487 w 35568"/>
                <a:gd name="connsiteY11" fmla="*/ 5081 h 3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568" h="33028">
                  <a:moveTo>
                    <a:pt x="30487" y="5081"/>
                  </a:moveTo>
                  <a:lnTo>
                    <a:pt x="20325" y="1270"/>
                  </a:lnTo>
                  <a:lnTo>
                    <a:pt x="20325" y="1270"/>
                  </a:lnTo>
                  <a:lnTo>
                    <a:pt x="16514" y="0"/>
                  </a:lnTo>
                  <a:lnTo>
                    <a:pt x="0" y="12703"/>
                  </a:lnTo>
                  <a:lnTo>
                    <a:pt x="0" y="16514"/>
                  </a:lnTo>
                  <a:lnTo>
                    <a:pt x="0" y="16514"/>
                  </a:lnTo>
                  <a:lnTo>
                    <a:pt x="0" y="27947"/>
                  </a:lnTo>
                  <a:lnTo>
                    <a:pt x="0" y="33028"/>
                  </a:lnTo>
                  <a:lnTo>
                    <a:pt x="35568" y="3811"/>
                  </a:lnTo>
                  <a:lnTo>
                    <a:pt x="35568" y="3811"/>
                  </a:lnTo>
                  <a:cubicBezTo>
                    <a:pt x="34298" y="5081"/>
                    <a:pt x="33028" y="6352"/>
                    <a:pt x="30487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0722BF75-9938-9B6B-DFCA-1EC831D1C2EA}"/>
                </a:ext>
              </a:extLst>
            </p:cNvPr>
            <p:cNvSpPr/>
            <p:nvPr/>
          </p:nvSpPr>
          <p:spPr>
            <a:xfrm>
              <a:off x="3823581" y="5562664"/>
              <a:ext cx="564" cy="12703"/>
            </a:xfrm>
            <a:custGeom>
              <a:avLst/>
              <a:gdLst>
                <a:gd name="connsiteX0" fmla="*/ 0 w 564"/>
                <a:gd name="connsiteY0" fmla="*/ 0 h 12703"/>
                <a:gd name="connsiteX1" fmla="*/ 0 w 564"/>
                <a:gd name="connsiteY1" fmla="*/ 0 h 12703"/>
                <a:gd name="connsiteX2" fmla="*/ 0 w 564"/>
                <a:gd name="connsiteY2" fmla="*/ 0 h 12703"/>
                <a:gd name="connsiteX3" fmla="*/ 0 w 564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D2F17432-508C-BE4D-A60C-5B5B4189BC9B}"/>
                </a:ext>
              </a:extLst>
            </p:cNvPr>
            <p:cNvSpPr/>
            <p:nvPr/>
          </p:nvSpPr>
          <p:spPr>
            <a:xfrm>
              <a:off x="2393231" y="6707209"/>
              <a:ext cx="12702" cy="13973"/>
            </a:xfrm>
            <a:custGeom>
              <a:avLst/>
              <a:gdLst>
                <a:gd name="connsiteX0" fmla="*/ 3811 w 12702"/>
                <a:gd name="connsiteY0" fmla="*/ 0 h 13973"/>
                <a:gd name="connsiteX1" fmla="*/ 0 w 12702"/>
                <a:gd name="connsiteY1" fmla="*/ 2541 h 13973"/>
                <a:gd name="connsiteX2" fmla="*/ 10162 w 12702"/>
                <a:gd name="connsiteY2" fmla="*/ 2541 h 13973"/>
                <a:gd name="connsiteX3" fmla="*/ 10162 w 12702"/>
                <a:gd name="connsiteY3" fmla="*/ 12703 h 13973"/>
                <a:gd name="connsiteX4" fmla="*/ 8892 w 12702"/>
                <a:gd name="connsiteY4" fmla="*/ 13973 h 13973"/>
                <a:gd name="connsiteX5" fmla="*/ 12703 w 12702"/>
                <a:gd name="connsiteY5" fmla="*/ 11433 h 13973"/>
                <a:gd name="connsiteX6" fmla="*/ 12703 w 12702"/>
                <a:gd name="connsiteY6" fmla="*/ 11433 h 13973"/>
                <a:gd name="connsiteX7" fmla="*/ 12703 w 12702"/>
                <a:gd name="connsiteY7" fmla="*/ 1270 h 13973"/>
                <a:gd name="connsiteX8" fmla="*/ 3811 w 12702"/>
                <a:gd name="connsiteY8" fmla="*/ 0 h 13973"/>
                <a:gd name="connsiteX9" fmla="*/ 3811 w 12702"/>
                <a:gd name="connsiteY9" fmla="*/ 0 h 1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02" h="13973">
                  <a:moveTo>
                    <a:pt x="3811" y="0"/>
                  </a:moveTo>
                  <a:lnTo>
                    <a:pt x="0" y="2541"/>
                  </a:lnTo>
                  <a:cubicBezTo>
                    <a:pt x="2541" y="0"/>
                    <a:pt x="7622" y="0"/>
                    <a:pt x="10162" y="2541"/>
                  </a:cubicBezTo>
                  <a:cubicBezTo>
                    <a:pt x="12703" y="5082"/>
                    <a:pt x="12703" y="10162"/>
                    <a:pt x="10162" y="12703"/>
                  </a:cubicBezTo>
                  <a:cubicBezTo>
                    <a:pt x="10162" y="12703"/>
                    <a:pt x="8892" y="13973"/>
                    <a:pt x="8892" y="13973"/>
                  </a:cubicBezTo>
                  <a:lnTo>
                    <a:pt x="12703" y="11433"/>
                  </a:lnTo>
                  <a:lnTo>
                    <a:pt x="12703" y="11433"/>
                  </a:lnTo>
                  <a:lnTo>
                    <a:pt x="12703" y="1270"/>
                  </a:lnTo>
                  <a:lnTo>
                    <a:pt x="3811" y="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E09FE0C4-99E3-E695-9AD7-9D0B9B30F188}"/>
                </a:ext>
              </a:extLst>
            </p:cNvPr>
            <p:cNvSpPr/>
            <p:nvPr/>
          </p:nvSpPr>
          <p:spPr>
            <a:xfrm>
              <a:off x="2421178" y="6702445"/>
              <a:ext cx="12702" cy="953"/>
            </a:xfrm>
            <a:custGeom>
              <a:avLst/>
              <a:gdLst>
                <a:gd name="connsiteX0" fmla="*/ 0 w 12702"/>
                <a:gd name="connsiteY0" fmla="*/ 953 h 953"/>
                <a:gd name="connsiteX1" fmla="*/ 0 w 12702"/>
                <a:gd name="connsiteY1" fmla="*/ 953 h 953"/>
                <a:gd name="connsiteX2" fmla="*/ 0 w 12702"/>
                <a:gd name="connsiteY2" fmla="*/ 953 h 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953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6116E0FF-3DC1-045C-4BE1-CC2A1A39FEED}"/>
                </a:ext>
              </a:extLst>
            </p:cNvPr>
            <p:cNvSpPr/>
            <p:nvPr/>
          </p:nvSpPr>
          <p:spPr>
            <a:xfrm>
              <a:off x="2416097" y="6697047"/>
              <a:ext cx="1270" cy="1269"/>
            </a:xfrm>
            <a:custGeom>
              <a:avLst/>
              <a:gdLst>
                <a:gd name="connsiteX0" fmla="*/ 1270 w 1270"/>
                <a:gd name="connsiteY0" fmla="*/ 127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1270 w 1270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1270" y="1270"/>
                  </a:moveTo>
                  <a:lnTo>
                    <a:pt x="0" y="0"/>
                  </a:lnTo>
                  <a:lnTo>
                    <a:pt x="1270" y="1270"/>
                  </a:lnTo>
                  <a:lnTo>
                    <a:pt x="127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50D1521D-6331-8290-2411-E88FB47397C1}"/>
                </a:ext>
              </a:extLst>
            </p:cNvPr>
            <p:cNvSpPr/>
            <p:nvPr/>
          </p:nvSpPr>
          <p:spPr>
            <a:xfrm>
              <a:off x="2419908" y="670085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2E0EAA13-86DA-35BB-855E-6503B7B14884}"/>
                </a:ext>
              </a:extLst>
            </p:cNvPr>
            <p:cNvSpPr/>
            <p:nvPr/>
          </p:nvSpPr>
          <p:spPr>
            <a:xfrm>
              <a:off x="2211580" y="6708428"/>
              <a:ext cx="194406" cy="147407"/>
            </a:xfrm>
            <a:custGeom>
              <a:avLst/>
              <a:gdLst>
                <a:gd name="connsiteX0" fmla="*/ 190544 w 194406"/>
                <a:gd name="connsiteY0" fmla="*/ 14025 h 147407"/>
                <a:gd name="connsiteX1" fmla="*/ 193085 w 194406"/>
                <a:gd name="connsiteY1" fmla="*/ 3863 h 147407"/>
                <a:gd name="connsiteX2" fmla="*/ 182922 w 194406"/>
                <a:gd name="connsiteY2" fmla="*/ 1322 h 147407"/>
                <a:gd name="connsiteX3" fmla="*/ 181652 w 194406"/>
                <a:gd name="connsiteY3" fmla="*/ 2592 h 147407"/>
                <a:gd name="connsiteX4" fmla="*/ 171490 w 194406"/>
                <a:gd name="connsiteY4" fmla="*/ 11484 h 147407"/>
                <a:gd name="connsiteX5" fmla="*/ 0 w 194406"/>
                <a:gd name="connsiteY5" fmla="*/ 147407 h 147407"/>
                <a:gd name="connsiteX6" fmla="*/ 24135 w 194406"/>
                <a:gd name="connsiteY6" fmla="*/ 147407 h 147407"/>
                <a:gd name="connsiteX7" fmla="*/ 179111 w 194406"/>
                <a:gd name="connsiteY7" fmla="*/ 24187 h 147407"/>
                <a:gd name="connsiteX8" fmla="*/ 190544 w 194406"/>
                <a:gd name="connsiteY8" fmla="*/ 14025 h 14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406" h="147407">
                  <a:moveTo>
                    <a:pt x="190544" y="14025"/>
                  </a:moveTo>
                  <a:cubicBezTo>
                    <a:pt x="194355" y="11484"/>
                    <a:pt x="195625" y="7673"/>
                    <a:pt x="193085" y="3863"/>
                  </a:cubicBezTo>
                  <a:cubicBezTo>
                    <a:pt x="190544" y="51"/>
                    <a:pt x="186733" y="-1219"/>
                    <a:pt x="182922" y="1322"/>
                  </a:cubicBezTo>
                  <a:cubicBezTo>
                    <a:pt x="182922" y="1322"/>
                    <a:pt x="181652" y="1322"/>
                    <a:pt x="181652" y="2592"/>
                  </a:cubicBezTo>
                  <a:lnTo>
                    <a:pt x="171490" y="11484"/>
                  </a:lnTo>
                  <a:lnTo>
                    <a:pt x="0" y="147407"/>
                  </a:lnTo>
                  <a:lnTo>
                    <a:pt x="24135" y="147407"/>
                  </a:lnTo>
                  <a:lnTo>
                    <a:pt x="179111" y="24187"/>
                  </a:lnTo>
                  <a:lnTo>
                    <a:pt x="190544" y="140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FD9AD3A2-8EF5-6CE4-4DCE-E1C22BB2F846}"/>
                </a:ext>
              </a:extLst>
            </p:cNvPr>
            <p:cNvSpPr/>
            <p:nvPr/>
          </p:nvSpPr>
          <p:spPr>
            <a:xfrm>
              <a:off x="1073397" y="6194006"/>
              <a:ext cx="16513" cy="24135"/>
            </a:xfrm>
            <a:custGeom>
              <a:avLst/>
              <a:gdLst>
                <a:gd name="connsiteX0" fmla="*/ 16514 w 16513"/>
                <a:gd name="connsiteY0" fmla="*/ 17784 h 24135"/>
                <a:gd name="connsiteX1" fmla="*/ 15243 w 16513"/>
                <a:gd name="connsiteY1" fmla="*/ 8892 h 24135"/>
                <a:gd name="connsiteX2" fmla="*/ 3811 w 16513"/>
                <a:gd name="connsiteY2" fmla="*/ 5081 h 24135"/>
                <a:gd name="connsiteX3" fmla="*/ 3811 w 16513"/>
                <a:gd name="connsiteY3" fmla="*/ 5081 h 24135"/>
                <a:gd name="connsiteX4" fmla="*/ 2541 w 16513"/>
                <a:gd name="connsiteY4" fmla="*/ 3811 h 24135"/>
                <a:gd name="connsiteX5" fmla="*/ 1270 w 16513"/>
                <a:gd name="connsiteY5" fmla="*/ 2540 h 24135"/>
                <a:gd name="connsiteX6" fmla="*/ 1270 w 16513"/>
                <a:gd name="connsiteY6" fmla="*/ 2540 h 24135"/>
                <a:gd name="connsiteX7" fmla="*/ 1270 w 16513"/>
                <a:gd name="connsiteY7" fmla="*/ 2540 h 24135"/>
                <a:gd name="connsiteX8" fmla="*/ 0 w 16513"/>
                <a:gd name="connsiteY8" fmla="*/ 1270 h 24135"/>
                <a:gd name="connsiteX9" fmla="*/ 0 w 16513"/>
                <a:gd name="connsiteY9" fmla="*/ 0 h 24135"/>
                <a:gd name="connsiteX10" fmla="*/ 0 w 16513"/>
                <a:gd name="connsiteY10" fmla="*/ 0 h 24135"/>
                <a:gd name="connsiteX11" fmla="*/ 0 w 16513"/>
                <a:gd name="connsiteY11" fmla="*/ 0 h 24135"/>
                <a:gd name="connsiteX12" fmla="*/ 2541 w 16513"/>
                <a:gd name="connsiteY12" fmla="*/ 24136 h 24135"/>
                <a:gd name="connsiteX13" fmla="*/ 2541 w 16513"/>
                <a:gd name="connsiteY13" fmla="*/ 22865 h 24135"/>
                <a:gd name="connsiteX14" fmla="*/ 2541 w 16513"/>
                <a:gd name="connsiteY14" fmla="*/ 21595 h 24135"/>
                <a:gd name="connsiteX15" fmla="*/ 2541 w 16513"/>
                <a:gd name="connsiteY15" fmla="*/ 21595 h 24135"/>
                <a:gd name="connsiteX16" fmla="*/ 3811 w 16513"/>
                <a:gd name="connsiteY16" fmla="*/ 20325 h 24135"/>
                <a:gd name="connsiteX17" fmla="*/ 3811 w 16513"/>
                <a:gd name="connsiteY17" fmla="*/ 19055 h 24135"/>
                <a:gd name="connsiteX18" fmla="*/ 5081 w 16513"/>
                <a:gd name="connsiteY18" fmla="*/ 17784 h 24135"/>
                <a:gd name="connsiteX19" fmla="*/ 6351 w 16513"/>
                <a:gd name="connsiteY19" fmla="*/ 17784 h 24135"/>
                <a:gd name="connsiteX20" fmla="*/ 7622 w 16513"/>
                <a:gd name="connsiteY20" fmla="*/ 17784 h 24135"/>
                <a:gd name="connsiteX21" fmla="*/ 8892 w 16513"/>
                <a:gd name="connsiteY21" fmla="*/ 17784 h 24135"/>
                <a:gd name="connsiteX22" fmla="*/ 10162 w 16513"/>
                <a:gd name="connsiteY22" fmla="*/ 17784 h 24135"/>
                <a:gd name="connsiteX23" fmla="*/ 11433 w 16513"/>
                <a:gd name="connsiteY23" fmla="*/ 17784 h 24135"/>
                <a:gd name="connsiteX24" fmla="*/ 11433 w 16513"/>
                <a:gd name="connsiteY24" fmla="*/ 17784 h 24135"/>
                <a:gd name="connsiteX25" fmla="*/ 16514 w 16513"/>
                <a:gd name="connsiteY25" fmla="*/ 17784 h 2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513" h="24135">
                  <a:moveTo>
                    <a:pt x="16514" y="17784"/>
                  </a:moveTo>
                  <a:lnTo>
                    <a:pt x="15243" y="8892"/>
                  </a:lnTo>
                  <a:lnTo>
                    <a:pt x="3811" y="5081"/>
                  </a:lnTo>
                  <a:lnTo>
                    <a:pt x="3811" y="5081"/>
                  </a:lnTo>
                  <a:lnTo>
                    <a:pt x="2541" y="3811"/>
                  </a:lnTo>
                  <a:cubicBezTo>
                    <a:pt x="2541" y="3811"/>
                    <a:pt x="1270" y="2540"/>
                    <a:pt x="1270" y="2540"/>
                  </a:cubicBezTo>
                  <a:lnTo>
                    <a:pt x="1270" y="2540"/>
                  </a:lnTo>
                  <a:lnTo>
                    <a:pt x="1270" y="2540"/>
                  </a:lnTo>
                  <a:cubicBezTo>
                    <a:pt x="1270" y="2540"/>
                    <a:pt x="127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2541" y="24136"/>
                  </a:lnTo>
                  <a:cubicBezTo>
                    <a:pt x="2541" y="24136"/>
                    <a:pt x="2541" y="22865"/>
                    <a:pt x="2541" y="22865"/>
                  </a:cubicBezTo>
                  <a:cubicBezTo>
                    <a:pt x="2541" y="22865"/>
                    <a:pt x="2541" y="21595"/>
                    <a:pt x="2541" y="21595"/>
                  </a:cubicBezTo>
                  <a:lnTo>
                    <a:pt x="2541" y="21595"/>
                  </a:lnTo>
                  <a:cubicBezTo>
                    <a:pt x="2541" y="21595"/>
                    <a:pt x="2541" y="20325"/>
                    <a:pt x="3811" y="20325"/>
                  </a:cubicBezTo>
                  <a:cubicBezTo>
                    <a:pt x="3811" y="20325"/>
                    <a:pt x="3811" y="19055"/>
                    <a:pt x="3811" y="19055"/>
                  </a:cubicBezTo>
                  <a:lnTo>
                    <a:pt x="5081" y="17784"/>
                  </a:lnTo>
                  <a:lnTo>
                    <a:pt x="6351" y="17784"/>
                  </a:lnTo>
                  <a:lnTo>
                    <a:pt x="7622" y="17784"/>
                  </a:lnTo>
                  <a:lnTo>
                    <a:pt x="8892" y="17784"/>
                  </a:lnTo>
                  <a:lnTo>
                    <a:pt x="10162" y="17784"/>
                  </a:lnTo>
                  <a:lnTo>
                    <a:pt x="11433" y="17784"/>
                  </a:lnTo>
                  <a:lnTo>
                    <a:pt x="11433" y="17784"/>
                  </a:lnTo>
                  <a:lnTo>
                    <a:pt x="16514" y="1778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6CA39941-6FFE-24A1-79F8-C127325E11B3}"/>
                </a:ext>
              </a:extLst>
            </p:cNvPr>
            <p:cNvSpPr/>
            <p:nvPr/>
          </p:nvSpPr>
          <p:spPr>
            <a:xfrm>
              <a:off x="1073397" y="61901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58C8C83-B213-DAD9-54B8-4DD6B58C3C09}"/>
                </a:ext>
              </a:extLst>
            </p:cNvPr>
            <p:cNvSpPr/>
            <p:nvPr/>
          </p:nvSpPr>
          <p:spPr>
            <a:xfrm>
              <a:off x="1075938" y="62181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7A05FFC-6D12-72AD-1E42-8C88D75ABECD}"/>
                </a:ext>
              </a:extLst>
            </p:cNvPr>
            <p:cNvSpPr/>
            <p:nvPr/>
          </p:nvSpPr>
          <p:spPr>
            <a:xfrm>
              <a:off x="1074667" y="618765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96B1C2B1-0A50-B2DB-0F77-894593096BFF}"/>
                </a:ext>
              </a:extLst>
            </p:cNvPr>
            <p:cNvSpPr/>
            <p:nvPr/>
          </p:nvSpPr>
          <p:spPr>
            <a:xfrm>
              <a:off x="1074667" y="619654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2AC43A59-A5F5-B857-D3FB-ECE1859CABEF}"/>
                </a:ext>
              </a:extLst>
            </p:cNvPr>
            <p:cNvSpPr/>
            <p:nvPr/>
          </p:nvSpPr>
          <p:spPr>
            <a:xfrm>
              <a:off x="1075938" y="5735426"/>
              <a:ext cx="619903" cy="454768"/>
            </a:xfrm>
            <a:custGeom>
              <a:avLst/>
              <a:gdLst>
                <a:gd name="connsiteX0" fmla="*/ 7622 w 619903"/>
                <a:gd name="connsiteY0" fmla="*/ 449688 h 454768"/>
                <a:gd name="connsiteX1" fmla="*/ 20325 w 619903"/>
                <a:gd name="connsiteY1" fmla="*/ 454769 h 454768"/>
                <a:gd name="connsiteX2" fmla="*/ 619903 w 619903"/>
                <a:gd name="connsiteY2" fmla="*/ 16514 h 454768"/>
                <a:gd name="connsiteX3" fmla="*/ 618633 w 619903"/>
                <a:gd name="connsiteY3" fmla="*/ 3811 h 454768"/>
                <a:gd name="connsiteX4" fmla="*/ 618633 w 619903"/>
                <a:gd name="connsiteY4" fmla="*/ 0 h 454768"/>
                <a:gd name="connsiteX5" fmla="*/ 0 w 619903"/>
                <a:gd name="connsiteY5" fmla="*/ 450958 h 454768"/>
                <a:gd name="connsiteX6" fmla="*/ 0 w 619903"/>
                <a:gd name="connsiteY6" fmla="*/ 450958 h 454768"/>
                <a:gd name="connsiteX7" fmla="*/ 7622 w 619903"/>
                <a:gd name="connsiteY7" fmla="*/ 449688 h 45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9903" h="454768">
                  <a:moveTo>
                    <a:pt x="7622" y="449688"/>
                  </a:moveTo>
                  <a:lnTo>
                    <a:pt x="20325" y="454769"/>
                  </a:lnTo>
                  <a:lnTo>
                    <a:pt x="619903" y="16514"/>
                  </a:lnTo>
                  <a:lnTo>
                    <a:pt x="618633" y="3811"/>
                  </a:lnTo>
                  <a:lnTo>
                    <a:pt x="618633" y="0"/>
                  </a:lnTo>
                  <a:lnTo>
                    <a:pt x="0" y="450958"/>
                  </a:lnTo>
                  <a:lnTo>
                    <a:pt x="0" y="450958"/>
                  </a:lnTo>
                  <a:cubicBezTo>
                    <a:pt x="2541" y="449688"/>
                    <a:pt x="5081" y="449688"/>
                    <a:pt x="7622" y="44968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FA34091-CD1E-5C00-380F-985D239FFA7C}"/>
                </a:ext>
              </a:extLst>
            </p:cNvPr>
            <p:cNvSpPr/>
            <p:nvPr/>
          </p:nvSpPr>
          <p:spPr>
            <a:xfrm>
              <a:off x="1073397" y="6191465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251584B-B1D1-2635-3F3A-CF557A659C04}"/>
                </a:ext>
              </a:extLst>
            </p:cNvPr>
            <p:cNvSpPr/>
            <p:nvPr/>
          </p:nvSpPr>
          <p:spPr>
            <a:xfrm>
              <a:off x="1074667" y="6187655"/>
              <a:ext cx="12702" cy="952"/>
            </a:xfrm>
            <a:custGeom>
              <a:avLst/>
              <a:gdLst>
                <a:gd name="connsiteX0" fmla="*/ 0 w 12702"/>
                <a:gd name="connsiteY0" fmla="*/ 0 h 952"/>
                <a:gd name="connsiteX1" fmla="*/ 0 w 12702"/>
                <a:gd name="connsiteY1" fmla="*/ 0 h 952"/>
                <a:gd name="connsiteX2" fmla="*/ 0 w 12702"/>
                <a:gd name="connsiteY2" fmla="*/ 0 h 952"/>
                <a:gd name="connsiteX3" fmla="*/ 0 w 12702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0"/>
                  </a:moveTo>
                  <a:cubicBezTo>
                    <a:pt x="0" y="1270"/>
                    <a:pt x="0" y="1270"/>
                    <a:pt x="0" y="0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D111FCCD-ED90-C69F-30DB-914899A45DA7}"/>
                </a:ext>
              </a:extLst>
            </p:cNvPr>
            <p:cNvSpPr/>
            <p:nvPr/>
          </p:nvSpPr>
          <p:spPr>
            <a:xfrm>
              <a:off x="1075938" y="6216871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1270 h 1270"/>
                <a:gd name="connsiteX4" fmla="*/ 0 w 12702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4A063397-FD5A-D0B1-8C99-F6911A78A115}"/>
                </a:ext>
              </a:extLst>
            </p:cNvPr>
            <p:cNvSpPr/>
            <p:nvPr/>
          </p:nvSpPr>
          <p:spPr>
            <a:xfrm>
              <a:off x="1086100" y="6210520"/>
              <a:ext cx="650389" cy="250250"/>
            </a:xfrm>
            <a:custGeom>
              <a:avLst/>
              <a:gdLst>
                <a:gd name="connsiteX0" fmla="*/ 641498 w 650389"/>
                <a:gd name="connsiteY0" fmla="*/ 250250 h 250250"/>
                <a:gd name="connsiteX1" fmla="*/ 644039 w 650389"/>
                <a:gd name="connsiteY1" fmla="*/ 250250 h 250250"/>
                <a:gd name="connsiteX2" fmla="*/ 645309 w 650389"/>
                <a:gd name="connsiteY2" fmla="*/ 250250 h 250250"/>
                <a:gd name="connsiteX3" fmla="*/ 646579 w 650389"/>
                <a:gd name="connsiteY3" fmla="*/ 250250 h 250250"/>
                <a:gd name="connsiteX4" fmla="*/ 647849 w 650389"/>
                <a:gd name="connsiteY4" fmla="*/ 248980 h 250250"/>
                <a:gd name="connsiteX5" fmla="*/ 649120 w 650389"/>
                <a:gd name="connsiteY5" fmla="*/ 247709 h 250250"/>
                <a:gd name="connsiteX6" fmla="*/ 650390 w 650389"/>
                <a:gd name="connsiteY6" fmla="*/ 245169 h 250250"/>
                <a:gd name="connsiteX7" fmla="*/ 650390 w 650389"/>
                <a:gd name="connsiteY7" fmla="*/ 245169 h 250250"/>
                <a:gd name="connsiteX8" fmla="*/ 650390 w 650389"/>
                <a:gd name="connsiteY8" fmla="*/ 245169 h 250250"/>
                <a:gd name="connsiteX9" fmla="*/ 650390 w 650389"/>
                <a:gd name="connsiteY9" fmla="*/ 242628 h 250250"/>
                <a:gd name="connsiteX10" fmla="*/ 650390 w 650389"/>
                <a:gd name="connsiteY10" fmla="*/ 241358 h 250250"/>
                <a:gd name="connsiteX11" fmla="*/ 645309 w 650389"/>
                <a:gd name="connsiteY11" fmla="*/ 235006 h 250250"/>
                <a:gd name="connsiteX12" fmla="*/ 633876 w 650389"/>
                <a:gd name="connsiteY12" fmla="*/ 231196 h 250250"/>
                <a:gd name="connsiteX13" fmla="*/ 3811 w 650389"/>
                <a:gd name="connsiteY13" fmla="*/ 1270 h 250250"/>
                <a:gd name="connsiteX14" fmla="*/ 0 w 650389"/>
                <a:gd name="connsiteY14" fmla="*/ 0 h 250250"/>
                <a:gd name="connsiteX15" fmla="*/ 0 w 650389"/>
                <a:gd name="connsiteY15" fmla="*/ 0 h 250250"/>
                <a:gd name="connsiteX16" fmla="*/ 5081 w 650389"/>
                <a:gd name="connsiteY16" fmla="*/ 6352 h 250250"/>
                <a:gd name="connsiteX17" fmla="*/ 6351 w 650389"/>
                <a:gd name="connsiteY17" fmla="*/ 17784 h 250250"/>
                <a:gd name="connsiteX18" fmla="*/ 641498 w 650389"/>
                <a:gd name="connsiteY18" fmla="*/ 250250 h 250250"/>
                <a:gd name="connsiteX19" fmla="*/ 641498 w 650389"/>
                <a:gd name="connsiteY19" fmla="*/ 250250 h 250250"/>
                <a:gd name="connsiteX20" fmla="*/ 641498 w 650389"/>
                <a:gd name="connsiteY20" fmla="*/ 250250 h 25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0389" h="250250">
                  <a:moveTo>
                    <a:pt x="641498" y="250250"/>
                  </a:moveTo>
                  <a:lnTo>
                    <a:pt x="644039" y="250250"/>
                  </a:lnTo>
                  <a:lnTo>
                    <a:pt x="645309" y="250250"/>
                  </a:lnTo>
                  <a:lnTo>
                    <a:pt x="646579" y="250250"/>
                  </a:lnTo>
                  <a:cubicBezTo>
                    <a:pt x="646579" y="250250"/>
                    <a:pt x="647849" y="250250"/>
                    <a:pt x="647849" y="248980"/>
                  </a:cubicBezTo>
                  <a:cubicBezTo>
                    <a:pt x="647849" y="248980"/>
                    <a:pt x="649120" y="248980"/>
                    <a:pt x="649120" y="247709"/>
                  </a:cubicBezTo>
                  <a:cubicBezTo>
                    <a:pt x="649120" y="247709"/>
                    <a:pt x="650390" y="246439"/>
                    <a:pt x="650390" y="245169"/>
                  </a:cubicBezTo>
                  <a:lnTo>
                    <a:pt x="650390" y="245169"/>
                  </a:lnTo>
                  <a:lnTo>
                    <a:pt x="650390" y="245169"/>
                  </a:lnTo>
                  <a:cubicBezTo>
                    <a:pt x="650390" y="243899"/>
                    <a:pt x="650390" y="243899"/>
                    <a:pt x="650390" y="242628"/>
                  </a:cubicBezTo>
                  <a:cubicBezTo>
                    <a:pt x="650390" y="242628"/>
                    <a:pt x="650390" y="242628"/>
                    <a:pt x="650390" y="241358"/>
                  </a:cubicBezTo>
                  <a:cubicBezTo>
                    <a:pt x="650390" y="238818"/>
                    <a:pt x="647849" y="236277"/>
                    <a:pt x="645309" y="235006"/>
                  </a:cubicBezTo>
                  <a:lnTo>
                    <a:pt x="633876" y="231196"/>
                  </a:lnTo>
                  <a:lnTo>
                    <a:pt x="3811" y="127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541" y="1270"/>
                    <a:pt x="5081" y="3811"/>
                    <a:pt x="5081" y="6352"/>
                  </a:cubicBezTo>
                  <a:lnTo>
                    <a:pt x="6351" y="17784"/>
                  </a:lnTo>
                  <a:lnTo>
                    <a:pt x="641498" y="250250"/>
                  </a:lnTo>
                  <a:lnTo>
                    <a:pt x="641498" y="250250"/>
                  </a:lnTo>
                  <a:lnTo>
                    <a:pt x="641498" y="25025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521736A7-D209-511C-87A5-CADA0EC0A25B}"/>
                </a:ext>
              </a:extLst>
            </p:cNvPr>
            <p:cNvSpPr/>
            <p:nvPr/>
          </p:nvSpPr>
          <p:spPr>
            <a:xfrm>
              <a:off x="1075938" y="6214331"/>
              <a:ext cx="1270" cy="1269"/>
            </a:xfrm>
            <a:custGeom>
              <a:avLst/>
              <a:gdLst>
                <a:gd name="connsiteX0" fmla="*/ 0 w 1270"/>
                <a:gd name="connsiteY0" fmla="*/ 1270 h 1269"/>
                <a:gd name="connsiteX1" fmla="*/ 1270 w 1270"/>
                <a:gd name="connsiteY1" fmla="*/ 0 h 1269"/>
                <a:gd name="connsiteX2" fmla="*/ 0 w 1270"/>
                <a:gd name="connsiteY2" fmla="*/ 1270 h 1269"/>
                <a:gd name="connsiteX3" fmla="*/ 0 w 1270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1270"/>
                  </a:moveTo>
                  <a:cubicBezTo>
                    <a:pt x="0" y="1270"/>
                    <a:pt x="0" y="0"/>
                    <a:pt x="1270" y="0"/>
                  </a:cubicBezTo>
                  <a:cubicBezTo>
                    <a:pt x="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E26E8AE8-3153-6F44-36C1-DB6DA2B686F2}"/>
                </a:ext>
              </a:extLst>
            </p:cNvPr>
            <p:cNvSpPr/>
            <p:nvPr/>
          </p:nvSpPr>
          <p:spPr>
            <a:xfrm>
              <a:off x="1073397" y="6183317"/>
              <a:ext cx="654200" cy="252046"/>
            </a:xfrm>
            <a:custGeom>
              <a:avLst/>
              <a:gdLst>
                <a:gd name="connsiteX0" fmla="*/ 0 w 654200"/>
                <a:gd name="connsiteY0" fmla="*/ 11959 h 252046"/>
                <a:gd name="connsiteX1" fmla="*/ 1270 w 654200"/>
                <a:gd name="connsiteY1" fmla="*/ 13229 h 252046"/>
                <a:gd name="connsiteX2" fmla="*/ 1270 w 654200"/>
                <a:gd name="connsiteY2" fmla="*/ 14499 h 252046"/>
                <a:gd name="connsiteX3" fmla="*/ 2541 w 654200"/>
                <a:gd name="connsiteY3" fmla="*/ 15770 h 252046"/>
                <a:gd name="connsiteX4" fmla="*/ 3811 w 654200"/>
                <a:gd name="connsiteY4" fmla="*/ 17040 h 252046"/>
                <a:gd name="connsiteX5" fmla="*/ 3811 w 654200"/>
                <a:gd name="connsiteY5" fmla="*/ 17040 h 252046"/>
                <a:gd name="connsiteX6" fmla="*/ 15243 w 654200"/>
                <a:gd name="connsiteY6" fmla="*/ 20851 h 252046"/>
                <a:gd name="connsiteX7" fmla="*/ 645309 w 654200"/>
                <a:gd name="connsiteY7" fmla="*/ 250776 h 252046"/>
                <a:gd name="connsiteX8" fmla="*/ 650390 w 654200"/>
                <a:gd name="connsiteY8" fmla="*/ 252047 h 252046"/>
                <a:gd name="connsiteX9" fmla="*/ 645309 w 654200"/>
                <a:gd name="connsiteY9" fmla="*/ 241884 h 252046"/>
                <a:gd name="connsiteX10" fmla="*/ 654201 w 654200"/>
                <a:gd name="connsiteY10" fmla="*/ 236803 h 252046"/>
                <a:gd name="connsiteX11" fmla="*/ 654201 w 654200"/>
                <a:gd name="connsiteY11" fmla="*/ 236803 h 252046"/>
                <a:gd name="connsiteX12" fmla="*/ 650390 w 654200"/>
                <a:gd name="connsiteY12" fmla="*/ 235532 h 252046"/>
                <a:gd name="connsiteX13" fmla="*/ 22865 w 654200"/>
                <a:gd name="connsiteY13" fmla="*/ 5608 h 252046"/>
                <a:gd name="connsiteX14" fmla="*/ 10162 w 654200"/>
                <a:gd name="connsiteY14" fmla="*/ 526 h 252046"/>
                <a:gd name="connsiteX15" fmla="*/ 2541 w 654200"/>
                <a:gd name="connsiteY15" fmla="*/ 1796 h 252046"/>
                <a:gd name="connsiteX16" fmla="*/ 1270 w 654200"/>
                <a:gd name="connsiteY16" fmla="*/ 3067 h 252046"/>
                <a:gd name="connsiteX17" fmla="*/ 1270 w 654200"/>
                <a:gd name="connsiteY17" fmla="*/ 3067 h 252046"/>
                <a:gd name="connsiteX18" fmla="*/ 0 w 654200"/>
                <a:gd name="connsiteY18" fmla="*/ 4337 h 252046"/>
                <a:gd name="connsiteX19" fmla="*/ 0 w 654200"/>
                <a:gd name="connsiteY19" fmla="*/ 4337 h 252046"/>
                <a:gd name="connsiteX20" fmla="*/ 0 w 654200"/>
                <a:gd name="connsiteY20" fmla="*/ 4337 h 252046"/>
                <a:gd name="connsiteX21" fmla="*/ 0 w 654200"/>
                <a:gd name="connsiteY21" fmla="*/ 4337 h 252046"/>
                <a:gd name="connsiteX22" fmla="*/ 0 w 654200"/>
                <a:gd name="connsiteY22" fmla="*/ 5608 h 252046"/>
                <a:gd name="connsiteX23" fmla="*/ 0 w 654200"/>
                <a:gd name="connsiteY23" fmla="*/ 6878 h 252046"/>
                <a:gd name="connsiteX24" fmla="*/ 0 w 654200"/>
                <a:gd name="connsiteY24" fmla="*/ 6878 h 252046"/>
                <a:gd name="connsiteX25" fmla="*/ 0 w 654200"/>
                <a:gd name="connsiteY25" fmla="*/ 11959 h 25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4200" h="252046">
                  <a:moveTo>
                    <a:pt x="0" y="11959"/>
                  </a:moveTo>
                  <a:cubicBezTo>
                    <a:pt x="0" y="11959"/>
                    <a:pt x="0" y="13229"/>
                    <a:pt x="1270" y="13229"/>
                  </a:cubicBezTo>
                  <a:lnTo>
                    <a:pt x="1270" y="14499"/>
                  </a:lnTo>
                  <a:cubicBezTo>
                    <a:pt x="1270" y="14499"/>
                    <a:pt x="2541" y="15770"/>
                    <a:pt x="2541" y="15770"/>
                  </a:cubicBezTo>
                  <a:lnTo>
                    <a:pt x="3811" y="17040"/>
                  </a:lnTo>
                  <a:lnTo>
                    <a:pt x="3811" y="17040"/>
                  </a:lnTo>
                  <a:lnTo>
                    <a:pt x="15243" y="20851"/>
                  </a:lnTo>
                  <a:lnTo>
                    <a:pt x="645309" y="250776"/>
                  </a:lnTo>
                  <a:lnTo>
                    <a:pt x="650390" y="252047"/>
                  </a:lnTo>
                  <a:cubicBezTo>
                    <a:pt x="646579" y="250776"/>
                    <a:pt x="644039" y="245695"/>
                    <a:pt x="645309" y="241884"/>
                  </a:cubicBezTo>
                  <a:cubicBezTo>
                    <a:pt x="646579" y="238073"/>
                    <a:pt x="650390" y="235532"/>
                    <a:pt x="654201" y="236803"/>
                  </a:cubicBezTo>
                  <a:cubicBezTo>
                    <a:pt x="654201" y="236803"/>
                    <a:pt x="654201" y="236803"/>
                    <a:pt x="654201" y="236803"/>
                  </a:cubicBezTo>
                  <a:lnTo>
                    <a:pt x="650390" y="235532"/>
                  </a:lnTo>
                  <a:lnTo>
                    <a:pt x="22865" y="5608"/>
                  </a:lnTo>
                  <a:lnTo>
                    <a:pt x="10162" y="526"/>
                  </a:lnTo>
                  <a:cubicBezTo>
                    <a:pt x="7622" y="-744"/>
                    <a:pt x="5081" y="526"/>
                    <a:pt x="2541" y="1796"/>
                  </a:cubicBezTo>
                  <a:lnTo>
                    <a:pt x="1270" y="3067"/>
                  </a:lnTo>
                  <a:lnTo>
                    <a:pt x="1270" y="3067"/>
                  </a:lnTo>
                  <a:cubicBezTo>
                    <a:pt x="1270" y="3067"/>
                    <a:pt x="1270" y="4337"/>
                    <a:pt x="0" y="4337"/>
                  </a:cubicBezTo>
                  <a:lnTo>
                    <a:pt x="0" y="4337"/>
                  </a:lnTo>
                  <a:lnTo>
                    <a:pt x="0" y="4337"/>
                  </a:lnTo>
                  <a:lnTo>
                    <a:pt x="0" y="4337"/>
                  </a:lnTo>
                  <a:cubicBezTo>
                    <a:pt x="0" y="4337"/>
                    <a:pt x="0" y="5608"/>
                    <a:pt x="0" y="5608"/>
                  </a:cubicBezTo>
                  <a:lnTo>
                    <a:pt x="0" y="6878"/>
                  </a:lnTo>
                  <a:lnTo>
                    <a:pt x="0" y="6878"/>
                  </a:lnTo>
                  <a:cubicBezTo>
                    <a:pt x="1270" y="9418"/>
                    <a:pt x="0" y="10689"/>
                    <a:pt x="0" y="11959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2F2AA28A-4694-6158-8679-357D13E2E666}"/>
                </a:ext>
              </a:extLst>
            </p:cNvPr>
            <p:cNvSpPr/>
            <p:nvPr/>
          </p:nvSpPr>
          <p:spPr>
            <a:xfrm>
              <a:off x="3807068" y="5515663"/>
              <a:ext cx="64467" cy="45730"/>
            </a:xfrm>
            <a:custGeom>
              <a:avLst/>
              <a:gdLst>
                <a:gd name="connsiteX0" fmla="*/ 0 w 64467"/>
                <a:gd name="connsiteY0" fmla="*/ 39379 h 45730"/>
                <a:gd name="connsiteX1" fmla="*/ 3811 w 64467"/>
                <a:gd name="connsiteY1" fmla="*/ 40650 h 45730"/>
                <a:gd name="connsiteX2" fmla="*/ 3811 w 64467"/>
                <a:gd name="connsiteY2" fmla="*/ 40650 h 45730"/>
                <a:gd name="connsiteX3" fmla="*/ 13973 w 64467"/>
                <a:gd name="connsiteY3" fmla="*/ 44461 h 45730"/>
                <a:gd name="connsiteX4" fmla="*/ 16514 w 64467"/>
                <a:gd name="connsiteY4" fmla="*/ 45731 h 45730"/>
                <a:gd name="connsiteX5" fmla="*/ 58433 w 64467"/>
                <a:gd name="connsiteY5" fmla="*/ 12703 h 45730"/>
                <a:gd name="connsiteX6" fmla="*/ 60974 w 64467"/>
                <a:gd name="connsiteY6" fmla="*/ 10162 h 45730"/>
                <a:gd name="connsiteX7" fmla="*/ 60974 w 64467"/>
                <a:gd name="connsiteY7" fmla="*/ 10162 h 45730"/>
                <a:gd name="connsiteX8" fmla="*/ 62244 w 64467"/>
                <a:gd name="connsiteY8" fmla="*/ 8892 h 45730"/>
                <a:gd name="connsiteX9" fmla="*/ 63515 w 64467"/>
                <a:gd name="connsiteY9" fmla="*/ 7622 h 45730"/>
                <a:gd name="connsiteX10" fmla="*/ 63515 w 64467"/>
                <a:gd name="connsiteY10" fmla="*/ 1270 h 45730"/>
                <a:gd name="connsiteX11" fmla="*/ 57163 w 64467"/>
                <a:gd name="connsiteY11" fmla="*/ 5081 h 45730"/>
                <a:gd name="connsiteX12" fmla="*/ 49541 w 64467"/>
                <a:gd name="connsiteY12" fmla="*/ 0 h 45730"/>
                <a:gd name="connsiteX13" fmla="*/ 47001 w 64467"/>
                <a:gd name="connsiteY13" fmla="*/ 2540 h 45730"/>
                <a:gd name="connsiteX14" fmla="*/ 0 w 64467"/>
                <a:gd name="connsiteY14" fmla="*/ 39379 h 4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67" h="45730">
                  <a:moveTo>
                    <a:pt x="0" y="39379"/>
                  </a:moveTo>
                  <a:lnTo>
                    <a:pt x="3811" y="40650"/>
                  </a:lnTo>
                  <a:lnTo>
                    <a:pt x="3811" y="40650"/>
                  </a:lnTo>
                  <a:lnTo>
                    <a:pt x="13973" y="44461"/>
                  </a:lnTo>
                  <a:cubicBezTo>
                    <a:pt x="15243" y="44461"/>
                    <a:pt x="16514" y="45731"/>
                    <a:pt x="16514" y="45731"/>
                  </a:cubicBezTo>
                  <a:lnTo>
                    <a:pt x="58433" y="12703"/>
                  </a:lnTo>
                  <a:lnTo>
                    <a:pt x="60974" y="10162"/>
                  </a:lnTo>
                  <a:lnTo>
                    <a:pt x="60974" y="10162"/>
                  </a:lnTo>
                  <a:lnTo>
                    <a:pt x="62244" y="8892"/>
                  </a:lnTo>
                  <a:lnTo>
                    <a:pt x="63515" y="7622"/>
                  </a:lnTo>
                  <a:cubicBezTo>
                    <a:pt x="64785" y="5081"/>
                    <a:pt x="64785" y="2540"/>
                    <a:pt x="63515" y="1270"/>
                  </a:cubicBezTo>
                  <a:cubicBezTo>
                    <a:pt x="62244" y="3811"/>
                    <a:pt x="59704" y="5081"/>
                    <a:pt x="57163" y="5081"/>
                  </a:cubicBezTo>
                  <a:cubicBezTo>
                    <a:pt x="54622" y="5081"/>
                    <a:pt x="50812" y="3811"/>
                    <a:pt x="49541" y="0"/>
                  </a:cubicBezTo>
                  <a:lnTo>
                    <a:pt x="47001" y="2540"/>
                  </a:lnTo>
                  <a:lnTo>
                    <a:pt x="0" y="39379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0C88DC7F-005A-5219-B2A1-BED56DEF9155}"/>
                </a:ext>
              </a:extLst>
            </p:cNvPr>
            <p:cNvSpPr/>
            <p:nvPr/>
          </p:nvSpPr>
          <p:spPr>
            <a:xfrm>
              <a:off x="3805797" y="5558854"/>
              <a:ext cx="19054" cy="17040"/>
            </a:xfrm>
            <a:custGeom>
              <a:avLst/>
              <a:gdLst>
                <a:gd name="connsiteX0" fmla="*/ 10162 w 19054"/>
                <a:gd name="connsiteY0" fmla="*/ 7622 h 17040"/>
                <a:gd name="connsiteX1" fmla="*/ 0 w 19054"/>
                <a:gd name="connsiteY1" fmla="*/ 12703 h 17040"/>
                <a:gd name="connsiteX2" fmla="*/ 0 w 19054"/>
                <a:gd name="connsiteY2" fmla="*/ 12703 h 17040"/>
                <a:gd name="connsiteX3" fmla="*/ 10162 w 19054"/>
                <a:gd name="connsiteY3" fmla="*/ 16514 h 17040"/>
                <a:gd name="connsiteX4" fmla="*/ 17784 w 19054"/>
                <a:gd name="connsiteY4" fmla="*/ 15243 h 17040"/>
                <a:gd name="connsiteX5" fmla="*/ 19054 w 19054"/>
                <a:gd name="connsiteY5" fmla="*/ 13973 h 17040"/>
                <a:gd name="connsiteX6" fmla="*/ 19054 w 19054"/>
                <a:gd name="connsiteY6" fmla="*/ 12703 h 17040"/>
                <a:gd name="connsiteX7" fmla="*/ 19054 w 19054"/>
                <a:gd name="connsiteY7" fmla="*/ 12703 h 17040"/>
                <a:gd name="connsiteX8" fmla="*/ 19054 w 19054"/>
                <a:gd name="connsiteY8" fmla="*/ 11433 h 17040"/>
                <a:gd name="connsiteX9" fmla="*/ 19054 w 19054"/>
                <a:gd name="connsiteY9" fmla="*/ 10162 h 17040"/>
                <a:gd name="connsiteX10" fmla="*/ 19054 w 19054"/>
                <a:gd name="connsiteY10" fmla="*/ 8892 h 17040"/>
                <a:gd name="connsiteX11" fmla="*/ 19054 w 19054"/>
                <a:gd name="connsiteY11" fmla="*/ 7622 h 17040"/>
                <a:gd name="connsiteX12" fmla="*/ 17784 w 19054"/>
                <a:gd name="connsiteY12" fmla="*/ 6352 h 17040"/>
                <a:gd name="connsiteX13" fmla="*/ 16514 w 19054"/>
                <a:gd name="connsiteY13" fmla="*/ 5081 h 17040"/>
                <a:gd name="connsiteX14" fmla="*/ 16514 w 19054"/>
                <a:gd name="connsiteY14" fmla="*/ 5081 h 17040"/>
                <a:gd name="connsiteX15" fmla="*/ 13973 w 19054"/>
                <a:gd name="connsiteY15" fmla="*/ 3811 h 17040"/>
                <a:gd name="connsiteX16" fmla="*/ 3811 w 19054"/>
                <a:gd name="connsiteY16" fmla="*/ 0 h 17040"/>
                <a:gd name="connsiteX17" fmla="*/ 3811 w 19054"/>
                <a:gd name="connsiteY17" fmla="*/ 0 h 17040"/>
                <a:gd name="connsiteX18" fmla="*/ 10162 w 19054"/>
                <a:gd name="connsiteY18" fmla="*/ 7622 h 1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4" h="17040">
                  <a:moveTo>
                    <a:pt x="10162" y="7622"/>
                  </a:moveTo>
                  <a:cubicBezTo>
                    <a:pt x="8892" y="11433"/>
                    <a:pt x="5081" y="13973"/>
                    <a:pt x="0" y="12703"/>
                  </a:cubicBezTo>
                  <a:lnTo>
                    <a:pt x="0" y="12703"/>
                  </a:lnTo>
                  <a:lnTo>
                    <a:pt x="10162" y="16514"/>
                  </a:lnTo>
                  <a:cubicBezTo>
                    <a:pt x="12703" y="17784"/>
                    <a:pt x="15243" y="16514"/>
                    <a:pt x="17784" y="15243"/>
                  </a:cubicBezTo>
                  <a:lnTo>
                    <a:pt x="19054" y="13973"/>
                  </a:lnTo>
                  <a:cubicBezTo>
                    <a:pt x="19054" y="13973"/>
                    <a:pt x="19054" y="12703"/>
                    <a:pt x="19054" y="12703"/>
                  </a:cubicBezTo>
                  <a:lnTo>
                    <a:pt x="19054" y="12703"/>
                  </a:lnTo>
                  <a:cubicBezTo>
                    <a:pt x="19054" y="12703"/>
                    <a:pt x="19054" y="12703"/>
                    <a:pt x="19054" y="11433"/>
                  </a:cubicBezTo>
                  <a:cubicBezTo>
                    <a:pt x="19054" y="11433"/>
                    <a:pt x="19054" y="10162"/>
                    <a:pt x="19054" y="10162"/>
                  </a:cubicBezTo>
                  <a:cubicBezTo>
                    <a:pt x="19054" y="10162"/>
                    <a:pt x="19054" y="8892"/>
                    <a:pt x="19054" y="8892"/>
                  </a:cubicBezTo>
                  <a:lnTo>
                    <a:pt x="19054" y="7622"/>
                  </a:lnTo>
                  <a:cubicBezTo>
                    <a:pt x="19054" y="7622"/>
                    <a:pt x="19054" y="6352"/>
                    <a:pt x="17784" y="6352"/>
                  </a:cubicBezTo>
                  <a:lnTo>
                    <a:pt x="16514" y="5081"/>
                  </a:lnTo>
                  <a:lnTo>
                    <a:pt x="16514" y="5081"/>
                  </a:lnTo>
                  <a:cubicBezTo>
                    <a:pt x="15243" y="3811"/>
                    <a:pt x="15243" y="3811"/>
                    <a:pt x="13973" y="3811"/>
                  </a:cubicBezTo>
                  <a:lnTo>
                    <a:pt x="3811" y="0"/>
                  </a:lnTo>
                  <a:lnTo>
                    <a:pt x="3811" y="0"/>
                  </a:lnTo>
                  <a:cubicBezTo>
                    <a:pt x="8892" y="0"/>
                    <a:pt x="10162" y="3811"/>
                    <a:pt x="1016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1A1566E3-8AD2-80A0-50F3-54739C9A526E}"/>
                </a:ext>
              </a:extLst>
            </p:cNvPr>
            <p:cNvSpPr/>
            <p:nvPr/>
          </p:nvSpPr>
          <p:spPr>
            <a:xfrm>
              <a:off x="1533243" y="36343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FCEAD3B-6C2E-AF5D-CE94-97244A890E34}"/>
                </a:ext>
              </a:extLst>
            </p:cNvPr>
            <p:cNvSpPr/>
            <p:nvPr/>
          </p:nvSpPr>
          <p:spPr>
            <a:xfrm>
              <a:off x="1534513" y="363180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DB63CE4F-077C-B7D2-E3CC-9FC4197407CD}"/>
                </a:ext>
              </a:extLst>
            </p:cNvPr>
            <p:cNvSpPr/>
            <p:nvPr/>
          </p:nvSpPr>
          <p:spPr>
            <a:xfrm>
              <a:off x="1548487" y="3633071"/>
              <a:ext cx="948908" cy="280737"/>
            </a:xfrm>
            <a:custGeom>
              <a:avLst/>
              <a:gdLst>
                <a:gd name="connsiteX0" fmla="*/ 948909 w 948908"/>
                <a:gd name="connsiteY0" fmla="*/ 266764 h 280737"/>
                <a:gd name="connsiteX1" fmla="*/ 10162 w 948908"/>
                <a:gd name="connsiteY1" fmla="*/ 0 h 280737"/>
                <a:gd name="connsiteX2" fmla="*/ 0 w 948908"/>
                <a:gd name="connsiteY2" fmla="*/ 6352 h 280737"/>
                <a:gd name="connsiteX3" fmla="*/ 0 w 948908"/>
                <a:gd name="connsiteY3" fmla="*/ 12703 h 280737"/>
                <a:gd name="connsiteX4" fmla="*/ 942557 w 948908"/>
                <a:gd name="connsiteY4" fmla="*/ 280737 h 280737"/>
                <a:gd name="connsiteX5" fmla="*/ 942557 w 948908"/>
                <a:gd name="connsiteY5" fmla="*/ 275656 h 280737"/>
                <a:gd name="connsiteX6" fmla="*/ 942557 w 948908"/>
                <a:gd name="connsiteY6" fmla="*/ 274386 h 280737"/>
                <a:gd name="connsiteX7" fmla="*/ 942557 w 948908"/>
                <a:gd name="connsiteY7" fmla="*/ 273116 h 280737"/>
                <a:gd name="connsiteX8" fmla="*/ 942557 w 948908"/>
                <a:gd name="connsiteY8" fmla="*/ 271845 h 280737"/>
                <a:gd name="connsiteX9" fmla="*/ 943828 w 948908"/>
                <a:gd name="connsiteY9" fmla="*/ 270575 h 280737"/>
                <a:gd name="connsiteX10" fmla="*/ 945098 w 948908"/>
                <a:gd name="connsiteY10" fmla="*/ 269305 h 280737"/>
                <a:gd name="connsiteX11" fmla="*/ 946368 w 948908"/>
                <a:gd name="connsiteY11" fmla="*/ 269305 h 280737"/>
                <a:gd name="connsiteX12" fmla="*/ 948909 w 948908"/>
                <a:gd name="connsiteY12" fmla="*/ 266764 h 28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8908" h="280737">
                  <a:moveTo>
                    <a:pt x="948909" y="266764"/>
                  </a:moveTo>
                  <a:lnTo>
                    <a:pt x="10162" y="0"/>
                  </a:lnTo>
                  <a:lnTo>
                    <a:pt x="0" y="6352"/>
                  </a:lnTo>
                  <a:lnTo>
                    <a:pt x="0" y="12703"/>
                  </a:lnTo>
                  <a:lnTo>
                    <a:pt x="942557" y="280737"/>
                  </a:lnTo>
                  <a:lnTo>
                    <a:pt x="942557" y="275656"/>
                  </a:lnTo>
                  <a:cubicBezTo>
                    <a:pt x="942557" y="275656"/>
                    <a:pt x="942557" y="275656"/>
                    <a:pt x="942557" y="274386"/>
                  </a:cubicBezTo>
                  <a:cubicBezTo>
                    <a:pt x="942557" y="274386"/>
                    <a:pt x="942557" y="273116"/>
                    <a:pt x="942557" y="273116"/>
                  </a:cubicBezTo>
                  <a:cubicBezTo>
                    <a:pt x="942557" y="273116"/>
                    <a:pt x="942557" y="271845"/>
                    <a:pt x="942557" y="271845"/>
                  </a:cubicBezTo>
                  <a:cubicBezTo>
                    <a:pt x="942557" y="271845"/>
                    <a:pt x="942557" y="270575"/>
                    <a:pt x="943828" y="270575"/>
                  </a:cubicBezTo>
                  <a:lnTo>
                    <a:pt x="945098" y="269305"/>
                  </a:lnTo>
                  <a:lnTo>
                    <a:pt x="946368" y="269305"/>
                  </a:lnTo>
                  <a:lnTo>
                    <a:pt x="948909" y="26676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FA43D46C-7A90-BB2B-07E4-BB3324B9A47D}"/>
                </a:ext>
              </a:extLst>
            </p:cNvPr>
            <p:cNvSpPr/>
            <p:nvPr/>
          </p:nvSpPr>
          <p:spPr>
            <a:xfrm>
              <a:off x="3690201" y="6153356"/>
              <a:ext cx="109245" cy="101624"/>
            </a:xfrm>
            <a:custGeom>
              <a:avLst/>
              <a:gdLst>
                <a:gd name="connsiteX0" fmla="*/ 0 w 109245"/>
                <a:gd name="connsiteY0" fmla="*/ 96543 h 101624"/>
                <a:gd name="connsiteX1" fmla="*/ 0 w 109245"/>
                <a:gd name="connsiteY1" fmla="*/ 97814 h 101624"/>
                <a:gd name="connsiteX2" fmla="*/ 0 w 109245"/>
                <a:gd name="connsiteY2" fmla="*/ 99084 h 101624"/>
                <a:gd name="connsiteX3" fmla="*/ 0 w 109245"/>
                <a:gd name="connsiteY3" fmla="*/ 99084 h 101624"/>
                <a:gd name="connsiteX4" fmla="*/ 0 w 109245"/>
                <a:gd name="connsiteY4" fmla="*/ 99084 h 101624"/>
                <a:gd name="connsiteX5" fmla="*/ 0 w 109245"/>
                <a:gd name="connsiteY5" fmla="*/ 100354 h 101624"/>
                <a:gd name="connsiteX6" fmla="*/ 0 w 109245"/>
                <a:gd name="connsiteY6" fmla="*/ 101624 h 101624"/>
                <a:gd name="connsiteX7" fmla="*/ 0 w 109245"/>
                <a:gd name="connsiteY7" fmla="*/ 101624 h 101624"/>
                <a:gd name="connsiteX8" fmla="*/ 0 w 109245"/>
                <a:gd name="connsiteY8" fmla="*/ 101624 h 101624"/>
                <a:gd name="connsiteX9" fmla="*/ 109245 w 109245"/>
                <a:gd name="connsiteY9" fmla="*/ 11433 h 101624"/>
                <a:gd name="connsiteX10" fmla="*/ 105434 w 109245"/>
                <a:gd name="connsiteY10" fmla="*/ 10163 h 101624"/>
                <a:gd name="connsiteX11" fmla="*/ 105434 w 109245"/>
                <a:gd name="connsiteY11" fmla="*/ 10163 h 101624"/>
                <a:gd name="connsiteX12" fmla="*/ 104164 w 109245"/>
                <a:gd name="connsiteY12" fmla="*/ 8892 h 101624"/>
                <a:gd name="connsiteX13" fmla="*/ 102894 w 109245"/>
                <a:gd name="connsiteY13" fmla="*/ 8892 h 101624"/>
                <a:gd name="connsiteX14" fmla="*/ 101623 w 109245"/>
                <a:gd name="connsiteY14" fmla="*/ 7622 h 101624"/>
                <a:gd name="connsiteX15" fmla="*/ 100353 w 109245"/>
                <a:gd name="connsiteY15" fmla="*/ 6352 h 101624"/>
                <a:gd name="connsiteX16" fmla="*/ 100353 w 109245"/>
                <a:gd name="connsiteY16" fmla="*/ 5081 h 101624"/>
                <a:gd name="connsiteX17" fmla="*/ 100353 w 109245"/>
                <a:gd name="connsiteY17" fmla="*/ 3811 h 101624"/>
                <a:gd name="connsiteX18" fmla="*/ 100353 w 109245"/>
                <a:gd name="connsiteY18" fmla="*/ 3811 h 101624"/>
                <a:gd name="connsiteX19" fmla="*/ 100353 w 109245"/>
                <a:gd name="connsiteY19" fmla="*/ 0 h 101624"/>
                <a:gd name="connsiteX20" fmla="*/ 2541 w 109245"/>
                <a:gd name="connsiteY20" fmla="*/ 80029 h 101624"/>
                <a:gd name="connsiteX21" fmla="*/ 2541 w 109245"/>
                <a:gd name="connsiteY21" fmla="*/ 95273 h 101624"/>
                <a:gd name="connsiteX22" fmla="*/ 0 w 109245"/>
                <a:gd name="connsiteY22" fmla="*/ 96543 h 10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9245" h="101624">
                  <a:moveTo>
                    <a:pt x="0" y="96543"/>
                  </a:moveTo>
                  <a:cubicBezTo>
                    <a:pt x="0" y="96543"/>
                    <a:pt x="0" y="97814"/>
                    <a:pt x="0" y="97814"/>
                  </a:cubicBezTo>
                  <a:cubicBezTo>
                    <a:pt x="0" y="97814"/>
                    <a:pt x="0" y="97814"/>
                    <a:pt x="0" y="99084"/>
                  </a:cubicBezTo>
                  <a:lnTo>
                    <a:pt x="0" y="99084"/>
                  </a:lnTo>
                  <a:lnTo>
                    <a:pt x="0" y="99084"/>
                  </a:lnTo>
                  <a:cubicBezTo>
                    <a:pt x="0" y="99084"/>
                    <a:pt x="0" y="100354"/>
                    <a:pt x="0" y="100354"/>
                  </a:cubicBezTo>
                  <a:lnTo>
                    <a:pt x="0" y="101624"/>
                  </a:lnTo>
                  <a:lnTo>
                    <a:pt x="0" y="101624"/>
                  </a:lnTo>
                  <a:lnTo>
                    <a:pt x="0" y="101624"/>
                  </a:lnTo>
                  <a:lnTo>
                    <a:pt x="109245" y="11433"/>
                  </a:lnTo>
                  <a:lnTo>
                    <a:pt x="105434" y="10163"/>
                  </a:lnTo>
                  <a:lnTo>
                    <a:pt x="105434" y="10163"/>
                  </a:lnTo>
                  <a:lnTo>
                    <a:pt x="104164" y="8892"/>
                  </a:lnTo>
                  <a:lnTo>
                    <a:pt x="102894" y="8892"/>
                  </a:lnTo>
                  <a:lnTo>
                    <a:pt x="101623" y="7622"/>
                  </a:lnTo>
                  <a:lnTo>
                    <a:pt x="100353" y="6352"/>
                  </a:lnTo>
                  <a:cubicBezTo>
                    <a:pt x="100353" y="6352"/>
                    <a:pt x="100353" y="5081"/>
                    <a:pt x="100353" y="5081"/>
                  </a:cubicBezTo>
                  <a:cubicBezTo>
                    <a:pt x="100353" y="5081"/>
                    <a:pt x="100353" y="3811"/>
                    <a:pt x="100353" y="3811"/>
                  </a:cubicBezTo>
                  <a:lnTo>
                    <a:pt x="100353" y="3811"/>
                  </a:lnTo>
                  <a:lnTo>
                    <a:pt x="100353" y="0"/>
                  </a:lnTo>
                  <a:lnTo>
                    <a:pt x="2541" y="80029"/>
                  </a:lnTo>
                  <a:lnTo>
                    <a:pt x="2541" y="95273"/>
                  </a:lnTo>
                  <a:lnTo>
                    <a:pt x="0" y="9654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373AF6B2-EF0C-ADA4-DE8A-6C1F4692835E}"/>
                </a:ext>
              </a:extLst>
            </p:cNvPr>
            <p:cNvSpPr/>
            <p:nvPr/>
          </p:nvSpPr>
          <p:spPr>
            <a:xfrm>
              <a:off x="3723228" y="3347253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BDED5A5-BD77-2D65-6BC6-686C9B372FE1}"/>
                </a:ext>
              </a:extLst>
            </p:cNvPr>
            <p:cNvSpPr/>
            <p:nvPr/>
          </p:nvSpPr>
          <p:spPr>
            <a:xfrm>
              <a:off x="3719417" y="33434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03358541-2F0F-B12E-B12E-968D24DBB939}"/>
                </a:ext>
              </a:extLst>
            </p:cNvPr>
            <p:cNvSpPr/>
            <p:nvPr/>
          </p:nvSpPr>
          <p:spPr>
            <a:xfrm>
              <a:off x="3721958" y="334471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3458A12F-DDFA-4E60-B5C8-1B3ACD2DFAFD}"/>
                </a:ext>
              </a:extLst>
            </p:cNvPr>
            <p:cNvSpPr/>
            <p:nvPr/>
          </p:nvSpPr>
          <p:spPr>
            <a:xfrm>
              <a:off x="3596199" y="3351064"/>
              <a:ext cx="111785" cy="82569"/>
            </a:xfrm>
            <a:custGeom>
              <a:avLst/>
              <a:gdLst>
                <a:gd name="connsiteX0" fmla="*/ 1270 w 111785"/>
                <a:gd name="connsiteY0" fmla="*/ 72408 h 82569"/>
                <a:gd name="connsiteX1" fmla="*/ 1270 w 111785"/>
                <a:gd name="connsiteY1" fmla="*/ 72408 h 82569"/>
                <a:gd name="connsiteX2" fmla="*/ 2540 w 111785"/>
                <a:gd name="connsiteY2" fmla="*/ 72408 h 82569"/>
                <a:gd name="connsiteX3" fmla="*/ 3811 w 111785"/>
                <a:gd name="connsiteY3" fmla="*/ 73678 h 82569"/>
                <a:gd name="connsiteX4" fmla="*/ 5081 w 111785"/>
                <a:gd name="connsiteY4" fmla="*/ 74948 h 82569"/>
                <a:gd name="connsiteX5" fmla="*/ 6351 w 111785"/>
                <a:gd name="connsiteY5" fmla="*/ 76218 h 82569"/>
                <a:gd name="connsiteX6" fmla="*/ 6351 w 111785"/>
                <a:gd name="connsiteY6" fmla="*/ 77489 h 82569"/>
                <a:gd name="connsiteX7" fmla="*/ 6351 w 111785"/>
                <a:gd name="connsiteY7" fmla="*/ 78759 h 82569"/>
                <a:gd name="connsiteX8" fmla="*/ 6351 w 111785"/>
                <a:gd name="connsiteY8" fmla="*/ 78759 h 82569"/>
                <a:gd name="connsiteX9" fmla="*/ 6351 w 111785"/>
                <a:gd name="connsiteY9" fmla="*/ 82570 h 82569"/>
                <a:gd name="connsiteX10" fmla="*/ 111786 w 111785"/>
                <a:gd name="connsiteY10" fmla="*/ 10163 h 82569"/>
                <a:gd name="connsiteX11" fmla="*/ 111786 w 111785"/>
                <a:gd name="connsiteY11" fmla="*/ 2541 h 82569"/>
                <a:gd name="connsiteX12" fmla="*/ 101623 w 111785"/>
                <a:gd name="connsiteY12" fmla="*/ 0 h 82569"/>
                <a:gd name="connsiteX13" fmla="*/ 0 w 111785"/>
                <a:gd name="connsiteY13" fmla="*/ 71137 h 82569"/>
                <a:gd name="connsiteX14" fmla="*/ 1270 w 111785"/>
                <a:gd name="connsiteY14" fmla="*/ 72408 h 8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785" h="82569">
                  <a:moveTo>
                    <a:pt x="1270" y="72408"/>
                  </a:moveTo>
                  <a:lnTo>
                    <a:pt x="1270" y="72408"/>
                  </a:lnTo>
                  <a:lnTo>
                    <a:pt x="2540" y="72408"/>
                  </a:lnTo>
                  <a:cubicBezTo>
                    <a:pt x="2540" y="72408"/>
                    <a:pt x="3811" y="72408"/>
                    <a:pt x="3811" y="73678"/>
                  </a:cubicBezTo>
                  <a:cubicBezTo>
                    <a:pt x="3811" y="73678"/>
                    <a:pt x="5081" y="73678"/>
                    <a:pt x="5081" y="74948"/>
                  </a:cubicBezTo>
                  <a:lnTo>
                    <a:pt x="6351" y="76218"/>
                  </a:lnTo>
                  <a:lnTo>
                    <a:pt x="6351" y="77489"/>
                  </a:lnTo>
                  <a:cubicBezTo>
                    <a:pt x="6351" y="77489"/>
                    <a:pt x="6351" y="78759"/>
                    <a:pt x="6351" y="78759"/>
                  </a:cubicBezTo>
                  <a:lnTo>
                    <a:pt x="6351" y="78759"/>
                  </a:lnTo>
                  <a:lnTo>
                    <a:pt x="6351" y="82570"/>
                  </a:lnTo>
                  <a:lnTo>
                    <a:pt x="111786" y="10163"/>
                  </a:lnTo>
                  <a:lnTo>
                    <a:pt x="111786" y="2541"/>
                  </a:lnTo>
                  <a:lnTo>
                    <a:pt x="101623" y="0"/>
                  </a:lnTo>
                  <a:lnTo>
                    <a:pt x="0" y="71137"/>
                  </a:lnTo>
                  <a:lnTo>
                    <a:pt x="1270" y="7240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9E083C2A-6C91-3F0E-72E5-29B803F9B4C3}"/>
                </a:ext>
              </a:extLst>
            </p:cNvPr>
            <p:cNvSpPr/>
            <p:nvPr/>
          </p:nvSpPr>
          <p:spPr>
            <a:xfrm>
              <a:off x="3791824" y="6153356"/>
              <a:ext cx="148624" cy="57689"/>
            </a:xfrm>
            <a:custGeom>
              <a:avLst/>
              <a:gdLst>
                <a:gd name="connsiteX0" fmla="*/ 10162 w 148624"/>
                <a:gd name="connsiteY0" fmla="*/ 3811 h 57689"/>
                <a:gd name="connsiteX1" fmla="*/ 2541 w 148624"/>
                <a:gd name="connsiteY1" fmla="*/ 11433 h 57689"/>
                <a:gd name="connsiteX2" fmla="*/ 2541 w 148624"/>
                <a:gd name="connsiteY2" fmla="*/ 11433 h 57689"/>
                <a:gd name="connsiteX3" fmla="*/ 0 w 148624"/>
                <a:gd name="connsiteY3" fmla="*/ 11433 h 57689"/>
                <a:gd name="connsiteX4" fmla="*/ 0 w 148624"/>
                <a:gd name="connsiteY4" fmla="*/ 11433 h 57689"/>
                <a:gd name="connsiteX5" fmla="*/ 3811 w 148624"/>
                <a:gd name="connsiteY5" fmla="*/ 12703 h 57689"/>
                <a:gd name="connsiteX6" fmla="*/ 125759 w 148624"/>
                <a:gd name="connsiteY6" fmla="*/ 53353 h 57689"/>
                <a:gd name="connsiteX7" fmla="*/ 138462 w 148624"/>
                <a:gd name="connsiteY7" fmla="*/ 57164 h 57689"/>
                <a:gd name="connsiteX8" fmla="*/ 146084 w 148624"/>
                <a:gd name="connsiteY8" fmla="*/ 55893 h 57689"/>
                <a:gd name="connsiteX9" fmla="*/ 147354 w 148624"/>
                <a:gd name="connsiteY9" fmla="*/ 54623 h 57689"/>
                <a:gd name="connsiteX10" fmla="*/ 148624 w 148624"/>
                <a:gd name="connsiteY10" fmla="*/ 53353 h 57689"/>
                <a:gd name="connsiteX11" fmla="*/ 148624 w 148624"/>
                <a:gd name="connsiteY11" fmla="*/ 53353 h 57689"/>
                <a:gd name="connsiteX12" fmla="*/ 148624 w 148624"/>
                <a:gd name="connsiteY12" fmla="*/ 52083 h 57689"/>
                <a:gd name="connsiteX13" fmla="*/ 148624 w 148624"/>
                <a:gd name="connsiteY13" fmla="*/ 50812 h 57689"/>
                <a:gd name="connsiteX14" fmla="*/ 148624 w 148624"/>
                <a:gd name="connsiteY14" fmla="*/ 49542 h 57689"/>
                <a:gd name="connsiteX15" fmla="*/ 148624 w 148624"/>
                <a:gd name="connsiteY15" fmla="*/ 48272 h 57689"/>
                <a:gd name="connsiteX16" fmla="*/ 147354 w 148624"/>
                <a:gd name="connsiteY16" fmla="*/ 47001 h 57689"/>
                <a:gd name="connsiteX17" fmla="*/ 146084 w 148624"/>
                <a:gd name="connsiteY17" fmla="*/ 45731 h 57689"/>
                <a:gd name="connsiteX18" fmla="*/ 144813 w 148624"/>
                <a:gd name="connsiteY18" fmla="*/ 44461 h 57689"/>
                <a:gd name="connsiteX19" fmla="*/ 143543 w 148624"/>
                <a:gd name="connsiteY19" fmla="*/ 44461 h 57689"/>
                <a:gd name="connsiteX20" fmla="*/ 143543 w 148624"/>
                <a:gd name="connsiteY20" fmla="*/ 44461 h 57689"/>
                <a:gd name="connsiteX21" fmla="*/ 139732 w 148624"/>
                <a:gd name="connsiteY21" fmla="*/ 43190 h 57689"/>
                <a:gd name="connsiteX22" fmla="*/ 10162 w 148624"/>
                <a:gd name="connsiteY22" fmla="*/ 0 h 57689"/>
                <a:gd name="connsiteX23" fmla="*/ 10162 w 148624"/>
                <a:gd name="connsiteY23" fmla="*/ 3811 h 57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8624" h="57689">
                  <a:moveTo>
                    <a:pt x="10162" y="3811"/>
                  </a:moveTo>
                  <a:cubicBezTo>
                    <a:pt x="10162" y="7622"/>
                    <a:pt x="7622" y="11433"/>
                    <a:pt x="2541" y="11433"/>
                  </a:cubicBezTo>
                  <a:cubicBezTo>
                    <a:pt x="2541" y="11433"/>
                    <a:pt x="2541" y="11433"/>
                    <a:pt x="2541" y="11433"/>
                  </a:cubicBezTo>
                  <a:cubicBezTo>
                    <a:pt x="1270" y="11433"/>
                    <a:pt x="1270" y="11433"/>
                    <a:pt x="0" y="11433"/>
                  </a:cubicBezTo>
                  <a:lnTo>
                    <a:pt x="0" y="11433"/>
                  </a:lnTo>
                  <a:lnTo>
                    <a:pt x="3811" y="12703"/>
                  </a:lnTo>
                  <a:lnTo>
                    <a:pt x="125759" y="53353"/>
                  </a:lnTo>
                  <a:lnTo>
                    <a:pt x="138462" y="57164"/>
                  </a:lnTo>
                  <a:cubicBezTo>
                    <a:pt x="141003" y="58434"/>
                    <a:pt x="143543" y="57164"/>
                    <a:pt x="146084" y="55893"/>
                  </a:cubicBezTo>
                  <a:cubicBezTo>
                    <a:pt x="146084" y="55893"/>
                    <a:pt x="147354" y="54623"/>
                    <a:pt x="147354" y="54623"/>
                  </a:cubicBezTo>
                  <a:cubicBezTo>
                    <a:pt x="147354" y="54623"/>
                    <a:pt x="147354" y="53353"/>
                    <a:pt x="148624" y="53353"/>
                  </a:cubicBezTo>
                  <a:lnTo>
                    <a:pt x="148624" y="53353"/>
                  </a:lnTo>
                  <a:lnTo>
                    <a:pt x="148624" y="52083"/>
                  </a:lnTo>
                  <a:cubicBezTo>
                    <a:pt x="148624" y="52083"/>
                    <a:pt x="148624" y="50812"/>
                    <a:pt x="148624" y="50812"/>
                  </a:cubicBezTo>
                  <a:cubicBezTo>
                    <a:pt x="148624" y="50812"/>
                    <a:pt x="148624" y="49542"/>
                    <a:pt x="148624" y="49542"/>
                  </a:cubicBezTo>
                  <a:lnTo>
                    <a:pt x="148624" y="48272"/>
                  </a:lnTo>
                  <a:lnTo>
                    <a:pt x="147354" y="47001"/>
                  </a:lnTo>
                  <a:lnTo>
                    <a:pt x="146084" y="45731"/>
                  </a:lnTo>
                  <a:lnTo>
                    <a:pt x="144813" y="44461"/>
                  </a:lnTo>
                  <a:lnTo>
                    <a:pt x="143543" y="44461"/>
                  </a:lnTo>
                  <a:lnTo>
                    <a:pt x="143543" y="44461"/>
                  </a:lnTo>
                  <a:lnTo>
                    <a:pt x="139732" y="43190"/>
                  </a:lnTo>
                  <a:lnTo>
                    <a:pt x="10162" y="0"/>
                  </a:lnTo>
                  <a:lnTo>
                    <a:pt x="10162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EEDDBA81-A488-E4A1-6FE4-32ACC9017411}"/>
                </a:ext>
              </a:extLst>
            </p:cNvPr>
            <p:cNvSpPr/>
            <p:nvPr/>
          </p:nvSpPr>
          <p:spPr>
            <a:xfrm>
              <a:off x="2836881" y="144250"/>
              <a:ext cx="952" cy="564"/>
            </a:xfrm>
            <a:custGeom>
              <a:avLst/>
              <a:gdLst>
                <a:gd name="connsiteX0" fmla="*/ 953 w 952"/>
                <a:gd name="connsiteY0" fmla="*/ 565 h 564"/>
                <a:gd name="connsiteX1" fmla="*/ 953 w 952"/>
                <a:gd name="connsiteY1" fmla="*/ 565 h 564"/>
                <a:gd name="connsiteX2" fmla="*/ 953 w 952"/>
                <a:gd name="connsiteY2" fmla="*/ 565 h 564"/>
                <a:gd name="connsiteX3" fmla="*/ 953 w 95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953" y="565"/>
                  </a:moveTo>
                  <a:lnTo>
                    <a:pt x="953" y="565"/>
                  </a:lnTo>
                  <a:lnTo>
                    <a:pt x="953" y="565"/>
                  </a:lnTo>
                  <a:cubicBezTo>
                    <a:pt x="-318" y="-706"/>
                    <a:pt x="-318" y="565"/>
                    <a:pt x="953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4E89C216-A20F-C2F7-B361-0E58FD13DED4}"/>
                </a:ext>
              </a:extLst>
            </p:cNvPr>
            <p:cNvSpPr/>
            <p:nvPr/>
          </p:nvSpPr>
          <p:spPr>
            <a:xfrm>
              <a:off x="2837834" y="14608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F6DF6E37-4A92-EA3D-8ECC-F23BE72C75BF}"/>
                </a:ext>
              </a:extLst>
            </p:cNvPr>
            <p:cNvSpPr/>
            <p:nvPr/>
          </p:nvSpPr>
          <p:spPr>
            <a:xfrm>
              <a:off x="2226823" y="35568"/>
              <a:ext cx="604659" cy="116868"/>
            </a:xfrm>
            <a:custGeom>
              <a:avLst/>
              <a:gdLst>
                <a:gd name="connsiteX0" fmla="*/ 7622 w 604659"/>
                <a:gd name="connsiteY0" fmla="*/ 5081 h 116868"/>
                <a:gd name="connsiteX1" fmla="*/ 3811 w 604659"/>
                <a:gd name="connsiteY1" fmla="*/ 15244 h 116868"/>
                <a:gd name="connsiteX2" fmla="*/ 3811 w 604659"/>
                <a:gd name="connsiteY2" fmla="*/ 15244 h 116868"/>
                <a:gd name="connsiteX3" fmla="*/ 1270 w 604659"/>
                <a:gd name="connsiteY3" fmla="*/ 15244 h 116868"/>
                <a:gd name="connsiteX4" fmla="*/ 579254 w 604659"/>
                <a:gd name="connsiteY4" fmla="*/ 116868 h 116868"/>
                <a:gd name="connsiteX5" fmla="*/ 599578 w 604659"/>
                <a:gd name="connsiteY5" fmla="*/ 106706 h 116868"/>
                <a:gd name="connsiteX6" fmla="*/ 599578 w 604659"/>
                <a:gd name="connsiteY6" fmla="*/ 106706 h 116868"/>
                <a:gd name="connsiteX7" fmla="*/ 600849 w 604659"/>
                <a:gd name="connsiteY7" fmla="*/ 106706 h 116868"/>
                <a:gd name="connsiteX8" fmla="*/ 602119 w 604659"/>
                <a:gd name="connsiteY8" fmla="*/ 106706 h 116868"/>
                <a:gd name="connsiteX9" fmla="*/ 602119 w 604659"/>
                <a:gd name="connsiteY9" fmla="*/ 106706 h 116868"/>
                <a:gd name="connsiteX10" fmla="*/ 603389 w 604659"/>
                <a:gd name="connsiteY10" fmla="*/ 106706 h 116868"/>
                <a:gd name="connsiteX11" fmla="*/ 604659 w 604659"/>
                <a:gd name="connsiteY11" fmla="*/ 106706 h 116868"/>
                <a:gd name="connsiteX12" fmla="*/ 604659 w 604659"/>
                <a:gd name="connsiteY12" fmla="*/ 106706 h 116868"/>
                <a:gd name="connsiteX13" fmla="*/ 1270 w 604659"/>
                <a:gd name="connsiteY13" fmla="*/ 0 h 116868"/>
                <a:gd name="connsiteX14" fmla="*/ 0 w 604659"/>
                <a:gd name="connsiteY14" fmla="*/ 0 h 116868"/>
                <a:gd name="connsiteX15" fmla="*/ 7622 w 604659"/>
                <a:gd name="connsiteY15" fmla="*/ 5081 h 11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4659" h="116868">
                  <a:moveTo>
                    <a:pt x="7622" y="5081"/>
                  </a:moveTo>
                  <a:cubicBezTo>
                    <a:pt x="8892" y="8892"/>
                    <a:pt x="7622" y="12703"/>
                    <a:pt x="3811" y="15244"/>
                  </a:cubicBezTo>
                  <a:cubicBezTo>
                    <a:pt x="3811" y="15244"/>
                    <a:pt x="3811" y="15244"/>
                    <a:pt x="3811" y="15244"/>
                  </a:cubicBezTo>
                  <a:lnTo>
                    <a:pt x="1270" y="15244"/>
                  </a:lnTo>
                  <a:lnTo>
                    <a:pt x="579254" y="116868"/>
                  </a:lnTo>
                  <a:lnTo>
                    <a:pt x="599578" y="106706"/>
                  </a:lnTo>
                  <a:lnTo>
                    <a:pt x="599578" y="106706"/>
                  </a:lnTo>
                  <a:lnTo>
                    <a:pt x="600849" y="106706"/>
                  </a:lnTo>
                  <a:lnTo>
                    <a:pt x="602119" y="106706"/>
                  </a:lnTo>
                  <a:lnTo>
                    <a:pt x="602119" y="106706"/>
                  </a:lnTo>
                  <a:lnTo>
                    <a:pt x="603389" y="106706"/>
                  </a:lnTo>
                  <a:lnTo>
                    <a:pt x="604659" y="106706"/>
                  </a:lnTo>
                  <a:lnTo>
                    <a:pt x="604659" y="106706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5081" y="1270"/>
                    <a:pt x="6351" y="2541"/>
                    <a:pt x="7622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D012770F-3A3E-720D-EBC7-C9C75C2140D8}"/>
                </a:ext>
              </a:extLst>
            </p:cNvPr>
            <p:cNvSpPr/>
            <p:nvPr/>
          </p:nvSpPr>
          <p:spPr>
            <a:xfrm>
              <a:off x="2835293" y="1422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EB08E17-6088-FE3B-5F33-3B55B1B026B8}"/>
                </a:ext>
              </a:extLst>
            </p:cNvPr>
            <p:cNvSpPr/>
            <p:nvPr/>
          </p:nvSpPr>
          <p:spPr>
            <a:xfrm>
              <a:off x="1100073" y="594502"/>
              <a:ext cx="12702" cy="564"/>
            </a:xfrm>
            <a:custGeom>
              <a:avLst/>
              <a:gdLst>
                <a:gd name="connsiteX0" fmla="*/ 0 w 12702"/>
                <a:gd name="connsiteY0" fmla="*/ 0 h 564"/>
                <a:gd name="connsiteX1" fmla="*/ 0 w 12702"/>
                <a:gd name="connsiteY1" fmla="*/ 0 h 564"/>
                <a:gd name="connsiteX2" fmla="*/ 0 w 12702"/>
                <a:gd name="connsiteY2" fmla="*/ 0 h 564"/>
                <a:gd name="connsiteX3" fmla="*/ 0 w 1270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0"/>
                  </a:moveTo>
                  <a:cubicBezTo>
                    <a:pt x="0" y="0"/>
                    <a:pt x="0" y="1270"/>
                    <a:pt x="0" y="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6B7B484A-113B-FB4C-FC8D-EAA4398FABF9}"/>
                </a:ext>
              </a:extLst>
            </p:cNvPr>
            <p:cNvSpPr/>
            <p:nvPr/>
          </p:nvSpPr>
          <p:spPr>
            <a:xfrm>
              <a:off x="1103884" y="58942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AEAF40C0-C813-2D04-4BEA-F2D8340516D3}"/>
                </a:ext>
              </a:extLst>
            </p:cNvPr>
            <p:cNvSpPr/>
            <p:nvPr/>
          </p:nvSpPr>
          <p:spPr>
            <a:xfrm>
              <a:off x="1116587" y="591962"/>
              <a:ext cx="602118" cy="130841"/>
            </a:xfrm>
            <a:custGeom>
              <a:avLst/>
              <a:gdLst>
                <a:gd name="connsiteX0" fmla="*/ 597038 w 602118"/>
                <a:gd name="connsiteY0" fmla="*/ 125760 h 130841"/>
                <a:gd name="connsiteX1" fmla="*/ 597038 w 602118"/>
                <a:gd name="connsiteY1" fmla="*/ 125760 h 130841"/>
                <a:gd name="connsiteX2" fmla="*/ 597038 w 602118"/>
                <a:gd name="connsiteY2" fmla="*/ 125760 h 130841"/>
                <a:gd name="connsiteX3" fmla="*/ 597038 w 602118"/>
                <a:gd name="connsiteY3" fmla="*/ 123220 h 130841"/>
                <a:gd name="connsiteX4" fmla="*/ 597038 w 602118"/>
                <a:gd name="connsiteY4" fmla="*/ 121949 h 130841"/>
                <a:gd name="connsiteX5" fmla="*/ 598308 w 602118"/>
                <a:gd name="connsiteY5" fmla="*/ 120679 h 130841"/>
                <a:gd name="connsiteX6" fmla="*/ 598308 w 602118"/>
                <a:gd name="connsiteY6" fmla="*/ 119409 h 130841"/>
                <a:gd name="connsiteX7" fmla="*/ 599578 w 602118"/>
                <a:gd name="connsiteY7" fmla="*/ 118138 h 130841"/>
                <a:gd name="connsiteX8" fmla="*/ 602119 w 602118"/>
                <a:gd name="connsiteY8" fmla="*/ 116868 h 130841"/>
                <a:gd name="connsiteX9" fmla="*/ 15243 w 602118"/>
                <a:gd name="connsiteY9" fmla="*/ 0 h 130841"/>
                <a:gd name="connsiteX10" fmla="*/ 0 w 602118"/>
                <a:gd name="connsiteY10" fmla="*/ 7622 h 130841"/>
                <a:gd name="connsiteX11" fmla="*/ 0 w 602118"/>
                <a:gd name="connsiteY11" fmla="*/ 12703 h 130841"/>
                <a:gd name="connsiteX12" fmla="*/ 597038 w 602118"/>
                <a:gd name="connsiteY12" fmla="*/ 130841 h 130841"/>
                <a:gd name="connsiteX13" fmla="*/ 597038 w 602118"/>
                <a:gd name="connsiteY13" fmla="*/ 125760 h 13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2118" h="130841">
                  <a:moveTo>
                    <a:pt x="597038" y="125760"/>
                  </a:moveTo>
                  <a:lnTo>
                    <a:pt x="597038" y="125760"/>
                  </a:lnTo>
                  <a:lnTo>
                    <a:pt x="597038" y="125760"/>
                  </a:lnTo>
                  <a:cubicBezTo>
                    <a:pt x="597038" y="124490"/>
                    <a:pt x="597038" y="124490"/>
                    <a:pt x="597038" y="123220"/>
                  </a:cubicBezTo>
                  <a:cubicBezTo>
                    <a:pt x="597038" y="123220"/>
                    <a:pt x="597038" y="123220"/>
                    <a:pt x="597038" y="121949"/>
                  </a:cubicBezTo>
                  <a:cubicBezTo>
                    <a:pt x="597038" y="121949"/>
                    <a:pt x="597038" y="120679"/>
                    <a:pt x="598308" y="120679"/>
                  </a:cubicBezTo>
                  <a:lnTo>
                    <a:pt x="598308" y="119409"/>
                  </a:lnTo>
                  <a:lnTo>
                    <a:pt x="599578" y="118138"/>
                  </a:lnTo>
                  <a:lnTo>
                    <a:pt x="602119" y="116868"/>
                  </a:lnTo>
                  <a:lnTo>
                    <a:pt x="15243" y="0"/>
                  </a:lnTo>
                  <a:lnTo>
                    <a:pt x="0" y="7622"/>
                  </a:lnTo>
                  <a:lnTo>
                    <a:pt x="0" y="12703"/>
                  </a:lnTo>
                  <a:lnTo>
                    <a:pt x="597038" y="130841"/>
                  </a:lnTo>
                  <a:lnTo>
                    <a:pt x="597038" y="12576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03DF645-D1D1-6B98-23AD-B077B35A901B}"/>
                </a:ext>
              </a:extLst>
            </p:cNvPr>
            <p:cNvSpPr/>
            <p:nvPr/>
          </p:nvSpPr>
          <p:spPr>
            <a:xfrm>
              <a:off x="2837834" y="148061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lnTo>
                    <a:pt x="0" y="565"/>
                  </a:lnTo>
                  <a:cubicBezTo>
                    <a:pt x="0" y="565"/>
                    <a:pt x="0" y="565"/>
                    <a:pt x="0" y="565"/>
                  </a:cubicBez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9192FD04-F30A-E634-EFCC-158B60077507}"/>
                </a:ext>
              </a:extLst>
            </p:cNvPr>
            <p:cNvSpPr/>
            <p:nvPr/>
          </p:nvSpPr>
          <p:spPr>
            <a:xfrm>
              <a:off x="2832753" y="142274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cubicBezTo>
                    <a:pt x="0" y="0"/>
                    <a:pt x="0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ED7C7E2-66BB-DA9D-7902-4BA41EA8FA36}"/>
                </a:ext>
              </a:extLst>
            </p:cNvPr>
            <p:cNvSpPr/>
            <p:nvPr/>
          </p:nvSpPr>
          <p:spPr>
            <a:xfrm>
              <a:off x="2835293" y="14354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5A2485C6-5F8D-27C8-0203-A07BFF9F7DD1}"/>
                </a:ext>
              </a:extLst>
            </p:cNvPr>
            <p:cNvSpPr/>
            <p:nvPr/>
          </p:nvSpPr>
          <p:spPr>
            <a:xfrm>
              <a:off x="2837834" y="14481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79DEF76-F701-D21C-E441-A2DE4D0D66D2}"/>
                </a:ext>
              </a:extLst>
            </p:cNvPr>
            <p:cNvSpPr/>
            <p:nvPr/>
          </p:nvSpPr>
          <p:spPr>
            <a:xfrm>
              <a:off x="1717436" y="141003"/>
              <a:ext cx="1110236" cy="579259"/>
            </a:xfrm>
            <a:custGeom>
              <a:avLst/>
              <a:gdLst>
                <a:gd name="connsiteX0" fmla="*/ 0 w 1110236"/>
                <a:gd name="connsiteY0" fmla="*/ 569097 h 579259"/>
                <a:gd name="connsiteX1" fmla="*/ 0 w 1110236"/>
                <a:gd name="connsiteY1" fmla="*/ 569097 h 579259"/>
                <a:gd name="connsiteX2" fmla="*/ 2541 w 1110236"/>
                <a:gd name="connsiteY2" fmla="*/ 567826 h 579259"/>
                <a:gd name="connsiteX3" fmla="*/ 10162 w 1110236"/>
                <a:gd name="connsiteY3" fmla="*/ 574178 h 579259"/>
                <a:gd name="connsiteX4" fmla="*/ 10162 w 1110236"/>
                <a:gd name="connsiteY4" fmla="*/ 574178 h 579259"/>
                <a:gd name="connsiteX5" fmla="*/ 10162 w 1110236"/>
                <a:gd name="connsiteY5" fmla="*/ 579259 h 579259"/>
                <a:gd name="connsiteX6" fmla="*/ 1106425 w 1110236"/>
                <a:gd name="connsiteY6" fmla="*/ 19055 h 579259"/>
                <a:gd name="connsiteX7" fmla="*/ 1106425 w 1110236"/>
                <a:gd name="connsiteY7" fmla="*/ 7622 h 579259"/>
                <a:gd name="connsiteX8" fmla="*/ 1110236 w 1110236"/>
                <a:gd name="connsiteY8" fmla="*/ 0 h 579259"/>
                <a:gd name="connsiteX9" fmla="*/ 1110236 w 1110236"/>
                <a:gd name="connsiteY9" fmla="*/ 0 h 579259"/>
                <a:gd name="connsiteX10" fmla="*/ 1089911 w 1110236"/>
                <a:gd name="connsiteY10" fmla="*/ 11433 h 579259"/>
                <a:gd name="connsiteX11" fmla="*/ 2541 w 1110236"/>
                <a:gd name="connsiteY11" fmla="*/ 567826 h 579259"/>
                <a:gd name="connsiteX12" fmla="*/ 0 w 1110236"/>
                <a:gd name="connsiteY12" fmla="*/ 569097 h 57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0236" h="579259">
                  <a:moveTo>
                    <a:pt x="0" y="569097"/>
                  </a:moveTo>
                  <a:lnTo>
                    <a:pt x="0" y="569097"/>
                  </a:lnTo>
                  <a:cubicBezTo>
                    <a:pt x="0" y="569097"/>
                    <a:pt x="1270" y="567826"/>
                    <a:pt x="2541" y="567826"/>
                  </a:cubicBezTo>
                  <a:cubicBezTo>
                    <a:pt x="6351" y="567826"/>
                    <a:pt x="10162" y="570367"/>
                    <a:pt x="10162" y="574178"/>
                  </a:cubicBezTo>
                  <a:cubicBezTo>
                    <a:pt x="10162" y="574178"/>
                    <a:pt x="10162" y="574178"/>
                    <a:pt x="10162" y="574178"/>
                  </a:cubicBezTo>
                  <a:lnTo>
                    <a:pt x="10162" y="579259"/>
                  </a:lnTo>
                  <a:lnTo>
                    <a:pt x="1106425" y="19055"/>
                  </a:lnTo>
                  <a:lnTo>
                    <a:pt x="1106425" y="7622"/>
                  </a:lnTo>
                  <a:cubicBezTo>
                    <a:pt x="1106425" y="5081"/>
                    <a:pt x="1107696" y="2541"/>
                    <a:pt x="1110236" y="0"/>
                  </a:cubicBezTo>
                  <a:lnTo>
                    <a:pt x="1110236" y="0"/>
                  </a:lnTo>
                  <a:lnTo>
                    <a:pt x="1089911" y="11433"/>
                  </a:lnTo>
                  <a:lnTo>
                    <a:pt x="2541" y="567826"/>
                  </a:lnTo>
                  <a:lnTo>
                    <a:pt x="0" y="56909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354570DE-ADA7-2963-3755-E0DECC63675C}"/>
                </a:ext>
              </a:extLst>
            </p:cNvPr>
            <p:cNvSpPr/>
            <p:nvPr/>
          </p:nvSpPr>
          <p:spPr>
            <a:xfrm>
              <a:off x="1413836" y="4369848"/>
              <a:ext cx="45730" cy="470012"/>
            </a:xfrm>
            <a:custGeom>
              <a:avLst/>
              <a:gdLst>
                <a:gd name="connsiteX0" fmla="*/ 38109 w 45730"/>
                <a:gd name="connsiteY0" fmla="*/ 461121 h 470012"/>
                <a:gd name="connsiteX1" fmla="*/ 44460 w 45730"/>
                <a:gd name="connsiteY1" fmla="*/ 464932 h 470012"/>
                <a:gd name="connsiteX2" fmla="*/ 45731 w 45730"/>
                <a:gd name="connsiteY2" fmla="*/ 470013 h 470012"/>
                <a:gd name="connsiteX3" fmla="*/ 45731 w 45730"/>
                <a:gd name="connsiteY3" fmla="*/ 468742 h 470012"/>
                <a:gd name="connsiteX4" fmla="*/ 45731 w 45730"/>
                <a:gd name="connsiteY4" fmla="*/ 468742 h 470012"/>
                <a:gd name="connsiteX5" fmla="*/ 45731 w 45730"/>
                <a:gd name="connsiteY5" fmla="*/ 463661 h 470012"/>
                <a:gd name="connsiteX6" fmla="*/ 7622 w 45730"/>
                <a:gd name="connsiteY6" fmla="*/ 0 h 470012"/>
                <a:gd name="connsiteX7" fmla="*/ 3811 w 45730"/>
                <a:gd name="connsiteY7" fmla="*/ 2541 h 470012"/>
                <a:gd name="connsiteX8" fmla="*/ 0 w 45730"/>
                <a:gd name="connsiteY8" fmla="*/ 5081 h 470012"/>
                <a:gd name="connsiteX9" fmla="*/ 38109 w 45730"/>
                <a:gd name="connsiteY9" fmla="*/ 461121 h 47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30" h="470012">
                  <a:moveTo>
                    <a:pt x="38109" y="461121"/>
                  </a:moveTo>
                  <a:cubicBezTo>
                    <a:pt x="40649" y="461121"/>
                    <a:pt x="43190" y="462391"/>
                    <a:pt x="44460" y="464932"/>
                  </a:cubicBezTo>
                  <a:cubicBezTo>
                    <a:pt x="45731" y="466202"/>
                    <a:pt x="45731" y="467472"/>
                    <a:pt x="45731" y="470013"/>
                  </a:cubicBezTo>
                  <a:cubicBezTo>
                    <a:pt x="45731" y="470013"/>
                    <a:pt x="45731" y="470013"/>
                    <a:pt x="45731" y="468742"/>
                  </a:cubicBezTo>
                  <a:lnTo>
                    <a:pt x="45731" y="468742"/>
                  </a:lnTo>
                  <a:lnTo>
                    <a:pt x="45731" y="463661"/>
                  </a:lnTo>
                  <a:lnTo>
                    <a:pt x="7622" y="0"/>
                  </a:lnTo>
                  <a:lnTo>
                    <a:pt x="3811" y="2541"/>
                  </a:lnTo>
                  <a:lnTo>
                    <a:pt x="0" y="5081"/>
                  </a:lnTo>
                  <a:lnTo>
                    <a:pt x="38109" y="46112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99CF8B3B-12F2-4626-7438-6813967A9F1C}"/>
                </a:ext>
              </a:extLst>
            </p:cNvPr>
            <p:cNvSpPr/>
            <p:nvPr/>
          </p:nvSpPr>
          <p:spPr>
            <a:xfrm>
              <a:off x="1459566" y="4840567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-706"/>
                    <a:pt x="0" y="565"/>
                  </a:cubicBezTo>
                  <a:lnTo>
                    <a:pt x="0" y="565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4B20E43-DCB7-C24C-5F7A-C4E4D497B55E}"/>
                </a:ext>
              </a:extLst>
            </p:cNvPr>
            <p:cNvSpPr/>
            <p:nvPr/>
          </p:nvSpPr>
          <p:spPr>
            <a:xfrm>
              <a:off x="1458296" y="484240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93221ABC-2D70-A0FD-1CB1-C306A15C96D8}"/>
                </a:ext>
              </a:extLst>
            </p:cNvPr>
            <p:cNvSpPr/>
            <p:nvPr/>
          </p:nvSpPr>
          <p:spPr>
            <a:xfrm>
              <a:off x="1775869" y="1411308"/>
              <a:ext cx="565280" cy="136246"/>
            </a:xfrm>
            <a:custGeom>
              <a:avLst/>
              <a:gdLst>
                <a:gd name="connsiteX0" fmla="*/ 1270 w 565280"/>
                <a:gd name="connsiteY0" fmla="*/ 15244 h 136246"/>
                <a:gd name="connsiteX1" fmla="*/ 551307 w 565280"/>
                <a:gd name="connsiteY1" fmla="*/ 134652 h 136246"/>
                <a:gd name="connsiteX2" fmla="*/ 556388 w 565280"/>
                <a:gd name="connsiteY2" fmla="*/ 135923 h 136246"/>
                <a:gd name="connsiteX3" fmla="*/ 565280 w 565280"/>
                <a:gd name="connsiteY3" fmla="*/ 129571 h 136246"/>
                <a:gd name="connsiteX4" fmla="*/ 565280 w 565280"/>
                <a:gd name="connsiteY4" fmla="*/ 127030 h 136246"/>
                <a:gd name="connsiteX5" fmla="*/ 565280 w 565280"/>
                <a:gd name="connsiteY5" fmla="*/ 125760 h 136246"/>
                <a:gd name="connsiteX6" fmla="*/ 565280 w 565280"/>
                <a:gd name="connsiteY6" fmla="*/ 124490 h 136246"/>
                <a:gd name="connsiteX7" fmla="*/ 564010 w 565280"/>
                <a:gd name="connsiteY7" fmla="*/ 123220 h 136246"/>
                <a:gd name="connsiteX8" fmla="*/ 562740 w 565280"/>
                <a:gd name="connsiteY8" fmla="*/ 121949 h 136246"/>
                <a:gd name="connsiteX9" fmla="*/ 561469 w 565280"/>
                <a:gd name="connsiteY9" fmla="*/ 121949 h 136246"/>
                <a:gd name="connsiteX10" fmla="*/ 560199 w 565280"/>
                <a:gd name="connsiteY10" fmla="*/ 121949 h 136246"/>
                <a:gd name="connsiteX11" fmla="*/ 560199 w 565280"/>
                <a:gd name="connsiteY11" fmla="*/ 121949 h 136246"/>
                <a:gd name="connsiteX12" fmla="*/ 557659 w 565280"/>
                <a:gd name="connsiteY12" fmla="*/ 121949 h 136246"/>
                <a:gd name="connsiteX13" fmla="*/ 2541 w 565280"/>
                <a:gd name="connsiteY13" fmla="*/ 0 h 136246"/>
                <a:gd name="connsiteX14" fmla="*/ 0 w 565280"/>
                <a:gd name="connsiteY14" fmla="*/ 0 h 136246"/>
                <a:gd name="connsiteX15" fmla="*/ 0 w 565280"/>
                <a:gd name="connsiteY15" fmla="*/ 5081 h 136246"/>
                <a:gd name="connsiteX16" fmla="*/ 1270 w 565280"/>
                <a:gd name="connsiteY16" fmla="*/ 15244 h 13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5280" h="136246">
                  <a:moveTo>
                    <a:pt x="1270" y="15244"/>
                  </a:moveTo>
                  <a:lnTo>
                    <a:pt x="551307" y="134652"/>
                  </a:lnTo>
                  <a:lnTo>
                    <a:pt x="556388" y="135923"/>
                  </a:lnTo>
                  <a:cubicBezTo>
                    <a:pt x="560199" y="137193"/>
                    <a:pt x="564010" y="134652"/>
                    <a:pt x="565280" y="129571"/>
                  </a:cubicBezTo>
                  <a:cubicBezTo>
                    <a:pt x="565280" y="128301"/>
                    <a:pt x="565280" y="128301"/>
                    <a:pt x="565280" y="127030"/>
                  </a:cubicBezTo>
                  <a:cubicBezTo>
                    <a:pt x="565280" y="127030"/>
                    <a:pt x="565280" y="125760"/>
                    <a:pt x="565280" y="125760"/>
                  </a:cubicBezTo>
                  <a:cubicBezTo>
                    <a:pt x="565280" y="125760"/>
                    <a:pt x="565280" y="124490"/>
                    <a:pt x="565280" y="124490"/>
                  </a:cubicBezTo>
                  <a:cubicBezTo>
                    <a:pt x="565280" y="124490"/>
                    <a:pt x="565280" y="123220"/>
                    <a:pt x="564010" y="123220"/>
                  </a:cubicBezTo>
                  <a:cubicBezTo>
                    <a:pt x="564010" y="123220"/>
                    <a:pt x="562740" y="121949"/>
                    <a:pt x="562740" y="121949"/>
                  </a:cubicBezTo>
                  <a:lnTo>
                    <a:pt x="561469" y="121949"/>
                  </a:lnTo>
                  <a:cubicBezTo>
                    <a:pt x="561469" y="121949"/>
                    <a:pt x="560199" y="121949"/>
                    <a:pt x="560199" y="121949"/>
                  </a:cubicBezTo>
                  <a:lnTo>
                    <a:pt x="560199" y="121949"/>
                  </a:lnTo>
                  <a:lnTo>
                    <a:pt x="557659" y="121949"/>
                  </a:lnTo>
                  <a:lnTo>
                    <a:pt x="2541" y="0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4E2AD18-35E0-48EF-9FE7-C151DF8664BE}"/>
                </a:ext>
              </a:extLst>
            </p:cNvPr>
            <p:cNvSpPr/>
            <p:nvPr/>
          </p:nvSpPr>
          <p:spPr>
            <a:xfrm>
              <a:off x="1759355" y="1416389"/>
              <a:ext cx="151164" cy="1985486"/>
            </a:xfrm>
            <a:custGeom>
              <a:avLst/>
              <a:gdLst>
                <a:gd name="connsiteX0" fmla="*/ 137192 w 151164"/>
                <a:gd name="connsiteY0" fmla="*/ 1985486 h 1985486"/>
                <a:gd name="connsiteX1" fmla="*/ 141003 w 151164"/>
                <a:gd name="connsiteY1" fmla="*/ 1982946 h 1985486"/>
                <a:gd name="connsiteX2" fmla="*/ 151165 w 151164"/>
                <a:gd name="connsiteY2" fmla="*/ 1976595 h 1985486"/>
                <a:gd name="connsiteX3" fmla="*/ 16514 w 151164"/>
                <a:gd name="connsiteY3" fmla="*/ 10162 h 1985486"/>
                <a:gd name="connsiteX4" fmla="*/ 15243 w 151164"/>
                <a:gd name="connsiteY4" fmla="*/ 0 h 1985486"/>
                <a:gd name="connsiteX5" fmla="*/ 7622 w 151164"/>
                <a:gd name="connsiteY5" fmla="*/ 7622 h 1985486"/>
                <a:gd name="connsiteX6" fmla="*/ 0 w 151164"/>
                <a:gd name="connsiteY6" fmla="*/ 1270 h 1985486"/>
                <a:gd name="connsiteX7" fmla="*/ 0 w 151164"/>
                <a:gd name="connsiteY7" fmla="*/ 1270 h 1985486"/>
                <a:gd name="connsiteX8" fmla="*/ 0 w 151164"/>
                <a:gd name="connsiteY8" fmla="*/ 6352 h 1985486"/>
                <a:gd name="connsiteX9" fmla="*/ 137192 w 151164"/>
                <a:gd name="connsiteY9" fmla="*/ 1985486 h 198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164" h="1985486">
                  <a:moveTo>
                    <a:pt x="137192" y="1985486"/>
                  </a:moveTo>
                  <a:lnTo>
                    <a:pt x="141003" y="1982946"/>
                  </a:lnTo>
                  <a:lnTo>
                    <a:pt x="151165" y="1976595"/>
                  </a:lnTo>
                  <a:lnTo>
                    <a:pt x="16514" y="10162"/>
                  </a:lnTo>
                  <a:lnTo>
                    <a:pt x="15243" y="0"/>
                  </a:lnTo>
                  <a:cubicBezTo>
                    <a:pt x="15243" y="3811"/>
                    <a:pt x="12703" y="7622"/>
                    <a:pt x="7622" y="7622"/>
                  </a:cubicBez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137192" y="198548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BF9F329F-8751-80C0-02AD-07D904B402D1}"/>
                </a:ext>
              </a:extLst>
            </p:cNvPr>
            <p:cNvSpPr/>
            <p:nvPr/>
          </p:nvSpPr>
          <p:spPr>
            <a:xfrm>
              <a:off x="1713625" y="709851"/>
              <a:ext cx="63514" cy="715430"/>
            </a:xfrm>
            <a:custGeom>
              <a:avLst/>
              <a:gdLst>
                <a:gd name="connsiteX0" fmla="*/ 0 w 63514"/>
                <a:gd name="connsiteY0" fmla="*/ 4060 h 715430"/>
                <a:gd name="connsiteX1" fmla="*/ 0 w 63514"/>
                <a:gd name="connsiteY1" fmla="*/ 4060 h 715430"/>
                <a:gd name="connsiteX2" fmla="*/ 0 w 63514"/>
                <a:gd name="connsiteY2" fmla="*/ 7871 h 715430"/>
                <a:gd name="connsiteX3" fmla="*/ 0 w 63514"/>
                <a:gd name="connsiteY3" fmla="*/ 7871 h 715430"/>
                <a:gd name="connsiteX4" fmla="*/ 0 w 63514"/>
                <a:gd name="connsiteY4" fmla="*/ 7871 h 715430"/>
                <a:gd name="connsiteX5" fmla="*/ 0 w 63514"/>
                <a:gd name="connsiteY5" fmla="*/ 14223 h 715430"/>
                <a:gd name="connsiteX6" fmla="*/ 47001 w 63514"/>
                <a:gd name="connsiteY6" fmla="*/ 697647 h 715430"/>
                <a:gd name="connsiteX7" fmla="*/ 48271 w 63514"/>
                <a:gd name="connsiteY7" fmla="*/ 707809 h 715430"/>
                <a:gd name="connsiteX8" fmla="*/ 55893 w 63514"/>
                <a:gd name="connsiteY8" fmla="*/ 715431 h 715430"/>
                <a:gd name="connsiteX9" fmla="*/ 55893 w 63514"/>
                <a:gd name="connsiteY9" fmla="*/ 715431 h 715430"/>
                <a:gd name="connsiteX10" fmla="*/ 63515 w 63514"/>
                <a:gd name="connsiteY10" fmla="*/ 707809 h 715430"/>
                <a:gd name="connsiteX11" fmla="*/ 63515 w 63514"/>
                <a:gd name="connsiteY11" fmla="*/ 700187 h 715430"/>
                <a:gd name="connsiteX12" fmla="*/ 16514 w 63514"/>
                <a:gd name="connsiteY12" fmla="*/ 11682 h 715430"/>
                <a:gd name="connsiteX13" fmla="*/ 16514 w 63514"/>
                <a:gd name="connsiteY13" fmla="*/ 6601 h 715430"/>
                <a:gd name="connsiteX14" fmla="*/ 8892 w 63514"/>
                <a:gd name="connsiteY14" fmla="*/ 249 h 715430"/>
                <a:gd name="connsiteX15" fmla="*/ 8892 w 63514"/>
                <a:gd name="connsiteY15" fmla="*/ 249 h 715430"/>
                <a:gd name="connsiteX16" fmla="*/ 5081 w 63514"/>
                <a:gd name="connsiteY16" fmla="*/ 1519 h 715430"/>
                <a:gd name="connsiteX17" fmla="*/ 3811 w 63514"/>
                <a:gd name="connsiteY17" fmla="*/ 2790 h 715430"/>
                <a:gd name="connsiteX18" fmla="*/ 0 w 63514"/>
                <a:gd name="connsiteY18" fmla="*/ 4060 h 71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514" h="715430">
                  <a:moveTo>
                    <a:pt x="0" y="4060"/>
                  </a:moveTo>
                  <a:cubicBezTo>
                    <a:pt x="0" y="4060"/>
                    <a:pt x="0" y="4060"/>
                    <a:pt x="0" y="4060"/>
                  </a:cubicBezTo>
                  <a:cubicBezTo>
                    <a:pt x="0" y="5330"/>
                    <a:pt x="0" y="6601"/>
                    <a:pt x="0" y="7871"/>
                  </a:cubicBezTo>
                  <a:lnTo>
                    <a:pt x="0" y="7871"/>
                  </a:lnTo>
                  <a:lnTo>
                    <a:pt x="0" y="7871"/>
                  </a:lnTo>
                  <a:lnTo>
                    <a:pt x="0" y="14223"/>
                  </a:lnTo>
                  <a:lnTo>
                    <a:pt x="47001" y="697647"/>
                  </a:lnTo>
                  <a:lnTo>
                    <a:pt x="48271" y="707809"/>
                  </a:lnTo>
                  <a:cubicBezTo>
                    <a:pt x="48271" y="711620"/>
                    <a:pt x="52082" y="715431"/>
                    <a:pt x="55893" y="715431"/>
                  </a:cubicBezTo>
                  <a:cubicBezTo>
                    <a:pt x="55893" y="715431"/>
                    <a:pt x="55893" y="715431"/>
                    <a:pt x="55893" y="715431"/>
                  </a:cubicBezTo>
                  <a:cubicBezTo>
                    <a:pt x="59704" y="715431"/>
                    <a:pt x="63515" y="711620"/>
                    <a:pt x="63515" y="707809"/>
                  </a:cubicBezTo>
                  <a:lnTo>
                    <a:pt x="63515" y="700187"/>
                  </a:lnTo>
                  <a:lnTo>
                    <a:pt x="16514" y="11682"/>
                  </a:lnTo>
                  <a:lnTo>
                    <a:pt x="16514" y="6601"/>
                  </a:lnTo>
                  <a:cubicBezTo>
                    <a:pt x="16514" y="2790"/>
                    <a:pt x="12703" y="-1021"/>
                    <a:pt x="8892" y="249"/>
                  </a:cubicBezTo>
                  <a:cubicBezTo>
                    <a:pt x="8892" y="249"/>
                    <a:pt x="8892" y="249"/>
                    <a:pt x="8892" y="249"/>
                  </a:cubicBezTo>
                  <a:cubicBezTo>
                    <a:pt x="7622" y="249"/>
                    <a:pt x="6351" y="249"/>
                    <a:pt x="5081" y="1519"/>
                  </a:cubicBezTo>
                  <a:lnTo>
                    <a:pt x="3811" y="2790"/>
                  </a:lnTo>
                  <a:cubicBezTo>
                    <a:pt x="1270" y="2790"/>
                    <a:pt x="1270" y="2790"/>
                    <a:pt x="0" y="406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81E80F57-CA87-CDF5-93EB-734AF5CCCF23}"/>
                </a:ext>
              </a:extLst>
            </p:cNvPr>
            <p:cNvSpPr/>
            <p:nvPr/>
          </p:nvSpPr>
          <p:spPr>
            <a:xfrm>
              <a:off x="3902340" y="6379471"/>
              <a:ext cx="560198" cy="476364"/>
            </a:xfrm>
            <a:custGeom>
              <a:avLst/>
              <a:gdLst>
                <a:gd name="connsiteX0" fmla="*/ 557659 w 560198"/>
                <a:gd name="connsiteY0" fmla="*/ 10162 h 476364"/>
                <a:gd name="connsiteX1" fmla="*/ 557659 w 560198"/>
                <a:gd name="connsiteY1" fmla="*/ 10162 h 476364"/>
                <a:gd name="connsiteX2" fmla="*/ 556388 w 560198"/>
                <a:gd name="connsiteY2" fmla="*/ 8892 h 476364"/>
                <a:gd name="connsiteX3" fmla="*/ 555118 w 560198"/>
                <a:gd name="connsiteY3" fmla="*/ 8892 h 476364"/>
                <a:gd name="connsiteX4" fmla="*/ 553847 w 560198"/>
                <a:gd name="connsiteY4" fmla="*/ 7622 h 476364"/>
                <a:gd name="connsiteX5" fmla="*/ 552577 w 560198"/>
                <a:gd name="connsiteY5" fmla="*/ 6352 h 476364"/>
                <a:gd name="connsiteX6" fmla="*/ 552577 w 560198"/>
                <a:gd name="connsiteY6" fmla="*/ 5081 h 476364"/>
                <a:gd name="connsiteX7" fmla="*/ 552577 w 560198"/>
                <a:gd name="connsiteY7" fmla="*/ 3811 h 476364"/>
                <a:gd name="connsiteX8" fmla="*/ 552577 w 560198"/>
                <a:gd name="connsiteY8" fmla="*/ 3811 h 476364"/>
                <a:gd name="connsiteX9" fmla="*/ 552577 w 560198"/>
                <a:gd name="connsiteY9" fmla="*/ 0 h 476364"/>
                <a:gd name="connsiteX10" fmla="*/ 0 w 560198"/>
                <a:gd name="connsiteY10" fmla="*/ 476364 h 476364"/>
                <a:gd name="connsiteX11" fmla="*/ 21595 w 560198"/>
                <a:gd name="connsiteY11" fmla="*/ 476364 h 476364"/>
                <a:gd name="connsiteX12" fmla="*/ 560199 w 560198"/>
                <a:gd name="connsiteY12" fmla="*/ 12703 h 476364"/>
                <a:gd name="connsiteX13" fmla="*/ 557659 w 560198"/>
                <a:gd name="connsiteY13" fmla="*/ 10162 h 47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198" h="476364">
                  <a:moveTo>
                    <a:pt x="557659" y="10162"/>
                  </a:moveTo>
                  <a:lnTo>
                    <a:pt x="557659" y="10162"/>
                  </a:lnTo>
                  <a:lnTo>
                    <a:pt x="556388" y="8892"/>
                  </a:lnTo>
                  <a:lnTo>
                    <a:pt x="555118" y="8892"/>
                  </a:lnTo>
                  <a:lnTo>
                    <a:pt x="553847" y="7622"/>
                  </a:lnTo>
                  <a:cubicBezTo>
                    <a:pt x="553847" y="7622"/>
                    <a:pt x="553847" y="6352"/>
                    <a:pt x="552577" y="6352"/>
                  </a:cubicBezTo>
                  <a:cubicBezTo>
                    <a:pt x="552577" y="6352"/>
                    <a:pt x="552577" y="5081"/>
                    <a:pt x="552577" y="5081"/>
                  </a:cubicBezTo>
                  <a:cubicBezTo>
                    <a:pt x="552577" y="5081"/>
                    <a:pt x="552577" y="3811"/>
                    <a:pt x="552577" y="3811"/>
                  </a:cubicBezTo>
                  <a:lnTo>
                    <a:pt x="552577" y="3811"/>
                  </a:lnTo>
                  <a:lnTo>
                    <a:pt x="552577" y="0"/>
                  </a:lnTo>
                  <a:lnTo>
                    <a:pt x="0" y="476364"/>
                  </a:lnTo>
                  <a:lnTo>
                    <a:pt x="21595" y="476364"/>
                  </a:lnTo>
                  <a:lnTo>
                    <a:pt x="560199" y="12703"/>
                  </a:lnTo>
                  <a:lnTo>
                    <a:pt x="557659" y="101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951DADD9-C6DC-A0C9-AD1E-0EE68E65979C}"/>
                </a:ext>
              </a:extLst>
            </p:cNvPr>
            <p:cNvSpPr/>
            <p:nvPr/>
          </p:nvSpPr>
          <p:spPr>
            <a:xfrm>
              <a:off x="5660425" y="677834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A3896843-E896-1867-F8CD-C34EE17825C4}"/>
                </a:ext>
              </a:extLst>
            </p:cNvPr>
            <p:cNvSpPr/>
            <p:nvPr/>
          </p:nvSpPr>
          <p:spPr>
            <a:xfrm>
              <a:off x="5661696" y="6781593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-706"/>
                    <a:pt x="0" y="565"/>
                  </a:cubicBezTo>
                  <a:cubicBezTo>
                    <a:pt x="0" y="-706"/>
                    <a:pt x="0" y="565"/>
                    <a:pt x="0" y="565"/>
                  </a:cubicBez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46D4D028-92DC-FB6B-8ABD-5C11215BB8CE}"/>
                </a:ext>
              </a:extLst>
            </p:cNvPr>
            <p:cNvSpPr/>
            <p:nvPr/>
          </p:nvSpPr>
          <p:spPr>
            <a:xfrm>
              <a:off x="5567694" y="6787238"/>
              <a:ext cx="80028" cy="67326"/>
            </a:xfrm>
            <a:custGeom>
              <a:avLst/>
              <a:gdLst>
                <a:gd name="connsiteX0" fmla="*/ 80029 w 80028"/>
                <a:gd name="connsiteY0" fmla="*/ 2541 h 67326"/>
                <a:gd name="connsiteX1" fmla="*/ 72407 w 80028"/>
                <a:gd name="connsiteY1" fmla="*/ 0 h 67326"/>
                <a:gd name="connsiteX2" fmla="*/ 0 w 80028"/>
                <a:gd name="connsiteY2" fmla="*/ 67326 h 67326"/>
                <a:gd name="connsiteX3" fmla="*/ 21595 w 80028"/>
                <a:gd name="connsiteY3" fmla="*/ 67326 h 67326"/>
                <a:gd name="connsiteX4" fmla="*/ 78758 w 80028"/>
                <a:gd name="connsiteY4" fmla="*/ 13974 h 6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28" h="67326">
                  <a:moveTo>
                    <a:pt x="80029" y="2541"/>
                  </a:moveTo>
                  <a:lnTo>
                    <a:pt x="72407" y="0"/>
                  </a:lnTo>
                  <a:lnTo>
                    <a:pt x="0" y="67326"/>
                  </a:lnTo>
                  <a:lnTo>
                    <a:pt x="21595" y="67326"/>
                  </a:lnTo>
                  <a:lnTo>
                    <a:pt x="78758" y="1397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E748897F-22B0-35FE-62F3-DBA6F44284BC}"/>
                </a:ext>
              </a:extLst>
            </p:cNvPr>
            <p:cNvSpPr/>
            <p:nvPr/>
          </p:nvSpPr>
          <p:spPr>
            <a:xfrm>
              <a:off x="2914052" y="6157167"/>
              <a:ext cx="508117" cy="406497"/>
            </a:xfrm>
            <a:custGeom>
              <a:avLst/>
              <a:gdLst>
                <a:gd name="connsiteX0" fmla="*/ 19054 w 508117"/>
                <a:gd name="connsiteY0" fmla="*/ 406498 h 406497"/>
                <a:gd name="connsiteX1" fmla="*/ 508117 w 508117"/>
                <a:gd name="connsiteY1" fmla="*/ 11433 h 406497"/>
                <a:gd name="connsiteX2" fmla="*/ 504306 w 508117"/>
                <a:gd name="connsiteY2" fmla="*/ 10162 h 406497"/>
                <a:gd name="connsiteX3" fmla="*/ 504306 w 508117"/>
                <a:gd name="connsiteY3" fmla="*/ 10162 h 406497"/>
                <a:gd name="connsiteX4" fmla="*/ 503036 w 508117"/>
                <a:gd name="connsiteY4" fmla="*/ 8892 h 406497"/>
                <a:gd name="connsiteX5" fmla="*/ 501766 w 508117"/>
                <a:gd name="connsiteY5" fmla="*/ 8892 h 406497"/>
                <a:gd name="connsiteX6" fmla="*/ 500495 w 508117"/>
                <a:gd name="connsiteY6" fmla="*/ 7622 h 406497"/>
                <a:gd name="connsiteX7" fmla="*/ 499225 w 508117"/>
                <a:gd name="connsiteY7" fmla="*/ 6352 h 406497"/>
                <a:gd name="connsiteX8" fmla="*/ 499225 w 508117"/>
                <a:gd name="connsiteY8" fmla="*/ 5081 h 406497"/>
                <a:gd name="connsiteX9" fmla="*/ 499225 w 508117"/>
                <a:gd name="connsiteY9" fmla="*/ 3811 h 406497"/>
                <a:gd name="connsiteX10" fmla="*/ 499225 w 508117"/>
                <a:gd name="connsiteY10" fmla="*/ 3811 h 406497"/>
                <a:gd name="connsiteX11" fmla="*/ 499225 w 508117"/>
                <a:gd name="connsiteY11" fmla="*/ 0 h 406497"/>
                <a:gd name="connsiteX12" fmla="*/ 0 w 508117"/>
                <a:gd name="connsiteY12" fmla="*/ 403957 h 406497"/>
                <a:gd name="connsiteX13" fmla="*/ 0 w 508117"/>
                <a:gd name="connsiteY13" fmla="*/ 403957 h 406497"/>
                <a:gd name="connsiteX14" fmla="*/ 1270 w 508117"/>
                <a:gd name="connsiteY14" fmla="*/ 403957 h 406497"/>
                <a:gd name="connsiteX15" fmla="*/ 2541 w 508117"/>
                <a:gd name="connsiteY15" fmla="*/ 402687 h 406497"/>
                <a:gd name="connsiteX16" fmla="*/ 5081 w 508117"/>
                <a:gd name="connsiteY16" fmla="*/ 401416 h 406497"/>
                <a:gd name="connsiteX17" fmla="*/ 6351 w 508117"/>
                <a:gd name="connsiteY17" fmla="*/ 401416 h 406497"/>
                <a:gd name="connsiteX18" fmla="*/ 8892 w 508117"/>
                <a:gd name="connsiteY18" fmla="*/ 401416 h 406497"/>
                <a:gd name="connsiteX19" fmla="*/ 19054 w 508117"/>
                <a:gd name="connsiteY19" fmla="*/ 406498 h 40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8117" h="406497">
                  <a:moveTo>
                    <a:pt x="19054" y="406498"/>
                  </a:moveTo>
                  <a:lnTo>
                    <a:pt x="508117" y="11433"/>
                  </a:lnTo>
                  <a:lnTo>
                    <a:pt x="504306" y="10162"/>
                  </a:lnTo>
                  <a:lnTo>
                    <a:pt x="504306" y="10162"/>
                  </a:lnTo>
                  <a:lnTo>
                    <a:pt x="503036" y="8892"/>
                  </a:lnTo>
                  <a:lnTo>
                    <a:pt x="501766" y="8892"/>
                  </a:lnTo>
                  <a:cubicBezTo>
                    <a:pt x="501766" y="8892"/>
                    <a:pt x="501766" y="8892"/>
                    <a:pt x="500495" y="7622"/>
                  </a:cubicBezTo>
                  <a:cubicBezTo>
                    <a:pt x="500495" y="7622"/>
                    <a:pt x="499225" y="6352"/>
                    <a:pt x="499225" y="6352"/>
                  </a:cubicBezTo>
                  <a:cubicBezTo>
                    <a:pt x="499225" y="6352"/>
                    <a:pt x="499225" y="6352"/>
                    <a:pt x="499225" y="5081"/>
                  </a:cubicBezTo>
                  <a:cubicBezTo>
                    <a:pt x="499225" y="5081"/>
                    <a:pt x="499225" y="3811"/>
                    <a:pt x="499225" y="3811"/>
                  </a:cubicBezTo>
                  <a:lnTo>
                    <a:pt x="499225" y="3811"/>
                  </a:lnTo>
                  <a:lnTo>
                    <a:pt x="499225" y="0"/>
                  </a:lnTo>
                  <a:lnTo>
                    <a:pt x="0" y="403957"/>
                  </a:lnTo>
                  <a:lnTo>
                    <a:pt x="0" y="403957"/>
                  </a:lnTo>
                  <a:lnTo>
                    <a:pt x="1270" y="403957"/>
                  </a:lnTo>
                  <a:lnTo>
                    <a:pt x="2541" y="402687"/>
                  </a:lnTo>
                  <a:cubicBezTo>
                    <a:pt x="3811" y="402687"/>
                    <a:pt x="3811" y="401416"/>
                    <a:pt x="5081" y="401416"/>
                  </a:cubicBezTo>
                  <a:lnTo>
                    <a:pt x="6351" y="401416"/>
                  </a:lnTo>
                  <a:cubicBezTo>
                    <a:pt x="7622" y="401416"/>
                    <a:pt x="7622" y="401416"/>
                    <a:pt x="8892" y="401416"/>
                  </a:cubicBezTo>
                  <a:lnTo>
                    <a:pt x="19054" y="4064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79AF8851-0539-BBCF-886A-3251666C51FF}"/>
                </a:ext>
              </a:extLst>
            </p:cNvPr>
            <p:cNvSpPr/>
            <p:nvPr/>
          </p:nvSpPr>
          <p:spPr>
            <a:xfrm>
              <a:off x="3314194" y="335106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C0ED2EDB-C1E5-103F-805D-538CFCD9ED86}"/>
                </a:ext>
              </a:extLst>
            </p:cNvPr>
            <p:cNvSpPr/>
            <p:nvPr/>
          </p:nvSpPr>
          <p:spPr>
            <a:xfrm>
              <a:off x="3316735" y="335106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754E4901-7BE9-A6CC-55CE-B0409FCF0330}"/>
                </a:ext>
              </a:extLst>
            </p:cNvPr>
            <p:cNvSpPr/>
            <p:nvPr/>
          </p:nvSpPr>
          <p:spPr>
            <a:xfrm>
              <a:off x="2493585" y="3352334"/>
              <a:ext cx="818068" cy="558934"/>
            </a:xfrm>
            <a:custGeom>
              <a:avLst/>
              <a:gdLst>
                <a:gd name="connsiteX0" fmla="*/ 815528 w 818068"/>
                <a:gd name="connsiteY0" fmla="*/ 5081 h 558934"/>
                <a:gd name="connsiteX1" fmla="*/ 815528 w 818068"/>
                <a:gd name="connsiteY1" fmla="*/ 5081 h 558934"/>
                <a:gd name="connsiteX2" fmla="*/ 815528 w 818068"/>
                <a:gd name="connsiteY2" fmla="*/ 5081 h 558934"/>
                <a:gd name="connsiteX3" fmla="*/ 816798 w 818068"/>
                <a:gd name="connsiteY3" fmla="*/ 2541 h 558934"/>
                <a:gd name="connsiteX4" fmla="*/ 816798 w 818068"/>
                <a:gd name="connsiteY4" fmla="*/ 1270 h 558934"/>
                <a:gd name="connsiteX5" fmla="*/ 818069 w 818068"/>
                <a:gd name="connsiteY5" fmla="*/ 0 h 558934"/>
                <a:gd name="connsiteX6" fmla="*/ 818069 w 818068"/>
                <a:gd name="connsiteY6" fmla="*/ 0 h 558934"/>
                <a:gd name="connsiteX7" fmla="*/ 818069 w 818068"/>
                <a:gd name="connsiteY7" fmla="*/ 0 h 558934"/>
                <a:gd name="connsiteX8" fmla="*/ 3811 w 818068"/>
                <a:gd name="connsiteY8" fmla="*/ 547502 h 558934"/>
                <a:gd name="connsiteX9" fmla="*/ 1270 w 818068"/>
                <a:gd name="connsiteY9" fmla="*/ 550042 h 558934"/>
                <a:gd name="connsiteX10" fmla="*/ 0 w 818068"/>
                <a:gd name="connsiteY10" fmla="*/ 550042 h 558934"/>
                <a:gd name="connsiteX11" fmla="*/ 5081 w 818068"/>
                <a:gd name="connsiteY11" fmla="*/ 548772 h 558934"/>
                <a:gd name="connsiteX12" fmla="*/ 12703 w 818068"/>
                <a:gd name="connsiteY12" fmla="*/ 555123 h 558934"/>
                <a:gd name="connsiteX13" fmla="*/ 12703 w 818068"/>
                <a:gd name="connsiteY13" fmla="*/ 558934 h 558934"/>
                <a:gd name="connsiteX14" fmla="*/ 815528 w 818068"/>
                <a:gd name="connsiteY14" fmla="*/ 19055 h 558934"/>
                <a:gd name="connsiteX15" fmla="*/ 815528 w 818068"/>
                <a:gd name="connsiteY15" fmla="*/ 5081 h 558934"/>
                <a:gd name="connsiteX16" fmla="*/ 815528 w 818068"/>
                <a:gd name="connsiteY16" fmla="*/ 5081 h 55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8068" h="558934">
                  <a:moveTo>
                    <a:pt x="815528" y="5081"/>
                  </a:moveTo>
                  <a:cubicBezTo>
                    <a:pt x="815528" y="5081"/>
                    <a:pt x="815528" y="5081"/>
                    <a:pt x="815528" y="5081"/>
                  </a:cubicBezTo>
                  <a:lnTo>
                    <a:pt x="815528" y="5081"/>
                  </a:lnTo>
                  <a:lnTo>
                    <a:pt x="816798" y="2541"/>
                  </a:lnTo>
                  <a:lnTo>
                    <a:pt x="816798" y="1270"/>
                  </a:lnTo>
                  <a:lnTo>
                    <a:pt x="818069" y="0"/>
                  </a:lnTo>
                  <a:lnTo>
                    <a:pt x="818069" y="0"/>
                  </a:lnTo>
                  <a:lnTo>
                    <a:pt x="818069" y="0"/>
                  </a:lnTo>
                  <a:lnTo>
                    <a:pt x="3811" y="547502"/>
                  </a:lnTo>
                  <a:lnTo>
                    <a:pt x="1270" y="550042"/>
                  </a:lnTo>
                  <a:lnTo>
                    <a:pt x="0" y="550042"/>
                  </a:lnTo>
                  <a:cubicBezTo>
                    <a:pt x="1270" y="548772"/>
                    <a:pt x="2541" y="548772"/>
                    <a:pt x="5081" y="548772"/>
                  </a:cubicBezTo>
                  <a:cubicBezTo>
                    <a:pt x="8892" y="548772"/>
                    <a:pt x="12703" y="551312"/>
                    <a:pt x="12703" y="555123"/>
                  </a:cubicBezTo>
                  <a:lnTo>
                    <a:pt x="12703" y="558934"/>
                  </a:lnTo>
                  <a:lnTo>
                    <a:pt x="815528" y="19055"/>
                  </a:lnTo>
                  <a:lnTo>
                    <a:pt x="815528" y="5081"/>
                  </a:lnTo>
                  <a:cubicBezTo>
                    <a:pt x="815528" y="5081"/>
                    <a:pt x="815528" y="5081"/>
                    <a:pt x="815528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21504C49-CBC2-9123-1FD5-A562AC4D5192}"/>
                </a:ext>
              </a:extLst>
            </p:cNvPr>
            <p:cNvSpPr/>
            <p:nvPr/>
          </p:nvSpPr>
          <p:spPr>
            <a:xfrm>
              <a:off x="2491044" y="3900857"/>
              <a:ext cx="180381" cy="2953707"/>
            </a:xfrm>
            <a:custGeom>
              <a:avLst/>
              <a:gdLst>
                <a:gd name="connsiteX0" fmla="*/ 15243 w 180381"/>
                <a:gd name="connsiteY0" fmla="*/ 6601 h 2953707"/>
                <a:gd name="connsiteX1" fmla="*/ 7622 w 180381"/>
                <a:gd name="connsiteY1" fmla="*/ 249 h 2953707"/>
                <a:gd name="connsiteX2" fmla="*/ 2541 w 180381"/>
                <a:gd name="connsiteY2" fmla="*/ 1520 h 2953707"/>
                <a:gd name="connsiteX3" fmla="*/ 1270 w 180381"/>
                <a:gd name="connsiteY3" fmla="*/ 2790 h 2953707"/>
                <a:gd name="connsiteX4" fmla="*/ 0 w 180381"/>
                <a:gd name="connsiteY4" fmla="*/ 4060 h 2953707"/>
                <a:gd name="connsiteX5" fmla="*/ 0 w 180381"/>
                <a:gd name="connsiteY5" fmla="*/ 5330 h 2953707"/>
                <a:gd name="connsiteX6" fmla="*/ 0 w 180381"/>
                <a:gd name="connsiteY6" fmla="*/ 6601 h 2953707"/>
                <a:gd name="connsiteX7" fmla="*/ 0 w 180381"/>
                <a:gd name="connsiteY7" fmla="*/ 7871 h 2953707"/>
                <a:gd name="connsiteX8" fmla="*/ 0 w 180381"/>
                <a:gd name="connsiteY8" fmla="*/ 12952 h 2953707"/>
                <a:gd name="connsiteX9" fmla="*/ 165138 w 180381"/>
                <a:gd name="connsiteY9" fmla="*/ 2953708 h 2953707"/>
                <a:gd name="connsiteX10" fmla="*/ 180382 w 180381"/>
                <a:gd name="connsiteY10" fmla="*/ 2953708 h 2953707"/>
                <a:gd name="connsiteX11" fmla="*/ 15243 w 180381"/>
                <a:gd name="connsiteY11" fmla="*/ 11682 h 2953707"/>
                <a:gd name="connsiteX12" fmla="*/ 15243 w 180381"/>
                <a:gd name="connsiteY12" fmla="*/ 6601 h 295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381" h="2953707">
                  <a:moveTo>
                    <a:pt x="15243" y="6601"/>
                  </a:moveTo>
                  <a:cubicBezTo>
                    <a:pt x="15243" y="2790"/>
                    <a:pt x="11433" y="-1021"/>
                    <a:pt x="7622" y="249"/>
                  </a:cubicBezTo>
                  <a:cubicBezTo>
                    <a:pt x="6351" y="249"/>
                    <a:pt x="3811" y="1520"/>
                    <a:pt x="2541" y="1520"/>
                  </a:cubicBezTo>
                  <a:lnTo>
                    <a:pt x="1270" y="2790"/>
                  </a:lnTo>
                  <a:cubicBezTo>
                    <a:pt x="1270" y="2790"/>
                    <a:pt x="1270" y="4060"/>
                    <a:pt x="0" y="4060"/>
                  </a:cubicBezTo>
                  <a:cubicBezTo>
                    <a:pt x="0" y="4060"/>
                    <a:pt x="0" y="5330"/>
                    <a:pt x="0" y="5330"/>
                  </a:cubicBezTo>
                  <a:cubicBezTo>
                    <a:pt x="0" y="5330"/>
                    <a:pt x="0" y="6601"/>
                    <a:pt x="0" y="6601"/>
                  </a:cubicBezTo>
                  <a:cubicBezTo>
                    <a:pt x="0" y="6601"/>
                    <a:pt x="0" y="6601"/>
                    <a:pt x="0" y="7871"/>
                  </a:cubicBezTo>
                  <a:lnTo>
                    <a:pt x="0" y="12952"/>
                  </a:lnTo>
                  <a:lnTo>
                    <a:pt x="165138" y="2953708"/>
                  </a:lnTo>
                  <a:lnTo>
                    <a:pt x="180382" y="2953708"/>
                  </a:lnTo>
                  <a:lnTo>
                    <a:pt x="15243" y="11682"/>
                  </a:lnTo>
                  <a:lnTo>
                    <a:pt x="15243" y="660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F76B5ED-A2D6-E353-C1FE-F4A054F1E264}"/>
                </a:ext>
              </a:extLst>
            </p:cNvPr>
            <p:cNvSpPr/>
            <p:nvPr/>
          </p:nvSpPr>
          <p:spPr>
            <a:xfrm>
              <a:off x="3311653" y="335233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FEF18409-A972-4438-519C-5BC4B0444F64}"/>
                </a:ext>
              </a:extLst>
            </p:cNvPr>
            <p:cNvSpPr/>
            <p:nvPr/>
          </p:nvSpPr>
          <p:spPr>
            <a:xfrm>
              <a:off x="3318005" y="3349794"/>
              <a:ext cx="280734" cy="86380"/>
            </a:xfrm>
            <a:custGeom>
              <a:avLst/>
              <a:gdLst>
                <a:gd name="connsiteX0" fmla="*/ 270572 w 280734"/>
                <a:gd name="connsiteY0" fmla="*/ 81299 h 86380"/>
                <a:gd name="connsiteX1" fmla="*/ 278194 w 280734"/>
                <a:gd name="connsiteY1" fmla="*/ 73678 h 86380"/>
                <a:gd name="connsiteX2" fmla="*/ 278194 w 280734"/>
                <a:gd name="connsiteY2" fmla="*/ 73678 h 86380"/>
                <a:gd name="connsiteX3" fmla="*/ 280734 w 280734"/>
                <a:gd name="connsiteY3" fmla="*/ 73678 h 86380"/>
                <a:gd name="connsiteX4" fmla="*/ 280734 w 280734"/>
                <a:gd name="connsiteY4" fmla="*/ 73678 h 86380"/>
                <a:gd name="connsiteX5" fmla="*/ 276924 w 280734"/>
                <a:gd name="connsiteY5" fmla="*/ 72407 h 86380"/>
                <a:gd name="connsiteX6" fmla="*/ 1270 w 280734"/>
                <a:gd name="connsiteY6" fmla="*/ 0 h 86380"/>
                <a:gd name="connsiteX7" fmla="*/ 0 w 280734"/>
                <a:gd name="connsiteY7" fmla="*/ 0 h 86380"/>
                <a:gd name="connsiteX8" fmla="*/ 6351 w 280734"/>
                <a:gd name="connsiteY8" fmla="*/ 6352 h 86380"/>
                <a:gd name="connsiteX9" fmla="*/ 6351 w 280734"/>
                <a:gd name="connsiteY9" fmla="*/ 16514 h 86380"/>
                <a:gd name="connsiteX10" fmla="*/ 270572 w 280734"/>
                <a:gd name="connsiteY10" fmla="*/ 86381 h 86380"/>
                <a:gd name="connsiteX11" fmla="*/ 270572 w 280734"/>
                <a:gd name="connsiteY11" fmla="*/ 81299 h 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734" h="86380">
                  <a:moveTo>
                    <a:pt x="270572" y="81299"/>
                  </a:moveTo>
                  <a:cubicBezTo>
                    <a:pt x="270572" y="77488"/>
                    <a:pt x="273113" y="73678"/>
                    <a:pt x="278194" y="73678"/>
                  </a:cubicBezTo>
                  <a:cubicBezTo>
                    <a:pt x="278194" y="73678"/>
                    <a:pt x="278194" y="73678"/>
                    <a:pt x="278194" y="73678"/>
                  </a:cubicBezTo>
                  <a:cubicBezTo>
                    <a:pt x="279464" y="73678"/>
                    <a:pt x="279464" y="73678"/>
                    <a:pt x="280734" y="73678"/>
                  </a:cubicBezTo>
                  <a:lnTo>
                    <a:pt x="280734" y="73678"/>
                  </a:lnTo>
                  <a:lnTo>
                    <a:pt x="276924" y="72407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3811" y="0"/>
                    <a:pt x="6351" y="3811"/>
                    <a:pt x="6351" y="6352"/>
                  </a:cubicBezTo>
                  <a:lnTo>
                    <a:pt x="6351" y="16514"/>
                  </a:lnTo>
                  <a:lnTo>
                    <a:pt x="270572" y="86381"/>
                  </a:lnTo>
                  <a:lnTo>
                    <a:pt x="270572" y="81299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DA090390-C630-46F5-C59A-3B7A9B30FAAF}"/>
                </a:ext>
              </a:extLst>
            </p:cNvPr>
            <p:cNvSpPr/>
            <p:nvPr/>
          </p:nvSpPr>
          <p:spPr>
            <a:xfrm>
              <a:off x="3314194" y="3351064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1270 w 1270"/>
                <a:gd name="connsiteY2" fmla="*/ 0 h 12703"/>
                <a:gd name="connsiteX3" fmla="*/ 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A1373CD3-C92A-9FA5-C7E5-A752F169A843}"/>
                </a:ext>
              </a:extLst>
            </p:cNvPr>
            <p:cNvSpPr/>
            <p:nvPr/>
          </p:nvSpPr>
          <p:spPr>
            <a:xfrm>
              <a:off x="3309113" y="3356145"/>
              <a:ext cx="12702" cy="1269"/>
            </a:xfrm>
            <a:custGeom>
              <a:avLst/>
              <a:gdLst>
                <a:gd name="connsiteX0" fmla="*/ 0 w 12702"/>
                <a:gd name="connsiteY0" fmla="*/ 1270 h 1269"/>
                <a:gd name="connsiteX1" fmla="*/ 0 w 12702"/>
                <a:gd name="connsiteY1" fmla="*/ 0 h 1269"/>
                <a:gd name="connsiteX2" fmla="*/ 0 w 12702"/>
                <a:gd name="connsiteY2" fmla="*/ 0 h 1269"/>
                <a:gd name="connsiteX3" fmla="*/ 0 w 12702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69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FD83F57-AB2D-C823-21B9-46B0A1518762}"/>
                </a:ext>
              </a:extLst>
            </p:cNvPr>
            <p:cNvSpPr/>
            <p:nvPr/>
          </p:nvSpPr>
          <p:spPr>
            <a:xfrm>
              <a:off x="3309113" y="3351064"/>
              <a:ext cx="118137" cy="2809914"/>
            </a:xfrm>
            <a:custGeom>
              <a:avLst/>
              <a:gdLst>
                <a:gd name="connsiteX0" fmla="*/ 104164 w 118137"/>
                <a:gd name="connsiteY0" fmla="*/ 2809915 h 2809914"/>
                <a:gd name="connsiteX1" fmla="*/ 104164 w 118137"/>
                <a:gd name="connsiteY1" fmla="*/ 2807374 h 2809914"/>
                <a:gd name="connsiteX2" fmla="*/ 113056 w 118137"/>
                <a:gd name="connsiteY2" fmla="*/ 2802293 h 2809914"/>
                <a:gd name="connsiteX3" fmla="*/ 113056 w 118137"/>
                <a:gd name="connsiteY3" fmla="*/ 2802293 h 2809914"/>
                <a:gd name="connsiteX4" fmla="*/ 118137 w 118137"/>
                <a:gd name="connsiteY4" fmla="*/ 2803563 h 2809914"/>
                <a:gd name="connsiteX5" fmla="*/ 15244 w 118137"/>
                <a:gd name="connsiteY5" fmla="*/ 16514 h 2809914"/>
                <a:gd name="connsiteX6" fmla="*/ 15244 w 118137"/>
                <a:gd name="connsiteY6" fmla="*/ 6352 h 2809914"/>
                <a:gd name="connsiteX7" fmla="*/ 8892 w 118137"/>
                <a:gd name="connsiteY7" fmla="*/ 0 h 2809914"/>
                <a:gd name="connsiteX8" fmla="*/ 6351 w 118137"/>
                <a:gd name="connsiteY8" fmla="*/ 0 h 2809914"/>
                <a:gd name="connsiteX9" fmla="*/ 5081 w 118137"/>
                <a:gd name="connsiteY9" fmla="*/ 0 h 2809914"/>
                <a:gd name="connsiteX10" fmla="*/ 5081 w 118137"/>
                <a:gd name="connsiteY10" fmla="*/ 0 h 2809914"/>
                <a:gd name="connsiteX11" fmla="*/ 3811 w 118137"/>
                <a:gd name="connsiteY11" fmla="*/ 0 h 2809914"/>
                <a:gd name="connsiteX12" fmla="*/ 2541 w 118137"/>
                <a:gd name="connsiteY12" fmla="*/ 1270 h 2809914"/>
                <a:gd name="connsiteX13" fmla="*/ 1270 w 118137"/>
                <a:gd name="connsiteY13" fmla="*/ 2541 h 2809914"/>
                <a:gd name="connsiteX14" fmla="*/ 1270 w 118137"/>
                <a:gd name="connsiteY14" fmla="*/ 3811 h 2809914"/>
                <a:gd name="connsiteX15" fmla="*/ 0 w 118137"/>
                <a:gd name="connsiteY15" fmla="*/ 5082 h 2809914"/>
                <a:gd name="connsiteX16" fmla="*/ 0 w 118137"/>
                <a:gd name="connsiteY16" fmla="*/ 6352 h 2809914"/>
                <a:gd name="connsiteX17" fmla="*/ 0 w 118137"/>
                <a:gd name="connsiteY17" fmla="*/ 7622 h 2809914"/>
                <a:gd name="connsiteX18" fmla="*/ 0 w 118137"/>
                <a:gd name="connsiteY18" fmla="*/ 21595 h 2809914"/>
                <a:gd name="connsiteX19" fmla="*/ 102894 w 118137"/>
                <a:gd name="connsiteY19" fmla="*/ 2807374 h 2809914"/>
                <a:gd name="connsiteX20" fmla="*/ 104164 w 118137"/>
                <a:gd name="connsiteY20" fmla="*/ 2809915 h 2809914"/>
                <a:gd name="connsiteX21" fmla="*/ 104164 w 118137"/>
                <a:gd name="connsiteY21" fmla="*/ 2809915 h 280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8137" h="2809914">
                  <a:moveTo>
                    <a:pt x="104164" y="2809915"/>
                  </a:moveTo>
                  <a:cubicBezTo>
                    <a:pt x="104164" y="2808644"/>
                    <a:pt x="104164" y="2808644"/>
                    <a:pt x="104164" y="2807374"/>
                  </a:cubicBezTo>
                  <a:cubicBezTo>
                    <a:pt x="105434" y="2803563"/>
                    <a:pt x="109245" y="2801022"/>
                    <a:pt x="113056" y="2802293"/>
                  </a:cubicBezTo>
                  <a:cubicBezTo>
                    <a:pt x="113056" y="2802293"/>
                    <a:pt x="113056" y="2802293"/>
                    <a:pt x="113056" y="2802293"/>
                  </a:cubicBezTo>
                  <a:lnTo>
                    <a:pt x="118137" y="2803563"/>
                  </a:lnTo>
                  <a:lnTo>
                    <a:pt x="15244" y="16514"/>
                  </a:lnTo>
                  <a:lnTo>
                    <a:pt x="15244" y="6352"/>
                  </a:lnTo>
                  <a:cubicBezTo>
                    <a:pt x="15244" y="2541"/>
                    <a:pt x="12703" y="0"/>
                    <a:pt x="8892" y="0"/>
                  </a:cubicBezTo>
                  <a:lnTo>
                    <a:pt x="6351" y="0"/>
                  </a:lnTo>
                  <a:lnTo>
                    <a:pt x="508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2541" y="1270"/>
                  </a:lnTo>
                  <a:lnTo>
                    <a:pt x="1270" y="2541"/>
                  </a:lnTo>
                  <a:lnTo>
                    <a:pt x="1270" y="3811"/>
                  </a:lnTo>
                  <a:lnTo>
                    <a:pt x="0" y="5082"/>
                  </a:lnTo>
                  <a:cubicBezTo>
                    <a:pt x="0" y="5082"/>
                    <a:pt x="0" y="6352"/>
                    <a:pt x="0" y="6352"/>
                  </a:cubicBezTo>
                  <a:cubicBezTo>
                    <a:pt x="0" y="6352"/>
                    <a:pt x="0" y="7622"/>
                    <a:pt x="0" y="7622"/>
                  </a:cubicBezTo>
                  <a:lnTo>
                    <a:pt x="0" y="21595"/>
                  </a:lnTo>
                  <a:lnTo>
                    <a:pt x="102894" y="2807374"/>
                  </a:lnTo>
                  <a:lnTo>
                    <a:pt x="104164" y="2809915"/>
                  </a:lnTo>
                  <a:lnTo>
                    <a:pt x="104164" y="280991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38232F98-BA70-53C4-3EA3-73C7FE21ACDD}"/>
                </a:ext>
              </a:extLst>
            </p:cNvPr>
            <p:cNvSpPr/>
            <p:nvPr/>
          </p:nvSpPr>
          <p:spPr>
            <a:xfrm>
              <a:off x="3690201" y="625244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4FF64836-4B38-1753-5B56-94053489E24A}"/>
                </a:ext>
              </a:extLst>
            </p:cNvPr>
            <p:cNvSpPr/>
            <p:nvPr/>
          </p:nvSpPr>
          <p:spPr>
            <a:xfrm>
              <a:off x="3687660" y="625498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4A5B34D-F2CB-5A76-2A5F-993DBB1EB760}"/>
                </a:ext>
              </a:extLst>
            </p:cNvPr>
            <p:cNvSpPr/>
            <p:nvPr/>
          </p:nvSpPr>
          <p:spPr>
            <a:xfrm>
              <a:off x="3588577" y="3424742"/>
              <a:ext cx="99082" cy="2825157"/>
            </a:xfrm>
            <a:custGeom>
              <a:avLst/>
              <a:gdLst>
                <a:gd name="connsiteX0" fmla="*/ 0 w 99082"/>
                <a:gd name="connsiteY0" fmla="*/ 6352 h 2825157"/>
                <a:gd name="connsiteX1" fmla="*/ 0 w 99082"/>
                <a:gd name="connsiteY1" fmla="*/ 11433 h 2825157"/>
                <a:gd name="connsiteX2" fmla="*/ 86380 w 99082"/>
                <a:gd name="connsiteY2" fmla="*/ 2813725 h 2825157"/>
                <a:gd name="connsiteX3" fmla="*/ 96542 w 99082"/>
                <a:gd name="connsiteY3" fmla="*/ 2817536 h 2825157"/>
                <a:gd name="connsiteX4" fmla="*/ 96542 w 99082"/>
                <a:gd name="connsiteY4" fmla="*/ 2817536 h 2825157"/>
                <a:gd name="connsiteX5" fmla="*/ 97813 w 99082"/>
                <a:gd name="connsiteY5" fmla="*/ 2818807 h 2825157"/>
                <a:gd name="connsiteX6" fmla="*/ 99083 w 99082"/>
                <a:gd name="connsiteY6" fmla="*/ 2820077 h 2825157"/>
                <a:gd name="connsiteX7" fmla="*/ 99083 w 99082"/>
                <a:gd name="connsiteY7" fmla="*/ 2820077 h 2825157"/>
                <a:gd name="connsiteX8" fmla="*/ 99083 w 99082"/>
                <a:gd name="connsiteY8" fmla="*/ 2821347 h 2825157"/>
                <a:gd name="connsiteX9" fmla="*/ 99083 w 99082"/>
                <a:gd name="connsiteY9" fmla="*/ 2822617 h 2825157"/>
                <a:gd name="connsiteX10" fmla="*/ 99083 w 99082"/>
                <a:gd name="connsiteY10" fmla="*/ 2823888 h 2825157"/>
                <a:gd name="connsiteX11" fmla="*/ 99083 w 99082"/>
                <a:gd name="connsiteY11" fmla="*/ 2825158 h 2825157"/>
                <a:gd name="connsiteX12" fmla="*/ 99083 w 99082"/>
                <a:gd name="connsiteY12" fmla="*/ 2825158 h 2825157"/>
                <a:gd name="connsiteX13" fmla="*/ 99083 w 99082"/>
                <a:gd name="connsiteY13" fmla="*/ 2825158 h 2825157"/>
                <a:gd name="connsiteX14" fmla="*/ 99083 w 99082"/>
                <a:gd name="connsiteY14" fmla="*/ 2809914 h 2825157"/>
                <a:gd name="connsiteX15" fmla="*/ 12703 w 99082"/>
                <a:gd name="connsiteY15" fmla="*/ 10162 h 2825157"/>
                <a:gd name="connsiteX16" fmla="*/ 12703 w 99082"/>
                <a:gd name="connsiteY16" fmla="*/ 6352 h 2825157"/>
                <a:gd name="connsiteX17" fmla="*/ 12703 w 99082"/>
                <a:gd name="connsiteY17" fmla="*/ 6352 h 2825157"/>
                <a:gd name="connsiteX18" fmla="*/ 12703 w 99082"/>
                <a:gd name="connsiteY18" fmla="*/ 5081 h 2825157"/>
                <a:gd name="connsiteX19" fmla="*/ 12703 w 99082"/>
                <a:gd name="connsiteY19" fmla="*/ 3811 h 2825157"/>
                <a:gd name="connsiteX20" fmla="*/ 11433 w 99082"/>
                <a:gd name="connsiteY20" fmla="*/ 2540 h 2825157"/>
                <a:gd name="connsiteX21" fmla="*/ 10162 w 99082"/>
                <a:gd name="connsiteY21" fmla="*/ 1270 h 2825157"/>
                <a:gd name="connsiteX22" fmla="*/ 8892 w 99082"/>
                <a:gd name="connsiteY22" fmla="*/ 0 h 2825157"/>
                <a:gd name="connsiteX23" fmla="*/ 7622 w 99082"/>
                <a:gd name="connsiteY23" fmla="*/ 0 h 2825157"/>
                <a:gd name="connsiteX24" fmla="*/ 5081 w 99082"/>
                <a:gd name="connsiteY24" fmla="*/ 0 h 2825157"/>
                <a:gd name="connsiteX25" fmla="*/ 0 w 99082"/>
                <a:gd name="connsiteY25" fmla="*/ 6352 h 282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9082" h="2825157">
                  <a:moveTo>
                    <a:pt x="0" y="6352"/>
                  </a:moveTo>
                  <a:lnTo>
                    <a:pt x="0" y="11433"/>
                  </a:lnTo>
                  <a:lnTo>
                    <a:pt x="86380" y="2813725"/>
                  </a:lnTo>
                  <a:lnTo>
                    <a:pt x="96542" y="2817536"/>
                  </a:lnTo>
                  <a:lnTo>
                    <a:pt x="96542" y="2817536"/>
                  </a:lnTo>
                  <a:cubicBezTo>
                    <a:pt x="96542" y="2817536"/>
                    <a:pt x="97813" y="2817536"/>
                    <a:pt x="97813" y="2818807"/>
                  </a:cubicBezTo>
                  <a:lnTo>
                    <a:pt x="99083" y="2820077"/>
                  </a:lnTo>
                  <a:lnTo>
                    <a:pt x="99083" y="2820077"/>
                  </a:lnTo>
                  <a:lnTo>
                    <a:pt x="99083" y="2821347"/>
                  </a:lnTo>
                  <a:cubicBezTo>
                    <a:pt x="99083" y="2821347"/>
                    <a:pt x="99083" y="2822617"/>
                    <a:pt x="99083" y="2822617"/>
                  </a:cubicBezTo>
                  <a:cubicBezTo>
                    <a:pt x="99083" y="2822617"/>
                    <a:pt x="99083" y="2823888"/>
                    <a:pt x="99083" y="2823888"/>
                  </a:cubicBezTo>
                  <a:cubicBezTo>
                    <a:pt x="99083" y="2823888"/>
                    <a:pt x="99083" y="2825158"/>
                    <a:pt x="99083" y="2825158"/>
                  </a:cubicBezTo>
                  <a:lnTo>
                    <a:pt x="99083" y="2825158"/>
                  </a:lnTo>
                  <a:lnTo>
                    <a:pt x="99083" y="2825158"/>
                  </a:lnTo>
                  <a:lnTo>
                    <a:pt x="99083" y="2809914"/>
                  </a:lnTo>
                  <a:lnTo>
                    <a:pt x="12703" y="10162"/>
                  </a:lnTo>
                  <a:lnTo>
                    <a:pt x="12703" y="6352"/>
                  </a:lnTo>
                  <a:lnTo>
                    <a:pt x="12703" y="6352"/>
                  </a:lnTo>
                  <a:cubicBezTo>
                    <a:pt x="12703" y="6352"/>
                    <a:pt x="12703" y="5081"/>
                    <a:pt x="12703" y="5081"/>
                  </a:cubicBezTo>
                  <a:lnTo>
                    <a:pt x="12703" y="3811"/>
                  </a:lnTo>
                  <a:lnTo>
                    <a:pt x="11433" y="2540"/>
                  </a:lnTo>
                  <a:cubicBezTo>
                    <a:pt x="11433" y="2540"/>
                    <a:pt x="11433" y="1270"/>
                    <a:pt x="10162" y="1270"/>
                  </a:cubicBezTo>
                  <a:cubicBezTo>
                    <a:pt x="10162" y="1270"/>
                    <a:pt x="8892" y="1270"/>
                    <a:pt x="8892" y="0"/>
                  </a:cubicBezTo>
                  <a:lnTo>
                    <a:pt x="7622" y="0"/>
                  </a:lnTo>
                  <a:cubicBezTo>
                    <a:pt x="6351" y="0"/>
                    <a:pt x="6351" y="0"/>
                    <a:pt x="5081" y="0"/>
                  </a:cubicBezTo>
                  <a:cubicBezTo>
                    <a:pt x="2541" y="0"/>
                    <a:pt x="0" y="3811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C9399D23-47A1-FD04-6F85-A25C9C061781}"/>
                </a:ext>
              </a:extLst>
            </p:cNvPr>
            <p:cNvSpPr/>
            <p:nvPr/>
          </p:nvSpPr>
          <p:spPr>
            <a:xfrm>
              <a:off x="3690201" y="6249899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69492BBA-C8FF-023C-C694-814434EE0E1E}"/>
                </a:ext>
              </a:extLst>
            </p:cNvPr>
            <p:cNvSpPr/>
            <p:nvPr/>
          </p:nvSpPr>
          <p:spPr>
            <a:xfrm>
              <a:off x="3687660" y="6244818"/>
              <a:ext cx="952" cy="564"/>
            </a:xfrm>
            <a:custGeom>
              <a:avLst/>
              <a:gdLst>
                <a:gd name="connsiteX0" fmla="*/ 0 w 952"/>
                <a:gd name="connsiteY0" fmla="*/ 0 h 564"/>
                <a:gd name="connsiteX1" fmla="*/ 0 w 952"/>
                <a:gd name="connsiteY1" fmla="*/ 0 h 564"/>
                <a:gd name="connsiteX2" fmla="*/ 0 w 952"/>
                <a:gd name="connsiteY2" fmla="*/ 0 h 564"/>
                <a:gd name="connsiteX3" fmla="*/ 0 w 95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0" y="0"/>
                  </a:moveTo>
                  <a:cubicBezTo>
                    <a:pt x="1270" y="0"/>
                    <a:pt x="1270" y="127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3738B54-DC89-620D-FB13-7D0F5B6966D9}"/>
                </a:ext>
              </a:extLst>
            </p:cNvPr>
            <p:cNvSpPr/>
            <p:nvPr/>
          </p:nvSpPr>
          <p:spPr>
            <a:xfrm>
              <a:off x="3688930" y="6252440"/>
              <a:ext cx="1270" cy="1269"/>
            </a:xfrm>
            <a:custGeom>
              <a:avLst/>
              <a:gdLst>
                <a:gd name="connsiteX0" fmla="*/ 1270 w 1270"/>
                <a:gd name="connsiteY0" fmla="*/ 0 h 1269"/>
                <a:gd name="connsiteX1" fmla="*/ 0 w 1270"/>
                <a:gd name="connsiteY1" fmla="*/ 1270 h 1269"/>
                <a:gd name="connsiteX2" fmla="*/ 1270 w 1270"/>
                <a:gd name="connsiteY2" fmla="*/ 0 h 1269"/>
                <a:gd name="connsiteX3" fmla="*/ 127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1270" y="0"/>
                  </a:moveTo>
                  <a:lnTo>
                    <a:pt x="0" y="1270"/>
                  </a:lnTo>
                  <a:cubicBezTo>
                    <a:pt x="0" y="1270"/>
                    <a:pt x="0" y="1270"/>
                    <a:pt x="1270" y="0"/>
                  </a:cubicBez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1A9D10D-5537-AAF7-4C75-1AB686C4317B}"/>
                </a:ext>
              </a:extLst>
            </p:cNvPr>
            <p:cNvSpPr/>
            <p:nvPr/>
          </p:nvSpPr>
          <p:spPr>
            <a:xfrm>
              <a:off x="3180813" y="6252440"/>
              <a:ext cx="506846" cy="415389"/>
            </a:xfrm>
            <a:custGeom>
              <a:avLst/>
              <a:gdLst>
                <a:gd name="connsiteX0" fmla="*/ 506847 w 506846"/>
                <a:gd name="connsiteY0" fmla="*/ 2540 h 415389"/>
                <a:gd name="connsiteX1" fmla="*/ 506847 w 506846"/>
                <a:gd name="connsiteY1" fmla="*/ 2540 h 415389"/>
                <a:gd name="connsiteX2" fmla="*/ 499225 w 506846"/>
                <a:gd name="connsiteY2" fmla="*/ 3811 h 415389"/>
                <a:gd name="connsiteX3" fmla="*/ 486522 w 506846"/>
                <a:gd name="connsiteY3" fmla="*/ 0 h 415389"/>
                <a:gd name="connsiteX4" fmla="*/ 0 w 506846"/>
                <a:gd name="connsiteY4" fmla="*/ 400146 h 415389"/>
                <a:gd name="connsiteX5" fmla="*/ 3811 w 506846"/>
                <a:gd name="connsiteY5" fmla="*/ 401416 h 415389"/>
                <a:gd name="connsiteX6" fmla="*/ 8892 w 506846"/>
                <a:gd name="connsiteY6" fmla="*/ 411578 h 415389"/>
                <a:gd name="connsiteX7" fmla="*/ 8892 w 506846"/>
                <a:gd name="connsiteY7" fmla="*/ 411578 h 415389"/>
                <a:gd name="connsiteX8" fmla="*/ 6351 w 506846"/>
                <a:gd name="connsiteY8" fmla="*/ 415390 h 415389"/>
                <a:gd name="connsiteX9" fmla="*/ 7622 w 506846"/>
                <a:gd name="connsiteY9" fmla="*/ 415390 h 415389"/>
                <a:gd name="connsiteX10" fmla="*/ 17784 w 506846"/>
                <a:gd name="connsiteY10" fmla="*/ 406498 h 415389"/>
                <a:gd name="connsiteX11" fmla="*/ 506847 w 506846"/>
                <a:gd name="connsiteY11" fmla="*/ 2540 h 415389"/>
                <a:gd name="connsiteX12" fmla="*/ 506847 w 506846"/>
                <a:gd name="connsiteY12" fmla="*/ 2540 h 41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6846" h="415389">
                  <a:moveTo>
                    <a:pt x="506847" y="2540"/>
                  </a:moveTo>
                  <a:lnTo>
                    <a:pt x="506847" y="2540"/>
                  </a:lnTo>
                  <a:cubicBezTo>
                    <a:pt x="504306" y="3811"/>
                    <a:pt x="501766" y="5081"/>
                    <a:pt x="499225" y="3811"/>
                  </a:cubicBezTo>
                  <a:lnTo>
                    <a:pt x="486522" y="0"/>
                  </a:lnTo>
                  <a:lnTo>
                    <a:pt x="0" y="400146"/>
                  </a:lnTo>
                  <a:lnTo>
                    <a:pt x="3811" y="401416"/>
                  </a:lnTo>
                  <a:cubicBezTo>
                    <a:pt x="7622" y="402687"/>
                    <a:pt x="10162" y="406498"/>
                    <a:pt x="8892" y="411578"/>
                  </a:cubicBezTo>
                  <a:cubicBezTo>
                    <a:pt x="8892" y="411578"/>
                    <a:pt x="8892" y="411578"/>
                    <a:pt x="8892" y="411578"/>
                  </a:cubicBezTo>
                  <a:cubicBezTo>
                    <a:pt x="8892" y="412849"/>
                    <a:pt x="7622" y="414119"/>
                    <a:pt x="6351" y="415390"/>
                  </a:cubicBezTo>
                  <a:lnTo>
                    <a:pt x="7622" y="415390"/>
                  </a:lnTo>
                  <a:lnTo>
                    <a:pt x="17784" y="406498"/>
                  </a:lnTo>
                  <a:lnTo>
                    <a:pt x="506847" y="2540"/>
                  </a:lnTo>
                  <a:lnTo>
                    <a:pt x="506847" y="25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9EDAAB8F-C9C7-44B3-8766-B1A036E462CB}"/>
                </a:ext>
              </a:extLst>
            </p:cNvPr>
            <p:cNvSpPr/>
            <p:nvPr/>
          </p:nvSpPr>
          <p:spPr>
            <a:xfrm>
              <a:off x="3356114" y="273369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C13E9A6E-399F-2D03-FD62-4B024CE2961E}"/>
                </a:ext>
              </a:extLst>
            </p:cNvPr>
            <p:cNvSpPr/>
            <p:nvPr/>
          </p:nvSpPr>
          <p:spPr>
            <a:xfrm>
              <a:off x="3343411" y="2738777"/>
              <a:ext cx="33027" cy="514473"/>
            </a:xfrm>
            <a:custGeom>
              <a:avLst/>
              <a:gdLst>
                <a:gd name="connsiteX0" fmla="*/ 15243 w 33027"/>
                <a:gd name="connsiteY0" fmla="*/ 1270 h 514473"/>
                <a:gd name="connsiteX1" fmla="*/ 15243 w 33027"/>
                <a:gd name="connsiteY1" fmla="*/ 1270 h 514473"/>
                <a:gd name="connsiteX2" fmla="*/ 15243 w 33027"/>
                <a:gd name="connsiteY2" fmla="*/ 1270 h 514473"/>
                <a:gd name="connsiteX3" fmla="*/ 13973 w 33027"/>
                <a:gd name="connsiteY3" fmla="*/ 3811 h 514473"/>
                <a:gd name="connsiteX4" fmla="*/ 12703 w 33027"/>
                <a:gd name="connsiteY4" fmla="*/ 5081 h 514473"/>
                <a:gd name="connsiteX5" fmla="*/ 11433 w 33027"/>
                <a:gd name="connsiteY5" fmla="*/ 6352 h 514473"/>
                <a:gd name="connsiteX6" fmla="*/ 0 w 33027"/>
                <a:gd name="connsiteY6" fmla="*/ 13973 h 514473"/>
                <a:gd name="connsiteX7" fmla="*/ 17784 w 33027"/>
                <a:gd name="connsiteY7" fmla="*/ 510663 h 514473"/>
                <a:gd name="connsiteX8" fmla="*/ 27946 w 33027"/>
                <a:gd name="connsiteY8" fmla="*/ 513203 h 514473"/>
                <a:gd name="connsiteX9" fmla="*/ 33027 w 33027"/>
                <a:gd name="connsiteY9" fmla="*/ 514473 h 514473"/>
                <a:gd name="connsiteX10" fmla="*/ 13973 w 33027"/>
                <a:gd name="connsiteY10" fmla="*/ 0 h 514473"/>
                <a:gd name="connsiteX11" fmla="*/ 13973 w 33027"/>
                <a:gd name="connsiteY11" fmla="*/ 0 h 514473"/>
                <a:gd name="connsiteX12" fmla="*/ 13973 w 33027"/>
                <a:gd name="connsiteY12" fmla="*/ 0 h 514473"/>
                <a:gd name="connsiteX13" fmla="*/ 15243 w 33027"/>
                <a:gd name="connsiteY13" fmla="*/ 1270 h 51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027" h="514473">
                  <a:moveTo>
                    <a:pt x="15243" y="1270"/>
                  </a:moveTo>
                  <a:lnTo>
                    <a:pt x="15243" y="1270"/>
                  </a:lnTo>
                  <a:lnTo>
                    <a:pt x="15243" y="1270"/>
                  </a:lnTo>
                  <a:cubicBezTo>
                    <a:pt x="15243" y="2541"/>
                    <a:pt x="15243" y="3811"/>
                    <a:pt x="13973" y="3811"/>
                  </a:cubicBezTo>
                  <a:cubicBezTo>
                    <a:pt x="13973" y="3811"/>
                    <a:pt x="13973" y="5081"/>
                    <a:pt x="12703" y="5081"/>
                  </a:cubicBezTo>
                  <a:lnTo>
                    <a:pt x="11433" y="6352"/>
                  </a:lnTo>
                  <a:lnTo>
                    <a:pt x="0" y="13973"/>
                  </a:lnTo>
                  <a:lnTo>
                    <a:pt x="17784" y="510663"/>
                  </a:lnTo>
                  <a:lnTo>
                    <a:pt x="27946" y="513203"/>
                  </a:lnTo>
                  <a:lnTo>
                    <a:pt x="33027" y="514473"/>
                  </a:lnTo>
                  <a:lnTo>
                    <a:pt x="13973" y="0"/>
                  </a:lnTo>
                  <a:lnTo>
                    <a:pt x="13973" y="0"/>
                  </a:lnTo>
                  <a:lnTo>
                    <a:pt x="13973" y="0"/>
                  </a:lnTo>
                  <a:cubicBezTo>
                    <a:pt x="15243" y="0"/>
                    <a:pt x="15243" y="1270"/>
                    <a:pt x="15243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9561932-2654-7A6B-CDF8-0E7DB5B93611}"/>
                </a:ext>
              </a:extLst>
            </p:cNvPr>
            <p:cNvSpPr/>
            <p:nvPr/>
          </p:nvSpPr>
          <p:spPr>
            <a:xfrm>
              <a:off x="3353573" y="273242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11EAAA47-70C6-E95D-3EB3-C3F8F33FCAC4}"/>
                </a:ext>
              </a:extLst>
            </p:cNvPr>
            <p:cNvSpPr/>
            <p:nvPr/>
          </p:nvSpPr>
          <p:spPr>
            <a:xfrm>
              <a:off x="2774319" y="3110976"/>
              <a:ext cx="952" cy="12703"/>
            </a:xfrm>
            <a:custGeom>
              <a:avLst/>
              <a:gdLst>
                <a:gd name="connsiteX0" fmla="*/ 0 w 952"/>
                <a:gd name="connsiteY0" fmla="*/ 0 h 12703"/>
                <a:gd name="connsiteX1" fmla="*/ 0 w 952"/>
                <a:gd name="connsiteY1" fmla="*/ 0 h 12703"/>
                <a:gd name="connsiteX2" fmla="*/ 0 w 952"/>
                <a:gd name="connsiteY2" fmla="*/ 0 h 12703"/>
                <a:gd name="connsiteX3" fmla="*/ 0 w 95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12703">
                  <a:moveTo>
                    <a:pt x="0" y="0"/>
                  </a:moveTo>
                  <a:cubicBezTo>
                    <a:pt x="1270" y="0"/>
                    <a:pt x="1270" y="0"/>
                    <a:pt x="0" y="0"/>
                  </a:cubicBezTo>
                  <a:cubicBezTo>
                    <a:pt x="1270" y="0"/>
                    <a:pt x="127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84FB0CE-8D5F-F35C-309D-A197E6CBC712}"/>
                </a:ext>
              </a:extLst>
            </p:cNvPr>
            <p:cNvSpPr/>
            <p:nvPr/>
          </p:nvSpPr>
          <p:spPr>
            <a:xfrm>
              <a:off x="2776860" y="2741317"/>
              <a:ext cx="579253" cy="362036"/>
            </a:xfrm>
            <a:custGeom>
              <a:avLst/>
              <a:gdLst>
                <a:gd name="connsiteX0" fmla="*/ 0 w 579253"/>
                <a:gd name="connsiteY0" fmla="*/ 359496 h 362036"/>
                <a:gd name="connsiteX1" fmla="*/ 6351 w 579253"/>
                <a:gd name="connsiteY1" fmla="*/ 358226 h 362036"/>
                <a:gd name="connsiteX2" fmla="*/ 22865 w 579253"/>
                <a:gd name="connsiteY2" fmla="*/ 362037 h 362036"/>
                <a:gd name="connsiteX3" fmla="*/ 566551 w 579253"/>
                <a:gd name="connsiteY3" fmla="*/ 11433 h 362036"/>
                <a:gd name="connsiteX4" fmla="*/ 577983 w 579253"/>
                <a:gd name="connsiteY4" fmla="*/ 3811 h 362036"/>
                <a:gd name="connsiteX5" fmla="*/ 579254 w 579253"/>
                <a:gd name="connsiteY5" fmla="*/ 2541 h 362036"/>
                <a:gd name="connsiteX6" fmla="*/ 572902 w 579253"/>
                <a:gd name="connsiteY6" fmla="*/ 3811 h 362036"/>
                <a:gd name="connsiteX7" fmla="*/ 556388 w 579253"/>
                <a:gd name="connsiteY7" fmla="*/ 0 h 362036"/>
                <a:gd name="connsiteX8" fmla="*/ 0 w 579253"/>
                <a:gd name="connsiteY8" fmla="*/ 359496 h 362036"/>
                <a:gd name="connsiteX9" fmla="*/ 0 w 579253"/>
                <a:gd name="connsiteY9" fmla="*/ 359496 h 36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9253" h="362036">
                  <a:moveTo>
                    <a:pt x="0" y="359496"/>
                  </a:moveTo>
                  <a:cubicBezTo>
                    <a:pt x="1270" y="358226"/>
                    <a:pt x="3811" y="356956"/>
                    <a:pt x="6351" y="358226"/>
                  </a:cubicBezTo>
                  <a:lnTo>
                    <a:pt x="22865" y="362037"/>
                  </a:lnTo>
                  <a:lnTo>
                    <a:pt x="566551" y="11433"/>
                  </a:lnTo>
                  <a:lnTo>
                    <a:pt x="577983" y="3811"/>
                  </a:lnTo>
                  <a:lnTo>
                    <a:pt x="579254" y="2541"/>
                  </a:lnTo>
                  <a:cubicBezTo>
                    <a:pt x="577983" y="3811"/>
                    <a:pt x="575443" y="5081"/>
                    <a:pt x="572902" y="3811"/>
                  </a:cubicBezTo>
                  <a:lnTo>
                    <a:pt x="556388" y="0"/>
                  </a:lnTo>
                  <a:lnTo>
                    <a:pt x="0" y="359496"/>
                  </a:lnTo>
                  <a:lnTo>
                    <a:pt x="0" y="35949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2F6DB662-B3DB-FA11-91C6-7BAC77443A36}"/>
                </a:ext>
              </a:extLst>
            </p:cNvPr>
            <p:cNvSpPr/>
            <p:nvPr/>
          </p:nvSpPr>
          <p:spPr>
            <a:xfrm>
              <a:off x="3353573" y="273242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1270 w 1270"/>
                <a:gd name="connsiteY1" fmla="*/ 0 h 12703"/>
                <a:gd name="connsiteX2" fmla="*/ 0 w 1270"/>
                <a:gd name="connsiteY2" fmla="*/ 0 h 12703"/>
                <a:gd name="connsiteX3" fmla="*/ 127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1270" y="0"/>
                  </a:lnTo>
                  <a:lnTo>
                    <a:pt x="0" y="0"/>
                  </a:lnTo>
                  <a:cubicBezTo>
                    <a:pt x="0" y="0"/>
                    <a:pt x="1270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381075BE-E982-355A-205B-CF4B86BFDD68}"/>
                </a:ext>
              </a:extLst>
            </p:cNvPr>
            <p:cNvSpPr/>
            <p:nvPr/>
          </p:nvSpPr>
          <p:spPr>
            <a:xfrm>
              <a:off x="3357384" y="273496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E5D0AE02-50D3-88DB-4528-A58E1BE44493}"/>
                </a:ext>
              </a:extLst>
            </p:cNvPr>
            <p:cNvSpPr/>
            <p:nvPr/>
          </p:nvSpPr>
          <p:spPr>
            <a:xfrm>
              <a:off x="3785473" y="5549961"/>
              <a:ext cx="30963" cy="22071"/>
            </a:xfrm>
            <a:custGeom>
              <a:avLst/>
              <a:gdLst>
                <a:gd name="connsiteX0" fmla="*/ 0 w 30963"/>
                <a:gd name="connsiteY0" fmla="*/ 3811 h 22071"/>
                <a:gd name="connsiteX1" fmla="*/ 0 w 30963"/>
                <a:gd name="connsiteY1" fmla="*/ 3811 h 22071"/>
                <a:gd name="connsiteX2" fmla="*/ 0 w 30963"/>
                <a:gd name="connsiteY2" fmla="*/ 13973 h 22071"/>
                <a:gd name="connsiteX3" fmla="*/ 6351 w 30963"/>
                <a:gd name="connsiteY3" fmla="*/ 16514 h 22071"/>
                <a:gd name="connsiteX4" fmla="*/ 16514 w 30963"/>
                <a:gd name="connsiteY4" fmla="*/ 20325 h 22071"/>
                <a:gd name="connsiteX5" fmla="*/ 20325 w 30963"/>
                <a:gd name="connsiteY5" fmla="*/ 21595 h 22071"/>
                <a:gd name="connsiteX6" fmla="*/ 20325 w 30963"/>
                <a:gd name="connsiteY6" fmla="*/ 21595 h 22071"/>
                <a:gd name="connsiteX7" fmla="*/ 30487 w 30963"/>
                <a:gd name="connsiteY7" fmla="*/ 17784 h 22071"/>
                <a:gd name="connsiteX8" fmla="*/ 26676 w 30963"/>
                <a:gd name="connsiteY8" fmla="*/ 7622 h 22071"/>
                <a:gd name="connsiteX9" fmla="*/ 25406 w 30963"/>
                <a:gd name="connsiteY9" fmla="*/ 7622 h 22071"/>
                <a:gd name="connsiteX10" fmla="*/ 25406 w 30963"/>
                <a:gd name="connsiteY10" fmla="*/ 7622 h 22071"/>
                <a:gd name="connsiteX11" fmla="*/ 21595 w 30963"/>
                <a:gd name="connsiteY11" fmla="*/ 6352 h 22071"/>
                <a:gd name="connsiteX12" fmla="*/ 0 w 30963"/>
                <a:gd name="connsiteY12" fmla="*/ 0 h 22071"/>
                <a:gd name="connsiteX13" fmla="*/ 0 w 30963"/>
                <a:gd name="connsiteY13" fmla="*/ 3811 h 2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963" h="22071">
                  <a:moveTo>
                    <a:pt x="0" y="3811"/>
                  </a:moveTo>
                  <a:lnTo>
                    <a:pt x="0" y="3811"/>
                  </a:lnTo>
                  <a:lnTo>
                    <a:pt x="0" y="13973"/>
                  </a:lnTo>
                  <a:lnTo>
                    <a:pt x="6351" y="16514"/>
                  </a:lnTo>
                  <a:lnTo>
                    <a:pt x="16514" y="20325"/>
                  </a:lnTo>
                  <a:lnTo>
                    <a:pt x="20325" y="21595"/>
                  </a:lnTo>
                  <a:lnTo>
                    <a:pt x="20325" y="21595"/>
                  </a:lnTo>
                  <a:cubicBezTo>
                    <a:pt x="24135" y="22866"/>
                    <a:pt x="27947" y="21595"/>
                    <a:pt x="30487" y="17784"/>
                  </a:cubicBezTo>
                  <a:cubicBezTo>
                    <a:pt x="31757" y="13973"/>
                    <a:pt x="30487" y="10163"/>
                    <a:pt x="26676" y="7622"/>
                  </a:cubicBezTo>
                  <a:cubicBezTo>
                    <a:pt x="26676" y="7622"/>
                    <a:pt x="25406" y="7622"/>
                    <a:pt x="25406" y="7622"/>
                  </a:cubicBezTo>
                  <a:lnTo>
                    <a:pt x="25406" y="7622"/>
                  </a:lnTo>
                  <a:lnTo>
                    <a:pt x="21595" y="6352"/>
                  </a:lnTo>
                  <a:lnTo>
                    <a:pt x="0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AC38A49E-5A4D-C04E-6681-5CCDEB8A5219}"/>
                </a:ext>
              </a:extLst>
            </p:cNvPr>
            <p:cNvSpPr/>
            <p:nvPr/>
          </p:nvSpPr>
          <p:spPr>
            <a:xfrm>
              <a:off x="3413277" y="6154296"/>
              <a:ext cx="275653" cy="103751"/>
            </a:xfrm>
            <a:custGeom>
              <a:avLst/>
              <a:gdLst>
                <a:gd name="connsiteX0" fmla="*/ 266762 w 275653"/>
                <a:gd name="connsiteY0" fmla="*/ 103225 h 103751"/>
                <a:gd name="connsiteX1" fmla="*/ 274383 w 275653"/>
                <a:gd name="connsiteY1" fmla="*/ 101955 h 103751"/>
                <a:gd name="connsiteX2" fmla="*/ 274383 w 275653"/>
                <a:gd name="connsiteY2" fmla="*/ 101955 h 103751"/>
                <a:gd name="connsiteX3" fmla="*/ 274383 w 275653"/>
                <a:gd name="connsiteY3" fmla="*/ 100684 h 103751"/>
                <a:gd name="connsiteX4" fmla="*/ 275653 w 275653"/>
                <a:gd name="connsiteY4" fmla="*/ 99414 h 103751"/>
                <a:gd name="connsiteX5" fmla="*/ 275653 w 275653"/>
                <a:gd name="connsiteY5" fmla="*/ 99414 h 103751"/>
                <a:gd name="connsiteX6" fmla="*/ 275653 w 275653"/>
                <a:gd name="connsiteY6" fmla="*/ 99414 h 103751"/>
                <a:gd name="connsiteX7" fmla="*/ 275653 w 275653"/>
                <a:gd name="connsiteY7" fmla="*/ 98144 h 103751"/>
                <a:gd name="connsiteX8" fmla="*/ 275653 w 275653"/>
                <a:gd name="connsiteY8" fmla="*/ 96874 h 103751"/>
                <a:gd name="connsiteX9" fmla="*/ 275653 w 275653"/>
                <a:gd name="connsiteY9" fmla="*/ 95603 h 103751"/>
                <a:gd name="connsiteX10" fmla="*/ 275653 w 275653"/>
                <a:gd name="connsiteY10" fmla="*/ 94333 h 103751"/>
                <a:gd name="connsiteX11" fmla="*/ 275653 w 275653"/>
                <a:gd name="connsiteY11" fmla="*/ 93063 h 103751"/>
                <a:gd name="connsiteX12" fmla="*/ 274383 w 275653"/>
                <a:gd name="connsiteY12" fmla="*/ 91793 h 103751"/>
                <a:gd name="connsiteX13" fmla="*/ 273113 w 275653"/>
                <a:gd name="connsiteY13" fmla="*/ 90522 h 103751"/>
                <a:gd name="connsiteX14" fmla="*/ 271843 w 275653"/>
                <a:gd name="connsiteY14" fmla="*/ 89252 h 103751"/>
                <a:gd name="connsiteX15" fmla="*/ 271843 w 275653"/>
                <a:gd name="connsiteY15" fmla="*/ 89252 h 103751"/>
                <a:gd name="connsiteX16" fmla="*/ 261680 w 275653"/>
                <a:gd name="connsiteY16" fmla="*/ 85441 h 103751"/>
                <a:gd name="connsiteX17" fmla="*/ 13973 w 275653"/>
                <a:gd name="connsiteY17" fmla="*/ 1601 h 103751"/>
                <a:gd name="connsiteX18" fmla="*/ 8892 w 275653"/>
                <a:gd name="connsiteY18" fmla="*/ 330 h 103751"/>
                <a:gd name="connsiteX19" fmla="*/ 0 w 275653"/>
                <a:gd name="connsiteY19" fmla="*/ 5412 h 103751"/>
                <a:gd name="connsiteX20" fmla="*/ 0 w 275653"/>
                <a:gd name="connsiteY20" fmla="*/ 5412 h 103751"/>
                <a:gd name="connsiteX21" fmla="*/ 0 w 275653"/>
                <a:gd name="connsiteY21" fmla="*/ 7952 h 103751"/>
                <a:gd name="connsiteX22" fmla="*/ 0 w 275653"/>
                <a:gd name="connsiteY22" fmla="*/ 9223 h 103751"/>
                <a:gd name="connsiteX23" fmla="*/ 0 w 275653"/>
                <a:gd name="connsiteY23" fmla="*/ 10493 h 103751"/>
                <a:gd name="connsiteX24" fmla="*/ 1270 w 275653"/>
                <a:gd name="connsiteY24" fmla="*/ 11763 h 103751"/>
                <a:gd name="connsiteX25" fmla="*/ 2540 w 275653"/>
                <a:gd name="connsiteY25" fmla="*/ 13034 h 103751"/>
                <a:gd name="connsiteX26" fmla="*/ 3811 w 275653"/>
                <a:gd name="connsiteY26" fmla="*/ 13034 h 103751"/>
                <a:gd name="connsiteX27" fmla="*/ 5081 w 275653"/>
                <a:gd name="connsiteY27" fmla="*/ 14304 h 103751"/>
                <a:gd name="connsiteX28" fmla="*/ 5081 w 275653"/>
                <a:gd name="connsiteY28" fmla="*/ 14304 h 103751"/>
                <a:gd name="connsiteX29" fmla="*/ 8892 w 275653"/>
                <a:gd name="connsiteY29" fmla="*/ 15574 h 103751"/>
                <a:gd name="connsiteX30" fmla="*/ 255329 w 275653"/>
                <a:gd name="connsiteY30" fmla="*/ 99414 h 103751"/>
                <a:gd name="connsiteX31" fmla="*/ 266762 w 275653"/>
                <a:gd name="connsiteY31" fmla="*/ 103225 h 10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5653" h="103751">
                  <a:moveTo>
                    <a:pt x="266762" y="103225"/>
                  </a:moveTo>
                  <a:cubicBezTo>
                    <a:pt x="269302" y="104496"/>
                    <a:pt x="271843" y="103225"/>
                    <a:pt x="274383" y="101955"/>
                  </a:cubicBezTo>
                  <a:lnTo>
                    <a:pt x="274383" y="101955"/>
                  </a:lnTo>
                  <a:lnTo>
                    <a:pt x="274383" y="100684"/>
                  </a:lnTo>
                  <a:lnTo>
                    <a:pt x="275653" y="99414"/>
                  </a:lnTo>
                  <a:lnTo>
                    <a:pt x="275653" y="99414"/>
                  </a:lnTo>
                  <a:lnTo>
                    <a:pt x="275653" y="99414"/>
                  </a:lnTo>
                  <a:cubicBezTo>
                    <a:pt x="275653" y="99414"/>
                    <a:pt x="275653" y="99414"/>
                    <a:pt x="275653" y="98144"/>
                  </a:cubicBezTo>
                  <a:cubicBezTo>
                    <a:pt x="275653" y="98144"/>
                    <a:pt x="275653" y="96874"/>
                    <a:pt x="275653" y="96874"/>
                  </a:cubicBezTo>
                  <a:cubicBezTo>
                    <a:pt x="275653" y="96874"/>
                    <a:pt x="275653" y="95603"/>
                    <a:pt x="275653" y="95603"/>
                  </a:cubicBezTo>
                  <a:cubicBezTo>
                    <a:pt x="275653" y="95603"/>
                    <a:pt x="275653" y="94333"/>
                    <a:pt x="275653" y="94333"/>
                  </a:cubicBezTo>
                  <a:cubicBezTo>
                    <a:pt x="275653" y="94333"/>
                    <a:pt x="275653" y="93063"/>
                    <a:pt x="275653" y="93063"/>
                  </a:cubicBezTo>
                  <a:cubicBezTo>
                    <a:pt x="275653" y="93063"/>
                    <a:pt x="275653" y="91793"/>
                    <a:pt x="274383" y="91793"/>
                  </a:cubicBezTo>
                  <a:lnTo>
                    <a:pt x="273113" y="90522"/>
                  </a:lnTo>
                  <a:cubicBezTo>
                    <a:pt x="273113" y="90522"/>
                    <a:pt x="271843" y="90522"/>
                    <a:pt x="271843" y="89252"/>
                  </a:cubicBezTo>
                  <a:lnTo>
                    <a:pt x="271843" y="89252"/>
                  </a:lnTo>
                  <a:lnTo>
                    <a:pt x="261680" y="85441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5412"/>
                    <a:pt x="0" y="5412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cubicBezTo>
                    <a:pt x="0" y="7952"/>
                    <a:pt x="0" y="9223"/>
                    <a:pt x="0" y="9223"/>
                  </a:cubicBezTo>
                  <a:cubicBezTo>
                    <a:pt x="0" y="9223"/>
                    <a:pt x="0" y="9223"/>
                    <a:pt x="0" y="10493"/>
                  </a:cubicBezTo>
                  <a:cubicBezTo>
                    <a:pt x="0" y="10493"/>
                    <a:pt x="1270" y="11763"/>
                    <a:pt x="1270" y="11763"/>
                  </a:cubicBezTo>
                  <a:cubicBezTo>
                    <a:pt x="1270" y="11763"/>
                    <a:pt x="1270" y="11763"/>
                    <a:pt x="2540" y="13034"/>
                  </a:cubicBezTo>
                  <a:lnTo>
                    <a:pt x="3811" y="13034"/>
                  </a:lnTo>
                  <a:lnTo>
                    <a:pt x="5081" y="14304"/>
                  </a:lnTo>
                  <a:lnTo>
                    <a:pt x="5081" y="14304"/>
                  </a:lnTo>
                  <a:lnTo>
                    <a:pt x="8892" y="15574"/>
                  </a:lnTo>
                  <a:lnTo>
                    <a:pt x="255329" y="99414"/>
                  </a:lnTo>
                  <a:lnTo>
                    <a:pt x="266762" y="1032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4383F38-3DBD-F1FE-8230-BEE1C9CA2360}"/>
                </a:ext>
              </a:extLst>
            </p:cNvPr>
            <p:cNvSpPr/>
            <p:nvPr/>
          </p:nvSpPr>
          <p:spPr>
            <a:xfrm>
              <a:off x="2910241" y="656493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19D9F3FF-A9B0-8EFC-0D97-A0FFB948831C}"/>
                </a:ext>
              </a:extLst>
            </p:cNvPr>
            <p:cNvSpPr/>
            <p:nvPr/>
          </p:nvSpPr>
          <p:spPr>
            <a:xfrm>
              <a:off x="2912781" y="656112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CD653C2C-987F-BCFB-DE77-D3998883D111}"/>
                </a:ext>
              </a:extLst>
            </p:cNvPr>
            <p:cNvSpPr/>
            <p:nvPr/>
          </p:nvSpPr>
          <p:spPr>
            <a:xfrm>
              <a:off x="2916592" y="6559854"/>
              <a:ext cx="273571" cy="109245"/>
            </a:xfrm>
            <a:custGeom>
              <a:avLst/>
              <a:gdLst>
                <a:gd name="connsiteX0" fmla="*/ 266762 w 273571"/>
                <a:gd name="connsiteY0" fmla="*/ 109246 h 109245"/>
                <a:gd name="connsiteX1" fmla="*/ 268032 w 273571"/>
                <a:gd name="connsiteY1" fmla="*/ 109246 h 109245"/>
                <a:gd name="connsiteX2" fmla="*/ 269302 w 273571"/>
                <a:gd name="connsiteY2" fmla="*/ 109246 h 109245"/>
                <a:gd name="connsiteX3" fmla="*/ 270572 w 273571"/>
                <a:gd name="connsiteY3" fmla="*/ 107976 h 109245"/>
                <a:gd name="connsiteX4" fmla="*/ 273113 w 273571"/>
                <a:gd name="connsiteY4" fmla="*/ 104164 h 109245"/>
                <a:gd name="connsiteX5" fmla="*/ 268032 w 273571"/>
                <a:gd name="connsiteY5" fmla="*/ 94002 h 109245"/>
                <a:gd name="connsiteX6" fmla="*/ 268032 w 273571"/>
                <a:gd name="connsiteY6" fmla="*/ 94002 h 109245"/>
                <a:gd name="connsiteX7" fmla="*/ 264221 w 273571"/>
                <a:gd name="connsiteY7" fmla="*/ 92732 h 109245"/>
                <a:gd name="connsiteX8" fmla="*/ 15243 w 273571"/>
                <a:gd name="connsiteY8" fmla="*/ 3811 h 109245"/>
                <a:gd name="connsiteX9" fmla="*/ 2541 w 273571"/>
                <a:gd name="connsiteY9" fmla="*/ 0 h 109245"/>
                <a:gd name="connsiteX10" fmla="*/ 0 w 273571"/>
                <a:gd name="connsiteY10" fmla="*/ 0 h 109245"/>
                <a:gd name="connsiteX11" fmla="*/ 7622 w 273571"/>
                <a:gd name="connsiteY11" fmla="*/ 6352 h 109245"/>
                <a:gd name="connsiteX12" fmla="*/ 8892 w 273571"/>
                <a:gd name="connsiteY12" fmla="*/ 17784 h 109245"/>
                <a:gd name="connsiteX13" fmla="*/ 262951 w 273571"/>
                <a:gd name="connsiteY13" fmla="*/ 107976 h 109245"/>
                <a:gd name="connsiteX14" fmla="*/ 264221 w 273571"/>
                <a:gd name="connsiteY14" fmla="*/ 107976 h 109245"/>
                <a:gd name="connsiteX15" fmla="*/ 266762 w 273571"/>
                <a:gd name="connsiteY15" fmla="*/ 109246 h 10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3571" h="109245">
                  <a:moveTo>
                    <a:pt x="266762" y="109246"/>
                  </a:moveTo>
                  <a:lnTo>
                    <a:pt x="268032" y="109246"/>
                  </a:lnTo>
                  <a:cubicBezTo>
                    <a:pt x="268032" y="109246"/>
                    <a:pt x="269302" y="109246"/>
                    <a:pt x="269302" y="109246"/>
                  </a:cubicBezTo>
                  <a:cubicBezTo>
                    <a:pt x="269302" y="109246"/>
                    <a:pt x="270572" y="109246"/>
                    <a:pt x="270572" y="107976"/>
                  </a:cubicBezTo>
                  <a:cubicBezTo>
                    <a:pt x="271843" y="106705"/>
                    <a:pt x="273113" y="105435"/>
                    <a:pt x="273113" y="104164"/>
                  </a:cubicBezTo>
                  <a:cubicBezTo>
                    <a:pt x="274383" y="100354"/>
                    <a:pt x="273113" y="96543"/>
                    <a:pt x="268032" y="94002"/>
                  </a:cubicBezTo>
                  <a:cubicBezTo>
                    <a:pt x="268032" y="94002"/>
                    <a:pt x="268032" y="94002"/>
                    <a:pt x="268032" y="94002"/>
                  </a:cubicBezTo>
                  <a:lnTo>
                    <a:pt x="264221" y="92732"/>
                  </a:lnTo>
                  <a:lnTo>
                    <a:pt x="15243" y="3811"/>
                  </a:lnTo>
                  <a:lnTo>
                    <a:pt x="2541" y="0"/>
                  </a:lnTo>
                  <a:cubicBezTo>
                    <a:pt x="1270" y="0"/>
                    <a:pt x="1270" y="0"/>
                    <a:pt x="0" y="0"/>
                  </a:cubicBezTo>
                  <a:cubicBezTo>
                    <a:pt x="3811" y="0"/>
                    <a:pt x="6351" y="3811"/>
                    <a:pt x="7622" y="6352"/>
                  </a:cubicBezTo>
                  <a:lnTo>
                    <a:pt x="8892" y="17784"/>
                  </a:lnTo>
                  <a:lnTo>
                    <a:pt x="262951" y="107976"/>
                  </a:lnTo>
                  <a:lnTo>
                    <a:pt x="264221" y="107976"/>
                  </a:lnTo>
                  <a:lnTo>
                    <a:pt x="266762" y="10924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9C326CF8-94F4-31E5-BFCD-2117A423FB23}"/>
                </a:ext>
              </a:extLst>
            </p:cNvPr>
            <p:cNvSpPr/>
            <p:nvPr/>
          </p:nvSpPr>
          <p:spPr>
            <a:xfrm>
              <a:off x="0" y="3478094"/>
              <a:ext cx="62244" cy="555123"/>
            </a:xfrm>
            <a:custGeom>
              <a:avLst/>
              <a:gdLst>
                <a:gd name="connsiteX0" fmla="*/ 57163 w 62244"/>
                <a:gd name="connsiteY0" fmla="*/ 553853 h 555123"/>
                <a:gd name="connsiteX1" fmla="*/ 62244 w 62244"/>
                <a:gd name="connsiteY1" fmla="*/ 555123 h 555123"/>
                <a:gd name="connsiteX2" fmla="*/ 0 w 62244"/>
                <a:gd name="connsiteY2" fmla="*/ 0 h 555123"/>
                <a:gd name="connsiteX3" fmla="*/ 0 w 62244"/>
                <a:gd name="connsiteY3" fmla="*/ 135923 h 555123"/>
                <a:gd name="connsiteX4" fmla="*/ 45731 w 62244"/>
                <a:gd name="connsiteY4" fmla="*/ 550042 h 55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44" h="555123">
                  <a:moveTo>
                    <a:pt x="57163" y="553853"/>
                  </a:moveTo>
                  <a:lnTo>
                    <a:pt x="62244" y="555123"/>
                  </a:lnTo>
                  <a:lnTo>
                    <a:pt x="0" y="0"/>
                  </a:lnTo>
                  <a:lnTo>
                    <a:pt x="0" y="135923"/>
                  </a:lnTo>
                  <a:lnTo>
                    <a:pt x="45731" y="55004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24D5323E-8843-D0BE-70AF-5EAB1B1D5623}"/>
                </a:ext>
              </a:extLst>
            </p:cNvPr>
            <p:cNvSpPr/>
            <p:nvPr/>
          </p:nvSpPr>
          <p:spPr>
            <a:xfrm>
              <a:off x="1754274" y="6459500"/>
              <a:ext cx="664363" cy="250250"/>
            </a:xfrm>
            <a:custGeom>
              <a:avLst/>
              <a:gdLst>
                <a:gd name="connsiteX0" fmla="*/ 5081 w 664363"/>
                <a:gd name="connsiteY0" fmla="*/ 12703 h 250250"/>
                <a:gd name="connsiteX1" fmla="*/ 0 w 664363"/>
                <a:gd name="connsiteY1" fmla="*/ 11433 h 250250"/>
                <a:gd name="connsiteX2" fmla="*/ 1270 w 664363"/>
                <a:gd name="connsiteY2" fmla="*/ 12703 h 250250"/>
                <a:gd name="connsiteX3" fmla="*/ 5081 w 664363"/>
                <a:gd name="connsiteY3" fmla="*/ 12703 h 250250"/>
                <a:gd name="connsiteX4" fmla="*/ 644039 w 664363"/>
                <a:gd name="connsiteY4" fmla="*/ 247709 h 250250"/>
                <a:gd name="connsiteX5" fmla="*/ 651660 w 664363"/>
                <a:gd name="connsiteY5" fmla="*/ 250250 h 250250"/>
                <a:gd name="connsiteX6" fmla="*/ 651660 w 664363"/>
                <a:gd name="connsiteY6" fmla="*/ 245169 h 250250"/>
                <a:gd name="connsiteX7" fmla="*/ 659282 w 664363"/>
                <a:gd name="connsiteY7" fmla="*/ 237547 h 250250"/>
                <a:gd name="connsiteX8" fmla="*/ 659282 w 664363"/>
                <a:gd name="connsiteY8" fmla="*/ 237547 h 250250"/>
                <a:gd name="connsiteX9" fmla="*/ 664363 w 664363"/>
                <a:gd name="connsiteY9" fmla="*/ 238817 h 250250"/>
                <a:gd name="connsiteX10" fmla="*/ 663093 w 664363"/>
                <a:gd name="connsiteY10" fmla="*/ 238817 h 250250"/>
                <a:gd name="connsiteX11" fmla="*/ 663093 w 664363"/>
                <a:gd name="connsiteY11" fmla="*/ 238817 h 250250"/>
                <a:gd name="connsiteX12" fmla="*/ 11433 w 664363"/>
                <a:gd name="connsiteY12" fmla="*/ 0 h 250250"/>
                <a:gd name="connsiteX13" fmla="*/ 11433 w 664363"/>
                <a:gd name="connsiteY13" fmla="*/ 5081 h 250250"/>
                <a:gd name="connsiteX14" fmla="*/ 5081 w 664363"/>
                <a:gd name="connsiteY14" fmla="*/ 12703 h 25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4363" h="250250">
                  <a:moveTo>
                    <a:pt x="5081" y="12703"/>
                  </a:moveTo>
                  <a:cubicBezTo>
                    <a:pt x="3811" y="12703"/>
                    <a:pt x="2541" y="12703"/>
                    <a:pt x="0" y="11433"/>
                  </a:cubicBezTo>
                  <a:lnTo>
                    <a:pt x="1270" y="12703"/>
                  </a:lnTo>
                  <a:lnTo>
                    <a:pt x="5081" y="12703"/>
                  </a:lnTo>
                  <a:lnTo>
                    <a:pt x="644039" y="247709"/>
                  </a:lnTo>
                  <a:lnTo>
                    <a:pt x="651660" y="250250"/>
                  </a:lnTo>
                  <a:lnTo>
                    <a:pt x="651660" y="245169"/>
                  </a:lnTo>
                  <a:cubicBezTo>
                    <a:pt x="651660" y="241358"/>
                    <a:pt x="654201" y="237547"/>
                    <a:pt x="659282" y="237547"/>
                  </a:cubicBezTo>
                  <a:cubicBezTo>
                    <a:pt x="659282" y="237547"/>
                    <a:pt x="659282" y="237547"/>
                    <a:pt x="659282" y="237547"/>
                  </a:cubicBezTo>
                  <a:cubicBezTo>
                    <a:pt x="660552" y="237547"/>
                    <a:pt x="661823" y="237547"/>
                    <a:pt x="664363" y="238817"/>
                  </a:cubicBezTo>
                  <a:lnTo>
                    <a:pt x="663093" y="238817"/>
                  </a:lnTo>
                  <a:lnTo>
                    <a:pt x="663093" y="238817"/>
                  </a:lnTo>
                  <a:lnTo>
                    <a:pt x="11433" y="0"/>
                  </a:lnTo>
                  <a:lnTo>
                    <a:pt x="11433" y="5081"/>
                  </a:lnTo>
                  <a:cubicBezTo>
                    <a:pt x="11433" y="8892"/>
                    <a:pt x="8892" y="12703"/>
                    <a:pt x="5081" y="1270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9606C33D-6A21-14F8-8A23-A24D00E94D1F}"/>
                </a:ext>
              </a:extLst>
            </p:cNvPr>
            <p:cNvSpPr/>
            <p:nvPr/>
          </p:nvSpPr>
          <p:spPr>
            <a:xfrm>
              <a:off x="2418637" y="6699588"/>
              <a:ext cx="1270" cy="1269"/>
            </a:xfrm>
            <a:custGeom>
              <a:avLst/>
              <a:gdLst>
                <a:gd name="connsiteX0" fmla="*/ 0 w 1270"/>
                <a:gd name="connsiteY0" fmla="*/ 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270" y="1270"/>
                    <a:pt x="1270" y="12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04FF05AF-FBBE-FE74-1964-A15025708510}"/>
                </a:ext>
              </a:extLst>
            </p:cNvPr>
            <p:cNvSpPr/>
            <p:nvPr/>
          </p:nvSpPr>
          <p:spPr>
            <a:xfrm>
              <a:off x="2419908" y="67021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A281BF36-3975-FFC4-9F42-2A25049F6676}"/>
                </a:ext>
              </a:extLst>
            </p:cNvPr>
            <p:cNvSpPr/>
            <p:nvPr/>
          </p:nvSpPr>
          <p:spPr>
            <a:xfrm>
              <a:off x="2910241" y="6559854"/>
              <a:ext cx="29216" cy="297250"/>
            </a:xfrm>
            <a:custGeom>
              <a:avLst/>
              <a:gdLst>
                <a:gd name="connsiteX0" fmla="*/ 15243 w 29216"/>
                <a:gd name="connsiteY0" fmla="*/ 6352 h 297250"/>
                <a:gd name="connsiteX1" fmla="*/ 7622 w 29216"/>
                <a:gd name="connsiteY1" fmla="*/ 0 h 297250"/>
                <a:gd name="connsiteX2" fmla="*/ 6351 w 29216"/>
                <a:gd name="connsiteY2" fmla="*/ 0 h 297250"/>
                <a:gd name="connsiteX3" fmla="*/ 3811 w 29216"/>
                <a:gd name="connsiteY3" fmla="*/ 1270 h 297250"/>
                <a:gd name="connsiteX4" fmla="*/ 2541 w 29216"/>
                <a:gd name="connsiteY4" fmla="*/ 2540 h 297250"/>
                <a:gd name="connsiteX5" fmla="*/ 1270 w 29216"/>
                <a:gd name="connsiteY5" fmla="*/ 3811 h 297250"/>
                <a:gd name="connsiteX6" fmla="*/ 1270 w 29216"/>
                <a:gd name="connsiteY6" fmla="*/ 5081 h 297250"/>
                <a:gd name="connsiteX7" fmla="*/ 0 w 29216"/>
                <a:gd name="connsiteY7" fmla="*/ 6352 h 297250"/>
                <a:gd name="connsiteX8" fmla="*/ 0 w 29216"/>
                <a:gd name="connsiteY8" fmla="*/ 6352 h 297250"/>
                <a:gd name="connsiteX9" fmla="*/ 0 w 29216"/>
                <a:gd name="connsiteY9" fmla="*/ 7622 h 297250"/>
                <a:gd name="connsiteX10" fmla="*/ 0 w 29216"/>
                <a:gd name="connsiteY10" fmla="*/ 7622 h 297250"/>
                <a:gd name="connsiteX11" fmla="*/ 0 w 29216"/>
                <a:gd name="connsiteY11" fmla="*/ 8892 h 297250"/>
                <a:gd name="connsiteX12" fmla="*/ 0 w 29216"/>
                <a:gd name="connsiteY12" fmla="*/ 8892 h 297250"/>
                <a:gd name="connsiteX13" fmla="*/ 13973 w 29216"/>
                <a:gd name="connsiteY13" fmla="*/ 297251 h 297250"/>
                <a:gd name="connsiteX14" fmla="*/ 29217 w 29216"/>
                <a:gd name="connsiteY14" fmla="*/ 297251 h 297250"/>
                <a:gd name="connsiteX15" fmla="*/ 15243 w 29216"/>
                <a:gd name="connsiteY15" fmla="*/ 20325 h 297250"/>
                <a:gd name="connsiteX16" fmla="*/ 15243 w 29216"/>
                <a:gd name="connsiteY16" fmla="*/ 6352 h 2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216" h="297250">
                  <a:moveTo>
                    <a:pt x="15243" y="6352"/>
                  </a:moveTo>
                  <a:cubicBezTo>
                    <a:pt x="15243" y="2540"/>
                    <a:pt x="11433" y="0"/>
                    <a:pt x="7622" y="0"/>
                  </a:cubicBezTo>
                  <a:lnTo>
                    <a:pt x="6351" y="0"/>
                  </a:lnTo>
                  <a:cubicBezTo>
                    <a:pt x="5081" y="0"/>
                    <a:pt x="5081" y="0"/>
                    <a:pt x="3811" y="1270"/>
                  </a:cubicBezTo>
                  <a:lnTo>
                    <a:pt x="2541" y="2540"/>
                  </a:lnTo>
                  <a:cubicBezTo>
                    <a:pt x="2541" y="2540"/>
                    <a:pt x="1270" y="3811"/>
                    <a:pt x="1270" y="3811"/>
                  </a:cubicBezTo>
                  <a:cubicBezTo>
                    <a:pt x="1270" y="3811"/>
                    <a:pt x="1270" y="3811"/>
                    <a:pt x="1270" y="5081"/>
                  </a:cubicBezTo>
                  <a:lnTo>
                    <a:pt x="0" y="6352"/>
                  </a:lnTo>
                  <a:lnTo>
                    <a:pt x="0" y="6352"/>
                  </a:lnTo>
                  <a:cubicBezTo>
                    <a:pt x="0" y="6352"/>
                    <a:pt x="0" y="6352"/>
                    <a:pt x="0" y="7622"/>
                  </a:cubicBezTo>
                  <a:lnTo>
                    <a:pt x="0" y="7622"/>
                  </a:lnTo>
                  <a:cubicBezTo>
                    <a:pt x="0" y="7622"/>
                    <a:pt x="0" y="8892"/>
                    <a:pt x="0" y="8892"/>
                  </a:cubicBezTo>
                  <a:lnTo>
                    <a:pt x="0" y="8892"/>
                  </a:lnTo>
                  <a:lnTo>
                    <a:pt x="13973" y="297251"/>
                  </a:lnTo>
                  <a:lnTo>
                    <a:pt x="29217" y="297251"/>
                  </a:lnTo>
                  <a:lnTo>
                    <a:pt x="15243" y="20325"/>
                  </a:lnTo>
                  <a:lnTo>
                    <a:pt x="1524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56A39F5-F035-41F9-A277-43F8BF0F999D}"/>
                </a:ext>
              </a:extLst>
            </p:cNvPr>
            <p:cNvSpPr/>
            <p:nvPr/>
          </p:nvSpPr>
          <p:spPr>
            <a:xfrm>
              <a:off x="2405934" y="6697047"/>
              <a:ext cx="24135" cy="158788"/>
            </a:xfrm>
            <a:custGeom>
              <a:avLst/>
              <a:gdLst>
                <a:gd name="connsiteX0" fmla="*/ 15244 w 24135"/>
                <a:gd name="connsiteY0" fmla="*/ 6352 h 158788"/>
                <a:gd name="connsiteX1" fmla="*/ 15244 w 24135"/>
                <a:gd name="connsiteY1" fmla="*/ 6352 h 158788"/>
                <a:gd name="connsiteX2" fmla="*/ 15244 w 24135"/>
                <a:gd name="connsiteY2" fmla="*/ 3811 h 158788"/>
                <a:gd name="connsiteX3" fmla="*/ 15244 w 24135"/>
                <a:gd name="connsiteY3" fmla="*/ 2541 h 158788"/>
                <a:gd name="connsiteX4" fmla="*/ 15244 w 24135"/>
                <a:gd name="connsiteY4" fmla="*/ 2541 h 158788"/>
                <a:gd name="connsiteX5" fmla="*/ 13973 w 24135"/>
                <a:gd name="connsiteY5" fmla="*/ 1270 h 158788"/>
                <a:gd name="connsiteX6" fmla="*/ 12703 w 24135"/>
                <a:gd name="connsiteY6" fmla="*/ 1270 h 158788"/>
                <a:gd name="connsiteX7" fmla="*/ 12703 w 24135"/>
                <a:gd name="connsiteY7" fmla="*/ 1270 h 158788"/>
                <a:gd name="connsiteX8" fmla="*/ 7622 w 24135"/>
                <a:gd name="connsiteY8" fmla="*/ 0 h 158788"/>
                <a:gd name="connsiteX9" fmla="*/ 0 w 24135"/>
                <a:gd name="connsiteY9" fmla="*/ 7622 h 158788"/>
                <a:gd name="connsiteX10" fmla="*/ 0 w 24135"/>
                <a:gd name="connsiteY10" fmla="*/ 7622 h 158788"/>
                <a:gd name="connsiteX11" fmla="*/ 0 w 24135"/>
                <a:gd name="connsiteY11" fmla="*/ 12703 h 158788"/>
                <a:gd name="connsiteX12" fmla="*/ 0 w 24135"/>
                <a:gd name="connsiteY12" fmla="*/ 22865 h 158788"/>
                <a:gd name="connsiteX13" fmla="*/ 8892 w 24135"/>
                <a:gd name="connsiteY13" fmla="*/ 158788 h 158788"/>
                <a:gd name="connsiteX14" fmla="*/ 24136 w 24135"/>
                <a:gd name="connsiteY14" fmla="*/ 158788 h 158788"/>
                <a:gd name="connsiteX15" fmla="*/ 15244 w 24135"/>
                <a:gd name="connsiteY15" fmla="*/ 7622 h 158788"/>
                <a:gd name="connsiteX16" fmla="*/ 15244 w 24135"/>
                <a:gd name="connsiteY16" fmla="*/ 6352 h 1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135" h="158788">
                  <a:moveTo>
                    <a:pt x="15244" y="6352"/>
                  </a:moveTo>
                  <a:lnTo>
                    <a:pt x="15244" y="6352"/>
                  </a:lnTo>
                  <a:cubicBezTo>
                    <a:pt x="15244" y="5081"/>
                    <a:pt x="15244" y="5081"/>
                    <a:pt x="15244" y="3811"/>
                  </a:cubicBezTo>
                  <a:lnTo>
                    <a:pt x="15244" y="2541"/>
                  </a:lnTo>
                  <a:lnTo>
                    <a:pt x="15244" y="2541"/>
                  </a:lnTo>
                  <a:cubicBezTo>
                    <a:pt x="15244" y="2541"/>
                    <a:pt x="13973" y="1270"/>
                    <a:pt x="13973" y="1270"/>
                  </a:cubicBezTo>
                  <a:lnTo>
                    <a:pt x="12703" y="1270"/>
                  </a:lnTo>
                  <a:lnTo>
                    <a:pt x="12703" y="1270"/>
                  </a:lnTo>
                  <a:cubicBezTo>
                    <a:pt x="11433" y="0"/>
                    <a:pt x="10162" y="0"/>
                    <a:pt x="7622" y="0"/>
                  </a:cubicBezTo>
                  <a:cubicBezTo>
                    <a:pt x="3811" y="0"/>
                    <a:pt x="0" y="3811"/>
                    <a:pt x="0" y="7622"/>
                  </a:cubicBezTo>
                  <a:cubicBezTo>
                    <a:pt x="0" y="7622"/>
                    <a:pt x="0" y="7622"/>
                    <a:pt x="0" y="7622"/>
                  </a:cubicBezTo>
                  <a:lnTo>
                    <a:pt x="0" y="12703"/>
                  </a:lnTo>
                  <a:lnTo>
                    <a:pt x="0" y="22865"/>
                  </a:lnTo>
                  <a:lnTo>
                    <a:pt x="8892" y="158788"/>
                  </a:lnTo>
                  <a:lnTo>
                    <a:pt x="24136" y="158788"/>
                  </a:lnTo>
                  <a:lnTo>
                    <a:pt x="15244" y="7622"/>
                  </a:lnTo>
                  <a:cubicBezTo>
                    <a:pt x="15244" y="7622"/>
                    <a:pt x="15244" y="6352"/>
                    <a:pt x="15244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1BDC8A77-8BF4-EC9F-5058-9F3D059BB246}"/>
                </a:ext>
              </a:extLst>
            </p:cNvPr>
            <p:cNvSpPr/>
            <p:nvPr/>
          </p:nvSpPr>
          <p:spPr>
            <a:xfrm>
              <a:off x="5657884" y="6777076"/>
              <a:ext cx="1270" cy="1269"/>
            </a:xfrm>
            <a:custGeom>
              <a:avLst/>
              <a:gdLst>
                <a:gd name="connsiteX0" fmla="*/ 0 w 1270"/>
                <a:gd name="connsiteY0" fmla="*/ 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0"/>
                  </a:moveTo>
                  <a:lnTo>
                    <a:pt x="0" y="0"/>
                  </a:lnTo>
                  <a:lnTo>
                    <a:pt x="127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DA2AF6D1-FE23-B1A2-B222-A447590F2C0F}"/>
                </a:ext>
              </a:extLst>
            </p:cNvPr>
            <p:cNvSpPr/>
            <p:nvPr/>
          </p:nvSpPr>
          <p:spPr>
            <a:xfrm>
              <a:off x="5661696" y="6780887"/>
              <a:ext cx="12702" cy="953"/>
            </a:xfrm>
            <a:custGeom>
              <a:avLst/>
              <a:gdLst>
                <a:gd name="connsiteX0" fmla="*/ 0 w 12702"/>
                <a:gd name="connsiteY0" fmla="*/ 0 h 953"/>
                <a:gd name="connsiteX1" fmla="*/ 0 w 12702"/>
                <a:gd name="connsiteY1" fmla="*/ 0 h 953"/>
                <a:gd name="connsiteX2" fmla="*/ 0 w 12702"/>
                <a:gd name="connsiteY2" fmla="*/ 0 h 953"/>
                <a:gd name="connsiteX3" fmla="*/ 0 w 12702"/>
                <a:gd name="connsiteY3" fmla="*/ 0 h 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3">
                  <a:moveTo>
                    <a:pt x="0" y="0"/>
                  </a:moveTo>
                  <a:lnTo>
                    <a:pt x="0" y="0"/>
                  </a:lnTo>
                  <a:cubicBezTo>
                    <a:pt x="0" y="1271"/>
                    <a:pt x="0" y="1271"/>
                    <a:pt x="0" y="0"/>
                  </a:cubicBezTo>
                  <a:cubicBezTo>
                    <a:pt x="0" y="1271"/>
                    <a:pt x="0" y="127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BEE845B7-6491-986D-814C-C805365C6BEC}"/>
                </a:ext>
              </a:extLst>
            </p:cNvPr>
            <p:cNvSpPr/>
            <p:nvPr/>
          </p:nvSpPr>
          <p:spPr>
            <a:xfrm>
              <a:off x="5660425" y="677961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4FA86B38-735C-B871-7B1B-01D671E9C405}"/>
                </a:ext>
              </a:extLst>
            </p:cNvPr>
            <p:cNvSpPr/>
            <p:nvPr/>
          </p:nvSpPr>
          <p:spPr>
            <a:xfrm>
              <a:off x="5645181" y="6783428"/>
              <a:ext cx="16514" cy="72407"/>
            </a:xfrm>
            <a:custGeom>
              <a:avLst/>
              <a:gdLst>
                <a:gd name="connsiteX0" fmla="*/ 16514 w 16514"/>
                <a:gd name="connsiteY0" fmla="*/ 0 h 72407"/>
                <a:gd name="connsiteX1" fmla="*/ 16514 w 16514"/>
                <a:gd name="connsiteY1" fmla="*/ 0 h 72407"/>
                <a:gd name="connsiteX2" fmla="*/ 16514 w 16514"/>
                <a:gd name="connsiteY2" fmla="*/ 0 h 72407"/>
                <a:gd name="connsiteX3" fmla="*/ 16514 w 16514"/>
                <a:gd name="connsiteY3" fmla="*/ 2541 h 72407"/>
                <a:gd name="connsiteX4" fmla="*/ 6351 w 16514"/>
                <a:gd name="connsiteY4" fmla="*/ 7622 h 72407"/>
                <a:gd name="connsiteX5" fmla="*/ 1270 w 16514"/>
                <a:gd name="connsiteY5" fmla="*/ 6352 h 72407"/>
                <a:gd name="connsiteX6" fmla="*/ 1270 w 16514"/>
                <a:gd name="connsiteY6" fmla="*/ 19055 h 72407"/>
                <a:gd name="connsiteX7" fmla="*/ 0 w 16514"/>
                <a:gd name="connsiteY7" fmla="*/ 72408 h 72407"/>
                <a:gd name="connsiteX8" fmla="*/ 15244 w 16514"/>
                <a:gd name="connsiteY8" fmla="*/ 72408 h 72407"/>
                <a:gd name="connsiteX9" fmla="*/ 16514 w 16514"/>
                <a:gd name="connsiteY9" fmla="*/ 0 h 72407"/>
                <a:gd name="connsiteX10" fmla="*/ 16514 w 16514"/>
                <a:gd name="connsiteY10" fmla="*/ 0 h 7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14" h="72407">
                  <a:moveTo>
                    <a:pt x="16514" y="0"/>
                  </a:moveTo>
                  <a:lnTo>
                    <a:pt x="16514" y="0"/>
                  </a:lnTo>
                  <a:lnTo>
                    <a:pt x="16514" y="0"/>
                  </a:lnTo>
                  <a:cubicBezTo>
                    <a:pt x="16514" y="1270"/>
                    <a:pt x="16514" y="1270"/>
                    <a:pt x="16514" y="2541"/>
                  </a:cubicBezTo>
                  <a:cubicBezTo>
                    <a:pt x="15244" y="6352"/>
                    <a:pt x="11433" y="8892"/>
                    <a:pt x="6351" y="7622"/>
                  </a:cubicBezTo>
                  <a:lnTo>
                    <a:pt x="1270" y="6352"/>
                  </a:lnTo>
                  <a:lnTo>
                    <a:pt x="1270" y="19055"/>
                  </a:lnTo>
                  <a:lnTo>
                    <a:pt x="0" y="72408"/>
                  </a:lnTo>
                  <a:lnTo>
                    <a:pt x="15244" y="72408"/>
                  </a:lnTo>
                  <a:lnTo>
                    <a:pt x="16514" y="0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7B7B21E2-5684-0E5B-3DB9-04C86EA5FD33}"/>
                </a:ext>
              </a:extLst>
            </p:cNvPr>
            <p:cNvSpPr/>
            <p:nvPr/>
          </p:nvSpPr>
          <p:spPr>
            <a:xfrm>
              <a:off x="435710" y="6140653"/>
              <a:ext cx="389979" cy="160058"/>
            </a:xfrm>
            <a:custGeom>
              <a:avLst/>
              <a:gdLst>
                <a:gd name="connsiteX0" fmla="*/ 381088 w 389979"/>
                <a:gd name="connsiteY0" fmla="*/ 149896 h 160058"/>
                <a:gd name="connsiteX1" fmla="*/ 389980 w 389979"/>
                <a:gd name="connsiteY1" fmla="*/ 144815 h 160058"/>
                <a:gd name="connsiteX2" fmla="*/ 389980 w 389979"/>
                <a:gd name="connsiteY2" fmla="*/ 144815 h 160058"/>
                <a:gd name="connsiteX3" fmla="*/ 378547 w 389979"/>
                <a:gd name="connsiteY3" fmla="*/ 141004 h 160058"/>
                <a:gd name="connsiteX4" fmla="*/ 0 w 389979"/>
                <a:gd name="connsiteY4" fmla="*/ 0 h 160058"/>
                <a:gd name="connsiteX5" fmla="*/ 0 w 389979"/>
                <a:gd name="connsiteY5" fmla="*/ 5081 h 160058"/>
                <a:gd name="connsiteX6" fmla="*/ 1270 w 389979"/>
                <a:gd name="connsiteY6" fmla="*/ 17784 h 160058"/>
                <a:gd name="connsiteX7" fmla="*/ 384899 w 389979"/>
                <a:gd name="connsiteY7" fmla="*/ 160058 h 160058"/>
                <a:gd name="connsiteX8" fmla="*/ 381088 w 389979"/>
                <a:gd name="connsiteY8" fmla="*/ 149896 h 160058"/>
                <a:gd name="connsiteX9" fmla="*/ 381088 w 389979"/>
                <a:gd name="connsiteY9" fmla="*/ 149896 h 16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979" h="160058">
                  <a:moveTo>
                    <a:pt x="381088" y="149896"/>
                  </a:moveTo>
                  <a:cubicBezTo>
                    <a:pt x="382358" y="146085"/>
                    <a:pt x="386169" y="143545"/>
                    <a:pt x="389980" y="144815"/>
                  </a:cubicBezTo>
                  <a:cubicBezTo>
                    <a:pt x="389980" y="144815"/>
                    <a:pt x="389980" y="144815"/>
                    <a:pt x="389980" y="144815"/>
                  </a:cubicBezTo>
                  <a:lnTo>
                    <a:pt x="378547" y="141004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7784"/>
                  </a:lnTo>
                  <a:lnTo>
                    <a:pt x="384899" y="160058"/>
                  </a:lnTo>
                  <a:cubicBezTo>
                    <a:pt x="381088" y="158788"/>
                    <a:pt x="379818" y="154977"/>
                    <a:pt x="381088" y="149896"/>
                  </a:cubicBezTo>
                  <a:cubicBezTo>
                    <a:pt x="381088" y="149896"/>
                    <a:pt x="381088" y="149896"/>
                    <a:pt x="381088" y="14989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B901E7F7-CF38-502D-CE25-6151C3D97D8F}"/>
                </a:ext>
              </a:extLst>
            </p:cNvPr>
            <p:cNvSpPr/>
            <p:nvPr/>
          </p:nvSpPr>
          <p:spPr>
            <a:xfrm>
              <a:off x="816322" y="6284198"/>
              <a:ext cx="79234" cy="39855"/>
            </a:xfrm>
            <a:custGeom>
              <a:avLst/>
              <a:gdLst>
                <a:gd name="connsiteX0" fmla="*/ 476 w 79234"/>
                <a:gd name="connsiteY0" fmla="*/ 6352 h 39855"/>
                <a:gd name="connsiteX1" fmla="*/ 4287 w 79234"/>
                <a:gd name="connsiteY1" fmla="*/ 15243 h 39855"/>
                <a:gd name="connsiteX2" fmla="*/ 4287 w 79234"/>
                <a:gd name="connsiteY2" fmla="*/ 15243 h 39855"/>
                <a:gd name="connsiteX3" fmla="*/ 56369 w 79234"/>
                <a:gd name="connsiteY3" fmla="*/ 34298 h 39855"/>
                <a:gd name="connsiteX4" fmla="*/ 65261 w 79234"/>
                <a:gd name="connsiteY4" fmla="*/ 38109 h 39855"/>
                <a:gd name="connsiteX5" fmla="*/ 69072 w 79234"/>
                <a:gd name="connsiteY5" fmla="*/ 39379 h 39855"/>
                <a:gd name="connsiteX6" fmla="*/ 79235 w 79234"/>
                <a:gd name="connsiteY6" fmla="*/ 35568 h 39855"/>
                <a:gd name="connsiteX7" fmla="*/ 79235 w 79234"/>
                <a:gd name="connsiteY7" fmla="*/ 35568 h 39855"/>
                <a:gd name="connsiteX8" fmla="*/ 79235 w 79234"/>
                <a:gd name="connsiteY8" fmla="*/ 30487 h 39855"/>
                <a:gd name="connsiteX9" fmla="*/ 79235 w 79234"/>
                <a:gd name="connsiteY9" fmla="*/ 30487 h 39855"/>
                <a:gd name="connsiteX10" fmla="*/ 79235 w 79234"/>
                <a:gd name="connsiteY10" fmla="*/ 29217 h 39855"/>
                <a:gd name="connsiteX11" fmla="*/ 77964 w 79234"/>
                <a:gd name="connsiteY11" fmla="*/ 27946 h 39855"/>
                <a:gd name="connsiteX12" fmla="*/ 77964 w 79234"/>
                <a:gd name="connsiteY12" fmla="*/ 27946 h 39855"/>
                <a:gd name="connsiteX13" fmla="*/ 76694 w 79234"/>
                <a:gd name="connsiteY13" fmla="*/ 26676 h 39855"/>
                <a:gd name="connsiteX14" fmla="*/ 75424 w 79234"/>
                <a:gd name="connsiteY14" fmla="*/ 25406 h 39855"/>
                <a:gd name="connsiteX15" fmla="*/ 75424 w 79234"/>
                <a:gd name="connsiteY15" fmla="*/ 25406 h 39855"/>
                <a:gd name="connsiteX16" fmla="*/ 75424 w 79234"/>
                <a:gd name="connsiteY16" fmla="*/ 25406 h 39855"/>
                <a:gd name="connsiteX17" fmla="*/ 13179 w 79234"/>
                <a:gd name="connsiteY17" fmla="*/ 1270 h 39855"/>
                <a:gd name="connsiteX18" fmla="*/ 9368 w 79234"/>
                <a:gd name="connsiteY18" fmla="*/ 0 h 39855"/>
                <a:gd name="connsiteX19" fmla="*/ 476 w 79234"/>
                <a:gd name="connsiteY19" fmla="*/ 6352 h 39855"/>
                <a:gd name="connsiteX20" fmla="*/ 476 w 79234"/>
                <a:gd name="connsiteY20" fmla="*/ 6352 h 3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9234" h="39855">
                  <a:moveTo>
                    <a:pt x="476" y="6352"/>
                  </a:moveTo>
                  <a:cubicBezTo>
                    <a:pt x="-794" y="10162"/>
                    <a:pt x="476" y="13973"/>
                    <a:pt x="4287" y="15243"/>
                  </a:cubicBezTo>
                  <a:cubicBezTo>
                    <a:pt x="4287" y="15243"/>
                    <a:pt x="4287" y="15243"/>
                    <a:pt x="4287" y="15243"/>
                  </a:cubicBezTo>
                  <a:lnTo>
                    <a:pt x="56369" y="34298"/>
                  </a:lnTo>
                  <a:lnTo>
                    <a:pt x="65261" y="38109"/>
                  </a:lnTo>
                  <a:lnTo>
                    <a:pt x="69072" y="39379"/>
                  </a:lnTo>
                  <a:cubicBezTo>
                    <a:pt x="72883" y="40650"/>
                    <a:pt x="76694" y="39379"/>
                    <a:pt x="79235" y="35568"/>
                  </a:cubicBezTo>
                  <a:cubicBezTo>
                    <a:pt x="79235" y="35568"/>
                    <a:pt x="79235" y="35568"/>
                    <a:pt x="79235" y="35568"/>
                  </a:cubicBezTo>
                  <a:cubicBezTo>
                    <a:pt x="79235" y="34298"/>
                    <a:pt x="79235" y="33028"/>
                    <a:pt x="79235" y="30487"/>
                  </a:cubicBezTo>
                  <a:lnTo>
                    <a:pt x="79235" y="30487"/>
                  </a:lnTo>
                  <a:cubicBezTo>
                    <a:pt x="79235" y="30487"/>
                    <a:pt x="79235" y="29217"/>
                    <a:pt x="79235" y="29217"/>
                  </a:cubicBezTo>
                  <a:cubicBezTo>
                    <a:pt x="79235" y="29217"/>
                    <a:pt x="79235" y="27946"/>
                    <a:pt x="77964" y="27946"/>
                  </a:cubicBezTo>
                  <a:lnTo>
                    <a:pt x="77964" y="27946"/>
                  </a:lnTo>
                  <a:lnTo>
                    <a:pt x="76694" y="26676"/>
                  </a:lnTo>
                  <a:lnTo>
                    <a:pt x="75424" y="25406"/>
                  </a:lnTo>
                  <a:lnTo>
                    <a:pt x="75424" y="25406"/>
                  </a:lnTo>
                  <a:lnTo>
                    <a:pt x="75424" y="25406"/>
                  </a:lnTo>
                  <a:lnTo>
                    <a:pt x="13179" y="1270"/>
                  </a:lnTo>
                  <a:lnTo>
                    <a:pt x="9368" y="0"/>
                  </a:lnTo>
                  <a:cubicBezTo>
                    <a:pt x="6828" y="1270"/>
                    <a:pt x="1747" y="2540"/>
                    <a:pt x="476" y="6352"/>
                  </a:cubicBezTo>
                  <a:cubicBezTo>
                    <a:pt x="476" y="6352"/>
                    <a:pt x="476" y="6352"/>
                    <a:pt x="476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F5F4C365-EFE3-440A-BDD9-69A6E2D05321}"/>
                </a:ext>
              </a:extLst>
            </p:cNvPr>
            <p:cNvSpPr/>
            <p:nvPr/>
          </p:nvSpPr>
          <p:spPr>
            <a:xfrm>
              <a:off x="4447295" y="5763373"/>
              <a:ext cx="22865" cy="595772"/>
            </a:xfrm>
            <a:custGeom>
              <a:avLst/>
              <a:gdLst>
                <a:gd name="connsiteX0" fmla="*/ 15243 w 22865"/>
                <a:gd name="connsiteY0" fmla="*/ 588151 h 595772"/>
                <a:gd name="connsiteX1" fmla="*/ 22865 w 22865"/>
                <a:gd name="connsiteY1" fmla="*/ 595773 h 595772"/>
                <a:gd name="connsiteX2" fmla="*/ 22865 w 22865"/>
                <a:gd name="connsiteY2" fmla="*/ 595773 h 595772"/>
                <a:gd name="connsiteX3" fmla="*/ 22865 w 22865"/>
                <a:gd name="connsiteY3" fmla="*/ 590692 h 595772"/>
                <a:gd name="connsiteX4" fmla="*/ 15243 w 22865"/>
                <a:gd name="connsiteY4" fmla="*/ 11433 h 595772"/>
                <a:gd name="connsiteX5" fmla="*/ 15243 w 22865"/>
                <a:gd name="connsiteY5" fmla="*/ 7622 h 595772"/>
                <a:gd name="connsiteX6" fmla="*/ 15243 w 22865"/>
                <a:gd name="connsiteY6" fmla="*/ 6352 h 595772"/>
                <a:gd name="connsiteX7" fmla="*/ 15243 w 22865"/>
                <a:gd name="connsiteY7" fmla="*/ 5081 h 595772"/>
                <a:gd name="connsiteX8" fmla="*/ 13973 w 22865"/>
                <a:gd name="connsiteY8" fmla="*/ 3811 h 595772"/>
                <a:gd name="connsiteX9" fmla="*/ 12703 w 22865"/>
                <a:gd name="connsiteY9" fmla="*/ 2540 h 595772"/>
                <a:gd name="connsiteX10" fmla="*/ 11433 w 22865"/>
                <a:gd name="connsiteY10" fmla="*/ 1270 h 595772"/>
                <a:gd name="connsiteX11" fmla="*/ 10162 w 22865"/>
                <a:gd name="connsiteY11" fmla="*/ 0 h 595772"/>
                <a:gd name="connsiteX12" fmla="*/ 8892 w 22865"/>
                <a:gd name="connsiteY12" fmla="*/ 0 h 595772"/>
                <a:gd name="connsiteX13" fmla="*/ 7622 w 22865"/>
                <a:gd name="connsiteY13" fmla="*/ 0 h 595772"/>
                <a:gd name="connsiteX14" fmla="*/ 6351 w 22865"/>
                <a:gd name="connsiteY14" fmla="*/ 0 h 595772"/>
                <a:gd name="connsiteX15" fmla="*/ 5081 w 22865"/>
                <a:gd name="connsiteY15" fmla="*/ 0 h 595772"/>
                <a:gd name="connsiteX16" fmla="*/ 3811 w 22865"/>
                <a:gd name="connsiteY16" fmla="*/ 0 h 595772"/>
                <a:gd name="connsiteX17" fmla="*/ 0 w 22865"/>
                <a:gd name="connsiteY17" fmla="*/ 6352 h 595772"/>
                <a:gd name="connsiteX18" fmla="*/ 0 w 22865"/>
                <a:gd name="connsiteY18" fmla="*/ 21595 h 595772"/>
                <a:gd name="connsiteX19" fmla="*/ 6351 w 22865"/>
                <a:gd name="connsiteY19" fmla="*/ 593232 h 595772"/>
                <a:gd name="connsiteX20" fmla="*/ 15243 w 22865"/>
                <a:gd name="connsiteY20" fmla="*/ 588151 h 59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5" h="595772">
                  <a:moveTo>
                    <a:pt x="15243" y="588151"/>
                  </a:moveTo>
                  <a:cubicBezTo>
                    <a:pt x="19054" y="588151"/>
                    <a:pt x="22865" y="591962"/>
                    <a:pt x="22865" y="595773"/>
                  </a:cubicBezTo>
                  <a:cubicBezTo>
                    <a:pt x="22865" y="595773"/>
                    <a:pt x="22865" y="595773"/>
                    <a:pt x="22865" y="595773"/>
                  </a:cubicBezTo>
                  <a:lnTo>
                    <a:pt x="22865" y="590692"/>
                  </a:lnTo>
                  <a:lnTo>
                    <a:pt x="15243" y="11433"/>
                  </a:lnTo>
                  <a:lnTo>
                    <a:pt x="15243" y="7622"/>
                  </a:lnTo>
                  <a:cubicBezTo>
                    <a:pt x="15243" y="7622"/>
                    <a:pt x="15243" y="6352"/>
                    <a:pt x="15243" y="6352"/>
                  </a:cubicBezTo>
                  <a:cubicBezTo>
                    <a:pt x="15243" y="6352"/>
                    <a:pt x="15243" y="5081"/>
                    <a:pt x="15243" y="5081"/>
                  </a:cubicBezTo>
                  <a:lnTo>
                    <a:pt x="13973" y="3811"/>
                  </a:lnTo>
                  <a:lnTo>
                    <a:pt x="12703" y="2540"/>
                  </a:lnTo>
                  <a:lnTo>
                    <a:pt x="11433" y="1270"/>
                  </a:lnTo>
                  <a:lnTo>
                    <a:pt x="10162" y="0"/>
                  </a:lnTo>
                  <a:lnTo>
                    <a:pt x="8892" y="0"/>
                  </a:lnTo>
                  <a:cubicBezTo>
                    <a:pt x="8892" y="0"/>
                    <a:pt x="7622" y="0"/>
                    <a:pt x="7622" y="0"/>
                  </a:cubicBez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cubicBezTo>
                    <a:pt x="1270" y="1270"/>
                    <a:pt x="0" y="3811"/>
                    <a:pt x="0" y="6352"/>
                  </a:cubicBezTo>
                  <a:lnTo>
                    <a:pt x="0" y="21595"/>
                  </a:lnTo>
                  <a:lnTo>
                    <a:pt x="6351" y="593232"/>
                  </a:lnTo>
                  <a:cubicBezTo>
                    <a:pt x="7622" y="591962"/>
                    <a:pt x="11433" y="588151"/>
                    <a:pt x="15243" y="58815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7EB1318B-E9A3-4778-81A2-4F6961B0DAFC}"/>
                </a:ext>
              </a:extLst>
            </p:cNvPr>
            <p:cNvSpPr/>
            <p:nvPr/>
          </p:nvSpPr>
          <p:spPr>
            <a:xfrm>
              <a:off x="4454917" y="6351275"/>
              <a:ext cx="15243" cy="30736"/>
            </a:xfrm>
            <a:custGeom>
              <a:avLst/>
              <a:gdLst>
                <a:gd name="connsiteX0" fmla="*/ 10162 w 15243"/>
                <a:gd name="connsiteY0" fmla="*/ 24385 h 30736"/>
                <a:gd name="connsiteX1" fmla="*/ 15243 w 15243"/>
                <a:gd name="connsiteY1" fmla="*/ 25655 h 30736"/>
                <a:gd name="connsiteX2" fmla="*/ 15243 w 15243"/>
                <a:gd name="connsiteY2" fmla="*/ 6601 h 30736"/>
                <a:gd name="connsiteX3" fmla="*/ 6351 w 15243"/>
                <a:gd name="connsiteY3" fmla="*/ 249 h 30736"/>
                <a:gd name="connsiteX4" fmla="*/ 0 w 15243"/>
                <a:gd name="connsiteY4" fmla="*/ 6601 h 30736"/>
                <a:gd name="connsiteX5" fmla="*/ 0 w 15243"/>
                <a:gd name="connsiteY5" fmla="*/ 26926 h 30736"/>
                <a:gd name="connsiteX6" fmla="*/ 0 w 15243"/>
                <a:gd name="connsiteY6" fmla="*/ 30736 h 30736"/>
                <a:gd name="connsiteX7" fmla="*/ 0 w 15243"/>
                <a:gd name="connsiteY7" fmla="*/ 30736 h 30736"/>
                <a:gd name="connsiteX8" fmla="*/ 0 w 15243"/>
                <a:gd name="connsiteY8" fmla="*/ 28196 h 30736"/>
                <a:gd name="connsiteX9" fmla="*/ 10162 w 15243"/>
                <a:gd name="connsiteY9" fmla="*/ 24385 h 30736"/>
                <a:gd name="connsiteX10" fmla="*/ 10162 w 15243"/>
                <a:gd name="connsiteY10" fmla="*/ 24385 h 3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43" h="30736">
                  <a:moveTo>
                    <a:pt x="10162" y="24385"/>
                  </a:moveTo>
                  <a:lnTo>
                    <a:pt x="15243" y="25655"/>
                  </a:lnTo>
                  <a:lnTo>
                    <a:pt x="15243" y="6601"/>
                  </a:lnTo>
                  <a:cubicBezTo>
                    <a:pt x="15243" y="2790"/>
                    <a:pt x="11433" y="-1021"/>
                    <a:pt x="6351" y="249"/>
                  </a:cubicBezTo>
                  <a:cubicBezTo>
                    <a:pt x="2540" y="249"/>
                    <a:pt x="0" y="2790"/>
                    <a:pt x="0" y="6601"/>
                  </a:cubicBezTo>
                  <a:lnTo>
                    <a:pt x="0" y="26926"/>
                  </a:lnTo>
                  <a:lnTo>
                    <a:pt x="0" y="30736"/>
                  </a:lnTo>
                  <a:lnTo>
                    <a:pt x="0" y="30736"/>
                  </a:lnTo>
                  <a:cubicBezTo>
                    <a:pt x="0" y="29466"/>
                    <a:pt x="0" y="29466"/>
                    <a:pt x="0" y="28196"/>
                  </a:cubicBezTo>
                  <a:cubicBezTo>
                    <a:pt x="1270" y="24385"/>
                    <a:pt x="5081" y="21845"/>
                    <a:pt x="10162" y="24385"/>
                  </a:cubicBezTo>
                  <a:cubicBezTo>
                    <a:pt x="10162" y="24385"/>
                    <a:pt x="10162" y="24385"/>
                    <a:pt x="10162" y="2438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D1EA94E8-4108-D09B-3F5A-EFD5E0087BF3}"/>
                </a:ext>
              </a:extLst>
            </p:cNvPr>
            <p:cNvSpPr/>
            <p:nvPr/>
          </p:nvSpPr>
          <p:spPr>
            <a:xfrm>
              <a:off x="1387159" y="4838591"/>
              <a:ext cx="55892" cy="47001"/>
            </a:xfrm>
            <a:custGeom>
              <a:avLst/>
              <a:gdLst>
                <a:gd name="connsiteX0" fmla="*/ 50812 w 55892"/>
                <a:gd name="connsiteY0" fmla="*/ 6352 h 47001"/>
                <a:gd name="connsiteX1" fmla="*/ 50812 w 55892"/>
                <a:gd name="connsiteY1" fmla="*/ 0 h 47001"/>
                <a:gd name="connsiteX2" fmla="*/ 48271 w 55892"/>
                <a:gd name="connsiteY2" fmla="*/ 1270 h 47001"/>
                <a:gd name="connsiteX3" fmla="*/ 10162 w 55892"/>
                <a:gd name="connsiteY3" fmla="*/ 26676 h 47001"/>
                <a:gd name="connsiteX4" fmla="*/ 0 w 55892"/>
                <a:gd name="connsiteY4" fmla="*/ 34298 h 47001"/>
                <a:gd name="connsiteX5" fmla="*/ 10162 w 55892"/>
                <a:gd name="connsiteY5" fmla="*/ 36839 h 47001"/>
                <a:gd name="connsiteX6" fmla="*/ 7622 w 55892"/>
                <a:gd name="connsiteY6" fmla="*/ 47001 h 47001"/>
                <a:gd name="connsiteX7" fmla="*/ 55893 w 55892"/>
                <a:gd name="connsiteY7" fmla="*/ 13973 h 47001"/>
                <a:gd name="connsiteX8" fmla="*/ 50812 w 55892"/>
                <a:gd name="connsiteY8" fmla="*/ 6352 h 4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92" h="47001">
                  <a:moveTo>
                    <a:pt x="50812" y="6352"/>
                  </a:moveTo>
                  <a:lnTo>
                    <a:pt x="50812" y="0"/>
                  </a:lnTo>
                  <a:lnTo>
                    <a:pt x="48271" y="1270"/>
                  </a:lnTo>
                  <a:lnTo>
                    <a:pt x="10162" y="26676"/>
                  </a:lnTo>
                  <a:lnTo>
                    <a:pt x="0" y="34298"/>
                  </a:lnTo>
                  <a:cubicBezTo>
                    <a:pt x="3811" y="31758"/>
                    <a:pt x="7622" y="33028"/>
                    <a:pt x="10162" y="36839"/>
                  </a:cubicBezTo>
                  <a:cubicBezTo>
                    <a:pt x="12703" y="40650"/>
                    <a:pt x="11433" y="44461"/>
                    <a:pt x="7622" y="47001"/>
                  </a:cubicBezTo>
                  <a:lnTo>
                    <a:pt x="55893" y="13973"/>
                  </a:lnTo>
                  <a:cubicBezTo>
                    <a:pt x="53352" y="12703"/>
                    <a:pt x="52082" y="10163"/>
                    <a:pt x="50812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87671871-959D-5111-B809-28DF951F5E61}"/>
                </a:ext>
              </a:extLst>
            </p:cNvPr>
            <p:cNvSpPr/>
            <p:nvPr/>
          </p:nvSpPr>
          <p:spPr>
            <a:xfrm>
              <a:off x="1451944" y="4830969"/>
              <a:ext cx="7621" cy="16514"/>
            </a:xfrm>
            <a:custGeom>
              <a:avLst/>
              <a:gdLst>
                <a:gd name="connsiteX0" fmla="*/ 0 w 7621"/>
                <a:gd name="connsiteY0" fmla="*/ 0 h 16514"/>
                <a:gd name="connsiteX1" fmla="*/ 1270 w 7621"/>
                <a:gd name="connsiteY1" fmla="*/ 13973 h 16514"/>
                <a:gd name="connsiteX2" fmla="*/ 1270 w 7621"/>
                <a:gd name="connsiteY2" fmla="*/ 16514 h 16514"/>
                <a:gd name="connsiteX3" fmla="*/ 2541 w 7621"/>
                <a:gd name="connsiteY3" fmla="*/ 16514 h 16514"/>
                <a:gd name="connsiteX4" fmla="*/ 5081 w 7621"/>
                <a:gd name="connsiteY4" fmla="*/ 13973 h 16514"/>
                <a:gd name="connsiteX5" fmla="*/ 5081 w 7621"/>
                <a:gd name="connsiteY5" fmla="*/ 13973 h 16514"/>
                <a:gd name="connsiteX6" fmla="*/ 5081 w 7621"/>
                <a:gd name="connsiteY6" fmla="*/ 13973 h 16514"/>
                <a:gd name="connsiteX7" fmla="*/ 6351 w 7621"/>
                <a:gd name="connsiteY7" fmla="*/ 12703 h 16514"/>
                <a:gd name="connsiteX8" fmla="*/ 7622 w 7621"/>
                <a:gd name="connsiteY8" fmla="*/ 11433 h 16514"/>
                <a:gd name="connsiteX9" fmla="*/ 7622 w 7621"/>
                <a:gd name="connsiteY9" fmla="*/ 8892 h 16514"/>
                <a:gd name="connsiteX10" fmla="*/ 7622 w 7621"/>
                <a:gd name="connsiteY10" fmla="*/ 8892 h 16514"/>
                <a:gd name="connsiteX11" fmla="*/ 7622 w 7621"/>
                <a:gd name="connsiteY11" fmla="*/ 7622 h 16514"/>
                <a:gd name="connsiteX12" fmla="*/ 6351 w 7621"/>
                <a:gd name="connsiteY12" fmla="*/ 2541 h 16514"/>
                <a:gd name="connsiteX13" fmla="*/ 0 w 7621"/>
                <a:gd name="connsiteY13" fmla="*/ 0 h 16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1" h="16514">
                  <a:moveTo>
                    <a:pt x="0" y="0"/>
                  </a:moveTo>
                  <a:lnTo>
                    <a:pt x="1270" y="13973"/>
                  </a:lnTo>
                  <a:cubicBezTo>
                    <a:pt x="1270" y="15244"/>
                    <a:pt x="1270" y="15244"/>
                    <a:pt x="1270" y="16514"/>
                  </a:cubicBezTo>
                  <a:lnTo>
                    <a:pt x="2541" y="16514"/>
                  </a:lnTo>
                  <a:lnTo>
                    <a:pt x="5081" y="13973"/>
                  </a:lnTo>
                  <a:lnTo>
                    <a:pt x="5081" y="13973"/>
                  </a:lnTo>
                  <a:lnTo>
                    <a:pt x="5081" y="13973"/>
                  </a:lnTo>
                  <a:lnTo>
                    <a:pt x="6351" y="12703"/>
                  </a:lnTo>
                  <a:cubicBezTo>
                    <a:pt x="6351" y="12703"/>
                    <a:pt x="6351" y="11433"/>
                    <a:pt x="7622" y="11433"/>
                  </a:cubicBezTo>
                  <a:lnTo>
                    <a:pt x="7622" y="8892"/>
                  </a:lnTo>
                  <a:lnTo>
                    <a:pt x="7622" y="8892"/>
                  </a:lnTo>
                  <a:cubicBezTo>
                    <a:pt x="7622" y="8892"/>
                    <a:pt x="7622" y="7622"/>
                    <a:pt x="7622" y="7622"/>
                  </a:cubicBezTo>
                  <a:cubicBezTo>
                    <a:pt x="7622" y="6352"/>
                    <a:pt x="7622" y="5082"/>
                    <a:pt x="6351" y="2541"/>
                  </a:cubicBezTo>
                  <a:cubicBezTo>
                    <a:pt x="5081" y="1270"/>
                    <a:pt x="2541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AE77CF96-F4CA-FFC3-A3F1-4D2E6A06AF97}"/>
                </a:ext>
              </a:extLst>
            </p:cNvPr>
            <p:cNvSpPr/>
            <p:nvPr/>
          </p:nvSpPr>
          <p:spPr>
            <a:xfrm>
              <a:off x="1256319" y="4871567"/>
              <a:ext cx="143594" cy="97865"/>
            </a:xfrm>
            <a:custGeom>
              <a:avLst/>
              <a:gdLst>
                <a:gd name="connsiteX0" fmla="*/ 139732 w 143594"/>
                <a:gd name="connsiteY0" fmla="*/ 14025 h 97865"/>
                <a:gd name="connsiteX1" fmla="*/ 142273 w 143594"/>
                <a:gd name="connsiteY1" fmla="*/ 3862 h 97865"/>
                <a:gd name="connsiteX2" fmla="*/ 132110 w 143594"/>
                <a:gd name="connsiteY2" fmla="*/ 1322 h 97865"/>
                <a:gd name="connsiteX3" fmla="*/ 132110 w 143594"/>
                <a:gd name="connsiteY3" fmla="*/ 1322 h 97865"/>
                <a:gd name="connsiteX4" fmla="*/ 128300 w 143594"/>
                <a:gd name="connsiteY4" fmla="*/ 3862 h 97865"/>
                <a:gd name="connsiteX5" fmla="*/ 0 w 143594"/>
                <a:gd name="connsiteY5" fmla="*/ 91514 h 97865"/>
                <a:gd name="connsiteX6" fmla="*/ 3811 w 143594"/>
                <a:gd name="connsiteY6" fmla="*/ 92784 h 97865"/>
                <a:gd name="connsiteX7" fmla="*/ 17784 w 143594"/>
                <a:gd name="connsiteY7" fmla="*/ 97865 h 97865"/>
                <a:gd name="connsiteX8" fmla="*/ 139732 w 143594"/>
                <a:gd name="connsiteY8" fmla="*/ 14025 h 9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594" h="97865">
                  <a:moveTo>
                    <a:pt x="139732" y="14025"/>
                  </a:moveTo>
                  <a:cubicBezTo>
                    <a:pt x="143543" y="11484"/>
                    <a:pt x="144813" y="6403"/>
                    <a:pt x="142273" y="3862"/>
                  </a:cubicBezTo>
                  <a:cubicBezTo>
                    <a:pt x="139732" y="51"/>
                    <a:pt x="134651" y="-1219"/>
                    <a:pt x="132110" y="1322"/>
                  </a:cubicBezTo>
                  <a:lnTo>
                    <a:pt x="132110" y="1322"/>
                  </a:lnTo>
                  <a:lnTo>
                    <a:pt x="128300" y="3862"/>
                  </a:lnTo>
                  <a:lnTo>
                    <a:pt x="0" y="91514"/>
                  </a:lnTo>
                  <a:lnTo>
                    <a:pt x="3811" y="92784"/>
                  </a:lnTo>
                  <a:lnTo>
                    <a:pt x="17784" y="97865"/>
                  </a:lnTo>
                  <a:lnTo>
                    <a:pt x="139732" y="140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CB8687DA-0837-27D6-E07D-FE26ABA43CD5}"/>
                </a:ext>
              </a:extLst>
            </p:cNvPr>
            <p:cNvSpPr/>
            <p:nvPr/>
          </p:nvSpPr>
          <p:spPr>
            <a:xfrm>
              <a:off x="3838825" y="4883051"/>
              <a:ext cx="30486" cy="636422"/>
            </a:xfrm>
            <a:custGeom>
              <a:avLst/>
              <a:gdLst>
                <a:gd name="connsiteX0" fmla="*/ 7621 w 30486"/>
                <a:gd name="connsiteY0" fmla="*/ 8892 h 636422"/>
                <a:gd name="connsiteX1" fmla="*/ 0 w 30486"/>
                <a:gd name="connsiteY1" fmla="*/ 1270 h 636422"/>
                <a:gd name="connsiteX2" fmla="*/ 0 w 30486"/>
                <a:gd name="connsiteY2" fmla="*/ 1270 h 636422"/>
                <a:gd name="connsiteX3" fmla="*/ 0 w 30486"/>
                <a:gd name="connsiteY3" fmla="*/ 16514 h 636422"/>
                <a:gd name="connsiteX4" fmla="*/ 15243 w 30486"/>
                <a:gd name="connsiteY4" fmla="*/ 619909 h 636422"/>
                <a:gd name="connsiteX5" fmla="*/ 15243 w 30486"/>
                <a:gd name="connsiteY5" fmla="*/ 630071 h 636422"/>
                <a:gd name="connsiteX6" fmla="*/ 15243 w 30486"/>
                <a:gd name="connsiteY6" fmla="*/ 630071 h 636422"/>
                <a:gd name="connsiteX7" fmla="*/ 15243 w 30486"/>
                <a:gd name="connsiteY7" fmla="*/ 631342 h 636422"/>
                <a:gd name="connsiteX8" fmla="*/ 15243 w 30486"/>
                <a:gd name="connsiteY8" fmla="*/ 631342 h 636422"/>
                <a:gd name="connsiteX9" fmla="*/ 22865 w 30486"/>
                <a:gd name="connsiteY9" fmla="*/ 636423 h 636422"/>
                <a:gd name="connsiteX10" fmla="*/ 29217 w 30486"/>
                <a:gd name="connsiteY10" fmla="*/ 632612 h 636422"/>
                <a:gd name="connsiteX11" fmla="*/ 30487 w 30486"/>
                <a:gd name="connsiteY11" fmla="*/ 628801 h 636422"/>
                <a:gd name="connsiteX12" fmla="*/ 30487 w 30486"/>
                <a:gd name="connsiteY12" fmla="*/ 622449 h 636422"/>
                <a:gd name="connsiteX13" fmla="*/ 13973 w 30486"/>
                <a:gd name="connsiteY13" fmla="*/ 0 h 636422"/>
                <a:gd name="connsiteX14" fmla="*/ 7621 w 30486"/>
                <a:gd name="connsiteY14" fmla="*/ 8892 h 63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486" h="636422">
                  <a:moveTo>
                    <a:pt x="7621" y="8892"/>
                  </a:moveTo>
                  <a:cubicBezTo>
                    <a:pt x="3811" y="889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16514"/>
                  </a:lnTo>
                  <a:lnTo>
                    <a:pt x="15243" y="619909"/>
                  </a:lnTo>
                  <a:lnTo>
                    <a:pt x="15243" y="630071"/>
                  </a:lnTo>
                  <a:lnTo>
                    <a:pt x="15243" y="630071"/>
                  </a:lnTo>
                  <a:cubicBezTo>
                    <a:pt x="15243" y="630071"/>
                    <a:pt x="15243" y="631342"/>
                    <a:pt x="15243" y="631342"/>
                  </a:cubicBezTo>
                  <a:lnTo>
                    <a:pt x="15243" y="631342"/>
                  </a:lnTo>
                  <a:cubicBezTo>
                    <a:pt x="16514" y="633882"/>
                    <a:pt x="19054" y="636423"/>
                    <a:pt x="22865" y="636423"/>
                  </a:cubicBezTo>
                  <a:cubicBezTo>
                    <a:pt x="25406" y="636423"/>
                    <a:pt x="27946" y="635152"/>
                    <a:pt x="29217" y="632612"/>
                  </a:cubicBezTo>
                  <a:cubicBezTo>
                    <a:pt x="29217" y="631342"/>
                    <a:pt x="30487" y="630071"/>
                    <a:pt x="30487" y="628801"/>
                  </a:cubicBezTo>
                  <a:lnTo>
                    <a:pt x="30487" y="622449"/>
                  </a:lnTo>
                  <a:lnTo>
                    <a:pt x="13973" y="0"/>
                  </a:lnTo>
                  <a:cubicBezTo>
                    <a:pt x="13973" y="5081"/>
                    <a:pt x="11433" y="8892"/>
                    <a:pt x="7621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B90FBC17-ED2A-0582-F32E-BF240A3F7582}"/>
                </a:ext>
              </a:extLst>
            </p:cNvPr>
            <p:cNvSpPr/>
            <p:nvPr/>
          </p:nvSpPr>
          <p:spPr>
            <a:xfrm>
              <a:off x="3823581" y="4296171"/>
              <a:ext cx="30486" cy="595772"/>
            </a:xfrm>
            <a:custGeom>
              <a:avLst/>
              <a:gdLst>
                <a:gd name="connsiteX0" fmla="*/ 15244 w 30486"/>
                <a:gd name="connsiteY0" fmla="*/ 584340 h 595772"/>
                <a:gd name="connsiteX1" fmla="*/ 15244 w 30486"/>
                <a:gd name="connsiteY1" fmla="*/ 588151 h 595772"/>
                <a:gd name="connsiteX2" fmla="*/ 22865 w 30486"/>
                <a:gd name="connsiteY2" fmla="*/ 595773 h 595772"/>
                <a:gd name="connsiteX3" fmla="*/ 22865 w 30486"/>
                <a:gd name="connsiteY3" fmla="*/ 595773 h 595772"/>
                <a:gd name="connsiteX4" fmla="*/ 30487 w 30486"/>
                <a:gd name="connsiteY4" fmla="*/ 588151 h 595772"/>
                <a:gd name="connsiteX5" fmla="*/ 15244 w 30486"/>
                <a:gd name="connsiteY5" fmla="*/ 7622 h 595772"/>
                <a:gd name="connsiteX6" fmla="*/ 7622 w 30486"/>
                <a:gd name="connsiteY6" fmla="*/ 0 h 595772"/>
                <a:gd name="connsiteX7" fmla="*/ 0 w 30486"/>
                <a:gd name="connsiteY7" fmla="*/ 7622 h 595772"/>
                <a:gd name="connsiteX8" fmla="*/ 0 w 30486"/>
                <a:gd name="connsiteY8" fmla="*/ 7622 h 595772"/>
                <a:gd name="connsiteX9" fmla="*/ 0 w 30486"/>
                <a:gd name="connsiteY9" fmla="*/ 12703 h 595772"/>
                <a:gd name="connsiteX10" fmla="*/ 15244 w 30486"/>
                <a:gd name="connsiteY10" fmla="*/ 584340 h 59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6" h="595772">
                  <a:moveTo>
                    <a:pt x="15244" y="584340"/>
                  </a:moveTo>
                  <a:lnTo>
                    <a:pt x="15244" y="588151"/>
                  </a:lnTo>
                  <a:cubicBezTo>
                    <a:pt x="15244" y="591962"/>
                    <a:pt x="19054" y="595773"/>
                    <a:pt x="22865" y="595773"/>
                  </a:cubicBezTo>
                  <a:cubicBezTo>
                    <a:pt x="22865" y="595773"/>
                    <a:pt x="22865" y="595773"/>
                    <a:pt x="22865" y="595773"/>
                  </a:cubicBezTo>
                  <a:cubicBezTo>
                    <a:pt x="26676" y="595773"/>
                    <a:pt x="30487" y="591962"/>
                    <a:pt x="30487" y="588151"/>
                  </a:cubicBezTo>
                  <a:lnTo>
                    <a:pt x="15244" y="7622"/>
                  </a:lnTo>
                  <a:cubicBezTo>
                    <a:pt x="15244" y="3811"/>
                    <a:pt x="11433" y="0"/>
                    <a:pt x="7622" y="0"/>
                  </a:cubicBezTo>
                  <a:cubicBezTo>
                    <a:pt x="3811" y="0"/>
                    <a:pt x="0" y="3811"/>
                    <a:pt x="0" y="7622"/>
                  </a:cubicBezTo>
                  <a:cubicBezTo>
                    <a:pt x="0" y="7622"/>
                    <a:pt x="0" y="7622"/>
                    <a:pt x="0" y="7622"/>
                  </a:cubicBezTo>
                  <a:lnTo>
                    <a:pt x="0" y="12703"/>
                  </a:lnTo>
                  <a:lnTo>
                    <a:pt x="15244" y="5843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E2FD7549-B079-3631-3B60-54182DAF3A9B}"/>
                </a:ext>
              </a:extLst>
            </p:cNvPr>
            <p:cNvSpPr/>
            <p:nvPr/>
          </p:nvSpPr>
          <p:spPr>
            <a:xfrm>
              <a:off x="6068189" y="5448337"/>
              <a:ext cx="401412" cy="132111"/>
            </a:xfrm>
            <a:custGeom>
              <a:avLst/>
              <a:gdLst>
                <a:gd name="connsiteX0" fmla="*/ 8892 w 401412"/>
                <a:gd name="connsiteY0" fmla="*/ 7622 h 132111"/>
                <a:gd name="connsiteX1" fmla="*/ 0 w 401412"/>
                <a:gd name="connsiteY1" fmla="*/ 12703 h 132111"/>
                <a:gd name="connsiteX2" fmla="*/ 0 w 401412"/>
                <a:gd name="connsiteY2" fmla="*/ 12703 h 132111"/>
                <a:gd name="connsiteX3" fmla="*/ 384899 w 401412"/>
                <a:gd name="connsiteY3" fmla="*/ 128301 h 132111"/>
                <a:gd name="connsiteX4" fmla="*/ 397602 w 401412"/>
                <a:gd name="connsiteY4" fmla="*/ 132112 h 132111"/>
                <a:gd name="connsiteX5" fmla="*/ 392520 w 401412"/>
                <a:gd name="connsiteY5" fmla="*/ 123220 h 132111"/>
                <a:gd name="connsiteX6" fmla="*/ 401412 w 401412"/>
                <a:gd name="connsiteY6" fmla="*/ 118139 h 132111"/>
                <a:gd name="connsiteX7" fmla="*/ 8892 w 401412"/>
                <a:gd name="connsiteY7" fmla="*/ 1270 h 132111"/>
                <a:gd name="connsiteX8" fmla="*/ 3811 w 401412"/>
                <a:gd name="connsiteY8" fmla="*/ 0 h 132111"/>
                <a:gd name="connsiteX9" fmla="*/ 8892 w 401412"/>
                <a:gd name="connsiteY9" fmla="*/ 7622 h 13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412" h="132111">
                  <a:moveTo>
                    <a:pt x="8892" y="7622"/>
                  </a:moveTo>
                  <a:cubicBezTo>
                    <a:pt x="7621" y="11433"/>
                    <a:pt x="3811" y="13973"/>
                    <a:pt x="0" y="12703"/>
                  </a:cubicBezTo>
                  <a:cubicBezTo>
                    <a:pt x="0" y="12703"/>
                    <a:pt x="0" y="12703"/>
                    <a:pt x="0" y="12703"/>
                  </a:cubicBezTo>
                  <a:lnTo>
                    <a:pt x="384899" y="128301"/>
                  </a:lnTo>
                  <a:lnTo>
                    <a:pt x="397602" y="132112"/>
                  </a:lnTo>
                  <a:cubicBezTo>
                    <a:pt x="393791" y="130842"/>
                    <a:pt x="391250" y="127030"/>
                    <a:pt x="392520" y="123220"/>
                  </a:cubicBezTo>
                  <a:cubicBezTo>
                    <a:pt x="393791" y="119409"/>
                    <a:pt x="397602" y="116868"/>
                    <a:pt x="401412" y="118139"/>
                  </a:cubicBezTo>
                  <a:lnTo>
                    <a:pt x="8892" y="1270"/>
                  </a:lnTo>
                  <a:lnTo>
                    <a:pt x="3811" y="0"/>
                  </a:lnTo>
                  <a:cubicBezTo>
                    <a:pt x="7621" y="0"/>
                    <a:pt x="10162" y="3811"/>
                    <a:pt x="889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E31E0AE4-7531-0E1C-4237-E28F54CB7E17}"/>
                </a:ext>
              </a:extLst>
            </p:cNvPr>
            <p:cNvSpPr/>
            <p:nvPr/>
          </p:nvSpPr>
          <p:spPr>
            <a:xfrm>
              <a:off x="934935" y="6808834"/>
              <a:ext cx="123218" cy="44460"/>
            </a:xfrm>
            <a:custGeom>
              <a:avLst/>
              <a:gdLst>
                <a:gd name="connsiteX0" fmla="*/ 5081 w 123218"/>
                <a:gd name="connsiteY0" fmla="*/ 0 h 44460"/>
                <a:gd name="connsiteX1" fmla="*/ 10162 w 123218"/>
                <a:gd name="connsiteY1" fmla="*/ 8892 h 44460"/>
                <a:gd name="connsiteX2" fmla="*/ 1270 w 123218"/>
                <a:gd name="connsiteY2" fmla="*/ 13973 h 44460"/>
                <a:gd name="connsiteX3" fmla="*/ 0 w 123218"/>
                <a:gd name="connsiteY3" fmla="*/ 12703 h 44460"/>
                <a:gd name="connsiteX4" fmla="*/ 81299 w 123218"/>
                <a:gd name="connsiteY4" fmla="*/ 44461 h 44460"/>
                <a:gd name="connsiteX5" fmla="*/ 123218 w 123218"/>
                <a:gd name="connsiteY5" fmla="*/ 44461 h 44460"/>
                <a:gd name="connsiteX6" fmla="*/ 8892 w 123218"/>
                <a:gd name="connsiteY6" fmla="*/ 0 h 44460"/>
                <a:gd name="connsiteX7" fmla="*/ 5081 w 123218"/>
                <a:gd name="connsiteY7" fmla="*/ 0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218" h="44460">
                  <a:moveTo>
                    <a:pt x="5081" y="0"/>
                  </a:moveTo>
                  <a:cubicBezTo>
                    <a:pt x="8892" y="1270"/>
                    <a:pt x="11433" y="5082"/>
                    <a:pt x="10162" y="8892"/>
                  </a:cubicBezTo>
                  <a:cubicBezTo>
                    <a:pt x="8892" y="12703"/>
                    <a:pt x="5081" y="15244"/>
                    <a:pt x="1270" y="13973"/>
                  </a:cubicBezTo>
                  <a:cubicBezTo>
                    <a:pt x="1270" y="13973"/>
                    <a:pt x="0" y="13973"/>
                    <a:pt x="0" y="12703"/>
                  </a:cubicBezTo>
                  <a:lnTo>
                    <a:pt x="81299" y="44461"/>
                  </a:lnTo>
                  <a:lnTo>
                    <a:pt x="123218" y="44461"/>
                  </a:lnTo>
                  <a:lnTo>
                    <a:pt x="8892" y="0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E897BC17-D4E9-1AEC-DB3E-902B9EEDA4D5}"/>
                </a:ext>
              </a:extLst>
            </p:cNvPr>
            <p:cNvSpPr/>
            <p:nvPr/>
          </p:nvSpPr>
          <p:spPr>
            <a:xfrm>
              <a:off x="490333" y="6636072"/>
              <a:ext cx="453971" cy="188481"/>
            </a:xfrm>
            <a:custGeom>
              <a:avLst/>
              <a:gdLst>
                <a:gd name="connsiteX0" fmla="*/ 0 w 453971"/>
                <a:gd name="connsiteY0" fmla="*/ 0 h 188481"/>
                <a:gd name="connsiteX1" fmla="*/ 0 w 453971"/>
                <a:gd name="connsiteY1" fmla="*/ 5081 h 188481"/>
                <a:gd name="connsiteX2" fmla="*/ 1270 w 453971"/>
                <a:gd name="connsiteY2" fmla="*/ 17784 h 188481"/>
                <a:gd name="connsiteX3" fmla="*/ 443332 w 453971"/>
                <a:gd name="connsiteY3" fmla="*/ 188005 h 188481"/>
                <a:gd name="connsiteX4" fmla="*/ 453495 w 453971"/>
                <a:gd name="connsiteY4" fmla="*/ 184194 h 188481"/>
                <a:gd name="connsiteX5" fmla="*/ 449684 w 453971"/>
                <a:gd name="connsiteY5" fmla="*/ 174031 h 188481"/>
                <a:gd name="connsiteX6" fmla="*/ 438251 w 453971"/>
                <a:gd name="connsiteY6" fmla="*/ 170220 h 188481"/>
                <a:gd name="connsiteX7" fmla="*/ 0 w 453971"/>
                <a:gd name="connsiteY7" fmla="*/ 0 h 18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971" h="188481">
                  <a:moveTo>
                    <a:pt x="0" y="0"/>
                  </a:moveTo>
                  <a:lnTo>
                    <a:pt x="0" y="5081"/>
                  </a:lnTo>
                  <a:lnTo>
                    <a:pt x="1270" y="17784"/>
                  </a:lnTo>
                  <a:lnTo>
                    <a:pt x="443332" y="188005"/>
                  </a:lnTo>
                  <a:cubicBezTo>
                    <a:pt x="447143" y="189275"/>
                    <a:pt x="452224" y="188005"/>
                    <a:pt x="453495" y="184194"/>
                  </a:cubicBezTo>
                  <a:cubicBezTo>
                    <a:pt x="454765" y="180383"/>
                    <a:pt x="453495" y="175302"/>
                    <a:pt x="449684" y="174031"/>
                  </a:cubicBezTo>
                  <a:lnTo>
                    <a:pt x="438251" y="170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E30AF759-D173-1AAD-B421-E92182039F3A}"/>
                </a:ext>
              </a:extLst>
            </p:cNvPr>
            <p:cNvSpPr/>
            <p:nvPr/>
          </p:nvSpPr>
          <p:spPr>
            <a:xfrm>
              <a:off x="214355" y="1322387"/>
              <a:ext cx="148948" cy="47001"/>
            </a:xfrm>
            <a:custGeom>
              <a:avLst/>
              <a:gdLst>
                <a:gd name="connsiteX0" fmla="*/ 324 w 148948"/>
                <a:gd name="connsiteY0" fmla="*/ 7622 h 47001"/>
                <a:gd name="connsiteX1" fmla="*/ 6675 w 148948"/>
                <a:gd name="connsiteY1" fmla="*/ 16514 h 47001"/>
                <a:gd name="connsiteX2" fmla="*/ 9216 w 148948"/>
                <a:gd name="connsiteY2" fmla="*/ 16514 h 47001"/>
                <a:gd name="connsiteX3" fmla="*/ 146407 w 148948"/>
                <a:gd name="connsiteY3" fmla="*/ 47001 h 47001"/>
                <a:gd name="connsiteX4" fmla="*/ 140056 w 148948"/>
                <a:gd name="connsiteY4" fmla="*/ 38109 h 47001"/>
                <a:gd name="connsiteX5" fmla="*/ 148948 w 148948"/>
                <a:gd name="connsiteY5" fmla="*/ 31758 h 47001"/>
                <a:gd name="connsiteX6" fmla="*/ 148948 w 148948"/>
                <a:gd name="connsiteY6" fmla="*/ 31758 h 47001"/>
                <a:gd name="connsiteX7" fmla="*/ 138786 w 148948"/>
                <a:gd name="connsiteY7" fmla="*/ 29217 h 47001"/>
                <a:gd name="connsiteX8" fmla="*/ 9216 w 148948"/>
                <a:gd name="connsiteY8" fmla="*/ 0 h 47001"/>
                <a:gd name="connsiteX9" fmla="*/ 6675 w 148948"/>
                <a:gd name="connsiteY9" fmla="*/ 0 h 47001"/>
                <a:gd name="connsiteX10" fmla="*/ 5405 w 148948"/>
                <a:gd name="connsiteY10" fmla="*/ 0 h 47001"/>
                <a:gd name="connsiteX11" fmla="*/ 324 w 148948"/>
                <a:gd name="connsiteY11" fmla="*/ 7622 h 4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948" h="47001">
                  <a:moveTo>
                    <a:pt x="324" y="7622"/>
                  </a:moveTo>
                  <a:cubicBezTo>
                    <a:pt x="-947" y="11433"/>
                    <a:pt x="1594" y="15244"/>
                    <a:pt x="6675" y="16514"/>
                  </a:cubicBezTo>
                  <a:lnTo>
                    <a:pt x="9216" y="16514"/>
                  </a:lnTo>
                  <a:lnTo>
                    <a:pt x="146407" y="47001"/>
                  </a:lnTo>
                  <a:cubicBezTo>
                    <a:pt x="142597" y="45731"/>
                    <a:pt x="140056" y="41920"/>
                    <a:pt x="140056" y="38109"/>
                  </a:cubicBezTo>
                  <a:cubicBezTo>
                    <a:pt x="141326" y="34298"/>
                    <a:pt x="145137" y="31758"/>
                    <a:pt x="148948" y="31758"/>
                  </a:cubicBezTo>
                  <a:cubicBezTo>
                    <a:pt x="148948" y="31758"/>
                    <a:pt x="148948" y="31758"/>
                    <a:pt x="148948" y="31758"/>
                  </a:cubicBezTo>
                  <a:lnTo>
                    <a:pt x="138786" y="29217"/>
                  </a:lnTo>
                  <a:lnTo>
                    <a:pt x="9216" y="0"/>
                  </a:lnTo>
                  <a:lnTo>
                    <a:pt x="6675" y="0"/>
                  </a:lnTo>
                  <a:lnTo>
                    <a:pt x="5405" y="0"/>
                  </a:lnTo>
                  <a:cubicBezTo>
                    <a:pt x="2864" y="2541"/>
                    <a:pt x="1594" y="5081"/>
                    <a:pt x="324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4118278A-A144-A710-D748-2025B886EBB9}"/>
                </a:ext>
              </a:extLst>
            </p:cNvPr>
            <p:cNvSpPr/>
            <p:nvPr/>
          </p:nvSpPr>
          <p:spPr>
            <a:xfrm>
              <a:off x="355351" y="1355084"/>
              <a:ext cx="391580" cy="96873"/>
            </a:xfrm>
            <a:custGeom>
              <a:avLst/>
              <a:gdLst>
                <a:gd name="connsiteX0" fmla="*/ 391581 w 391580"/>
                <a:gd name="connsiteY0" fmla="*/ 86711 h 96873"/>
                <a:gd name="connsiteX1" fmla="*/ 14304 w 391580"/>
                <a:gd name="connsiteY1" fmla="*/ 1601 h 96873"/>
                <a:gd name="connsiteX2" fmla="*/ 9223 w 391580"/>
                <a:gd name="connsiteY2" fmla="*/ 330 h 96873"/>
                <a:gd name="connsiteX3" fmla="*/ 330 w 391580"/>
                <a:gd name="connsiteY3" fmla="*/ 5412 h 96873"/>
                <a:gd name="connsiteX4" fmla="*/ 5412 w 391580"/>
                <a:gd name="connsiteY4" fmla="*/ 14304 h 96873"/>
                <a:gd name="connsiteX5" fmla="*/ 5412 w 391580"/>
                <a:gd name="connsiteY5" fmla="*/ 14304 h 96873"/>
                <a:gd name="connsiteX6" fmla="*/ 371256 w 391580"/>
                <a:gd name="connsiteY6" fmla="*/ 96874 h 96873"/>
                <a:gd name="connsiteX7" fmla="*/ 389040 w 391580"/>
                <a:gd name="connsiteY7" fmla="*/ 86711 h 96873"/>
                <a:gd name="connsiteX8" fmla="*/ 391581 w 391580"/>
                <a:gd name="connsiteY8" fmla="*/ 86711 h 9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580" h="96873">
                  <a:moveTo>
                    <a:pt x="391581" y="86711"/>
                  </a:moveTo>
                  <a:lnTo>
                    <a:pt x="14304" y="1601"/>
                  </a:lnTo>
                  <a:lnTo>
                    <a:pt x="9223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3"/>
                    <a:pt x="1601" y="13033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371256" y="96874"/>
                  </a:lnTo>
                  <a:lnTo>
                    <a:pt x="389040" y="86711"/>
                  </a:lnTo>
                  <a:lnTo>
                    <a:pt x="391581" y="867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B19773B-DE21-EA84-6532-DEDD0446B4A2}"/>
                </a:ext>
              </a:extLst>
            </p:cNvPr>
            <p:cNvSpPr/>
            <p:nvPr/>
          </p:nvSpPr>
          <p:spPr>
            <a:xfrm>
              <a:off x="6460379" y="5564875"/>
              <a:ext cx="105765" cy="43520"/>
            </a:xfrm>
            <a:custGeom>
              <a:avLst/>
              <a:gdLst>
                <a:gd name="connsiteX0" fmla="*/ 330 w 105765"/>
                <a:gd name="connsiteY0" fmla="*/ 5412 h 43520"/>
                <a:gd name="connsiteX1" fmla="*/ 5412 w 105765"/>
                <a:gd name="connsiteY1" fmla="*/ 14304 h 43520"/>
                <a:gd name="connsiteX2" fmla="*/ 9222 w 105765"/>
                <a:gd name="connsiteY2" fmla="*/ 15574 h 43520"/>
                <a:gd name="connsiteX3" fmla="*/ 101954 w 105765"/>
                <a:gd name="connsiteY3" fmla="*/ 43521 h 43520"/>
                <a:gd name="connsiteX4" fmla="*/ 96873 w 105765"/>
                <a:gd name="connsiteY4" fmla="*/ 34628 h 43520"/>
                <a:gd name="connsiteX5" fmla="*/ 96873 w 105765"/>
                <a:gd name="connsiteY5" fmla="*/ 34628 h 43520"/>
                <a:gd name="connsiteX6" fmla="*/ 105765 w 105765"/>
                <a:gd name="connsiteY6" fmla="*/ 29547 h 43520"/>
                <a:gd name="connsiteX7" fmla="*/ 105765 w 105765"/>
                <a:gd name="connsiteY7" fmla="*/ 29547 h 43520"/>
                <a:gd name="connsiteX8" fmla="*/ 9222 w 105765"/>
                <a:gd name="connsiteY8" fmla="*/ 330 h 43520"/>
                <a:gd name="connsiteX9" fmla="*/ 330 w 105765"/>
                <a:gd name="connsiteY9" fmla="*/ 5412 h 4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765" h="43520">
                  <a:moveTo>
                    <a:pt x="330" y="5412"/>
                  </a:moveTo>
                  <a:cubicBezTo>
                    <a:pt x="-940" y="9222"/>
                    <a:pt x="1601" y="13034"/>
                    <a:pt x="5412" y="14304"/>
                  </a:cubicBezTo>
                  <a:lnTo>
                    <a:pt x="9222" y="15574"/>
                  </a:lnTo>
                  <a:lnTo>
                    <a:pt x="101954" y="43521"/>
                  </a:lnTo>
                  <a:cubicBezTo>
                    <a:pt x="98143" y="42250"/>
                    <a:pt x="95602" y="38440"/>
                    <a:pt x="96873" y="34628"/>
                  </a:cubicBezTo>
                  <a:cubicBezTo>
                    <a:pt x="96873" y="34628"/>
                    <a:pt x="96873" y="34628"/>
                    <a:pt x="96873" y="34628"/>
                  </a:cubicBezTo>
                  <a:cubicBezTo>
                    <a:pt x="98143" y="30818"/>
                    <a:pt x="101954" y="28277"/>
                    <a:pt x="105765" y="29547"/>
                  </a:cubicBezTo>
                  <a:cubicBezTo>
                    <a:pt x="105765" y="29547"/>
                    <a:pt x="105765" y="29547"/>
                    <a:pt x="105765" y="29547"/>
                  </a:cubicBez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D4D25458-11B4-3EBE-EC50-9CB8E921E2A1}"/>
                </a:ext>
              </a:extLst>
            </p:cNvPr>
            <p:cNvSpPr/>
            <p:nvPr/>
          </p:nvSpPr>
          <p:spPr>
            <a:xfrm>
              <a:off x="1410025" y="4246629"/>
              <a:ext cx="171489" cy="124490"/>
            </a:xfrm>
            <a:custGeom>
              <a:avLst/>
              <a:gdLst>
                <a:gd name="connsiteX0" fmla="*/ 10162 w 171489"/>
                <a:gd name="connsiteY0" fmla="*/ 114327 h 124490"/>
                <a:gd name="connsiteX1" fmla="*/ 7622 w 171489"/>
                <a:gd name="connsiteY1" fmla="*/ 124490 h 124490"/>
                <a:gd name="connsiteX2" fmla="*/ 11433 w 171489"/>
                <a:gd name="connsiteY2" fmla="*/ 121949 h 124490"/>
                <a:gd name="connsiteX3" fmla="*/ 171490 w 171489"/>
                <a:gd name="connsiteY3" fmla="*/ 16514 h 124490"/>
                <a:gd name="connsiteX4" fmla="*/ 170219 w 171489"/>
                <a:gd name="connsiteY4" fmla="*/ 3811 h 124490"/>
                <a:gd name="connsiteX5" fmla="*/ 170219 w 171489"/>
                <a:gd name="connsiteY5" fmla="*/ 0 h 124490"/>
                <a:gd name="connsiteX6" fmla="*/ 0 w 171489"/>
                <a:gd name="connsiteY6" fmla="*/ 113057 h 124490"/>
                <a:gd name="connsiteX7" fmla="*/ 10162 w 171489"/>
                <a:gd name="connsiteY7" fmla="*/ 114327 h 1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89" h="124490">
                  <a:moveTo>
                    <a:pt x="10162" y="114327"/>
                  </a:moveTo>
                  <a:cubicBezTo>
                    <a:pt x="12703" y="118139"/>
                    <a:pt x="11433" y="121949"/>
                    <a:pt x="7622" y="124490"/>
                  </a:cubicBezTo>
                  <a:lnTo>
                    <a:pt x="11433" y="121949"/>
                  </a:lnTo>
                  <a:lnTo>
                    <a:pt x="171490" y="16514"/>
                  </a:lnTo>
                  <a:lnTo>
                    <a:pt x="170219" y="3811"/>
                  </a:lnTo>
                  <a:lnTo>
                    <a:pt x="170219" y="0"/>
                  </a:lnTo>
                  <a:lnTo>
                    <a:pt x="0" y="113057"/>
                  </a:lnTo>
                  <a:cubicBezTo>
                    <a:pt x="3811" y="109246"/>
                    <a:pt x="7622" y="110517"/>
                    <a:pt x="10162" y="114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16666C6F-30E7-2C58-C00C-134BB3AF6959}"/>
                </a:ext>
              </a:extLst>
            </p:cNvPr>
            <p:cNvSpPr/>
            <p:nvPr/>
          </p:nvSpPr>
          <p:spPr>
            <a:xfrm>
              <a:off x="1387159" y="4357094"/>
              <a:ext cx="34349" cy="30538"/>
            </a:xfrm>
            <a:custGeom>
              <a:avLst/>
              <a:gdLst>
                <a:gd name="connsiteX0" fmla="*/ 13973 w 34349"/>
                <a:gd name="connsiteY0" fmla="*/ 25458 h 30538"/>
                <a:gd name="connsiteX1" fmla="*/ 12703 w 34349"/>
                <a:gd name="connsiteY1" fmla="*/ 12755 h 30538"/>
                <a:gd name="connsiteX2" fmla="*/ 19054 w 34349"/>
                <a:gd name="connsiteY2" fmla="*/ 5133 h 30538"/>
                <a:gd name="connsiteX3" fmla="*/ 26676 w 34349"/>
                <a:gd name="connsiteY3" fmla="*/ 11484 h 30538"/>
                <a:gd name="connsiteX4" fmla="*/ 26676 w 34349"/>
                <a:gd name="connsiteY4" fmla="*/ 16565 h 30538"/>
                <a:gd name="connsiteX5" fmla="*/ 30487 w 34349"/>
                <a:gd name="connsiteY5" fmla="*/ 14025 h 30538"/>
                <a:gd name="connsiteX6" fmla="*/ 33028 w 34349"/>
                <a:gd name="connsiteY6" fmla="*/ 3862 h 30538"/>
                <a:gd name="connsiteX7" fmla="*/ 22865 w 34349"/>
                <a:gd name="connsiteY7" fmla="*/ 1322 h 30538"/>
                <a:gd name="connsiteX8" fmla="*/ 7622 w 34349"/>
                <a:gd name="connsiteY8" fmla="*/ 11484 h 30538"/>
                <a:gd name="connsiteX9" fmla="*/ 0 w 34349"/>
                <a:gd name="connsiteY9" fmla="*/ 16565 h 30538"/>
                <a:gd name="connsiteX10" fmla="*/ 3811 w 34349"/>
                <a:gd name="connsiteY10" fmla="*/ 17836 h 30538"/>
                <a:gd name="connsiteX11" fmla="*/ 8892 w 34349"/>
                <a:gd name="connsiteY11" fmla="*/ 26728 h 30538"/>
                <a:gd name="connsiteX12" fmla="*/ 8892 w 34349"/>
                <a:gd name="connsiteY12" fmla="*/ 26728 h 30538"/>
                <a:gd name="connsiteX13" fmla="*/ 5081 w 34349"/>
                <a:gd name="connsiteY13" fmla="*/ 30539 h 30538"/>
                <a:gd name="connsiteX14" fmla="*/ 5081 w 34349"/>
                <a:gd name="connsiteY14" fmla="*/ 30539 h 30538"/>
                <a:gd name="connsiteX15" fmla="*/ 13973 w 34349"/>
                <a:gd name="connsiteY15" fmla="*/ 25458 h 3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349" h="30538">
                  <a:moveTo>
                    <a:pt x="13973" y="25458"/>
                  </a:moveTo>
                  <a:lnTo>
                    <a:pt x="12703" y="12755"/>
                  </a:lnTo>
                  <a:cubicBezTo>
                    <a:pt x="12703" y="8944"/>
                    <a:pt x="15244" y="5133"/>
                    <a:pt x="19054" y="5133"/>
                  </a:cubicBezTo>
                  <a:cubicBezTo>
                    <a:pt x="22865" y="5133"/>
                    <a:pt x="26676" y="7673"/>
                    <a:pt x="26676" y="11484"/>
                  </a:cubicBezTo>
                  <a:lnTo>
                    <a:pt x="26676" y="16565"/>
                  </a:lnTo>
                  <a:lnTo>
                    <a:pt x="30487" y="14025"/>
                  </a:lnTo>
                  <a:cubicBezTo>
                    <a:pt x="34298" y="11484"/>
                    <a:pt x="35568" y="7673"/>
                    <a:pt x="33028" y="3862"/>
                  </a:cubicBezTo>
                  <a:cubicBezTo>
                    <a:pt x="30487" y="51"/>
                    <a:pt x="26676" y="-1219"/>
                    <a:pt x="22865" y="1322"/>
                  </a:cubicBezTo>
                  <a:lnTo>
                    <a:pt x="7622" y="11484"/>
                  </a:lnTo>
                  <a:lnTo>
                    <a:pt x="0" y="16565"/>
                  </a:lnTo>
                  <a:lnTo>
                    <a:pt x="3811" y="17836"/>
                  </a:lnTo>
                  <a:cubicBezTo>
                    <a:pt x="7622" y="19106"/>
                    <a:pt x="10162" y="22917"/>
                    <a:pt x="8892" y="26728"/>
                  </a:cubicBezTo>
                  <a:cubicBezTo>
                    <a:pt x="8892" y="26728"/>
                    <a:pt x="8892" y="26728"/>
                    <a:pt x="8892" y="26728"/>
                  </a:cubicBezTo>
                  <a:cubicBezTo>
                    <a:pt x="8892" y="27998"/>
                    <a:pt x="7622" y="30539"/>
                    <a:pt x="5081" y="30539"/>
                  </a:cubicBezTo>
                  <a:lnTo>
                    <a:pt x="5081" y="30539"/>
                  </a:lnTo>
                  <a:lnTo>
                    <a:pt x="13973" y="2545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6D050BE8-568A-7507-118F-920C2459B1A1}"/>
                </a:ext>
              </a:extLst>
            </p:cNvPr>
            <p:cNvSpPr/>
            <p:nvPr/>
          </p:nvSpPr>
          <p:spPr>
            <a:xfrm>
              <a:off x="1387159" y="4388903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3FD1ECD-AE69-3782-C4A1-16C57C20BA21}"/>
                </a:ext>
              </a:extLst>
            </p:cNvPr>
            <p:cNvSpPr/>
            <p:nvPr/>
          </p:nvSpPr>
          <p:spPr>
            <a:xfrm>
              <a:off x="721526" y="1443066"/>
              <a:ext cx="29216" cy="25088"/>
            </a:xfrm>
            <a:custGeom>
              <a:avLst/>
              <a:gdLst>
                <a:gd name="connsiteX0" fmla="*/ 0 w 29216"/>
                <a:gd name="connsiteY0" fmla="*/ 19055 h 25088"/>
                <a:gd name="connsiteX1" fmla="*/ 0 w 29216"/>
                <a:gd name="connsiteY1" fmla="*/ 19055 h 25088"/>
                <a:gd name="connsiteX2" fmla="*/ 0 w 29216"/>
                <a:gd name="connsiteY2" fmla="*/ 19055 h 25088"/>
                <a:gd name="connsiteX3" fmla="*/ 1270 w 29216"/>
                <a:gd name="connsiteY3" fmla="*/ 21595 h 25088"/>
                <a:gd name="connsiteX4" fmla="*/ 2541 w 29216"/>
                <a:gd name="connsiteY4" fmla="*/ 22866 h 25088"/>
                <a:gd name="connsiteX5" fmla="*/ 3811 w 29216"/>
                <a:gd name="connsiteY5" fmla="*/ 24136 h 25088"/>
                <a:gd name="connsiteX6" fmla="*/ 5081 w 29216"/>
                <a:gd name="connsiteY6" fmla="*/ 24136 h 25088"/>
                <a:gd name="connsiteX7" fmla="*/ 10162 w 29216"/>
                <a:gd name="connsiteY7" fmla="*/ 24136 h 25088"/>
                <a:gd name="connsiteX8" fmla="*/ 27946 w 29216"/>
                <a:gd name="connsiteY8" fmla="*/ 13973 h 25088"/>
                <a:gd name="connsiteX9" fmla="*/ 29217 w 29216"/>
                <a:gd name="connsiteY9" fmla="*/ 13973 h 25088"/>
                <a:gd name="connsiteX10" fmla="*/ 19054 w 29216"/>
                <a:gd name="connsiteY10" fmla="*/ 10162 h 25088"/>
                <a:gd name="connsiteX11" fmla="*/ 22865 w 29216"/>
                <a:gd name="connsiteY11" fmla="*/ 0 h 25088"/>
                <a:gd name="connsiteX12" fmla="*/ 22865 w 29216"/>
                <a:gd name="connsiteY12" fmla="*/ 0 h 25088"/>
                <a:gd name="connsiteX13" fmla="*/ 5081 w 29216"/>
                <a:gd name="connsiteY13" fmla="*/ 10162 h 25088"/>
                <a:gd name="connsiteX14" fmla="*/ 2541 w 29216"/>
                <a:gd name="connsiteY14" fmla="*/ 10162 h 25088"/>
                <a:gd name="connsiteX15" fmla="*/ 2541 w 29216"/>
                <a:gd name="connsiteY15" fmla="*/ 10162 h 25088"/>
                <a:gd name="connsiteX16" fmla="*/ 2541 w 29216"/>
                <a:gd name="connsiteY16" fmla="*/ 10162 h 25088"/>
                <a:gd name="connsiteX17" fmla="*/ 1270 w 29216"/>
                <a:gd name="connsiteY17" fmla="*/ 11433 h 25088"/>
                <a:gd name="connsiteX18" fmla="*/ 0 w 29216"/>
                <a:gd name="connsiteY18" fmla="*/ 12703 h 25088"/>
                <a:gd name="connsiteX19" fmla="*/ 0 w 29216"/>
                <a:gd name="connsiteY19" fmla="*/ 12703 h 25088"/>
                <a:gd name="connsiteX20" fmla="*/ 0 w 29216"/>
                <a:gd name="connsiteY20" fmla="*/ 13973 h 25088"/>
                <a:gd name="connsiteX21" fmla="*/ 0 w 29216"/>
                <a:gd name="connsiteY21" fmla="*/ 15244 h 25088"/>
                <a:gd name="connsiteX22" fmla="*/ 0 w 29216"/>
                <a:gd name="connsiteY22" fmla="*/ 15244 h 25088"/>
                <a:gd name="connsiteX23" fmla="*/ 0 w 29216"/>
                <a:gd name="connsiteY23" fmla="*/ 16514 h 25088"/>
                <a:gd name="connsiteX24" fmla="*/ 0 w 29216"/>
                <a:gd name="connsiteY24" fmla="*/ 17784 h 25088"/>
                <a:gd name="connsiteX25" fmla="*/ 0 w 29216"/>
                <a:gd name="connsiteY25" fmla="*/ 17784 h 25088"/>
                <a:gd name="connsiteX26" fmla="*/ 0 w 29216"/>
                <a:gd name="connsiteY26" fmla="*/ 19055 h 25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216" h="25088">
                  <a:moveTo>
                    <a:pt x="0" y="19055"/>
                  </a:moveTo>
                  <a:cubicBezTo>
                    <a:pt x="0" y="19055"/>
                    <a:pt x="0" y="20325"/>
                    <a:pt x="0" y="19055"/>
                  </a:cubicBezTo>
                  <a:lnTo>
                    <a:pt x="0" y="19055"/>
                  </a:lnTo>
                  <a:lnTo>
                    <a:pt x="1270" y="21595"/>
                  </a:lnTo>
                  <a:cubicBezTo>
                    <a:pt x="1270" y="21595"/>
                    <a:pt x="2541" y="22866"/>
                    <a:pt x="2541" y="22866"/>
                  </a:cubicBezTo>
                  <a:cubicBezTo>
                    <a:pt x="2541" y="22866"/>
                    <a:pt x="3811" y="22866"/>
                    <a:pt x="3811" y="24136"/>
                  </a:cubicBezTo>
                  <a:lnTo>
                    <a:pt x="5081" y="24136"/>
                  </a:lnTo>
                  <a:cubicBezTo>
                    <a:pt x="6351" y="25406"/>
                    <a:pt x="8892" y="25406"/>
                    <a:pt x="10162" y="24136"/>
                  </a:cubicBezTo>
                  <a:lnTo>
                    <a:pt x="27946" y="13973"/>
                  </a:lnTo>
                  <a:lnTo>
                    <a:pt x="29217" y="13973"/>
                  </a:lnTo>
                  <a:cubicBezTo>
                    <a:pt x="25406" y="16514"/>
                    <a:pt x="21595" y="13973"/>
                    <a:pt x="19054" y="10162"/>
                  </a:cubicBezTo>
                  <a:cubicBezTo>
                    <a:pt x="16514" y="6352"/>
                    <a:pt x="19054" y="2541"/>
                    <a:pt x="22865" y="0"/>
                  </a:cubicBezTo>
                  <a:lnTo>
                    <a:pt x="22865" y="0"/>
                  </a:lnTo>
                  <a:lnTo>
                    <a:pt x="5081" y="10162"/>
                  </a:lnTo>
                  <a:lnTo>
                    <a:pt x="2541" y="10162"/>
                  </a:lnTo>
                  <a:lnTo>
                    <a:pt x="2541" y="10162"/>
                  </a:lnTo>
                  <a:lnTo>
                    <a:pt x="2541" y="10162"/>
                  </a:lnTo>
                  <a:lnTo>
                    <a:pt x="1270" y="11433"/>
                  </a:lnTo>
                  <a:cubicBezTo>
                    <a:pt x="1270" y="11433"/>
                    <a:pt x="1270" y="11433"/>
                    <a:pt x="0" y="12703"/>
                  </a:cubicBezTo>
                  <a:lnTo>
                    <a:pt x="0" y="12703"/>
                  </a:lnTo>
                  <a:cubicBezTo>
                    <a:pt x="0" y="12703"/>
                    <a:pt x="0" y="12703"/>
                    <a:pt x="0" y="13973"/>
                  </a:cubicBezTo>
                  <a:cubicBezTo>
                    <a:pt x="0" y="13973"/>
                    <a:pt x="0" y="15244"/>
                    <a:pt x="0" y="15244"/>
                  </a:cubicBezTo>
                  <a:lnTo>
                    <a:pt x="0" y="15244"/>
                  </a:lnTo>
                  <a:cubicBezTo>
                    <a:pt x="0" y="15244"/>
                    <a:pt x="0" y="16514"/>
                    <a:pt x="0" y="16514"/>
                  </a:cubicBezTo>
                  <a:cubicBezTo>
                    <a:pt x="0" y="16514"/>
                    <a:pt x="0" y="17784"/>
                    <a:pt x="0" y="17784"/>
                  </a:cubicBezTo>
                  <a:cubicBezTo>
                    <a:pt x="0" y="17784"/>
                    <a:pt x="0" y="17784"/>
                    <a:pt x="0" y="17784"/>
                  </a:cubicBezTo>
                  <a:cubicBezTo>
                    <a:pt x="0" y="17784"/>
                    <a:pt x="0" y="17784"/>
                    <a:pt x="0" y="1905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4962D668-D2C2-ADFA-444A-DBFBB121022E}"/>
                </a:ext>
              </a:extLst>
            </p:cNvPr>
            <p:cNvSpPr/>
            <p:nvPr/>
          </p:nvSpPr>
          <p:spPr>
            <a:xfrm>
              <a:off x="4143695" y="2707019"/>
              <a:ext cx="39378" cy="1352874"/>
            </a:xfrm>
            <a:custGeom>
              <a:avLst/>
              <a:gdLst>
                <a:gd name="connsiteX0" fmla="*/ 39379 w 39378"/>
                <a:gd name="connsiteY0" fmla="*/ 1345253 h 1352874"/>
                <a:gd name="connsiteX1" fmla="*/ 39379 w 39378"/>
                <a:gd name="connsiteY1" fmla="*/ 1331279 h 1352874"/>
                <a:gd name="connsiteX2" fmla="*/ 15243 w 39378"/>
                <a:gd name="connsiteY2" fmla="*/ 10162 h 1352874"/>
                <a:gd name="connsiteX3" fmla="*/ 15243 w 39378"/>
                <a:gd name="connsiteY3" fmla="*/ 0 h 1352874"/>
                <a:gd name="connsiteX4" fmla="*/ 7621 w 39378"/>
                <a:gd name="connsiteY4" fmla="*/ 7622 h 1352874"/>
                <a:gd name="connsiteX5" fmla="*/ 7621 w 39378"/>
                <a:gd name="connsiteY5" fmla="*/ 7622 h 1352874"/>
                <a:gd name="connsiteX6" fmla="*/ 0 w 39378"/>
                <a:gd name="connsiteY6" fmla="*/ 0 h 1352874"/>
                <a:gd name="connsiteX7" fmla="*/ 0 w 39378"/>
                <a:gd name="connsiteY7" fmla="*/ 0 h 1352874"/>
                <a:gd name="connsiteX8" fmla="*/ 24135 w 39378"/>
                <a:gd name="connsiteY8" fmla="*/ 1345253 h 1352874"/>
                <a:gd name="connsiteX9" fmla="*/ 24135 w 39378"/>
                <a:gd name="connsiteY9" fmla="*/ 1346523 h 1352874"/>
                <a:gd name="connsiteX10" fmla="*/ 24135 w 39378"/>
                <a:gd name="connsiteY10" fmla="*/ 1347794 h 1352874"/>
                <a:gd name="connsiteX11" fmla="*/ 25406 w 39378"/>
                <a:gd name="connsiteY11" fmla="*/ 1349064 h 1352874"/>
                <a:gd name="connsiteX12" fmla="*/ 26676 w 39378"/>
                <a:gd name="connsiteY12" fmla="*/ 1351604 h 1352874"/>
                <a:gd name="connsiteX13" fmla="*/ 27946 w 39378"/>
                <a:gd name="connsiteY13" fmla="*/ 1352875 h 1352874"/>
                <a:gd name="connsiteX14" fmla="*/ 29217 w 39378"/>
                <a:gd name="connsiteY14" fmla="*/ 1352875 h 1352874"/>
                <a:gd name="connsiteX15" fmla="*/ 30487 w 39378"/>
                <a:gd name="connsiteY15" fmla="*/ 1352875 h 1352874"/>
                <a:gd name="connsiteX16" fmla="*/ 30487 w 39378"/>
                <a:gd name="connsiteY16" fmla="*/ 1352875 h 1352874"/>
                <a:gd name="connsiteX17" fmla="*/ 31757 w 39378"/>
                <a:gd name="connsiteY17" fmla="*/ 1352875 h 1352874"/>
                <a:gd name="connsiteX18" fmla="*/ 33027 w 39378"/>
                <a:gd name="connsiteY18" fmla="*/ 1352875 h 1352874"/>
                <a:gd name="connsiteX19" fmla="*/ 34298 w 39378"/>
                <a:gd name="connsiteY19" fmla="*/ 1352875 h 1352874"/>
                <a:gd name="connsiteX20" fmla="*/ 39379 w 39378"/>
                <a:gd name="connsiteY20" fmla="*/ 1345253 h 135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378" h="1352874">
                  <a:moveTo>
                    <a:pt x="39379" y="1345253"/>
                  </a:moveTo>
                  <a:lnTo>
                    <a:pt x="39379" y="1331279"/>
                  </a:lnTo>
                  <a:lnTo>
                    <a:pt x="15243" y="10162"/>
                  </a:lnTo>
                  <a:lnTo>
                    <a:pt x="15243" y="0"/>
                  </a:lnTo>
                  <a:cubicBezTo>
                    <a:pt x="15243" y="3811"/>
                    <a:pt x="12703" y="7622"/>
                    <a:pt x="7621" y="7622"/>
                  </a:cubicBezTo>
                  <a:cubicBezTo>
                    <a:pt x="7621" y="7622"/>
                    <a:pt x="7621" y="7622"/>
                    <a:pt x="7621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135" y="1345253"/>
                  </a:lnTo>
                  <a:cubicBezTo>
                    <a:pt x="24135" y="1345253"/>
                    <a:pt x="24135" y="1345253"/>
                    <a:pt x="24135" y="1346523"/>
                  </a:cubicBezTo>
                  <a:cubicBezTo>
                    <a:pt x="24135" y="1346523"/>
                    <a:pt x="24135" y="1347794"/>
                    <a:pt x="24135" y="1347794"/>
                  </a:cubicBezTo>
                  <a:cubicBezTo>
                    <a:pt x="24135" y="1347794"/>
                    <a:pt x="24135" y="1349064"/>
                    <a:pt x="25406" y="1349064"/>
                  </a:cubicBezTo>
                  <a:cubicBezTo>
                    <a:pt x="25406" y="1350334"/>
                    <a:pt x="26676" y="1350334"/>
                    <a:pt x="26676" y="1351604"/>
                  </a:cubicBezTo>
                  <a:lnTo>
                    <a:pt x="27946" y="1352875"/>
                  </a:lnTo>
                  <a:lnTo>
                    <a:pt x="29217" y="1352875"/>
                  </a:lnTo>
                  <a:lnTo>
                    <a:pt x="30487" y="1352875"/>
                  </a:lnTo>
                  <a:lnTo>
                    <a:pt x="30487" y="1352875"/>
                  </a:lnTo>
                  <a:lnTo>
                    <a:pt x="31757" y="1352875"/>
                  </a:lnTo>
                  <a:lnTo>
                    <a:pt x="33027" y="1352875"/>
                  </a:lnTo>
                  <a:lnTo>
                    <a:pt x="34298" y="1352875"/>
                  </a:lnTo>
                  <a:cubicBezTo>
                    <a:pt x="36838" y="1350334"/>
                    <a:pt x="38109" y="1347794"/>
                    <a:pt x="39379" y="13452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D8C94D82-B019-75C8-BE3F-EB1BC0110677}"/>
                </a:ext>
              </a:extLst>
            </p:cNvPr>
            <p:cNvSpPr/>
            <p:nvPr/>
          </p:nvSpPr>
          <p:spPr>
            <a:xfrm>
              <a:off x="4092884" y="0"/>
              <a:ext cx="64784" cy="2714641"/>
            </a:xfrm>
            <a:custGeom>
              <a:avLst/>
              <a:gdLst>
                <a:gd name="connsiteX0" fmla="*/ 57163 w 64784"/>
                <a:gd name="connsiteY0" fmla="*/ 2714642 h 2714641"/>
                <a:gd name="connsiteX1" fmla="*/ 64785 w 64784"/>
                <a:gd name="connsiteY1" fmla="*/ 2707020 h 2714641"/>
                <a:gd name="connsiteX2" fmla="*/ 64785 w 64784"/>
                <a:gd name="connsiteY2" fmla="*/ 2707020 h 2714641"/>
                <a:gd name="connsiteX3" fmla="*/ 64785 w 64784"/>
                <a:gd name="connsiteY3" fmla="*/ 2700668 h 2714641"/>
                <a:gd name="connsiteX4" fmla="*/ 15243 w 64784"/>
                <a:gd name="connsiteY4" fmla="*/ 0 h 2714641"/>
                <a:gd name="connsiteX5" fmla="*/ 0 w 64784"/>
                <a:gd name="connsiteY5" fmla="*/ 0 h 2714641"/>
                <a:gd name="connsiteX6" fmla="*/ 49541 w 64784"/>
                <a:gd name="connsiteY6" fmla="*/ 2707020 h 2714641"/>
                <a:gd name="connsiteX7" fmla="*/ 57163 w 64784"/>
                <a:gd name="connsiteY7" fmla="*/ 2714642 h 2714641"/>
                <a:gd name="connsiteX8" fmla="*/ 57163 w 64784"/>
                <a:gd name="connsiteY8" fmla="*/ 2714642 h 271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84" h="2714641">
                  <a:moveTo>
                    <a:pt x="57163" y="2714642"/>
                  </a:moveTo>
                  <a:cubicBezTo>
                    <a:pt x="60974" y="2714642"/>
                    <a:pt x="64785" y="2710831"/>
                    <a:pt x="64785" y="2707020"/>
                  </a:cubicBezTo>
                  <a:cubicBezTo>
                    <a:pt x="64785" y="2707020"/>
                    <a:pt x="64785" y="2707020"/>
                    <a:pt x="64785" y="2707020"/>
                  </a:cubicBezTo>
                  <a:lnTo>
                    <a:pt x="64785" y="2700668"/>
                  </a:lnTo>
                  <a:lnTo>
                    <a:pt x="15243" y="0"/>
                  </a:lnTo>
                  <a:lnTo>
                    <a:pt x="0" y="0"/>
                  </a:lnTo>
                  <a:lnTo>
                    <a:pt x="49541" y="2707020"/>
                  </a:lnTo>
                  <a:cubicBezTo>
                    <a:pt x="49541" y="2710831"/>
                    <a:pt x="53352" y="2714642"/>
                    <a:pt x="57163" y="2714642"/>
                  </a:cubicBezTo>
                  <a:cubicBezTo>
                    <a:pt x="57163" y="2714642"/>
                    <a:pt x="57163" y="2714642"/>
                    <a:pt x="57163" y="271464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02CD48C8-5A2C-55F7-B519-0A8D7670C1EF}"/>
                </a:ext>
              </a:extLst>
            </p:cNvPr>
            <p:cNvSpPr/>
            <p:nvPr/>
          </p:nvSpPr>
          <p:spPr>
            <a:xfrm>
              <a:off x="3095703" y="1106435"/>
              <a:ext cx="77487" cy="1581529"/>
            </a:xfrm>
            <a:custGeom>
              <a:avLst/>
              <a:gdLst>
                <a:gd name="connsiteX0" fmla="*/ 7622 w 77487"/>
                <a:gd name="connsiteY0" fmla="*/ 7622 h 1581529"/>
                <a:gd name="connsiteX1" fmla="*/ 0 w 77487"/>
                <a:gd name="connsiteY1" fmla="*/ 0 h 1581529"/>
                <a:gd name="connsiteX2" fmla="*/ 0 w 77487"/>
                <a:gd name="connsiteY2" fmla="*/ 12703 h 1581529"/>
                <a:gd name="connsiteX3" fmla="*/ 62244 w 77487"/>
                <a:gd name="connsiteY3" fmla="*/ 1577719 h 1581529"/>
                <a:gd name="connsiteX4" fmla="*/ 72407 w 77487"/>
                <a:gd name="connsiteY4" fmla="*/ 1580259 h 1581529"/>
                <a:gd name="connsiteX5" fmla="*/ 77488 w 77487"/>
                <a:gd name="connsiteY5" fmla="*/ 1581530 h 1581529"/>
                <a:gd name="connsiteX6" fmla="*/ 13973 w 77487"/>
                <a:gd name="connsiteY6" fmla="*/ 0 h 1581529"/>
                <a:gd name="connsiteX7" fmla="*/ 7622 w 77487"/>
                <a:gd name="connsiteY7" fmla="*/ 7622 h 158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487" h="1581529">
                  <a:moveTo>
                    <a:pt x="7622" y="7622"/>
                  </a:moveTo>
                  <a:cubicBezTo>
                    <a:pt x="3811" y="7622"/>
                    <a:pt x="0" y="5081"/>
                    <a:pt x="0" y="0"/>
                  </a:cubicBezTo>
                  <a:lnTo>
                    <a:pt x="0" y="12703"/>
                  </a:lnTo>
                  <a:lnTo>
                    <a:pt x="62244" y="1577719"/>
                  </a:lnTo>
                  <a:lnTo>
                    <a:pt x="72407" y="1580259"/>
                  </a:lnTo>
                  <a:lnTo>
                    <a:pt x="77488" y="1581530"/>
                  </a:lnTo>
                  <a:lnTo>
                    <a:pt x="13973" y="0"/>
                  </a:lnTo>
                  <a:cubicBezTo>
                    <a:pt x="12703" y="3811"/>
                    <a:pt x="10162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2D8F87BE-70BE-B15C-40F5-03BCDFD0D15D}"/>
                </a:ext>
              </a:extLst>
            </p:cNvPr>
            <p:cNvSpPr/>
            <p:nvPr/>
          </p:nvSpPr>
          <p:spPr>
            <a:xfrm>
              <a:off x="5820482" y="3103354"/>
              <a:ext cx="22865" cy="403956"/>
            </a:xfrm>
            <a:custGeom>
              <a:avLst/>
              <a:gdLst>
                <a:gd name="connsiteX0" fmla="*/ 7621 w 22865"/>
                <a:gd name="connsiteY0" fmla="*/ 5081 h 403956"/>
                <a:gd name="connsiteX1" fmla="*/ 7621 w 22865"/>
                <a:gd name="connsiteY1" fmla="*/ 11433 h 403956"/>
                <a:gd name="connsiteX2" fmla="*/ 0 w 22865"/>
                <a:gd name="connsiteY2" fmla="*/ 392524 h 403956"/>
                <a:gd name="connsiteX3" fmla="*/ 0 w 22865"/>
                <a:gd name="connsiteY3" fmla="*/ 396335 h 403956"/>
                <a:gd name="connsiteX4" fmla="*/ 7621 w 22865"/>
                <a:gd name="connsiteY4" fmla="*/ 403957 h 403956"/>
                <a:gd name="connsiteX5" fmla="*/ 7621 w 22865"/>
                <a:gd name="connsiteY5" fmla="*/ 403957 h 403956"/>
                <a:gd name="connsiteX6" fmla="*/ 12703 w 22865"/>
                <a:gd name="connsiteY6" fmla="*/ 402687 h 403956"/>
                <a:gd name="connsiteX7" fmla="*/ 13973 w 22865"/>
                <a:gd name="connsiteY7" fmla="*/ 401416 h 403956"/>
                <a:gd name="connsiteX8" fmla="*/ 15243 w 22865"/>
                <a:gd name="connsiteY8" fmla="*/ 400146 h 403956"/>
                <a:gd name="connsiteX9" fmla="*/ 15243 w 22865"/>
                <a:gd name="connsiteY9" fmla="*/ 398876 h 403956"/>
                <a:gd name="connsiteX10" fmla="*/ 15243 w 22865"/>
                <a:gd name="connsiteY10" fmla="*/ 397605 h 403956"/>
                <a:gd name="connsiteX11" fmla="*/ 15243 w 22865"/>
                <a:gd name="connsiteY11" fmla="*/ 397605 h 403956"/>
                <a:gd name="connsiteX12" fmla="*/ 22865 w 22865"/>
                <a:gd name="connsiteY12" fmla="*/ 7622 h 403956"/>
                <a:gd name="connsiteX13" fmla="*/ 22865 w 22865"/>
                <a:gd name="connsiteY13" fmla="*/ 6352 h 403956"/>
                <a:gd name="connsiteX14" fmla="*/ 22865 w 22865"/>
                <a:gd name="connsiteY14" fmla="*/ 5081 h 403956"/>
                <a:gd name="connsiteX15" fmla="*/ 22865 w 22865"/>
                <a:gd name="connsiteY15" fmla="*/ 3811 h 403956"/>
                <a:gd name="connsiteX16" fmla="*/ 21595 w 22865"/>
                <a:gd name="connsiteY16" fmla="*/ 2541 h 403956"/>
                <a:gd name="connsiteX17" fmla="*/ 20324 w 22865"/>
                <a:gd name="connsiteY17" fmla="*/ 1270 h 403956"/>
                <a:gd name="connsiteX18" fmla="*/ 19054 w 22865"/>
                <a:gd name="connsiteY18" fmla="*/ 0 h 403956"/>
                <a:gd name="connsiteX19" fmla="*/ 17784 w 22865"/>
                <a:gd name="connsiteY19" fmla="*/ 0 h 403956"/>
                <a:gd name="connsiteX20" fmla="*/ 15243 w 22865"/>
                <a:gd name="connsiteY20" fmla="*/ 0 h 403956"/>
                <a:gd name="connsiteX21" fmla="*/ 7621 w 22865"/>
                <a:gd name="connsiteY21" fmla="*/ 5081 h 40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5" h="403956">
                  <a:moveTo>
                    <a:pt x="7621" y="5081"/>
                  </a:moveTo>
                  <a:lnTo>
                    <a:pt x="7621" y="11433"/>
                  </a:lnTo>
                  <a:lnTo>
                    <a:pt x="0" y="392524"/>
                  </a:lnTo>
                  <a:lnTo>
                    <a:pt x="0" y="396335"/>
                  </a:lnTo>
                  <a:cubicBezTo>
                    <a:pt x="0" y="400146"/>
                    <a:pt x="2540" y="403957"/>
                    <a:pt x="7621" y="403957"/>
                  </a:cubicBezTo>
                  <a:cubicBezTo>
                    <a:pt x="7621" y="403957"/>
                    <a:pt x="7621" y="403957"/>
                    <a:pt x="7621" y="403957"/>
                  </a:cubicBezTo>
                  <a:cubicBezTo>
                    <a:pt x="8892" y="403957"/>
                    <a:pt x="11433" y="402687"/>
                    <a:pt x="12703" y="402687"/>
                  </a:cubicBezTo>
                  <a:cubicBezTo>
                    <a:pt x="12703" y="402687"/>
                    <a:pt x="13973" y="401416"/>
                    <a:pt x="13973" y="401416"/>
                  </a:cubicBezTo>
                  <a:lnTo>
                    <a:pt x="15243" y="400146"/>
                  </a:lnTo>
                  <a:cubicBezTo>
                    <a:pt x="15243" y="400146"/>
                    <a:pt x="15243" y="398876"/>
                    <a:pt x="15243" y="398876"/>
                  </a:cubicBezTo>
                  <a:cubicBezTo>
                    <a:pt x="15243" y="398876"/>
                    <a:pt x="15243" y="397605"/>
                    <a:pt x="15243" y="397605"/>
                  </a:cubicBezTo>
                  <a:lnTo>
                    <a:pt x="15243" y="397605"/>
                  </a:lnTo>
                  <a:lnTo>
                    <a:pt x="22865" y="7622"/>
                  </a:lnTo>
                  <a:cubicBezTo>
                    <a:pt x="22865" y="7622"/>
                    <a:pt x="22865" y="7622"/>
                    <a:pt x="22865" y="6352"/>
                  </a:cubicBezTo>
                  <a:cubicBezTo>
                    <a:pt x="22865" y="6352"/>
                    <a:pt x="22865" y="5081"/>
                    <a:pt x="22865" y="5081"/>
                  </a:cubicBezTo>
                  <a:cubicBezTo>
                    <a:pt x="22865" y="5081"/>
                    <a:pt x="22865" y="3811"/>
                    <a:pt x="22865" y="3811"/>
                  </a:cubicBezTo>
                  <a:cubicBezTo>
                    <a:pt x="22865" y="3811"/>
                    <a:pt x="22865" y="2541"/>
                    <a:pt x="21595" y="2541"/>
                  </a:cubicBezTo>
                  <a:cubicBezTo>
                    <a:pt x="21595" y="2541"/>
                    <a:pt x="21595" y="1270"/>
                    <a:pt x="20324" y="1270"/>
                  </a:cubicBezTo>
                  <a:lnTo>
                    <a:pt x="19054" y="0"/>
                  </a:lnTo>
                  <a:lnTo>
                    <a:pt x="17784" y="0"/>
                  </a:lnTo>
                  <a:cubicBezTo>
                    <a:pt x="16514" y="0"/>
                    <a:pt x="16514" y="0"/>
                    <a:pt x="15243" y="0"/>
                  </a:cubicBezTo>
                  <a:cubicBezTo>
                    <a:pt x="11433" y="0"/>
                    <a:pt x="7621" y="1270"/>
                    <a:pt x="7621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72C5A54F-D986-3C39-4C34-A40FE944B889}"/>
                </a:ext>
              </a:extLst>
            </p:cNvPr>
            <p:cNvSpPr/>
            <p:nvPr/>
          </p:nvSpPr>
          <p:spPr>
            <a:xfrm>
              <a:off x="473819" y="6641153"/>
              <a:ext cx="28195" cy="127030"/>
            </a:xfrm>
            <a:custGeom>
              <a:avLst/>
              <a:gdLst>
                <a:gd name="connsiteX0" fmla="*/ 15244 w 28195"/>
                <a:gd name="connsiteY0" fmla="*/ 121950 h 127030"/>
                <a:gd name="connsiteX1" fmla="*/ 15244 w 28195"/>
                <a:gd name="connsiteY1" fmla="*/ 121950 h 127030"/>
                <a:gd name="connsiteX2" fmla="*/ 16514 w 28195"/>
                <a:gd name="connsiteY2" fmla="*/ 124490 h 127030"/>
                <a:gd name="connsiteX3" fmla="*/ 17784 w 28195"/>
                <a:gd name="connsiteY3" fmla="*/ 125760 h 127030"/>
                <a:gd name="connsiteX4" fmla="*/ 21595 w 28195"/>
                <a:gd name="connsiteY4" fmla="*/ 127030 h 127030"/>
                <a:gd name="connsiteX5" fmla="*/ 27946 w 28195"/>
                <a:gd name="connsiteY5" fmla="*/ 119409 h 127030"/>
                <a:gd name="connsiteX6" fmla="*/ 27946 w 28195"/>
                <a:gd name="connsiteY6" fmla="*/ 119409 h 127030"/>
                <a:gd name="connsiteX7" fmla="*/ 27946 w 28195"/>
                <a:gd name="connsiteY7" fmla="*/ 114327 h 127030"/>
                <a:gd name="connsiteX8" fmla="*/ 16514 w 28195"/>
                <a:gd name="connsiteY8" fmla="*/ 12703 h 127030"/>
                <a:gd name="connsiteX9" fmla="*/ 15244 w 28195"/>
                <a:gd name="connsiteY9" fmla="*/ 0 h 127030"/>
                <a:gd name="connsiteX10" fmla="*/ 8892 w 28195"/>
                <a:gd name="connsiteY10" fmla="*/ 7622 h 127030"/>
                <a:gd name="connsiteX11" fmla="*/ 8892 w 28195"/>
                <a:gd name="connsiteY11" fmla="*/ 7622 h 127030"/>
                <a:gd name="connsiteX12" fmla="*/ 0 w 28195"/>
                <a:gd name="connsiteY12" fmla="*/ 1271 h 127030"/>
                <a:gd name="connsiteX13" fmla="*/ 12703 w 28195"/>
                <a:gd name="connsiteY13" fmla="*/ 120679 h 127030"/>
                <a:gd name="connsiteX14" fmla="*/ 12703 w 28195"/>
                <a:gd name="connsiteY14" fmla="*/ 121950 h 127030"/>
                <a:gd name="connsiteX15" fmla="*/ 15244 w 28195"/>
                <a:gd name="connsiteY15" fmla="*/ 121950 h 12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95" h="127030">
                  <a:moveTo>
                    <a:pt x="15244" y="121950"/>
                  </a:moveTo>
                  <a:cubicBezTo>
                    <a:pt x="15244" y="123220"/>
                    <a:pt x="16514" y="123220"/>
                    <a:pt x="15244" y="121950"/>
                  </a:cubicBezTo>
                  <a:cubicBezTo>
                    <a:pt x="16514" y="123220"/>
                    <a:pt x="16514" y="124490"/>
                    <a:pt x="16514" y="124490"/>
                  </a:cubicBezTo>
                  <a:cubicBezTo>
                    <a:pt x="16514" y="124490"/>
                    <a:pt x="17784" y="125760"/>
                    <a:pt x="17784" y="125760"/>
                  </a:cubicBezTo>
                  <a:cubicBezTo>
                    <a:pt x="19054" y="127030"/>
                    <a:pt x="20325" y="127030"/>
                    <a:pt x="21595" y="127030"/>
                  </a:cubicBezTo>
                  <a:cubicBezTo>
                    <a:pt x="25406" y="127030"/>
                    <a:pt x="29217" y="123220"/>
                    <a:pt x="27946" y="119409"/>
                  </a:cubicBezTo>
                  <a:cubicBezTo>
                    <a:pt x="27946" y="119409"/>
                    <a:pt x="27946" y="119409"/>
                    <a:pt x="27946" y="119409"/>
                  </a:cubicBezTo>
                  <a:lnTo>
                    <a:pt x="27946" y="114327"/>
                  </a:lnTo>
                  <a:lnTo>
                    <a:pt x="16514" y="1270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7622"/>
                  </a:cubicBezTo>
                  <a:cubicBezTo>
                    <a:pt x="8892" y="7622"/>
                    <a:pt x="8892" y="7622"/>
                    <a:pt x="8892" y="7622"/>
                  </a:cubicBezTo>
                  <a:cubicBezTo>
                    <a:pt x="5081" y="7622"/>
                    <a:pt x="1270" y="5082"/>
                    <a:pt x="0" y="1271"/>
                  </a:cubicBezTo>
                  <a:lnTo>
                    <a:pt x="12703" y="120679"/>
                  </a:lnTo>
                  <a:cubicBezTo>
                    <a:pt x="12703" y="120679"/>
                    <a:pt x="12703" y="120679"/>
                    <a:pt x="12703" y="121950"/>
                  </a:cubicBezTo>
                  <a:cubicBezTo>
                    <a:pt x="15244" y="120679"/>
                    <a:pt x="15244" y="121950"/>
                    <a:pt x="15244" y="1219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1F2DB88-E63B-1D09-745F-A6851A8776A4}"/>
                </a:ext>
              </a:extLst>
            </p:cNvPr>
            <p:cNvSpPr/>
            <p:nvPr/>
          </p:nvSpPr>
          <p:spPr>
            <a:xfrm>
              <a:off x="3164299" y="2685424"/>
              <a:ext cx="193084" cy="59704"/>
            </a:xfrm>
            <a:custGeom>
              <a:avLst/>
              <a:gdLst>
                <a:gd name="connsiteX0" fmla="*/ 8892 w 193084"/>
                <a:gd name="connsiteY0" fmla="*/ 10162 h 59704"/>
                <a:gd name="connsiteX1" fmla="*/ 0 w 193084"/>
                <a:gd name="connsiteY1" fmla="*/ 15244 h 59704"/>
                <a:gd name="connsiteX2" fmla="*/ 167678 w 193084"/>
                <a:gd name="connsiteY2" fmla="*/ 55894 h 59704"/>
                <a:gd name="connsiteX3" fmla="*/ 184192 w 193084"/>
                <a:gd name="connsiteY3" fmla="*/ 59704 h 59704"/>
                <a:gd name="connsiteX4" fmla="*/ 190544 w 193084"/>
                <a:gd name="connsiteY4" fmla="*/ 58434 h 59704"/>
                <a:gd name="connsiteX5" fmla="*/ 191814 w 193084"/>
                <a:gd name="connsiteY5" fmla="*/ 57164 h 59704"/>
                <a:gd name="connsiteX6" fmla="*/ 193084 w 193084"/>
                <a:gd name="connsiteY6" fmla="*/ 55894 h 59704"/>
                <a:gd name="connsiteX7" fmla="*/ 193084 w 193084"/>
                <a:gd name="connsiteY7" fmla="*/ 54623 h 59704"/>
                <a:gd name="connsiteX8" fmla="*/ 193084 w 193084"/>
                <a:gd name="connsiteY8" fmla="*/ 54623 h 59704"/>
                <a:gd name="connsiteX9" fmla="*/ 193084 w 193084"/>
                <a:gd name="connsiteY9" fmla="*/ 53353 h 59704"/>
                <a:gd name="connsiteX10" fmla="*/ 193084 w 193084"/>
                <a:gd name="connsiteY10" fmla="*/ 52083 h 59704"/>
                <a:gd name="connsiteX11" fmla="*/ 193084 w 193084"/>
                <a:gd name="connsiteY11" fmla="*/ 50812 h 59704"/>
                <a:gd name="connsiteX12" fmla="*/ 193084 w 193084"/>
                <a:gd name="connsiteY12" fmla="*/ 50812 h 59704"/>
                <a:gd name="connsiteX13" fmla="*/ 193084 w 193084"/>
                <a:gd name="connsiteY13" fmla="*/ 49542 h 59704"/>
                <a:gd name="connsiteX14" fmla="*/ 193084 w 193084"/>
                <a:gd name="connsiteY14" fmla="*/ 49542 h 59704"/>
                <a:gd name="connsiteX15" fmla="*/ 191814 w 193084"/>
                <a:gd name="connsiteY15" fmla="*/ 48272 h 59704"/>
                <a:gd name="connsiteX16" fmla="*/ 190544 w 193084"/>
                <a:gd name="connsiteY16" fmla="*/ 47001 h 59704"/>
                <a:gd name="connsiteX17" fmla="*/ 190544 w 193084"/>
                <a:gd name="connsiteY17" fmla="*/ 47001 h 59704"/>
                <a:gd name="connsiteX18" fmla="*/ 189274 w 193084"/>
                <a:gd name="connsiteY18" fmla="*/ 45731 h 59704"/>
                <a:gd name="connsiteX19" fmla="*/ 189274 w 193084"/>
                <a:gd name="connsiteY19" fmla="*/ 45731 h 59704"/>
                <a:gd name="connsiteX20" fmla="*/ 189274 w 193084"/>
                <a:gd name="connsiteY20" fmla="*/ 45731 h 59704"/>
                <a:gd name="connsiteX21" fmla="*/ 10162 w 193084"/>
                <a:gd name="connsiteY21" fmla="*/ 1270 h 59704"/>
                <a:gd name="connsiteX22" fmla="*/ 5081 w 193084"/>
                <a:gd name="connsiteY22" fmla="*/ 0 h 59704"/>
                <a:gd name="connsiteX23" fmla="*/ 8892 w 193084"/>
                <a:gd name="connsiteY23" fmla="*/ 10162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3084" h="59704">
                  <a:moveTo>
                    <a:pt x="8892" y="10162"/>
                  </a:moveTo>
                  <a:cubicBezTo>
                    <a:pt x="7622" y="13973"/>
                    <a:pt x="3811" y="16514"/>
                    <a:pt x="0" y="15244"/>
                  </a:cubicBezTo>
                  <a:lnTo>
                    <a:pt x="167678" y="55894"/>
                  </a:lnTo>
                  <a:lnTo>
                    <a:pt x="184192" y="59704"/>
                  </a:lnTo>
                  <a:cubicBezTo>
                    <a:pt x="186733" y="59704"/>
                    <a:pt x="189274" y="59704"/>
                    <a:pt x="190544" y="58434"/>
                  </a:cubicBezTo>
                  <a:cubicBezTo>
                    <a:pt x="190544" y="58434"/>
                    <a:pt x="191814" y="58434"/>
                    <a:pt x="191814" y="57164"/>
                  </a:cubicBezTo>
                  <a:cubicBezTo>
                    <a:pt x="191814" y="57164"/>
                    <a:pt x="193084" y="55894"/>
                    <a:pt x="193084" y="55894"/>
                  </a:cubicBezTo>
                  <a:lnTo>
                    <a:pt x="193084" y="54623"/>
                  </a:lnTo>
                  <a:lnTo>
                    <a:pt x="193084" y="54623"/>
                  </a:lnTo>
                  <a:cubicBezTo>
                    <a:pt x="193084" y="54623"/>
                    <a:pt x="193084" y="53353"/>
                    <a:pt x="193084" y="53353"/>
                  </a:cubicBezTo>
                  <a:lnTo>
                    <a:pt x="193084" y="52083"/>
                  </a:lnTo>
                  <a:lnTo>
                    <a:pt x="193084" y="50812"/>
                  </a:lnTo>
                  <a:lnTo>
                    <a:pt x="193084" y="50812"/>
                  </a:lnTo>
                  <a:cubicBezTo>
                    <a:pt x="193084" y="50812"/>
                    <a:pt x="193084" y="49542"/>
                    <a:pt x="193084" y="49542"/>
                  </a:cubicBezTo>
                  <a:lnTo>
                    <a:pt x="193084" y="49542"/>
                  </a:lnTo>
                  <a:lnTo>
                    <a:pt x="191814" y="48272"/>
                  </a:lnTo>
                  <a:lnTo>
                    <a:pt x="190544" y="47001"/>
                  </a:lnTo>
                  <a:lnTo>
                    <a:pt x="190544" y="47001"/>
                  </a:lnTo>
                  <a:cubicBezTo>
                    <a:pt x="190544" y="47001"/>
                    <a:pt x="189274" y="47001"/>
                    <a:pt x="189274" y="45731"/>
                  </a:cubicBezTo>
                  <a:lnTo>
                    <a:pt x="189274" y="45731"/>
                  </a:lnTo>
                  <a:lnTo>
                    <a:pt x="189274" y="45731"/>
                  </a:lnTo>
                  <a:lnTo>
                    <a:pt x="10162" y="1270"/>
                  </a:lnTo>
                  <a:lnTo>
                    <a:pt x="5081" y="0"/>
                  </a:lnTo>
                  <a:cubicBezTo>
                    <a:pt x="7622" y="3811"/>
                    <a:pt x="8892" y="6352"/>
                    <a:pt x="8892" y="101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C64DCCA4-5520-E1AB-FAD4-12D17D6D9913}"/>
                </a:ext>
              </a:extLst>
            </p:cNvPr>
            <p:cNvSpPr/>
            <p:nvPr/>
          </p:nvSpPr>
          <p:spPr>
            <a:xfrm>
              <a:off x="2774319" y="3099017"/>
              <a:ext cx="598308" cy="166936"/>
            </a:xfrm>
            <a:custGeom>
              <a:avLst/>
              <a:gdLst>
                <a:gd name="connsiteX0" fmla="*/ 8892 w 598308"/>
                <a:gd name="connsiteY0" fmla="*/ 526 h 166936"/>
                <a:gd name="connsiteX1" fmla="*/ 2541 w 598308"/>
                <a:gd name="connsiteY1" fmla="*/ 1797 h 166936"/>
                <a:gd name="connsiteX2" fmla="*/ 1270 w 598308"/>
                <a:gd name="connsiteY2" fmla="*/ 3067 h 166936"/>
                <a:gd name="connsiteX3" fmla="*/ 0 w 598308"/>
                <a:gd name="connsiteY3" fmla="*/ 4337 h 166936"/>
                <a:gd name="connsiteX4" fmla="*/ 0 w 598308"/>
                <a:gd name="connsiteY4" fmla="*/ 5607 h 166936"/>
                <a:gd name="connsiteX5" fmla="*/ 0 w 598308"/>
                <a:gd name="connsiteY5" fmla="*/ 5607 h 166936"/>
                <a:gd name="connsiteX6" fmla="*/ 0 w 598308"/>
                <a:gd name="connsiteY6" fmla="*/ 6878 h 166936"/>
                <a:gd name="connsiteX7" fmla="*/ 0 w 598308"/>
                <a:gd name="connsiteY7" fmla="*/ 8148 h 166936"/>
                <a:gd name="connsiteX8" fmla="*/ 0 w 598308"/>
                <a:gd name="connsiteY8" fmla="*/ 9418 h 166936"/>
                <a:gd name="connsiteX9" fmla="*/ 1270 w 598308"/>
                <a:gd name="connsiteY9" fmla="*/ 10689 h 166936"/>
                <a:gd name="connsiteX10" fmla="*/ 2541 w 598308"/>
                <a:gd name="connsiteY10" fmla="*/ 11959 h 166936"/>
                <a:gd name="connsiteX11" fmla="*/ 3811 w 598308"/>
                <a:gd name="connsiteY11" fmla="*/ 13229 h 166936"/>
                <a:gd name="connsiteX12" fmla="*/ 5081 w 598308"/>
                <a:gd name="connsiteY12" fmla="*/ 14500 h 166936"/>
                <a:gd name="connsiteX13" fmla="*/ 6351 w 598308"/>
                <a:gd name="connsiteY13" fmla="*/ 14500 h 166936"/>
                <a:gd name="connsiteX14" fmla="*/ 6351 w 598308"/>
                <a:gd name="connsiteY14" fmla="*/ 14500 h 166936"/>
                <a:gd name="connsiteX15" fmla="*/ 594497 w 598308"/>
                <a:gd name="connsiteY15" fmla="*/ 166936 h 166936"/>
                <a:gd name="connsiteX16" fmla="*/ 589416 w 598308"/>
                <a:gd name="connsiteY16" fmla="*/ 158044 h 166936"/>
                <a:gd name="connsiteX17" fmla="*/ 589416 w 598308"/>
                <a:gd name="connsiteY17" fmla="*/ 158044 h 166936"/>
                <a:gd name="connsiteX18" fmla="*/ 598308 w 598308"/>
                <a:gd name="connsiteY18" fmla="*/ 152963 h 166936"/>
                <a:gd name="connsiteX19" fmla="*/ 588146 w 598308"/>
                <a:gd name="connsiteY19" fmla="*/ 150422 h 166936"/>
                <a:gd name="connsiteX20" fmla="*/ 25406 w 598308"/>
                <a:gd name="connsiteY20" fmla="*/ 4337 h 166936"/>
                <a:gd name="connsiteX21" fmla="*/ 8892 w 598308"/>
                <a:gd name="connsiteY21" fmla="*/ 526 h 16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8308" h="166936">
                  <a:moveTo>
                    <a:pt x="8892" y="526"/>
                  </a:moveTo>
                  <a:cubicBezTo>
                    <a:pt x="6351" y="-744"/>
                    <a:pt x="3811" y="526"/>
                    <a:pt x="2541" y="1797"/>
                  </a:cubicBezTo>
                  <a:lnTo>
                    <a:pt x="1270" y="3067"/>
                  </a:lnTo>
                  <a:lnTo>
                    <a:pt x="0" y="4337"/>
                  </a:lnTo>
                  <a:cubicBezTo>
                    <a:pt x="0" y="4337"/>
                    <a:pt x="0" y="4337"/>
                    <a:pt x="0" y="5607"/>
                  </a:cubicBezTo>
                  <a:lnTo>
                    <a:pt x="0" y="5607"/>
                  </a:lnTo>
                  <a:cubicBezTo>
                    <a:pt x="0" y="5607"/>
                    <a:pt x="0" y="6878"/>
                    <a:pt x="0" y="6878"/>
                  </a:cubicBezTo>
                  <a:cubicBezTo>
                    <a:pt x="0" y="6878"/>
                    <a:pt x="0" y="8148"/>
                    <a:pt x="0" y="8148"/>
                  </a:cubicBezTo>
                  <a:cubicBezTo>
                    <a:pt x="0" y="8148"/>
                    <a:pt x="0" y="9418"/>
                    <a:pt x="0" y="9418"/>
                  </a:cubicBezTo>
                  <a:cubicBezTo>
                    <a:pt x="0" y="9418"/>
                    <a:pt x="0" y="10689"/>
                    <a:pt x="1270" y="10689"/>
                  </a:cubicBezTo>
                  <a:cubicBezTo>
                    <a:pt x="1270" y="10689"/>
                    <a:pt x="1270" y="11959"/>
                    <a:pt x="2541" y="11959"/>
                  </a:cubicBezTo>
                  <a:cubicBezTo>
                    <a:pt x="2541" y="11959"/>
                    <a:pt x="2541" y="13229"/>
                    <a:pt x="3811" y="13229"/>
                  </a:cubicBezTo>
                  <a:lnTo>
                    <a:pt x="5081" y="14500"/>
                  </a:lnTo>
                  <a:lnTo>
                    <a:pt x="6351" y="14500"/>
                  </a:lnTo>
                  <a:lnTo>
                    <a:pt x="6351" y="14500"/>
                  </a:lnTo>
                  <a:lnTo>
                    <a:pt x="594497" y="166936"/>
                  </a:lnTo>
                  <a:cubicBezTo>
                    <a:pt x="590686" y="165666"/>
                    <a:pt x="588146" y="161855"/>
                    <a:pt x="589416" y="158044"/>
                  </a:cubicBezTo>
                  <a:cubicBezTo>
                    <a:pt x="589416" y="158044"/>
                    <a:pt x="589416" y="158044"/>
                    <a:pt x="589416" y="158044"/>
                  </a:cubicBezTo>
                  <a:cubicBezTo>
                    <a:pt x="590686" y="154233"/>
                    <a:pt x="594497" y="151692"/>
                    <a:pt x="598308" y="152963"/>
                  </a:cubicBezTo>
                  <a:lnTo>
                    <a:pt x="588146" y="150422"/>
                  </a:lnTo>
                  <a:lnTo>
                    <a:pt x="25406" y="4337"/>
                  </a:lnTo>
                  <a:lnTo>
                    <a:pt x="8892" y="52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F75D4BA0-2874-6FB3-C930-8BDB1DB3C1E7}"/>
                </a:ext>
              </a:extLst>
            </p:cNvPr>
            <p:cNvSpPr/>
            <p:nvPr/>
          </p:nvSpPr>
          <p:spPr>
            <a:xfrm>
              <a:off x="3720688" y="33434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D46FCB9F-4DAC-AD59-5151-0E3B3BC536EC}"/>
                </a:ext>
              </a:extLst>
            </p:cNvPr>
            <p:cNvSpPr/>
            <p:nvPr/>
          </p:nvSpPr>
          <p:spPr>
            <a:xfrm>
              <a:off x="3723228" y="3347959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lnTo>
                    <a:pt x="0" y="565"/>
                  </a:lnTo>
                  <a:lnTo>
                    <a:pt x="0" y="565"/>
                  </a:ln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938C388B-04A0-338E-4444-428A58DE9EC5}"/>
                </a:ext>
              </a:extLst>
            </p:cNvPr>
            <p:cNvSpPr/>
            <p:nvPr/>
          </p:nvSpPr>
          <p:spPr>
            <a:xfrm>
              <a:off x="3721958" y="334598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F34BB67-3BA5-EA0F-A56E-E442FE55A2E7}"/>
                </a:ext>
              </a:extLst>
            </p:cNvPr>
            <p:cNvSpPr/>
            <p:nvPr/>
          </p:nvSpPr>
          <p:spPr>
            <a:xfrm>
              <a:off x="3362135" y="3250983"/>
              <a:ext cx="356012" cy="103891"/>
            </a:xfrm>
            <a:custGeom>
              <a:avLst/>
              <a:gdLst>
                <a:gd name="connsiteX0" fmla="*/ 330 w 356012"/>
                <a:gd name="connsiteY0" fmla="*/ 6078 h 103891"/>
                <a:gd name="connsiteX1" fmla="*/ 5412 w 356012"/>
                <a:gd name="connsiteY1" fmla="*/ 14970 h 103891"/>
                <a:gd name="connsiteX2" fmla="*/ 5412 w 356012"/>
                <a:gd name="connsiteY2" fmla="*/ 14970 h 103891"/>
                <a:gd name="connsiteX3" fmla="*/ 335688 w 356012"/>
                <a:gd name="connsiteY3" fmla="*/ 101351 h 103891"/>
                <a:gd name="connsiteX4" fmla="*/ 345850 w 356012"/>
                <a:gd name="connsiteY4" fmla="*/ 103891 h 103891"/>
                <a:gd name="connsiteX5" fmla="*/ 345850 w 356012"/>
                <a:gd name="connsiteY5" fmla="*/ 98810 h 103891"/>
                <a:gd name="connsiteX6" fmla="*/ 353472 w 356012"/>
                <a:gd name="connsiteY6" fmla="*/ 91188 h 103891"/>
                <a:gd name="connsiteX7" fmla="*/ 353472 w 356012"/>
                <a:gd name="connsiteY7" fmla="*/ 91188 h 103891"/>
                <a:gd name="connsiteX8" fmla="*/ 356013 w 356012"/>
                <a:gd name="connsiteY8" fmla="*/ 91188 h 103891"/>
                <a:gd name="connsiteX9" fmla="*/ 356013 w 356012"/>
                <a:gd name="connsiteY9" fmla="*/ 91188 h 103891"/>
                <a:gd name="connsiteX10" fmla="*/ 15574 w 356012"/>
                <a:gd name="connsiteY10" fmla="*/ 2267 h 103891"/>
                <a:gd name="connsiteX11" fmla="*/ 10493 w 356012"/>
                <a:gd name="connsiteY11" fmla="*/ 997 h 103891"/>
                <a:gd name="connsiteX12" fmla="*/ 330 w 356012"/>
                <a:gd name="connsiteY12" fmla="*/ 6078 h 103891"/>
                <a:gd name="connsiteX13" fmla="*/ 330 w 356012"/>
                <a:gd name="connsiteY13" fmla="*/ 6078 h 10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6012" h="103891">
                  <a:moveTo>
                    <a:pt x="330" y="6078"/>
                  </a:moveTo>
                  <a:cubicBezTo>
                    <a:pt x="-940" y="9889"/>
                    <a:pt x="1600" y="13700"/>
                    <a:pt x="5412" y="14970"/>
                  </a:cubicBezTo>
                  <a:cubicBezTo>
                    <a:pt x="5412" y="14970"/>
                    <a:pt x="5412" y="14970"/>
                    <a:pt x="5412" y="14970"/>
                  </a:cubicBezTo>
                  <a:lnTo>
                    <a:pt x="335688" y="101351"/>
                  </a:lnTo>
                  <a:lnTo>
                    <a:pt x="345850" y="103891"/>
                  </a:lnTo>
                  <a:lnTo>
                    <a:pt x="345850" y="98810"/>
                  </a:lnTo>
                  <a:cubicBezTo>
                    <a:pt x="345850" y="94999"/>
                    <a:pt x="348391" y="91188"/>
                    <a:pt x="353472" y="91188"/>
                  </a:cubicBezTo>
                  <a:cubicBezTo>
                    <a:pt x="353472" y="91188"/>
                    <a:pt x="353472" y="91188"/>
                    <a:pt x="353472" y="91188"/>
                  </a:cubicBezTo>
                  <a:cubicBezTo>
                    <a:pt x="354742" y="91188"/>
                    <a:pt x="354742" y="91188"/>
                    <a:pt x="356013" y="91188"/>
                  </a:cubicBezTo>
                  <a:lnTo>
                    <a:pt x="356013" y="91188"/>
                  </a:lnTo>
                  <a:lnTo>
                    <a:pt x="15574" y="2267"/>
                  </a:lnTo>
                  <a:lnTo>
                    <a:pt x="10493" y="997"/>
                  </a:lnTo>
                  <a:cubicBezTo>
                    <a:pt x="5412" y="-1544"/>
                    <a:pt x="1600" y="997"/>
                    <a:pt x="330" y="6078"/>
                  </a:cubicBezTo>
                  <a:cubicBezTo>
                    <a:pt x="330" y="6078"/>
                    <a:pt x="330" y="6078"/>
                    <a:pt x="330" y="607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3B5DB4C8-47EE-D183-0F30-6D17059D679B}"/>
                </a:ext>
              </a:extLst>
            </p:cNvPr>
            <p:cNvSpPr/>
            <p:nvPr/>
          </p:nvSpPr>
          <p:spPr>
            <a:xfrm>
              <a:off x="1355402" y="35568"/>
              <a:ext cx="880789" cy="443336"/>
            </a:xfrm>
            <a:custGeom>
              <a:avLst/>
              <a:gdLst>
                <a:gd name="connsiteX0" fmla="*/ 10162 w 880789"/>
                <a:gd name="connsiteY0" fmla="*/ 433174 h 443336"/>
                <a:gd name="connsiteX1" fmla="*/ 6351 w 880789"/>
                <a:gd name="connsiteY1" fmla="*/ 443336 h 443336"/>
                <a:gd name="connsiteX2" fmla="*/ 6351 w 880789"/>
                <a:gd name="connsiteY2" fmla="*/ 443336 h 443336"/>
                <a:gd name="connsiteX3" fmla="*/ 873962 w 880789"/>
                <a:gd name="connsiteY3" fmla="*/ 15244 h 443336"/>
                <a:gd name="connsiteX4" fmla="*/ 876502 w 880789"/>
                <a:gd name="connsiteY4" fmla="*/ 13973 h 443336"/>
                <a:gd name="connsiteX5" fmla="*/ 880313 w 880789"/>
                <a:gd name="connsiteY5" fmla="*/ 3811 h 443336"/>
                <a:gd name="connsiteX6" fmla="*/ 880313 w 880789"/>
                <a:gd name="connsiteY6" fmla="*/ 3811 h 443336"/>
                <a:gd name="connsiteX7" fmla="*/ 873962 w 880789"/>
                <a:gd name="connsiteY7" fmla="*/ 0 h 443336"/>
                <a:gd name="connsiteX8" fmla="*/ 872691 w 880789"/>
                <a:gd name="connsiteY8" fmla="*/ 0 h 443336"/>
                <a:gd name="connsiteX9" fmla="*/ 871421 w 880789"/>
                <a:gd name="connsiteY9" fmla="*/ 0 h 443336"/>
                <a:gd name="connsiteX10" fmla="*/ 870151 w 880789"/>
                <a:gd name="connsiteY10" fmla="*/ 0 h 443336"/>
                <a:gd name="connsiteX11" fmla="*/ 10162 w 880789"/>
                <a:gd name="connsiteY11" fmla="*/ 425552 h 443336"/>
                <a:gd name="connsiteX12" fmla="*/ 0 w 880789"/>
                <a:gd name="connsiteY12" fmla="*/ 430633 h 443336"/>
                <a:gd name="connsiteX13" fmla="*/ 10162 w 880789"/>
                <a:gd name="connsiteY13" fmla="*/ 433174 h 443336"/>
                <a:gd name="connsiteX14" fmla="*/ 10162 w 880789"/>
                <a:gd name="connsiteY14" fmla="*/ 433174 h 44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0789" h="443336">
                  <a:moveTo>
                    <a:pt x="10162" y="433174"/>
                  </a:moveTo>
                  <a:cubicBezTo>
                    <a:pt x="11433" y="436985"/>
                    <a:pt x="10162" y="440796"/>
                    <a:pt x="6351" y="443336"/>
                  </a:cubicBezTo>
                  <a:lnTo>
                    <a:pt x="6351" y="443336"/>
                  </a:lnTo>
                  <a:lnTo>
                    <a:pt x="873962" y="15244"/>
                  </a:lnTo>
                  <a:lnTo>
                    <a:pt x="876502" y="13973"/>
                  </a:lnTo>
                  <a:cubicBezTo>
                    <a:pt x="880313" y="12703"/>
                    <a:pt x="881583" y="7622"/>
                    <a:pt x="880313" y="3811"/>
                  </a:cubicBezTo>
                  <a:cubicBezTo>
                    <a:pt x="880313" y="3811"/>
                    <a:pt x="880313" y="3811"/>
                    <a:pt x="880313" y="3811"/>
                  </a:cubicBezTo>
                  <a:cubicBezTo>
                    <a:pt x="879043" y="1270"/>
                    <a:pt x="876502" y="0"/>
                    <a:pt x="873962" y="0"/>
                  </a:cubicBezTo>
                  <a:lnTo>
                    <a:pt x="872691" y="0"/>
                  </a:lnTo>
                  <a:cubicBezTo>
                    <a:pt x="872691" y="0"/>
                    <a:pt x="871421" y="0"/>
                    <a:pt x="871421" y="0"/>
                  </a:cubicBezTo>
                  <a:lnTo>
                    <a:pt x="870151" y="0"/>
                  </a:lnTo>
                  <a:lnTo>
                    <a:pt x="10162" y="425552"/>
                  </a:lnTo>
                  <a:lnTo>
                    <a:pt x="0" y="430633"/>
                  </a:lnTo>
                  <a:cubicBezTo>
                    <a:pt x="3811" y="428093"/>
                    <a:pt x="8892" y="429363"/>
                    <a:pt x="10162" y="433174"/>
                  </a:cubicBezTo>
                  <a:cubicBezTo>
                    <a:pt x="10162" y="433174"/>
                    <a:pt x="10162" y="433174"/>
                    <a:pt x="10162" y="43317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3348FF56-899D-21F1-8BFD-5C2A3A1D3536}"/>
                </a:ext>
              </a:extLst>
            </p:cNvPr>
            <p:cNvSpPr/>
            <p:nvPr/>
          </p:nvSpPr>
          <p:spPr>
            <a:xfrm>
              <a:off x="1105154" y="464455"/>
              <a:ext cx="260886" cy="136398"/>
            </a:xfrm>
            <a:custGeom>
              <a:avLst/>
              <a:gdLst>
                <a:gd name="connsiteX0" fmla="*/ 10162 w 260886"/>
                <a:gd name="connsiteY0" fmla="*/ 131318 h 136398"/>
                <a:gd name="connsiteX1" fmla="*/ 10162 w 260886"/>
                <a:gd name="connsiteY1" fmla="*/ 136399 h 136398"/>
                <a:gd name="connsiteX2" fmla="*/ 25406 w 260886"/>
                <a:gd name="connsiteY2" fmla="*/ 128777 h 136398"/>
                <a:gd name="connsiteX3" fmla="*/ 256599 w 260886"/>
                <a:gd name="connsiteY3" fmla="*/ 14450 h 136398"/>
                <a:gd name="connsiteX4" fmla="*/ 260410 w 260886"/>
                <a:gd name="connsiteY4" fmla="*/ 4287 h 136398"/>
                <a:gd name="connsiteX5" fmla="*/ 250248 w 260886"/>
                <a:gd name="connsiteY5" fmla="*/ 476 h 136398"/>
                <a:gd name="connsiteX6" fmla="*/ 250248 w 260886"/>
                <a:gd name="connsiteY6" fmla="*/ 476 h 136398"/>
                <a:gd name="connsiteX7" fmla="*/ 245167 w 260886"/>
                <a:gd name="connsiteY7" fmla="*/ 3017 h 136398"/>
                <a:gd name="connsiteX8" fmla="*/ 0 w 260886"/>
                <a:gd name="connsiteY8" fmla="*/ 124966 h 136398"/>
                <a:gd name="connsiteX9" fmla="*/ 0 w 260886"/>
                <a:gd name="connsiteY9" fmla="*/ 124966 h 136398"/>
                <a:gd name="connsiteX10" fmla="*/ 2541 w 260886"/>
                <a:gd name="connsiteY10" fmla="*/ 123696 h 136398"/>
                <a:gd name="connsiteX11" fmla="*/ 10162 w 260886"/>
                <a:gd name="connsiteY11" fmla="*/ 131318 h 13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886" h="136398">
                  <a:moveTo>
                    <a:pt x="10162" y="131318"/>
                  </a:moveTo>
                  <a:lnTo>
                    <a:pt x="10162" y="136399"/>
                  </a:lnTo>
                  <a:lnTo>
                    <a:pt x="25406" y="128777"/>
                  </a:lnTo>
                  <a:lnTo>
                    <a:pt x="256599" y="14450"/>
                  </a:lnTo>
                  <a:cubicBezTo>
                    <a:pt x="260410" y="13179"/>
                    <a:pt x="261680" y="8098"/>
                    <a:pt x="260410" y="4287"/>
                  </a:cubicBezTo>
                  <a:cubicBezTo>
                    <a:pt x="259140" y="476"/>
                    <a:pt x="254059" y="-794"/>
                    <a:pt x="250248" y="476"/>
                  </a:cubicBezTo>
                  <a:cubicBezTo>
                    <a:pt x="250248" y="476"/>
                    <a:pt x="250248" y="476"/>
                    <a:pt x="250248" y="476"/>
                  </a:cubicBezTo>
                  <a:lnTo>
                    <a:pt x="245167" y="3017"/>
                  </a:lnTo>
                  <a:lnTo>
                    <a:pt x="0" y="124966"/>
                  </a:lnTo>
                  <a:lnTo>
                    <a:pt x="0" y="124966"/>
                  </a:lnTo>
                  <a:cubicBezTo>
                    <a:pt x="1270" y="124966"/>
                    <a:pt x="1270" y="123696"/>
                    <a:pt x="2541" y="123696"/>
                  </a:cubicBezTo>
                  <a:cubicBezTo>
                    <a:pt x="6351" y="123696"/>
                    <a:pt x="10162" y="127507"/>
                    <a:pt x="10162" y="13131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B0BC9E6F-7158-D01E-FD2F-FED70911EBD2}"/>
                </a:ext>
              </a:extLst>
            </p:cNvPr>
            <p:cNvSpPr/>
            <p:nvPr/>
          </p:nvSpPr>
          <p:spPr>
            <a:xfrm>
              <a:off x="1101343" y="590691"/>
              <a:ext cx="1270" cy="3810"/>
            </a:xfrm>
            <a:custGeom>
              <a:avLst/>
              <a:gdLst>
                <a:gd name="connsiteX0" fmla="*/ 1270 w 1270"/>
                <a:gd name="connsiteY0" fmla="*/ 0 h 3810"/>
                <a:gd name="connsiteX1" fmla="*/ 1270 w 1270"/>
                <a:gd name="connsiteY1" fmla="*/ 0 h 3810"/>
                <a:gd name="connsiteX2" fmla="*/ 0 w 1270"/>
                <a:gd name="connsiteY2" fmla="*/ 2541 h 3810"/>
                <a:gd name="connsiteX3" fmla="*/ 0 w 1270"/>
                <a:gd name="connsiteY3" fmla="*/ 3811 h 3810"/>
                <a:gd name="connsiteX4" fmla="*/ 1270 w 1270"/>
                <a:gd name="connsiteY4" fmla="*/ 0 h 3810"/>
                <a:gd name="connsiteX5" fmla="*/ 1270 w 1270"/>
                <a:gd name="connsiteY5" fmla="*/ 0 h 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" h="3810">
                  <a:moveTo>
                    <a:pt x="1270" y="0"/>
                  </a:moveTo>
                  <a:lnTo>
                    <a:pt x="1270" y="0"/>
                  </a:lnTo>
                  <a:cubicBezTo>
                    <a:pt x="0" y="1270"/>
                    <a:pt x="0" y="1270"/>
                    <a:pt x="0" y="2541"/>
                  </a:cubicBezTo>
                  <a:cubicBezTo>
                    <a:pt x="0" y="2541"/>
                    <a:pt x="0" y="3811"/>
                    <a:pt x="0" y="3811"/>
                  </a:cubicBezTo>
                  <a:cubicBezTo>
                    <a:pt x="1270" y="1270"/>
                    <a:pt x="1270" y="1270"/>
                    <a:pt x="1270" y="0"/>
                  </a:cubicBez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29EBAE1-E2B5-252A-FF21-1B9B7F8C75FE}"/>
                </a:ext>
              </a:extLst>
            </p:cNvPr>
            <p:cNvSpPr/>
            <p:nvPr/>
          </p:nvSpPr>
          <p:spPr>
            <a:xfrm>
              <a:off x="1100391" y="594502"/>
              <a:ext cx="952" cy="2540"/>
            </a:xfrm>
            <a:custGeom>
              <a:avLst/>
              <a:gdLst>
                <a:gd name="connsiteX0" fmla="*/ 953 w 952"/>
                <a:gd name="connsiteY0" fmla="*/ 0 h 2540"/>
                <a:gd name="connsiteX1" fmla="*/ 953 w 952"/>
                <a:gd name="connsiteY1" fmla="*/ 0 h 2540"/>
                <a:gd name="connsiteX2" fmla="*/ 953 w 952"/>
                <a:gd name="connsiteY2" fmla="*/ 2541 h 2540"/>
                <a:gd name="connsiteX3" fmla="*/ 953 w 952"/>
                <a:gd name="connsiteY3" fmla="*/ 0 h 2540"/>
                <a:gd name="connsiteX4" fmla="*/ 953 w 952"/>
                <a:gd name="connsiteY4" fmla="*/ 0 h 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" h="2540">
                  <a:moveTo>
                    <a:pt x="953" y="0"/>
                  </a:moveTo>
                  <a:cubicBezTo>
                    <a:pt x="953" y="0"/>
                    <a:pt x="953" y="1270"/>
                    <a:pt x="953" y="0"/>
                  </a:cubicBezTo>
                  <a:cubicBezTo>
                    <a:pt x="953" y="1270"/>
                    <a:pt x="953" y="2541"/>
                    <a:pt x="953" y="2541"/>
                  </a:cubicBezTo>
                  <a:cubicBezTo>
                    <a:pt x="-318" y="1270"/>
                    <a:pt x="-318" y="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6AA3B3C6-2CF8-16C7-2289-24907312BF33}"/>
                </a:ext>
              </a:extLst>
            </p:cNvPr>
            <p:cNvSpPr/>
            <p:nvPr/>
          </p:nvSpPr>
          <p:spPr>
            <a:xfrm>
              <a:off x="2851807" y="786318"/>
              <a:ext cx="16513" cy="44460"/>
            </a:xfrm>
            <a:custGeom>
              <a:avLst/>
              <a:gdLst>
                <a:gd name="connsiteX0" fmla="*/ 2541 w 16513"/>
                <a:gd name="connsiteY0" fmla="*/ 40650 h 44460"/>
                <a:gd name="connsiteX1" fmla="*/ 8892 w 16513"/>
                <a:gd name="connsiteY1" fmla="*/ 44461 h 44460"/>
                <a:gd name="connsiteX2" fmla="*/ 16514 w 16513"/>
                <a:gd name="connsiteY2" fmla="*/ 36839 h 44460"/>
                <a:gd name="connsiteX3" fmla="*/ 15243 w 16513"/>
                <a:gd name="connsiteY3" fmla="*/ 8892 h 44460"/>
                <a:gd name="connsiteX4" fmla="*/ 15243 w 16513"/>
                <a:gd name="connsiteY4" fmla="*/ 0 h 44460"/>
                <a:gd name="connsiteX5" fmla="*/ 7622 w 16513"/>
                <a:gd name="connsiteY5" fmla="*/ 7622 h 44460"/>
                <a:gd name="connsiteX6" fmla="*/ 0 w 16513"/>
                <a:gd name="connsiteY6" fmla="*/ 0 h 44460"/>
                <a:gd name="connsiteX7" fmla="*/ 1270 w 16513"/>
                <a:gd name="connsiteY7" fmla="*/ 36839 h 44460"/>
                <a:gd name="connsiteX8" fmla="*/ 2541 w 16513"/>
                <a:gd name="connsiteY8" fmla="*/ 40650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" h="44460">
                  <a:moveTo>
                    <a:pt x="2541" y="40650"/>
                  </a:moveTo>
                  <a:cubicBezTo>
                    <a:pt x="3811" y="43190"/>
                    <a:pt x="6351" y="44461"/>
                    <a:pt x="8892" y="44461"/>
                  </a:cubicBezTo>
                  <a:cubicBezTo>
                    <a:pt x="12703" y="44461"/>
                    <a:pt x="16514" y="40650"/>
                    <a:pt x="16514" y="36839"/>
                  </a:cubicBezTo>
                  <a:lnTo>
                    <a:pt x="15243" y="8892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1270" y="36839"/>
                  </a:lnTo>
                  <a:cubicBezTo>
                    <a:pt x="1270" y="38109"/>
                    <a:pt x="2541" y="39379"/>
                    <a:pt x="2541" y="406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DA6E4073-4BA5-B9C3-A001-E1548588130E}"/>
                </a:ext>
              </a:extLst>
            </p:cNvPr>
            <p:cNvSpPr/>
            <p:nvPr/>
          </p:nvSpPr>
          <p:spPr>
            <a:xfrm>
              <a:off x="2823861" y="139733"/>
              <a:ext cx="43189" cy="652936"/>
            </a:xfrm>
            <a:custGeom>
              <a:avLst/>
              <a:gdLst>
                <a:gd name="connsiteX0" fmla="*/ 6351 w 43189"/>
                <a:gd name="connsiteY0" fmla="*/ 1270 h 652936"/>
                <a:gd name="connsiteX1" fmla="*/ 6351 w 43189"/>
                <a:gd name="connsiteY1" fmla="*/ 1270 h 652936"/>
                <a:gd name="connsiteX2" fmla="*/ 5081 w 43189"/>
                <a:gd name="connsiteY2" fmla="*/ 1270 h 652936"/>
                <a:gd name="connsiteX3" fmla="*/ 3811 w 43189"/>
                <a:gd name="connsiteY3" fmla="*/ 1270 h 652936"/>
                <a:gd name="connsiteX4" fmla="*/ 0 w 43189"/>
                <a:gd name="connsiteY4" fmla="*/ 8892 h 652936"/>
                <a:gd name="connsiteX5" fmla="*/ 0 w 43189"/>
                <a:gd name="connsiteY5" fmla="*/ 20325 h 652936"/>
                <a:gd name="connsiteX6" fmla="*/ 27946 w 43189"/>
                <a:gd name="connsiteY6" fmla="*/ 645315 h 652936"/>
                <a:gd name="connsiteX7" fmla="*/ 27946 w 43189"/>
                <a:gd name="connsiteY7" fmla="*/ 645315 h 652936"/>
                <a:gd name="connsiteX8" fmla="*/ 35568 w 43189"/>
                <a:gd name="connsiteY8" fmla="*/ 652937 h 652936"/>
                <a:gd name="connsiteX9" fmla="*/ 43190 w 43189"/>
                <a:gd name="connsiteY9" fmla="*/ 645315 h 652936"/>
                <a:gd name="connsiteX10" fmla="*/ 43190 w 43189"/>
                <a:gd name="connsiteY10" fmla="*/ 638963 h 652936"/>
                <a:gd name="connsiteX11" fmla="*/ 15243 w 43189"/>
                <a:gd name="connsiteY11" fmla="*/ 7622 h 652936"/>
                <a:gd name="connsiteX12" fmla="*/ 15243 w 43189"/>
                <a:gd name="connsiteY12" fmla="*/ 7622 h 652936"/>
                <a:gd name="connsiteX13" fmla="*/ 15243 w 43189"/>
                <a:gd name="connsiteY13" fmla="*/ 6352 h 652936"/>
                <a:gd name="connsiteX14" fmla="*/ 15243 w 43189"/>
                <a:gd name="connsiteY14" fmla="*/ 5081 h 652936"/>
                <a:gd name="connsiteX15" fmla="*/ 15243 w 43189"/>
                <a:gd name="connsiteY15" fmla="*/ 3811 h 652936"/>
                <a:gd name="connsiteX16" fmla="*/ 13973 w 43189"/>
                <a:gd name="connsiteY16" fmla="*/ 2541 h 652936"/>
                <a:gd name="connsiteX17" fmla="*/ 13973 w 43189"/>
                <a:gd name="connsiteY17" fmla="*/ 2541 h 652936"/>
                <a:gd name="connsiteX18" fmla="*/ 13973 w 43189"/>
                <a:gd name="connsiteY18" fmla="*/ 1270 h 652936"/>
                <a:gd name="connsiteX19" fmla="*/ 12703 w 43189"/>
                <a:gd name="connsiteY19" fmla="*/ 0 h 652936"/>
                <a:gd name="connsiteX20" fmla="*/ 12703 w 43189"/>
                <a:gd name="connsiteY20" fmla="*/ 0 h 652936"/>
                <a:gd name="connsiteX21" fmla="*/ 11433 w 43189"/>
                <a:gd name="connsiteY21" fmla="*/ 0 h 652936"/>
                <a:gd name="connsiteX22" fmla="*/ 10162 w 43189"/>
                <a:gd name="connsiteY22" fmla="*/ 0 h 652936"/>
                <a:gd name="connsiteX23" fmla="*/ 6351 w 43189"/>
                <a:gd name="connsiteY23" fmla="*/ 1270 h 65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189" h="652936">
                  <a:moveTo>
                    <a:pt x="6351" y="1270"/>
                  </a:moveTo>
                  <a:lnTo>
                    <a:pt x="6351" y="1270"/>
                  </a:lnTo>
                  <a:lnTo>
                    <a:pt x="5081" y="1270"/>
                  </a:lnTo>
                  <a:lnTo>
                    <a:pt x="3811" y="1270"/>
                  </a:lnTo>
                  <a:cubicBezTo>
                    <a:pt x="1270" y="2541"/>
                    <a:pt x="0" y="5081"/>
                    <a:pt x="0" y="8892"/>
                  </a:cubicBezTo>
                  <a:lnTo>
                    <a:pt x="0" y="20325"/>
                  </a:lnTo>
                  <a:lnTo>
                    <a:pt x="27946" y="645315"/>
                  </a:lnTo>
                  <a:lnTo>
                    <a:pt x="27946" y="645315"/>
                  </a:lnTo>
                  <a:cubicBezTo>
                    <a:pt x="27946" y="649126"/>
                    <a:pt x="31757" y="652937"/>
                    <a:pt x="35568" y="652937"/>
                  </a:cubicBezTo>
                  <a:cubicBezTo>
                    <a:pt x="39379" y="652937"/>
                    <a:pt x="43190" y="649126"/>
                    <a:pt x="43190" y="645315"/>
                  </a:cubicBezTo>
                  <a:lnTo>
                    <a:pt x="43190" y="638963"/>
                  </a:lnTo>
                  <a:lnTo>
                    <a:pt x="15243" y="7622"/>
                  </a:lnTo>
                  <a:lnTo>
                    <a:pt x="15243" y="7622"/>
                  </a:lnTo>
                  <a:cubicBezTo>
                    <a:pt x="15243" y="7622"/>
                    <a:pt x="15243" y="6352"/>
                    <a:pt x="15243" y="6352"/>
                  </a:cubicBezTo>
                  <a:cubicBezTo>
                    <a:pt x="15243" y="6352"/>
                    <a:pt x="15243" y="6352"/>
                    <a:pt x="15243" y="5081"/>
                  </a:cubicBezTo>
                  <a:cubicBezTo>
                    <a:pt x="15243" y="5081"/>
                    <a:pt x="15243" y="5081"/>
                    <a:pt x="15243" y="3811"/>
                  </a:cubicBezTo>
                  <a:lnTo>
                    <a:pt x="13973" y="2541"/>
                  </a:lnTo>
                  <a:lnTo>
                    <a:pt x="13973" y="2541"/>
                  </a:lnTo>
                  <a:lnTo>
                    <a:pt x="13973" y="1270"/>
                  </a:lnTo>
                  <a:cubicBezTo>
                    <a:pt x="13973" y="1270"/>
                    <a:pt x="12703" y="1270"/>
                    <a:pt x="12703" y="0"/>
                  </a:cubicBezTo>
                  <a:lnTo>
                    <a:pt x="12703" y="0"/>
                  </a:lnTo>
                  <a:lnTo>
                    <a:pt x="11433" y="0"/>
                  </a:lnTo>
                  <a:cubicBezTo>
                    <a:pt x="11433" y="0"/>
                    <a:pt x="10162" y="0"/>
                    <a:pt x="10162" y="0"/>
                  </a:cubicBezTo>
                  <a:lnTo>
                    <a:pt x="6351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6523DE2D-1FBC-3FDC-BD88-58F891E6411D}"/>
                </a:ext>
              </a:extLst>
            </p:cNvPr>
            <p:cNvSpPr/>
            <p:nvPr/>
          </p:nvSpPr>
          <p:spPr>
            <a:xfrm>
              <a:off x="1152155" y="1233466"/>
              <a:ext cx="19054" cy="59704"/>
            </a:xfrm>
            <a:custGeom>
              <a:avLst/>
              <a:gdLst>
                <a:gd name="connsiteX0" fmla="*/ 12703 w 19054"/>
                <a:gd name="connsiteY0" fmla="*/ 59704 h 59704"/>
                <a:gd name="connsiteX1" fmla="*/ 19054 w 19054"/>
                <a:gd name="connsiteY1" fmla="*/ 53353 h 59704"/>
                <a:gd name="connsiteX2" fmla="*/ 19054 w 19054"/>
                <a:gd name="connsiteY2" fmla="*/ 50812 h 59704"/>
                <a:gd name="connsiteX3" fmla="*/ 15244 w 19054"/>
                <a:gd name="connsiteY3" fmla="*/ 0 h 59704"/>
                <a:gd name="connsiteX4" fmla="*/ 7622 w 19054"/>
                <a:gd name="connsiteY4" fmla="*/ 7622 h 59704"/>
                <a:gd name="connsiteX5" fmla="*/ 0 w 19054"/>
                <a:gd name="connsiteY5" fmla="*/ 1270 h 59704"/>
                <a:gd name="connsiteX6" fmla="*/ 1270 w 19054"/>
                <a:gd name="connsiteY6" fmla="*/ 12703 h 59704"/>
                <a:gd name="connsiteX7" fmla="*/ 5081 w 19054"/>
                <a:gd name="connsiteY7" fmla="*/ 52082 h 59704"/>
                <a:gd name="connsiteX8" fmla="*/ 12703 w 19054"/>
                <a:gd name="connsiteY8" fmla="*/ 59704 h 59704"/>
                <a:gd name="connsiteX9" fmla="*/ 12703 w 19054"/>
                <a:gd name="connsiteY9" fmla="*/ 59704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4" h="59704">
                  <a:moveTo>
                    <a:pt x="12703" y="59704"/>
                  </a:moveTo>
                  <a:cubicBezTo>
                    <a:pt x="16514" y="59704"/>
                    <a:pt x="19054" y="57164"/>
                    <a:pt x="19054" y="53353"/>
                  </a:cubicBezTo>
                  <a:cubicBezTo>
                    <a:pt x="19054" y="52082"/>
                    <a:pt x="19054" y="52082"/>
                    <a:pt x="19054" y="50812"/>
                  </a:cubicBez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1270" y="5081"/>
                    <a:pt x="0" y="1270"/>
                  </a:cubicBezTo>
                  <a:lnTo>
                    <a:pt x="1270" y="12703"/>
                  </a:lnTo>
                  <a:lnTo>
                    <a:pt x="5081" y="52082"/>
                  </a:lnTo>
                  <a:cubicBezTo>
                    <a:pt x="3811" y="55893"/>
                    <a:pt x="7622" y="59704"/>
                    <a:pt x="12703" y="59704"/>
                  </a:cubicBezTo>
                  <a:cubicBezTo>
                    <a:pt x="11433" y="59704"/>
                    <a:pt x="11433" y="59704"/>
                    <a:pt x="12703" y="5970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764BE229-F364-87D5-3D9B-B51414C5B7F6}"/>
                </a:ext>
              </a:extLst>
            </p:cNvPr>
            <p:cNvSpPr/>
            <p:nvPr/>
          </p:nvSpPr>
          <p:spPr>
            <a:xfrm>
              <a:off x="1102614" y="589172"/>
              <a:ext cx="63763" cy="653185"/>
            </a:xfrm>
            <a:custGeom>
              <a:avLst/>
              <a:gdLst>
                <a:gd name="connsiteX0" fmla="*/ 57163 w 63763"/>
                <a:gd name="connsiteY0" fmla="*/ 653186 h 653185"/>
                <a:gd name="connsiteX1" fmla="*/ 63515 w 63763"/>
                <a:gd name="connsiteY1" fmla="*/ 645564 h 653185"/>
                <a:gd name="connsiteX2" fmla="*/ 63515 w 63763"/>
                <a:gd name="connsiteY2" fmla="*/ 645564 h 653185"/>
                <a:gd name="connsiteX3" fmla="*/ 12703 w 63763"/>
                <a:gd name="connsiteY3" fmla="*/ 16763 h 653185"/>
                <a:gd name="connsiteX4" fmla="*/ 12703 w 63763"/>
                <a:gd name="connsiteY4" fmla="*/ 11682 h 653185"/>
                <a:gd name="connsiteX5" fmla="*/ 12703 w 63763"/>
                <a:gd name="connsiteY5" fmla="*/ 6601 h 653185"/>
                <a:gd name="connsiteX6" fmla="*/ 5081 w 63763"/>
                <a:gd name="connsiteY6" fmla="*/ 249 h 653185"/>
                <a:gd name="connsiteX7" fmla="*/ 5081 w 63763"/>
                <a:gd name="connsiteY7" fmla="*/ 249 h 653185"/>
                <a:gd name="connsiteX8" fmla="*/ 2541 w 63763"/>
                <a:gd name="connsiteY8" fmla="*/ 1519 h 653185"/>
                <a:gd name="connsiteX9" fmla="*/ 2541 w 63763"/>
                <a:gd name="connsiteY9" fmla="*/ 1519 h 653185"/>
                <a:gd name="connsiteX10" fmla="*/ 2541 w 63763"/>
                <a:gd name="connsiteY10" fmla="*/ 1519 h 653185"/>
                <a:gd name="connsiteX11" fmla="*/ 0 w 63763"/>
                <a:gd name="connsiteY11" fmla="*/ 5330 h 653185"/>
                <a:gd name="connsiteX12" fmla="*/ 0 w 63763"/>
                <a:gd name="connsiteY12" fmla="*/ 5330 h 653185"/>
                <a:gd name="connsiteX13" fmla="*/ 0 w 63763"/>
                <a:gd name="connsiteY13" fmla="*/ 7871 h 653185"/>
                <a:gd name="connsiteX14" fmla="*/ 0 w 63763"/>
                <a:gd name="connsiteY14" fmla="*/ 7871 h 653185"/>
                <a:gd name="connsiteX15" fmla="*/ 50812 w 63763"/>
                <a:gd name="connsiteY15" fmla="*/ 641753 h 653185"/>
                <a:gd name="connsiteX16" fmla="*/ 50812 w 63763"/>
                <a:gd name="connsiteY16" fmla="*/ 646834 h 653185"/>
                <a:gd name="connsiteX17" fmla="*/ 57163 w 63763"/>
                <a:gd name="connsiteY17" fmla="*/ 653186 h 6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763" h="653185">
                  <a:moveTo>
                    <a:pt x="57163" y="653186"/>
                  </a:moveTo>
                  <a:cubicBezTo>
                    <a:pt x="60974" y="653186"/>
                    <a:pt x="64785" y="649375"/>
                    <a:pt x="63515" y="645564"/>
                  </a:cubicBezTo>
                  <a:cubicBezTo>
                    <a:pt x="63515" y="645564"/>
                    <a:pt x="63515" y="645564"/>
                    <a:pt x="63515" y="645564"/>
                  </a:cubicBezTo>
                  <a:lnTo>
                    <a:pt x="12703" y="16763"/>
                  </a:lnTo>
                  <a:lnTo>
                    <a:pt x="12703" y="11682"/>
                  </a:lnTo>
                  <a:lnTo>
                    <a:pt x="12703" y="6601"/>
                  </a:lnTo>
                  <a:cubicBezTo>
                    <a:pt x="12703" y="2790"/>
                    <a:pt x="8892" y="-1021"/>
                    <a:pt x="5081" y="249"/>
                  </a:cubicBezTo>
                  <a:cubicBezTo>
                    <a:pt x="5081" y="249"/>
                    <a:pt x="5081" y="249"/>
                    <a:pt x="5081" y="249"/>
                  </a:cubicBezTo>
                  <a:cubicBezTo>
                    <a:pt x="3811" y="249"/>
                    <a:pt x="2541" y="249"/>
                    <a:pt x="2541" y="1519"/>
                  </a:cubicBezTo>
                  <a:lnTo>
                    <a:pt x="2541" y="1519"/>
                  </a:lnTo>
                  <a:lnTo>
                    <a:pt x="2541" y="1519"/>
                  </a:lnTo>
                  <a:cubicBezTo>
                    <a:pt x="1270" y="2790"/>
                    <a:pt x="1270" y="4060"/>
                    <a:pt x="0" y="5330"/>
                  </a:cubicBezTo>
                  <a:lnTo>
                    <a:pt x="0" y="5330"/>
                  </a:lnTo>
                  <a:cubicBezTo>
                    <a:pt x="0" y="6601"/>
                    <a:pt x="0" y="6601"/>
                    <a:pt x="0" y="7871"/>
                  </a:cubicBezTo>
                  <a:lnTo>
                    <a:pt x="0" y="7871"/>
                  </a:lnTo>
                  <a:lnTo>
                    <a:pt x="50812" y="641753"/>
                  </a:lnTo>
                  <a:lnTo>
                    <a:pt x="50812" y="646834"/>
                  </a:lnTo>
                  <a:cubicBezTo>
                    <a:pt x="50812" y="649375"/>
                    <a:pt x="53352" y="653186"/>
                    <a:pt x="57163" y="65318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29EC21BF-5D7E-4C56-675C-3ADC6E72EA90}"/>
                </a:ext>
              </a:extLst>
            </p:cNvPr>
            <p:cNvSpPr/>
            <p:nvPr/>
          </p:nvSpPr>
          <p:spPr>
            <a:xfrm>
              <a:off x="4456187" y="6375329"/>
              <a:ext cx="63514" cy="32088"/>
            </a:xfrm>
            <a:custGeom>
              <a:avLst/>
              <a:gdLst>
                <a:gd name="connsiteX0" fmla="*/ 53352 w 63514"/>
                <a:gd name="connsiteY0" fmla="*/ 23196 h 32088"/>
                <a:gd name="connsiteX1" fmla="*/ 63515 w 63514"/>
                <a:gd name="connsiteY1" fmla="*/ 18115 h 32088"/>
                <a:gd name="connsiteX2" fmla="*/ 53352 w 63514"/>
                <a:gd name="connsiteY2" fmla="*/ 14304 h 32088"/>
                <a:gd name="connsiteX3" fmla="*/ 13973 w 63514"/>
                <a:gd name="connsiteY3" fmla="*/ 1601 h 32088"/>
                <a:gd name="connsiteX4" fmla="*/ 8892 w 63514"/>
                <a:gd name="connsiteY4" fmla="*/ 330 h 32088"/>
                <a:gd name="connsiteX5" fmla="*/ 0 w 63514"/>
                <a:gd name="connsiteY5" fmla="*/ 5412 h 32088"/>
                <a:gd name="connsiteX6" fmla="*/ 0 w 63514"/>
                <a:gd name="connsiteY6" fmla="*/ 5412 h 32088"/>
                <a:gd name="connsiteX7" fmla="*/ 0 w 63514"/>
                <a:gd name="connsiteY7" fmla="*/ 7952 h 32088"/>
                <a:gd name="connsiteX8" fmla="*/ 0 w 63514"/>
                <a:gd name="connsiteY8" fmla="*/ 9223 h 32088"/>
                <a:gd name="connsiteX9" fmla="*/ 0 w 63514"/>
                <a:gd name="connsiteY9" fmla="*/ 10493 h 32088"/>
                <a:gd name="connsiteX10" fmla="*/ 1270 w 63514"/>
                <a:gd name="connsiteY10" fmla="*/ 11763 h 32088"/>
                <a:gd name="connsiteX11" fmla="*/ 2541 w 63514"/>
                <a:gd name="connsiteY11" fmla="*/ 13034 h 32088"/>
                <a:gd name="connsiteX12" fmla="*/ 3811 w 63514"/>
                <a:gd name="connsiteY12" fmla="*/ 13034 h 32088"/>
                <a:gd name="connsiteX13" fmla="*/ 5081 w 63514"/>
                <a:gd name="connsiteY13" fmla="*/ 14304 h 32088"/>
                <a:gd name="connsiteX14" fmla="*/ 5081 w 63514"/>
                <a:gd name="connsiteY14" fmla="*/ 14304 h 32088"/>
                <a:gd name="connsiteX15" fmla="*/ 8892 w 63514"/>
                <a:gd name="connsiteY15" fmla="*/ 15574 h 32088"/>
                <a:gd name="connsiteX16" fmla="*/ 59704 w 63514"/>
                <a:gd name="connsiteY16" fmla="*/ 32088 h 32088"/>
                <a:gd name="connsiteX17" fmla="*/ 53352 w 63514"/>
                <a:gd name="connsiteY17" fmla="*/ 23196 h 3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514" h="32088">
                  <a:moveTo>
                    <a:pt x="53352" y="23196"/>
                  </a:moveTo>
                  <a:cubicBezTo>
                    <a:pt x="54623" y="19385"/>
                    <a:pt x="58434" y="16845"/>
                    <a:pt x="63515" y="18115"/>
                  </a:cubicBezTo>
                  <a:lnTo>
                    <a:pt x="53352" y="14304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5412"/>
                    <a:pt x="0" y="5412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cubicBezTo>
                    <a:pt x="0" y="7952"/>
                    <a:pt x="0" y="9223"/>
                    <a:pt x="0" y="9223"/>
                  </a:cubicBezTo>
                  <a:cubicBezTo>
                    <a:pt x="0" y="9223"/>
                    <a:pt x="0" y="10493"/>
                    <a:pt x="0" y="10493"/>
                  </a:cubicBezTo>
                  <a:cubicBezTo>
                    <a:pt x="0" y="10493"/>
                    <a:pt x="0" y="11763"/>
                    <a:pt x="1270" y="11763"/>
                  </a:cubicBezTo>
                  <a:lnTo>
                    <a:pt x="2541" y="13034"/>
                  </a:lnTo>
                  <a:lnTo>
                    <a:pt x="3811" y="13034"/>
                  </a:lnTo>
                  <a:lnTo>
                    <a:pt x="5081" y="14304"/>
                  </a:lnTo>
                  <a:lnTo>
                    <a:pt x="5081" y="14304"/>
                  </a:lnTo>
                  <a:lnTo>
                    <a:pt x="8892" y="15574"/>
                  </a:lnTo>
                  <a:lnTo>
                    <a:pt x="59704" y="32088"/>
                  </a:lnTo>
                  <a:cubicBezTo>
                    <a:pt x="54623" y="30818"/>
                    <a:pt x="52082" y="27007"/>
                    <a:pt x="53352" y="2319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F7AC946E-8153-21EF-94A7-4E9CAEB5D345}"/>
                </a:ext>
              </a:extLst>
            </p:cNvPr>
            <p:cNvSpPr/>
            <p:nvPr/>
          </p:nvSpPr>
          <p:spPr>
            <a:xfrm>
              <a:off x="4509209" y="6393692"/>
              <a:ext cx="1152486" cy="397688"/>
            </a:xfrm>
            <a:custGeom>
              <a:avLst/>
              <a:gdLst>
                <a:gd name="connsiteX0" fmla="*/ 330 w 1152486"/>
                <a:gd name="connsiteY0" fmla="*/ 4834 h 397688"/>
                <a:gd name="connsiteX1" fmla="*/ 5412 w 1152486"/>
                <a:gd name="connsiteY1" fmla="*/ 14996 h 397688"/>
                <a:gd name="connsiteX2" fmla="*/ 1130891 w 1152486"/>
                <a:gd name="connsiteY2" fmla="*/ 393547 h 397688"/>
                <a:gd name="connsiteX3" fmla="*/ 1137243 w 1152486"/>
                <a:gd name="connsiteY3" fmla="*/ 396087 h 397688"/>
                <a:gd name="connsiteX4" fmla="*/ 1142324 w 1152486"/>
                <a:gd name="connsiteY4" fmla="*/ 397357 h 397688"/>
                <a:gd name="connsiteX5" fmla="*/ 1152486 w 1152486"/>
                <a:gd name="connsiteY5" fmla="*/ 392277 h 397688"/>
                <a:gd name="connsiteX6" fmla="*/ 1152486 w 1152486"/>
                <a:gd name="connsiteY6" fmla="*/ 389736 h 397688"/>
                <a:gd name="connsiteX7" fmla="*/ 1152486 w 1152486"/>
                <a:gd name="connsiteY7" fmla="*/ 388466 h 397688"/>
                <a:gd name="connsiteX8" fmla="*/ 1152486 w 1152486"/>
                <a:gd name="connsiteY8" fmla="*/ 388466 h 397688"/>
                <a:gd name="connsiteX9" fmla="*/ 1152486 w 1152486"/>
                <a:gd name="connsiteY9" fmla="*/ 387195 h 397688"/>
                <a:gd name="connsiteX10" fmla="*/ 1151216 w 1152486"/>
                <a:gd name="connsiteY10" fmla="*/ 385925 h 397688"/>
                <a:gd name="connsiteX11" fmla="*/ 1149946 w 1152486"/>
                <a:gd name="connsiteY11" fmla="*/ 384654 h 397688"/>
                <a:gd name="connsiteX12" fmla="*/ 1148675 w 1152486"/>
                <a:gd name="connsiteY12" fmla="*/ 384654 h 397688"/>
                <a:gd name="connsiteX13" fmla="*/ 1147405 w 1152486"/>
                <a:gd name="connsiteY13" fmla="*/ 383384 h 397688"/>
                <a:gd name="connsiteX14" fmla="*/ 1147405 w 1152486"/>
                <a:gd name="connsiteY14" fmla="*/ 383384 h 397688"/>
                <a:gd name="connsiteX15" fmla="*/ 14304 w 1152486"/>
                <a:gd name="connsiteY15" fmla="*/ 2293 h 397688"/>
                <a:gd name="connsiteX16" fmla="*/ 9223 w 1152486"/>
                <a:gd name="connsiteY16" fmla="*/ 1023 h 397688"/>
                <a:gd name="connsiteX17" fmla="*/ 330 w 1152486"/>
                <a:gd name="connsiteY17" fmla="*/ 4834 h 39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486" h="397688">
                  <a:moveTo>
                    <a:pt x="330" y="4834"/>
                  </a:moveTo>
                  <a:cubicBezTo>
                    <a:pt x="-940" y="8644"/>
                    <a:pt x="1601" y="12455"/>
                    <a:pt x="5412" y="14996"/>
                  </a:cubicBezTo>
                  <a:lnTo>
                    <a:pt x="1130891" y="393547"/>
                  </a:lnTo>
                  <a:lnTo>
                    <a:pt x="1137243" y="396087"/>
                  </a:lnTo>
                  <a:lnTo>
                    <a:pt x="1142324" y="397357"/>
                  </a:lnTo>
                  <a:cubicBezTo>
                    <a:pt x="1146135" y="398628"/>
                    <a:pt x="1149946" y="396087"/>
                    <a:pt x="1152486" y="392277"/>
                  </a:cubicBezTo>
                  <a:cubicBezTo>
                    <a:pt x="1152486" y="391006"/>
                    <a:pt x="1152486" y="391006"/>
                    <a:pt x="1152486" y="389736"/>
                  </a:cubicBezTo>
                  <a:cubicBezTo>
                    <a:pt x="1152486" y="389736"/>
                    <a:pt x="1152486" y="388466"/>
                    <a:pt x="1152486" y="388466"/>
                  </a:cubicBezTo>
                  <a:lnTo>
                    <a:pt x="1152486" y="388466"/>
                  </a:lnTo>
                  <a:cubicBezTo>
                    <a:pt x="1152486" y="388466"/>
                    <a:pt x="1152486" y="387195"/>
                    <a:pt x="1152486" y="387195"/>
                  </a:cubicBezTo>
                  <a:lnTo>
                    <a:pt x="1151216" y="385925"/>
                  </a:lnTo>
                  <a:lnTo>
                    <a:pt x="1149946" y="384654"/>
                  </a:lnTo>
                  <a:lnTo>
                    <a:pt x="1148675" y="384654"/>
                  </a:lnTo>
                  <a:lnTo>
                    <a:pt x="1147405" y="383384"/>
                  </a:lnTo>
                  <a:lnTo>
                    <a:pt x="1147405" y="383384"/>
                  </a:lnTo>
                  <a:lnTo>
                    <a:pt x="14304" y="2293"/>
                  </a:lnTo>
                  <a:lnTo>
                    <a:pt x="9223" y="1023"/>
                  </a:lnTo>
                  <a:cubicBezTo>
                    <a:pt x="6682" y="-1518"/>
                    <a:pt x="1601" y="1023"/>
                    <a:pt x="330" y="483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29478CAA-B24A-D0AB-59F6-D2B38735CB30}"/>
                </a:ext>
              </a:extLst>
            </p:cNvPr>
            <p:cNvSpPr/>
            <p:nvPr/>
          </p:nvSpPr>
          <p:spPr>
            <a:xfrm>
              <a:off x="275653" y="4642964"/>
              <a:ext cx="778689" cy="268034"/>
            </a:xfrm>
            <a:custGeom>
              <a:avLst/>
              <a:gdLst>
                <a:gd name="connsiteX0" fmla="*/ 1270 w 778689"/>
                <a:gd name="connsiteY0" fmla="*/ 15244 h 268034"/>
                <a:gd name="connsiteX1" fmla="*/ 773608 w 778689"/>
                <a:gd name="connsiteY1" fmla="*/ 268034 h 268034"/>
                <a:gd name="connsiteX2" fmla="*/ 768527 w 778689"/>
                <a:gd name="connsiteY2" fmla="*/ 259142 h 268034"/>
                <a:gd name="connsiteX3" fmla="*/ 778690 w 778689"/>
                <a:gd name="connsiteY3" fmla="*/ 254061 h 268034"/>
                <a:gd name="connsiteX4" fmla="*/ 774879 w 778689"/>
                <a:gd name="connsiteY4" fmla="*/ 252791 h 268034"/>
                <a:gd name="connsiteX5" fmla="*/ 0 w 778689"/>
                <a:gd name="connsiteY5" fmla="*/ 0 h 268034"/>
                <a:gd name="connsiteX6" fmla="*/ 0 w 778689"/>
                <a:gd name="connsiteY6" fmla="*/ 5081 h 268034"/>
                <a:gd name="connsiteX7" fmla="*/ 1270 w 778689"/>
                <a:gd name="connsiteY7" fmla="*/ 15244 h 26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689" h="268034">
                  <a:moveTo>
                    <a:pt x="1270" y="15244"/>
                  </a:moveTo>
                  <a:lnTo>
                    <a:pt x="773608" y="268034"/>
                  </a:lnTo>
                  <a:cubicBezTo>
                    <a:pt x="769798" y="266764"/>
                    <a:pt x="767257" y="262953"/>
                    <a:pt x="768527" y="259142"/>
                  </a:cubicBezTo>
                  <a:cubicBezTo>
                    <a:pt x="769798" y="255331"/>
                    <a:pt x="773608" y="252791"/>
                    <a:pt x="778690" y="254061"/>
                  </a:cubicBezTo>
                  <a:lnTo>
                    <a:pt x="774879" y="252791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4497427B-E1B6-F7E4-91BF-5622368FFC70}"/>
                </a:ext>
              </a:extLst>
            </p:cNvPr>
            <p:cNvSpPr/>
            <p:nvPr/>
          </p:nvSpPr>
          <p:spPr>
            <a:xfrm>
              <a:off x="5558471" y="5296840"/>
              <a:ext cx="272173" cy="93062"/>
            </a:xfrm>
            <a:custGeom>
              <a:avLst/>
              <a:gdLst>
                <a:gd name="connsiteX0" fmla="*/ 263281 w 272173"/>
                <a:gd name="connsiteY0" fmla="*/ 82900 h 93062"/>
                <a:gd name="connsiteX1" fmla="*/ 272173 w 272173"/>
                <a:gd name="connsiteY1" fmla="*/ 77819 h 93062"/>
                <a:gd name="connsiteX2" fmla="*/ 272173 w 272173"/>
                <a:gd name="connsiteY2" fmla="*/ 77819 h 93062"/>
                <a:gd name="connsiteX3" fmla="*/ 263281 w 272173"/>
                <a:gd name="connsiteY3" fmla="*/ 75278 h 93062"/>
                <a:gd name="connsiteX4" fmla="*/ 21925 w 272173"/>
                <a:gd name="connsiteY4" fmla="*/ 4141 h 93062"/>
                <a:gd name="connsiteX5" fmla="*/ 9222 w 272173"/>
                <a:gd name="connsiteY5" fmla="*/ 330 h 93062"/>
                <a:gd name="connsiteX6" fmla="*/ 330 w 272173"/>
                <a:gd name="connsiteY6" fmla="*/ 5412 h 93062"/>
                <a:gd name="connsiteX7" fmla="*/ 330 w 272173"/>
                <a:gd name="connsiteY7" fmla="*/ 5412 h 93062"/>
                <a:gd name="connsiteX8" fmla="*/ 5412 w 272173"/>
                <a:gd name="connsiteY8" fmla="*/ 14304 h 93062"/>
                <a:gd name="connsiteX9" fmla="*/ 5412 w 272173"/>
                <a:gd name="connsiteY9" fmla="*/ 14304 h 93062"/>
                <a:gd name="connsiteX10" fmla="*/ 268362 w 272173"/>
                <a:gd name="connsiteY10" fmla="*/ 93063 h 93062"/>
                <a:gd name="connsiteX11" fmla="*/ 263281 w 272173"/>
                <a:gd name="connsiteY11" fmla="*/ 82900 h 93062"/>
                <a:gd name="connsiteX12" fmla="*/ 263281 w 272173"/>
                <a:gd name="connsiteY12" fmla="*/ 82900 h 9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173" h="93062">
                  <a:moveTo>
                    <a:pt x="263281" y="82900"/>
                  </a:moveTo>
                  <a:cubicBezTo>
                    <a:pt x="264551" y="79090"/>
                    <a:pt x="268362" y="76549"/>
                    <a:pt x="272173" y="77819"/>
                  </a:cubicBezTo>
                  <a:cubicBezTo>
                    <a:pt x="272173" y="77819"/>
                    <a:pt x="272173" y="77819"/>
                    <a:pt x="272173" y="77819"/>
                  </a:cubicBezTo>
                  <a:lnTo>
                    <a:pt x="263281" y="75278"/>
                  </a:lnTo>
                  <a:lnTo>
                    <a:pt x="21925" y="4141"/>
                  </a:ln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330" y="5412"/>
                    <a:pt x="330" y="5412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268362" y="93063"/>
                  </a:lnTo>
                  <a:cubicBezTo>
                    <a:pt x="264551" y="91793"/>
                    <a:pt x="262011" y="87981"/>
                    <a:pt x="263281" y="82900"/>
                  </a:cubicBezTo>
                  <a:cubicBezTo>
                    <a:pt x="263281" y="82900"/>
                    <a:pt x="263281" y="82900"/>
                    <a:pt x="263281" y="8290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DB33241D-9448-D753-04D3-7150D046D24B}"/>
                </a:ext>
              </a:extLst>
            </p:cNvPr>
            <p:cNvSpPr/>
            <p:nvPr/>
          </p:nvSpPr>
          <p:spPr>
            <a:xfrm>
              <a:off x="5821422" y="5374329"/>
              <a:ext cx="255989" cy="85771"/>
            </a:xfrm>
            <a:custGeom>
              <a:avLst/>
              <a:gdLst>
                <a:gd name="connsiteX0" fmla="*/ 9223 w 255989"/>
                <a:gd name="connsiteY0" fmla="*/ 330 h 85771"/>
                <a:gd name="connsiteX1" fmla="*/ 330 w 255989"/>
                <a:gd name="connsiteY1" fmla="*/ 5412 h 85771"/>
                <a:gd name="connsiteX2" fmla="*/ 5412 w 255989"/>
                <a:gd name="connsiteY2" fmla="*/ 14304 h 85771"/>
                <a:gd name="connsiteX3" fmla="*/ 246767 w 255989"/>
                <a:gd name="connsiteY3" fmla="*/ 85441 h 85771"/>
                <a:gd name="connsiteX4" fmla="*/ 255659 w 255989"/>
                <a:gd name="connsiteY4" fmla="*/ 80360 h 85771"/>
                <a:gd name="connsiteX5" fmla="*/ 250578 w 255989"/>
                <a:gd name="connsiteY5" fmla="*/ 71468 h 85771"/>
                <a:gd name="connsiteX6" fmla="*/ 250578 w 255989"/>
                <a:gd name="connsiteY6" fmla="*/ 71468 h 85771"/>
                <a:gd name="connsiteX7" fmla="*/ 241686 w 255989"/>
                <a:gd name="connsiteY7" fmla="*/ 68927 h 85771"/>
                <a:gd name="connsiteX8" fmla="*/ 15574 w 255989"/>
                <a:gd name="connsiteY8" fmla="*/ 1601 h 85771"/>
                <a:gd name="connsiteX9" fmla="*/ 9223 w 255989"/>
                <a:gd name="connsiteY9" fmla="*/ 330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5989" h="85771">
                  <a:moveTo>
                    <a:pt x="9223" y="330"/>
                  </a:move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2"/>
                    <a:pt x="1601" y="13034"/>
                    <a:pt x="5412" y="14304"/>
                  </a:cubicBezTo>
                  <a:lnTo>
                    <a:pt x="246767" y="85441"/>
                  </a:lnTo>
                  <a:cubicBezTo>
                    <a:pt x="250578" y="86711"/>
                    <a:pt x="254389" y="84171"/>
                    <a:pt x="255659" y="80360"/>
                  </a:cubicBezTo>
                  <a:cubicBezTo>
                    <a:pt x="256930" y="76549"/>
                    <a:pt x="254389" y="72738"/>
                    <a:pt x="250578" y="71468"/>
                  </a:cubicBezTo>
                  <a:lnTo>
                    <a:pt x="250578" y="71468"/>
                  </a:lnTo>
                  <a:lnTo>
                    <a:pt x="241686" y="68927"/>
                  </a:lnTo>
                  <a:lnTo>
                    <a:pt x="15574" y="1601"/>
                  </a:lnTo>
                  <a:lnTo>
                    <a:pt x="9223" y="33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7A60BA2E-979F-BC8E-92C6-1F3545B888DB}"/>
                </a:ext>
              </a:extLst>
            </p:cNvPr>
            <p:cNvSpPr/>
            <p:nvPr/>
          </p:nvSpPr>
          <p:spPr>
            <a:xfrm>
              <a:off x="6556921" y="5594092"/>
              <a:ext cx="150225" cy="56223"/>
            </a:xfrm>
            <a:custGeom>
              <a:avLst/>
              <a:gdLst>
                <a:gd name="connsiteX0" fmla="*/ 331 w 150225"/>
                <a:gd name="connsiteY0" fmla="*/ 5412 h 56223"/>
                <a:gd name="connsiteX1" fmla="*/ 5411 w 150225"/>
                <a:gd name="connsiteY1" fmla="*/ 14304 h 56223"/>
                <a:gd name="connsiteX2" fmla="*/ 5411 w 150225"/>
                <a:gd name="connsiteY2" fmla="*/ 14304 h 56223"/>
                <a:gd name="connsiteX3" fmla="*/ 146414 w 150225"/>
                <a:gd name="connsiteY3" fmla="*/ 56224 h 56223"/>
                <a:gd name="connsiteX4" fmla="*/ 141333 w 150225"/>
                <a:gd name="connsiteY4" fmla="*/ 47332 h 56223"/>
                <a:gd name="connsiteX5" fmla="*/ 150225 w 150225"/>
                <a:gd name="connsiteY5" fmla="*/ 42251 h 56223"/>
                <a:gd name="connsiteX6" fmla="*/ 150225 w 150225"/>
                <a:gd name="connsiteY6" fmla="*/ 42251 h 56223"/>
                <a:gd name="connsiteX7" fmla="*/ 9223 w 150225"/>
                <a:gd name="connsiteY7" fmla="*/ 330 h 56223"/>
                <a:gd name="connsiteX8" fmla="*/ 331 w 150225"/>
                <a:gd name="connsiteY8" fmla="*/ 5412 h 56223"/>
                <a:gd name="connsiteX9" fmla="*/ 331 w 150225"/>
                <a:gd name="connsiteY9" fmla="*/ 5412 h 5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0225" h="56223">
                  <a:moveTo>
                    <a:pt x="331" y="5412"/>
                  </a:moveTo>
                  <a:cubicBezTo>
                    <a:pt x="-940" y="9223"/>
                    <a:pt x="1601" y="13034"/>
                    <a:pt x="5411" y="14304"/>
                  </a:cubicBezTo>
                  <a:cubicBezTo>
                    <a:pt x="5411" y="14304"/>
                    <a:pt x="5411" y="14304"/>
                    <a:pt x="5411" y="14304"/>
                  </a:cubicBezTo>
                  <a:lnTo>
                    <a:pt x="146414" y="56224"/>
                  </a:lnTo>
                  <a:cubicBezTo>
                    <a:pt x="142604" y="54954"/>
                    <a:pt x="140063" y="51143"/>
                    <a:pt x="141333" y="47332"/>
                  </a:cubicBezTo>
                  <a:cubicBezTo>
                    <a:pt x="142604" y="43521"/>
                    <a:pt x="146414" y="40980"/>
                    <a:pt x="150225" y="42251"/>
                  </a:cubicBezTo>
                  <a:lnTo>
                    <a:pt x="150225" y="42251"/>
                  </a:lnTo>
                  <a:lnTo>
                    <a:pt x="9223" y="330"/>
                  </a:lnTo>
                  <a:cubicBezTo>
                    <a:pt x="5411" y="-940"/>
                    <a:pt x="1601" y="1601"/>
                    <a:pt x="331" y="5412"/>
                  </a:cubicBezTo>
                  <a:cubicBezTo>
                    <a:pt x="331" y="5412"/>
                    <a:pt x="331" y="5412"/>
                    <a:pt x="331" y="54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6A5E446-2C44-8051-F6F3-A7178EEDD32E}"/>
                </a:ext>
              </a:extLst>
            </p:cNvPr>
            <p:cNvSpPr/>
            <p:nvPr/>
          </p:nvSpPr>
          <p:spPr>
            <a:xfrm>
              <a:off x="6697924" y="5636342"/>
              <a:ext cx="185793" cy="65283"/>
            </a:xfrm>
            <a:custGeom>
              <a:avLst/>
              <a:gdLst>
                <a:gd name="connsiteX0" fmla="*/ 330 w 185793"/>
                <a:gd name="connsiteY0" fmla="*/ 5081 h 65283"/>
                <a:gd name="connsiteX1" fmla="*/ 5412 w 185793"/>
                <a:gd name="connsiteY1" fmla="*/ 13973 h 65283"/>
                <a:gd name="connsiteX2" fmla="*/ 164198 w 185793"/>
                <a:gd name="connsiteY2" fmla="*/ 60974 h 65283"/>
                <a:gd name="connsiteX3" fmla="*/ 176901 w 185793"/>
                <a:gd name="connsiteY3" fmla="*/ 64785 h 65283"/>
                <a:gd name="connsiteX4" fmla="*/ 184523 w 185793"/>
                <a:gd name="connsiteY4" fmla="*/ 62245 h 65283"/>
                <a:gd name="connsiteX5" fmla="*/ 185794 w 185793"/>
                <a:gd name="connsiteY5" fmla="*/ 60974 h 65283"/>
                <a:gd name="connsiteX6" fmla="*/ 185794 w 185793"/>
                <a:gd name="connsiteY6" fmla="*/ 59704 h 65283"/>
                <a:gd name="connsiteX7" fmla="*/ 185794 w 185793"/>
                <a:gd name="connsiteY7" fmla="*/ 59704 h 65283"/>
                <a:gd name="connsiteX8" fmla="*/ 185794 w 185793"/>
                <a:gd name="connsiteY8" fmla="*/ 58434 h 65283"/>
                <a:gd name="connsiteX9" fmla="*/ 185794 w 185793"/>
                <a:gd name="connsiteY9" fmla="*/ 57164 h 65283"/>
                <a:gd name="connsiteX10" fmla="*/ 185794 w 185793"/>
                <a:gd name="connsiteY10" fmla="*/ 55893 h 65283"/>
                <a:gd name="connsiteX11" fmla="*/ 185794 w 185793"/>
                <a:gd name="connsiteY11" fmla="*/ 54623 h 65283"/>
                <a:gd name="connsiteX12" fmla="*/ 185794 w 185793"/>
                <a:gd name="connsiteY12" fmla="*/ 54623 h 65283"/>
                <a:gd name="connsiteX13" fmla="*/ 184523 w 185793"/>
                <a:gd name="connsiteY13" fmla="*/ 53353 h 65283"/>
                <a:gd name="connsiteX14" fmla="*/ 184523 w 185793"/>
                <a:gd name="connsiteY14" fmla="*/ 53353 h 65283"/>
                <a:gd name="connsiteX15" fmla="*/ 183253 w 185793"/>
                <a:gd name="connsiteY15" fmla="*/ 52082 h 65283"/>
                <a:gd name="connsiteX16" fmla="*/ 181982 w 185793"/>
                <a:gd name="connsiteY16" fmla="*/ 50812 h 65283"/>
                <a:gd name="connsiteX17" fmla="*/ 181982 w 185793"/>
                <a:gd name="connsiteY17" fmla="*/ 50812 h 65283"/>
                <a:gd name="connsiteX18" fmla="*/ 180712 w 185793"/>
                <a:gd name="connsiteY18" fmla="*/ 50812 h 65283"/>
                <a:gd name="connsiteX19" fmla="*/ 180712 w 185793"/>
                <a:gd name="connsiteY19" fmla="*/ 50812 h 65283"/>
                <a:gd name="connsiteX20" fmla="*/ 9222 w 185793"/>
                <a:gd name="connsiteY20" fmla="*/ 0 h 65283"/>
                <a:gd name="connsiteX21" fmla="*/ 330 w 185793"/>
                <a:gd name="connsiteY21" fmla="*/ 5081 h 65283"/>
                <a:gd name="connsiteX22" fmla="*/ 330 w 185793"/>
                <a:gd name="connsiteY22" fmla="*/ 5081 h 6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5793" h="65283">
                  <a:moveTo>
                    <a:pt x="330" y="5081"/>
                  </a:moveTo>
                  <a:cubicBezTo>
                    <a:pt x="-940" y="8892"/>
                    <a:pt x="1601" y="12703"/>
                    <a:pt x="5412" y="13973"/>
                  </a:cubicBezTo>
                  <a:lnTo>
                    <a:pt x="164198" y="60974"/>
                  </a:lnTo>
                  <a:lnTo>
                    <a:pt x="176901" y="64785"/>
                  </a:lnTo>
                  <a:cubicBezTo>
                    <a:pt x="179442" y="66056"/>
                    <a:pt x="181982" y="64785"/>
                    <a:pt x="184523" y="62245"/>
                  </a:cubicBezTo>
                  <a:cubicBezTo>
                    <a:pt x="184523" y="62245"/>
                    <a:pt x="185794" y="60974"/>
                    <a:pt x="185794" y="60974"/>
                  </a:cubicBezTo>
                  <a:cubicBezTo>
                    <a:pt x="185794" y="60974"/>
                    <a:pt x="185794" y="59704"/>
                    <a:pt x="185794" y="59704"/>
                  </a:cubicBezTo>
                  <a:lnTo>
                    <a:pt x="185794" y="59704"/>
                  </a:lnTo>
                  <a:cubicBezTo>
                    <a:pt x="185794" y="59704"/>
                    <a:pt x="185794" y="59704"/>
                    <a:pt x="185794" y="58434"/>
                  </a:cubicBezTo>
                  <a:cubicBezTo>
                    <a:pt x="185794" y="57164"/>
                    <a:pt x="185794" y="57164"/>
                    <a:pt x="185794" y="57164"/>
                  </a:cubicBezTo>
                  <a:cubicBezTo>
                    <a:pt x="185794" y="57164"/>
                    <a:pt x="185794" y="55893"/>
                    <a:pt x="185794" y="55893"/>
                  </a:cubicBezTo>
                  <a:lnTo>
                    <a:pt x="185794" y="54623"/>
                  </a:lnTo>
                  <a:lnTo>
                    <a:pt x="185794" y="54623"/>
                  </a:lnTo>
                  <a:lnTo>
                    <a:pt x="184523" y="53353"/>
                  </a:lnTo>
                  <a:lnTo>
                    <a:pt x="184523" y="53353"/>
                  </a:lnTo>
                  <a:lnTo>
                    <a:pt x="183253" y="52082"/>
                  </a:lnTo>
                  <a:lnTo>
                    <a:pt x="181982" y="50812"/>
                  </a:lnTo>
                  <a:lnTo>
                    <a:pt x="181982" y="50812"/>
                  </a:lnTo>
                  <a:lnTo>
                    <a:pt x="180712" y="50812"/>
                  </a:lnTo>
                  <a:lnTo>
                    <a:pt x="180712" y="50812"/>
                  </a:lnTo>
                  <a:lnTo>
                    <a:pt x="9222" y="0"/>
                  </a:lnTo>
                  <a:cubicBezTo>
                    <a:pt x="6682" y="0"/>
                    <a:pt x="2871" y="1270"/>
                    <a:pt x="330" y="5081"/>
                  </a:cubicBezTo>
                  <a:cubicBezTo>
                    <a:pt x="330" y="5081"/>
                    <a:pt x="330" y="5081"/>
                    <a:pt x="330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D8764783-A31B-062B-29B4-B6835CC2D374}"/>
                </a:ext>
              </a:extLst>
            </p:cNvPr>
            <p:cNvSpPr/>
            <p:nvPr/>
          </p:nvSpPr>
          <p:spPr>
            <a:xfrm>
              <a:off x="1092451" y="4283468"/>
              <a:ext cx="259139" cy="92732"/>
            </a:xfrm>
            <a:custGeom>
              <a:avLst/>
              <a:gdLst>
                <a:gd name="connsiteX0" fmla="*/ 255329 w 259139"/>
                <a:gd name="connsiteY0" fmla="*/ 92732 h 92732"/>
                <a:gd name="connsiteX1" fmla="*/ 250248 w 259139"/>
                <a:gd name="connsiteY1" fmla="*/ 83840 h 92732"/>
                <a:gd name="connsiteX2" fmla="*/ 259140 w 259139"/>
                <a:gd name="connsiteY2" fmla="*/ 78759 h 92732"/>
                <a:gd name="connsiteX3" fmla="*/ 259140 w 259139"/>
                <a:gd name="connsiteY3" fmla="*/ 78759 h 92732"/>
                <a:gd name="connsiteX4" fmla="*/ 3811 w 259139"/>
                <a:gd name="connsiteY4" fmla="*/ 0 h 92732"/>
                <a:gd name="connsiteX5" fmla="*/ 3811 w 259139"/>
                <a:gd name="connsiteY5" fmla="*/ 0 h 92732"/>
                <a:gd name="connsiteX6" fmla="*/ 8892 w 259139"/>
                <a:gd name="connsiteY6" fmla="*/ 8892 h 92732"/>
                <a:gd name="connsiteX7" fmla="*/ 8892 w 259139"/>
                <a:gd name="connsiteY7" fmla="*/ 8892 h 92732"/>
                <a:gd name="connsiteX8" fmla="*/ 0 w 259139"/>
                <a:gd name="connsiteY8" fmla="*/ 13973 h 92732"/>
                <a:gd name="connsiteX9" fmla="*/ 0 w 259139"/>
                <a:gd name="connsiteY9" fmla="*/ 13973 h 92732"/>
                <a:gd name="connsiteX10" fmla="*/ 10162 w 259139"/>
                <a:gd name="connsiteY10" fmla="*/ 17784 h 92732"/>
                <a:gd name="connsiteX11" fmla="*/ 250248 w 259139"/>
                <a:gd name="connsiteY11" fmla="*/ 91462 h 92732"/>
                <a:gd name="connsiteX12" fmla="*/ 255329 w 259139"/>
                <a:gd name="connsiteY12" fmla="*/ 92732 h 9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139" h="92732">
                  <a:moveTo>
                    <a:pt x="255329" y="92732"/>
                  </a:moveTo>
                  <a:cubicBezTo>
                    <a:pt x="251518" y="91462"/>
                    <a:pt x="248977" y="87651"/>
                    <a:pt x="250248" y="83840"/>
                  </a:cubicBezTo>
                  <a:cubicBezTo>
                    <a:pt x="251518" y="80029"/>
                    <a:pt x="255329" y="77488"/>
                    <a:pt x="259140" y="78759"/>
                  </a:cubicBezTo>
                  <a:lnTo>
                    <a:pt x="259140" y="78759"/>
                  </a:lnTo>
                  <a:lnTo>
                    <a:pt x="3811" y="0"/>
                  </a:lnTo>
                  <a:lnTo>
                    <a:pt x="3811" y="0"/>
                  </a:lnTo>
                  <a:cubicBezTo>
                    <a:pt x="7622" y="1270"/>
                    <a:pt x="10162" y="5081"/>
                    <a:pt x="8892" y="8892"/>
                  </a:cubicBezTo>
                  <a:cubicBezTo>
                    <a:pt x="8892" y="8892"/>
                    <a:pt x="8892" y="8892"/>
                    <a:pt x="8892" y="8892"/>
                  </a:cubicBezTo>
                  <a:cubicBezTo>
                    <a:pt x="7622" y="12703"/>
                    <a:pt x="3811" y="15243"/>
                    <a:pt x="0" y="13973"/>
                  </a:cubicBezTo>
                  <a:cubicBezTo>
                    <a:pt x="0" y="13973"/>
                    <a:pt x="0" y="13973"/>
                    <a:pt x="0" y="13973"/>
                  </a:cubicBezTo>
                  <a:lnTo>
                    <a:pt x="10162" y="17784"/>
                  </a:lnTo>
                  <a:lnTo>
                    <a:pt x="250248" y="91462"/>
                  </a:lnTo>
                  <a:lnTo>
                    <a:pt x="255329" y="9273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0AB9D664-7201-D9AC-AC55-6E687876C5A5}"/>
                </a:ext>
              </a:extLst>
            </p:cNvPr>
            <p:cNvSpPr/>
            <p:nvPr/>
          </p:nvSpPr>
          <p:spPr>
            <a:xfrm>
              <a:off x="1342369" y="4363020"/>
              <a:ext cx="54013" cy="25882"/>
            </a:xfrm>
            <a:custGeom>
              <a:avLst/>
              <a:gdLst>
                <a:gd name="connsiteX0" fmla="*/ 330 w 54013"/>
                <a:gd name="connsiteY0" fmla="*/ 4287 h 25882"/>
                <a:gd name="connsiteX1" fmla="*/ 5412 w 54013"/>
                <a:gd name="connsiteY1" fmla="*/ 13179 h 25882"/>
                <a:gd name="connsiteX2" fmla="*/ 5412 w 54013"/>
                <a:gd name="connsiteY2" fmla="*/ 13179 h 25882"/>
                <a:gd name="connsiteX3" fmla="*/ 15574 w 54013"/>
                <a:gd name="connsiteY3" fmla="*/ 16990 h 25882"/>
                <a:gd name="connsiteX4" fmla="*/ 44791 w 54013"/>
                <a:gd name="connsiteY4" fmla="*/ 25882 h 25882"/>
                <a:gd name="connsiteX5" fmla="*/ 44791 w 54013"/>
                <a:gd name="connsiteY5" fmla="*/ 25882 h 25882"/>
                <a:gd name="connsiteX6" fmla="*/ 46061 w 54013"/>
                <a:gd name="connsiteY6" fmla="*/ 25882 h 25882"/>
                <a:gd name="connsiteX7" fmla="*/ 47331 w 54013"/>
                <a:gd name="connsiteY7" fmla="*/ 25882 h 25882"/>
                <a:gd name="connsiteX8" fmla="*/ 48602 w 54013"/>
                <a:gd name="connsiteY8" fmla="*/ 25882 h 25882"/>
                <a:gd name="connsiteX9" fmla="*/ 48602 w 54013"/>
                <a:gd name="connsiteY9" fmla="*/ 25882 h 25882"/>
                <a:gd name="connsiteX10" fmla="*/ 49872 w 54013"/>
                <a:gd name="connsiteY10" fmla="*/ 25882 h 25882"/>
                <a:gd name="connsiteX11" fmla="*/ 49872 w 54013"/>
                <a:gd name="connsiteY11" fmla="*/ 25882 h 25882"/>
                <a:gd name="connsiteX12" fmla="*/ 53683 w 54013"/>
                <a:gd name="connsiteY12" fmla="*/ 22072 h 25882"/>
                <a:gd name="connsiteX13" fmla="*/ 48602 w 54013"/>
                <a:gd name="connsiteY13" fmla="*/ 13179 h 25882"/>
                <a:gd name="connsiteX14" fmla="*/ 48602 w 54013"/>
                <a:gd name="connsiteY14" fmla="*/ 13179 h 25882"/>
                <a:gd name="connsiteX15" fmla="*/ 44791 w 54013"/>
                <a:gd name="connsiteY15" fmla="*/ 11909 h 25882"/>
                <a:gd name="connsiteX16" fmla="*/ 37169 w 54013"/>
                <a:gd name="connsiteY16" fmla="*/ 9369 h 25882"/>
                <a:gd name="connsiteX17" fmla="*/ 7952 w 54013"/>
                <a:gd name="connsiteY17" fmla="*/ 476 h 25882"/>
                <a:gd name="connsiteX18" fmla="*/ 7952 w 54013"/>
                <a:gd name="connsiteY18" fmla="*/ 476 h 25882"/>
                <a:gd name="connsiteX19" fmla="*/ 330 w 54013"/>
                <a:gd name="connsiteY19" fmla="*/ 4287 h 2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013" h="25882">
                  <a:moveTo>
                    <a:pt x="330" y="4287"/>
                  </a:moveTo>
                  <a:cubicBezTo>
                    <a:pt x="-940" y="8098"/>
                    <a:pt x="1601" y="11909"/>
                    <a:pt x="5412" y="13179"/>
                  </a:cubicBezTo>
                  <a:cubicBezTo>
                    <a:pt x="5412" y="13179"/>
                    <a:pt x="5412" y="13179"/>
                    <a:pt x="5412" y="13179"/>
                  </a:cubicBezTo>
                  <a:lnTo>
                    <a:pt x="15574" y="16990"/>
                  </a:lnTo>
                  <a:lnTo>
                    <a:pt x="44791" y="25882"/>
                  </a:lnTo>
                  <a:lnTo>
                    <a:pt x="44791" y="25882"/>
                  </a:lnTo>
                  <a:lnTo>
                    <a:pt x="46061" y="25882"/>
                  </a:lnTo>
                  <a:lnTo>
                    <a:pt x="47331" y="25882"/>
                  </a:lnTo>
                  <a:lnTo>
                    <a:pt x="48602" y="25882"/>
                  </a:lnTo>
                  <a:lnTo>
                    <a:pt x="48602" y="25882"/>
                  </a:lnTo>
                  <a:lnTo>
                    <a:pt x="49872" y="25882"/>
                  </a:lnTo>
                  <a:lnTo>
                    <a:pt x="49872" y="25882"/>
                  </a:lnTo>
                  <a:cubicBezTo>
                    <a:pt x="51142" y="24612"/>
                    <a:pt x="52413" y="23342"/>
                    <a:pt x="53683" y="22072"/>
                  </a:cubicBezTo>
                  <a:cubicBezTo>
                    <a:pt x="54953" y="18261"/>
                    <a:pt x="52413" y="14450"/>
                    <a:pt x="48602" y="13179"/>
                  </a:cubicBezTo>
                  <a:cubicBezTo>
                    <a:pt x="48602" y="13179"/>
                    <a:pt x="48602" y="13179"/>
                    <a:pt x="48602" y="13179"/>
                  </a:cubicBezTo>
                  <a:lnTo>
                    <a:pt x="44791" y="11909"/>
                  </a:lnTo>
                  <a:lnTo>
                    <a:pt x="37169" y="9369"/>
                  </a:lnTo>
                  <a:lnTo>
                    <a:pt x="7952" y="476"/>
                  </a:lnTo>
                  <a:lnTo>
                    <a:pt x="7952" y="476"/>
                  </a:lnTo>
                  <a:cubicBezTo>
                    <a:pt x="4141" y="-794"/>
                    <a:pt x="1601" y="476"/>
                    <a:pt x="330" y="428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8CE4A4ED-94C4-C439-5DCD-77A005728263}"/>
                </a:ext>
              </a:extLst>
            </p:cNvPr>
            <p:cNvSpPr/>
            <p:nvPr/>
          </p:nvSpPr>
          <p:spPr>
            <a:xfrm>
              <a:off x="3084271" y="829509"/>
              <a:ext cx="25405" cy="284548"/>
            </a:xfrm>
            <a:custGeom>
              <a:avLst/>
              <a:gdLst>
                <a:gd name="connsiteX0" fmla="*/ 10162 w 25405"/>
                <a:gd name="connsiteY0" fmla="*/ 276926 h 284548"/>
                <a:gd name="connsiteX1" fmla="*/ 17784 w 25405"/>
                <a:gd name="connsiteY1" fmla="*/ 284548 h 284548"/>
                <a:gd name="connsiteX2" fmla="*/ 25406 w 25405"/>
                <a:gd name="connsiteY2" fmla="*/ 276926 h 284548"/>
                <a:gd name="connsiteX3" fmla="*/ 25406 w 25405"/>
                <a:gd name="connsiteY3" fmla="*/ 276926 h 284548"/>
                <a:gd name="connsiteX4" fmla="*/ 15243 w 25405"/>
                <a:gd name="connsiteY4" fmla="*/ 0 h 284548"/>
                <a:gd name="connsiteX5" fmla="*/ 7622 w 25405"/>
                <a:gd name="connsiteY5" fmla="*/ 7622 h 284548"/>
                <a:gd name="connsiteX6" fmla="*/ 0 w 25405"/>
                <a:gd name="connsiteY6" fmla="*/ 0 h 284548"/>
                <a:gd name="connsiteX7" fmla="*/ 0 w 25405"/>
                <a:gd name="connsiteY7" fmla="*/ 6352 h 284548"/>
                <a:gd name="connsiteX8" fmla="*/ 10162 w 25405"/>
                <a:gd name="connsiteY8" fmla="*/ 271845 h 284548"/>
                <a:gd name="connsiteX9" fmla="*/ 10162 w 25405"/>
                <a:gd name="connsiteY9" fmla="*/ 276926 h 28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405" h="284548">
                  <a:moveTo>
                    <a:pt x="10162" y="276926"/>
                  </a:moveTo>
                  <a:cubicBezTo>
                    <a:pt x="10162" y="280737"/>
                    <a:pt x="13973" y="284548"/>
                    <a:pt x="17784" y="284548"/>
                  </a:cubicBezTo>
                  <a:cubicBezTo>
                    <a:pt x="21595" y="284548"/>
                    <a:pt x="25406" y="280737"/>
                    <a:pt x="25406" y="276926"/>
                  </a:cubicBezTo>
                  <a:cubicBezTo>
                    <a:pt x="25406" y="276926"/>
                    <a:pt x="25406" y="276926"/>
                    <a:pt x="25406" y="276926"/>
                  </a:cubicBez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0" y="6352"/>
                  </a:lnTo>
                  <a:lnTo>
                    <a:pt x="10162" y="271845"/>
                  </a:lnTo>
                  <a:lnTo>
                    <a:pt x="10162" y="27692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C230A543-A976-A51C-85BA-3DAEFBBCB265}"/>
                </a:ext>
              </a:extLst>
            </p:cNvPr>
            <p:cNvSpPr/>
            <p:nvPr/>
          </p:nvSpPr>
          <p:spPr>
            <a:xfrm>
              <a:off x="3051243" y="0"/>
              <a:ext cx="48271" cy="838401"/>
            </a:xfrm>
            <a:custGeom>
              <a:avLst/>
              <a:gdLst>
                <a:gd name="connsiteX0" fmla="*/ 40649 w 48271"/>
                <a:gd name="connsiteY0" fmla="*/ 838401 h 838401"/>
                <a:gd name="connsiteX1" fmla="*/ 48271 w 48271"/>
                <a:gd name="connsiteY1" fmla="*/ 830779 h 838401"/>
                <a:gd name="connsiteX2" fmla="*/ 48271 w 48271"/>
                <a:gd name="connsiteY2" fmla="*/ 830779 h 838401"/>
                <a:gd name="connsiteX3" fmla="*/ 15243 w 48271"/>
                <a:gd name="connsiteY3" fmla="*/ 0 h 838401"/>
                <a:gd name="connsiteX4" fmla="*/ 0 w 48271"/>
                <a:gd name="connsiteY4" fmla="*/ 0 h 838401"/>
                <a:gd name="connsiteX5" fmla="*/ 33028 w 48271"/>
                <a:gd name="connsiteY5" fmla="*/ 821887 h 838401"/>
                <a:gd name="connsiteX6" fmla="*/ 33028 w 48271"/>
                <a:gd name="connsiteY6" fmla="*/ 830779 h 838401"/>
                <a:gd name="connsiteX7" fmla="*/ 40649 w 48271"/>
                <a:gd name="connsiteY7" fmla="*/ 838401 h 838401"/>
                <a:gd name="connsiteX8" fmla="*/ 40649 w 48271"/>
                <a:gd name="connsiteY8" fmla="*/ 838401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71" h="838401">
                  <a:moveTo>
                    <a:pt x="40649" y="838401"/>
                  </a:moveTo>
                  <a:cubicBezTo>
                    <a:pt x="44460" y="838401"/>
                    <a:pt x="48271" y="834590"/>
                    <a:pt x="48271" y="830779"/>
                  </a:cubicBezTo>
                  <a:cubicBezTo>
                    <a:pt x="48271" y="830779"/>
                    <a:pt x="48271" y="830779"/>
                    <a:pt x="48271" y="830779"/>
                  </a:cubicBezTo>
                  <a:lnTo>
                    <a:pt x="15243" y="0"/>
                  </a:lnTo>
                  <a:lnTo>
                    <a:pt x="0" y="0"/>
                  </a:lnTo>
                  <a:lnTo>
                    <a:pt x="33028" y="821887"/>
                  </a:lnTo>
                  <a:lnTo>
                    <a:pt x="33028" y="830779"/>
                  </a:lnTo>
                  <a:cubicBezTo>
                    <a:pt x="31757" y="834590"/>
                    <a:pt x="35568" y="838401"/>
                    <a:pt x="40649" y="838401"/>
                  </a:cubicBezTo>
                  <a:cubicBezTo>
                    <a:pt x="39379" y="838401"/>
                    <a:pt x="40649" y="838401"/>
                    <a:pt x="40649" y="83840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461BBB5-C57A-3FD9-9B31-4825978C270C}"/>
                </a:ext>
              </a:extLst>
            </p:cNvPr>
            <p:cNvSpPr/>
            <p:nvPr/>
          </p:nvSpPr>
          <p:spPr>
            <a:xfrm>
              <a:off x="472549" y="6614477"/>
              <a:ext cx="18033" cy="34298"/>
            </a:xfrm>
            <a:custGeom>
              <a:avLst/>
              <a:gdLst>
                <a:gd name="connsiteX0" fmla="*/ 11433 w 18033"/>
                <a:gd name="connsiteY0" fmla="*/ 34298 h 34298"/>
                <a:gd name="connsiteX1" fmla="*/ 17784 w 18033"/>
                <a:gd name="connsiteY1" fmla="*/ 26676 h 34298"/>
                <a:gd name="connsiteX2" fmla="*/ 17784 w 18033"/>
                <a:gd name="connsiteY2" fmla="*/ 26676 h 34298"/>
                <a:gd name="connsiteX3" fmla="*/ 17784 w 18033"/>
                <a:gd name="connsiteY3" fmla="*/ 21595 h 34298"/>
                <a:gd name="connsiteX4" fmla="*/ 15244 w 18033"/>
                <a:gd name="connsiteY4" fmla="*/ 3811 h 34298"/>
                <a:gd name="connsiteX5" fmla="*/ 15244 w 18033"/>
                <a:gd name="connsiteY5" fmla="*/ 0 h 34298"/>
                <a:gd name="connsiteX6" fmla="*/ 8892 w 18033"/>
                <a:gd name="connsiteY6" fmla="*/ 8892 h 34298"/>
                <a:gd name="connsiteX7" fmla="*/ 0 w 18033"/>
                <a:gd name="connsiteY7" fmla="*/ 2541 h 34298"/>
                <a:gd name="connsiteX8" fmla="*/ 0 w 18033"/>
                <a:gd name="connsiteY8" fmla="*/ 1270 h 34298"/>
                <a:gd name="connsiteX9" fmla="*/ 2541 w 18033"/>
                <a:gd name="connsiteY9" fmla="*/ 26676 h 34298"/>
                <a:gd name="connsiteX10" fmla="*/ 11433 w 18033"/>
                <a:gd name="connsiteY10" fmla="*/ 34298 h 34298"/>
                <a:gd name="connsiteX11" fmla="*/ 11433 w 18033"/>
                <a:gd name="connsiteY11" fmla="*/ 34298 h 3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33" h="34298">
                  <a:moveTo>
                    <a:pt x="11433" y="34298"/>
                  </a:moveTo>
                  <a:cubicBezTo>
                    <a:pt x="15244" y="34298"/>
                    <a:pt x="19054" y="30487"/>
                    <a:pt x="17784" y="26676"/>
                  </a:cubicBezTo>
                  <a:cubicBezTo>
                    <a:pt x="17784" y="26676"/>
                    <a:pt x="17784" y="26676"/>
                    <a:pt x="17784" y="26676"/>
                  </a:cubicBezTo>
                  <a:lnTo>
                    <a:pt x="17784" y="21595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6514" y="3811"/>
                    <a:pt x="12703" y="7622"/>
                    <a:pt x="8892" y="8892"/>
                  </a:cubicBezTo>
                  <a:cubicBezTo>
                    <a:pt x="5081" y="10162"/>
                    <a:pt x="1270" y="6352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lnTo>
                    <a:pt x="2541" y="26676"/>
                  </a:lnTo>
                  <a:cubicBezTo>
                    <a:pt x="3811" y="30487"/>
                    <a:pt x="6351" y="34298"/>
                    <a:pt x="11433" y="34298"/>
                  </a:cubicBezTo>
                  <a:cubicBezTo>
                    <a:pt x="11433" y="34298"/>
                    <a:pt x="11433" y="34298"/>
                    <a:pt x="11433" y="3429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DC60975C-5B09-A879-BB8F-61FEB4C67A9D}"/>
                </a:ext>
              </a:extLst>
            </p:cNvPr>
            <p:cNvSpPr/>
            <p:nvPr/>
          </p:nvSpPr>
          <p:spPr>
            <a:xfrm>
              <a:off x="1075938" y="6210520"/>
              <a:ext cx="72406" cy="642774"/>
            </a:xfrm>
            <a:custGeom>
              <a:avLst/>
              <a:gdLst>
                <a:gd name="connsiteX0" fmla="*/ 13973 w 72406"/>
                <a:gd name="connsiteY0" fmla="*/ 6352 h 642774"/>
                <a:gd name="connsiteX1" fmla="*/ 8892 w 72406"/>
                <a:gd name="connsiteY1" fmla="*/ 0 h 642774"/>
                <a:gd name="connsiteX2" fmla="*/ 7622 w 72406"/>
                <a:gd name="connsiteY2" fmla="*/ 0 h 642774"/>
                <a:gd name="connsiteX3" fmla="*/ 6351 w 72406"/>
                <a:gd name="connsiteY3" fmla="*/ 0 h 642774"/>
                <a:gd name="connsiteX4" fmla="*/ 5081 w 72406"/>
                <a:gd name="connsiteY4" fmla="*/ 0 h 642774"/>
                <a:gd name="connsiteX5" fmla="*/ 3811 w 72406"/>
                <a:gd name="connsiteY5" fmla="*/ 0 h 642774"/>
                <a:gd name="connsiteX6" fmla="*/ 2541 w 72406"/>
                <a:gd name="connsiteY6" fmla="*/ 0 h 642774"/>
                <a:gd name="connsiteX7" fmla="*/ 1270 w 72406"/>
                <a:gd name="connsiteY7" fmla="*/ 1270 h 642774"/>
                <a:gd name="connsiteX8" fmla="*/ 1270 w 72406"/>
                <a:gd name="connsiteY8" fmla="*/ 2541 h 642774"/>
                <a:gd name="connsiteX9" fmla="*/ 0 w 72406"/>
                <a:gd name="connsiteY9" fmla="*/ 3811 h 642774"/>
                <a:gd name="connsiteX10" fmla="*/ 0 w 72406"/>
                <a:gd name="connsiteY10" fmla="*/ 5081 h 642774"/>
                <a:gd name="connsiteX11" fmla="*/ 0 w 72406"/>
                <a:gd name="connsiteY11" fmla="*/ 6352 h 642774"/>
                <a:gd name="connsiteX12" fmla="*/ 0 w 72406"/>
                <a:gd name="connsiteY12" fmla="*/ 6352 h 642774"/>
                <a:gd name="connsiteX13" fmla="*/ 58434 w 72406"/>
                <a:gd name="connsiteY13" fmla="*/ 642774 h 642774"/>
                <a:gd name="connsiteX14" fmla="*/ 72407 w 72406"/>
                <a:gd name="connsiteY14" fmla="*/ 642774 h 642774"/>
                <a:gd name="connsiteX15" fmla="*/ 13973 w 72406"/>
                <a:gd name="connsiteY15" fmla="*/ 16514 h 642774"/>
                <a:gd name="connsiteX16" fmla="*/ 13973 w 72406"/>
                <a:gd name="connsiteY16" fmla="*/ 6352 h 64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406" h="642774">
                  <a:moveTo>
                    <a:pt x="13973" y="6352"/>
                  </a:moveTo>
                  <a:cubicBezTo>
                    <a:pt x="13973" y="3811"/>
                    <a:pt x="11433" y="1270"/>
                    <a:pt x="8892" y="0"/>
                  </a:cubicBezTo>
                  <a:lnTo>
                    <a:pt x="7622" y="0"/>
                  </a:ln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2541" y="0"/>
                  </a:lnTo>
                  <a:lnTo>
                    <a:pt x="1270" y="1270"/>
                  </a:lnTo>
                  <a:cubicBezTo>
                    <a:pt x="1270" y="1270"/>
                    <a:pt x="1270" y="2541"/>
                    <a:pt x="1270" y="2541"/>
                  </a:cubicBezTo>
                  <a:cubicBezTo>
                    <a:pt x="1270" y="2541"/>
                    <a:pt x="1270" y="3811"/>
                    <a:pt x="0" y="3811"/>
                  </a:cubicBezTo>
                  <a:cubicBezTo>
                    <a:pt x="0" y="3811"/>
                    <a:pt x="0" y="5081"/>
                    <a:pt x="0" y="5081"/>
                  </a:cubicBezTo>
                  <a:cubicBezTo>
                    <a:pt x="0" y="5081"/>
                    <a:pt x="0" y="6352"/>
                    <a:pt x="0" y="6352"/>
                  </a:cubicBezTo>
                  <a:lnTo>
                    <a:pt x="0" y="6352"/>
                  </a:lnTo>
                  <a:lnTo>
                    <a:pt x="58434" y="642774"/>
                  </a:lnTo>
                  <a:lnTo>
                    <a:pt x="72407" y="642774"/>
                  </a:lnTo>
                  <a:lnTo>
                    <a:pt x="13973" y="16514"/>
                  </a:lnTo>
                  <a:lnTo>
                    <a:pt x="1397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FBE70690-1372-F0A6-56E1-3AA3E1F4454F}"/>
                </a:ext>
              </a:extLst>
            </p:cNvPr>
            <p:cNvSpPr/>
            <p:nvPr/>
          </p:nvSpPr>
          <p:spPr>
            <a:xfrm>
              <a:off x="1678057" y="3399335"/>
              <a:ext cx="229922" cy="153706"/>
            </a:xfrm>
            <a:custGeom>
              <a:avLst/>
              <a:gdLst>
                <a:gd name="connsiteX0" fmla="*/ 219761 w 229922"/>
                <a:gd name="connsiteY0" fmla="*/ 10162 h 153706"/>
                <a:gd name="connsiteX1" fmla="*/ 222301 w 229922"/>
                <a:gd name="connsiteY1" fmla="*/ 0 h 153706"/>
                <a:gd name="connsiteX2" fmla="*/ 218490 w 229922"/>
                <a:gd name="connsiteY2" fmla="*/ 2540 h 153706"/>
                <a:gd name="connsiteX3" fmla="*/ 8892 w 229922"/>
                <a:gd name="connsiteY3" fmla="*/ 134652 h 153706"/>
                <a:gd name="connsiteX4" fmla="*/ 0 w 229922"/>
                <a:gd name="connsiteY4" fmla="*/ 141004 h 153706"/>
                <a:gd name="connsiteX5" fmla="*/ 0 w 229922"/>
                <a:gd name="connsiteY5" fmla="*/ 141004 h 153706"/>
                <a:gd name="connsiteX6" fmla="*/ 8892 w 229922"/>
                <a:gd name="connsiteY6" fmla="*/ 146085 h 153706"/>
                <a:gd name="connsiteX7" fmla="*/ 6351 w 229922"/>
                <a:gd name="connsiteY7" fmla="*/ 153707 h 153706"/>
                <a:gd name="connsiteX8" fmla="*/ 6351 w 229922"/>
                <a:gd name="connsiteY8" fmla="*/ 153707 h 153706"/>
                <a:gd name="connsiteX9" fmla="*/ 229923 w 229922"/>
                <a:gd name="connsiteY9" fmla="*/ 12703 h 153706"/>
                <a:gd name="connsiteX10" fmla="*/ 219761 w 229922"/>
                <a:gd name="connsiteY10" fmla="*/ 10162 h 15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922" h="153706">
                  <a:moveTo>
                    <a:pt x="219761" y="10162"/>
                  </a:moveTo>
                  <a:cubicBezTo>
                    <a:pt x="217220" y="6352"/>
                    <a:pt x="218490" y="2540"/>
                    <a:pt x="222301" y="0"/>
                  </a:cubicBezTo>
                  <a:lnTo>
                    <a:pt x="218490" y="2540"/>
                  </a:lnTo>
                  <a:lnTo>
                    <a:pt x="8892" y="134652"/>
                  </a:lnTo>
                  <a:lnTo>
                    <a:pt x="0" y="141004"/>
                  </a:lnTo>
                  <a:lnTo>
                    <a:pt x="0" y="141004"/>
                  </a:lnTo>
                  <a:cubicBezTo>
                    <a:pt x="3811" y="139734"/>
                    <a:pt x="7622" y="142274"/>
                    <a:pt x="8892" y="146085"/>
                  </a:cubicBezTo>
                  <a:cubicBezTo>
                    <a:pt x="10162" y="148625"/>
                    <a:pt x="8892" y="152437"/>
                    <a:pt x="6351" y="153707"/>
                  </a:cubicBezTo>
                  <a:lnTo>
                    <a:pt x="6351" y="153707"/>
                  </a:lnTo>
                  <a:lnTo>
                    <a:pt x="229923" y="12703"/>
                  </a:lnTo>
                  <a:cubicBezTo>
                    <a:pt x="227382" y="13973"/>
                    <a:pt x="222301" y="12703"/>
                    <a:pt x="219761" y="101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7B315C2B-35D8-E3F9-70C0-1AB08D91605A}"/>
                </a:ext>
              </a:extLst>
            </p:cNvPr>
            <p:cNvSpPr/>
            <p:nvPr/>
          </p:nvSpPr>
          <p:spPr>
            <a:xfrm>
              <a:off x="1676786" y="3539841"/>
              <a:ext cx="12754" cy="19552"/>
            </a:xfrm>
            <a:custGeom>
              <a:avLst/>
              <a:gdLst>
                <a:gd name="connsiteX0" fmla="*/ 1270 w 12754"/>
                <a:gd name="connsiteY0" fmla="*/ 18283 h 19552"/>
                <a:gd name="connsiteX1" fmla="*/ 1270 w 12754"/>
                <a:gd name="connsiteY1" fmla="*/ 18283 h 19552"/>
                <a:gd name="connsiteX2" fmla="*/ 0 w 12754"/>
                <a:gd name="connsiteY2" fmla="*/ 19553 h 19552"/>
                <a:gd name="connsiteX3" fmla="*/ 8892 w 12754"/>
                <a:gd name="connsiteY3" fmla="*/ 13201 h 19552"/>
                <a:gd name="connsiteX4" fmla="*/ 8892 w 12754"/>
                <a:gd name="connsiteY4" fmla="*/ 13201 h 19552"/>
                <a:gd name="connsiteX5" fmla="*/ 11433 w 12754"/>
                <a:gd name="connsiteY5" fmla="*/ 3039 h 19552"/>
                <a:gd name="connsiteX6" fmla="*/ 11433 w 12754"/>
                <a:gd name="connsiteY6" fmla="*/ 3039 h 19552"/>
                <a:gd name="connsiteX7" fmla="*/ 2541 w 12754"/>
                <a:gd name="connsiteY7" fmla="*/ 498 h 19552"/>
                <a:gd name="connsiteX8" fmla="*/ 3811 w 12754"/>
                <a:gd name="connsiteY8" fmla="*/ 13201 h 19552"/>
                <a:gd name="connsiteX9" fmla="*/ 3811 w 12754"/>
                <a:gd name="connsiteY9" fmla="*/ 14471 h 19552"/>
                <a:gd name="connsiteX10" fmla="*/ 3811 w 12754"/>
                <a:gd name="connsiteY10" fmla="*/ 15742 h 1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4" h="19552">
                  <a:moveTo>
                    <a:pt x="1270" y="18283"/>
                  </a:moveTo>
                  <a:lnTo>
                    <a:pt x="1270" y="18283"/>
                  </a:lnTo>
                  <a:cubicBezTo>
                    <a:pt x="0" y="19553"/>
                    <a:pt x="0" y="19553"/>
                    <a:pt x="0" y="19553"/>
                  </a:cubicBezTo>
                  <a:lnTo>
                    <a:pt x="8892" y="13201"/>
                  </a:lnTo>
                  <a:lnTo>
                    <a:pt x="8892" y="13201"/>
                  </a:lnTo>
                  <a:cubicBezTo>
                    <a:pt x="12703" y="10661"/>
                    <a:pt x="13973" y="6850"/>
                    <a:pt x="11433" y="3039"/>
                  </a:cubicBezTo>
                  <a:cubicBezTo>
                    <a:pt x="11433" y="3039"/>
                    <a:pt x="11433" y="3039"/>
                    <a:pt x="11433" y="3039"/>
                  </a:cubicBezTo>
                  <a:cubicBezTo>
                    <a:pt x="8892" y="498"/>
                    <a:pt x="5081" y="-772"/>
                    <a:pt x="2541" y="498"/>
                  </a:cubicBezTo>
                  <a:lnTo>
                    <a:pt x="3811" y="13201"/>
                  </a:lnTo>
                  <a:cubicBezTo>
                    <a:pt x="3811" y="13201"/>
                    <a:pt x="3811" y="13201"/>
                    <a:pt x="3811" y="14471"/>
                  </a:cubicBezTo>
                  <a:cubicBezTo>
                    <a:pt x="3811" y="15742"/>
                    <a:pt x="3811" y="15742"/>
                    <a:pt x="3811" y="15742"/>
                  </a:cubicBezTo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00B50501-DA15-4228-F866-25F588EF0878}"/>
                </a:ext>
              </a:extLst>
            </p:cNvPr>
            <p:cNvSpPr/>
            <p:nvPr/>
          </p:nvSpPr>
          <p:spPr>
            <a:xfrm>
              <a:off x="1533243" y="3634342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9F1AF419-B752-5428-8BA8-F257AAEFC723}"/>
                </a:ext>
              </a:extLst>
            </p:cNvPr>
            <p:cNvSpPr/>
            <p:nvPr/>
          </p:nvSpPr>
          <p:spPr>
            <a:xfrm>
              <a:off x="1534513" y="3631801"/>
              <a:ext cx="1270" cy="1270"/>
            </a:xfrm>
            <a:custGeom>
              <a:avLst/>
              <a:gdLst>
                <a:gd name="connsiteX0" fmla="*/ 0 w 1270"/>
                <a:gd name="connsiteY0" fmla="*/ 1270 h 1270"/>
                <a:gd name="connsiteX1" fmla="*/ 1270 w 1270"/>
                <a:gd name="connsiteY1" fmla="*/ 0 h 1270"/>
                <a:gd name="connsiteX2" fmla="*/ 1270 w 1270"/>
                <a:gd name="connsiteY2" fmla="*/ 0 h 1270"/>
                <a:gd name="connsiteX3" fmla="*/ 0 w 1270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">
                  <a:moveTo>
                    <a:pt x="0" y="1270"/>
                  </a:moveTo>
                  <a:cubicBezTo>
                    <a:pt x="0" y="1270"/>
                    <a:pt x="0" y="0"/>
                    <a:pt x="1270" y="0"/>
                  </a:cubicBezTo>
                  <a:lnTo>
                    <a:pt x="127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7496EF47-EB2B-FF76-A477-A8D479AB3676}"/>
                </a:ext>
              </a:extLst>
            </p:cNvPr>
            <p:cNvSpPr/>
            <p:nvPr/>
          </p:nvSpPr>
          <p:spPr>
            <a:xfrm>
              <a:off x="1535784" y="3549231"/>
              <a:ext cx="140684" cy="92732"/>
            </a:xfrm>
            <a:custGeom>
              <a:avLst/>
              <a:gdLst>
                <a:gd name="connsiteX0" fmla="*/ 139732 w 140684"/>
                <a:gd name="connsiteY0" fmla="*/ 10163 h 92732"/>
                <a:gd name="connsiteX1" fmla="*/ 139732 w 140684"/>
                <a:gd name="connsiteY1" fmla="*/ 10163 h 92732"/>
                <a:gd name="connsiteX2" fmla="*/ 135921 w 140684"/>
                <a:gd name="connsiteY2" fmla="*/ 11433 h 92732"/>
                <a:gd name="connsiteX3" fmla="*/ 128300 w 140684"/>
                <a:gd name="connsiteY3" fmla="*/ 5081 h 92732"/>
                <a:gd name="connsiteX4" fmla="*/ 128300 w 140684"/>
                <a:gd name="connsiteY4" fmla="*/ 5081 h 92732"/>
                <a:gd name="connsiteX5" fmla="*/ 128300 w 140684"/>
                <a:gd name="connsiteY5" fmla="*/ 0 h 92732"/>
                <a:gd name="connsiteX6" fmla="*/ 1270 w 140684"/>
                <a:gd name="connsiteY6" fmla="*/ 81299 h 92732"/>
                <a:gd name="connsiteX7" fmla="*/ 0 w 140684"/>
                <a:gd name="connsiteY7" fmla="*/ 82570 h 92732"/>
                <a:gd name="connsiteX8" fmla="*/ 3811 w 140684"/>
                <a:gd name="connsiteY8" fmla="*/ 81299 h 92732"/>
                <a:gd name="connsiteX9" fmla="*/ 11433 w 140684"/>
                <a:gd name="connsiteY9" fmla="*/ 87651 h 92732"/>
                <a:gd name="connsiteX10" fmla="*/ 11433 w 140684"/>
                <a:gd name="connsiteY10" fmla="*/ 87651 h 92732"/>
                <a:gd name="connsiteX11" fmla="*/ 11433 w 140684"/>
                <a:gd name="connsiteY11" fmla="*/ 92732 h 92732"/>
                <a:gd name="connsiteX12" fmla="*/ 21595 w 140684"/>
                <a:gd name="connsiteY12" fmla="*/ 86381 h 92732"/>
                <a:gd name="connsiteX13" fmla="*/ 139732 w 140684"/>
                <a:gd name="connsiteY13" fmla="*/ 10163 h 92732"/>
                <a:gd name="connsiteX14" fmla="*/ 139732 w 140684"/>
                <a:gd name="connsiteY14" fmla="*/ 10163 h 9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0684" h="92732">
                  <a:moveTo>
                    <a:pt x="139732" y="10163"/>
                  </a:moveTo>
                  <a:cubicBezTo>
                    <a:pt x="141003" y="10163"/>
                    <a:pt x="141003" y="8892"/>
                    <a:pt x="139732" y="10163"/>
                  </a:cubicBezTo>
                  <a:cubicBezTo>
                    <a:pt x="139732" y="10163"/>
                    <a:pt x="138462" y="11433"/>
                    <a:pt x="135921" y="11433"/>
                  </a:cubicBezTo>
                  <a:cubicBezTo>
                    <a:pt x="132110" y="11433"/>
                    <a:pt x="128300" y="8892"/>
                    <a:pt x="128300" y="5081"/>
                  </a:cubicBezTo>
                  <a:cubicBezTo>
                    <a:pt x="128300" y="5081"/>
                    <a:pt x="128300" y="5081"/>
                    <a:pt x="128300" y="5081"/>
                  </a:cubicBezTo>
                  <a:lnTo>
                    <a:pt x="128300" y="0"/>
                  </a:lnTo>
                  <a:lnTo>
                    <a:pt x="1270" y="81299"/>
                  </a:lnTo>
                  <a:lnTo>
                    <a:pt x="0" y="82570"/>
                  </a:lnTo>
                  <a:cubicBezTo>
                    <a:pt x="1270" y="81299"/>
                    <a:pt x="2541" y="81299"/>
                    <a:pt x="3811" y="81299"/>
                  </a:cubicBezTo>
                  <a:cubicBezTo>
                    <a:pt x="7622" y="81299"/>
                    <a:pt x="11433" y="83840"/>
                    <a:pt x="11433" y="87651"/>
                  </a:cubicBezTo>
                  <a:cubicBezTo>
                    <a:pt x="11433" y="87651"/>
                    <a:pt x="11433" y="87651"/>
                    <a:pt x="11433" y="87651"/>
                  </a:cubicBezTo>
                  <a:lnTo>
                    <a:pt x="11433" y="92732"/>
                  </a:lnTo>
                  <a:lnTo>
                    <a:pt x="21595" y="86381"/>
                  </a:lnTo>
                  <a:lnTo>
                    <a:pt x="139732" y="10163"/>
                  </a:lnTo>
                  <a:lnTo>
                    <a:pt x="139732" y="101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8A46A0FB-92D6-B957-E713-119A2166A3B5}"/>
                </a:ext>
              </a:extLst>
            </p:cNvPr>
            <p:cNvSpPr/>
            <p:nvPr/>
          </p:nvSpPr>
          <p:spPr>
            <a:xfrm>
              <a:off x="1695841" y="5736696"/>
              <a:ext cx="64785" cy="670720"/>
            </a:xfrm>
            <a:custGeom>
              <a:avLst/>
              <a:gdLst>
                <a:gd name="connsiteX0" fmla="*/ 7622 w 64785"/>
                <a:gd name="connsiteY0" fmla="*/ 8892 h 670720"/>
                <a:gd name="connsiteX1" fmla="*/ 0 w 64785"/>
                <a:gd name="connsiteY1" fmla="*/ 2540 h 670720"/>
                <a:gd name="connsiteX2" fmla="*/ 0 w 64785"/>
                <a:gd name="connsiteY2" fmla="*/ 2540 h 670720"/>
                <a:gd name="connsiteX3" fmla="*/ 1270 w 64785"/>
                <a:gd name="connsiteY3" fmla="*/ 15243 h 670720"/>
                <a:gd name="connsiteX4" fmla="*/ 50812 w 64785"/>
                <a:gd name="connsiteY4" fmla="*/ 666910 h 670720"/>
                <a:gd name="connsiteX5" fmla="*/ 50812 w 64785"/>
                <a:gd name="connsiteY5" fmla="*/ 670721 h 670720"/>
                <a:gd name="connsiteX6" fmla="*/ 57163 w 64785"/>
                <a:gd name="connsiteY6" fmla="*/ 663099 h 670720"/>
                <a:gd name="connsiteX7" fmla="*/ 64785 w 64785"/>
                <a:gd name="connsiteY7" fmla="*/ 669450 h 670720"/>
                <a:gd name="connsiteX8" fmla="*/ 12703 w 64785"/>
                <a:gd name="connsiteY8" fmla="*/ 0 h 670720"/>
                <a:gd name="connsiteX9" fmla="*/ 7622 w 64785"/>
                <a:gd name="connsiteY9" fmla="*/ 8892 h 670720"/>
                <a:gd name="connsiteX10" fmla="*/ 7622 w 64785"/>
                <a:gd name="connsiteY10" fmla="*/ 8892 h 67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785" h="670720">
                  <a:moveTo>
                    <a:pt x="7622" y="8892"/>
                  </a:moveTo>
                  <a:cubicBezTo>
                    <a:pt x="3811" y="8892"/>
                    <a:pt x="0" y="6352"/>
                    <a:pt x="0" y="2540"/>
                  </a:cubicBezTo>
                  <a:cubicBezTo>
                    <a:pt x="0" y="2540"/>
                    <a:pt x="0" y="2540"/>
                    <a:pt x="0" y="2540"/>
                  </a:cubicBezTo>
                  <a:lnTo>
                    <a:pt x="1270" y="15243"/>
                  </a:lnTo>
                  <a:lnTo>
                    <a:pt x="50812" y="666910"/>
                  </a:lnTo>
                  <a:lnTo>
                    <a:pt x="50812" y="670721"/>
                  </a:lnTo>
                  <a:cubicBezTo>
                    <a:pt x="50812" y="666910"/>
                    <a:pt x="53352" y="663099"/>
                    <a:pt x="57163" y="663099"/>
                  </a:cubicBezTo>
                  <a:cubicBezTo>
                    <a:pt x="60974" y="663099"/>
                    <a:pt x="64785" y="665640"/>
                    <a:pt x="64785" y="669450"/>
                  </a:cubicBezTo>
                  <a:lnTo>
                    <a:pt x="12703" y="0"/>
                  </a:lnTo>
                  <a:cubicBezTo>
                    <a:pt x="15243" y="5081"/>
                    <a:pt x="12703" y="8892"/>
                    <a:pt x="7622" y="8892"/>
                  </a:cubicBezTo>
                  <a:cubicBezTo>
                    <a:pt x="7622" y="8892"/>
                    <a:pt x="7622" y="8892"/>
                    <a:pt x="7622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7408FB04-EBA7-5C87-6B33-2FC9B327F612}"/>
                </a:ext>
              </a:extLst>
            </p:cNvPr>
            <p:cNvSpPr/>
            <p:nvPr/>
          </p:nvSpPr>
          <p:spPr>
            <a:xfrm>
              <a:off x="3772770" y="5598233"/>
              <a:ext cx="30486" cy="566555"/>
            </a:xfrm>
            <a:custGeom>
              <a:avLst/>
              <a:gdLst>
                <a:gd name="connsiteX0" fmla="*/ 15244 w 30486"/>
                <a:gd name="connsiteY0" fmla="*/ 560204 h 566555"/>
                <a:gd name="connsiteX1" fmla="*/ 15244 w 30486"/>
                <a:gd name="connsiteY1" fmla="*/ 561475 h 566555"/>
                <a:gd name="connsiteX2" fmla="*/ 15244 w 30486"/>
                <a:gd name="connsiteY2" fmla="*/ 562745 h 566555"/>
                <a:gd name="connsiteX3" fmla="*/ 16514 w 30486"/>
                <a:gd name="connsiteY3" fmla="*/ 564015 h 566555"/>
                <a:gd name="connsiteX4" fmla="*/ 17784 w 30486"/>
                <a:gd name="connsiteY4" fmla="*/ 565286 h 566555"/>
                <a:gd name="connsiteX5" fmla="*/ 19054 w 30486"/>
                <a:gd name="connsiteY5" fmla="*/ 565286 h 566555"/>
                <a:gd name="connsiteX6" fmla="*/ 20325 w 30486"/>
                <a:gd name="connsiteY6" fmla="*/ 566556 h 566555"/>
                <a:gd name="connsiteX7" fmla="*/ 22865 w 30486"/>
                <a:gd name="connsiteY7" fmla="*/ 566556 h 566555"/>
                <a:gd name="connsiteX8" fmla="*/ 30487 w 30486"/>
                <a:gd name="connsiteY8" fmla="*/ 558934 h 566555"/>
                <a:gd name="connsiteX9" fmla="*/ 30487 w 30486"/>
                <a:gd name="connsiteY9" fmla="*/ 558934 h 566555"/>
                <a:gd name="connsiteX10" fmla="*/ 30487 w 30486"/>
                <a:gd name="connsiteY10" fmla="*/ 553853 h 566555"/>
                <a:gd name="connsiteX11" fmla="*/ 15244 w 30486"/>
                <a:gd name="connsiteY11" fmla="*/ 3811 h 566555"/>
                <a:gd name="connsiteX12" fmla="*/ 15244 w 30486"/>
                <a:gd name="connsiteY12" fmla="*/ 0 h 566555"/>
                <a:gd name="connsiteX13" fmla="*/ 7622 w 30486"/>
                <a:gd name="connsiteY13" fmla="*/ 7622 h 566555"/>
                <a:gd name="connsiteX14" fmla="*/ 0 w 30486"/>
                <a:gd name="connsiteY14" fmla="*/ 0 h 566555"/>
                <a:gd name="connsiteX15" fmla="*/ 0 w 30486"/>
                <a:gd name="connsiteY15" fmla="*/ 0 h 566555"/>
                <a:gd name="connsiteX16" fmla="*/ 15244 w 30486"/>
                <a:gd name="connsiteY16" fmla="*/ 556393 h 566555"/>
                <a:gd name="connsiteX17" fmla="*/ 15244 w 30486"/>
                <a:gd name="connsiteY17" fmla="*/ 560204 h 566555"/>
                <a:gd name="connsiteX18" fmla="*/ 15244 w 30486"/>
                <a:gd name="connsiteY18" fmla="*/ 560204 h 5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86" h="566555">
                  <a:moveTo>
                    <a:pt x="15244" y="560204"/>
                  </a:moveTo>
                  <a:cubicBezTo>
                    <a:pt x="15244" y="560204"/>
                    <a:pt x="15244" y="561475"/>
                    <a:pt x="15244" y="561475"/>
                  </a:cubicBezTo>
                  <a:cubicBezTo>
                    <a:pt x="15244" y="561475"/>
                    <a:pt x="15244" y="562745"/>
                    <a:pt x="15244" y="562745"/>
                  </a:cubicBezTo>
                  <a:lnTo>
                    <a:pt x="16514" y="564015"/>
                  </a:lnTo>
                  <a:lnTo>
                    <a:pt x="17784" y="565286"/>
                  </a:lnTo>
                  <a:lnTo>
                    <a:pt x="19054" y="565286"/>
                  </a:lnTo>
                  <a:lnTo>
                    <a:pt x="20325" y="566556"/>
                  </a:lnTo>
                  <a:cubicBezTo>
                    <a:pt x="21595" y="566556"/>
                    <a:pt x="21595" y="566556"/>
                    <a:pt x="22865" y="566556"/>
                  </a:cubicBezTo>
                  <a:cubicBezTo>
                    <a:pt x="26676" y="566556"/>
                    <a:pt x="30487" y="562745"/>
                    <a:pt x="30487" y="558934"/>
                  </a:cubicBezTo>
                  <a:cubicBezTo>
                    <a:pt x="30487" y="558934"/>
                    <a:pt x="30487" y="558934"/>
                    <a:pt x="30487" y="558934"/>
                  </a:cubicBezTo>
                  <a:lnTo>
                    <a:pt x="30487" y="553853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244" y="556393"/>
                  </a:lnTo>
                  <a:lnTo>
                    <a:pt x="15244" y="560204"/>
                  </a:lnTo>
                  <a:lnTo>
                    <a:pt x="15244" y="56020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EE78DBE1-A4B0-1FB0-1ED3-EB70DD1DA327}"/>
                </a:ext>
              </a:extLst>
            </p:cNvPr>
            <p:cNvSpPr/>
            <p:nvPr/>
          </p:nvSpPr>
          <p:spPr>
            <a:xfrm>
              <a:off x="3771499" y="5586800"/>
              <a:ext cx="15243" cy="19054"/>
            </a:xfrm>
            <a:custGeom>
              <a:avLst/>
              <a:gdLst>
                <a:gd name="connsiteX0" fmla="*/ 7622 w 15243"/>
                <a:gd name="connsiteY0" fmla="*/ 19055 h 19054"/>
                <a:gd name="connsiteX1" fmla="*/ 15244 w 15243"/>
                <a:gd name="connsiteY1" fmla="*/ 11433 h 19054"/>
                <a:gd name="connsiteX2" fmla="*/ 15244 w 15243"/>
                <a:gd name="connsiteY2" fmla="*/ 0 h 19054"/>
                <a:gd name="connsiteX3" fmla="*/ 8892 w 15243"/>
                <a:gd name="connsiteY3" fmla="*/ 8892 h 19054"/>
                <a:gd name="connsiteX4" fmla="*/ 0 w 15243"/>
                <a:gd name="connsiteY4" fmla="*/ 2541 h 19054"/>
                <a:gd name="connsiteX5" fmla="*/ 0 w 15243"/>
                <a:gd name="connsiteY5" fmla="*/ 0 h 19054"/>
                <a:gd name="connsiteX6" fmla="*/ 0 w 15243"/>
                <a:gd name="connsiteY6" fmla="*/ 0 h 19054"/>
                <a:gd name="connsiteX7" fmla="*/ 0 w 15243"/>
                <a:gd name="connsiteY7" fmla="*/ 11433 h 19054"/>
                <a:gd name="connsiteX8" fmla="*/ 7622 w 15243"/>
                <a:gd name="connsiteY8" fmla="*/ 19055 h 19054"/>
                <a:gd name="connsiteX9" fmla="*/ 7622 w 15243"/>
                <a:gd name="connsiteY9" fmla="*/ 19055 h 1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3" h="19054">
                  <a:moveTo>
                    <a:pt x="7622" y="19055"/>
                  </a:moveTo>
                  <a:cubicBezTo>
                    <a:pt x="11433" y="19055"/>
                    <a:pt x="15244" y="15244"/>
                    <a:pt x="15244" y="11433"/>
                  </a:cubicBez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8892"/>
                    <a:pt x="1270" y="6352"/>
                    <a:pt x="0" y="2541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lnTo>
                    <a:pt x="0" y="11433"/>
                  </a:lnTo>
                  <a:cubicBezTo>
                    <a:pt x="0" y="15244"/>
                    <a:pt x="3811" y="19055"/>
                    <a:pt x="7622" y="19055"/>
                  </a:cubicBezTo>
                  <a:cubicBezTo>
                    <a:pt x="7622" y="19055"/>
                    <a:pt x="7622" y="19055"/>
                    <a:pt x="7622" y="1905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6AC732BB-56B1-42AD-D82B-31C3D25A0D68}"/>
                </a:ext>
              </a:extLst>
            </p:cNvPr>
            <p:cNvSpPr/>
            <p:nvPr/>
          </p:nvSpPr>
          <p:spPr>
            <a:xfrm>
              <a:off x="3771499" y="5553773"/>
              <a:ext cx="15243" cy="40649"/>
            </a:xfrm>
            <a:custGeom>
              <a:avLst/>
              <a:gdLst>
                <a:gd name="connsiteX0" fmla="*/ 7622 w 15243"/>
                <a:gd name="connsiteY0" fmla="*/ 40650 h 40649"/>
                <a:gd name="connsiteX1" fmla="*/ 15244 w 15243"/>
                <a:gd name="connsiteY1" fmla="*/ 33028 h 40649"/>
                <a:gd name="connsiteX2" fmla="*/ 15244 w 15243"/>
                <a:gd name="connsiteY2" fmla="*/ 33028 h 40649"/>
                <a:gd name="connsiteX3" fmla="*/ 15244 w 15243"/>
                <a:gd name="connsiteY3" fmla="*/ 33028 h 40649"/>
                <a:gd name="connsiteX4" fmla="*/ 15244 w 15243"/>
                <a:gd name="connsiteY4" fmla="*/ 29217 h 40649"/>
                <a:gd name="connsiteX5" fmla="*/ 15244 w 15243"/>
                <a:gd name="connsiteY5" fmla="*/ 17784 h 40649"/>
                <a:gd name="connsiteX6" fmla="*/ 15244 w 15243"/>
                <a:gd name="connsiteY6" fmla="*/ 10162 h 40649"/>
                <a:gd name="connsiteX7" fmla="*/ 15244 w 15243"/>
                <a:gd name="connsiteY7" fmla="*/ 0 h 40649"/>
                <a:gd name="connsiteX8" fmla="*/ 15244 w 15243"/>
                <a:gd name="connsiteY8" fmla="*/ 0 h 40649"/>
                <a:gd name="connsiteX9" fmla="*/ 7622 w 15243"/>
                <a:gd name="connsiteY9" fmla="*/ 7622 h 40649"/>
                <a:gd name="connsiteX10" fmla="*/ 7622 w 15243"/>
                <a:gd name="connsiteY10" fmla="*/ 7622 h 40649"/>
                <a:gd name="connsiteX11" fmla="*/ 0 w 15243"/>
                <a:gd name="connsiteY11" fmla="*/ 0 h 40649"/>
                <a:gd name="connsiteX12" fmla="*/ 0 w 15243"/>
                <a:gd name="connsiteY12" fmla="*/ 0 h 40649"/>
                <a:gd name="connsiteX13" fmla="*/ 1270 w 15243"/>
                <a:gd name="connsiteY13" fmla="*/ 33028 h 40649"/>
                <a:gd name="connsiteX14" fmla="*/ 1270 w 15243"/>
                <a:gd name="connsiteY14" fmla="*/ 33028 h 40649"/>
                <a:gd name="connsiteX15" fmla="*/ 7622 w 15243"/>
                <a:gd name="connsiteY15" fmla="*/ 40650 h 4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3" h="40649">
                  <a:moveTo>
                    <a:pt x="7622" y="40650"/>
                  </a:moveTo>
                  <a:cubicBezTo>
                    <a:pt x="11433" y="40650"/>
                    <a:pt x="15244" y="36839"/>
                    <a:pt x="15244" y="33028"/>
                  </a:cubicBezTo>
                  <a:cubicBezTo>
                    <a:pt x="15244" y="33028"/>
                    <a:pt x="15244" y="33028"/>
                    <a:pt x="15244" y="33028"/>
                  </a:cubicBezTo>
                  <a:lnTo>
                    <a:pt x="15244" y="33028"/>
                  </a:lnTo>
                  <a:lnTo>
                    <a:pt x="15244" y="29217"/>
                  </a:lnTo>
                  <a:lnTo>
                    <a:pt x="15244" y="17784"/>
                  </a:lnTo>
                  <a:lnTo>
                    <a:pt x="15244" y="10162"/>
                  </a:lnTo>
                  <a:lnTo>
                    <a:pt x="15244" y="0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7622" y="7622"/>
                  </a:cubicBezTo>
                  <a:cubicBezTo>
                    <a:pt x="7622" y="7622"/>
                    <a:pt x="7622" y="7622"/>
                    <a:pt x="7622" y="7622"/>
                  </a:cubicBezTo>
                  <a:cubicBezTo>
                    <a:pt x="3811" y="7622"/>
                    <a:pt x="0" y="508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0" y="33028"/>
                  </a:lnTo>
                  <a:lnTo>
                    <a:pt x="1270" y="33028"/>
                  </a:lnTo>
                  <a:cubicBezTo>
                    <a:pt x="0" y="36839"/>
                    <a:pt x="3811" y="40650"/>
                    <a:pt x="7622" y="406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7B8255BC-C7DD-C4C2-05CD-4E47017862DF}"/>
                </a:ext>
              </a:extLst>
            </p:cNvPr>
            <p:cNvSpPr/>
            <p:nvPr/>
          </p:nvSpPr>
          <p:spPr>
            <a:xfrm>
              <a:off x="1042580" y="4895424"/>
              <a:ext cx="216280" cy="81629"/>
            </a:xfrm>
            <a:custGeom>
              <a:avLst/>
              <a:gdLst>
                <a:gd name="connsiteX0" fmla="*/ 207388 w 216280"/>
                <a:gd name="connsiteY0" fmla="*/ 72738 h 81629"/>
                <a:gd name="connsiteX1" fmla="*/ 216280 w 216280"/>
                <a:gd name="connsiteY1" fmla="*/ 67657 h 81629"/>
                <a:gd name="connsiteX2" fmla="*/ 212469 w 216280"/>
                <a:gd name="connsiteY2" fmla="*/ 66386 h 81629"/>
                <a:gd name="connsiteX3" fmla="*/ 24466 w 216280"/>
                <a:gd name="connsiteY3" fmla="*/ 5412 h 81629"/>
                <a:gd name="connsiteX4" fmla="*/ 10493 w 216280"/>
                <a:gd name="connsiteY4" fmla="*/ 330 h 81629"/>
                <a:gd name="connsiteX5" fmla="*/ 330 w 216280"/>
                <a:gd name="connsiteY5" fmla="*/ 5412 h 81629"/>
                <a:gd name="connsiteX6" fmla="*/ 5412 w 216280"/>
                <a:gd name="connsiteY6" fmla="*/ 14304 h 81629"/>
                <a:gd name="connsiteX7" fmla="*/ 212469 w 216280"/>
                <a:gd name="connsiteY7" fmla="*/ 81630 h 81629"/>
                <a:gd name="connsiteX8" fmla="*/ 207388 w 216280"/>
                <a:gd name="connsiteY8" fmla="*/ 72738 h 8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280" h="81629">
                  <a:moveTo>
                    <a:pt x="207388" y="72738"/>
                  </a:moveTo>
                  <a:cubicBezTo>
                    <a:pt x="208659" y="68927"/>
                    <a:pt x="212469" y="66386"/>
                    <a:pt x="216280" y="67657"/>
                  </a:cubicBezTo>
                  <a:lnTo>
                    <a:pt x="212469" y="66386"/>
                  </a:lnTo>
                  <a:lnTo>
                    <a:pt x="24466" y="5412"/>
                  </a:lnTo>
                  <a:lnTo>
                    <a:pt x="10493" y="330"/>
                  </a:lnTo>
                  <a:cubicBezTo>
                    <a:pt x="6682" y="-940"/>
                    <a:pt x="2871" y="1601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lnTo>
                    <a:pt x="212469" y="81630"/>
                  </a:lnTo>
                  <a:cubicBezTo>
                    <a:pt x="208659" y="81630"/>
                    <a:pt x="206118" y="77819"/>
                    <a:pt x="207388" y="7273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CC1C6D1C-2E7F-E143-4646-CB6D914E188B}"/>
                </a:ext>
              </a:extLst>
            </p:cNvPr>
            <p:cNvSpPr/>
            <p:nvPr/>
          </p:nvSpPr>
          <p:spPr>
            <a:xfrm>
              <a:off x="1250908" y="4964020"/>
              <a:ext cx="396661" cy="143875"/>
            </a:xfrm>
            <a:custGeom>
              <a:avLst/>
              <a:gdLst>
                <a:gd name="connsiteX0" fmla="*/ 9222 w 396661"/>
                <a:gd name="connsiteY0" fmla="*/ 330 h 143875"/>
                <a:gd name="connsiteX1" fmla="*/ 330 w 396661"/>
                <a:gd name="connsiteY1" fmla="*/ 5412 h 143875"/>
                <a:gd name="connsiteX2" fmla="*/ 5412 w 396661"/>
                <a:gd name="connsiteY2" fmla="*/ 15574 h 143875"/>
                <a:gd name="connsiteX3" fmla="*/ 396662 w 396661"/>
                <a:gd name="connsiteY3" fmla="*/ 143875 h 143875"/>
                <a:gd name="connsiteX4" fmla="*/ 396662 w 396661"/>
                <a:gd name="connsiteY4" fmla="*/ 138794 h 143875"/>
                <a:gd name="connsiteX5" fmla="*/ 395392 w 396661"/>
                <a:gd name="connsiteY5" fmla="*/ 127361 h 143875"/>
                <a:gd name="connsiteX6" fmla="*/ 23196 w 396661"/>
                <a:gd name="connsiteY6" fmla="*/ 6682 h 143875"/>
                <a:gd name="connsiteX7" fmla="*/ 9222 w 396661"/>
                <a:gd name="connsiteY7" fmla="*/ 330 h 1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661" h="143875">
                  <a:moveTo>
                    <a:pt x="9222" y="330"/>
                  </a:move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3"/>
                    <a:pt x="1601" y="13033"/>
                    <a:pt x="5412" y="15574"/>
                  </a:cubicBezTo>
                  <a:lnTo>
                    <a:pt x="396662" y="143875"/>
                  </a:lnTo>
                  <a:lnTo>
                    <a:pt x="396662" y="138794"/>
                  </a:lnTo>
                  <a:lnTo>
                    <a:pt x="395392" y="127361"/>
                  </a:lnTo>
                  <a:lnTo>
                    <a:pt x="23196" y="6682"/>
                  </a:lnTo>
                  <a:lnTo>
                    <a:pt x="9222" y="33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8927A2DB-D45A-4D1B-8E0A-D5C5DEA596E3}"/>
                </a:ext>
              </a:extLst>
            </p:cNvPr>
            <p:cNvSpPr/>
            <p:nvPr/>
          </p:nvSpPr>
          <p:spPr>
            <a:xfrm>
              <a:off x="0" y="4014163"/>
              <a:ext cx="57163" cy="31757"/>
            </a:xfrm>
            <a:custGeom>
              <a:avLst/>
              <a:gdLst>
                <a:gd name="connsiteX0" fmla="*/ 48271 w 57163"/>
                <a:gd name="connsiteY0" fmla="*/ 22865 h 31757"/>
                <a:gd name="connsiteX1" fmla="*/ 57163 w 57163"/>
                <a:gd name="connsiteY1" fmla="*/ 17784 h 31757"/>
                <a:gd name="connsiteX2" fmla="*/ 57163 w 57163"/>
                <a:gd name="connsiteY2" fmla="*/ 17784 h 31757"/>
                <a:gd name="connsiteX3" fmla="*/ 45731 w 57163"/>
                <a:gd name="connsiteY3" fmla="*/ 13973 h 31757"/>
                <a:gd name="connsiteX4" fmla="*/ 0 w 57163"/>
                <a:gd name="connsiteY4" fmla="*/ 0 h 31757"/>
                <a:gd name="connsiteX5" fmla="*/ 0 w 57163"/>
                <a:gd name="connsiteY5" fmla="*/ 15244 h 31757"/>
                <a:gd name="connsiteX6" fmla="*/ 52082 w 57163"/>
                <a:gd name="connsiteY6" fmla="*/ 31758 h 31757"/>
                <a:gd name="connsiteX7" fmla="*/ 48271 w 57163"/>
                <a:gd name="connsiteY7" fmla="*/ 22865 h 31757"/>
                <a:gd name="connsiteX8" fmla="*/ 48271 w 57163"/>
                <a:gd name="connsiteY8" fmla="*/ 22865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63" h="31757">
                  <a:moveTo>
                    <a:pt x="48271" y="22865"/>
                  </a:moveTo>
                  <a:cubicBezTo>
                    <a:pt x="49541" y="19055"/>
                    <a:pt x="53352" y="16514"/>
                    <a:pt x="57163" y="17784"/>
                  </a:cubicBezTo>
                  <a:cubicBezTo>
                    <a:pt x="57163" y="17784"/>
                    <a:pt x="57163" y="17784"/>
                    <a:pt x="57163" y="17784"/>
                  </a:cubicBezTo>
                  <a:lnTo>
                    <a:pt x="45731" y="13973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52082" y="31758"/>
                  </a:lnTo>
                  <a:cubicBezTo>
                    <a:pt x="48271" y="30487"/>
                    <a:pt x="45731" y="26676"/>
                    <a:pt x="48271" y="22865"/>
                  </a:cubicBezTo>
                  <a:cubicBezTo>
                    <a:pt x="47001" y="22865"/>
                    <a:pt x="47001" y="22865"/>
                    <a:pt x="48271" y="228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28E5F02D-CFC4-4672-547D-3A163C3C3E3C}"/>
                </a:ext>
              </a:extLst>
            </p:cNvPr>
            <p:cNvSpPr/>
            <p:nvPr/>
          </p:nvSpPr>
          <p:spPr>
            <a:xfrm>
              <a:off x="47940" y="4031617"/>
              <a:ext cx="162927" cy="60034"/>
            </a:xfrm>
            <a:custGeom>
              <a:avLst/>
              <a:gdLst>
                <a:gd name="connsiteX0" fmla="*/ 159117 w 162927"/>
                <a:gd name="connsiteY0" fmla="*/ 46062 h 60034"/>
                <a:gd name="connsiteX1" fmla="*/ 162928 w 162927"/>
                <a:gd name="connsiteY1" fmla="*/ 47332 h 60034"/>
                <a:gd name="connsiteX2" fmla="*/ 161658 w 162927"/>
                <a:gd name="connsiteY2" fmla="*/ 47332 h 60034"/>
                <a:gd name="connsiteX3" fmla="*/ 14304 w 162927"/>
                <a:gd name="connsiteY3" fmla="*/ 1601 h 60034"/>
                <a:gd name="connsiteX4" fmla="*/ 9222 w 162927"/>
                <a:gd name="connsiteY4" fmla="*/ 330 h 60034"/>
                <a:gd name="connsiteX5" fmla="*/ 330 w 162927"/>
                <a:gd name="connsiteY5" fmla="*/ 5412 h 60034"/>
                <a:gd name="connsiteX6" fmla="*/ 330 w 162927"/>
                <a:gd name="connsiteY6" fmla="*/ 5412 h 60034"/>
                <a:gd name="connsiteX7" fmla="*/ 5412 w 162927"/>
                <a:gd name="connsiteY7" fmla="*/ 14304 h 60034"/>
                <a:gd name="connsiteX8" fmla="*/ 5412 w 162927"/>
                <a:gd name="connsiteY8" fmla="*/ 14304 h 60034"/>
                <a:gd name="connsiteX9" fmla="*/ 5412 w 162927"/>
                <a:gd name="connsiteY9" fmla="*/ 14304 h 60034"/>
                <a:gd name="connsiteX10" fmla="*/ 142603 w 162927"/>
                <a:gd name="connsiteY10" fmla="*/ 56224 h 60034"/>
                <a:gd name="connsiteX11" fmla="*/ 154036 w 162927"/>
                <a:gd name="connsiteY11" fmla="*/ 60035 h 60034"/>
                <a:gd name="connsiteX12" fmla="*/ 154036 w 162927"/>
                <a:gd name="connsiteY12" fmla="*/ 54954 h 60034"/>
                <a:gd name="connsiteX13" fmla="*/ 159117 w 162927"/>
                <a:gd name="connsiteY13" fmla="*/ 46062 h 6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27" h="60034">
                  <a:moveTo>
                    <a:pt x="159117" y="46062"/>
                  </a:moveTo>
                  <a:cubicBezTo>
                    <a:pt x="160387" y="46062"/>
                    <a:pt x="161658" y="46062"/>
                    <a:pt x="162928" y="47332"/>
                  </a:cubicBezTo>
                  <a:lnTo>
                    <a:pt x="161658" y="47332"/>
                  </a:lnTo>
                  <a:lnTo>
                    <a:pt x="14304" y="1601"/>
                  </a:ln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330" y="5412"/>
                    <a:pt x="330" y="5412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5412" y="14304"/>
                  </a:lnTo>
                  <a:lnTo>
                    <a:pt x="142603" y="56224"/>
                  </a:lnTo>
                  <a:lnTo>
                    <a:pt x="154036" y="60035"/>
                  </a:lnTo>
                  <a:lnTo>
                    <a:pt x="154036" y="54954"/>
                  </a:lnTo>
                  <a:cubicBezTo>
                    <a:pt x="151495" y="51143"/>
                    <a:pt x="154036" y="47332"/>
                    <a:pt x="159117" y="460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B3F2A3AC-691D-6D29-8648-D1ED665855AF}"/>
                </a:ext>
              </a:extLst>
            </p:cNvPr>
            <p:cNvSpPr/>
            <p:nvPr/>
          </p:nvSpPr>
          <p:spPr>
            <a:xfrm>
              <a:off x="212456" y="4080536"/>
              <a:ext cx="952" cy="952"/>
            </a:xfrm>
            <a:custGeom>
              <a:avLst/>
              <a:gdLst>
                <a:gd name="connsiteX0" fmla="*/ 953 w 952"/>
                <a:gd name="connsiteY0" fmla="*/ 952 h 952"/>
                <a:gd name="connsiteX1" fmla="*/ 953 w 952"/>
                <a:gd name="connsiteY1" fmla="*/ 952 h 952"/>
                <a:gd name="connsiteX2" fmla="*/ 953 w 952"/>
                <a:gd name="connsiteY2" fmla="*/ 952 h 952"/>
                <a:gd name="connsiteX3" fmla="*/ 953 w 952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953" y="952"/>
                  </a:moveTo>
                  <a:cubicBezTo>
                    <a:pt x="953" y="952"/>
                    <a:pt x="953" y="-317"/>
                    <a:pt x="953" y="952"/>
                  </a:cubicBezTo>
                  <a:cubicBezTo>
                    <a:pt x="-318" y="-317"/>
                    <a:pt x="-318" y="-317"/>
                    <a:pt x="953" y="952"/>
                  </a:cubicBezTo>
                  <a:lnTo>
                    <a:pt x="953" y="9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5E9508B4-F874-69FC-A424-A3E789FE59F0}"/>
                </a:ext>
              </a:extLst>
            </p:cNvPr>
            <p:cNvSpPr/>
            <p:nvPr/>
          </p:nvSpPr>
          <p:spPr>
            <a:xfrm>
              <a:off x="214679" y="4082759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621C4427-E295-CDA1-560D-B4CF297AB2FF}"/>
                </a:ext>
              </a:extLst>
            </p:cNvPr>
            <p:cNvSpPr/>
            <p:nvPr/>
          </p:nvSpPr>
          <p:spPr>
            <a:xfrm>
              <a:off x="421737" y="6145734"/>
              <a:ext cx="66304" cy="476613"/>
            </a:xfrm>
            <a:custGeom>
              <a:avLst/>
              <a:gdLst>
                <a:gd name="connsiteX0" fmla="*/ 59704 w 66304"/>
                <a:gd name="connsiteY0" fmla="*/ 476364 h 476613"/>
                <a:gd name="connsiteX1" fmla="*/ 66055 w 66304"/>
                <a:gd name="connsiteY1" fmla="*/ 468743 h 476613"/>
                <a:gd name="connsiteX2" fmla="*/ 66055 w 66304"/>
                <a:gd name="connsiteY2" fmla="*/ 468743 h 476613"/>
                <a:gd name="connsiteX3" fmla="*/ 64785 w 66304"/>
                <a:gd name="connsiteY3" fmla="*/ 456040 h 476613"/>
                <a:gd name="connsiteX4" fmla="*/ 16514 w 66304"/>
                <a:gd name="connsiteY4" fmla="*/ 12703 h 476613"/>
                <a:gd name="connsiteX5" fmla="*/ 15244 w 66304"/>
                <a:gd name="connsiteY5" fmla="*/ 0 h 476613"/>
                <a:gd name="connsiteX6" fmla="*/ 8892 w 66304"/>
                <a:gd name="connsiteY6" fmla="*/ 8892 h 476613"/>
                <a:gd name="connsiteX7" fmla="*/ 0 w 66304"/>
                <a:gd name="connsiteY7" fmla="*/ 2541 h 476613"/>
                <a:gd name="connsiteX8" fmla="*/ 0 w 66304"/>
                <a:gd name="connsiteY8" fmla="*/ 2541 h 476613"/>
                <a:gd name="connsiteX9" fmla="*/ 50812 w 66304"/>
                <a:gd name="connsiteY9" fmla="*/ 470013 h 476613"/>
                <a:gd name="connsiteX10" fmla="*/ 59704 w 66304"/>
                <a:gd name="connsiteY10" fmla="*/ 476364 h 476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04" h="476613">
                  <a:moveTo>
                    <a:pt x="59704" y="476364"/>
                  </a:moveTo>
                  <a:cubicBezTo>
                    <a:pt x="63515" y="476364"/>
                    <a:pt x="67326" y="472554"/>
                    <a:pt x="66055" y="468743"/>
                  </a:cubicBezTo>
                  <a:cubicBezTo>
                    <a:pt x="66055" y="468743"/>
                    <a:pt x="66055" y="468743"/>
                    <a:pt x="66055" y="468743"/>
                  </a:cubicBezTo>
                  <a:lnTo>
                    <a:pt x="64785" y="456040"/>
                  </a:lnTo>
                  <a:lnTo>
                    <a:pt x="16514" y="1270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lnTo>
                    <a:pt x="0" y="2541"/>
                  </a:lnTo>
                  <a:lnTo>
                    <a:pt x="50812" y="470013"/>
                  </a:lnTo>
                  <a:cubicBezTo>
                    <a:pt x="52082" y="473824"/>
                    <a:pt x="55893" y="477635"/>
                    <a:pt x="59704" y="47636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0649E4A3-8F00-E564-BEF6-B026D9EFEE68}"/>
                </a:ext>
              </a:extLst>
            </p:cNvPr>
            <p:cNvSpPr/>
            <p:nvPr/>
          </p:nvSpPr>
          <p:spPr>
            <a:xfrm>
              <a:off x="2417367" y="2661288"/>
              <a:ext cx="650389" cy="423011"/>
            </a:xfrm>
            <a:custGeom>
              <a:avLst/>
              <a:gdLst>
                <a:gd name="connsiteX0" fmla="*/ 10162 w 650389"/>
                <a:gd name="connsiteY0" fmla="*/ 412849 h 423011"/>
                <a:gd name="connsiteX1" fmla="*/ 7622 w 650389"/>
                <a:gd name="connsiteY1" fmla="*/ 423012 h 423011"/>
                <a:gd name="connsiteX2" fmla="*/ 7622 w 650389"/>
                <a:gd name="connsiteY2" fmla="*/ 423012 h 423011"/>
                <a:gd name="connsiteX3" fmla="*/ 650390 w 650389"/>
                <a:gd name="connsiteY3" fmla="*/ 15244 h 423011"/>
                <a:gd name="connsiteX4" fmla="*/ 647849 w 650389"/>
                <a:gd name="connsiteY4" fmla="*/ 13973 h 423011"/>
                <a:gd name="connsiteX5" fmla="*/ 642768 w 650389"/>
                <a:gd name="connsiteY5" fmla="*/ 5081 h 423011"/>
                <a:gd name="connsiteX6" fmla="*/ 646579 w 650389"/>
                <a:gd name="connsiteY6" fmla="*/ 0 h 423011"/>
                <a:gd name="connsiteX7" fmla="*/ 646579 w 650389"/>
                <a:gd name="connsiteY7" fmla="*/ 0 h 423011"/>
                <a:gd name="connsiteX8" fmla="*/ 11433 w 650389"/>
                <a:gd name="connsiteY8" fmla="*/ 402687 h 423011"/>
                <a:gd name="connsiteX9" fmla="*/ 0 w 650389"/>
                <a:gd name="connsiteY9" fmla="*/ 409038 h 423011"/>
                <a:gd name="connsiteX10" fmla="*/ 10162 w 650389"/>
                <a:gd name="connsiteY10" fmla="*/ 412849 h 423011"/>
                <a:gd name="connsiteX11" fmla="*/ 10162 w 650389"/>
                <a:gd name="connsiteY11" fmla="*/ 412849 h 42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0389" h="423011">
                  <a:moveTo>
                    <a:pt x="10162" y="412849"/>
                  </a:moveTo>
                  <a:cubicBezTo>
                    <a:pt x="12703" y="416660"/>
                    <a:pt x="11433" y="420471"/>
                    <a:pt x="7622" y="423012"/>
                  </a:cubicBezTo>
                  <a:cubicBezTo>
                    <a:pt x="7622" y="423012"/>
                    <a:pt x="7622" y="423012"/>
                    <a:pt x="7622" y="423012"/>
                  </a:cubicBezTo>
                  <a:lnTo>
                    <a:pt x="650390" y="15244"/>
                  </a:lnTo>
                  <a:lnTo>
                    <a:pt x="647849" y="13973"/>
                  </a:lnTo>
                  <a:cubicBezTo>
                    <a:pt x="644039" y="12703"/>
                    <a:pt x="641498" y="8892"/>
                    <a:pt x="642768" y="5081"/>
                  </a:cubicBezTo>
                  <a:cubicBezTo>
                    <a:pt x="642768" y="2541"/>
                    <a:pt x="644039" y="1270"/>
                    <a:pt x="646579" y="0"/>
                  </a:cubicBezTo>
                  <a:lnTo>
                    <a:pt x="646579" y="0"/>
                  </a:lnTo>
                  <a:lnTo>
                    <a:pt x="11433" y="402687"/>
                  </a:lnTo>
                  <a:lnTo>
                    <a:pt x="0" y="409038"/>
                  </a:lnTo>
                  <a:cubicBezTo>
                    <a:pt x="2541" y="407768"/>
                    <a:pt x="6351" y="409038"/>
                    <a:pt x="10162" y="412849"/>
                  </a:cubicBezTo>
                  <a:cubicBezTo>
                    <a:pt x="8892" y="412849"/>
                    <a:pt x="8892" y="412849"/>
                    <a:pt x="10162" y="412849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604347AC-3D2C-273D-0C2E-1644A26C5978}"/>
                </a:ext>
              </a:extLst>
            </p:cNvPr>
            <p:cNvSpPr/>
            <p:nvPr/>
          </p:nvSpPr>
          <p:spPr>
            <a:xfrm>
              <a:off x="1897766" y="3070275"/>
              <a:ext cx="530523" cy="341814"/>
            </a:xfrm>
            <a:custGeom>
              <a:avLst/>
              <a:gdLst>
                <a:gd name="connsiteX0" fmla="*/ 529764 w 530523"/>
                <a:gd name="connsiteY0" fmla="*/ 3862 h 341814"/>
                <a:gd name="connsiteX1" fmla="*/ 519601 w 530523"/>
                <a:gd name="connsiteY1" fmla="*/ 1322 h 341814"/>
                <a:gd name="connsiteX2" fmla="*/ 519601 w 530523"/>
                <a:gd name="connsiteY2" fmla="*/ 1322 h 341814"/>
                <a:gd name="connsiteX3" fmla="*/ 515790 w 530523"/>
                <a:gd name="connsiteY3" fmla="*/ 3862 h 341814"/>
                <a:gd name="connsiteX4" fmla="*/ 14025 w 530523"/>
                <a:gd name="connsiteY4" fmla="*/ 321439 h 341814"/>
                <a:gd name="connsiteX5" fmla="*/ 3862 w 530523"/>
                <a:gd name="connsiteY5" fmla="*/ 327790 h 341814"/>
                <a:gd name="connsiteX6" fmla="*/ 1322 w 530523"/>
                <a:gd name="connsiteY6" fmla="*/ 337952 h 341814"/>
                <a:gd name="connsiteX7" fmla="*/ 11484 w 530523"/>
                <a:gd name="connsiteY7" fmla="*/ 340493 h 341814"/>
                <a:gd name="connsiteX8" fmla="*/ 527223 w 530523"/>
                <a:gd name="connsiteY8" fmla="*/ 14025 h 341814"/>
                <a:gd name="connsiteX9" fmla="*/ 529764 w 530523"/>
                <a:gd name="connsiteY9" fmla="*/ 3862 h 34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0523" h="341814">
                  <a:moveTo>
                    <a:pt x="529764" y="3862"/>
                  </a:moveTo>
                  <a:cubicBezTo>
                    <a:pt x="527223" y="51"/>
                    <a:pt x="523412" y="-1219"/>
                    <a:pt x="519601" y="1322"/>
                  </a:cubicBezTo>
                  <a:cubicBezTo>
                    <a:pt x="519601" y="1322"/>
                    <a:pt x="519601" y="1322"/>
                    <a:pt x="519601" y="1322"/>
                  </a:cubicBezTo>
                  <a:lnTo>
                    <a:pt x="515790" y="3862"/>
                  </a:lnTo>
                  <a:lnTo>
                    <a:pt x="14025" y="321439"/>
                  </a:lnTo>
                  <a:lnTo>
                    <a:pt x="3862" y="327790"/>
                  </a:lnTo>
                  <a:cubicBezTo>
                    <a:pt x="51" y="330331"/>
                    <a:pt x="-1219" y="334142"/>
                    <a:pt x="1322" y="337952"/>
                  </a:cubicBezTo>
                  <a:cubicBezTo>
                    <a:pt x="3862" y="341764"/>
                    <a:pt x="7673" y="343034"/>
                    <a:pt x="11484" y="340493"/>
                  </a:cubicBezTo>
                  <a:lnTo>
                    <a:pt x="527223" y="14025"/>
                  </a:lnTo>
                  <a:cubicBezTo>
                    <a:pt x="531034" y="11484"/>
                    <a:pt x="531034" y="7673"/>
                    <a:pt x="529764" y="38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6A9B4386-36EE-C1E6-9F04-A93D93B1FB44}"/>
                </a:ext>
              </a:extLst>
            </p:cNvPr>
            <p:cNvSpPr/>
            <p:nvPr/>
          </p:nvSpPr>
          <p:spPr>
            <a:xfrm>
              <a:off x="1656461" y="5224763"/>
              <a:ext cx="53601" cy="519804"/>
            </a:xfrm>
            <a:custGeom>
              <a:avLst/>
              <a:gdLst>
                <a:gd name="connsiteX0" fmla="*/ 7622 w 53601"/>
                <a:gd name="connsiteY0" fmla="*/ 8892 h 519804"/>
                <a:gd name="connsiteX1" fmla="*/ 0 w 53601"/>
                <a:gd name="connsiteY1" fmla="*/ 2541 h 519804"/>
                <a:gd name="connsiteX2" fmla="*/ 1270 w 53601"/>
                <a:gd name="connsiteY2" fmla="*/ 15244 h 519804"/>
                <a:gd name="connsiteX3" fmla="*/ 39379 w 53601"/>
                <a:gd name="connsiteY3" fmla="*/ 509392 h 519804"/>
                <a:gd name="connsiteX4" fmla="*/ 39379 w 53601"/>
                <a:gd name="connsiteY4" fmla="*/ 513203 h 519804"/>
                <a:gd name="connsiteX5" fmla="*/ 47001 w 53601"/>
                <a:gd name="connsiteY5" fmla="*/ 519555 h 519804"/>
                <a:gd name="connsiteX6" fmla="*/ 47001 w 53601"/>
                <a:gd name="connsiteY6" fmla="*/ 519555 h 519804"/>
                <a:gd name="connsiteX7" fmla="*/ 53352 w 53601"/>
                <a:gd name="connsiteY7" fmla="*/ 511933 h 519804"/>
                <a:gd name="connsiteX8" fmla="*/ 53352 w 53601"/>
                <a:gd name="connsiteY8" fmla="*/ 511933 h 519804"/>
                <a:gd name="connsiteX9" fmla="*/ 13973 w 53601"/>
                <a:gd name="connsiteY9" fmla="*/ 0 h 519804"/>
                <a:gd name="connsiteX10" fmla="*/ 7622 w 53601"/>
                <a:gd name="connsiteY10" fmla="*/ 8892 h 519804"/>
                <a:gd name="connsiteX11" fmla="*/ 7622 w 53601"/>
                <a:gd name="connsiteY11" fmla="*/ 8892 h 51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01" h="519804">
                  <a:moveTo>
                    <a:pt x="7622" y="8892"/>
                  </a:moveTo>
                  <a:cubicBezTo>
                    <a:pt x="3811" y="8892"/>
                    <a:pt x="0" y="6352"/>
                    <a:pt x="0" y="2541"/>
                  </a:cubicBezTo>
                  <a:lnTo>
                    <a:pt x="1270" y="15244"/>
                  </a:lnTo>
                  <a:lnTo>
                    <a:pt x="39379" y="509392"/>
                  </a:lnTo>
                  <a:lnTo>
                    <a:pt x="39379" y="513203"/>
                  </a:lnTo>
                  <a:cubicBezTo>
                    <a:pt x="39379" y="517014"/>
                    <a:pt x="43190" y="520825"/>
                    <a:pt x="47001" y="519555"/>
                  </a:cubicBezTo>
                  <a:cubicBezTo>
                    <a:pt x="47001" y="519555"/>
                    <a:pt x="47001" y="519555"/>
                    <a:pt x="47001" y="519555"/>
                  </a:cubicBezTo>
                  <a:cubicBezTo>
                    <a:pt x="50812" y="519555"/>
                    <a:pt x="54623" y="515744"/>
                    <a:pt x="53352" y="511933"/>
                  </a:cubicBezTo>
                  <a:cubicBezTo>
                    <a:pt x="53352" y="511933"/>
                    <a:pt x="53352" y="511933"/>
                    <a:pt x="53352" y="511933"/>
                  </a:cubicBezTo>
                  <a:lnTo>
                    <a:pt x="13973" y="0"/>
                  </a:lnTo>
                  <a:cubicBezTo>
                    <a:pt x="15244" y="5082"/>
                    <a:pt x="11433" y="8892"/>
                    <a:pt x="7622" y="8892"/>
                  </a:cubicBezTo>
                  <a:cubicBezTo>
                    <a:pt x="7622" y="8892"/>
                    <a:pt x="7622" y="8892"/>
                    <a:pt x="7622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8C21C13A-A2CE-057C-062A-38205E9CDC8C}"/>
                </a:ext>
              </a:extLst>
            </p:cNvPr>
            <p:cNvSpPr/>
            <p:nvPr/>
          </p:nvSpPr>
          <p:spPr>
            <a:xfrm>
              <a:off x="374736" y="5707479"/>
              <a:ext cx="62244" cy="447147"/>
            </a:xfrm>
            <a:custGeom>
              <a:avLst/>
              <a:gdLst>
                <a:gd name="connsiteX0" fmla="*/ 55893 w 62244"/>
                <a:gd name="connsiteY0" fmla="*/ 447147 h 447147"/>
                <a:gd name="connsiteX1" fmla="*/ 62244 w 62244"/>
                <a:gd name="connsiteY1" fmla="*/ 439526 h 447147"/>
                <a:gd name="connsiteX2" fmla="*/ 62244 w 62244"/>
                <a:gd name="connsiteY2" fmla="*/ 434444 h 447147"/>
                <a:gd name="connsiteX3" fmla="*/ 16514 w 62244"/>
                <a:gd name="connsiteY3" fmla="*/ 11433 h 447147"/>
                <a:gd name="connsiteX4" fmla="*/ 15244 w 62244"/>
                <a:gd name="connsiteY4" fmla="*/ 0 h 447147"/>
                <a:gd name="connsiteX5" fmla="*/ 8892 w 62244"/>
                <a:gd name="connsiteY5" fmla="*/ 8892 h 447147"/>
                <a:gd name="connsiteX6" fmla="*/ 0 w 62244"/>
                <a:gd name="connsiteY6" fmla="*/ 2541 h 447147"/>
                <a:gd name="connsiteX7" fmla="*/ 0 w 62244"/>
                <a:gd name="connsiteY7" fmla="*/ 1270 h 447147"/>
                <a:gd name="connsiteX8" fmla="*/ 47001 w 62244"/>
                <a:gd name="connsiteY8" fmla="*/ 439526 h 447147"/>
                <a:gd name="connsiteX9" fmla="*/ 55893 w 62244"/>
                <a:gd name="connsiteY9" fmla="*/ 447147 h 44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244" h="447147">
                  <a:moveTo>
                    <a:pt x="55893" y="447147"/>
                  </a:moveTo>
                  <a:cubicBezTo>
                    <a:pt x="59704" y="447147"/>
                    <a:pt x="62244" y="443337"/>
                    <a:pt x="62244" y="439526"/>
                  </a:cubicBezTo>
                  <a:lnTo>
                    <a:pt x="62244" y="434444"/>
                  </a:lnTo>
                  <a:lnTo>
                    <a:pt x="16514" y="11433"/>
                  </a:lnTo>
                  <a:lnTo>
                    <a:pt x="15244" y="0"/>
                  </a:lnTo>
                  <a:cubicBezTo>
                    <a:pt x="1651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lnTo>
                    <a:pt x="47001" y="439526"/>
                  </a:lnTo>
                  <a:cubicBezTo>
                    <a:pt x="48271" y="444607"/>
                    <a:pt x="52082" y="447147"/>
                    <a:pt x="55893" y="44714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38C8A5D6-69C5-3F52-D01A-6ECA820DA41B}"/>
                </a:ext>
              </a:extLst>
            </p:cNvPr>
            <p:cNvSpPr/>
            <p:nvPr/>
          </p:nvSpPr>
          <p:spPr>
            <a:xfrm>
              <a:off x="3768959" y="5486446"/>
              <a:ext cx="16513" cy="74947"/>
            </a:xfrm>
            <a:custGeom>
              <a:avLst/>
              <a:gdLst>
                <a:gd name="connsiteX0" fmla="*/ 8892 w 16513"/>
                <a:gd name="connsiteY0" fmla="*/ 74948 h 74947"/>
                <a:gd name="connsiteX1" fmla="*/ 16514 w 16513"/>
                <a:gd name="connsiteY1" fmla="*/ 67326 h 74947"/>
                <a:gd name="connsiteX2" fmla="*/ 16514 w 16513"/>
                <a:gd name="connsiteY2" fmla="*/ 67326 h 74947"/>
                <a:gd name="connsiteX3" fmla="*/ 16514 w 16513"/>
                <a:gd name="connsiteY3" fmla="*/ 67326 h 74947"/>
                <a:gd name="connsiteX4" fmla="*/ 16514 w 16513"/>
                <a:gd name="connsiteY4" fmla="*/ 62245 h 74947"/>
                <a:gd name="connsiteX5" fmla="*/ 15243 w 16513"/>
                <a:gd name="connsiteY5" fmla="*/ 10163 h 74947"/>
                <a:gd name="connsiteX6" fmla="*/ 15243 w 16513"/>
                <a:gd name="connsiteY6" fmla="*/ 0 h 74947"/>
                <a:gd name="connsiteX7" fmla="*/ 7621 w 16513"/>
                <a:gd name="connsiteY7" fmla="*/ 7622 h 74947"/>
                <a:gd name="connsiteX8" fmla="*/ 0 w 16513"/>
                <a:gd name="connsiteY8" fmla="*/ 0 h 74947"/>
                <a:gd name="connsiteX9" fmla="*/ 0 w 16513"/>
                <a:gd name="connsiteY9" fmla="*/ 0 h 74947"/>
                <a:gd name="connsiteX10" fmla="*/ 1270 w 16513"/>
                <a:gd name="connsiteY10" fmla="*/ 68596 h 74947"/>
                <a:gd name="connsiteX11" fmla="*/ 1270 w 16513"/>
                <a:gd name="connsiteY11" fmla="*/ 68596 h 74947"/>
                <a:gd name="connsiteX12" fmla="*/ 8892 w 16513"/>
                <a:gd name="connsiteY12" fmla="*/ 74948 h 74947"/>
                <a:gd name="connsiteX13" fmla="*/ 8892 w 16513"/>
                <a:gd name="connsiteY13" fmla="*/ 74948 h 74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513" h="74947">
                  <a:moveTo>
                    <a:pt x="8892" y="74948"/>
                  </a:moveTo>
                  <a:cubicBezTo>
                    <a:pt x="12703" y="74948"/>
                    <a:pt x="16514" y="71137"/>
                    <a:pt x="16514" y="67326"/>
                  </a:cubicBezTo>
                  <a:cubicBezTo>
                    <a:pt x="16514" y="67326"/>
                    <a:pt x="16514" y="67326"/>
                    <a:pt x="16514" y="67326"/>
                  </a:cubicBezTo>
                  <a:lnTo>
                    <a:pt x="16514" y="67326"/>
                  </a:lnTo>
                  <a:lnTo>
                    <a:pt x="16514" y="62245"/>
                  </a:lnTo>
                  <a:lnTo>
                    <a:pt x="15243" y="10163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1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0" y="68596"/>
                  </a:lnTo>
                  <a:lnTo>
                    <a:pt x="1270" y="68596"/>
                  </a:lnTo>
                  <a:cubicBezTo>
                    <a:pt x="1270" y="71137"/>
                    <a:pt x="5081" y="74948"/>
                    <a:pt x="8892" y="74948"/>
                  </a:cubicBezTo>
                  <a:cubicBezTo>
                    <a:pt x="8892" y="74948"/>
                    <a:pt x="8892" y="74948"/>
                    <a:pt x="8892" y="7494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0DC94766-0F8B-EA0F-4B45-1666BEF536BF}"/>
                </a:ext>
              </a:extLst>
            </p:cNvPr>
            <p:cNvSpPr/>
            <p:nvPr/>
          </p:nvSpPr>
          <p:spPr>
            <a:xfrm>
              <a:off x="3753715" y="4950378"/>
              <a:ext cx="30486" cy="542419"/>
            </a:xfrm>
            <a:custGeom>
              <a:avLst/>
              <a:gdLst>
                <a:gd name="connsiteX0" fmla="*/ 22865 w 30486"/>
                <a:gd name="connsiteY0" fmla="*/ 542420 h 542419"/>
                <a:gd name="connsiteX1" fmla="*/ 30487 w 30486"/>
                <a:gd name="connsiteY1" fmla="*/ 534798 h 542419"/>
                <a:gd name="connsiteX2" fmla="*/ 30487 w 30486"/>
                <a:gd name="connsiteY2" fmla="*/ 534798 h 542419"/>
                <a:gd name="connsiteX3" fmla="*/ 30487 w 30486"/>
                <a:gd name="connsiteY3" fmla="*/ 529717 h 542419"/>
                <a:gd name="connsiteX4" fmla="*/ 15244 w 30486"/>
                <a:gd name="connsiteY4" fmla="*/ 3811 h 542419"/>
                <a:gd name="connsiteX5" fmla="*/ 15244 w 30486"/>
                <a:gd name="connsiteY5" fmla="*/ 0 h 542419"/>
                <a:gd name="connsiteX6" fmla="*/ 7622 w 30486"/>
                <a:gd name="connsiteY6" fmla="*/ 7622 h 542419"/>
                <a:gd name="connsiteX7" fmla="*/ 0 w 30486"/>
                <a:gd name="connsiteY7" fmla="*/ 0 h 542419"/>
                <a:gd name="connsiteX8" fmla="*/ 0 w 30486"/>
                <a:gd name="connsiteY8" fmla="*/ 0 h 542419"/>
                <a:gd name="connsiteX9" fmla="*/ 15244 w 30486"/>
                <a:gd name="connsiteY9" fmla="*/ 534798 h 542419"/>
                <a:gd name="connsiteX10" fmla="*/ 22865 w 30486"/>
                <a:gd name="connsiteY10" fmla="*/ 542420 h 54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6" h="542419">
                  <a:moveTo>
                    <a:pt x="22865" y="542420"/>
                  </a:moveTo>
                  <a:cubicBezTo>
                    <a:pt x="26676" y="542420"/>
                    <a:pt x="30487" y="538609"/>
                    <a:pt x="30487" y="534798"/>
                  </a:cubicBezTo>
                  <a:cubicBezTo>
                    <a:pt x="30487" y="534798"/>
                    <a:pt x="30487" y="534798"/>
                    <a:pt x="30487" y="534798"/>
                  </a:cubicBezTo>
                  <a:lnTo>
                    <a:pt x="30487" y="529717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244" y="534798"/>
                  </a:lnTo>
                  <a:cubicBezTo>
                    <a:pt x="15244" y="539880"/>
                    <a:pt x="17784" y="542420"/>
                    <a:pt x="22865" y="54242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7C202990-0E0A-6616-E769-5AF478B14583}"/>
                </a:ext>
              </a:extLst>
            </p:cNvPr>
            <p:cNvSpPr/>
            <p:nvPr/>
          </p:nvSpPr>
          <p:spPr>
            <a:xfrm>
              <a:off x="3735931" y="4279657"/>
              <a:ext cx="33027" cy="678342"/>
            </a:xfrm>
            <a:custGeom>
              <a:avLst/>
              <a:gdLst>
                <a:gd name="connsiteX0" fmla="*/ 25406 w 33027"/>
                <a:gd name="connsiteY0" fmla="*/ 678343 h 678342"/>
                <a:gd name="connsiteX1" fmla="*/ 33028 w 33027"/>
                <a:gd name="connsiteY1" fmla="*/ 670721 h 678342"/>
                <a:gd name="connsiteX2" fmla="*/ 33028 w 33027"/>
                <a:gd name="connsiteY2" fmla="*/ 656748 h 678342"/>
                <a:gd name="connsiteX3" fmla="*/ 15243 w 33027"/>
                <a:gd name="connsiteY3" fmla="*/ 10163 h 678342"/>
                <a:gd name="connsiteX4" fmla="*/ 15243 w 33027"/>
                <a:gd name="connsiteY4" fmla="*/ 0 h 678342"/>
                <a:gd name="connsiteX5" fmla="*/ 7622 w 33027"/>
                <a:gd name="connsiteY5" fmla="*/ 7622 h 678342"/>
                <a:gd name="connsiteX6" fmla="*/ 0 w 33027"/>
                <a:gd name="connsiteY6" fmla="*/ 0 h 678342"/>
                <a:gd name="connsiteX7" fmla="*/ 19054 w 33027"/>
                <a:gd name="connsiteY7" fmla="*/ 670721 h 678342"/>
                <a:gd name="connsiteX8" fmla="*/ 25406 w 33027"/>
                <a:gd name="connsiteY8" fmla="*/ 678343 h 67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27" h="678342">
                  <a:moveTo>
                    <a:pt x="25406" y="678343"/>
                  </a:moveTo>
                  <a:cubicBezTo>
                    <a:pt x="29217" y="678343"/>
                    <a:pt x="33028" y="674532"/>
                    <a:pt x="33028" y="670721"/>
                  </a:cubicBezTo>
                  <a:lnTo>
                    <a:pt x="33028" y="656748"/>
                  </a:lnTo>
                  <a:lnTo>
                    <a:pt x="15243" y="10163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19054" y="670721"/>
                  </a:lnTo>
                  <a:cubicBezTo>
                    <a:pt x="17784" y="674532"/>
                    <a:pt x="21595" y="678343"/>
                    <a:pt x="25406" y="67834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A35AB587-70F5-83D2-0E2D-ED6668F0F265}"/>
                </a:ext>
              </a:extLst>
            </p:cNvPr>
            <p:cNvSpPr/>
            <p:nvPr/>
          </p:nvSpPr>
          <p:spPr>
            <a:xfrm>
              <a:off x="3707985" y="3343442"/>
              <a:ext cx="40649" cy="942565"/>
            </a:xfrm>
            <a:custGeom>
              <a:avLst/>
              <a:gdLst>
                <a:gd name="connsiteX0" fmla="*/ 0 w 40649"/>
                <a:gd name="connsiteY0" fmla="*/ 6352 h 942565"/>
                <a:gd name="connsiteX1" fmla="*/ 0 w 40649"/>
                <a:gd name="connsiteY1" fmla="*/ 11433 h 942565"/>
                <a:gd name="connsiteX2" fmla="*/ 0 w 40649"/>
                <a:gd name="connsiteY2" fmla="*/ 19055 h 942565"/>
                <a:gd name="connsiteX3" fmla="*/ 25406 w 40649"/>
                <a:gd name="connsiteY3" fmla="*/ 934944 h 942565"/>
                <a:gd name="connsiteX4" fmla="*/ 33028 w 40649"/>
                <a:gd name="connsiteY4" fmla="*/ 942566 h 942565"/>
                <a:gd name="connsiteX5" fmla="*/ 40650 w 40649"/>
                <a:gd name="connsiteY5" fmla="*/ 934944 h 942565"/>
                <a:gd name="connsiteX6" fmla="*/ 40650 w 40649"/>
                <a:gd name="connsiteY6" fmla="*/ 929863 h 942565"/>
                <a:gd name="connsiteX7" fmla="*/ 15244 w 40649"/>
                <a:gd name="connsiteY7" fmla="*/ 5081 h 942565"/>
                <a:gd name="connsiteX8" fmla="*/ 15244 w 40649"/>
                <a:gd name="connsiteY8" fmla="*/ 5081 h 942565"/>
                <a:gd name="connsiteX9" fmla="*/ 15244 w 40649"/>
                <a:gd name="connsiteY9" fmla="*/ 3811 h 942565"/>
                <a:gd name="connsiteX10" fmla="*/ 15244 w 40649"/>
                <a:gd name="connsiteY10" fmla="*/ 3811 h 942565"/>
                <a:gd name="connsiteX11" fmla="*/ 15244 w 40649"/>
                <a:gd name="connsiteY11" fmla="*/ 2540 h 942565"/>
                <a:gd name="connsiteX12" fmla="*/ 13973 w 40649"/>
                <a:gd name="connsiteY12" fmla="*/ 1270 h 942565"/>
                <a:gd name="connsiteX13" fmla="*/ 13973 w 40649"/>
                <a:gd name="connsiteY13" fmla="*/ 1270 h 942565"/>
                <a:gd name="connsiteX14" fmla="*/ 12703 w 40649"/>
                <a:gd name="connsiteY14" fmla="*/ 0 h 942565"/>
                <a:gd name="connsiteX15" fmla="*/ 11433 w 40649"/>
                <a:gd name="connsiteY15" fmla="*/ 0 h 942565"/>
                <a:gd name="connsiteX16" fmla="*/ 11433 w 40649"/>
                <a:gd name="connsiteY16" fmla="*/ 0 h 942565"/>
                <a:gd name="connsiteX17" fmla="*/ 10163 w 40649"/>
                <a:gd name="connsiteY17" fmla="*/ 0 h 942565"/>
                <a:gd name="connsiteX18" fmla="*/ 7622 w 40649"/>
                <a:gd name="connsiteY18" fmla="*/ 0 h 942565"/>
                <a:gd name="connsiteX19" fmla="*/ 0 w 40649"/>
                <a:gd name="connsiteY19" fmla="*/ 6352 h 94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649" h="942565">
                  <a:moveTo>
                    <a:pt x="0" y="6352"/>
                  </a:moveTo>
                  <a:lnTo>
                    <a:pt x="0" y="11433"/>
                  </a:lnTo>
                  <a:lnTo>
                    <a:pt x="0" y="19055"/>
                  </a:lnTo>
                  <a:lnTo>
                    <a:pt x="25406" y="934944"/>
                  </a:lnTo>
                  <a:cubicBezTo>
                    <a:pt x="25406" y="938755"/>
                    <a:pt x="29217" y="942566"/>
                    <a:pt x="33028" y="942566"/>
                  </a:cubicBezTo>
                  <a:cubicBezTo>
                    <a:pt x="36838" y="942566"/>
                    <a:pt x="40650" y="938755"/>
                    <a:pt x="40650" y="934944"/>
                  </a:cubicBezTo>
                  <a:lnTo>
                    <a:pt x="40650" y="929863"/>
                  </a:lnTo>
                  <a:lnTo>
                    <a:pt x="15244" y="5081"/>
                  </a:lnTo>
                  <a:lnTo>
                    <a:pt x="15244" y="5081"/>
                  </a:lnTo>
                  <a:cubicBezTo>
                    <a:pt x="15244" y="5081"/>
                    <a:pt x="15244" y="3811"/>
                    <a:pt x="15244" y="3811"/>
                  </a:cubicBezTo>
                  <a:lnTo>
                    <a:pt x="15244" y="3811"/>
                  </a:lnTo>
                  <a:lnTo>
                    <a:pt x="15244" y="2540"/>
                  </a:lnTo>
                  <a:lnTo>
                    <a:pt x="13973" y="1270"/>
                  </a:lnTo>
                  <a:lnTo>
                    <a:pt x="13973" y="1270"/>
                  </a:lnTo>
                  <a:lnTo>
                    <a:pt x="12703" y="0"/>
                  </a:lnTo>
                  <a:lnTo>
                    <a:pt x="11433" y="0"/>
                  </a:lnTo>
                  <a:lnTo>
                    <a:pt x="11433" y="0"/>
                  </a:lnTo>
                  <a:lnTo>
                    <a:pt x="10163" y="0"/>
                  </a:lnTo>
                  <a:cubicBezTo>
                    <a:pt x="8892" y="0"/>
                    <a:pt x="8892" y="0"/>
                    <a:pt x="7622" y="0"/>
                  </a:cubicBezTo>
                  <a:cubicBezTo>
                    <a:pt x="5081" y="0"/>
                    <a:pt x="1270" y="2540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B6269FE2-6F25-B445-545B-4FD3E3DC336E}"/>
                </a:ext>
              </a:extLst>
            </p:cNvPr>
            <p:cNvSpPr/>
            <p:nvPr/>
          </p:nvSpPr>
          <p:spPr>
            <a:xfrm>
              <a:off x="260410" y="4648045"/>
              <a:ext cx="129819" cy="1068326"/>
            </a:xfrm>
            <a:custGeom>
              <a:avLst/>
              <a:gdLst>
                <a:gd name="connsiteX0" fmla="*/ 123218 w 129819"/>
                <a:gd name="connsiteY0" fmla="*/ 1068327 h 1068326"/>
                <a:gd name="connsiteX1" fmla="*/ 129570 w 129819"/>
                <a:gd name="connsiteY1" fmla="*/ 1060705 h 1068326"/>
                <a:gd name="connsiteX2" fmla="*/ 129570 w 129819"/>
                <a:gd name="connsiteY2" fmla="*/ 1055623 h 1068326"/>
                <a:gd name="connsiteX3" fmla="*/ 16514 w 129819"/>
                <a:gd name="connsiteY3" fmla="*/ 11433 h 1068326"/>
                <a:gd name="connsiteX4" fmla="*/ 15244 w 129819"/>
                <a:gd name="connsiteY4" fmla="*/ 0 h 1068326"/>
                <a:gd name="connsiteX5" fmla="*/ 8892 w 129819"/>
                <a:gd name="connsiteY5" fmla="*/ 8892 h 1068326"/>
                <a:gd name="connsiteX6" fmla="*/ 0 w 129819"/>
                <a:gd name="connsiteY6" fmla="*/ 2541 h 1068326"/>
                <a:gd name="connsiteX7" fmla="*/ 114326 w 129819"/>
                <a:gd name="connsiteY7" fmla="*/ 1063245 h 1068326"/>
                <a:gd name="connsiteX8" fmla="*/ 123218 w 129819"/>
                <a:gd name="connsiteY8" fmla="*/ 1068327 h 106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819" h="1068326">
                  <a:moveTo>
                    <a:pt x="123218" y="1068327"/>
                  </a:moveTo>
                  <a:cubicBezTo>
                    <a:pt x="127029" y="1068327"/>
                    <a:pt x="130840" y="1064516"/>
                    <a:pt x="129570" y="1060705"/>
                  </a:cubicBezTo>
                  <a:lnTo>
                    <a:pt x="129570" y="1055623"/>
                  </a:lnTo>
                  <a:lnTo>
                    <a:pt x="16514" y="1143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lnTo>
                    <a:pt x="114326" y="1063245"/>
                  </a:lnTo>
                  <a:cubicBezTo>
                    <a:pt x="115597" y="1065786"/>
                    <a:pt x="119408" y="1068327"/>
                    <a:pt x="123218" y="1068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C8E86D3A-1374-EE7D-0A78-C0185249C416}"/>
                </a:ext>
              </a:extLst>
            </p:cNvPr>
            <p:cNvSpPr/>
            <p:nvPr/>
          </p:nvSpPr>
          <p:spPr>
            <a:xfrm>
              <a:off x="199186" y="4078949"/>
              <a:ext cx="75445" cy="576718"/>
            </a:xfrm>
            <a:custGeom>
              <a:avLst/>
              <a:gdLst>
                <a:gd name="connsiteX0" fmla="*/ 68845 w 75445"/>
                <a:gd name="connsiteY0" fmla="*/ 576718 h 576718"/>
                <a:gd name="connsiteX1" fmla="*/ 75196 w 75445"/>
                <a:gd name="connsiteY1" fmla="*/ 569096 h 576718"/>
                <a:gd name="connsiteX2" fmla="*/ 75196 w 75445"/>
                <a:gd name="connsiteY2" fmla="*/ 564015 h 576718"/>
                <a:gd name="connsiteX3" fmla="*/ 14222 w 75445"/>
                <a:gd name="connsiteY3" fmla="*/ 6352 h 576718"/>
                <a:gd name="connsiteX4" fmla="*/ 14222 w 75445"/>
                <a:gd name="connsiteY4" fmla="*/ 6352 h 576718"/>
                <a:gd name="connsiteX5" fmla="*/ 14222 w 75445"/>
                <a:gd name="connsiteY5" fmla="*/ 6352 h 576718"/>
                <a:gd name="connsiteX6" fmla="*/ 14222 w 75445"/>
                <a:gd name="connsiteY6" fmla="*/ 6352 h 576718"/>
                <a:gd name="connsiteX7" fmla="*/ 12952 w 75445"/>
                <a:gd name="connsiteY7" fmla="*/ 3811 h 576718"/>
                <a:gd name="connsiteX8" fmla="*/ 12952 w 75445"/>
                <a:gd name="connsiteY8" fmla="*/ 3811 h 576718"/>
                <a:gd name="connsiteX9" fmla="*/ 12952 w 75445"/>
                <a:gd name="connsiteY9" fmla="*/ 2540 h 576718"/>
                <a:gd name="connsiteX10" fmla="*/ 11682 w 75445"/>
                <a:gd name="connsiteY10" fmla="*/ 1270 h 576718"/>
                <a:gd name="connsiteX11" fmla="*/ 11682 w 75445"/>
                <a:gd name="connsiteY11" fmla="*/ 1270 h 576718"/>
                <a:gd name="connsiteX12" fmla="*/ 10412 w 75445"/>
                <a:gd name="connsiteY12" fmla="*/ 1270 h 576718"/>
                <a:gd name="connsiteX13" fmla="*/ 10412 w 75445"/>
                <a:gd name="connsiteY13" fmla="*/ 1270 h 576718"/>
                <a:gd name="connsiteX14" fmla="*/ 6601 w 75445"/>
                <a:gd name="connsiteY14" fmla="*/ 0 h 576718"/>
                <a:gd name="connsiteX15" fmla="*/ 249 w 75445"/>
                <a:gd name="connsiteY15" fmla="*/ 7622 h 576718"/>
                <a:gd name="connsiteX16" fmla="*/ 249 w 75445"/>
                <a:gd name="connsiteY16" fmla="*/ 12703 h 576718"/>
                <a:gd name="connsiteX17" fmla="*/ 1519 w 75445"/>
                <a:gd name="connsiteY17" fmla="*/ 19055 h 576718"/>
                <a:gd name="connsiteX18" fmla="*/ 59953 w 75445"/>
                <a:gd name="connsiteY18" fmla="*/ 569096 h 576718"/>
                <a:gd name="connsiteX19" fmla="*/ 68845 w 75445"/>
                <a:gd name="connsiteY19" fmla="*/ 576718 h 5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445" h="576718">
                  <a:moveTo>
                    <a:pt x="68845" y="576718"/>
                  </a:moveTo>
                  <a:cubicBezTo>
                    <a:pt x="72656" y="576718"/>
                    <a:pt x="76467" y="572908"/>
                    <a:pt x="75196" y="569096"/>
                  </a:cubicBezTo>
                  <a:lnTo>
                    <a:pt x="75196" y="564015"/>
                  </a:lnTo>
                  <a:lnTo>
                    <a:pt x="14222" y="6352"/>
                  </a:lnTo>
                  <a:lnTo>
                    <a:pt x="14222" y="6352"/>
                  </a:lnTo>
                  <a:lnTo>
                    <a:pt x="14222" y="6352"/>
                  </a:lnTo>
                  <a:lnTo>
                    <a:pt x="14222" y="6352"/>
                  </a:lnTo>
                  <a:cubicBezTo>
                    <a:pt x="14222" y="5081"/>
                    <a:pt x="14222" y="5081"/>
                    <a:pt x="12952" y="3811"/>
                  </a:cubicBezTo>
                  <a:lnTo>
                    <a:pt x="12952" y="3811"/>
                  </a:lnTo>
                  <a:lnTo>
                    <a:pt x="12952" y="2540"/>
                  </a:lnTo>
                  <a:cubicBezTo>
                    <a:pt x="12952" y="2540"/>
                    <a:pt x="11682" y="1270"/>
                    <a:pt x="11682" y="1270"/>
                  </a:cubicBezTo>
                  <a:lnTo>
                    <a:pt x="11682" y="1270"/>
                  </a:lnTo>
                  <a:lnTo>
                    <a:pt x="10412" y="1270"/>
                  </a:lnTo>
                  <a:lnTo>
                    <a:pt x="10412" y="1270"/>
                  </a:lnTo>
                  <a:cubicBezTo>
                    <a:pt x="9141" y="1270"/>
                    <a:pt x="787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lnTo>
                    <a:pt x="249" y="12703"/>
                  </a:lnTo>
                  <a:lnTo>
                    <a:pt x="1519" y="19055"/>
                  </a:lnTo>
                  <a:lnTo>
                    <a:pt x="59953" y="569096"/>
                  </a:lnTo>
                  <a:cubicBezTo>
                    <a:pt x="62494" y="574178"/>
                    <a:pt x="65034" y="576718"/>
                    <a:pt x="68845" y="57671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3E1DD50F-8C34-9060-C124-0667C9C412F6}"/>
                </a:ext>
              </a:extLst>
            </p:cNvPr>
            <p:cNvSpPr/>
            <p:nvPr/>
          </p:nvSpPr>
          <p:spPr>
            <a:xfrm>
              <a:off x="1646299" y="5100274"/>
              <a:ext cx="23114" cy="133631"/>
            </a:xfrm>
            <a:custGeom>
              <a:avLst/>
              <a:gdLst>
                <a:gd name="connsiteX0" fmla="*/ 7622 w 23114"/>
                <a:gd name="connsiteY0" fmla="*/ 7622 h 133631"/>
                <a:gd name="connsiteX1" fmla="*/ 0 w 23114"/>
                <a:gd name="connsiteY1" fmla="*/ 1270 h 133631"/>
                <a:gd name="connsiteX2" fmla="*/ 0 w 23114"/>
                <a:gd name="connsiteY2" fmla="*/ 1270 h 133631"/>
                <a:gd name="connsiteX3" fmla="*/ 0 w 23114"/>
                <a:gd name="connsiteY3" fmla="*/ 6352 h 133631"/>
                <a:gd name="connsiteX4" fmla="*/ 8892 w 23114"/>
                <a:gd name="connsiteY4" fmla="*/ 123220 h 133631"/>
                <a:gd name="connsiteX5" fmla="*/ 8892 w 23114"/>
                <a:gd name="connsiteY5" fmla="*/ 127030 h 133631"/>
                <a:gd name="connsiteX6" fmla="*/ 16514 w 23114"/>
                <a:gd name="connsiteY6" fmla="*/ 133382 h 133631"/>
                <a:gd name="connsiteX7" fmla="*/ 22865 w 23114"/>
                <a:gd name="connsiteY7" fmla="*/ 125760 h 133631"/>
                <a:gd name="connsiteX8" fmla="*/ 12703 w 23114"/>
                <a:gd name="connsiteY8" fmla="*/ 0 h 133631"/>
                <a:gd name="connsiteX9" fmla="*/ 7622 w 23114"/>
                <a:gd name="connsiteY9" fmla="*/ 7622 h 13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14" h="133631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8892" y="123220"/>
                  </a:lnTo>
                  <a:lnTo>
                    <a:pt x="8892" y="127030"/>
                  </a:lnTo>
                  <a:cubicBezTo>
                    <a:pt x="8892" y="130841"/>
                    <a:pt x="12703" y="134652"/>
                    <a:pt x="16514" y="133382"/>
                  </a:cubicBezTo>
                  <a:cubicBezTo>
                    <a:pt x="20325" y="133382"/>
                    <a:pt x="24135" y="129571"/>
                    <a:pt x="22865" y="125760"/>
                  </a:cubicBezTo>
                  <a:lnTo>
                    <a:pt x="12703" y="0"/>
                  </a:lnTo>
                  <a:cubicBezTo>
                    <a:pt x="1524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6BB34501-BFCD-50F6-BEE6-9B62B5B13848}"/>
                </a:ext>
              </a:extLst>
            </p:cNvPr>
            <p:cNvSpPr/>
            <p:nvPr/>
          </p:nvSpPr>
          <p:spPr>
            <a:xfrm>
              <a:off x="1631056" y="4897025"/>
              <a:ext cx="30487" cy="212141"/>
            </a:xfrm>
            <a:custGeom>
              <a:avLst/>
              <a:gdLst>
                <a:gd name="connsiteX0" fmla="*/ 7622 w 30487"/>
                <a:gd name="connsiteY0" fmla="*/ 7622 h 212141"/>
                <a:gd name="connsiteX1" fmla="*/ 0 w 30487"/>
                <a:gd name="connsiteY1" fmla="*/ 1270 h 212141"/>
                <a:gd name="connsiteX2" fmla="*/ 0 w 30487"/>
                <a:gd name="connsiteY2" fmla="*/ 1270 h 212141"/>
                <a:gd name="connsiteX3" fmla="*/ 0 w 30487"/>
                <a:gd name="connsiteY3" fmla="*/ 6352 h 212141"/>
                <a:gd name="connsiteX4" fmla="*/ 13973 w 30487"/>
                <a:gd name="connsiteY4" fmla="*/ 193087 h 212141"/>
                <a:gd name="connsiteX5" fmla="*/ 15244 w 30487"/>
                <a:gd name="connsiteY5" fmla="*/ 204519 h 212141"/>
                <a:gd name="connsiteX6" fmla="*/ 22865 w 30487"/>
                <a:gd name="connsiteY6" fmla="*/ 212141 h 212141"/>
                <a:gd name="connsiteX7" fmla="*/ 30487 w 30487"/>
                <a:gd name="connsiteY7" fmla="*/ 204519 h 212141"/>
                <a:gd name="connsiteX8" fmla="*/ 30487 w 30487"/>
                <a:gd name="connsiteY8" fmla="*/ 203249 h 212141"/>
                <a:gd name="connsiteX9" fmla="*/ 30487 w 30487"/>
                <a:gd name="connsiteY9" fmla="*/ 203249 h 212141"/>
                <a:gd name="connsiteX10" fmla="*/ 15244 w 30487"/>
                <a:gd name="connsiteY10" fmla="*/ 0 h 212141"/>
                <a:gd name="connsiteX11" fmla="*/ 7622 w 30487"/>
                <a:gd name="connsiteY11" fmla="*/ 7622 h 21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487" h="212141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13973" y="193087"/>
                  </a:lnTo>
                  <a:lnTo>
                    <a:pt x="15244" y="204519"/>
                  </a:lnTo>
                  <a:cubicBezTo>
                    <a:pt x="15244" y="208330"/>
                    <a:pt x="17784" y="212141"/>
                    <a:pt x="22865" y="212141"/>
                  </a:cubicBezTo>
                  <a:cubicBezTo>
                    <a:pt x="26676" y="212141"/>
                    <a:pt x="30487" y="209600"/>
                    <a:pt x="30487" y="204519"/>
                  </a:cubicBezTo>
                  <a:cubicBezTo>
                    <a:pt x="30487" y="204519"/>
                    <a:pt x="30487" y="203249"/>
                    <a:pt x="30487" y="203249"/>
                  </a:cubicBezTo>
                  <a:lnTo>
                    <a:pt x="30487" y="203249"/>
                  </a:lnTo>
                  <a:lnTo>
                    <a:pt x="15244" y="0"/>
                  </a:lnTo>
                  <a:cubicBezTo>
                    <a:pt x="1397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F8DF319B-6F80-1F4D-B179-FD1B22B9B347}"/>
                </a:ext>
              </a:extLst>
            </p:cNvPr>
            <p:cNvSpPr/>
            <p:nvPr/>
          </p:nvSpPr>
          <p:spPr>
            <a:xfrm>
              <a:off x="1581514" y="4249169"/>
              <a:ext cx="65034" cy="655726"/>
            </a:xfrm>
            <a:custGeom>
              <a:avLst/>
              <a:gdLst>
                <a:gd name="connsiteX0" fmla="*/ 7622 w 65034"/>
                <a:gd name="connsiteY0" fmla="*/ 7622 h 655726"/>
                <a:gd name="connsiteX1" fmla="*/ 0 w 65034"/>
                <a:gd name="connsiteY1" fmla="*/ 1270 h 655726"/>
                <a:gd name="connsiteX2" fmla="*/ 0 w 65034"/>
                <a:gd name="connsiteY2" fmla="*/ 1270 h 655726"/>
                <a:gd name="connsiteX3" fmla="*/ 1270 w 65034"/>
                <a:gd name="connsiteY3" fmla="*/ 13973 h 655726"/>
                <a:gd name="connsiteX4" fmla="*/ 49541 w 65034"/>
                <a:gd name="connsiteY4" fmla="*/ 637693 h 655726"/>
                <a:gd name="connsiteX5" fmla="*/ 50812 w 65034"/>
                <a:gd name="connsiteY5" fmla="*/ 649126 h 655726"/>
                <a:gd name="connsiteX6" fmla="*/ 58434 w 65034"/>
                <a:gd name="connsiteY6" fmla="*/ 655477 h 655726"/>
                <a:gd name="connsiteX7" fmla="*/ 58434 w 65034"/>
                <a:gd name="connsiteY7" fmla="*/ 655477 h 655726"/>
                <a:gd name="connsiteX8" fmla="*/ 64785 w 65034"/>
                <a:gd name="connsiteY8" fmla="*/ 647856 h 655726"/>
                <a:gd name="connsiteX9" fmla="*/ 64785 w 65034"/>
                <a:gd name="connsiteY9" fmla="*/ 647856 h 655726"/>
                <a:gd name="connsiteX10" fmla="*/ 64785 w 65034"/>
                <a:gd name="connsiteY10" fmla="*/ 647856 h 655726"/>
                <a:gd name="connsiteX11" fmla="*/ 15243 w 65034"/>
                <a:gd name="connsiteY11" fmla="*/ 0 h 655726"/>
                <a:gd name="connsiteX12" fmla="*/ 7622 w 65034"/>
                <a:gd name="connsiteY12" fmla="*/ 7622 h 65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034" h="655726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1270" y="13973"/>
                  </a:lnTo>
                  <a:lnTo>
                    <a:pt x="49541" y="637693"/>
                  </a:lnTo>
                  <a:lnTo>
                    <a:pt x="50812" y="649126"/>
                  </a:lnTo>
                  <a:cubicBezTo>
                    <a:pt x="50812" y="652937"/>
                    <a:pt x="54623" y="656748"/>
                    <a:pt x="58434" y="655477"/>
                  </a:cubicBezTo>
                  <a:cubicBezTo>
                    <a:pt x="58434" y="655477"/>
                    <a:pt x="58434" y="655477"/>
                    <a:pt x="58434" y="655477"/>
                  </a:cubicBezTo>
                  <a:cubicBezTo>
                    <a:pt x="62244" y="655477"/>
                    <a:pt x="66055" y="651666"/>
                    <a:pt x="64785" y="647856"/>
                  </a:cubicBezTo>
                  <a:cubicBezTo>
                    <a:pt x="64785" y="647856"/>
                    <a:pt x="64785" y="647856"/>
                    <a:pt x="64785" y="647856"/>
                  </a:cubicBezTo>
                  <a:lnTo>
                    <a:pt x="64785" y="647856"/>
                  </a:lnTo>
                  <a:lnTo>
                    <a:pt x="15243" y="0"/>
                  </a:lnTo>
                  <a:cubicBezTo>
                    <a:pt x="1397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FC34195B-4BC5-9D3C-F602-26B9E1D258D9}"/>
                </a:ext>
              </a:extLst>
            </p:cNvPr>
            <p:cNvSpPr/>
            <p:nvPr/>
          </p:nvSpPr>
          <p:spPr>
            <a:xfrm>
              <a:off x="1534513" y="3629011"/>
              <a:ext cx="62244" cy="629050"/>
            </a:xfrm>
            <a:custGeom>
              <a:avLst/>
              <a:gdLst>
                <a:gd name="connsiteX0" fmla="*/ 13973 w 62244"/>
                <a:gd name="connsiteY0" fmla="*/ 6601 h 629050"/>
                <a:gd name="connsiteX1" fmla="*/ 6351 w 62244"/>
                <a:gd name="connsiteY1" fmla="*/ 249 h 629050"/>
                <a:gd name="connsiteX2" fmla="*/ 6351 w 62244"/>
                <a:gd name="connsiteY2" fmla="*/ 249 h 629050"/>
                <a:gd name="connsiteX3" fmla="*/ 2541 w 62244"/>
                <a:gd name="connsiteY3" fmla="*/ 1519 h 629050"/>
                <a:gd name="connsiteX4" fmla="*/ 1270 w 62244"/>
                <a:gd name="connsiteY4" fmla="*/ 2790 h 629050"/>
                <a:gd name="connsiteX5" fmla="*/ 1270 w 62244"/>
                <a:gd name="connsiteY5" fmla="*/ 2790 h 629050"/>
                <a:gd name="connsiteX6" fmla="*/ 0 w 62244"/>
                <a:gd name="connsiteY6" fmla="*/ 4060 h 629050"/>
                <a:gd name="connsiteX7" fmla="*/ 0 w 62244"/>
                <a:gd name="connsiteY7" fmla="*/ 5330 h 629050"/>
                <a:gd name="connsiteX8" fmla="*/ 0 w 62244"/>
                <a:gd name="connsiteY8" fmla="*/ 5330 h 629050"/>
                <a:gd name="connsiteX9" fmla="*/ 0 w 62244"/>
                <a:gd name="connsiteY9" fmla="*/ 6601 h 629050"/>
                <a:gd name="connsiteX10" fmla="*/ 0 w 62244"/>
                <a:gd name="connsiteY10" fmla="*/ 7871 h 629050"/>
                <a:gd name="connsiteX11" fmla="*/ 47001 w 62244"/>
                <a:gd name="connsiteY11" fmla="*/ 617617 h 629050"/>
                <a:gd name="connsiteX12" fmla="*/ 47001 w 62244"/>
                <a:gd name="connsiteY12" fmla="*/ 621428 h 629050"/>
                <a:gd name="connsiteX13" fmla="*/ 54623 w 62244"/>
                <a:gd name="connsiteY13" fmla="*/ 629050 h 629050"/>
                <a:gd name="connsiteX14" fmla="*/ 54623 w 62244"/>
                <a:gd name="connsiteY14" fmla="*/ 629050 h 629050"/>
                <a:gd name="connsiteX15" fmla="*/ 62244 w 62244"/>
                <a:gd name="connsiteY15" fmla="*/ 621428 h 629050"/>
                <a:gd name="connsiteX16" fmla="*/ 15243 w 62244"/>
                <a:gd name="connsiteY16" fmla="*/ 16763 h 629050"/>
                <a:gd name="connsiteX17" fmla="*/ 15243 w 62244"/>
                <a:gd name="connsiteY17" fmla="*/ 10411 h 629050"/>
                <a:gd name="connsiteX18" fmla="*/ 13973 w 62244"/>
                <a:gd name="connsiteY18" fmla="*/ 6601 h 62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2244" h="629050">
                  <a:moveTo>
                    <a:pt x="13973" y="6601"/>
                  </a:moveTo>
                  <a:cubicBezTo>
                    <a:pt x="13973" y="2790"/>
                    <a:pt x="10162" y="-1021"/>
                    <a:pt x="6351" y="249"/>
                  </a:cubicBezTo>
                  <a:cubicBezTo>
                    <a:pt x="6351" y="249"/>
                    <a:pt x="6351" y="249"/>
                    <a:pt x="6351" y="249"/>
                  </a:cubicBezTo>
                  <a:cubicBezTo>
                    <a:pt x="5081" y="249"/>
                    <a:pt x="3811" y="1519"/>
                    <a:pt x="2541" y="1519"/>
                  </a:cubicBezTo>
                  <a:cubicBezTo>
                    <a:pt x="2541" y="1519"/>
                    <a:pt x="1270" y="1519"/>
                    <a:pt x="1270" y="2790"/>
                  </a:cubicBezTo>
                  <a:cubicBezTo>
                    <a:pt x="1270" y="4060"/>
                    <a:pt x="1270" y="2790"/>
                    <a:pt x="1270" y="2790"/>
                  </a:cubicBezTo>
                  <a:cubicBezTo>
                    <a:pt x="1270" y="2790"/>
                    <a:pt x="1270" y="4060"/>
                    <a:pt x="0" y="4060"/>
                  </a:cubicBezTo>
                  <a:lnTo>
                    <a:pt x="0" y="5330"/>
                  </a:lnTo>
                  <a:lnTo>
                    <a:pt x="0" y="5330"/>
                  </a:lnTo>
                  <a:cubicBezTo>
                    <a:pt x="0" y="5330"/>
                    <a:pt x="0" y="6601"/>
                    <a:pt x="0" y="6601"/>
                  </a:cubicBezTo>
                  <a:cubicBezTo>
                    <a:pt x="0" y="6601"/>
                    <a:pt x="0" y="6601"/>
                    <a:pt x="0" y="7871"/>
                  </a:cubicBezTo>
                  <a:lnTo>
                    <a:pt x="47001" y="617617"/>
                  </a:lnTo>
                  <a:lnTo>
                    <a:pt x="47001" y="621428"/>
                  </a:lnTo>
                  <a:cubicBezTo>
                    <a:pt x="47001" y="625239"/>
                    <a:pt x="50812" y="629050"/>
                    <a:pt x="54623" y="629050"/>
                  </a:cubicBezTo>
                  <a:cubicBezTo>
                    <a:pt x="54623" y="629050"/>
                    <a:pt x="54623" y="629050"/>
                    <a:pt x="54623" y="629050"/>
                  </a:cubicBezTo>
                  <a:cubicBezTo>
                    <a:pt x="58433" y="629050"/>
                    <a:pt x="62244" y="625239"/>
                    <a:pt x="62244" y="621428"/>
                  </a:cubicBezTo>
                  <a:lnTo>
                    <a:pt x="15243" y="16763"/>
                  </a:lnTo>
                  <a:lnTo>
                    <a:pt x="15243" y="10411"/>
                  </a:lnTo>
                  <a:lnTo>
                    <a:pt x="13973" y="660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0B609497-094C-558F-F48D-593126142304}"/>
                </a:ext>
              </a:extLst>
            </p:cNvPr>
            <p:cNvSpPr/>
            <p:nvPr/>
          </p:nvSpPr>
          <p:spPr>
            <a:xfrm>
              <a:off x="1504026" y="1360247"/>
              <a:ext cx="175300" cy="2201687"/>
            </a:xfrm>
            <a:custGeom>
              <a:avLst/>
              <a:gdLst>
                <a:gd name="connsiteX0" fmla="*/ 174030 w 175300"/>
                <a:gd name="connsiteY0" fmla="*/ 2195336 h 2201687"/>
                <a:gd name="connsiteX1" fmla="*/ 175300 w 175300"/>
                <a:gd name="connsiteY1" fmla="*/ 2194066 h 2201687"/>
                <a:gd name="connsiteX2" fmla="*/ 175300 w 175300"/>
                <a:gd name="connsiteY2" fmla="*/ 2192796 h 2201687"/>
                <a:gd name="connsiteX3" fmla="*/ 175300 w 175300"/>
                <a:gd name="connsiteY3" fmla="*/ 2191525 h 2201687"/>
                <a:gd name="connsiteX4" fmla="*/ 174030 w 175300"/>
                <a:gd name="connsiteY4" fmla="*/ 2178822 h 2201687"/>
                <a:gd name="connsiteX5" fmla="*/ 174030 w 175300"/>
                <a:gd name="connsiteY5" fmla="*/ 2178822 h 2201687"/>
                <a:gd name="connsiteX6" fmla="*/ 13973 w 175300"/>
                <a:gd name="connsiteY6" fmla="*/ 11682 h 2201687"/>
                <a:gd name="connsiteX7" fmla="*/ 13973 w 175300"/>
                <a:gd name="connsiteY7" fmla="*/ 6601 h 2201687"/>
                <a:gd name="connsiteX8" fmla="*/ 6351 w 175300"/>
                <a:gd name="connsiteY8" fmla="*/ 249 h 2201687"/>
                <a:gd name="connsiteX9" fmla="*/ 6351 w 175300"/>
                <a:gd name="connsiteY9" fmla="*/ 249 h 2201687"/>
                <a:gd name="connsiteX10" fmla="*/ 2541 w 175300"/>
                <a:gd name="connsiteY10" fmla="*/ 1519 h 2201687"/>
                <a:gd name="connsiteX11" fmla="*/ 1270 w 175300"/>
                <a:gd name="connsiteY11" fmla="*/ 2790 h 2201687"/>
                <a:gd name="connsiteX12" fmla="*/ 0 w 175300"/>
                <a:gd name="connsiteY12" fmla="*/ 4060 h 2201687"/>
                <a:gd name="connsiteX13" fmla="*/ 0 w 175300"/>
                <a:gd name="connsiteY13" fmla="*/ 5330 h 2201687"/>
                <a:gd name="connsiteX14" fmla="*/ 0 w 175300"/>
                <a:gd name="connsiteY14" fmla="*/ 7871 h 2201687"/>
                <a:gd name="connsiteX15" fmla="*/ 0 w 175300"/>
                <a:gd name="connsiteY15" fmla="*/ 7871 h 2201687"/>
                <a:gd name="connsiteX16" fmla="*/ 0 w 175300"/>
                <a:gd name="connsiteY16" fmla="*/ 7871 h 2201687"/>
                <a:gd name="connsiteX17" fmla="*/ 1270 w 175300"/>
                <a:gd name="connsiteY17" fmla="*/ 19304 h 2201687"/>
                <a:gd name="connsiteX18" fmla="*/ 160057 w 175300"/>
                <a:gd name="connsiteY18" fmla="*/ 2188985 h 2201687"/>
                <a:gd name="connsiteX19" fmla="*/ 160057 w 175300"/>
                <a:gd name="connsiteY19" fmla="*/ 2194066 h 2201687"/>
                <a:gd name="connsiteX20" fmla="*/ 167679 w 175300"/>
                <a:gd name="connsiteY20" fmla="*/ 2201688 h 2201687"/>
                <a:gd name="connsiteX21" fmla="*/ 167679 w 175300"/>
                <a:gd name="connsiteY21" fmla="*/ 2201688 h 2201687"/>
                <a:gd name="connsiteX22" fmla="*/ 171489 w 175300"/>
                <a:gd name="connsiteY22" fmla="*/ 2200417 h 2201687"/>
                <a:gd name="connsiteX23" fmla="*/ 172760 w 175300"/>
                <a:gd name="connsiteY23" fmla="*/ 2199147 h 2201687"/>
                <a:gd name="connsiteX24" fmla="*/ 174030 w 175300"/>
                <a:gd name="connsiteY24" fmla="*/ 2195336 h 220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5300" h="2201687">
                  <a:moveTo>
                    <a:pt x="174030" y="2195336"/>
                  </a:moveTo>
                  <a:cubicBezTo>
                    <a:pt x="174030" y="2195336"/>
                    <a:pt x="174030" y="2194066"/>
                    <a:pt x="175300" y="2194066"/>
                  </a:cubicBezTo>
                  <a:cubicBezTo>
                    <a:pt x="175300" y="2194066"/>
                    <a:pt x="175300" y="2192796"/>
                    <a:pt x="175300" y="2192796"/>
                  </a:cubicBezTo>
                  <a:cubicBezTo>
                    <a:pt x="175300" y="2192796"/>
                    <a:pt x="175300" y="2192796"/>
                    <a:pt x="175300" y="2191525"/>
                  </a:cubicBezTo>
                  <a:lnTo>
                    <a:pt x="174030" y="2178822"/>
                  </a:lnTo>
                  <a:lnTo>
                    <a:pt x="174030" y="2178822"/>
                  </a:lnTo>
                  <a:lnTo>
                    <a:pt x="13973" y="11682"/>
                  </a:lnTo>
                  <a:lnTo>
                    <a:pt x="13973" y="6601"/>
                  </a:lnTo>
                  <a:cubicBezTo>
                    <a:pt x="13973" y="2790"/>
                    <a:pt x="10162" y="-1021"/>
                    <a:pt x="6351" y="249"/>
                  </a:cubicBezTo>
                  <a:cubicBezTo>
                    <a:pt x="6351" y="249"/>
                    <a:pt x="6351" y="249"/>
                    <a:pt x="6351" y="249"/>
                  </a:cubicBezTo>
                  <a:cubicBezTo>
                    <a:pt x="5081" y="249"/>
                    <a:pt x="3811" y="1519"/>
                    <a:pt x="2541" y="1519"/>
                  </a:cubicBezTo>
                  <a:cubicBezTo>
                    <a:pt x="2541" y="1519"/>
                    <a:pt x="1270" y="1519"/>
                    <a:pt x="1270" y="2790"/>
                  </a:cubicBezTo>
                  <a:cubicBezTo>
                    <a:pt x="1270" y="2790"/>
                    <a:pt x="0" y="4060"/>
                    <a:pt x="0" y="4060"/>
                  </a:cubicBezTo>
                  <a:lnTo>
                    <a:pt x="0" y="5330"/>
                  </a:lnTo>
                  <a:cubicBezTo>
                    <a:pt x="0" y="6601"/>
                    <a:pt x="0" y="6601"/>
                    <a:pt x="0" y="7871"/>
                  </a:cubicBezTo>
                  <a:lnTo>
                    <a:pt x="0" y="7871"/>
                  </a:lnTo>
                  <a:lnTo>
                    <a:pt x="0" y="7871"/>
                  </a:lnTo>
                  <a:lnTo>
                    <a:pt x="1270" y="19304"/>
                  </a:lnTo>
                  <a:lnTo>
                    <a:pt x="160057" y="2188985"/>
                  </a:lnTo>
                  <a:lnTo>
                    <a:pt x="160057" y="2194066"/>
                  </a:lnTo>
                  <a:cubicBezTo>
                    <a:pt x="160057" y="2197877"/>
                    <a:pt x="163868" y="2201688"/>
                    <a:pt x="167679" y="2201688"/>
                  </a:cubicBezTo>
                  <a:cubicBezTo>
                    <a:pt x="167679" y="2201688"/>
                    <a:pt x="167679" y="2201688"/>
                    <a:pt x="167679" y="2201688"/>
                  </a:cubicBezTo>
                  <a:cubicBezTo>
                    <a:pt x="168949" y="2201688"/>
                    <a:pt x="170219" y="2200417"/>
                    <a:pt x="171489" y="2200417"/>
                  </a:cubicBezTo>
                  <a:lnTo>
                    <a:pt x="172760" y="2199147"/>
                  </a:lnTo>
                  <a:cubicBezTo>
                    <a:pt x="174030" y="2196606"/>
                    <a:pt x="174030" y="2196606"/>
                    <a:pt x="174030" y="219533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CF1881FB-CA85-03EF-95E3-EBCFA762BE90}"/>
                </a:ext>
              </a:extLst>
            </p:cNvPr>
            <p:cNvSpPr/>
            <p:nvPr/>
          </p:nvSpPr>
          <p:spPr>
            <a:xfrm>
              <a:off x="1002012" y="4256791"/>
              <a:ext cx="99662" cy="41646"/>
            </a:xfrm>
            <a:custGeom>
              <a:avLst/>
              <a:gdLst>
                <a:gd name="connsiteX0" fmla="*/ 99332 w 99662"/>
                <a:gd name="connsiteY0" fmla="*/ 35568 h 41646"/>
                <a:gd name="connsiteX1" fmla="*/ 94251 w 99662"/>
                <a:gd name="connsiteY1" fmla="*/ 26676 h 41646"/>
                <a:gd name="connsiteX2" fmla="*/ 94251 w 99662"/>
                <a:gd name="connsiteY2" fmla="*/ 26676 h 41646"/>
                <a:gd name="connsiteX3" fmla="*/ 9141 w 99662"/>
                <a:gd name="connsiteY3" fmla="*/ 0 h 41646"/>
                <a:gd name="connsiteX4" fmla="*/ 6601 w 99662"/>
                <a:gd name="connsiteY4" fmla="*/ 0 h 41646"/>
                <a:gd name="connsiteX5" fmla="*/ 249 w 99662"/>
                <a:gd name="connsiteY5" fmla="*/ 7622 h 41646"/>
                <a:gd name="connsiteX6" fmla="*/ 5330 w 99662"/>
                <a:gd name="connsiteY6" fmla="*/ 13973 h 41646"/>
                <a:gd name="connsiteX7" fmla="*/ 85359 w 99662"/>
                <a:gd name="connsiteY7" fmla="*/ 39380 h 41646"/>
                <a:gd name="connsiteX8" fmla="*/ 90440 w 99662"/>
                <a:gd name="connsiteY8" fmla="*/ 40650 h 41646"/>
                <a:gd name="connsiteX9" fmla="*/ 99332 w 99662"/>
                <a:gd name="connsiteY9" fmla="*/ 35568 h 41646"/>
                <a:gd name="connsiteX10" fmla="*/ 99332 w 99662"/>
                <a:gd name="connsiteY10" fmla="*/ 35568 h 41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662" h="41646">
                  <a:moveTo>
                    <a:pt x="99332" y="35568"/>
                  </a:moveTo>
                  <a:cubicBezTo>
                    <a:pt x="100602" y="31758"/>
                    <a:pt x="98062" y="27946"/>
                    <a:pt x="94251" y="26676"/>
                  </a:cubicBezTo>
                  <a:cubicBezTo>
                    <a:pt x="94251" y="26676"/>
                    <a:pt x="94251" y="26676"/>
                    <a:pt x="94251" y="26676"/>
                  </a:cubicBezTo>
                  <a:lnTo>
                    <a:pt x="9141" y="0"/>
                  </a:lnTo>
                  <a:cubicBezTo>
                    <a:pt x="7871" y="0"/>
                    <a:pt x="660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cubicBezTo>
                    <a:pt x="249" y="10162"/>
                    <a:pt x="2790" y="12703"/>
                    <a:pt x="5330" y="13973"/>
                  </a:cubicBezTo>
                  <a:lnTo>
                    <a:pt x="85359" y="39380"/>
                  </a:lnTo>
                  <a:lnTo>
                    <a:pt x="90440" y="40650"/>
                  </a:lnTo>
                  <a:cubicBezTo>
                    <a:pt x="94251" y="43190"/>
                    <a:pt x="98062" y="40650"/>
                    <a:pt x="99332" y="35568"/>
                  </a:cubicBezTo>
                  <a:cubicBezTo>
                    <a:pt x="99332" y="36839"/>
                    <a:pt x="99332" y="36839"/>
                    <a:pt x="99332" y="3556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108DE185-E734-E4F8-41EB-2186147DECB6}"/>
                </a:ext>
              </a:extLst>
            </p:cNvPr>
            <p:cNvSpPr/>
            <p:nvPr/>
          </p:nvSpPr>
          <p:spPr>
            <a:xfrm>
              <a:off x="740104" y="1263476"/>
              <a:ext cx="361239" cy="194039"/>
            </a:xfrm>
            <a:custGeom>
              <a:avLst/>
              <a:gdLst>
                <a:gd name="connsiteX0" fmla="*/ 476 w 361239"/>
                <a:gd name="connsiteY0" fmla="*/ 189752 h 194039"/>
                <a:gd name="connsiteX1" fmla="*/ 10639 w 361239"/>
                <a:gd name="connsiteY1" fmla="*/ 193563 h 194039"/>
                <a:gd name="connsiteX2" fmla="*/ 10639 w 361239"/>
                <a:gd name="connsiteY2" fmla="*/ 193563 h 194039"/>
                <a:gd name="connsiteX3" fmla="*/ 356158 w 361239"/>
                <a:gd name="connsiteY3" fmla="*/ 13179 h 194039"/>
                <a:gd name="connsiteX4" fmla="*/ 356158 w 361239"/>
                <a:gd name="connsiteY4" fmla="*/ 13179 h 194039"/>
                <a:gd name="connsiteX5" fmla="*/ 358699 w 361239"/>
                <a:gd name="connsiteY5" fmla="*/ 11909 h 194039"/>
                <a:gd name="connsiteX6" fmla="*/ 361240 w 361239"/>
                <a:gd name="connsiteY6" fmla="*/ 6828 h 194039"/>
                <a:gd name="connsiteX7" fmla="*/ 359969 w 361239"/>
                <a:gd name="connsiteY7" fmla="*/ 4287 h 194039"/>
                <a:gd name="connsiteX8" fmla="*/ 349807 w 361239"/>
                <a:gd name="connsiteY8" fmla="*/ 476 h 194039"/>
                <a:gd name="connsiteX9" fmla="*/ 345996 w 361239"/>
                <a:gd name="connsiteY9" fmla="*/ 3017 h 194039"/>
                <a:gd name="connsiteX10" fmla="*/ 6828 w 361239"/>
                <a:gd name="connsiteY10" fmla="*/ 179589 h 194039"/>
                <a:gd name="connsiteX11" fmla="*/ 4287 w 361239"/>
                <a:gd name="connsiteY11" fmla="*/ 180860 h 194039"/>
                <a:gd name="connsiteX12" fmla="*/ 476 w 361239"/>
                <a:gd name="connsiteY12" fmla="*/ 189752 h 194039"/>
                <a:gd name="connsiteX13" fmla="*/ 476 w 361239"/>
                <a:gd name="connsiteY13" fmla="*/ 189752 h 19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1239" h="194039">
                  <a:moveTo>
                    <a:pt x="476" y="189752"/>
                  </a:moveTo>
                  <a:cubicBezTo>
                    <a:pt x="1747" y="193563"/>
                    <a:pt x="6828" y="194833"/>
                    <a:pt x="10639" y="193563"/>
                  </a:cubicBezTo>
                  <a:cubicBezTo>
                    <a:pt x="10639" y="193563"/>
                    <a:pt x="10639" y="193563"/>
                    <a:pt x="10639" y="193563"/>
                  </a:cubicBezTo>
                  <a:lnTo>
                    <a:pt x="356158" y="13179"/>
                  </a:lnTo>
                  <a:lnTo>
                    <a:pt x="356158" y="13179"/>
                  </a:lnTo>
                  <a:cubicBezTo>
                    <a:pt x="357429" y="13179"/>
                    <a:pt x="357429" y="11909"/>
                    <a:pt x="358699" y="11909"/>
                  </a:cubicBezTo>
                  <a:cubicBezTo>
                    <a:pt x="359969" y="10639"/>
                    <a:pt x="361240" y="8098"/>
                    <a:pt x="361240" y="6828"/>
                  </a:cubicBezTo>
                  <a:cubicBezTo>
                    <a:pt x="361240" y="5558"/>
                    <a:pt x="361240" y="5558"/>
                    <a:pt x="359969" y="4287"/>
                  </a:cubicBezTo>
                  <a:cubicBezTo>
                    <a:pt x="357429" y="476"/>
                    <a:pt x="353618" y="-794"/>
                    <a:pt x="349807" y="476"/>
                  </a:cubicBezTo>
                  <a:lnTo>
                    <a:pt x="345996" y="3017"/>
                  </a:lnTo>
                  <a:lnTo>
                    <a:pt x="6828" y="179589"/>
                  </a:lnTo>
                  <a:lnTo>
                    <a:pt x="4287" y="180860"/>
                  </a:lnTo>
                  <a:cubicBezTo>
                    <a:pt x="476" y="180860"/>
                    <a:pt x="-794" y="185941"/>
                    <a:pt x="476" y="189752"/>
                  </a:cubicBezTo>
                  <a:cubicBezTo>
                    <a:pt x="476" y="189752"/>
                    <a:pt x="476" y="189752"/>
                    <a:pt x="476" y="1897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2F71B7C3-AC4D-A6C0-8A5F-6E1203CE40BD}"/>
                </a:ext>
              </a:extLst>
            </p:cNvPr>
            <p:cNvSpPr/>
            <p:nvPr/>
          </p:nvSpPr>
          <p:spPr>
            <a:xfrm>
              <a:off x="1747674" y="6399795"/>
              <a:ext cx="20822" cy="72407"/>
            </a:xfrm>
            <a:custGeom>
              <a:avLst/>
              <a:gdLst>
                <a:gd name="connsiteX0" fmla="*/ 6601 w 20822"/>
                <a:gd name="connsiteY0" fmla="*/ 0 h 72407"/>
                <a:gd name="connsiteX1" fmla="*/ 249 w 20822"/>
                <a:gd name="connsiteY1" fmla="*/ 7622 h 72407"/>
                <a:gd name="connsiteX2" fmla="*/ 249 w 20822"/>
                <a:gd name="connsiteY2" fmla="*/ 7622 h 72407"/>
                <a:gd name="connsiteX3" fmla="*/ 1519 w 20822"/>
                <a:gd name="connsiteY3" fmla="*/ 21595 h 72407"/>
                <a:gd name="connsiteX4" fmla="*/ 1519 w 20822"/>
                <a:gd name="connsiteY4" fmla="*/ 27947 h 72407"/>
                <a:gd name="connsiteX5" fmla="*/ 12952 w 20822"/>
                <a:gd name="connsiteY5" fmla="*/ 31758 h 72407"/>
                <a:gd name="connsiteX6" fmla="*/ 18033 w 20822"/>
                <a:gd name="connsiteY6" fmla="*/ 41920 h 72407"/>
                <a:gd name="connsiteX7" fmla="*/ 7871 w 20822"/>
                <a:gd name="connsiteY7" fmla="*/ 47001 h 72407"/>
                <a:gd name="connsiteX8" fmla="*/ 2790 w 20822"/>
                <a:gd name="connsiteY8" fmla="*/ 45731 h 72407"/>
                <a:gd name="connsiteX9" fmla="*/ 4060 w 20822"/>
                <a:gd name="connsiteY9" fmla="*/ 54623 h 72407"/>
                <a:gd name="connsiteX10" fmla="*/ 5330 w 20822"/>
                <a:gd name="connsiteY10" fmla="*/ 66056 h 72407"/>
                <a:gd name="connsiteX11" fmla="*/ 5330 w 20822"/>
                <a:gd name="connsiteY11" fmla="*/ 66056 h 72407"/>
                <a:gd name="connsiteX12" fmla="*/ 5330 w 20822"/>
                <a:gd name="connsiteY12" fmla="*/ 66056 h 72407"/>
                <a:gd name="connsiteX13" fmla="*/ 5330 w 20822"/>
                <a:gd name="connsiteY13" fmla="*/ 67326 h 72407"/>
                <a:gd name="connsiteX14" fmla="*/ 5330 w 20822"/>
                <a:gd name="connsiteY14" fmla="*/ 68597 h 72407"/>
                <a:gd name="connsiteX15" fmla="*/ 6601 w 20822"/>
                <a:gd name="connsiteY15" fmla="*/ 69867 h 72407"/>
                <a:gd name="connsiteX16" fmla="*/ 7871 w 20822"/>
                <a:gd name="connsiteY16" fmla="*/ 71137 h 72407"/>
                <a:gd name="connsiteX17" fmla="*/ 9141 w 20822"/>
                <a:gd name="connsiteY17" fmla="*/ 71137 h 72407"/>
                <a:gd name="connsiteX18" fmla="*/ 14222 w 20822"/>
                <a:gd name="connsiteY18" fmla="*/ 72408 h 72407"/>
                <a:gd name="connsiteX19" fmla="*/ 20574 w 20822"/>
                <a:gd name="connsiteY19" fmla="*/ 64786 h 72407"/>
                <a:gd name="connsiteX20" fmla="*/ 20574 w 20822"/>
                <a:gd name="connsiteY20" fmla="*/ 64786 h 72407"/>
                <a:gd name="connsiteX21" fmla="*/ 20574 w 20822"/>
                <a:gd name="connsiteY21" fmla="*/ 59704 h 72407"/>
                <a:gd name="connsiteX22" fmla="*/ 16763 w 20822"/>
                <a:gd name="connsiteY22" fmla="*/ 7622 h 72407"/>
                <a:gd name="connsiteX23" fmla="*/ 6601 w 20822"/>
                <a:gd name="connsiteY23" fmla="*/ 0 h 7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822" h="72407">
                  <a:moveTo>
                    <a:pt x="6601" y="0"/>
                  </a:moveTo>
                  <a:cubicBezTo>
                    <a:pt x="2790" y="0"/>
                    <a:pt x="-1021" y="3811"/>
                    <a:pt x="249" y="7622"/>
                  </a:cubicBezTo>
                  <a:cubicBezTo>
                    <a:pt x="249" y="7622"/>
                    <a:pt x="249" y="7622"/>
                    <a:pt x="249" y="7622"/>
                  </a:cubicBezTo>
                  <a:lnTo>
                    <a:pt x="1519" y="21595"/>
                  </a:lnTo>
                  <a:lnTo>
                    <a:pt x="1519" y="27947"/>
                  </a:lnTo>
                  <a:lnTo>
                    <a:pt x="12952" y="31758"/>
                  </a:lnTo>
                  <a:cubicBezTo>
                    <a:pt x="16763" y="33028"/>
                    <a:pt x="19304" y="36839"/>
                    <a:pt x="18033" y="41920"/>
                  </a:cubicBezTo>
                  <a:cubicBezTo>
                    <a:pt x="16763" y="45731"/>
                    <a:pt x="11682" y="48272"/>
                    <a:pt x="7871" y="47001"/>
                  </a:cubicBezTo>
                  <a:lnTo>
                    <a:pt x="2790" y="45731"/>
                  </a:lnTo>
                  <a:lnTo>
                    <a:pt x="4060" y="54623"/>
                  </a:lnTo>
                  <a:lnTo>
                    <a:pt x="5330" y="66056"/>
                  </a:lnTo>
                  <a:lnTo>
                    <a:pt x="5330" y="66056"/>
                  </a:lnTo>
                  <a:lnTo>
                    <a:pt x="5330" y="66056"/>
                  </a:lnTo>
                  <a:cubicBezTo>
                    <a:pt x="5330" y="66056"/>
                    <a:pt x="5330" y="66056"/>
                    <a:pt x="5330" y="67326"/>
                  </a:cubicBezTo>
                  <a:cubicBezTo>
                    <a:pt x="5330" y="67326"/>
                    <a:pt x="5330" y="68597"/>
                    <a:pt x="5330" y="68597"/>
                  </a:cubicBezTo>
                  <a:cubicBezTo>
                    <a:pt x="5330" y="68597"/>
                    <a:pt x="5330" y="69867"/>
                    <a:pt x="6601" y="69867"/>
                  </a:cubicBezTo>
                  <a:cubicBezTo>
                    <a:pt x="6601" y="69867"/>
                    <a:pt x="7871" y="71137"/>
                    <a:pt x="7871" y="71137"/>
                  </a:cubicBezTo>
                  <a:lnTo>
                    <a:pt x="9141" y="71137"/>
                  </a:lnTo>
                  <a:cubicBezTo>
                    <a:pt x="10411" y="72408"/>
                    <a:pt x="11682" y="72408"/>
                    <a:pt x="14222" y="72408"/>
                  </a:cubicBezTo>
                  <a:cubicBezTo>
                    <a:pt x="18033" y="72408"/>
                    <a:pt x="21844" y="68597"/>
                    <a:pt x="20574" y="64786"/>
                  </a:cubicBezTo>
                  <a:cubicBezTo>
                    <a:pt x="20574" y="64786"/>
                    <a:pt x="20574" y="64786"/>
                    <a:pt x="20574" y="64786"/>
                  </a:cubicBezTo>
                  <a:lnTo>
                    <a:pt x="20574" y="59704"/>
                  </a:lnTo>
                  <a:lnTo>
                    <a:pt x="16763" y="7622"/>
                  </a:lnTo>
                  <a:cubicBezTo>
                    <a:pt x="12952" y="3811"/>
                    <a:pt x="10411" y="0"/>
                    <a:pt x="6601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3D1501BF-C823-EB93-3A53-E661C2D3EBCB}"/>
                </a:ext>
              </a:extLst>
            </p:cNvPr>
            <p:cNvSpPr/>
            <p:nvPr/>
          </p:nvSpPr>
          <p:spPr>
            <a:xfrm>
              <a:off x="3058535" y="2661288"/>
              <a:ext cx="113716" cy="40980"/>
            </a:xfrm>
            <a:custGeom>
              <a:avLst/>
              <a:gdLst>
                <a:gd name="connsiteX0" fmla="*/ 9222 w 113716"/>
                <a:gd name="connsiteY0" fmla="*/ 0 h 40980"/>
                <a:gd name="connsiteX1" fmla="*/ 6682 w 113716"/>
                <a:gd name="connsiteY1" fmla="*/ 0 h 40980"/>
                <a:gd name="connsiteX2" fmla="*/ 6682 w 113716"/>
                <a:gd name="connsiteY2" fmla="*/ 0 h 40980"/>
                <a:gd name="connsiteX3" fmla="*/ 4141 w 113716"/>
                <a:gd name="connsiteY3" fmla="*/ 1270 h 40980"/>
                <a:gd name="connsiteX4" fmla="*/ 330 w 113716"/>
                <a:gd name="connsiteY4" fmla="*/ 6352 h 40980"/>
                <a:gd name="connsiteX5" fmla="*/ 5412 w 113716"/>
                <a:gd name="connsiteY5" fmla="*/ 15244 h 40980"/>
                <a:gd name="connsiteX6" fmla="*/ 7952 w 113716"/>
                <a:gd name="connsiteY6" fmla="*/ 16514 h 40980"/>
                <a:gd name="connsiteX7" fmla="*/ 104494 w 113716"/>
                <a:gd name="connsiteY7" fmla="*/ 40650 h 40980"/>
                <a:gd name="connsiteX8" fmla="*/ 113386 w 113716"/>
                <a:gd name="connsiteY8" fmla="*/ 35569 h 40980"/>
                <a:gd name="connsiteX9" fmla="*/ 108305 w 113716"/>
                <a:gd name="connsiteY9" fmla="*/ 26676 h 40980"/>
                <a:gd name="connsiteX10" fmla="*/ 98143 w 113716"/>
                <a:gd name="connsiteY10" fmla="*/ 24136 h 40980"/>
                <a:gd name="connsiteX11" fmla="*/ 9222 w 113716"/>
                <a:gd name="connsiteY11" fmla="*/ 0 h 40980"/>
                <a:gd name="connsiteX12" fmla="*/ 9222 w 113716"/>
                <a:gd name="connsiteY12" fmla="*/ 0 h 4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716" h="40980">
                  <a:moveTo>
                    <a:pt x="9222" y="0"/>
                  </a:moveTo>
                  <a:lnTo>
                    <a:pt x="6682" y="0"/>
                  </a:lnTo>
                  <a:lnTo>
                    <a:pt x="6682" y="0"/>
                  </a:lnTo>
                  <a:cubicBezTo>
                    <a:pt x="5412" y="0"/>
                    <a:pt x="5412" y="0"/>
                    <a:pt x="4141" y="1270"/>
                  </a:cubicBezTo>
                  <a:cubicBezTo>
                    <a:pt x="2871" y="2541"/>
                    <a:pt x="1601" y="3811"/>
                    <a:pt x="330" y="6352"/>
                  </a:cubicBezTo>
                  <a:cubicBezTo>
                    <a:pt x="-940" y="10162"/>
                    <a:pt x="1601" y="13973"/>
                    <a:pt x="5412" y="15244"/>
                  </a:cubicBezTo>
                  <a:lnTo>
                    <a:pt x="7952" y="16514"/>
                  </a:lnTo>
                  <a:lnTo>
                    <a:pt x="104494" y="40650"/>
                  </a:lnTo>
                  <a:cubicBezTo>
                    <a:pt x="108305" y="41920"/>
                    <a:pt x="112116" y="39380"/>
                    <a:pt x="113386" y="35569"/>
                  </a:cubicBezTo>
                  <a:cubicBezTo>
                    <a:pt x="114657" y="31758"/>
                    <a:pt x="112116" y="27947"/>
                    <a:pt x="108305" y="26676"/>
                  </a:cubicBezTo>
                  <a:lnTo>
                    <a:pt x="98143" y="24136"/>
                  </a:lnTo>
                  <a:lnTo>
                    <a:pt x="9222" y="0"/>
                  </a:lnTo>
                  <a:lnTo>
                    <a:pt x="9222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30A24E51-88E5-27F8-3648-62E123B3B85B}"/>
                </a:ext>
              </a:extLst>
            </p:cNvPr>
            <p:cNvSpPr/>
            <p:nvPr/>
          </p:nvSpPr>
          <p:spPr>
            <a:xfrm>
              <a:off x="1719518" y="6420914"/>
              <a:ext cx="46519" cy="24942"/>
            </a:xfrm>
            <a:custGeom>
              <a:avLst/>
              <a:gdLst>
                <a:gd name="connsiteX0" fmla="*/ 10621 w 46519"/>
                <a:gd name="connsiteY0" fmla="*/ 476 h 24942"/>
                <a:gd name="connsiteX1" fmla="*/ 458 w 46519"/>
                <a:gd name="connsiteY1" fmla="*/ 4287 h 24942"/>
                <a:gd name="connsiteX2" fmla="*/ 458 w 46519"/>
                <a:gd name="connsiteY2" fmla="*/ 4287 h 24942"/>
                <a:gd name="connsiteX3" fmla="*/ 5539 w 46519"/>
                <a:gd name="connsiteY3" fmla="*/ 14450 h 24942"/>
                <a:gd name="connsiteX4" fmla="*/ 16972 w 46519"/>
                <a:gd name="connsiteY4" fmla="*/ 18261 h 24942"/>
                <a:gd name="connsiteX5" fmla="*/ 30945 w 46519"/>
                <a:gd name="connsiteY5" fmla="*/ 23342 h 24942"/>
                <a:gd name="connsiteX6" fmla="*/ 36026 w 46519"/>
                <a:gd name="connsiteY6" fmla="*/ 24612 h 24942"/>
                <a:gd name="connsiteX7" fmla="*/ 46189 w 46519"/>
                <a:gd name="connsiteY7" fmla="*/ 19531 h 24942"/>
                <a:gd name="connsiteX8" fmla="*/ 41108 w 46519"/>
                <a:gd name="connsiteY8" fmla="*/ 9369 h 24942"/>
                <a:gd name="connsiteX9" fmla="*/ 29675 w 46519"/>
                <a:gd name="connsiteY9" fmla="*/ 5558 h 24942"/>
                <a:gd name="connsiteX10" fmla="*/ 23323 w 46519"/>
                <a:gd name="connsiteY10" fmla="*/ 3017 h 24942"/>
                <a:gd name="connsiteX11" fmla="*/ 10621 w 46519"/>
                <a:gd name="connsiteY11" fmla="*/ 476 h 24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519" h="24942">
                  <a:moveTo>
                    <a:pt x="10621" y="476"/>
                  </a:moveTo>
                  <a:cubicBezTo>
                    <a:pt x="6810" y="-794"/>
                    <a:pt x="2999" y="476"/>
                    <a:pt x="458" y="4287"/>
                  </a:cubicBezTo>
                  <a:cubicBezTo>
                    <a:pt x="458" y="4287"/>
                    <a:pt x="458" y="4287"/>
                    <a:pt x="458" y="4287"/>
                  </a:cubicBezTo>
                  <a:cubicBezTo>
                    <a:pt x="-812" y="8098"/>
                    <a:pt x="458" y="11909"/>
                    <a:pt x="5539" y="14450"/>
                  </a:cubicBezTo>
                  <a:lnTo>
                    <a:pt x="16972" y="18261"/>
                  </a:lnTo>
                  <a:lnTo>
                    <a:pt x="30945" y="23342"/>
                  </a:lnTo>
                  <a:lnTo>
                    <a:pt x="36026" y="24612"/>
                  </a:lnTo>
                  <a:cubicBezTo>
                    <a:pt x="39837" y="25882"/>
                    <a:pt x="43648" y="23342"/>
                    <a:pt x="46189" y="19531"/>
                  </a:cubicBezTo>
                  <a:cubicBezTo>
                    <a:pt x="47459" y="15720"/>
                    <a:pt x="44918" y="11909"/>
                    <a:pt x="41108" y="9369"/>
                  </a:cubicBezTo>
                  <a:lnTo>
                    <a:pt x="29675" y="5558"/>
                  </a:lnTo>
                  <a:lnTo>
                    <a:pt x="23323" y="3017"/>
                  </a:lnTo>
                  <a:lnTo>
                    <a:pt x="10621" y="47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3FD78A22-F40A-C496-8DD7-B67E120A45FA}"/>
                </a:ext>
              </a:extLst>
            </p:cNvPr>
            <p:cNvSpPr/>
            <p:nvPr/>
          </p:nvSpPr>
          <p:spPr>
            <a:xfrm>
              <a:off x="1400884" y="4361977"/>
              <a:ext cx="52331" cy="489316"/>
            </a:xfrm>
            <a:custGeom>
              <a:avLst/>
              <a:gdLst>
                <a:gd name="connsiteX0" fmla="*/ 51061 w 52331"/>
                <a:gd name="connsiteY0" fmla="*/ 468992 h 489316"/>
                <a:gd name="connsiteX1" fmla="*/ 14222 w 52331"/>
                <a:gd name="connsiteY1" fmla="*/ 11682 h 489316"/>
                <a:gd name="connsiteX2" fmla="*/ 14222 w 52331"/>
                <a:gd name="connsiteY2" fmla="*/ 6601 h 489316"/>
                <a:gd name="connsiteX3" fmla="*/ 6601 w 52331"/>
                <a:gd name="connsiteY3" fmla="*/ 249 h 489316"/>
                <a:gd name="connsiteX4" fmla="*/ 249 w 52331"/>
                <a:gd name="connsiteY4" fmla="*/ 7871 h 489316"/>
                <a:gd name="connsiteX5" fmla="*/ 1519 w 52331"/>
                <a:gd name="connsiteY5" fmla="*/ 20574 h 489316"/>
                <a:gd name="connsiteX6" fmla="*/ 37088 w 52331"/>
                <a:gd name="connsiteY6" fmla="*/ 462640 h 489316"/>
                <a:gd name="connsiteX7" fmla="*/ 38358 w 52331"/>
                <a:gd name="connsiteY7" fmla="*/ 476614 h 489316"/>
                <a:gd name="connsiteX8" fmla="*/ 38358 w 52331"/>
                <a:gd name="connsiteY8" fmla="*/ 482965 h 489316"/>
                <a:gd name="connsiteX9" fmla="*/ 44709 w 52331"/>
                <a:gd name="connsiteY9" fmla="*/ 489317 h 489316"/>
                <a:gd name="connsiteX10" fmla="*/ 45980 w 52331"/>
                <a:gd name="connsiteY10" fmla="*/ 489317 h 489316"/>
                <a:gd name="connsiteX11" fmla="*/ 52331 w 52331"/>
                <a:gd name="connsiteY11" fmla="*/ 482965 h 489316"/>
                <a:gd name="connsiteX12" fmla="*/ 52331 w 52331"/>
                <a:gd name="connsiteY12" fmla="*/ 480425 h 489316"/>
                <a:gd name="connsiteX13" fmla="*/ 51061 w 52331"/>
                <a:gd name="connsiteY13" fmla="*/ 468992 h 48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331" h="489316">
                  <a:moveTo>
                    <a:pt x="51061" y="468992"/>
                  </a:moveTo>
                  <a:lnTo>
                    <a:pt x="14222" y="11682"/>
                  </a:lnTo>
                  <a:lnTo>
                    <a:pt x="14222" y="6601"/>
                  </a:lnTo>
                  <a:cubicBezTo>
                    <a:pt x="14222" y="2790"/>
                    <a:pt x="10411" y="-1021"/>
                    <a:pt x="6601" y="249"/>
                  </a:cubicBezTo>
                  <a:cubicBezTo>
                    <a:pt x="2790" y="249"/>
                    <a:pt x="-1021" y="4060"/>
                    <a:pt x="249" y="7871"/>
                  </a:cubicBezTo>
                  <a:lnTo>
                    <a:pt x="1519" y="20574"/>
                  </a:lnTo>
                  <a:lnTo>
                    <a:pt x="37088" y="462640"/>
                  </a:lnTo>
                  <a:lnTo>
                    <a:pt x="38358" y="476614"/>
                  </a:lnTo>
                  <a:lnTo>
                    <a:pt x="38358" y="482965"/>
                  </a:lnTo>
                  <a:cubicBezTo>
                    <a:pt x="38358" y="486776"/>
                    <a:pt x="40899" y="489317"/>
                    <a:pt x="44709" y="489317"/>
                  </a:cubicBezTo>
                  <a:lnTo>
                    <a:pt x="45980" y="489317"/>
                  </a:lnTo>
                  <a:cubicBezTo>
                    <a:pt x="49791" y="489317"/>
                    <a:pt x="52331" y="486776"/>
                    <a:pt x="52331" y="482965"/>
                  </a:cubicBezTo>
                  <a:cubicBezTo>
                    <a:pt x="52331" y="481695"/>
                    <a:pt x="52331" y="481695"/>
                    <a:pt x="52331" y="480425"/>
                  </a:cubicBezTo>
                  <a:lnTo>
                    <a:pt x="51061" y="46899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AAF1F673-F14F-62A5-29D3-09120F1745FD}"/>
                </a:ext>
              </a:extLst>
            </p:cNvPr>
            <p:cNvSpPr/>
            <p:nvPr/>
          </p:nvSpPr>
          <p:spPr>
            <a:xfrm>
              <a:off x="6072000" y="4847483"/>
              <a:ext cx="353141" cy="712641"/>
            </a:xfrm>
            <a:custGeom>
              <a:avLst/>
              <a:gdLst>
                <a:gd name="connsiteX0" fmla="*/ 10162 w 353141"/>
                <a:gd name="connsiteY0" fmla="*/ 302332 h 712641"/>
                <a:gd name="connsiteX1" fmla="*/ 353141 w 353141"/>
                <a:gd name="connsiteY1" fmla="*/ 0 h 712641"/>
                <a:gd name="connsiteX2" fmla="*/ 353141 w 353141"/>
                <a:gd name="connsiteY2" fmla="*/ 712641 h 712641"/>
                <a:gd name="connsiteX3" fmla="*/ 0 w 353141"/>
                <a:gd name="connsiteY3" fmla="*/ 599584 h 71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141" h="712641">
                  <a:moveTo>
                    <a:pt x="10162" y="302332"/>
                  </a:moveTo>
                  <a:lnTo>
                    <a:pt x="353141" y="0"/>
                  </a:lnTo>
                  <a:lnTo>
                    <a:pt x="353141" y="712641"/>
                  </a:lnTo>
                  <a:lnTo>
                    <a:pt x="0" y="599584"/>
                  </a:lnTo>
                  <a:close/>
                </a:path>
              </a:pathLst>
            </a:custGeom>
            <a:solidFill>
              <a:schemeClr val="accent6"/>
            </a:solidFill>
            <a:ln w="126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957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854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0585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238643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8202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3518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6552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2336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34744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89304"/>
            <a:ext cx="4114800" cy="1325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371600" cy="365125"/>
          </a:xfrm>
        </p:spPr>
        <p:txBody>
          <a:bodyPr/>
          <a:lstStyle/>
          <a:p>
            <a:r>
              <a:rPr lang="en-US" dirty="0"/>
              <a:t>7/1/20XX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7912" y="6356350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816352"/>
            <a:ext cx="4114800" cy="2779776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/>
            </a:lvl1pPr>
            <a:lvl2pPr marL="457200" indent="0">
              <a:lnSpc>
                <a:spcPts val="2400"/>
              </a:lnSpc>
              <a:buNone/>
              <a:defRPr sz="1400"/>
            </a:lvl2pPr>
            <a:lvl3pPr marL="914400" indent="0">
              <a:lnSpc>
                <a:spcPts val="2400"/>
              </a:lnSpc>
              <a:buNone/>
              <a:defRPr sz="1400"/>
            </a:lvl3pPr>
            <a:lvl4pPr marL="1371600" indent="0">
              <a:lnSpc>
                <a:spcPts val="2400"/>
              </a:lnSpc>
              <a:buNone/>
              <a:defRPr sz="1400"/>
            </a:lvl4pPr>
            <a:lvl5pPr marL="1828800" indent="0">
              <a:lnSpc>
                <a:spcPts val="24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71" name="Picture Placeholder 986" descr="abstract colorful illustration of buildings">
            <a:extLst>
              <a:ext uri="{FF2B5EF4-FFF2-40B4-BE49-F238E27FC236}">
                <a16:creationId xmlns:a16="http://schemas.microsoft.com/office/drawing/2014/main" id="{1CD94EDA-0FB9-4299-9A56-007C349DD4B9}"/>
              </a:ext>
            </a:extLst>
          </p:cNvPr>
          <p:cNvGrpSpPr/>
          <p:nvPr userDrawn="1"/>
        </p:nvGrpSpPr>
        <p:grpSpPr>
          <a:xfrm>
            <a:off x="5441509" y="457478"/>
            <a:ext cx="6763997" cy="6416038"/>
            <a:chOff x="5441509" y="457478"/>
            <a:chExt cx="6763997" cy="6416038"/>
          </a:xfrm>
        </p:grpSpPr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20F20B26-F141-40B7-BC76-4B81A46651AF}"/>
                </a:ext>
              </a:extLst>
            </p:cNvPr>
            <p:cNvSpPr/>
            <p:nvPr/>
          </p:nvSpPr>
          <p:spPr>
            <a:xfrm>
              <a:off x="11083741" y="5709480"/>
              <a:ext cx="325733" cy="1147542"/>
            </a:xfrm>
            <a:custGeom>
              <a:avLst/>
              <a:gdLst>
                <a:gd name="connsiteX0" fmla="*/ 0 w 325733"/>
                <a:gd name="connsiteY0" fmla="*/ 775941 h 1147542"/>
                <a:gd name="connsiteX1" fmla="*/ 5872 w 325733"/>
                <a:gd name="connsiteY1" fmla="*/ 781313 h 1147542"/>
                <a:gd name="connsiteX2" fmla="*/ 4998 w 325733"/>
                <a:gd name="connsiteY2" fmla="*/ 792809 h 1147542"/>
                <a:gd name="connsiteX3" fmla="*/ 274007 w 325733"/>
                <a:gd name="connsiteY3" fmla="*/ 1147542 h 1147542"/>
                <a:gd name="connsiteX4" fmla="*/ 325734 w 325733"/>
                <a:gd name="connsiteY4" fmla="*/ 364479 h 1147542"/>
                <a:gd name="connsiteX5" fmla="*/ 38358 w 325733"/>
                <a:gd name="connsiteY5" fmla="*/ 0 h 114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33" h="1147542">
                  <a:moveTo>
                    <a:pt x="0" y="775941"/>
                  </a:moveTo>
                  <a:cubicBezTo>
                    <a:pt x="2674" y="776740"/>
                    <a:pt x="4835" y="778714"/>
                    <a:pt x="5872" y="781313"/>
                  </a:cubicBezTo>
                  <a:cubicBezTo>
                    <a:pt x="7472" y="785062"/>
                    <a:pt x="7147" y="789348"/>
                    <a:pt x="4998" y="792809"/>
                  </a:cubicBezTo>
                  <a:lnTo>
                    <a:pt x="274007" y="1147542"/>
                  </a:lnTo>
                  <a:lnTo>
                    <a:pt x="325734" y="364479"/>
                  </a:lnTo>
                  <a:lnTo>
                    <a:pt x="38358" y="0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E0156BCD-E923-4EC6-8E9F-73EA6F80C4A1}"/>
                </a:ext>
              </a:extLst>
            </p:cNvPr>
            <p:cNvSpPr/>
            <p:nvPr/>
          </p:nvSpPr>
          <p:spPr>
            <a:xfrm>
              <a:off x="11705097" y="694605"/>
              <a:ext cx="499533" cy="1279114"/>
            </a:xfrm>
            <a:custGeom>
              <a:avLst/>
              <a:gdLst>
                <a:gd name="connsiteX0" fmla="*/ 0 w 499533"/>
                <a:gd name="connsiteY0" fmla="*/ 1279115 h 1279114"/>
                <a:gd name="connsiteX1" fmla="*/ 111077 w 499533"/>
                <a:gd name="connsiteY1" fmla="*/ 1223012 h 1279114"/>
                <a:gd name="connsiteX2" fmla="*/ 150185 w 499533"/>
                <a:gd name="connsiteY2" fmla="*/ 682478 h 1279114"/>
                <a:gd name="connsiteX3" fmla="*/ 150185 w 499533"/>
                <a:gd name="connsiteY3" fmla="*/ 681103 h 1279114"/>
                <a:gd name="connsiteX4" fmla="*/ 150185 w 499533"/>
                <a:gd name="connsiteY4" fmla="*/ 678854 h 1279114"/>
                <a:gd name="connsiteX5" fmla="*/ 151184 w 499533"/>
                <a:gd name="connsiteY5" fmla="*/ 677105 h 1279114"/>
                <a:gd name="connsiteX6" fmla="*/ 152184 w 499533"/>
                <a:gd name="connsiteY6" fmla="*/ 675481 h 1279114"/>
                <a:gd name="connsiteX7" fmla="*/ 153809 w 499533"/>
                <a:gd name="connsiteY7" fmla="*/ 674231 h 1279114"/>
                <a:gd name="connsiteX8" fmla="*/ 154933 w 499533"/>
                <a:gd name="connsiteY8" fmla="*/ 673357 h 1279114"/>
                <a:gd name="connsiteX9" fmla="*/ 280129 w 499533"/>
                <a:gd name="connsiteY9" fmla="*/ 612256 h 1279114"/>
                <a:gd name="connsiteX10" fmla="*/ 282503 w 499533"/>
                <a:gd name="connsiteY10" fmla="*/ 580519 h 1279114"/>
                <a:gd name="connsiteX11" fmla="*/ 282503 w 499533"/>
                <a:gd name="connsiteY11" fmla="*/ 579019 h 1279114"/>
                <a:gd name="connsiteX12" fmla="*/ 282503 w 499533"/>
                <a:gd name="connsiteY12" fmla="*/ 576895 h 1279114"/>
                <a:gd name="connsiteX13" fmla="*/ 283503 w 499533"/>
                <a:gd name="connsiteY13" fmla="*/ 575146 h 1279114"/>
                <a:gd name="connsiteX14" fmla="*/ 284502 w 499533"/>
                <a:gd name="connsiteY14" fmla="*/ 573646 h 1279114"/>
                <a:gd name="connsiteX15" fmla="*/ 286127 w 499533"/>
                <a:gd name="connsiteY15" fmla="*/ 572272 h 1279114"/>
                <a:gd name="connsiteX16" fmla="*/ 287126 w 499533"/>
                <a:gd name="connsiteY16" fmla="*/ 571522 h 1279114"/>
                <a:gd name="connsiteX17" fmla="*/ 499534 w 499533"/>
                <a:gd name="connsiteY17" fmla="*/ 468188 h 1279114"/>
                <a:gd name="connsiteX18" fmla="*/ 499534 w 499533"/>
                <a:gd name="connsiteY18" fmla="*/ 380723 h 1279114"/>
                <a:gd name="connsiteX19" fmla="*/ 85713 w 499533"/>
                <a:gd name="connsiteY19" fmla="*/ 0 h 127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9533" h="1279114">
                  <a:moveTo>
                    <a:pt x="0" y="1279115"/>
                  </a:moveTo>
                  <a:lnTo>
                    <a:pt x="111077" y="1223012"/>
                  </a:lnTo>
                  <a:lnTo>
                    <a:pt x="150185" y="682478"/>
                  </a:lnTo>
                  <a:cubicBezTo>
                    <a:pt x="150123" y="682022"/>
                    <a:pt x="150123" y="681560"/>
                    <a:pt x="150185" y="681103"/>
                  </a:cubicBezTo>
                  <a:cubicBezTo>
                    <a:pt x="150123" y="680355"/>
                    <a:pt x="150123" y="679603"/>
                    <a:pt x="150185" y="678854"/>
                  </a:cubicBezTo>
                  <a:cubicBezTo>
                    <a:pt x="150473" y="678246"/>
                    <a:pt x="150810" y="677660"/>
                    <a:pt x="151184" y="677105"/>
                  </a:cubicBezTo>
                  <a:lnTo>
                    <a:pt x="152184" y="675481"/>
                  </a:lnTo>
                  <a:lnTo>
                    <a:pt x="153809" y="674231"/>
                  </a:lnTo>
                  <a:lnTo>
                    <a:pt x="154933" y="673357"/>
                  </a:lnTo>
                  <a:lnTo>
                    <a:pt x="280129" y="612256"/>
                  </a:lnTo>
                  <a:lnTo>
                    <a:pt x="282503" y="580519"/>
                  </a:lnTo>
                  <a:lnTo>
                    <a:pt x="282503" y="579019"/>
                  </a:lnTo>
                  <a:cubicBezTo>
                    <a:pt x="282378" y="578317"/>
                    <a:pt x="282378" y="577597"/>
                    <a:pt x="282503" y="576895"/>
                  </a:cubicBezTo>
                  <a:cubicBezTo>
                    <a:pt x="282765" y="576272"/>
                    <a:pt x="283103" y="575684"/>
                    <a:pt x="283503" y="575146"/>
                  </a:cubicBezTo>
                  <a:cubicBezTo>
                    <a:pt x="283765" y="574600"/>
                    <a:pt x="284102" y="574095"/>
                    <a:pt x="284502" y="573646"/>
                  </a:cubicBezTo>
                  <a:cubicBezTo>
                    <a:pt x="284952" y="573089"/>
                    <a:pt x="285501" y="572623"/>
                    <a:pt x="286127" y="572272"/>
                  </a:cubicBezTo>
                  <a:cubicBezTo>
                    <a:pt x="286127" y="572272"/>
                    <a:pt x="286127" y="572272"/>
                    <a:pt x="287126" y="571522"/>
                  </a:cubicBezTo>
                  <a:lnTo>
                    <a:pt x="499534" y="468188"/>
                  </a:lnTo>
                  <a:lnTo>
                    <a:pt x="499534" y="380723"/>
                  </a:lnTo>
                  <a:lnTo>
                    <a:pt x="85713" y="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44624B82-5F45-40BD-883B-D0672D53AA70}"/>
                </a:ext>
              </a:extLst>
            </p:cNvPr>
            <p:cNvSpPr/>
            <p:nvPr/>
          </p:nvSpPr>
          <p:spPr>
            <a:xfrm>
              <a:off x="12003968" y="1286744"/>
              <a:ext cx="8496" cy="11245"/>
            </a:xfrm>
            <a:custGeom>
              <a:avLst/>
              <a:gdLst>
                <a:gd name="connsiteX0" fmla="*/ 875 w 8496"/>
                <a:gd name="connsiteY0" fmla="*/ 0 h 11245"/>
                <a:gd name="connsiteX1" fmla="*/ 0 w 8496"/>
                <a:gd name="connsiteY1" fmla="*/ 11246 h 11245"/>
                <a:gd name="connsiteX2" fmla="*/ 8496 w 8496"/>
                <a:gd name="connsiteY2" fmla="*/ 7122 h 11245"/>
                <a:gd name="connsiteX3" fmla="*/ 875 w 8496"/>
                <a:gd name="connsiteY3" fmla="*/ 0 h 1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96" h="11245">
                  <a:moveTo>
                    <a:pt x="875" y="0"/>
                  </a:moveTo>
                  <a:lnTo>
                    <a:pt x="0" y="11246"/>
                  </a:lnTo>
                  <a:lnTo>
                    <a:pt x="8496" y="7122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9AA19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C4698F80-6FB4-4909-878B-2C849DD0140A}"/>
                </a:ext>
              </a:extLst>
            </p:cNvPr>
            <p:cNvSpPr/>
            <p:nvPr/>
          </p:nvSpPr>
          <p:spPr>
            <a:xfrm>
              <a:off x="12006467" y="1186534"/>
              <a:ext cx="198539" cy="105707"/>
            </a:xfrm>
            <a:custGeom>
              <a:avLst/>
              <a:gdLst>
                <a:gd name="connsiteX0" fmla="*/ 9371 w 198539"/>
                <a:gd name="connsiteY0" fmla="*/ 105708 h 105707"/>
                <a:gd name="connsiteX1" fmla="*/ 12495 w 198539"/>
                <a:gd name="connsiteY1" fmla="*/ 104208 h 105707"/>
                <a:gd name="connsiteX2" fmla="*/ 198539 w 198539"/>
                <a:gd name="connsiteY2" fmla="*/ 13245 h 105707"/>
                <a:gd name="connsiteX3" fmla="*/ 198539 w 198539"/>
                <a:gd name="connsiteY3" fmla="*/ 0 h 105707"/>
                <a:gd name="connsiteX4" fmla="*/ 0 w 198539"/>
                <a:gd name="connsiteY4" fmla="*/ 96836 h 105707"/>
                <a:gd name="connsiteX5" fmla="*/ 9371 w 198539"/>
                <a:gd name="connsiteY5" fmla="*/ 105708 h 105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539" h="105707">
                  <a:moveTo>
                    <a:pt x="9371" y="105708"/>
                  </a:moveTo>
                  <a:lnTo>
                    <a:pt x="12495" y="104208"/>
                  </a:lnTo>
                  <a:lnTo>
                    <a:pt x="198539" y="13245"/>
                  </a:lnTo>
                  <a:lnTo>
                    <a:pt x="198539" y="0"/>
                  </a:lnTo>
                  <a:lnTo>
                    <a:pt x="0" y="96836"/>
                  </a:lnTo>
                  <a:lnTo>
                    <a:pt x="9371" y="10570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6D2F2005-B433-44A8-AA1B-A17C6C7D6702}"/>
                </a:ext>
              </a:extLst>
            </p:cNvPr>
            <p:cNvSpPr/>
            <p:nvPr/>
          </p:nvSpPr>
          <p:spPr>
            <a:xfrm>
              <a:off x="11874025" y="1223144"/>
              <a:ext cx="330981" cy="318248"/>
            </a:xfrm>
            <a:custGeom>
              <a:avLst/>
              <a:gdLst>
                <a:gd name="connsiteX0" fmla="*/ 122946 w 330981"/>
                <a:gd name="connsiteY0" fmla="*/ 101709 h 318248"/>
                <a:gd name="connsiteX1" fmla="*/ 0 w 330981"/>
                <a:gd name="connsiteY1" fmla="*/ 161810 h 318248"/>
                <a:gd name="connsiteX2" fmla="*/ 163554 w 330981"/>
                <a:gd name="connsiteY2" fmla="*/ 318248 h 318248"/>
                <a:gd name="connsiteX3" fmla="*/ 330982 w 330981"/>
                <a:gd name="connsiteY3" fmla="*/ 235156 h 318248"/>
                <a:gd name="connsiteX4" fmla="*/ 330982 w 330981"/>
                <a:gd name="connsiteY4" fmla="*/ 0 h 318248"/>
                <a:gd name="connsiteX5" fmla="*/ 151685 w 330981"/>
                <a:gd name="connsiteY5" fmla="*/ 87715 h 318248"/>
                <a:gd name="connsiteX6" fmla="*/ 122946 w 330981"/>
                <a:gd name="connsiteY6" fmla="*/ 101709 h 31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0981" h="318248">
                  <a:moveTo>
                    <a:pt x="122946" y="101709"/>
                  </a:moveTo>
                  <a:lnTo>
                    <a:pt x="0" y="161810"/>
                  </a:lnTo>
                  <a:lnTo>
                    <a:pt x="163554" y="318248"/>
                  </a:lnTo>
                  <a:lnTo>
                    <a:pt x="330982" y="235156"/>
                  </a:lnTo>
                  <a:lnTo>
                    <a:pt x="330982" y="0"/>
                  </a:lnTo>
                  <a:lnTo>
                    <a:pt x="151685" y="87715"/>
                  </a:lnTo>
                  <a:lnTo>
                    <a:pt x="122946" y="101709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43C99B22-6962-4CFF-8DB9-90BFA49D1CFB}"/>
                </a:ext>
              </a:extLst>
            </p:cNvPr>
            <p:cNvSpPr/>
            <p:nvPr/>
          </p:nvSpPr>
          <p:spPr>
            <a:xfrm>
              <a:off x="12009216" y="1462424"/>
              <a:ext cx="194541" cy="838165"/>
            </a:xfrm>
            <a:custGeom>
              <a:avLst/>
              <a:gdLst>
                <a:gd name="connsiteX0" fmla="*/ 0 w 194541"/>
                <a:gd name="connsiteY0" fmla="*/ 449071 h 838165"/>
                <a:gd name="connsiteX1" fmla="*/ 3248 w 194541"/>
                <a:gd name="connsiteY1" fmla="*/ 452195 h 838165"/>
                <a:gd name="connsiteX2" fmla="*/ 114450 w 194541"/>
                <a:gd name="connsiteY2" fmla="*/ 561276 h 838165"/>
                <a:gd name="connsiteX3" fmla="*/ 114450 w 194541"/>
                <a:gd name="connsiteY3" fmla="*/ 562151 h 838165"/>
                <a:gd name="connsiteX4" fmla="*/ 115575 w 194541"/>
                <a:gd name="connsiteY4" fmla="*/ 563775 h 838165"/>
                <a:gd name="connsiteX5" fmla="*/ 116450 w 194541"/>
                <a:gd name="connsiteY5" fmla="*/ 565525 h 838165"/>
                <a:gd name="connsiteX6" fmla="*/ 116450 w 194541"/>
                <a:gd name="connsiteY6" fmla="*/ 567524 h 838165"/>
                <a:gd name="connsiteX7" fmla="*/ 116450 w 194541"/>
                <a:gd name="connsiteY7" fmla="*/ 569648 h 838165"/>
                <a:gd name="connsiteX8" fmla="*/ 116450 w 194541"/>
                <a:gd name="connsiteY8" fmla="*/ 570772 h 838165"/>
                <a:gd name="connsiteX9" fmla="*/ 101331 w 194541"/>
                <a:gd name="connsiteY9" fmla="*/ 745703 h 838165"/>
                <a:gd name="connsiteX10" fmla="*/ 194541 w 194541"/>
                <a:gd name="connsiteY10" fmla="*/ 838166 h 838165"/>
                <a:gd name="connsiteX11" fmla="*/ 194541 w 194541"/>
                <a:gd name="connsiteY11" fmla="*/ 0 h 838165"/>
                <a:gd name="connsiteX12" fmla="*/ 28362 w 194541"/>
                <a:gd name="connsiteY12" fmla="*/ 82592 h 838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4541" h="838165">
                  <a:moveTo>
                    <a:pt x="0" y="449071"/>
                  </a:moveTo>
                  <a:lnTo>
                    <a:pt x="3248" y="452195"/>
                  </a:lnTo>
                  <a:lnTo>
                    <a:pt x="114450" y="561276"/>
                  </a:lnTo>
                  <a:cubicBezTo>
                    <a:pt x="114513" y="561564"/>
                    <a:pt x="114513" y="561864"/>
                    <a:pt x="114450" y="562151"/>
                  </a:cubicBezTo>
                  <a:cubicBezTo>
                    <a:pt x="114938" y="562613"/>
                    <a:pt x="115313" y="563163"/>
                    <a:pt x="115575" y="563775"/>
                  </a:cubicBezTo>
                  <a:lnTo>
                    <a:pt x="116450" y="565525"/>
                  </a:lnTo>
                  <a:cubicBezTo>
                    <a:pt x="116525" y="566187"/>
                    <a:pt x="116525" y="566862"/>
                    <a:pt x="116450" y="567524"/>
                  </a:cubicBezTo>
                  <a:cubicBezTo>
                    <a:pt x="116512" y="568236"/>
                    <a:pt x="116512" y="568936"/>
                    <a:pt x="116450" y="569648"/>
                  </a:cubicBezTo>
                  <a:cubicBezTo>
                    <a:pt x="116450" y="569648"/>
                    <a:pt x="116450" y="570398"/>
                    <a:pt x="116450" y="570772"/>
                  </a:cubicBezTo>
                  <a:lnTo>
                    <a:pt x="101331" y="745703"/>
                  </a:lnTo>
                  <a:lnTo>
                    <a:pt x="194541" y="838166"/>
                  </a:lnTo>
                  <a:lnTo>
                    <a:pt x="194541" y="0"/>
                  </a:lnTo>
                  <a:lnTo>
                    <a:pt x="28362" y="82592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5B05B1DD-304A-4481-B880-1C22F83964C0}"/>
                </a:ext>
              </a:extLst>
            </p:cNvPr>
            <p:cNvSpPr/>
            <p:nvPr/>
          </p:nvSpPr>
          <p:spPr>
            <a:xfrm>
              <a:off x="11835041" y="1388453"/>
              <a:ext cx="200538" cy="519792"/>
            </a:xfrm>
            <a:custGeom>
              <a:avLst/>
              <a:gdLst>
                <a:gd name="connsiteX0" fmla="*/ 108953 w 200538"/>
                <a:gd name="connsiteY0" fmla="*/ 464940 h 519792"/>
                <a:gd name="connsiteX1" fmla="*/ 110827 w 200538"/>
                <a:gd name="connsiteY1" fmla="*/ 464940 h 519792"/>
                <a:gd name="connsiteX2" fmla="*/ 112577 w 200538"/>
                <a:gd name="connsiteY2" fmla="*/ 464940 h 519792"/>
                <a:gd name="connsiteX3" fmla="*/ 114200 w 200538"/>
                <a:gd name="connsiteY3" fmla="*/ 464940 h 519792"/>
                <a:gd name="connsiteX4" fmla="*/ 115825 w 200538"/>
                <a:gd name="connsiteY4" fmla="*/ 466064 h 519792"/>
                <a:gd name="connsiteX5" fmla="*/ 116950 w 200538"/>
                <a:gd name="connsiteY5" fmla="*/ 466064 h 519792"/>
                <a:gd name="connsiteX6" fmla="*/ 171301 w 200538"/>
                <a:gd name="connsiteY6" fmla="*/ 519418 h 519792"/>
                <a:gd name="connsiteX7" fmla="*/ 200539 w 200538"/>
                <a:gd name="connsiteY7" fmla="*/ 155813 h 519792"/>
                <a:gd name="connsiteX8" fmla="*/ 37484 w 200538"/>
                <a:gd name="connsiteY8" fmla="*/ 0 h 519792"/>
                <a:gd name="connsiteX9" fmla="*/ 0 w 200538"/>
                <a:gd name="connsiteY9" fmla="*/ 519793 h 519792"/>
                <a:gd name="connsiteX10" fmla="*/ 107953 w 200538"/>
                <a:gd name="connsiteY10" fmla="*/ 465314 h 519792"/>
                <a:gd name="connsiteX11" fmla="*/ 108953 w 200538"/>
                <a:gd name="connsiteY11" fmla="*/ 464940 h 51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538" h="519792">
                  <a:moveTo>
                    <a:pt x="108953" y="464940"/>
                  </a:moveTo>
                  <a:lnTo>
                    <a:pt x="110827" y="464940"/>
                  </a:lnTo>
                  <a:lnTo>
                    <a:pt x="112577" y="464940"/>
                  </a:lnTo>
                  <a:lnTo>
                    <a:pt x="114200" y="464940"/>
                  </a:lnTo>
                  <a:cubicBezTo>
                    <a:pt x="114788" y="465240"/>
                    <a:pt x="115338" y="465614"/>
                    <a:pt x="115825" y="466064"/>
                  </a:cubicBezTo>
                  <a:lnTo>
                    <a:pt x="116950" y="466064"/>
                  </a:lnTo>
                  <a:lnTo>
                    <a:pt x="171301" y="519418"/>
                  </a:lnTo>
                  <a:lnTo>
                    <a:pt x="200539" y="155813"/>
                  </a:lnTo>
                  <a:lnTo>
                    <a:pt x="37484" y="0"/>
                  </a:lnTo>
                  <a:lnTo>
                    <a:pt x="0" y="519793"/>
                  </a:lnTo>
                  <a:lnTo>
                    <a:pt x="107953" y="465314"/>
                  </a:lnTo>
                  <a:cubicBezTo>
                    <a:pt x="108266" y="465140"/>
                    <a:pt x="108603" y="465015"/>
                    <a:pt x="108953" y="464940"/>
                  </a:cubicBez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5909B800-A66F-4FEF-BE6F-E6DEB1D81710}"/>
                </a:ext>
              </a:extLst>
            </p:cNvPr>
            <p:cNvSpPr/>
            <p:nvPr/>
          </p:nvSpPr>
          <p:spPr>
            <a:xfrm>
              <a:off x="12055571" y="3054789"/>
              <a:ext cx="148560" cy="1860757"/>
            </a:xfrm>
            <a:custGeom>
              <a:avLst/>
              <a:gdLst>
                <a:gd name="connsiteX0" fmla="*/ 103206 w 148560"/>
                <a:gd name="connsiteY0" fmla="*/ 492429 h 1860757"/>
                <a:gd name="connsiteX1" fmla="*/ 96708 w 148560"/>
                <a:gd name="connsiteY1" fmla="*/ 562651 h 1860757"/>
                <a:gd name="connsiteX2" fmla="*/ 0 w 148560"/>
                <a:gd name="connsiteY2" fmla="*/ 1593490 h 1860757"/>
                <a:gd name="connsiteX3" fmla="*/ 116200 w 148560"/>
                <a:gd name="connsiteY3" fmla="*/ 1725687 h 1860757"/>
                <a:gd name="connsiteX4" fmla="*/ 116200 w 148560"/>
                <a:gd name="connsiteY4" fmla="*/ 1726312 h 1860757"/>
                <a:gd name="connsiteX5" fmla="*/ 117324 w 148560"/>
                <a:gd name="connsiteY5" fmla="*/ 1728186 h 1860757"/>
                <a:gd name="connsiteX6" fmla="*/ 118074 w 148560"/>
                <a:gd name="connsiteY6" fmla="*/ 1729935 h 1860757"/>
                <a:gd name="connsiteX7" fmla="*/ 118074 w 148560"/>
                <a:gd name="connsiteY7" fmla="*/ 1731809 h 1860757"/>
                <a:gd name="connsiteX8" fmla="*/ 118074 w 148560"/>
                <a:gd name="connsiteY8" fmla="*/ 1734183 h 1860757"/>
                <a:gd name="connsiteX9" fmla="*/ 118074 w 148560"/>
                <a:gd name="connsiteY9" fmla="*/ 1734933 h 1860757"/>
                <a:gd name="connsiteX10" fmla="*/ 110703 w 148560"/>
                <a:gd name="connsiteY10" fmla="*/ 1808654 h 1860757"/>
                <a:gd name="connsiteX11" fmla="*/ 110703 w 148560"/>
                <a:gd name="connsiteY11" fmla="*/ 1808654 h 1860757"/>
                <a:gd name="connsiteX12" fmla="*/ 109952 w 148560"/>
                <a:gd name="connsiteY12" fmla="*/ 1816651 h 1860757"/>
                <a:gd name="connsiteX13" fmla="*/ 148561 w 148560"/>
                <a:gd name="connsiteY13" fmla="*/ 1860758 h 1860757"/>
                <a:gd name="connsiteX14" fmla="*/ 148561 w 148560"/>
                <a:gd name="connsiteY14" fmla="*/ 0 h 1860757"/>
                <a:gd name="connsiteX15" fmla="*/ 137566 w 148560"/>
                <a:gd name="connsiteY15" fmla="*/ 116703 h 186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560" h="1860757">
                  <a:moveTo>
                    <a:pt x="103206" y="492429"/>
                  </a:moveTo>
                  <a:lnTo>
                    <a:pt x="96708" y="562651"/>
                  </a:lnTo>
                  <a:lnTo>
                    <a:pt x="0" y="1593490"/>
                  </a:lnTo>
                  <a:lnTo>
                    <a:pt x="116200" y="1725687"/>
                  </a:lnTo>
                  <a:cubicBezTo>
                    <a:pt x="116200" y="1725687"/>
                    <a:pt x="116200" y="1725687"/>
                    <a:pt x="116200" y="1726312"/>
                  </a:cubicBezTo>
                  <a:cubicBezTo>
                    <a:pt x="116625" y="1726911"/>
                    <a:pt x="117000" y="1727536"/>
                    <a:pt x="117324" y="1728186"/>
                  </a:cubicBezTo>
                  <a:lnTo>
                    <a:pt x="118074" y="1729935"/>
                  </a:lnTo>
                  <a:lnTo>
                    <a:pt x="118074" y="1731809"/>
                  </a:lnTo>
                  <a:cubicBezTo>
                    <a:pt x="118137" y="1732597"/>
                    <a:pt x="118137" y="1733396"/>
                    <a:pt x="118074" y="1734183"/>
                  </a:cubicBezTo>
                  <a:cubicBezTo>
                    <a:pt x="118074" y="1734183"/>
                    <a:pt x="118074" y="1734183"/>
                    <a:pt x="118074" y="1734933"/>
                  </a:cubicBezTo>
                  <a:lnTo>
                    <a:pt x="110703" y="1808654"/>
                  </a:lnTo>
                  <a:lnTo>
                    <a:pt x="110703" y="1808654"/>
                  </a:lnTo>
                  <a:lnTo>
                    <a:pt x="109952" y="1816651"/>
                  </a:lnTo>
                  <a:lnTo>
                    <a:pt x="148561" y="1860758"/>
                  </a:lnTo>
                  <a:lnTo>
                    <a:pt x="148561" y="0"/>
                  </a:lnTo>
                  <a:lnTo>
                    <a:pt x="137566" y="11670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169ABF29-2DFD-484F-A6B0-82190376EDB6}"/>
                </a:ext>
              </a:extLst>
            </p:cNvPr>
            <p:cNvSpPr/>
            <p:nvPr/>
          </p:nvSpPr>
          <p:spPr>
            <a:xfrm>
              <a:off x="12139660" y="4871439"/>
              <a:ext cx="65346" cy="265019"/>
            </a:xfrm>
            <a:custGeom>
              <a:avLst/>
              <a:gdLst>
                <a:gd name="connsiteX0" fmla="*/ 0 w 65346"/>
                <a:gd name="connsiteY0" fmla="*/ 265019 h 265019"/>
                <a:gd name="connsiteX1" fmla="*/ 65347 w 65346"/>
                <a:gd name="connsiteY1" fmla="*/ 225410 h 265019"/>
                <a:gd name="connsiteX2" fmla="*/ 65347 w 65346"/>
                <a:gd name="connsiteY2" fmla="*/ 44107 h 265019"/>
                <a:gd name="connsiteX3" fmla="*/ 26738 w 65346"/>
                <a:gd name="connsiteY3" fmla="*/ 0 h 265019"/>
                <a:gd name="connsiteX4" fmla="*/ 0 w 65346"/>
                <a:gd name="connsiteY4" fmla="*/ 265019 h 26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46" h="265019">
                  <a:moveTo>
                    <a:pt x="0" y="265019"/>
                  </a:moveTo>
                  <a:lnTo>
                    <a:pt x="65347" y="225410"/>
                  </a:lnTo>
                  <a:lnTo>
                    <a:pt x="65347" y="44107"/>
                  </a:lnTo>
                  <a:lnTo>
                    <a:pt x="26738" y="0"/>
                  </a:lnTo>
                  <a:lnTo>
                    <a:pt x="0" y="26501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27ADD333-FDE0-4DBC-A95B-E1D68DE0011F}"/>
                </a:ext>
              </a:extLst>
            </p:cNvPr>
            <p:cNvSpPr/>
            <p:nvPr/>
          </p:nvSpPr>
          <p:spPr>
            <a:xfrm>
              <a:off x="12122667" y="5101098"/>
              <a:ext cx="82339" cy="204793"/>
            </a:xfrm>
            <a:custGeom>
              <a:avLst/>
              <a:gdLst>
                <a:gd name="connsiteX0" fmla="*/ 16119 w 82339"/>
                <a:gd name="connsiteY0" fmla="*/ 44857 h 204793"/>
                <a:gd name="connsiteX1" fmla="*/ 0 w 82339"/>
                <a:gd name="connsiteY1" fmla="*/ 204793 h 204793"/>
                <a:gd name="connsiteX2" fmla="*/ 82340 w 82339"/>
                <a:gd name="connsiteY2" fmla="*/ 154438 h 204793"/>
                <a:gd name="connsiteX3" fmla="*/ 82340 w 82339"/>
                <a:gd name="connsiteY3" fmla="*/ 0 h 204793"/>
                <a:gd name="connsiteX4" fmla="*/ 16493 w 82339"/>
                <a:gd name="connsiteY4" fmla="*/ 39984 h 204793"/>
                <a:gd name="connsiteX5" fmla="*/ 16119 w 82339"/>
                <a:gd name="connsiteY5" fmla="*/ 44857 h 20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339" h="204793">
                  <a:moveTo>
                    <a:pt x="16119" y="44857"/>
                  </a:moveTo>
                  <a:lnTo>
                    <a:pt x="0" y="204793"/>
                  </a:lnTo>
                  <a:lnTo>
                    <a:pt x="82340" y="154438"/>
                  </a:lnTo>
                  <a:lnTo>
                    <a:pt x="82340" y="0"/>
                  </a:lnTo>
                  <a:lnTo>
                    <a:pt x="16493" y="39984"/>
                  </a:lnTo>
                  <a:lnTo>
                    <a:pt x="16119" y="44857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6E651AAE-B35D-4792-BC74-2DDCCA851830}"/>
                </a:ext>
              </a:extLst>
            </p:cNvPr>
            <p:cNvSpPr/>
            <p:nvPr/>
          </p:nvSpPr>
          <p:spPr>
            <a:xfrm>
              <a:off x="12099427" y="5255536"/>
              <a:ext cx="105579" cy="406962"/>
            </a:xfrm>
            <a:custGeom>
              <a:avLst/>
              <a:gdLst>
                <a:gd name="connsiteX0" fmla="*/ 22490 w 105579"/>
                <a:gd name="connsiteY0" fmla="*/ 57602 h 406962"/>
                <a:gd name="connsiteX1" fmla="*/ 500 w 105579"/>
                <a:gd name="connsiteY1" fmla="*/ 275890 h 406962"/>
                <a:gd name="connsiteX2" fmla="*/ 0 w 105579"/>
                <a:gd name="connsiteY2" fmla="*/ 281763 h 406962"/>
                <a:gd name="connsiteX3" fmla="*/ 105580 w 105579"/>
                <a:gd name="connsiteY3" fmla="*/ 406963 h 406962"/>
                <a:gd name="connsiteX4" fmla="*/ 105580 w 105579"/>
                <a:gd name="connsiteY4" fmla="*/ 0 h 406962"/>
                <a:gd name="connsiteX5" fmla="*/ 23240 w 105579"/>
                <a:gd name="connsiteY5" fmla="*/ 50355 h 406962"/>
                <a:gd name="connsiteX6" fmla="*/ 22490 w 105579"/>
                <a:gd name="connsiteY6" fmla="*/ 57602 h 40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579" h="406962">
                  <a:moveTo>
                    <a:pt x="22490" y="57602"/>
                  </a:moveTo>
                  <a:lnTo>
                    <a:pt x="500" y="275890"/>
                  </a:lnTo>
                  <a:lnTo>
                    <a:pt x="0" y="281763"/>
                  </a:lnTo>
                  <a:lnTo>
                    <a:pt x="105580" y="406963"/>
                  </a:lnTo>
                  <a:lnTo>
                    <a:pt x="105580" y="0"/>
                  </a:lnTo>
                  <a:lnTo>
                    <a:pt x="23240" y="50355"/>
                  </a:lnTo>
                  <a:lnTo>
                    <a:pt x="22490" y="57602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753FFF20-B92F-4EC2-A2E0-41219EA1FA3C}"/>
                </a:ext>
              </a:extLst>
            </p:cNvPr>
            <p:cNvSpPr/>
            <p:nvPr/>
          </p:nvSpPr>
          <p:spPr>
            <a:xfrm>
              <a:off x="12028957" y="5652253"/>
              <a:ext cx="176049" cy="584392"/>
            </a:xfrm>
            <a:custGeom>
              <a:avLst/>
              <a:gdLst>
                <a:gd name="connsiteX0" fmla="*/ 0 w 176049"/>
                <a:gd name="connsiteY0" fmla="*/ 584392 h 584392"/>
                <a:gd name="connsiteX1" fmla="*/ 176049 w 176049"/>
                <a:gd name="connsiteY1" fmla="*/ 472062 h 584392"/>
                <a:gd name="connsiteX2" fmla="*/ 176049 w 176049"/>
                <a:gd name="connsiteY2" fmla="*/ 139695 h 584392"/>
                <a:gd name="connsiteX3" fmla="*/ 58850 w 176049"/>
                <a:gd name="connsiteY3" fmla="*/ 0 h 584392"/>
                <a:gd name="connsiteX4" fmla="*/ 0 w 176049"/>
                <a:gd name="connsiteY4" fmla="*/ 584392 h 58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49" h="584392">
                  <a:moveTo>
                    <a:pt x="0" y="584392"/>
                  </a:moveTo>
                  <a:lnTo>
                    <a:pt x="176049" y="472062"/>
                  </a:lnTo>
                  <a:lnTo>
                    <a:pt x="176049" y="139695"/>
                  </a:lnTo>
                  <a:lnTo>
                    <a:pt x="58850" y="0"/>
                  </a:lnTo>
                  <a:lnTo>
                    <a:pt x="0" y="584392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7473FE2F-7FD7-4AA6-8635-8644EEC36DF1}"/>
                </a:ext>
              </a:extLst>
            </p:cNvPr>
            <p:cNvSpPr/>
            <p:nvPr/>
          </p:nvSpPr>
          <p:spPr>
            <a:xfrm>
              <a:off x="12000345" y="6128688"/>
              <a:ext cx="204536" cy="317623"/>
            </a:xfrm>
            <a:custGeom>
              <a:avLst/>
              <a:gdLst>
                <a:gd name="connsiteX0" fmla="*/ 27738 w 204536"/>
                <a:gd name="connsiteY0" fmla="*/ 117828 h 317623"/>
                <a:gd name="connsiteX1" fmla="*/ 19241 w 204536"/>
                <a:gd name="connsiteY1" fmla="*/ 127075 h 317623"/>
                <a:gd name="connsiteX2" fmla="*/ 0 w 204536"/>
                <a:gd name="connsiteY2" fmla="*/ 317624 h 317623"/>
                <a:gd name="connsiteX3" fmla="*/ 204537 w 204536"/>
                <a:gd name="connsiteY3" fmla="*/ 185801 h 317623"/>
                <a:gd name="connsiteX4" fmla="*/ 204537 w 204536"/>
                <a:gd name="connsiteY4" fmla="*/ 0 h 317623"/>
                <a:gd name="connsiteX5" fmla="*/ 28113 w 204536"/>
                <a:gd name="connsiteY5" fmla="*/ 112455 h 31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536" h="317623">
                  <a:moveTo>
                    <a:pt x="27738" y="117828"/>
                  </a:moveTo>
                  <a:cubicBezTo>
                    <a:pt x="27488" y="122551"/>
                    <a:pt x="23927" y="126425"/>
                    <a:pt x="19241" y="127075"/>
                  </a:cubicBezTo>
                  <a:lnTo>
                    <a:pt x="0" y="317624"/>
                  </a:lnTo>
                  <a:lnTo>
                    <a:pt x="204537" y="185801"/>
                  </a:lnTo>
                  <a:lnTo>
                    <a:pt x="204537" y="0"/>
                  </a:lnTo>
                  <a:lnTo>
                    <a:pt x="28113" y="112455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457E876B-5CAE-4F92-AD90-80A8FACE77A5}"/>
                </a:ext>
              </a:extLst>
            </p:cNvPr>
            <p:cNvSpPr/>
            <p:nvPr/>
          </p:nvSpPr>
          <p:spPr>
            <a:xfrm>
              <a:off x="12001095" y="6318862"/>
              <a:ext cx="203911" cy="385221"/>
            </a:xfrm>
            <a:custGeom>
              <a:avLst/>
              <a:gdLst>
                <a:gd name="connsiteX0" fmla="*/ 203912 w 203911"/>
                <a:gd name="connsiteY0" fmla="*/ 385222 h 385221"/>
                <a:gd name="connsiteX1" fmla="*/ 203912 w 203911"/>
                <a:gd name="connsiteY1" fmla="*/ 0 h 385221"/>
                <a:gd name="connsiteX2" fmla="*/ 0 w 203911"/>
                <a:gd name="connsiteY2" fmla="*/ 131323 h 385221"/>
                <a:gd name="connsiteX3" fmla="*/ 203912 w 203911"/>
                <a:gd name="connsiteY3" fmla="*/ 385222 h 38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911" h="385221">
                  <a:moveTo>
                    <a:pt x="203912" y="385222"/>
                  </a:moveTo>
                  <a:lnTo>
                    <a:pt x="203912" y="0"/>
                  </a:lnTo>
                  <a:lnTo>
                    <a:pt x="0" y="131323"/>
                  </a:lnTo>
                  <a:lnTo>
                    <a:pt x="203912" y="38522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D879C136-581C-4611-9F5C-219620D71DD1}"/>
                </a:ext>
              </a:extLst>
            </p:cNvPr>
            <p:cNvSpPr/>
            <p:nvPr/>
          </p:nvSpPr>
          <p:spPr>
            <a:xfrm>
              <a:off x="11957614" y="6453933"/>
              <a:ext cx="247392" cy="418332"/>
            </a:xfrm>
            <a:custGeom>
              <a:avLst/>
              <a:gdLst>
                <a:gd name="connsiteX0" fmla="*/ 0 w 247392"/>
                <a:gd name="connsiteY0" fmla="*/ 418333 h 418332"/>
                <a:gd name="connsiteX1" fmla="*/ 247393 w 247392"/>
                <a:gd name="connsiteY1" fmla="*/ 418333 h 418332"/>
                <a:gd name="connsiteX2" fmla="*/ 247393 w 247392"/>
                <a:gd name="connsiteY2" fmla="*/ 255648 h 418332"/>
                <a:gd name="connsiteX3" fmla="*/ 42107 w 247392"/>
                <a:gd name="connsiteY3" fmla="*/ 0 h 418332"/>
                <a:gd name="connsiteX4" fmla="*/ 0 w 247392"/>
                <a:gd name="connsiteY4" fmla="*/ 418333 h 418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392" h="418332">
                  <a:moveTo>
                    <a:pt x="0" y="418333"/>
                  </a:moveTo>
                  <a:lnTo>
                    <a:pt x="247393" y="418333"/>
                  </a:lnTo>
                  <a:lnTo>
                    <a:pt x="247393" y="255648"/>
                  </a:lnTo>
                  <a:lnTo>
                    <a:pt x="42107" y="0"/>
                  </a:lnTo>
                  <a:lnTo>
                    <a:pt x="0" y="418333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D0CE1535-C772-421C-8924-58391096F057}"/>
                </a:ext>
              </a:extLst>
            </p:cNvPr>
            <p:cNvSpPr/>
            <p:nvPr/>
          </p:nvSpPr>
          <p:spPr>
            <a:xfrm>
              <a:off x="11361371" y="4795969"/>
              <a:ext cx="794406" cy="2060803"/>
            </a:xfrm>
            <a:custGeom>
              <a:avLst/>
              <a:gdLst>
                <a:gd name="connsiteX0" fmla="*/ 489039 w 794406"/>
                <a:gd name="connsiteY0" fmla="*/ 1005349 h 2060803"/>
                <a:gd name="connsiteX1" fmla="*/ 489039 w 794406"/>
                <a:gd name="connsiteY1" fmla="*/ 1005349 h 2060803"/>
                <a:gd name="connsiteX2" fmla="*/ 489039 w 794406"/>
                <a:gd name="connsiteY2" fmla="*/ 1005349 h 2060803"/>
                <a:gd name="connsiteX3" fmla="*/ 489039 w 794406"/>
                <a:gd name="connsiteY3" fmla="*/ 1005349 h 2060803"/>
                <a:gd name="connsiteX4" fmla="*/ 489039 w 794406"/>
                <a:gd name="connsiteY4" fmla="*/ 1005349 h 2060803"/>
                <a:gd name="connsiteX5" fmla="*/ 489039 w 794406"/>
                <a:gd name="connsiteY5" fmla="*/ 1005349 h 2060803"/>
                <a:gd name="connsiteX6" fmla="*/ 51728 w 794406"/>
                <a:gd name="connsiteY6" fmla="*/ 1277116 h 2060803"/>
                <a:gd name="connsiteX7" fmla="*/ 0 w 794406"/>
                <a:gd name="connsiteY7" fmla="*/ 2060803 h 2060803"/>
                <a:gd name="connsiteX8" fmla="*/ 398453 w 794406"/>
                <a:gd name="connsiteY8" fmla="*/ 1804156 h 2060803"/>
                <a:gd name="connsiteX9" fmla="*/ 635850 w 794406"/>
                <a:gd name="connsiteY9" fmla="*/ 1650967 h 2060803"/>
                <a:gd name="connsiteX10" fmla="*/ 655092 w 794406"/>
                <a:gd name="connsiteY10" fmla="*/ 1458918 h 2060803"/>
                <a:gd name="connsiteX11" fmla="*/ 648845 w 794406"/>
                <a:gd name="connsiteY11" fmla="*/ 1447548 h 2060803"/>
                <a:gd name="connsiteX12" fmla="*/ 709693 w 794406"/>
                <a:gd name="connsiteY12" fmla="*/ 842539 h 2060803"/>
                <a:gd name="connsiteX13" fmla="*/ 720814 w 794406"/>
                <a:gd name="connsiteY13" fmla="*/ 732458 h 2060803"/>
                <a:gd name="connsiteX14" fmla="*/ 742679 w 794406"/>
                <a:gd name="connsiteY14" fmla="*/ 514170 h 2060803"/>
                <a:gd name="connsiteX15" fmla="*/ 759547 w 794406"/>
                <a:gd name="connsiteY15" fmla="*/ 346862 h 2060803"/>
                <a:gd name="connsiteX16" fmla="*/ 787910 w 794406"/>
                <a:gd name="connsiteY16" fmla="*/ 64350 h 2060803"/>
                <a:gd name="connsiteX17" fmla="*/ 794407 w 794406"/>
                <a:gd name="connsiteY17" fmla="*/ 0 h 2060803"/>
                <a:gd name="connsiteX18" fmla="*/ 566381 w 794406"/>
                <a:gd name="connsiteY18" fmla="*/ 136071 h 2060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4406" h="2060803">
                  <a:moveTo>
                    <a:pt x="489039" y="1005349"/>
                  </a:moveTo>
                  <a:lnTo>
                    <a:pt x="489039" y="1005349"/>
                  </a:lnTo>
                  <a:cubicBezTo>
                    <a:pt x="489039" y="1005349"/>
                    <a:pt x="489039" y="1005349"/>
                    <a:pt x="489039" y="1005349"/>
                  </a:cubicBezTo>
                  <a:lnTo>
                    <a:pt x="489039" y="1005349"/>
                  </a:lnTo>
                  <a:lnTo>
                    <a:pt x="489039" y="1005349"/>
                  </a:lnTo>
                  <a:lnTo>
                    <a:pt x="489039" y="1005349"/>
                  </a:lnTo>
                  <a:lnTo>
                    <a:pt x="51728" y="1277116"/>
                  </a:lnTo>
                  <a:lnTo>
                    <a:pt x="0" y="2060803"/>
                  </a:lnTo>
                  <a:lnTo>
                    <a:pt x="398453" y="1804156"/>
                  </a:lnTo>
                  <a:lnTo>
                    <a:pt x="635850" y="1650967"/>
                  </a:lnTo>
                  <a:lnTo>
                    <a:pt x="655092" y="1458918"/>
                  </a:lnTo>
                  <a:cubicBezTo>
                    <a:pt x="650694" y="1456957"/>
                    <a:pt x="648145" y="1452309"/>
                    <a:pt x="648845" y="1447548"/>
                  </a:cubicBezTo>
                  <a:lnTo>
                    <a:pt x="709693" y="842539"/>
                  </a:lnTo>
                  <a:lnTo>
                    <a:pt x="720814" y="732458"/>
                  </a:lnTo>
                  <a:lnTo>
                    <a:pt x="742679" y="514170"/>
                  </a:lnTo>
                  <a:lnTo>
                    <a:pt x="759547" y="346862"/>
                  </a:lnTo>
                  <a:lnTo>
                    <a:pt x="787910" y="64350"/>
                  </a:lnTo>
                  <a:lnTo>
                    <a:pt x="794407" y="0"/>
                  </a:lnTo>
                  <a:lnTo>
                    <a:pt x="566381" y="136071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id="{0FBCAEBE-DAFE-42FF-9F81-7748A3891264}"/>
                </a:ext>
              </a:extLst>
            </p:cNvPr>
            <p:cNvSpPr/>
            <p:nvPr/>
          </p:nvSpPr>
          <p:spPr>
            <a:xfrm>
              <a:off x="11738083" y="6453184"/>
              <a:ext cx="258513" cy="419082"/>
            </a:xfrm>
            <a:custGeom>
              <a:avLst/>
              <a:gdLst>
                <a:gd name="connsiteX0" fmla="*/ 23490 w 258513"/>
                <a:gd name="connsiteY0" fmla="*/ 151315 h 419082"/>
                <a:gd name="connsiteX1" fmla="*/ 0 w 258513"/>
                <a:gd name="connsiteY1" fmla="*/ 419083 h 419082"/>
                <a:gd name="connsiteX2" fmla="*/ 216282 w 258513"/>
                <a:gd name="connsiteY2" fmla="*/ 419083 h 419082"/>
                <a:gd name="connsiteX3" fmla="*/ 258513 w 258513"/>
                <a:gd name="connsiteY3" fmla="*/ 0 h 419082"/>
                <a:gd name="connsiteX4" fmla="*/ 23490 w 258513"/>
                <a:gd name="connsiteY4" fmla="*/ 151315 h 41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513" h="419082">
                  <a:moveTo>
                    <a:pt x="23490" y="151315"/>
                  </a:moveTo>
                  <a:lnTo>
                    <a:pt x="0" y="419083"/>
                  </a:lnTo>
                  <a:lnTo>
                    <a:pt x="216282" y="419083"/>
                  </a:lnTo>
                  <a:lnTo>
                    <a:pt x="258513" y="0"/>
                  </a:lnTo>
                  <a:lnTo>
                    <a:pt x="23490" y="151315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F9ED4FFA-C5A3-4648-A0C7-9C4B89879537}"/>
                </a:ext>
              </a:extLst>
            </p:cNvPr>
            <p:cNvSpPr/>
            <p:nvPr/>
          </p:nvSpPr>
          <p:spPr>
            <a:xfrm>
              <a:off x="11359872" y="6606747"/>
              <a:ext cx="398327" cy="265518"/>
            </a:xfrm>
            <a:custGeom>
              <a:avLst/>
              <a:gdLst>
                <a:gd name="connsiteX0" fmla="*/ 750 w 398327"/>
                <a:gd name="connsiteY0" fmla="*/ 256023 h 265518"/>
                <a:gd name="connsiteX1" fmla="*/ 0 w 398327"/>
                <a:gd name="connsiteY1" fmla="*/ 265519 h 265518"/>
                <a:gd name="connsiteX2" fmla="*/ 374963 w 398327"/>
                <a:gd name="connsiteY2" fmla="*/ 265519 h 265518"/>
                <a:gd name="connsiteX3" fmla="*/ 398328 w 398327"/>
                <a:gd name="connsiteY3" fmla="*/ 0 h 265518"/>
                <a:gd name="connsiteX4" fmla="*/ 750 w 398327"/>
                <a:gd name="connsiteY4" fmla="*/ 256023 h 265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327" h="265518">
                  <a:moveTo>
                    <a:pt x="750" y="256023"/>
                  </a:moveTo>
                  <a:lnTo>
                    <a:pt x="0" y="265519"/>
                  </a:lnTo>
                  <a:lnTo>
                    <a:pt x="374963" y="265519"/>
                  </a:lnTo>
                  <a:lnTo>
                    <a:pt x="398328" y="0"/>
                  </a:lnTo>
                  <a:lnTo>
                    <a:pt x="750" y="256023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FB744346-709E-4867-A908-07DE2E4D7FA3}"/>
                </a:ext>
              </a:extLst>
            </p:cNvPr>
            <p:cNvSpPr/>
            <p:nvPr/>
          </p:nvSpPr>
          <p:spPr>
            <a:xfrm>
              <a:off x="11407601" y="4197583"/>
              <a:ext cx="748676" cy="732083"/>
            </a:xfrm>
            <a:custGeom>
              <a:avLst/>
              <a:gdLst>
                <a:gd name="connsiteX0" fmla="*/ 226527 w 748676"/>
                <a:gd name="connsiteY0" fmla="*/ 1125 h 732083"/>
                <a:gd name="connsiteX1" fmla="*/ 226527 w 748676"/>
                <a:gd name="connsiteY1" fmla="*/ 1125 h 732083"/>
                <a:gd name="connsiteX2" fmla="*/ 226527 w 748676"/>
                <a:gd name="connsiteY2" fmla="*/ 1125 h 732083"/>
                <a:gd name="connsiteX3" fmla="*/ 225778 w 748676"/>
                <a:gd name="connsiteY3" fmla="*/ 0 h 732083"/>
                <a:gd name="connsiteX4" fmla="*/ 0 w 748676"/>
                <a:gd name="connsiteY4" fmla="*/ 128574 h 732083"/>
                <a:gd name="connsiteX5" fmla="*/ 519526 w 748676"/>
                <a:gd name="connsiteY5" fmla="*/ 732083 h 732083"/>
                <a:gd name="connsiteX6" fmla="*/ 748676 w 748676"/>
                <a:gd name="connsiteY6" fmla="*/ 595262 h 732083"/>
                <a:gd name="connsiteX7" fmla="*/ 632852 w 748676"/>
                <a:gd name="connsiteY7" fmla="*/ 463565 h 732083"/>
                <a:gd name="connsiteX8" fmla="*/ 564381 w 748676"/>
                <a:gd name="connsiteY8" fmla="*/ 385596 h 73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676" h="732083">
                  <a:moveTo>
                    <a:pt x="226527" y="1125"/>
                  </a:moveTo>
                  <a:lnTo>
                    <a:pt x="226527" y="1125"/>
                  </a:lnTo>
                  <a:cubicBezTo>
                    <a:pt x="226527" y="1125"/>
                    <a:pt x="226527" y="1125"/>
                    <a:pt x="226527" y="1125"/>
                  </a:cubicBezTo>
                  <a:cubicBezTo>
                    <a:pt x="226240" y="774"/>
                    <a:pt x="225977" y="400"/>
                    <a:pt x="225778" y="0"/>
                  </a:cubicBezTo>
                  <a:lnTo>
                    <a:pt x="0" y="128574"/>
                  </a:lnTo>
                  <a:lnTo>
                    <a:pt x="519526" y="732083"/>
                  </a:lnTo>
                  <a:lnTo>
                    <a:pt x="748676" y="595262"/>
                  </a:lnTo>
                  <a:lnTo>
                    <a:pt x="632852" y="463565"/>
                  </a:lnTo>
                  <a:lnTo>
                    <a:pt x="564381" y="385596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56C66DE4-CEC3-407A-9B19-3C53037189EB}"/>
                </a:ext>
              </a:extLst>
            </p:cNvPr>
            <p:cNvSpPr/>
            <p:nvPr/>
          </p:nvSpPr>
          <p:spPr>
            <a:xfrm>
              <a:off x="11406102" y="4170844"/>
              <a:ext cx="226277" cy="150940"/>
            </a:xfrm>
            <a:custGeom>
              <a:avLst/>
              <a:gdLst>
                <a:gd name="connsiteX0" fmla="*/ 226277 w 226277"/>
                <a:gd name="connsiteY0" fmla="*/ 0 h 150940"/>
                <a:gd name="connsiteX1" fmla="*/ 1374 w 226277"/>
                <a:gd name="connsiteY1" fmla="*/ 128074 h 150940"/>
                <a:gd name="connsiteX2" fmla="*/ 0 w 226277"/>
                <a:gd name="connsiteY2" fmla="*/ 150940 h 150940"/>
                <a:gd name="connsiteX3" fmla="*/ 224903 w 226277"/>
                <a:gd name="connsiteY3" fmla="*/ 22491 h 150940"/>
                <a:gd name="connsiteX4" fmla="*/ 224903 w 226277"/>
                <a:gd name="connsiteY4" fmla="*/ 21617 h 150940"/>
                <a:gd name="connsiteX5" fmla="*/ 224903 w 226277"/>
                <a:gd name="connsiteY5" fmla="*/ 21617 h 150940"/>
                <a:gd name="connsiteX6" fmla="*/ 224903 w 226277"/>
                <a:gd name="connsiteY6" fmla="*/ 20242 h 150940"/>
                <a:gd name="connsiteX7" fmla="*/ 224903 w 226277"/>
                <a:gd name="connsiteY7" fmla="*/ 18868 h 15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77" h="150940">
                  <a:moveTo>
                    <a:pt x="226277" y="0"/>
                  </a:moveTo>
                  <a:lnTo>
                    <a:pt x="1374" y="128074"/>
                  </a:lnTo>
                  <a:lnTo>
                    <a:pt x="0" y="150940"/>
                  </a:lnTo>
                  <a:lnTo>
                    <a:pt x="224903" y="22491"/>
                  </a:lnTo>
                  <a:cubicBezTo>
                    <a:pt x="224828" y="22204"/>
                    <a:pt x="224828" y="21904"/>
                    <a:pt x="224903" y="21617"/>
                  </a:cubicBezTo>
                  <a:lnTo>
                    <a:pt x="224903" y="21617"/>
                  </a:lnTo>
                  <a:cubicBezTo>
                    <a:pt x="224840" y="21154"/>
                    <a:pt x="224840" y="20704"/>
                    <a:pt x="224903" y="20242"/>
                  </a:cubicBezTo>
                  <a:lnTo>
                    <a:pt x="224903" y="18868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E09DC410-D7CF-4FE6-9913-F1AB31269BE2}"/>
                </a:ext>
              </a:extLst>
            </p:cNvPr>
            <p:cNvSpPr/>
            <p:nvPr/>
          </p:nvSpPr>
          <p:spPr>
            <a:xfrm>
              <a:off x="11578527" y="3499861"/>
              <a:ext cx="236398" cy="672856"/>
            </a:xfrm>
            <a:custGeom>
              <a:avLst/>
              <a:gdLst>
                <a:gd name="connsiteX0" fmla="*/ 4123 w 236398"/>
                <a:gd name="connsiteY0" fmla="*/ 321747 h 672856"/>
                <a:gd name="connsiteX1" fmla="*/ 86713 w 236398"/>
                <a:gd name="connsiteY1" fmla="*/ 414210 h 672856"/>
                <a:gd name="connsiteX2" fmla="*/ 86713 w 236398"/>
                <a:gd name="connsiteY2" fmla="*/ 414210 h 672856"/>
                <a:gd name="connsiteX3" fmla="*/ 87712 w 236398"/>
                <a:gd name="connsiteY3" fmla="*/ 415959 h 672856"/>
                <a:gd name="connsiteX4" fmla="*/ 88587 w 236398"/>
                <a:gd name="connsiteY4" fmla="*/ 417834 h 672856"/>
                <a:gd name="connsiteX5" fmla="*/ 88587 w 236398"/>
                <a:gd name="connsiteY5" fmla="*/ 419583 h 672856"/>
                <a:gd name="connsiteX6" fmla="*/ 88587 w 236398"/>
                <a:gd name="connsiteY6" fmla="*/ 421957 h 672856"/>
                <a:gd name="connsiteX7" fmla="*/ 88587 w 236398"/>
                <a:gd name="connsiteY7" fmla="*/ 422581 h 672856"/>
                <a:gd name="connsiteX8" fmla="*/ 71969 w 236398"/>
                <a:gd name="connsiteY8" fmla="*/ 664360 h 672856"/>
                <a:gd name="connsiteX9" fmla="*/ 71344 w 236398"/>
                <a:gd name="connsiteY9" fmla="*/ 672857 h 672856"/>
                <a:gd name="connsiteX10" fmla="*/ 204787 w 236398"/>
                <a:gd name="connsiteY10" fmla="*/ 596762 h 672856"/>
                <a:gd name="connsiteX11" fmla="*/ 207910 w 236398"/>
                <a:gd name="connsiteY11" fmla="*/ 595013 h 672856"/>
                <a:gd name="connsiteX12" fmla="*/ 236398 w 236398"/>
                <a:gd name="connsiteY12" fmla="*/ 231658 h 672856"/>
                <a:gd name="connsiteX13" fmla="*/ 25489 w 236398"/>
                <a:gd name="connsiteY13" fmla="*/ 0 h 672856"/>
                <a:gd name="connsiteX14" fmla="*/ 23865 w 236398"/>
                <a:gd name="connsiteY14" fmla="*/ 1500 h 672856"/>
                <a:gd name="connsiteX15" fmla="*/ 20991 w 236398"/>
                <a:gd name="connsiteY15" fmla="*/ 2999 h 672856"/>
                <a:gd name="connsiteX16" fmla="*/ 0 w 236398"/>
                <a:gd name="connsiteY16" fmla="*/ 317499 h 67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6398" h="672856">
                  <a:moveTo>
                    <a:pt x="4123" y="321747"/>
                  </a:moveTo>
                  <a:lnTo>
                    <a:pt x="86713" y="414210"/>
                  </a:lnTo>
                  <a:cubicBezTo>
                    <a:pt x="86713" y="414210"/>
                    <a:pt x="86713" y="414210"/>
                    <a:pt x="86713" y="414210"/>
                  </a:cubicBezTo>
                  <a:lnTo>
                    <a:pt x="87712" y="415959"/>
                  </a:lnTo>
                  <a:cubicBezTo>
                    <a:pt x="88049" y="416559"/>
                    <a:pt x="88350" y="417184"/>
                    <a:pt x="88587" y="417834"/>
                  </a:cubicBezTo>
                  <a:cubicBezTo>
                    <a:pt x="88649" y="418421"/>
                    <a:pt x="88649" y="418995"/>
                    <a:pt x="88587" y="419583"/>
                  </a:cubicBezTo>
                  <a:cubicBezTo>
                    <a:pt x="88637" y="420370"/>
                    <a:pt x="88637" y="421170"/>
                    <a:pt x="88587" y="421957"/>
                  </a:cubicBezTo>
                  <a:lnTo>
                    <a:pt x="88587" y="422581"/>
                  </a:lnTo>
                  <a:lnTo>
                    <a:pt x="71969" y="664360"/>
                  </a:lnTo>
                  <a:lnTo>
                    <a:pt x="71344" y="672857"/>
                  </a:lnTo>
                  <a:lnTo>
                    <a:pt x="204787" y="596762"/>
                  </a:lnTo>
                  <a:lnTo>
                    <a:pt x="207910" y="595013"/>
                  </a:lnTo>
                  <a:lnTo>
                    <a:pt x="236398" y="231658"/>
                  </a:lnTo>
                  <a:lnTo>
                    <a:pt x="25489" y="0"/>
                  </a:lnTo>
                  <a:cubicBezTo>
                    <a:pt x="25014" y="562"/>
                    <a:pt x="24465" y="1062"/>
                    <a:pt x="23865" y="1500"/>
                  </a:cubicBezTo>
                  <a:lnTo>
                    <a:pt x="20991" y="2999"/>
                  </a:lnTo>
                  <a:lnTo>
                    <a:pt x="0" y="317499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10570A28-0451-4305-9E4B-0DA420563662}"/>
                </a:ext>
              </a:extLst>
            </p:cNvPr>
            <p:cNvSpPr/>
            <p:nvPr/>
          </p:nvSpPr>
          <p:spPr>
            <a:xfrm>
              <a:off x="11244796" y="3503735"/>
              <a:ext cx="351473" cy="359481"/>
            </a:xfrm>
            <a:custGeom>
              <a:avLst/>
              <a:gdLst>
                <a:gd name="connsiteX0" fmla="*/ 146062 w 351473"/>
                <a:gd name="connsiteY0" fmla="*/ 359482 h 359481"/>
                <a:gd name="connsiteX1" fmla="*/ 293248 w 351473"/>
                <a:gd name="connsiteY1" fmla="*/ 277139 h 359481"/>
                <a:gd name="connsiteX2" fmla="*/ 293248 w 351473"/>
                <a:gd name="connsiteY2" fmla="*/ 277139 h 359481"/>
                <a:gd name="connsiteX3" fmla="*/ 296622 w 351473"/>
                <a:gd name="connsiteY3" fmla="*/ 276140 h 359481"/>
                <a:gd name="connsiteX4" fmla="*/ 297871 w 351473"/>
                <a:gd name="connsiteY4" fmla="*/ 276140 h 359481"/>
                <a:gd name="connsiteX5" fmla="*/ 299996 w 351473"/>
                <a:gd name="connsiteY5" fmla="*/ 276140 h 359481"/>
                <a:gd name="connsiteX6" fmla="*/ 302994 w 351473"/>
                <a:gd name="connsiteY6" fmla="*/ 278389 h 359481"/>
                <a:gd name="connsiteX7" fmla="*/ 302994 w 351473"/>
                <a:gd name="connsiteY7" fmla="*/ 278389 h 359481"/>
                <a:gd name="connsiteX8" fmla="*/ 330732 w 351473"/>
                <a:gd name="connsiteY8" fmla="*/ 309376 h 359481"/>
                <a:gd name="connsiteX9" fmla="*/ 351473 w 351473"/>
                <a:gd name="connsiteY9" fmla="*/ 0 h 359481"/>
                <a:gd name="connsiteX10" fmla="*/ 101581 w 351473"/>
                <a:gd name="connsiteY10" fmla="*/ 137445 h 359481"/>
                <a:gd name="connsiteX11" fmla="*/ 0 w 351473"/>
                <a:gd name="connsiteY11" fmla="*/ 193048 h 35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473" h="359481">
                  <a:moveTo>
                    <a:pt x="146062" y="359482"/>
                  </a:moveTo>
                  <a:lnTo>
                    <a:pt x="293248" y="277139"/>
                  </a:lnTo>
                  <a:lnTo>
                    <a:pt x="293248" y="277139"/>
                  </a:lnTo>
                  <a:cubicBezTo>
                    <a:pt x="294260" y="276502"/>
                    <a:pt x="295423" y="276165"/>
                    <a:pt x="296622" y="276140"/>
                  </a:cubicBezTo>
                  <a:cubicBezTo>
                    <a:pt x="296622" y="276140"/>
                    <a:pt x="297496" y="276140"/>
                    <a:pt x="297871" y="276140"/>
                  </a:cubicBezTo>
                  <a:cubicBezTo>
                    <a:pt x="298571" y="276015"/>
                    <a:pt x="299296" y="276015"/>
                    <a:pt x="299996" y="276140"/>
                  </a:cubicBezTo>
                  <a:cubicBezTo>
                    <a:pt x="301145" y="276665"/>
                    <a:pt x="302169" y="277427"/>
                    <a:pt x="302994" y="278389"/>
                  </a:cubicBezTo>
                  <a:lnTo>
                    <a:pt x="302994" y="278389"/>
                  </a:lnTo>
                  <a:lnTo>
                    <a:pt x="330732" y="309376"/>
                  </a:lnTo>
                  <a:lnTo>
                    <a:pt x="351473" y="0"/>
                  </a:lnTo>
                  <a:lnTo>
                    <a:pt x="101581" y="137445"/>
                  </a:lnTo>
                  <a:lnTo>
                    <a:pt x="0" y="193048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A5451AA1-2635-4624-AF64-997D02AEB4A3}"/>
                </a:ext>
              </a:extLst>
            </p:cNvPr>
            <p:cNvSpPr/>
            <p:nvPr/>
          </p:nvSpPr>
          <p:spPr>
            <a:xfrm>
              <a:off x="11606640" y="3469124"/>
              <a:ext cx="252765" cy="259396"/>
            </a:xfrm>
            <a:custGeom>
              <a:avLst/>
              <a:gdLst>
                <a:gd name="connsiteX0" fmla="*/ 0 w 252765"/>
                <a:gd name="connsiteY0" fmla="*/ 27989 h 259396"/>
                <a:gd name="connsiteX1" fmla="*/ 210659 w 252765"/>
                <a:gd name="connsiteY1" fmla="*/ 259397 h 259396"/>
                <a:gd name="connsiteX2" fmla="*/ 252766 w 252765"/>
                <a:gd name="connsiteY2" fmla="*/ 235906 h 259396"/>
                <a:gd name="connsiteX3" fmla="*/ 37109 w 252765"/>
                <a:gd name="connsiteY3" fmla="*/ 0 h 259396"/>
                <a:gd name="connsiteX4" fmla="*/ 1124 w 252765"/>
                <a:gd name="connsiteY4" fmla="*/ 19742 h 259396"/>
                <a:gd name="connsiteX5" fmla="*/ 0 w 252765"/>
                <a:gd name="connsiteY5" fmla="*/ 27989 h 25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765" h="259396">
                  <a:moveTo>
                    <a:pt x="0" y="27989"/>
                  </a:moveTo>
                  <a:lnTo>
                    <a:pt x="210659" y="259397"/>
                  </a:lnTo>
                  <a:lnTo>
                    <a:pt x="252766" y="235906"/>
                  </a:lnTo>
                  <a:lnTo>
                    <a:pt x="37109" y="0"/>
                  </a:lnTo>
                  <a:lnTo>
                    <a:pt x="1124" y="19742"/>
                  </a:lnTo>
                  <a:cubicBezTo>
                    <a:pt x="1699" y="22541"/>
                    <a:pt x="1312" y="25452"/>
                    <a:pt x="0" y="27989"/>
                  </a:cubicBez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476190D4-6FA7-486B-9EBD-02BAE09F9152}"/>
                </a:ext>
              </a:extLst>
            </p:cNvPr>
            <p:cNvSpPr/>
            <p:nvPr/>
          </p:nvSpPr>
          <p:spPr>
            <a:xfrm>
              <a:off x="11645748" y="3207353"/>
              <a:ext cx="236397" cy="493428"/>
            </a:xfrm>
            <a:custGeom>
              <a:avLst/>
              <a:gdLst>
                <a:gd name="connsiteX0" fmla="*/ 20366 w 236397"/>
                <a:gd name="connsiteY0" fmla="*/ 1874 h 493428"/>
                <a:gd name="connsiteX1" fmla="*/ 19367 w 236397"/>
                <a:gd name="connsiteY1" fmla="*/ 1874 h 493428"/>
                <a:gd name="connsiteX2" fmla="*/ 17617 w 236397"/>
                <a:gd name="connsiteY2" fmla="*/ 1874 h 493428"/>
                <a:gd name="connsiteX3" fmla="*/ 0 w 236397"/>
                <a:gd name="connsiteY3" fmla="*/ 258022 h 493428"/>
                <a:gd name="connsiteX4" fmla="*/ 215157 w 236397"/>
                <a:gd name="connsiteY4" fmla="*/ 493428 h 493428"/>
                <a:gd name="connsiteX5" fmla="*/ 236398 w 236397"/>
                <a:gd name="connsiteY5" fmla="*/ 230283 h 493428"/>
                <a:gd name="connsiteX6" fmla="*/ 22491 w 236397"/>
                <a:gd name="connsiteY6" fmla="*/ 0 h 493428"/>
                <a:gd name="connsiteX7" fmla="*/ 20616 w 236397"/>
                <a:gd name="connsiteY7" fmla="*/ 999 h 493428"/>
                <a:gd name="connsiteX8" fmla="*/ 20616 w 236397"/>
                <a:gd name="connsiteY8" fmla="*/ 999 h 49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97" h="493428">
                  <a:moveTo>
                    <a:pt x="20366" y="1874"/>
                  </a:moveTo>
                  <a:lnTo>
                    <a:pt x="19367" y="1874"/>
                  </a:lnTo>
                  <a:cubicBezTo>
                    <a:pt x="18792" y="1987"/>
                    <a:pt x="18192" y="1987"/>
                    <a:pt x="17617" y="1874"/>
                  </a:cubicBezTo>
                  <a:lnTo>
                    <a:pt x="0" y="258022"/>
                  </a:lnTo>
                  <a:lnTo>
                    <a:pt x="215157" y="493428"/>
                  </a:lnTo>
                  <a:lnTo>
                    <a:pt x="236398" y="230283"/>
                  </a:lnTo>
                  <a:lnTo>
                    <a:pt x="22491" y="0"/>
                  </a:lnTo>
                  <a:lnTo>
                    <a:pt x="20616" y="999"/>
                  </a:lnTo>
                  <a:lnTo>
                    <a:pt x="20616" y="999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954AF317-74D2-43CE-A029-F101160DD5E4}"/>
                </a:ext>
              </a:extLst>
            </p:cNvPr>
            <p:cNvSpPr/>
            <p:nvPr/>
          </p:nvSpPr>
          <p:spPr>
            <a:xfrm>
              <a:off x="11671487" y="3107518"/>
              <a:ext cx="396453" cy="327744"/>
            </a:xfrm>
            <a:custGeom>
              <a:avLst/>
              <a:gdLst>
                <a:gd name="connsiteX0" fmla="*/ 396453 w 396453"/>
                <a:gd name="connsiteY0" fmla="*/ 226285 h 327744"/>
                <a:gd name="connsiteX1" fmla="*/ 337729 w 396453"/>
                <a:gd name="connsiteY1" fmla="*/ 164060 h 327744"/>
                <a:gd name="connsiteX2" fmla="*/ 182671 w 396453"/>
                <a:gd name="connsiteY2" fmla="*/ 0 h 327744"/>
                <a:gd name="connsiteX3" fmla="*/ 8621 w 396453"/>
                <a:gd name="connsiteY3" fmla="*/ 94087 h 327744"/>
                <a:gd name="connsiteX4" fmla="*/ 0 w 396453"/>
                <a:gd name="connsiteY4" fmla="*/ 98836 h 327744"/>
                <a:gd name="connsiteX5" fmla="*/ 212533 w 396453"/>
                <a:gd name="connsiteY5" fmla="*/ 327744 h 327744"/>
                <a:gd name="connsiteX6" fmla="*/ 396453 w 396453"/>
                <a:gd name="connsiteY6" fmla="*/ 226285 h 3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53" h="327744">
                  <a:moveTo>
                    <a:pt x="396453" y="226285"/>
                  </a:moveTo>
                  <a:lnTo>
                    <a:pt x="337729" y="164060"/>
                  </a:lnTo>
                  <a:lnTo>
                    <a:pt x="182671" y="0"/>
                  </a:lnTo>
                  <a:lnTo>
                    <a:pt x="8621" y="94087"/>
                  </a:lnTo>
                  <a:lnTo>
                    <a:pt x="0" y="98836"/>
                  </a:lnTo>
                  <a:lnTo>
                    <a:pt x="212533" y="327744"/>
                  </a:lnTo>
                  <a:lnTo>
                    <a:pt x="396453" y="226285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971E76D3-9E73-427F-8527-55209A29994D}"/>
                </a:ext>
              </a:extLst>
            </p:cNvPr>
            <p:cNvSpPr/>
            <p:nvPr/>
          </p:nvSpPr>
          <p:spPr>
            <a:xfrm>
              <a:off x="11601517" y="3205604"/>
              <a:ext cx="58724" cy="279638"/>
            </a:xfrm>
            <a:custGeom>
              <a:avLst/>
              <a:gdLst>
                <a:gd name="connsiteX0" fmla="*/ 0 w 58724"/>
                <a:gd name="connsiteY0" fmla="*/ 275390 h 279638"/>
                <a:gd name="connsiteX1" fmla="*/ 4873 w 58724"/>
                <a:gd name="connsiteY1" fmla="*/ 279638 h 279638"/>
                <a:gd name="connsiteX2" fmla="*/ 40982 w 58724"/>
                <a:gd name="connsiteY2" fmla="*/ 259896 h 279638"/>
                <a:gd name="connsiteX3" fmla="*/ 58725 w 58724"/>
                <a:gd name="connsiteY3" fmla="*/ 3873 h 279638"/>
                <a:gd name="connsiteX4" fmla="*/ 57975 w 58724"/>
                <a:gd name="connsiteY4" fmla="*/ 3873 h 279638"/>
                <a:gd name="connsiteX5" fmla="*/ 56101 w 58724"/>
                <a:gd name="connsiteY5" fmla="*/ 2499 h 279638"/>
                <a:gd name="connsiteX6" fmla="*/ 54977 w 58724"/>
                <a:gd name="connsiteY6" fmla="*/ 1749 h 279638"/>
                <a:gd name="connsiteX7" fmla="*/ 53352 w 58724"/>
                <a:gd name="connsiteY7" fmla="*/ 0 h 279638"/>
                <a:gd name="connsiteX8" fmla="*/ 17118 w 58724"/>
                <a:gd name="connsiteY8" fmla="*/ 19492 h 27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24" h="279638">
                  <a:moveTo>
                    <a:pt x="0" y="275390"/>
                  </a:moveTo>
                  <a:cubicBezTo>
                    <a:pt x="2099" y="276140"/>
                    <a:pt x="3836" y="277664"/>
                    <a:pt x="4873" y="279638"/>
                  </a:cubicBezTo>
                  <a:lnTo>
                    <a:pt x="40982" y="259896"/>
                  </a:lnTo>
                  <a:lnTo>
                    <a:pt x="58725" y="3873"/>
                  </a:lnTo>
                  <a:lnTo>
                    <a:pt x="57975" y="3873"/>
                  </a:lnTo>
                  <a:cubicBezTo>
                    <a:pt x="57300" y="3486"/>
                    <a:pt x="56676" y="3024"/>
                    <a:pt x="56101" y="2499"/>
                  </a:cubicBezTo>
                  <a:cubicBezTo>
                    <a:pt x="55701" y="2299"/>
                    <a:pt x="55326" y="2037"/>
                    <a:pt x="54977" y="1749"/>
                  </a:cubicBezTo>
                  <a:lnTo>
                    <a:pt x="53352" y="0"/>
                  </a:lnTo>
                  <a:lnTo>
                    <a:pt x="17118" y="19492"/>
                  </a:lnTo>
                  <a:close/>
                </a:path>
              </a:pathLst>
            </a:custGeom>
            <a:solidFill>
              <a:srgbClr val="E8E7E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A4149803-4A5E-434C-A44E-AF08E5F8108B}"/>
                </a:ext>
              </a:extLst>
            </p:cNvPr>
            <p:cNvSpPr/>
            <p:nvPr/>
          </p:nvSpPr>
          <p:spPr>
            <a:xfrm>
              <a:off x="11388235" y="2955578"/>
              <a:ext cx="264010" cy="266019"/>
            </a:xfrm>
            <a:custGeom>
              <a:avLst/>
              <a:gdLst>
                <a:gd name="connsiteX0" fmla="*/ 34485 w 264010"/>
                <a:gd name="connsiteY0" fmla="*/ 0 h 266019"/>
                <a:gd name="connsiteX1" fmla="*/ 0 w 264010"/>
                <a:gd name="connsiteY1" fmla="*/ 18243 h 266019"/>
                <a:gd name="connsiteX2" fmla="*/ 229151 w 264010"/>
                <a:gd name="connsiteY2" fmla="*/ 266019 h 266019"/>
                <a:gd name="connsiteX3" fmla="*/ 264011 w 264010"/>
                <a:gd name="connsiteY3" fmla="*/ 247151 h 266019"/>
                <a:gd name="connsiteX4" fmla="*/ 203162 w 264010"/>
                <a:gd name="connsiteY4" fmla="*/ 181678 h 266019"/>
                <a:gd name="connsiteX5" fmla="*/ 127820 w 264010"/>
                <a:gd name="connsiteY5" fmla="*/ 100585 h 266019"/>
                <a:gd name="connsiteX6" fmla="*/ 34485 w 264010"/>
                <a:gd name="connsiteY6" fmla="*/ 0 h 26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010" h="266019">
                  <a:moveTo>
                    <a:pt x="34485" y="0"/>
                  </a:moveTo>
                  <a:lnTo>
                    <a:pt x="0" y="18243"/>
                  </a:lnTo>
                  <a:lnTo>
                    <a:pt x="229151" y="266019"/>
                  </a:lnTo>
                  <a:lnTo>
                    <a:pt x="264011" y="247151"/>
                  </a:lnTo>
                  <a:lnTo>
                    <a:pt x="203162" y="181678"/>
                  </a:lnTo>
                  <a:lnTo>
                    <a:pt x="127820" y="100585"/>
                  </a:lnTo>
                  <a:lnTo>
                    <a:pt x="34485" y="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1E1E7B69-A334-4C9D-98F0-E2201C9BBAA6}"/>
                </a:ext>
              </a:extLst>
            </p:cNvPr>
            <p:cNvSpPr/>
            <p:nvPr/>
          </p:nvSpPr>
          <p:spPr>
            <a:xfrm>
              <a:off x="10935055" y="2409671"/>
              <a:ext cx="585497" cy="819423"/>
            </a:xfrm>
            <a:custGeom>
              <a:avLst/>
              <a:gdLst>
                <a:gd name="connsiteX0" fmla="*/ 0 w 585497"/>
                <a:gd name="connsiteY0" fmla="*/ 356733 h 819423"/>
                <a:gd name="connsiteX1" fmla="*/ 81840 w 585497"/>
                <a:gd name="connsiteY1" fmla="*/ 446697 h 819423"/>
                <a:gd name="connsiteX2" fmla="*/ 420818 w 585497"/>
                <a:gd name="connsiteY2" fmla="*/ 819423 h 819423"/>
                <a:gd name="connsiteX3" fmla="*/ 435187 w 585497"/>
                <a:gd name="connsiteY3" fmla="*/ 556278 h 819423"/>
                <a:gd name="connsiteX4" fmla="*/ 435187 w 585497"/>
                <a:gd name="connsiteY4" fmla="*/ 554779 h 819423"/>
                <a:gd name="connsiteX5" fmla="*/ 435187 w 585497"/>
                <a:gd name="connsiteY5" fmla="*/ 552655 h 819423"/>
                <a:gd name="connsiteX6" fmla="*/ 436062 w 585497"/>
                <a:gd name="connsiteY6" fmla="*/ 550905 h 819423"/>
                <a:gd name="connsiteX7" fmla="*/ 437186 w 585497"/>
                <a:gd name="connsiteY7" fmla="*/ 549281 h 819423"/>
                <a:gd name="connsiteX8" fmla="*/ 438561 w 585497"/>
                <a:gd name="connsiteY8" fmla="*/ 548032 h 819423"/>
                <a:gd name="connsiteX9" fmla="*/ 439685 w 585497"/>
                <a:gd name="connsiteY9" fmla="*/ 547032 h 819423"/>
                <a:gd name="connsiteX10" fmla="*/ 484791 w 585497"/>
                <a:gd name="connsiteY10" fmla="*/ 523167 h 819423"/>
                <a:gd name="connsiteX11" fmla="*/ 486040 w 585497"/>
                <a:gd name="connsiteY11" fmla="*/ 523167 h 819423"/>
                <a:gd name="connsiteX12" fmla="*/ 488164 w 585497"/>
                <a:gd name="connsiteY12" fmla="*/ 523167 h 819423"/>
                <a:gd name="connsiteX13" fmla="*/ 489663 w 585497"/>
                <a:gd name="connsiteY13" fmla="*/ 523167 h 819423"/>
                <a:gd name="connsiteX14" fmla="*/ 491538 w 585497"/>
                <a:gd name="connsiteY14" fmla="*/ 523167 h 819423"/>
                <a:gd name="connsiteX15" fmla="*/ 493037 w 585497"/>
                <a:gd name="connsiteY15" fmla="*/ 524291 h 819423"/>
                <a:gd name="connsiteX16" fmla="*/ 494411 w 585497"/>
                <a:gd name="connsiteY16" fmla="*/ 525166 h 819423"/>
                <a:gd name="connsiteX17" fmla="*/ 585497 w 585497"/>
                <a:gd name="connsiteY17" fmla="*/ 623252 h 819423"/>
                <a:gd name="connsiteX18" fmla="*/ 585497 w 585497"/>
                <a:gd name="connsiteY18" fmla="*/ 618379 h 819423"/>
                <a:gd name="connsiteX19" fmla="*/ 10746 w 585497"/>
                <a:gd name="connsiteY19" fmla="*/ 0 h 819423"/>
                <a:gd name="connsiteX20" fmla="*/ 1124 w 585497"/>
                <a:gd name="connsiteY20" fmla="*/ 292508 h 81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85497" h="819423">
                  <a:moveTo>
                    <a:pt x="0" y="356733"/>
                  </a:moveTo>
                  <a:lnTo>
                    <a:pt x="81840" y="446697"/>
                  </a:lnTo>
                  <a:lnTo>
                    <a:pt x="420818" y="819423"/>
                  </a:lnTo>
                  <a:lnTo>
                    <a:pt x="435187" y="556278"/>
                  </a:lnTo>
                  <a:lnTo>
                    <a:pt x="435187" y="554779"/>
                  </a:lnTo>
                  <a:cubicBezTo>
                    <a:pt x="435112" y="554067"/>
                    <a:pt x="435112" y="553367"/>
                    <a:pt x="435187" y="552655"/>
                  </a:cubicBezTo>
                  <a:cubicBezTo>
                    <a:pt x="435187" y="552030"/>
                    <a:pt x="435812" y="551530"/>
                    <a:pt x="436062" y="550905"/>
                  </a:cubicBezTo>
                  <a:cubicBezTo>
                    <a:pt x="436362" y="550318"/>
                    <a:pt x="436736" y="549768"/>
                    <a:pt x="437186" y="549281"/>
                  </a:cubicBezTo>
                  <a:cubicBezTo>
                    <a:pt x="437586" y="548806"/>
                    <a:pt x="438048" y="548381"/>
                    <a:pt x="438561" y="548032"/>
                  </a:cubicBezTo>
                  <a:cubicBezTo>
                    <a:pt x="438561" y="548032"/>
                    <a:pt x="439310" y="547282"/>
                    <a:pt x="439685" y="547032"/>
                  </a:cubicBezTo>
                  <a:lnTo>
                    <a:pt x="484791" y="523167"/>
                  </a:lnTo>
                  <a:lnTo>
                    <a:pt x="486040" y="523167"/>
                  </a:lnTo>
                  <a:cubicBezTo>
                    <a:pt x="486740" y="523054"/>
                    <a:pt x="487464" y="523054"/>
                    <a:pt x="488164" y="523167"/>
                  </a:cubicBezTo>
                  <a:cubicBezTo>
                    <a:pt x="488651" y="523041"/>
                    <a:pt x="489176" y="523041"/>
                    <a:pt x="489663" y="523167"/>
                  </a:cubicBezTo>
                  <a:cubicBezTo>
                    <a:pt x="490288" y="523104"/>
                    <a:pt x="490913" y="523104"/>
                    <a:pt x="491538" y="523167"/>
                  </a:cubicBezTo>
                  <a:cubicBezTo>
                    <a:pt x="492100" y="523454"/>
                    <a:pt x="492600" y="523841"/>
                    <a:pt x="493037" y="524291"/>
                  </a:cubicBezTo>
                  <a:cubicBezTo>
                    <a:pt x="493537" y="524503"/>
                    <a:pt x="493999" y="524803"/>
                    <a:pt x="494411" y="525166"/>
                  </a:cubicBezTo>
                  <a:lnTo>
                    <a:pt x="585497" y="623252"/>
                  </a:lnTo>
                  <a:lnTo>
                    <a:pt x="585497" y="618379"/>
                  </a:lnTo>
                  <a:lnTo>
                    <a:pt x="10746" y="0"/>
                  </a:lnTo>
                  <a:lnTo>
                    <a:pt x="1124" y="292508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429DBDF9-DCBD-476E-BD1E-C0D97077DFE7}"/>
                </a:ext>
              </a:extLst>
            </p:cNvPr>
            <p:cNvSpPr/>
            <p:nvPr/>
          </p:nvSpPr>
          <p:spPr>
            <a:xfrm>
              <a:off x="11374116" y="2978319"/>
              <a:ext cx="241270" cy="504298"/>
            </a:xfrm>
            <a:custGeom>
              <a:avLst/>
              <a:gdLst>
                <a:gd name="connsiteX0" fmla="*/ 219405 w 241270"/>
                <a:gd name="connsiteY0" fmla="*/ 504299 h 504298"/>
                <a:gd name="connsiteX1" fmla="*/ 221404 w 241270"/>
                <a:gd name="connsiteY1" fmla="*/ 503299 h 504298"/>
                <a:gd name="connsiteX2" fmla="*/ 224153 w 241270"/>
                <a:gd name="connsiteY2" fmla="*/ 502425 h 504298"/>
                <a:gd name="connsiteX3" fmla="*/ 241271 w 241270"/>
                <a:gd name="connsiteY3" fmla="*/ 246277 h 504298"/>
                <a:gd name="connsiteX4" fmla="*/ 13994 w 241270"/>
                <a:gd name="connsiteY4" fmla="*/ 0 h 504298"/>
                <a:gd name="connsiteX5" fmla="*/ 0 w 241270"/>
                <a:gd name="connsiteY5" fmla="*/ 256148 h 504298"/>
                <a:gd name="connsiteX6" fmla="*/ 0 w 241270"/>
                <a:gd name="connsiteY6" fmla="*/ 262270 h 50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270" h="504298">
                  <a:moveTo>
                    <a:pt x="219405" y="504299"/>
                  </a:moveTo>
                  <a:lnTo>
                    <a:pt x="221404" y="503299"/>
                  </a:lnTo>
                  <a:cubicBezTo>
                    <a:pt x="222254" y="502837"/>
                    <a:pt x="223191" y="502550"/>
                    <a:pt x="224153" y="502425"/>
                  </a:cubicBezTo>
                  <a:lnTo>
                    <a:pt x="241271" y="246277"/>
                  </a:lnTo>
                  <a:lnTo>
                    <a:pt x="13994" y="0"/>
                  </a:lnTo>
                  <a:lnTo>
                    <a:pt x="0" y="256148"/>
                  </a:lnTo>
                  <a:lnTo>
                    <a:pt x="0" y="26227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6F17DED5-1F2E-4201-B68F-21FD38624391}"/>
                </a:ext>
              </a:extLst>
            </p:cNvPr>
            <p:cNvSpPr/>
            <p:nvPr/>
          </p:nvSpPr>
          <p:spPr>
            <a:xfrm>
              <a:off x="11352750" y="3245588"/>
              <a:ext cx="237647" cy="369102"/>
            </a:xfrm>
            <a:custGeom>
              <a:avLst/>
              <a:gdLst>
                <a:gd name="connsiteX0" fmla="*/ 20241 w 237647"/>
                <a:gd name="connsiteY0" fmla="*/ 0 h 369102"/>
                <a:gd name="connsiteX1" fmla="*/ 19741 w 237647"/>
                <a:gd name="connsiteY1" fmla="*/ 7372 h 369102"/>
                <a:gd name="connsiteX2" fmla="*/ 0 w 237647"/>
                <a:gd name="connsiteY2" fmla="*/ 369103 h 369102"/>
                <a:gd name="connsiteX3" fmla="*/ 237647 w 237647"/>
                <a:gd name="connsiteY3" fmla="*/ 238780 h 369102"/>
                <a:gd name="connsiteX4" fmla="*/ 20241 w 237647"/>
                <a:gd name="connsiteY4" fmla="*/ 0 h 36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47" h="369102">
                  <a:moveTo>
                    <a:pt x="20241" y="0"/>
                  </a:moveTo>
                  <a:lnTo>
                    <a:pt x="19741" y="7372"/>
                  </a:lnTo>
                  <a:lnTo>
                    <a:pt x="0" y="369103"/>
                  </a:lnTo>
                  <a:lnTo>
                    <a:pt x="237647" y="238780"/>
                  </a:lnTo>
                  <a:lnTo>
                    <a:pt x="20241" y="0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2" name="Freeform: Shape 1001">
              <a:extLst>
                <a:ext uri="{FF2B5EF4-FFF2-40B4-BE49-F238E27FC236}">
                  <a16:creationId xmlns:a16="http://schemas.microsoft.com/office/drawing/2014/main" id="{97290B3F-54FB-44CB-886B-56A025D24C4D}"/>
                </a:ext>
              </a:extLst>
            </p:cNvPr>
            <p:cNvSpPr/>
            <p:nvPr/>
          </p:nvSpPr>
          <p:spPr>
            <a:xfrm>
              <a:off x="11407726" y="3929565"/>
              <a:ext cx="241895" cy="364979"/>
            </a:xfrm>
            <a:custGeom>
              <a:avLst/>
              <a:gdLst>
                <a:gd name="connsiteX0" fmla="*/ 14119 w 241895"/>
                <a:gd name="connsiteY0" fmla="*/ 127949 h 364979"/>
                <a:gd name="connsiteX1" fmla="*/ 1749 w 241895"/>
                <a:gd name="connsiteY1" fmla="*/ 334742 h 364979"/>
                <a:gd name="connsiteX2" fmla="*/ 0 w 241895"/>
                <a:gd name="connsiteY2" fmla="*/ 364979 h 364979"/>
                <a:gd name="connsiteX3" fmla="*/ 225028 w 241895"/>
                <a:gd name="connsiteY3" fmla="*/ 236905 h 364979"/>
                <a:gd name="connsiteX4" fmla="*/ 225278 w 241895"/>
                <a:gd name="connsiteY4" fmla="*/ 232907 h 364979"/>
                <a:gd name="connsiteX5" fmla="*/ 241895 w 241895"/>
                <a:gd name="connsiteY5" fmla="*/ 0 h 364979"/>
                <a:gd name="connsiteX6" fmla="*/ 14119 w 241895"/>
                <a:gd name="connsiteY6" fmla="*/ 127949 h 36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895" h="364979">
                  <a:moveTo>
                    <a:pt x="14119" y="127949"/>
                  </a:moveTo>
                  <a:lnTo>
                    <a:pt x="1749" y="334742"/>
                  </a:lnTo>
                  <a:lnTo>
                    <a:pt x="0" y="364979"/>
                  </a:lnTo>
                  <a:lnTo>
                    <a:pt x="225028" y="236905"/>
                  </a:lnTo>
                  <a:lnTo>
                    <a:pt x="225278" y="232907"/>
                  </a:lnTo>
                  <a:lnTo>
                    <a:pt x="241895" y="0"/>
                  </a:lnTo>
                  <a:lnTo>
                    <a:pt x="14119" y="127949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F9E0CE3B-A32F-449D-8F35-6CA37C78CE8A}"/>
                </a:ext>
              </a:extLst>
            </p:cNvPr>
            <p:cNvSpPr/>
            <p:nvPr/>
          </p:nvSpPr>
          <p:spPr>
            <a:xfrm>
              <a:off x="11312892" y="3803865"/>
              <a:ext cx="336229" cy="250150"/>
            </a:xfrm>
            <a:custGeom>
              <a:avLst/>
              <a:gdLst>
                <a:gd name="connsiteX0" fmla="*/ 0 w 336229"/>
                <a:gd name="connsiteY0" fmla="*/ 126700 h 250150"/>
                <a:gd name="connsiteX1" fmla="*/ 0 w 336229"/>
                <a:gd name="connsiteY1" fmla="*/ 126700 h 250150"/>
                <a:gd name="connsiteX2" fmla="*/ 107828 w 336229"/>
                <a:gd name="connsiteY2" fmla="*/ 250150 h 250150"/>
                <a:gd name="connsiteX3" fmla="*/ 336230 w 336229"/>
                <a:gd name="connsiteY3" fmla="*/ 121701 h 250150"/>
                <a:gd name="connsiteX4" fmla="*/ 257639 w 336229"/>
                <a:gd name="connsiteY4" fmla="*/ 33612 h 250150"/>
                <a:gd name="connsiteX5" fmla="*/ 227652 w 336229"/>
                <a:gd name="connsiteY5" fmla="*/ 0 h 250150"/>
                <a:gd name="connsiteX6" fmla="*/ 79965 w 336229"/>
                <a:gd name="connsiteY6" fmla="*/ 82217 h 250150"/>
                <a:gd name="connsiteX7" fmla="*/ 62848 w 336229"/>
                <a:gd name="connsiteY7" fmla="*/ 91713 h 250150"/>
                <a:gd name="connsiteX8" fmla="*/ 0 w 336229"/>
                <a:gd name="connsiteY8" fmla="*/ 126700 h 25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229" h="250150">
                  <a:moveTo>
                    <a:pt x="0" y="126700"/>
                  </a:moveTo>
                  <a:lnTo>
                    <a:pt x="0" y="126700"/>
                  </a:lnTo>
                  <a:lnTo>
                    <a:pt x="107828" y="250150"/>
                  </a:lnTo>
                  <a:lnTo>
                    <a:pt x="336230" y="121701"/>
                  </a:lnTo>
                  <a:lnTo>
                    <a:pt x="257639" y="33612"/>
                  </a:lnTo>
                  <a:lnTo>
                    <a:pt x="227652" y="0"/>
                  </a:lnTo>
                  <a:lnTo>
                    <a:pt x="79965" y="82217"/>
                  </a:lnTo>
                  <a:lnTo>
                    <a:pt x="62848" y="91713"/>
                  </a:lnTo>
                  <a:lnTo>
                    <a:pt x="0" y="12670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FF965609-B882-4F1E-89CA-1FA25FFEB157}"/>
                </a:ext>
              </a:extLst>
            </p:cNvPr>
            <p:cNvSpPr/>
            <p:nvPr/>
          </p:nvSpPr>
          <p:spPr>
            <a:xfrm>
              <a:off x="11301272" y="3935563"/>
              <a:ext cx="118574" cy="324370"/>
            </a:xfrm>
            <a:custGeom>
              <a:avLst/>
              <a:gdLst>
                <a:gd name="connsiteX0" fmla="*/ 750 w 118574"/>
                <a:gd name="connsiteY0" fmla="*/ 196422 h 324370"/>
                <a:gd name="connsiteX1" fmla="*/ 750 w 118574"/>
                <a:gd name="connsiteY1" fmla="*/ 197796 h 324370"/>
                <a:gd name="connsiteX2" fmla="*/ 750 w 118574"/>
                <a:gd name="connsiteY2" fmla="*/ 200045 h 324370"/>
                <a:gd name="connsiteX3" fmla="*/ 0 w 118574"/>
                <a:gd name="connsiteY3" fmla="*/ 201545 h 324370"/>
                <a:gd name="connsiteX4" fmla="*/ 106079 w 118574"/>
                <a:gd name="connsiteY4" fmla="*/ 324371 h 324370"/>
                <a:gd name="connsiteX5" fmla="*/ 118574 w 118574"/>
                <a:gd name="connsiteY5" fmla="*/ 121452 h 324370"/>
                <a:gd name="connsiteX6" fmla="*/ 11870 w 118574"/>
                <a:gd name="connsiteY6" fmla="*/ 0 h 32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574" h="324370">
                  <a:moveTo>
                    <a:pt x="750" y="196422"/>
                  </a:moveTo>
                  <a:cubicBezTo>
                    <a:pt x="750" y="196422"/>
                    <a:pt x="750" y="197296"/>
                    <a:pt x="750" y="197796"/>
                  </a:cubicBezTo>
                  <a:cubicBezTo>
                    <a:pt x="812" y="198546"/>
                    <a:pt x="812" y="199295"/>
                    <a:pt x="750" y="200045"/>
                  </a:cubicBezTo>
                  <a:lnTo>
                    <a:pt x="0" y="201545"/>
                  </a:lnTo>
                  <a:lnTo>
                    <a:pt x="106079" y="324371"/>
                  </a:lnTo>
                  <a:lnTo>
                    <a:pt x="118574" y="121452"/>
                  </a:lnTo>
                  <a:lnTo>
                    <a:pt x="11870" y="0"/>
                  </a:lnTo>
                  <a:close/>
                </a:path>
              </a:pathLst>
            </a:custGeom>
            <a:solidFill>
              <a:srgbClr val="E8E7E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C3D8C31C-32B5-4E68-8FC2-C40B8F97C79A}"/>
                </a:ext>
              </a:extLst>
            </p:cNvPr>
            <p:cNvSpPr/>
            <p:nvPr/>
          </p:nvSpPr>
          <p:spPr>
            <a:xfrm>
              <a:off x="11394857" y="4288922"/>
              <a:ext cx="9370" cy="31737"/>
            </a:xfrm>
            <a:custGeom>
              <a:avLst/>
              <a:gdLst>
                <a:gd name="connsiteX0" fmla="*/ 375 w 9370"/>
                <a:gd name="connsiteY0" fmla="*/ 15744 h 31737"/>
                <a:gd name="connsiteX1" fmla="*/ 0 w 9370"/>
                <a:gd name="connsiteY1" fmla="*/ 22241 h 31737"/>
                <a:gd name="connsiteX2" fmla="*/ 8121 w 9370"/>
                <a:gd name="connsiteY2" fmla="*/ 31737 h 31737"/>
                <a:gd name="connsiteX3" fmla="*/ 9371 w 9370"/>
                <a:gd name="connsiteY3" fmla="*/ 9496 h 31737"/>
                <a:gd name="connsiteX4" fmla="*/ 1250 w 9370"/>
                <a:gd name="connsiteY4" fmla="*/ 0 h 31737"/>
                <a:gd name="connsiteX5" fmla="*/ 375 w 9370"/>
                <a:gd name="connsiteY5" fmla="*/ 15744 h 3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70" h="31737">
                  <a:moveTo>
                    <a:pt x="375" y="15744"/>
                  </a:moveTo>
                  <a:lnTo>
                    <a:pt x="0" y="22241"/>
                  </a:lnTo>
                  <a:lnTo>
                    <a:pt x="8121" y="31737"/>
                  </a:lnTo>
                  <a:lnTo>
                    <a:pt x="9371" y="9496"/>
                  </a:lnTo>
                  <a:lnTo>
                    <a:pt x="1250" y="0"/>
                  </a:lnTo>
                  <a:lnTo>
                    <a:pt x="375" y="15744"/>
                  </a:lnTo>
                  <a:close/>
                </a:path>
              </a:pathLst>
            </a:custGeom>
            <a:solidFill>
              <a:srgbClr val="F9C99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3F9D3C6B-75D7-47F0-AFFF-B6A0889727C0}"/>
                </a:ext>
              </a:extLst>
            </p:cNvPr>
            <p:cNvSpPr/>
            <p:nvPr/>
          </p:nvSpPr>
          <p:spPr>
            <a:xfrm>
              <a:off x="11393607" y="4316161"/>
              <a:ext cx="8996" cy="25239"/>
            </a:xfrm>
            <a:custGeom>
              <a:avLst/>
              <a:gdLst>
                <a:gd name="connsiteX0" fmla="*/ 0 w 8996"/>
                <a:gd name="connsiteY0" fmla="*/ 15869 h 25239"/>
                <a:gd name="connsiteX1" fmla="*/ 8121 w 8996"/>
                <a:gd name="connsiteY1" fmla="*/ 25240 h 25239"/>
                <a:gd name="connsiteX2" fmla="*/ 8996 w 8996"/>
                <a:gd name="connsiteY2" fmla="*/ 9496 h 25239"/>
                <a:gd name="connsiteX3" fmla="*/ 875 w 8996"/>
                <a:gd name="connsiteY3" fmla="*/ 0 h 25239"/>
                <a:gd name="connsiteX4" fmla="*/ 0 w 8996"/>
                <a:gd name="connsiteY4" fmla="*/ 15869 h 2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6" h="25239">
                  <a:moveTo>
                    <a:pt x="0" y="15869"/>
                  </a:moveTo>
                  <a:lnTo>
                    <a:pt x="8121" y="25240"/>
                  </a:lnTo>
                  <a:lnTo>
                    <a:pt x="8996" y="9496"/>
                  </a:lnTo>
                  <a:lnTo>
                    <a:pt x="875" y="0"/>
                  </a:lnTo>
                  <a:lnTo>
                    <a:pt x="0" y="15869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0BE063D1-3D61-4A66-AA25-60E77E380A17}"/>
                </a:ext>
              </a:extLst>
            </p:cNvPr>
            <p:cNvSpPr/>
            <p:nvPr/>
          </p:nvSpPr>
          <p:spPr>
            <a:xfrm>
              <a:off x="11294025" y="4140106"/>
              <a:ext cx="112201" cy="153438"/>
            </a:xfrm>
            <a:custGeom>
              <a:avLst/>
              <a:gdLst>
                <a:gd name="connsiteX0" fmla="*/ 3873 w 112201"/>
                <a:gd name="connsiteY0" fmla="*/ 125 h 153438"/>
                <a:gd name="connsiteX1" fmla="*/ 2874 w 112201"/>
                <a:gd name="connsiteY1" fmla="*/ 999 h 153438"/>
                <a:gd name="connsiteX2" fmla="*/ 0 w 112201"/>
                <a:gd name="connsiteY2" fmla="*/ 2624 h 153438"/>
                <a:gd name="connsiteX3" fmla="*/ 0 w 112201"/>
                <a:gd name="connsiteY3" fmla="*/ 11121 h 153438"/>
                <a:gd name="connsiteX4" fmla="*/ 3873 w 112201"/>
                <a:gd name="connsiteY4" fmla="*/ 15744 h 153438"/>
                <a:gd name="connsiteX5" fmla="*/ 100457 w 112201"/>
                <a:gd name="connsiteY5" fmla="*/ 128199 h 153438"/>
                <a:gd name="connsiteX6" fmla="*/ 100457 w 112201"/>
                <a:gd name="connsiteY6" fmla="*/ 128199 h 153438"/>
                <a:gd name="connsiteX7" fmla="*/ 101456 w 112201"/>
                <a:gd name="connsiteY7" fmla="*/ 130073 h 153438"/>
                <a:gd name="connsiteX8" fmla="*/ 102331 w 112201"/>
                <a:gd name="connsiteY8" fmla="*/ 131822 h 153438"/>
                <a:gd name="connsiteX9" fmla="*/ 102331 w 112201"/>
                <a:gd name="connsiteY9" fmla="*/ 133572 h 153438"/>
                <a:gd name="connsiteX10" fmla="*/ 102331 w 112201"/>
                <a:gd name="connsiteY10" fmla="*/ 135946 h 153438"/>
                <a:gd name="connsiteX11" fmla="*/ 102331 w 112201"/>
                <a:gd name="connsiteY11" fmla="*/ 137445 h 153438"/>
                <a:gd name="connsiteX12" fmla="*/ 102331 w 112201"/>
                <a:gd name="connsiteY12" fmla="*/ 143942 h 153438"/>
                <a:gd name="connsiteX13" fmla="*/ 110577 w 112201"/>
                <a:gd name="connsiteY13" fmla="*/ 153439 h 153438"/>
                <a:gd name="connsiteX14" fmla="*/ 112202 w 112201"/>
                <a:gd name="connsiteY14" fmla="*/ 124950 h 153438"/>
                <a:gd name="connsiteX15" fmla="*/ 4248 w 112201"/>
                <a:gd name="connsiteY15" fmla="*/ 0 h 15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2201" h="153438">
                  <a:moveTo>
                    <a:pt x="3873" y="125"/>
                  </a:moveTo>
                  <a:lnTo>
                    <a:pt x="2874" y="999"/>
                  </a:lnTo>
                  <a:lnTo>
                    <a:pt x="0" y="2624"/>
                  </a:lnTo>
                  <a:lnTo>
                    <a:pt x="0" y="11121"/>
                  </a:lnTo>
                  <a:lnTo>
                    <a:pt x="3873" y="15744"/>
                  </a:lnTo>
                  <a:lnTo>
                    <a:pt x="100457" y="128199"/>
                  </a:lnTo>
                  <a:lnTo>
                    <a:pt x="100457" y="128199"/>
                  </a:lnTo>
                  <a:cubicBezTo>
                    <a:pt x="100869" y="128786"/>
                    <a:pt x="101194" y="129411"/>
                    <a:pt x="101456" y="130073"/>
                  </a:cubicBezTo>
                  <a:cubicBezTo>
                    <a:pt x="101818" y="130610"/>
                    <a:pt x="102118" y="131210"/>
                    <a:pt x="102331" y="131822"/>
                  </a:cubicBezTo>
                  <a:lnTo>
                    <a:pt x="102331" y="133572"/>
                  </a:lnTo>
                  <a:cubicBezTo>
                    <a:pt x="102393" y="134359"/>
                    <a:pt x="102393" y="135158"/>
                    <a:pt x="102331" y="135946"/>
                  </a:cubicBezTo>
                  <a:lnTo>
                    <a:pt x="102331" y="137445"/>
                  </a:lnTo>
                  <a:lnTo>
                    <a:pt x="102331" y="143942"/>
                  </a:lnTo>
                  <a:lnTo>
                    <a:pt x="110577" y="153439"/>
                  </a:lnTo>
                  <a:lnTo>
                    <a:pt x="112202" y="124950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919CA287-0713-44F5-A413-AC52F133FEB2}"/>
                </a:ext>
              </a:extLst>
            </p:cNvPr>
            <p:cNvSpPr/>
            <p:nvPr/>
          </p:nvSpPr>
          <p:spPr>
            <a:xfrm>
              <a:off x="11288777" y="4144479"/>
              <a:ext cx="1999" cy="3248"/>
            </a:xfrm>
            <a:custGeom>
              <a:avLst/>
              <a:gdLst>
                <a:gd name="connsiteX0" fmla="*/ 1999 w 1999"/>
                <a:gd name="connsiteY0" fmla="*/ 0 h 3248"/>
                <a:gd name="connsiteX1" fmla="*/ 0 w 1999"/>
                <a:gd name="connsiteY1" fmla="*/ 1125 h 3248"/>
                <a:gd name="connsiteX2" fmla="*/ 1874 w 1999"/>
                <a:gd name="connsiteY2" fmla="*/ 3248 h 3248"/>
                <a:gd name="connsiteX3" fmla="*/ 1999 w 1999"/>
                <a:gd name="connsiteY3" fmla="*/ 0 h 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9" h="3248">
                  <a:moveTo>
                    <a:pt x="1999" y="0"/>
                  </a:moveTo>
                  <a:lnTo>
                    <a:pt x="0" y="1125"/>
                  </a:lnTo>
                  <a:lnTo>
                    <a:pt x="1874" y="3248"/>
                  </a:lnTo>
                  <a:lnTo>
                    <a:pt x="1999" y="0"/>
                  </a:lnTo>
                  <a:close/>
                </a:path>
              </a:pathLst>
            </a:custGeom>
            <a:solidFill>
              <a:srgbClr val="DD2A27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EFC33803-0103-464E-B9D4-71DDA43F5802}"/>
                </a:ext>
              </a:extLst>
            </p:cNvPr>
            <p:cNvSpPr/>
            <p:nvPr/>
          </p:nvSpPr>
          <p:spPr>
            <a:xfrm>
              <a:off x="11363120" y="4329156"/>
              <a:ext cx="561132" cy="1466789"/>
            </a:xfrm>
            <a:custGeom>
              <a:avLst/>
              <a:gdLst>
                <a:gd name="connsiteX0" fmla="*/ 45481 w 561132"/>
                <a:gd name="connsiteY0" fmla="*/ 20242 h 1466789"/>
                <a:gd name="connsiteX1" fmla="*/ 48479 w 561132"/>
                <a:gd name="connsiteY1" fmla="*/ 23740 h 1466789"/>
                <a:gd name="connsiteX2" fmla="*/ 48479 w 561132"/>
                <a:gd name="connsiteY2" fmla="*/ 23740 h 1466789"/>
                <a:gd name="connsiteX3" fmla="*/ 49604 w 561132"/>
                <a:gd name="connsiteY3" fmla="*/ 25615 h 1466789"/>
                <a:gd name="connsiteX4" fmla="*/ 50353 w 561132"/>
                <a:gd name="connsiteY4" fmla="*/ 27239 h 1466789"/>
                <a:gd name="connsiteX5" fmla="*/ 50353 w 561132"/>
                <a:gd name="connsiteY5" fmla="*/ 29238 h 1466789"/>
                <a:gd name="connsiteX6" fmla="*/ 50353 w 561132"/>
                <a:gd name="connsiteY6" fmla="*/ 31363 h 1466789"/>
                <a:gd name="connsiteX7" fmla="*/ 50353 w 561132"/>
                <a:gd name="connsiteY7" fmla="*/ 31363 h 1466789"/>
                <a:gd name="connsiteX8" fmla="*/ 42732 w 561132"/>
                <a:gd name="connsiteY8" fmla="*/ 159311 h 1466789"/>
                <a:gd name="connsiteX9" fmla="*/ 0 w 561132"/>
                <a:gd name="connsiteY9" fmla="*/ 870028 h 1466789"/>
                <a:gd name="connsiteX10" fmla="*/ 0 w 561132"/>
                <a:gd name="connsiteY10" fmla="*/ 876900 h 1466789"/>
                <a:gd name="connsiteX11" fmla="*/ 484291 w 561132"/>
                <a:gd name="connsiteY11" fmla="*/ 1466790 h 1466789"/>
                <a:gd name="connsiteX12" fmla="*/ 561132 w 561132"/>
                <a:gd name="connsiteY12" fmla="*/ 602010 h 1466789"/>
                <a:gd name="connsiteX13" fmla="*/ 42482 w 561132"/>
                <a:gd name="connsiteY13" fmla="*/ 0 h 1466789"/>
                <a:gd name="connsiteX14" fmla="*/ 41607 w 561132"/>
                <a:gd name="connsiteY14" fmla="*/ 15744 h 146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1132" h="1466789">
                  <a:moveTo>
                    <a:pt x="45481" y="20242"/>
                  </a:moveTo>
                  <a:lnTo>
                    <a:pt x="48479" y="23740"/>
                  </a:lnTo>
                  <a:cubicBezTo>
                    <a:pt x="48479" y="23740"/>
                    <a:pt x="48479" y="23740"/>
                    <a:pt x="48479" y="23740"/>
                  </a:cubicBezTo>
                  <a:cubicBezTo>
                    <a:pt x="48929" y="24315"/>
                    <a:pt x="49304" y="24953"/>
                    <a:pt x="49604" y="25615"/>
                  </a:cubicBezTo>
                  <a:cubicBezTo>
                    <a:pt x="49928" y="26115"/>
                    <a:pt x="50178" y="26664"/>
                    <a:pt x="50353" y="27239"/>
                  </a:cubicBezTo>
                  <a:cubicBezTo>
                    <a:pt x="50416" y="27901"/>
                    <a:pt x="50416" y="28576"/>
                    <a:pt x="50353" y="29238"/>
                  </a:cubicBezTo>
                  <a:cubicBezTo>
                    <a:pt x="50416" y="29951"/>
                    <a:pt x="50416" y="30650"/>
                    <a:pt x="50353" y="31363"/>
                  </a:cubicBezTo>
                  <a:lnTo>
                    <a:pt x="50353" y="31363"/>
                  </a:lnTo>
                  <a:lnTo>
                    <a:pt x="42732" y="159311"/>
                  </a:lnTo>
                  <a:lnTo>
                    <a:pt x="0" y="870028"/>
                  </a:lnTo>
                  <a:lnTo>
                    <a:pt x="0" y="876900"/>
                  </a:lnTo>
                  <a:lnTo>
                    <a:pt x="484291" y="1466790"/>
                  </a:lnTo>
                  <a:lnTo>
                    <a:pt x="561132" y="602010"/>
                  </a:lnTo>
                  <a:lnTo>
                    <a:pt x="42482" y="0"/>
                  </a:lnTo>
                  <a:lnTo>
                    <a:pt x="41607" y="1574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F7B0F491-CBE3-4DB8-AB63-6325B6DD88CE}"/>
                </a:ext>
              </a:extLst>
            </p:cNvPr>
            <p:cNvSpPr/>
            <p:nvPr/>
          </p:nvSpPr>
          <p:spPr>
            <a:xfrm>
              <a:off x="10869084" y="6504788"/>
              <a:ext cx="487914" cy="366853"/>
            </a:xfrm>
            <a:custGeom>
              <a:avLst/>
              <a:gdLst>
                <a:gd name="connsiteX0" fmla="*/ 217281 w 487914"/>
                <a:gd name="connsiteY0" fmla="*/ 0 h 366853"/>
                <a:gd name="connsiteX1" fmla="*/ 216656 w 487914"/>
                <a:gd name="connsiteY1" fmla="*/ 0 h 366853"/>
                <a:gd name="connsiteX2" fmla="*/ 11870 w 487914"/>
                <a:gd name="connsiteY2" fmla="*/ 128699 h 366853"/>
                <a:gd name="connsiteX3" fmla="*/ 8871 w 487914"/>
                <a:gd name="connsiteY3" fmla="*/ 130573 h 366853"/>
                <a:gd name="connsiteX4" fmla="*/ 0 w 487914"/>
                <a:gd name="connsiteY4" fmla="*/ 366854 h 366853"/>
                <a:gd name="connsiteX5" fmla="*/ 487289 w 487914"/>
                <a:gd name="connsiteY5" fmla="*/ 366854 h 366853"/>
                <a:gd name="connsiteX6" fmla="*/ 487914 w 487914"/>
                <a:gd name="connsiteY6" fmla="*/ 356858 h 366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914" h="366853">
                  <a:moveTo>
                    <a:pt x="217281" y="0"/>
                  </a:moveTo>
                  <a:lnTo>
                    <a:pt x="216656" y="0"/>
                  </a:lnTo>
                  <a:lnTo>
                    <a:pt x="11870" y="128699"/>
                  </a:lnTo>
                  <a:lnTo>
                    <a:pt x="8871" y="130573"/>
                  </a:lnTo>
                  <a:lnTo>
                    <a:pt x="0" y="366854"/>
                  </a:lnTo>
                  <a:lnTo>
                    <a:pt x="487289" y="366854"/>
                  </a:lnTo>
                  <a:lnTo>
                    <a:pt x="487914" y="35685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D787DF48-60B6-4D68-B75A-018268A4B6FC}"/>
                </a:ext>
              </a:extLst>
            </p:cNvPr>
            <p:cNvSpPr/>
            <p:nvPr/>
          </p:nvSpPr>
          <p:spPr>
            <a:xfrm>
              <a:off x="9654984" y="6536400"/>
              <a:ext cx="34859" cy="335865"/>
            </a:xfrm>
            <a:custGeom>
              <a:avLst/>
              <a:gdLst>
                <a:gd name="connsiteX0" fmla="*/ 24864 w 34859"/>
                <a:gd name="connsiteY0" fmla="*/ 0 h 335865"/>
                <a:gd name="connsiteX1" fmla="*/ 0 w 34859"/>
                <a:gd name="connsiteY1" fmla="*/ 14994 h 335865"/>
                <a:gd name="connsiteX2" fmla="*/ 10245 w 34859"/>
                <a:gd name="connsiteY2" fmla="*/ 335866 h 335865"/>
                <a:gd name="connsiteX3" fmla="*/ 34860 w 34859"/>
                <a:gd name="connsiteY3" fmla="*/ 335866 h 335865"/>
                <a:gd name="connsiteX4" fmla="*/ 25864 w 34859"/>
                <a:gd name="connsiteY4" fmla="*/ 35236 h 335865"/>
                <a:gd name="connsiteX5" fmla="*/ 24864 w 34859"/>
                <a:gd name="connsiteY5" fmla="*/ 0 h 33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59" h="335865">
                  <a:moveTo>
                    <a:pt x="24864" y="0"/>
                  </a:moveTo>
                  <a:lnTo>
                    <a:pt x="0" y="14994"/>
                  </a:lnTo>
                  <a:lnTo>
                    <a:pt x="10245" y="335866"/>
                  </a:lnTo>
                  <a:lnTo>
                    <a:pt x="34860" y="335866"/>
                  </a:lnTo>
                  <a:lnTo>
                    <a:pt x="25864" y="35236"/>
                  </a:lnTo>
                  <a:lnTo>
                    <a:pt x="24864" y="0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23B72176-302A-4073-BC40-B36A3AE355C8}"/>
                </a:ext>
              </a:extLst>
            </p:cNvPr>
            <p:cNvSpPr/>
            <p:nvPr/>
          </p:nvSpPr>
          <p:spPr>
            <a:xfrm>
              <a:off x="8932920" y="6120441"/>
              <a:ext cx="746427" cy="695472"/>
            </a:xfrm>
            <a:custGeom>
              <a:avLst/>
              <a:gdLst>
                <a:gd name="connsiteX0" fmla="*/ 598866 w 746427"/>
                <a:gd name="connsiteY0" fmla="*/ 198921 h 695472"/>
                <a:gd name="connsiteX1" fmla="*/ 477918 w 746427"/>
                <a:gd name="connsiteY1" fmla="*/ 24116 h 695472"/>
                <a:gd name="connsiteX2" fmla="*/ 461301 w 746427"/>
                <a:gd name="connsiteY2" fmla="*/ 0 h 695472"/>
                <a:gd name="connsiteX3" fmla="*/ 183171 w 746427"/>
                <a:gd name="connsiteY3" fmla="*/ 163435 h 695472"/>
                <a:gd name="connsiteX4" fmla="*/ 94209 w 746427"/>
                <a:gd name="connsiteY4" fmla="*/ 215789 h 695472"/>
                <a:gd name="connsiteX5" fmla="*/ 0 w 746427"/>
                <a:gd name="connsiteY5" fmla="*/ 271142 h 695472"/>
                <a:gd name="connsiteX6" fmla="*/ 375 w 746427"/>
                <a:gd name="connsiteY6" fmla="*/ 276515 h 695472"/>
                <a:gd name="connsiteX7" fmla="*/ 277255 w 746427"/>
                <a:gd name="connsiteY7" fmla="*/ 695473 h 695472"/>
                <a:gd name="connsiteX8" fmla="*/ 719689 w 746427"/>
                <a:gd name="connsiteY8" fmla="*/ 428079 h 695472"/>
                <a:gd name="connsiteX9" fmla="*/ 746427 w 746427"/>
                <a:gd name="connsiteY9" fmla="*/ 411961 h 695472"/>
                <a:gd name="connsiteX10" fmla="*/ 664838 w 746427"/>
                <a:gd name="connsiteY10" fmla="*/ 294258 h 695472"/>
                <a:gd name="connsiteX11" fmla="*/ 598866 w 746427"/>
                <a:gd name="connsiteY11" fmla="*/ 198921 h 695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6427" h="695472">
                  <a:moveTo>
                    <a:pt x="598866" y="198921"/>
                  </a:moveTo>
                  <a:lnTo>
                    <a:pt x="477918" y="24116"/>
                  </a:lnTo>
                  <a:lnTo>
                    <a:pt x="461301" y="0"/>
                  </a:lnTo>
                  <a:lnTo>
                    <a:pt x="183171" y="163435"/>
                  </a:lnTo>
                  <a:lnTo>
                    <a:pt x="94209" y="215789"/>
                  </a:lnTo>
                  <a:lnTo>
                    <a:pt x="0" y="271142"/>
                  </a:lnTo>
                  <a:lnTo>
                    <a:pt x="375" y="276515"/>
                  </a:lnTo>
                  <a:lnTo>
                    <a:pt x="277255" y="695473"/>
                  </a:lnTo>
                  <a:lnTo>
                    <a:pt x="719689" y="428079"/>
                  </a:lnTo>
                  <a:lnTo>
                    <a:pt x="746427" y="411961"/>
                  </a:lnTo>
                  <a:lnTo>
                    <a:pt x="664838" y="294258"/>
                  </a:lnTo>
                  <a:lnTo>
                    <a:pt x="598866" y="198921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F2B70680-58D7-47BD-B4BD-E8EB76666A40}"/>
                </a:ext>
              </a:extLst>
            </p:cNvPr>
            <p:cNvSpPr/>
            <p:nvPr/>
          </p:nvSpPr>
          <p:spPr>
            <a:xfrm>
              <a:off x="9210425" y="6862895"/>
              <a:ext cx="999" cy="8996"/>
            </a:xfrm>
            <a:custGeom>
              <a:avLst/>
              <a:gdLst>
                <a:gd name="connsiteX0" fmla="*/ 0 w 999"/>
                <a:gd name="connsiteY0" fmla="*/ 750 h 8996"/>
                <a:gd name="connsiteX1" fmla="*/ 0 w 999"/>
                <a:gd name="connsiteY1" fmla="*/ 750 h 8996"/>
                <a:gd name="connsiteX2" fmla="*/ 0 w 999"/>
                <a:gd name="connsiteY2" fmla="*/ 8997 h 8996"/>
                <a:gd name="connsiteX3" fmla="*/ 1000 w 999"/>
                <a:gd name="connsiteY3" fmla="*/ 8997 h 8996"/>
                <a:gd name="connsiteX4" fmla="*/ 1000 w 999"/>
                <a:gd name="connsiteY4" fmla="*/ 0 h 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" h="8996">
                  <a:moveTo>
                    <a:pt x="0" y="750"/>
                  </a:moveTo>
                  <a:lnTo>
                    <a:pt x="0" y="750"/>
                  </a:lnTo>
                  <a:lnTo>
                    <a:pt x="0" y="8997"/>
                  </a:lnTo>
                  <a:lnTo>
                    <a:pt x="1000" y="8997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F9AA19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A601D6A0-CF82-4FD6-8330-8FBD5056B9A8}"/>
                </a:ext>
              </a:extLst>
            </p:cNvPr>
            <p:cNvSpPr/>
            <p:nvPr/>
          </p:nvSpPr>
          <p:spPr>
            <a:xfrm>
              <a:off x="8932046" y="6403828"/>
              <a:ext cx="278004" cy="456692"/>
            </a:xfrm>
            <a:custGeom>
              <a:avLst/>
              <a:gdLst>
                <a:gd name="connsiteX0" fmla="*/ 3374 w 278004"/>
                <a:gd name="connsiteY0" fmla="*/ 22241 h 456692"/>
                <a:gd name="connsiteX1" fmla="*/ 3374 w 278004"/>
                <a:gd name="connsiteY1" fmla="*/ 22241 h 456692"/>
                <a:gd name="connsiteX2" fmla="*/ 3374 w 278004"/>
                <a:gd name="connsiteY2" fmla="*/ 22241 h 456692"/>
                <a:gd name="connsiteX3" fmla="*/ 3374 w 278004"/>
                <a:gd name="connsiteY3" fmla="*/ 27989 h 456692"/>
                <a:gd name="connsiteX4" fmla="*/ 0 w 278004"/>
                <a:gd name="connsiteY4" fmla="*/ 37360 h 456692"/>
                <a:gd name="connsiteX5" fmla="*/ 108953 w 278004"/>
                <a:gd name="connsiteY5" fmla="*/ 202544 h 456692"/>
                <a:gd name="connsiteX6" fmla="*/ 108953 w 278004"/>
                <a:gd name="connsiteY6" fmla="*/ 202544 h 456692"/>
                <a:gd name="connsiteX7" fmla="*/ 111077 w 278004"/>
                <a:gd name="connsiteY7" fmla="*/ 203419 h 456692"/>
                <a:gd name="connsiteX8" fmla="*/ 111077 w 278004"/>
                <a:gd name="connsiteY8" fmla="*/ 205668 h 456692"/>
                <a:gd name="connsiteX9" fmla="*/ 173550 w 278004"/>
                <a:gd name="connsiteY9" fmla="*/ 300755 h 456692"/>
                <a:gd name="connsiteX10" fmla="*/ 173550 w 278004"/>
                <a:gd name="connsiteY10" fmla="*/ 300755 h 456692"/>
                <a:gd name="connsiteX11" fmla="*/ 175624 w 278004"/>
                <a:gd name="connsiteY11" fmla="*/ 301217 h 456692"/>
                <a:gd name="connsiteX12" fmla="*/ 175799 w 278004"/>
                <a:gd name="connsiteY12" fmla="*/ 301630 h 456692"/>
                <a:gd name="connsiteX13" fmla="*/ 175799 w 278004"/>
                <a:gd name="connsiteY13" fmla="*/ 303879 h 456692"/>
                <a:gd name="connsiteX14" fmla="*/ 276506 w 278004"/>
                <a:gd name="connsiteY14" fmla="*/ 456692 h 456692"/>
                <a:gd name="connsiteX15" fmla="*/ 276506 w 278004"/>
                <a:gd name="connsiteY15" fmla="*/ 456692 h 456692"/>
                <a:gd name="connsiteX16" fmla="*/ 278005 w 278004"/>
                <a:gd name="connsiteY16" fmla="*/ 456692 h 456692"/>
                <a:gd name="connsiteX17" fmla="*/ 275631 w 278004"/>
                <a:gd name="connsiteY17" fmla="*/ 415334 h 456692"/>
                <a:gd name="connsiteX18" fmla="*/ 750 w 278004"/>
                <a:gd name="connsiteY18" fmla="*/ 0 h 456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8004" h="456692">
                  <a:moveTo>
                    <a:pt x="3374" y="22241"/>
                  </a:moveTo>
                  <a:lnTo>
                    <a:pt x="3374" y="22241"/>
                  </a:lnTo>
                  <a:lnTo>
                    <a:pt x="3374" y="22241"/>
                  </a:lnTo>
                  <a:lnTo>
                    <a:pt x="3374" y="27989"/>
                  </a:lnTo>
                  <a:cubicBezTo>
                    <a:pt x="3711" y="31462"/>
                    <a:pt x="2474" y="34899"/>
                    <a:pt x="0" y="37360"/>
                  </a:cubicBezTo>
                  <a:lnTo>
                    <a:pt x="108953" y="202544"/>
                  </a:lnTo>
                  <a:lnTo>
                    <a:pt x="108953" y="202544"/>
                  </a:lnTo>
                  <a:cubicBezTo>
                    <a:pt x="109778" y="202194"/>
                    <a:pt x="110727" y="202594"/>
                    <a:pt x="111077" y="203419"/>
                  </a:cubicBezTo>
                  <a:cubicBezTo>
                    <a:pt x="111577" y="204081"/>
                    <a:pt x="111577" y="205006"/>
                    <a:pt x="111077" y="205668"/>
                  </a:cubicBezTo>
                  <a:lnTo>
                    <a:pt x="173550" y="300755"/>
                  </a:lnTo>
                  <a:lnTo>
                    <a:pt x="173550" y="300755"/>
                  </a:lnTo>
                  <a:cubicBezTo>
                    <a:pt x="174250" y="300317"/>
                    <a:pt x="175175" y="300518"/>
                    <a:pt x="175624" y="301217"/>
                  </a:cubicBezTo>
                  <a:cubicBezTo>
                    <a:pt x="175699" y="301342"/>
                    <a:pt x="175762" y="301480"/>
                    <a:pt x="175799" y="301630"/>
                  </a:cubicBezTo>
                  <a:cubicBezTo>
                    <a:pt x="176161" y="302342"/>
                    <a:pt x="176161" y="303167"/>
                    <a:pt x="175799" y="303879"/>
                  </a:cubicBezTo>
                  <a:lnTo>
                    <a:pt x="276506" y="456692"/>
                  </a:lnTo>
                  <a:lnTo>
                    <a:pt x="276506" y="456692"/>
                  </a:lnTo>
                  <a:cubicBezTo>
                    <a:pt x="276930" y="456306"/>
                    <a:pt x="277580" y="456306"/>
                    <a:pt x="278005" y="456692"/>
                  </a:cubicBezTo>
                  <a:lnTo>
                    <a:pt x="275631" y="415334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D771EAB5-798E-46D7-8EA1-D4606C16CA09}"/>
                </a:ext>
              </a:extLst>
            </p:cNvPr>
            <p:cNvSpPr/>
            <p:nvPr/>
          </p:nvSpPr>
          <p:spPr>
            <a:xfrm>
              <a:off x="9196182" y="6864020"/>
              <a:ext cx="14118" cy="8246"/>
            </a:xfrm>
            <a:custGeom>
              <a:avLst/>
              <a:gdLst>
                <a:gd name="connsiteX0" fmla="*/ 0 w 14118"/>
                <a:gd name="connsiteY0" fmla="*/ 8246 h 8246"/>
                <a:gd name="connsiteX1" fmla="*/ 14119 w 14118"/>
                <a:gd name="connsiteY1" fmla="*/ 8246 h 8246"/>
                <a:gd name="connsiteX2" fmla="*/ 13744 w 14118"/>
                <a:gd name="connsiteY2" fmla="*/ 0 h 8246"/>
                <a:gd name="connsiteX3" fmla="*/ 0 w 14118"/>
                <a:gd name="connsiteY3" fmla="*/ 8246 h 8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18" h="8246">
                  <a:moveTo>
                    <a:pt x="0" y="8246"/>
                  </a:moveTo>
                  <a:lnTo>
                    <a:pt x="14119" y="8246"/>
                  </a:lnTo>
                  <a:lnTo>
                    <a:pt x="13744" y="0"/>
                  </a:lnTo>
                  <a:lnTo>
                    <a:pt x="0" y="8246"/>
                  </a:lnTo>
                  <a:close/>
                </a:path>
              </a:pathLst>
            </a:custGeom>
            <a:solidFill>
              <a:srgbClr val="0A405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id="{BA2D0868-9E73-42A9-B271-787CA5E79879}"/>
                </a:ext>
              </a:extLst>
            </p:cNvPr>
            <p:cNvSpPr/>
            <p:nvPr/>
          </p:nvSpPr>
          <p:spPr>
            <a:xfrm>
              <a:off x="8833089" y="6707582"/>
              <a:ext cx="375587" cy="164434"/>
            </a:xfrm>
            <a:custGeom>
              <a:avLst/>
              <a:gdLst>
                <a:gd name="connsiteX0" fmla="*/ 274881 w 375587"/>
                <a:gd name="connsiteY0" fmla="*/ 0 h 164434"/>
                <a:gd name="connsiteX1" fmla="*/ 274881 w 375587"/>
                <a:gd name="connsiteY1" fmla="*/ 0 h 164434"/>
                <a:gd name="connsiteX2" fmla="*/ 0 w 375587"/>
                <a:gd name="connsiteY2" fmla="*/ 164434 h 164434"/>
                <a:gd name="connsiteX3" fmla="*/ 355971 w 375587"/>
                <a:gd name="connsiteY3" fmla="*/ 164434 h 164434"/>
                <a:gd name="connsiteX4" fmla="*/ 375588 w 375587"/>
                <a:gd name="connsiteY4" fmla="*/ 152564 h 164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587" h="164434">
                  <a:moveTo>
                    <a:pt x="274881" y="0"/>
                  </a:moveTo>
                  <a:lnTo>
                    <a:pt x="274881" y="0"/>
                  </a:lnTo>
                  <a:lnTo>
                    <a:pt x="0" y="164434"/>
                  </a:lnTo>
                  <a:lnTo>
                    <a:pt x="355971" y="164434"/>
                  </a:lnTo>
                  <a:lnTo>
                    <a:pt x="375588" y="152564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170BB9D0-1EB0-4F2B-93AA-D14653EB6C36}"/>
                </a:ext>
              </a:extLst>
            </p:cNvPr>
            <p:cNvSpPr/>
            <p:nvPr/>
          </p:nvSpPr>
          <p:spPr>
            <a:xfrm>
              <a:off x="8605312" y="6609496"/>
              <a:ext cx="500658" cy="262395"/>
            </a:xfrm>
            <a:custGeom>
              <a:avLst/>
              <a:gdLst>
                <a:gd name="connsiteX0" fmla="*/ 437936 w 500658"/>
                <a:gd name="connsiteY0" fmla="*/ 0 h 262395"/>
                <a:gd name="connsiteX1" fmla="*/ 437936 w 500658"/>
                <a:gd name="connsiteY1" fmla="*/ 0 h 262395"/>
                <a:gd name="connsiteX2" fmla="*/ 0 w 500658"/>
                <a:gd name="connsiteY2" fmla="*/ 260896 h 262395"/>
                <a:gd name="connsiteX3" fmla="*/ 0 w 500658"/>
                <a:gd name="connsiteY3" fmla="*/ 262395 h 262395"/>
                <a:gd name="connsiteX4" fmla="*/ 221404 w 500658"/>
                <a:gd name="connsiteY4" fmla="*/ 262395 h 262395"/>
                <a:gd name="connsiteX5" fmla="*/ 500659 w 500658"/>
                <a:gd name="connsiteY5" fmla="*/ 95212 h 26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658" h="262395">
                  <a:moveTo>
                    <a:pt x="437936" y="0"/>
                  </a:moveTo>
                  <a:lnTo>
                    <a:pt x="437936" y="0"/>
                  </a:lnTo>
                  <a:lnTo>
                    <a:pt x="0" y="260896"/>
                  </a:lnTo>
                  <a:lnTo>
                    <a:pt x="0" y="262395"/>
                  </a:lnTo>
                  <a:lnTo>
                    <a:pt x="221404" y="262395"/>
                  </a:lnTo>
                  <a:lnTo>
                    <a:pt x="500659" y="95212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4C9E3411-5C2A-4E08-90AD-EBB60AE8DF5F}"/>
                </a:ext>
              </a:extLst>
            </p:cNvPr>
            <p:cNvSpPr/>
            <p:nvPr/>
          </p:nvSpPr>
          <p:spPr>
            <a:xfrm>
              <a:off x="8583571" y="6441438"/>
              <a:ext cx="458427" cy="425705"/>
            </a:xfrm>
            <a:custGeom>
              <a:avLst/>
              <a:gdLst>
                <a:gd name="connsiteX0" fmla="*/ 348849 w 458427"/>
                <a:gd name="connsiteY0" fmla="*/ 0 h 425705"/>
                <a:gd name="connsiteX1" fmla="*/ 344101 w 458427"/>
                <a:gd name="connsiteY1" fmla="*/ 2374 h 425705"/>
                <a:gd name="connsiteX2" fmla="*/ 338229 w 458427"/>
                <a:gd name="connsiteY2" fmla="*/ 375 h 425705"/>
                <a:gd name="connsiteX3" fmla="*/ 194291 w 458427"/>
                <a:gd name="connsiteY3" fmla="*/ 85091 h 425705"/>
                <a:gd name="connsiteX4" fmla="*/ 132693 w 458427"/>
                <a:gd name="connsiteY4" fmla="*/ 121327 h 425705"/>
                <a:gd name="connsiteX5" fmla="*/ 0 w 458427"/>
                <a:gd name="connsiteY5" fmla="*/ 199545 h 425705"/>
                <a:gd name="connsiteX6" fmla="*/ 21116 w 458427"/>
                <a:gd name="connsiteY6" fmla="*/ 425705 h 425705"/>
                <a:gd name="connsiteX7" fmla="*/ 458427 w 458427"/>
                <a:gd name="connsiteY7" fmla="*/ 165559 h 425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8427" h="425705">
                  <a:moveTo>
                    <a:pt x="348849" y="0"/>
                  </a:moveTo>
                  <a:cubicBezTo>
                    <a:pt x="347588" y="1312"/>
                    <a:pt x="345913" y="2162"/>
                    <a:pt x="344101" y="2374"/>
                  </a:cubicBezTo>
                  <a:cubicBezTo>
                    <a:pt x="341952" y="2549"/>
                    <a:pt x="339828" y="1824"/>
                    <a:pt x="338229" y="375"/>
                  </a:cubicBezTo>
                  <a:lnTo>
                    <a:pt x="194291" y="85091"/>
                  </a:lnTo>
                  <a:lnTo>
                    <a:pt x="132693" y="121327"/>
                  </a:lnTo>
                  <a:lnTo>
                    <a:pt x="0" y="199545"/>
                  </a:lnTo>
                  <a:lnTo>
                    <a:pt x="21116" y="425705"/>
                  </a:lnTo>
                  <a:lnTo>
                    <a:pt x="458427" y="1655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3CF57AC3-D721-490F-BE65-D0554AE7ADAC}"/>
                </a:ext>
              </a:extLst>
            </p:cNvPr>
            <p:cNvSpPr/>
            <p:nvPr/>
          </p:nvSpPr>
          <p:spPr>
            <a:xfrm>
              <a:off x="9211425" y="6553269"/>
              <a:ext cx="450679" cy="318997"/>
            </a:xfrm>
            <a:custGeom>
              <a:avLst/>
              <a:gdLst>
                <a:gd name="connsiteX0" fmla="*/ 0 w 450679"/>
                <a:gd name="connsiteY0" fmla="*/ 266269 h 318997"/>
                <a:gd name="connsiteX1" fmla="*/ 2999 w 450679"/>
                <a:gd name="connsiteY1" fmla="*/ 318997 h 318997"/>
                <a:gd name="connsiteX2" fmla="*/ 450680 w 450679"/>
                <a:gd name="connsiteY2" fmla="*/ 318997 h 318997"/>
                <a:gd name="connsiteX3" fmla="*/ 440435 w 450679"/>
                <a:gd name="connsiteY3" fmla="*/ 0 h 318997"/>
                <a:gd name="connsiteX4" fmla="*/ 0 w 450679"/>
                <a:gd name="connsiteY4" fmla="*/ 266269 h 31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679" h="318997">
                  <a:moveTo>
                    <a:pt x="0" y="266269"/>
                  </a:moveTo>
                  <a:lnTo>
                    <a:pt x="2999" y="318997"/>
                  </a:lnTo>
                  <a:lnTo>
                    <a:pt x="450680" y="318997"/>
                  </a:lnTo>
                  <a:lnTo>
                    <a:pt x="440435" y="0"/>
                  </a:lnTo>
                  <a:lnTo>
                    <a:pt x="0" y="266269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21E43B51-4104-4F16-92A1-779289D0BF5D}"/>
                </a:ext>
              </a:extLst>
            </p:cNvPr>
            <p:cNvSpPr/>
            <p:nvPr/>
          </p:nvSpPr>
          <p:spPr>
            <a:xfrm>
              <a:off x="10501617" y="6637985"/>
              <a:ext cx="373088" cy="234281"/>
            </a:xfrm>
            <a:custGeom>
              <a:avLst/>
              <a:gdLst>
                <a:gd name="connsiteX0" fmla="*/ 0 w 373088"/>
                <a:gd name="connsiteY0" fmla="*/ 234281 h 234281"/>
                <a:gd name="connsiteX1" fmla="*/ 364218 w 373088"/>
                <a:gd name="connsiteY1" fmla="*/ 234281 h 234281"/>
                <a:gd name="connsiteX2" fmla="*/ 373089 w 373088"/>
                <a:gd name="connsiteY2" fmla="*/ 0 h 234281"/>
                <a:gd name="connsiteX3" fmla="*/ 0 w 373088"/>
                <a:gd name="connsiteY3" fmla="*/ 234281 h 23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3088" h="234281">
                  <a:moveTo>
                    <a:pt x="0" y="234281"/>
                  </a:moveTo>
                  <a:lnTo>
                    <a:pt x="364218" y="234281"/>
                  </a:lnTo>
                  <a:lnTo>
                    <a:pt x="373089" y="0"/>
                  </a:lnTo>
                  <a:lnTo>
                    <a:pt x="0" y="234281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:a16="http://schemas.microsoft.com/office/drawing/2014/main" id="{97124921-399B-4F74-A702-50E7671A062C}"/>
                </a:ext>
              </a:extLst>
            </p:cNvPr>
            <p:cNvSpPr/>
            <p:nvPr/>
          </p:nvSpPr>
          <p:spPr>
            <a:xfrm>
              <a:off x="10943302" y="5212054"/>
              <a:ext cx="902984" cy="858907"/>
            </a:xfrm>
            <a:custGeom>
              <a:avLst/>
              <a:gdLst>
                <a:gd name="connsiteX0" fmla="*/ 418694 w 902984"/>
                <a:gd name="connsiteY0" fmla="*/ 20367 h 858907"/>
                <a:gd name="connsiteX1" fmla="*/ 409074 w 902984"/>
                <a:gd name="connsiteY1" fmla="*/ 30363 h 858907"/>
                <a:gd name="connsiteX2" fmla="*/ 402576 w 902984"/>
                <a:gd name="connsiteY2" fmla="*/ 25989 h 858907"/>
                <a:gd name="connsiteX3" fmla="*/ 0 w 902984"/>
                <a:gd name="connsiteY3" fmla="*/ 265769 h 858907"/>
                <a:gd name="connsiteX4" fmla="*/ 67846 w 902984"/>
                <a:gd name="connsiteY4" fmla="*/ 351860 h 858907"/>
                <a:gd name="connsiteX5" fmla="*/ 178173 w 902984"/>
                <a:gd name="connsiteY5" fmla="*/ 491554 h 858907"/>
                <a:gd name="connsiteX6" fmla="*/ 468048 w 902984"/>
                <a:gd name="connsiteY6" fmla="*/ 858907 h 858907"/>
                <a:gd name="connsiteX7" fmla="*/ 902985 w 902984"/>
                <a:gd name="connsiteY7" fmla="*/ 588515 h 858907"/>
                <a:gd name="connsiteX8" fmla="*/ 419819 w 902984"/>
                <a:gd name="connsiteY8" fmla="*/ 0 h 85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2984" h="858907">
                  <a:moveTo>
                    <a:pt x="418694" y="20367"/>
                  </a:moveTo>
                  <a:cubicBezTo>
                    <a:pt x="418769" y="25777"/>
                    <a:pt x="414471" y="30226"/>
                    <a:pt x="409074" y="30363"/>
                  </a:cubicBezTo>
                  <a:cubicBezTo>
                    <a:pt x="406337" y="30013"/>
                    <a:pt x="403938" y="28389"/>
                    <a:pt x="402576" y="25989"/>
                  </a:cubicBezTo>
                  <a:lnTo>
                    <a:pt x="0" y="265769"/>
                  </a:lnTo>
                  <a:lnTo>
                    <a:pt x="67846" y="351860"/>
                  </a:lnTo>
                  <a:lnTo>
                    <a:pt x="178173" y="491554"/>
                  </a:lnTo>
                  <a:lnTo>
                    <a:pt x="468048" y="858907"/>
                  </a:lnTo>
                  <a:lnTo>
                    <a:pt x="902985" y="588515"/>
                  </a:lnTo>
                  <a:lnTo>
                    <a:pt x="419819" y="0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629DAEBF-44A6-4805-BCC6-5BBE8FD29F67}"/>
                </a:ext>
              </a:extLst>
            </p:cNvPr>
            <p:cNvSpPr/>
            <p:nvPr/>
          </p:nvSpPr>
          <p:spPr>
            <a:xfrm>
              <a:off x="10942302" y="4496089"/>
              <a:ext cx="445807" cy="977985"/>
            </a:xfrm>
            <a:custGeom>
              <a:avLst/>
              <a:gdLst>
                <a:gd name="connsiteX0" fmla="*/ 28612 w 445807"/>
                <a:gd name="connsiteY0" fmla="*/ 239655 h 977985"/>
                <a:gd name="connsiteX1" fmla="*/ 0 w 445807"/>
                <a:gd name="connsiteY1" fmla="*/ 977985 h 977985"/>
                <a:gd name="connsiteX2" fmla="*/ 402201 w 445807"/>
                <a:gd name="connsiteY2" fmla="*/ 738456 h 977985"/>
                <a:gd name="connsiteX3" fmla="*/ 402201 w 445807"/>
                <a:gd name="connsiteY3" fmla="*/ 734707 h 977985"/>
                <a:gd name="connsiteX4" fmla="*/ 404200 w 445807"/>
                <a:gd name="connsiteY4" fmla="*/ 702470 h 977985"/>
                <a:gd name="connsiteX5" fmla="*/ 445807 w 445807"/>
                <a:gd name="connsiteY5" fmla="*/ 0 h 97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807" h="977985">
                  <a:moveTo>
                    <a:pt x="28612" y="239655"/>
                  </a:moveTo>
                  <a:lnTo>
                    <a:pt x="0" y="977985"/>
                  </a:lnTo>
                  <a:lnTo>
                    <a:pt x="402201" y="738456"/>
                  </a:lnTo>
                  <a:cubicBezTo>
                    <a:pt x="402014" y="737219"/>
                    <a:pt x="402014" y="735944"/>
                    <a:pt x="402201" y="734707"/>
                  </a:cubicBezTo>
                  <a:lnTo>
                    <a:pt x="404200" y="702470"/>
                  </a:lnTo>
                  <a:lnTo>
                    <a:pt x="445807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87497C99-7E72-4A11-8B2B-B9974E8EEF74}"/>
                </a:ext>
              </a:extLst>
            </p:cNvPr>
            <p:cNvSpPr/>
            <p:nvPr/>
          </p:nvSpPr>
          <p:spPr>
            <a:xfrm>
              <a:off x="11834666" y="3337801"/>
              <a:ext cx="233899" cy="729958"/>
            </a:xfrm>
            <a:custGeom>
              <a:avLst/>
              <a:gdLst>
                <a:gd name="connsiteX0" fmla="*/ 0 w 233899"/>
                <a:gd name="connsiteY0" fmla="*/ 729959 h 729958"/>
                <a:gd name="connsiteX1" fmla="*/ 177674 w 233899"/>
                <a:gd name="connsiteY1" fmla="*/ 628625 h 729958"/>
                <a:gd name="connsiteX2" fmla="*/ 204411 w 233899"/>
                <a:gd name="connsiteY2" fmla="*/ 330743 h 729958"/>
                <a:gd name="connsiteX3" fmla="*/ 210659 w 233899"/>
                <a:gd name="connsiteY3" fmla="*/ 260521 h 729958"/>
                <a:gd name="connsiteX4" fmla="*/ 233899 w 233899"/>
                <a:gd name="connsiteY4" fmla="*/ 0 h 729958"/>
                <a:gd name="connsiteX5" fmla="*/ 50603 w 233899"/>
                <a:gd name="connsiteY5" fmla="*/ 101085 h 729958"/>
                <a:gd name="connsiteX6" fmla="*/ 29113 w 233899"/>
                <a:gd name="connsiteY6" fmla="*/ 367854 h 729958"/>
                <a:gd name="connsiteX7" fmla="*/ 0 w 233899"/>
                <a:gd name="connsiteY7" fmla="*/ 729959 h 72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899" h="729958">
                  <a:moveTo>
                    <a:pt x="0" y="729959"/>
                  </a:moveTo>
                  <a:lnTo>
                    <a:pt x="177674" y="628625"/>
                  </a:lnTo>
                  <a:lnTo>
                    <a:pt x="204411" y="330743"/>
                  </a:lnTo>
                  <a:lnTo>
                    <a:pt x="210659" y="260521"/>
                  </a:lnTo>
                  <a:lnTo>
                    <a:pt x="233899" y="0"/>
                  </a:lnTo>
                  <a:lnTo>
                    <a:pt x="50603" y="101085"/>
                  </a:lnTo>
                  <a:lnTo>
                    <a:pt x="29113" y="367854"/>
                  </a:lnTo>
                  <a:lnTo>
                    <a:pt x="0" y="729959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FA0A1500-C87C-497A-86CD-C94CB51E719A}"/>
                </a:ext>
              </a:extLst>
            </p:cNvPr>
            <p:cNvSpPr/>
            <p:nvPr/>
          </p:nvSpPr>
          <p:spPr>
            <a:xfrm>
              <a:off x="11790311" y="3708653"/>
              <a:ext cx="70094" cy="384346"/>
            </a:xfrm>
            <a:custGeom>
              <a:avLst/>
              <a:gdLst>
                <a:gd name="connsiteX0" fmla="*/ 37859 w 70094"/>
                <a:gd name="connsiteY0" fmla="*/ 362730 h 384346"/>
                <a:gd name="connsiteX1" fmla="*/ 40982 w 70094"/>
                <a:gd name="connsiteY1" fmla="*/ 360981 h 384346"/>
                <a:gd name="connsiteX2" fmla="*/ 70095 w 70094"/>
                <a:gd name="connsiteY2" fmla="*/ 0 h 384346"/>
                <a:gd name="connsiteX3" fmla="*/ 28238 w 70094"/>
                <a:gd name="connsiteY3" fmla="*/ 23366 h 384346"/>
                <a:gd name="connsiteX4" fmla="*/ 0 w 70094"/>
                <a:gd name="connsiteY4" fmla="*/ 384347 h 384346"/>
                <a:gd name="connsiteX5" fmla="*/ 37859 w 70094"/>
                <a:gd name="connsiteY5" fmla="*/ 362730 h 38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94" h="384346">
                  <a:moveTo>
                    <a:pt x="37859" y="362730"/>
                  </a:moveTo>
                  <a:lnTo>
                    <a:pt x="40982" y="360981"/>
                  </a:lnTo>
                  <a:lnTo>
                    <a:pt x="70095" y="0"/>
                  </a:lnTo>
                  <a:lnTo>
                    <a:pt x="28238" y="23366"/>
                  </a:lnTo>
                  <a:lnTo>
                    <a:pt x="0" y="384347"/>
                  </a:lnTo>
                  <a:lnTo>
                    <a:pt x="37859" y="362730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51A27297-2D6E-4A62-A383-E1E14A6A5A7C}"/>
                </a:ext>
              </a:extLst>
            </p:cNvPr>
            <p:cNvSpPr/>
            <p:nvPr/>
          </p:nvSpPr>
          <p:spPr>
            <a:xfrm>
              <a:off x="12088307" y="5542047"/>
              <a:ext cx="116699" cy="244527"/>
            </a:xfrm>
            <a:custGeom>
              <a:avLst/>
              <a:gdLst>
                <a:gd name="connsiteX0" fmla="*/ 625 w 116699"/>
                <a:gd name="connsiteY0" fmla="*/ 99460 h 244527"/>
                <a:gd name="connsiteX1" fmla="*/ 0 w 116699"/>
                <a:gd name="connsiteY1" fmla="*/ 105333 h 244527"/>
                <a:gd name="connsiteX2" fmla="*/ 116700 w 116699"/>
                <a:gd name="connsiteY2" fmla="*/ 244527 h 244527"/>
                <a:gd name="connsiteX3" fmla="*/ 116700 w 116699"/>
                <a:gd name="connsiteY3" fmla="*/ 125825 h 244527"/>
                <a:gd name="connsiteX4" fmla="*/ 10621 w 116699"/>
                <a:gd name="connsiteY4" fmla="*/ 0 h 244527"/>
                <a:gd name="connsiteX5" fmla="*/ 625 w 116699"/>
                <a:gd name="connsiteY5" fmla="*/ 99460 h 2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699" h="244527">
                  <a:moveTo>
                    <a:pt x="625" y="99460"/>
                  </a:moveTo>
                  <a:lnTo>
                    <a:pt x="0" y="105333"/>
                  </a:lnTo>
                  <a:lnTo>
                    <a:pt x="116700" y="244527"/>
                  </a:lnTo>
                  <a:lnTo>
                    <a:pt x="116700" y="125825"/>
                  </a:lnTo>
                  <a:lnTo>
                    <a:pt x="10621" y="0"/>
                  </a:lnTo>
                  <a:lnTo>
                    <a:pt x="625" y="9946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AE1987A8-2507-4622-8596-08BF974D7AC4}"/>
                </a:ext>
              </a:extLst>
            </p:cNvPr>
            <p:cNvSpPr/>
            <p:nvPr/>
          </p:nvSpPr>
          <p:spPr>
            <a:xfrm>
              <a:off x="9698715" y="5708231"/>
              <a:ext cx="1419886" cy="1164035"/>
            </a:xfrm>
            <a:custGeom>
              <a:avLst/>
              <a:gdLst>
                <a:gd name="connsiteX0" fmla="*/ 1378779 w 1419886"/>
                <a:gd name="connsiteY0" fmla="*/ 777940 h 1164035"/>
                <a:gd name="connsiteX1" fmla="*/ 1381778 w 1419886"/>
                <a:gd name="connsiteY1" fmla="*/ 776940 h 1164035"/>
                <a:gd name="connsiteX2" fmla="*/ 1419886 w 1419886"/>
                <a:gd name="connsiteY2" fmla="*/ 0 h 1164035"/>
                <a:gd name="connsiteX3" fmla="*/ 0 w 1419886"/>
                <a:gd name="connsiteY3" fmla="*/ 859782 h 1164035"/>
                <a:gd name="connsiteX4" fmla="*/ 0 w 1419886"/>
                <a:gd name="connsiteY4" fmla="*/ 862656 h 1164035"/>
                <a:gd name="connsiteX5" fmla="*/ 8996 w 1419886"/>
                <a:gd name="connsiteY5" fmla="*/ 1164036 h 1164035"/>
                <a:gd name="connsiteX6" fmla="*/ 763920 w 1419886"/>
                <a:gd name="connsiteY6" fmla="*/ 1164036 h 1164035"/>
                <a:gd name="connsiteX7" fmla="*/ 1173743 w 1419886"/>
                <a:gd name="connsiteY7" fmla="*/ 906638 h 116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886" h="1164035">
                  <a:moveTo>
                    <a:pt x="1378779" y="777940"/>
                  </a:moveTo>
                  <a:cubicBezTo>
                    <a:pt x="1379691" y="777390"/>
                    <a:pt x="1380716" y="777040"/>
                    <a:pt x="1381778" y="776940"/>
                  </a:cubicBezTo>
                  <a:lnTo>
                    <a:pt x="1419886" y="0"/>
                  </a:lnTo>
                  <a:lnTo>
                    <a:pt x="0" y="859782"/>
                  </a:lnTo>
                  <a:lnTo>
                    <a:pt x="0" y="862656"/>
                  </a:lnTo>
                  <a:lnTo>
                    <a:pt x="8996" y="1164036"/>
                  </a:lnTo>
                  <a:lnTo>
                    <a:pt x="763920" y="1164036"/>
                  </a:lnTo>
                  <a:lnTo>
                    <a:pt x="1173743" y="906638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BB9827CB-A335-4C10-ABD3-07E5BE20EA16}"/>
                </a:ext>
              </a:extLst>
            </p:cNvPr>
            <p:cNvSpPr/>
            <p:nvPr/>
          </p:nvSpPr>
          <p:spPr>
            <a:xfrm>
              <a:off x="8137514" y="6332107"/>
              <a:ext cx="62473" cy="539659"/>
            </a:xfrm>
            <a:custGeom>
              <a:avLst/>
              <a:gdLst>
                <a:gd name="connsiteX0" fmla="*/ 4248 w 62473"/>
                <a:gd name="connsiteY0" fmla="*/ 22741 h 539659"/>
                <a:gd name="connsiteX1" fmla="*/ 4248 w 62473"/>
                <a:gd name="connsiteY1" fmla="*/ 20492 h 539659"/>
                <a:gd name="connsiteX2" fmla="*/ 4248 w 62473"/>
                <a:gd name="connsiteY2" fmla="*/ 18618 h 539659"/>
                <a:gd name="connsiteX3" fmla="*/ 4998 w 62473"/>
                <a:gd name="connsiteY3" fmla="*/ 16743 h 539659"/>
                <a:gd name="connsiteX4" fmla="*/ 5872 w 62473"/>
                <a:gd name="connsiteY4" fmla="*/ 14994 h 539659"/>
                <a:gd name="connsiteX5" fmla="*/ 5872 w 62473"/>
                <a:gd name="connsiteY5" fmla="*/ 14119 h 539659"/>
                <a:gd name="connsiteX6" fmla="*/ 4998 w 62473"/>
                <a:gd name="connsiteY6" fmla="*/ 5873 h 539659"/>
                <a:gd name="connsiteX7" fmla="*/ 1250 w 62473"/>
                <a:gd name="connsiteY7" fmla="*/ 0 h 539659"/>
                <a:gd name="connsiteX8" fmla="*/ 0 w 62473"/>
                <a:gd name="connsiteY8" fmla="*/ 0 h 539659"/>
                <a:gd name="connsiteX9" fmla="*/ 62473 w 62473"/>
                <a:gd name="connsiteY9" fmla="*/ 539660 h 539659"/>
                <a:gd name="connsiteX10" fmla="*/ 62473 w 62473"/>
                <a:gd name="connsiteY10" fmla="*/ 539660 h 539659"/>
                <a:gd name="connsiteX11" fmla="*/ 4248 w 62473"/>
                <a:gd name="connsiteY11" fmla="*/ 22741 h 53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473" h="539659">
                  <a:moveTo>
                    <a:pt x="4248" y="22741"/>
                  </a:moveTo>
                  <a:cubicBezTo>
                    <a:pt x="4186" y="21991"/>
                    <a:pt x="4186" y="21242"/>
                    <a:pt x="4248" y="20492"/>
                  </a:cubicBezTo>
                  <a:cubicBezTo>
                    <a:pt x="4248" y="19867"/>
                    <a:pt x="4248" y="19242"/>
                    <a:pt x="4248" y="18618"/>
                  </a:cubicBezTo>
                  <a:cubicBezTo>
                    <a:pt x="4398" y="17955"/>
                    <a:pt x="4648" y="17331"/>
                    <a:pt x="4998" y="16743"/>
                  </a:cubicBezTo>
                  <a:cubicBezTo>
                    <a:pt x="5210" y="16131"/>
                    <a:pt x="5510" y="15531"/>
                    <a:pt x="5872" y="14994"/>
                  </a:cubicBezTo>
                  <a:lnTo>
                    <a:pt x="5872" y="14119"/>
                  </a:lnTo>
                  <a:lnTo>
                    <a:pt x="4998" y="5873"/>
                  </a:lnTo>
                  <a:lnTo>
                    <a:pt x="1250" y="0"/>
                  </a:lnTo>
                  <a:lnTo>
                    <a:pt x="0" y="0"/>
                  </a:lnTo>
                  <a:lnTo>
                    <a:pt x="62473" y="539660"/>
                  </a:lnTo>
                  <a:lnTo>
                    <a:pt x="62473" y="539660"/>
                  </a:lnTo>
                  <a:lnTo>
                    <a:pt x="4248" y="22741"/>
                  </a:lnTo>
                  <a:close/>
                </a:path>
              </a:pathLst>
            </a:custGeom>
            <a:solidFill>
              <a:srgbClr val="66B2B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87254FDE-3735-4ED6-A879-AA90603E357A}"/>
                </a:ext>
              </a:extLst>
            </p:cNvPr>
            <p:cNvSpPr/>
            <p:nvPr/>
          </p:nvSpPr>
          <p:spPr>
            <a:xfrm>
              <a:off x="7865132" y="6363719"/>
              <a:ext cx="247518" cy="508546"/>
            </a:xfrm>
            <a:custGeom>
              <a:avLst/>
              <a:gdLst>
                <a:gd name="connsiteX0" fmla="*/ 0 w 247518"/>
                <a:gd name="connsiteY0" fmla="*/ 106582 h 508546"/>
                <a:gd name="connsiteX1" fmla="*/ 53477 w 247518"/>
                <a:gd name="connsiteY1" fmla="*/ 508547 h 508546"/>
                <a:gd name="connsiteX2" fmla="*/ 247518 w 247518"/>
                <a:gd name="connsiteY2" fmla="*/ 508547 h 508546"/>
                <a:gd name="connsiteX3" fmla="*/ 185920 w 247518"/>
                <a:gd name="connsiteY3" fmla="*/ 0 h 508546"/>
                <a:gd name="connsiteX4" fmla="*/ 0 w 247518"/>
                <a:gd name="connsiteY4" fmla="*/ 106582 h 50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518" h="508546">
                  <a:moveTo>
                    <a:pt x="0" y="106582"/>
                  </a:moveTo>
                  <a:lnTo>
                    <a:pt x="53477" y="508547"/>
                  </a:lnTo>
                  <a:lnTo>
                    <a:pt x="247518" y="508547"/>
                  </a:lnTo>
                  <a:lnTo>
                    <a:pt x="185920" y="0"/>
                  </a:lnTo>
                  <a:lnTo>
                    <a:pt x="0" y="106582"/>
                  </a:lnTo>
                  <a:close/>
                </a:path>
              </a:pathLst>
            </a:custGeom>
            <a:solidFill>
              <a:schemeClr val="accent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E959BD77-8DF6-40D6-8B03-67A816AADC86}"/>
                </a:ext>
              </a:extLst>
            </p:cNvPr>
            <p:cNvSpPr/>
            <p:nvPr/>
          </p:nvSpPr>
          <p:spPr>
            <a:xfrm>
              <a:off x="7682336" y="6174920"/>
              <a:ext cx="233024" cy="697346"/>
            </a:xfrm>
            <a:custGeom>
              <a:avLst/>
              <a:gdLst>
                <a:gd name="connsiteX0" fmla="*/ 0 w 233024"/>
                <a:gd name="connsiteY0" fmla="*/ 0 h 697346"/>
                <a:gd name="connsiteX1" fmla="*/ 34985 w 233024"/>
                <a:gd name="connsiteY1" fmla="*/ 247651 h 697346"/>
                <a:gd name="connsiteX2" fmla="*/ 37859 w 233024"/>
                <a:gd name="connsiteY2" fmla="*/ 267518 h 697346"/>
                <a:gd name="connsiteX3" fmla="*/ 76842 w 233024"/>
                <a:gd name="connsiteY3" fmla="*/ 543908 h 697346"/>
                <a:gd name="connsiteX4" fmla="*/ 98582 w 233024"/>
                <a:gd name="connsiteY4" fmla="*/ 697347 h 697346"/>
                <a:gd name="connsiteX5" fmla="*/ 233024 w 233024"/>
                <a:gd name="connsiteY5" fmla="*/ 697347 h 697346"/>
                <a:gd name="connsiteX6" fmla="*/ 179547 w 233024"/>
                <a:gd name="connsiteY6" fmla="*/ 295007 h 697346"/>
                <a:gd name="connsiteX7" fmla="*/ 0 w 233024"/>
                <a:gd name="connsiteY7" fmla="*/ 0 h 69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024" h="697346">
                  <a:moveTo>
                    <a:pt x="0" y="0"/>
                  </a:moveTo>
                  <a:lnTo>
                    <a:pt x="34985" y="247651"/>
                  </a:lnTo>
                  <a:lnTo>
                    <a:pt x="37859" y="267518"/>
                  </a:lnTo>
                  <a:lnTo>
                    <a:pt x="76842" y="543908"/>
                  </a:lnTo>
                  <a:lnTo>
                    <a:pt x="98582" y="697347"/>
                  </a:lnTo>
                  <a:lnTo>
                    <a:pt x="233024" y="697347"/>
                  </a:lnTo>
                  <a:lnTo>
                    <a:pt x="179547" y="295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AF3F7A73-F11B-4EB4-BF83-1136588527EA}"/>
                </a:ext>
              </a:extLst>
            </p:cNvPr>
            <p:cNvSpPr/>
            <p:nvPr/>
          </p:nvSpPr>
          <p:spPr>
            <a:xfrm>
              <a:off x="7679962" y="5997366"/>
              <a:ext cx="370589" cy="469312"/>
            </a:xfrm>
            <a:custGeom>
              <a:avLst/>
              <a:gdLst>
                <a:gd name="connsiteX0" fmla="*/ 336729 w 370589"/>
                <a:gd name="connsiteY0" fmla="*/ 82592 h 469312"/>
                <a:gd name="connsiteX1" fmla="*/ 284877 w 370589"/>
                <a:gd name="connsiteY1" fmla="*/ 0 h 469312"/>
                <a:gd name="connsiteX2" fmla="*/ 0 w 370589"/>
                <a:gd name="connsiteY2" fmla="*/ 160186 h 469312"/>
                <a:gd name="connsiteX3" fmla="*/ 1250 w 370589"/>
                <a:gd name="connsiteY3" fmla="*/ 169058 h 469312"/>
                <a:gd name="connsiteX4" fmla="*/ 183921 w 370589"/>
                <a:gd name="connsiteY4" fmla="*/ 469313 h 469312"/>
                <a:gd name="connsiteX5" fmla="*/ 370590 w 370589"/>
                <a:gd name="connsiteY5" fmla="*/ 362356 h 469312"/>
                <a:gd name="connsiteX6" fmla="*/ 370465 w 370589"/>
                <a:gd name="connsiteY6" fmla="*/ 360981 h 469312"/>
                <a:gd name="connsiteX7" fmla="*/ 346975 w 370589"/>
                <a:gd name="connsiteY7" fmla="*/ 166933 h 469312"/>
                <a:gd name="connsiteX8" fmla="*/ 336729 w 370589"/>
                <a:gd name="connsiteY8" fmla="*/ 82592 h 46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589" h="469312">
                  <a:moveTo>
                    <a:pt x="336729" y="82592"/>
                  </a:moveTo>
                  <a:lnTo>
                    <a:pt x="284877" y="0"/>
                  </a:lnTo>
                  <a:lnTo>
                    <a:pt x="0" y="160186"/>
                  </a:lnTo>
                  <a:lnTo>
                    <a:pt x="1250" y="169058"/>
                  </a:lnTo>
                  <a:lnTo>
                    <a:pt x="183921" y="469313"/>
                  </a:lnTo>
                  <a:lnTo>
                    <a:pt x="370590" y="362356"/>
                  </a:lnTo>
                  <a:lnTo>
                    <a:pt x="370465" y="360981"/>
                  </a:lnTo>
                  <a:lnTo>
                    <a:pt x="346975" y="166933"/>
                  </a:lnTo>
                  <a:lnTo>
                    <a:pt x="336729" y="82592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26130A25-3A03-4E40-BE51-0E462CBF8382}"/>
                </a:ext>
              </a:extLst>
            </p:cNvPr>
            <p:cNvSpPr/>
            <p:nvPr/>
          </p:nvSpPr>
          <p:spPr>
            <a:xfrm>
              <a:off x="6974642" y="4975773"/>
              <a:ext cx="1131635" cy="1464540"/>
            </a:xfrm>
            <a:custGeom>
              <a:avLst/>
              <a:gdLst>
                <a:gd name="connsiteX0" fmla="*/ 989198 w 1131635"/>
                <a:gd name="connsiteY0" fmla="*/ 998352 h 1464540"/>
                <a:gd name="connsiteX1" fmla="*/ 990072 w 1131635"/>
                <a:gd name="connsiteY1" fmla="*/ 998352 h 1464540"/>
                <a:gd name="connsiteX2" fmla="*/ 991821 w 1131635"/>
                <a:gd name="connsiteY2" fmla="*/ 998352 h 1464540"/>
                <a:gd name="connsiteX3" fmla="*/ 993446 w 1131635"/>
                <a:gd name="connsiteY3" fmla="*/ 998352 h 1464540"/>
                <a:gd name="connsiteX4" fmla="*/ 995195 w 1131635"/>
                <a:gd name="connsiteY4" fmla="*/ 998352 h 1464540"/>
                <a:gd name="connsiteX5" fmla="*/ 996819 w 1131635"/>
                <a:gd name="connsiteY5" fmla="*/ 999102 h 1464540"/>
                <a:gd name="connsiteX6" fmla="*/ 998194 w 1131635"/>
                <a:gd name="connsiteY6" fmla="*/ 1000101 h 1464540"/>
                <a:gd name="connsiteX7" fmla="*/ 999568 w 1131635"/>
                <a:gd name="connsiteY7" fmla="*/ 1001601 h 1464540"/>
                <a:gd name="connsiteX8" fmla="*/ 999568 w 1131635"/>
                <a:gd name="connsiteY8" fmla="*/ 1002225 h 1464540"/>
                <a:gd name="connsiteX9" fmla="*/ 1036177 w 1131635"/>
                <a:gd name="connsiteY9" fmla="*/ 1060577 h 1464540"/>
                <a:gd name="connsiteX10" fmla="*/ 1036177 w 1131635"/>
                <a:gd name="connsiteY10" fmla="*/ 1059203 h 1464540"/>
                <a:gd name="connsiteX11" fmla="*/ 1036177 w 1131635"/>
                <a:gd name="connsiteY11" fmla="*/ 1057203 h 1464540"/>
                <a:gd name="connsiteX12" fmla="*/ 1036802 w 1131635"/>
                <a:gd name="connsiteY12" fmla="*/ 1055329 h 1464540"/>
                <a:gd name="connsiteX13" fmla="*/ 1037677 w 1131635"/>
                <a:gd name="connsiteY13" fmla="*/ 1053580 h 1464540"/>
                <a:gd name="connsiteX14" fmla="*/ 1039051 w 1131635"/>
                <a:gd name="connsiteY14" fmla="*/ 1052205 h 1464540"/>
                <a:gd name="connsiteX15" fmla="*/ 1040425 w 1131635"/>
                <a:gd name="connsiteY15" fmla="*/ 1050956 h 1464540"/>
                <a:gd name="connsiteX16" fmla="*/ 1040425 w 1131635"/>
                <a:gd name="connsiteY16" fmla="*/ 1050956 h 1464540"/>
                <a:gd name="connsiteX17" fmla="*/ 1131636 w 1131635"/>
                <a:gd name="connsiteY17" fmla="*/ 999601 h 1464540"/>
                <a:gd name="connsiteX18" fmla="*/ 497160 w 1131635"/>
                <a:gd name="connsiteY18" fmla="*/ 0 h 1464540"/>
                <a:gd name="connsiteX19" fmla="*/ 497160 w 1131635"/>
                <a:gd name="connsiteY19" fmla="*/ 0 h 1464540"/>
                <a:gd name="connsiteX20" fmla="*/ 0 w 1131635"/>
                <a:gd name="connsiteY20" fmla="*/ 262395 h 1464540"/>
                <a:gd name="connsiteX21" fmla="*/ 1874 w 1131635"/>
                <a:gd name="connsiteY21" fmla="*/ 272766 h 1464540"/>
                <a:gd name="connsiteX22" fmla="*/ 718440 w 1131635"/>
                <a:gd name="connsiteY22" fmla="*/ 1464541 h 1464540"/>
                <a:gd name="connsiteX23" fmla="*/ 717190 w 1131635"/>
                <a:gd name="connsiteY23" fmla="*/ 1455045 h 1464540"/>
                <a:gd name="connsiteX24" fmla="*/ 717190 w 1131635"/>
                <a:gd name="connsiteY24" fmla="*/ 1454045 h 1464540"/>
                <a:gd name="connsiteX25" fmla="*/ 717190 w 1131635"/>
                <a:gd name="connsiteY25" fmla="*/ 1451921 h 1464540"/>
                <a:gd name="connsiteX26" fmla="*/ 717190 w 1131635"/>
                <a:gd name="connsiteY26" fmla="*/ 1449922 h 1464540"/>
                <a:gd name="connsiteX27" fmla="*/ 717940 w 1131635"/>
                <a:gd name="connsiteY27" fmla="*/ 1448047 h 1464540"/>
                <a:gd name="connsiteX28" fmla="*/ 718814 w 1131635"/>
                <a:gd name="connsiteY28" fmla="*/ 1446298 h 1464540"/>
                <a:gd name="connsiteX29" fmla="*/ 720064 w 1131635"/>
                <a:gd name="connsiteY29" fmla="*/ 1444924 h 1464540"/>
                <a:gd name="connsiteX30" fmla="*/ 721438 w 1131635"/>
                <a:gd name="connsiteY30" fmla="*/ 1443549 h 1464540"/>
                <a:gd name="connsiteX31" fmla="*/ 721438 w 1131635"/>
                <a:gd name="connsiteY31" fmla="*/ 1443549 h 1464540"/>
                <a:gd name="connsiteX32" fmla="*/ 721438 w 1131635"/>
                <a:gd name="connsiteY32" fmla="*/ 1443549 h 1464540"/>
                <a:gd name="connsiteX33" fmla="*/ 683954 w 1131635"/>
                <a:gd name="connsiteY33" fmla="*/ 1178530 h 1464540"/>
                <a:gd name="connsiteX34" fmla="*/ 683954 w 1131635"/>
                <a:gd name="connsiteY34" fmla="*/ 1177781 h 1464540"/>
                <a:gd name="connsiteX35" fmla="*/ 683954 w 1131635"/>
                <a:gd name="connsiteY35" fmla="*/ 1175531 h 1464540"/>
                <a:gd name="connsiteX36" fmla="*/ 683954 w 1131635"/>
                <a:gd name="connsiteY36" fmla="*/ 1173532 h 1464540"/>
                <a:gd name="connsiteX37" fmla="*/ 684704 w 1131635"/>
                <a:gd name="connsiteY37" fmla="*/ 1171658 h 1464540"/>
                <a:gd name="connsiteX38" fmla="*/ 685579 w 1131635"/>
                <a:gd name="connsiteY38" fmla="*/ 1169909 h 1464540"/>
                <a:gd name="connsiteX39" fmla="*/ 686828 w 1131635"/>
                <a:gd name="connsiteY39" fmla="*/ 1168534 h 1464540"/>
                <a:gd name="connsiteX40" fmla="*/ 688203 w 1131635"/>
                <a:gd name="connsiteY40" fmla="*/ 1167284 h 1464540"/>
                <a:gd name="connsiteX41" fmla="*/ 688203 w 1131635"/>
                <a:gd name="connsiteY41" fmla="*/ 1167284 h 1464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1635" h="1464540">
                  <a:moveTo>
                    <a:pt x="989198" y="998352"/>
                  </a:moveTo>
                  <a:lnTo>
                    <a:pt x="990072" y="998352"/>
                  </a:lnTo>
                  <a:lnTo>
                    <a:pt x="991821" y="998352"/>
                  </a:lnTo>
                  <a:lnTo>
                    <a:pt x="993446" y="998352"/>
                  </a:lnTo>
                  <a:lnTo>
                    <a:pt x="995195" y="998352"/>
                  </a:lnTo>
                  <a:lnTo>
                    <a:pt x="996819" y="999102"/>
                  </a:lnTo>
                  <a:lnTo>
                    <a:pt x="998194" y="1000101"/>
                  </a:lnTo>
                  <a:lnTo>
                    <a:pt x="999568" y="1001601"/>
                  </a:lnTo>
                  <a:cubicBezTo>
                    <a:pt x="999568" y="1001601"/>
                    <a:pt x="999568" y="1001601"/>
                    <a:pt x="999568" y="1002225"/>
                  </a:cubicBezTo>
                  <a:lnTo>
                    <a:pt x="1036177" y="1060577"/>
                  </a:lnTo>
                  <a:cubicBezTo>
                    <a:pt x="1036177" y="1060577"/>
                    <a:pt x="1036177" y="1059702"/>
                    <a:pt x="1036177" y="1059203"/>
                  </a:cubicBezTo>
                  <a:cubicBezTo>
                    <a:pt x="1036102" y="1058540"/>
                    <a:pt x="1036102" y="1057866"/>
                    <a:pt x="1036177" y="1057203"/>
                  </a:cubicBezTo>
                  <a:cubicBezTo>
                    <a:pt x="1036327" y="1056566"/>
                    <a:pt x="1036540" y="1055929"/>
                    <a:pt x="1036802" y="1055329"/>
                  </a:cubicBezTo>
                  <a:cubicBezTo>
                    <a:pt x="1036802" y="1054705"/>
                    <a:pt x="1036802" y="1054080"/>
                    <a:pt x="1037677" y="1053580"/>
                  </a:cubicBezTo>
                  <a:lnTo>
                    <a:pt x="1039051" y="1052205"/>
                  </a:lnTo>
                  <a:cubicBezTo>
                    <a:pt x="1039451" y="1051731"/>
                    <a:pt x="1039913" y="1051306"/>
                    <a:pt x="1040425" y="1050956"/>
                  </a:cubicBezTo>
                  <a:lnTo>
                    <a:pt x="1040425" y="1050956"/>
                  </a:lnTo>
                  <a:lnTo>
                    <a:pt x="1131636" y="999601"/>
                  </a:lnTo>
                  <a:lnTo>
                    <a:pt x="497160" y="0"/>
                  </a:lnTo>
                  <a:cubicBezTo>
                    <a:pt x="497160" y="0"/>
                    <a:pt x="497160" y="0"/>
                    <a:pt x="497160" y="0"/>
                  </a:cubicBezTo>
                  <a:lnTo>
                    <a:pt x="0" y="262395"/>
                  </a:lnTo>
                  <a:lnTo>
                    <a:pt x="1874" y="272766"/>
                  </a:lnTo>
                  <a:lnTo>
                    <a:pt x="718440" y="1464541"/>
                  </a:lnTo>
                  <a:lnTo>
                    <a:pt x="717190" y="1455045"/>
                  </a:lnTo>
                  <a:lnTo>
                    <a:pt x="717190" y="1454045"/>
                  </a:lnTo>
                  <a:cubicBezTo>
                    <a:pt x="717128" y="1453333"/>
                    <a:pt x="717128" y="1452633"/>
                    <a:pt x="717190" y="1451921"/>
                  </a:cubicBezTo>
                  <a:cubicBezTo>
                    <a:pt x="717190" y="1451296"/>
                    <a:pt x="717190" y="1450547"/>
                    <a:pt x="717190" y="1449922"/>
                  </a:cubicBezTo>
                  <a:lnTo>
                    <a:pt x="717940" y="1448047"/>
                  </a:lnTo>
                  <a:cubicBezTo>
                    <a:pt x="718152" y="1447435"/>
                    <a:pt x="718452" y="1446836"/>
                    <a:pt x="718814" y="1446298"/>
                  </a:cubicBezTo>
                  <a:lnTo>
                    <a:pt x="720064" y="1444924"/>
                  </a:lnTo>
                  <a:cubicBezTo>
                    <a:pt x="720451" y="1444399"/>
                    <a:pt x="720914" y="1443937"/>
                    <a:pt x="721438" y="1443549"/>
                  </a:cubicBezTo>
                  <a:cubicBezTo>
                    <a:pt x="721438" y="1443549"/>
                    <a:pt x="721438" y="1443549"/>
                    <a:pt x="721438" y="1443549"/>
                  </a:cubicBezTo>
                  <a:lnTo>
                    <a:pt x="721438" y="1443549"/>
                  </a:lnTo>
                  <a:lnTo>
                    <a:pt x="683954" y="1178530"/>
                  </a:lnTo>
                  <a:cubicBezTo>
                    <a:pt x="683954" y="1178530"/>
                    <a:pt x="683954" y="1178530"/>
                    <a:pt x="683954" y="1177781"/>
                  </a:cubicBezTo>
                  <a:cubicBezTo>
                    <a:pt x="683892" y="1177030"/>
                    <a:pt x="683892" y="1176281"/>
                    <a:pt x="683954" y="1175531"/>
                  </a:cubicBezTo>
                  <a:cubicBezTo>
                    <a:pt x="683954" y="1174907"/>
                    <a:pt x="683954" y="1174157"/>
                    <a:pt x="683954" y="1173532"/>
                  </a:cubicBezTo>
                  <a:lnTo>
                    <a:pt x="684704" y="1171658"/>
                  </a:lnTo>
                  <a:cubicBezTo>
                    <a:pt x="684942" y="1171046"/>
                    <a:pt x="685242" y="1170471"/>
                    <a:pt x="685579" y="1169909"/>
                  </a:cubicBezTo>
                  <a:lnTo>
                    <a:pt x="686828" y="1168534"/>
                  </a:lnTo>
                  <a:cubicBezTo>
                    <a:pt x="687228" y="1168059"/>
                    <a:pt x="687690" y="1167634"/>
                    <a:pt x="688203" y="1167284"/>
                  </a:cubicBezTo>
                  <a:lnTo>
                    <a:pt x="688203" y="1167284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F8962E02-49F7-4AA8-89CA-B7F9BC07198E}"/>
                </a:ext>
              </a:extLst>
            </p:cNvPr>
            <p:cNvSpPr/>
            <p:nvPr/>
          </p:nvSpPr>
          <p:spPr>
            <a:xfrm>
              <a:off x="7482797" y="6716828"/>
              <a:ext cx="279878" cy="155437"/>
            </a:xfrm>
            <a:custGeom>
              <a:avLst/>
              <a:gdLst>
                <a:gd name="connsiteX0" fmla="*/ 257889 w 279878"/>
                <a:gd name="connsiteY0" fmla="*/ 0 h 155437"/>
                <a:gd name="connsiteX1" fmla="*/ 254890 w 279878"/>
                <a:gd name="connsiteY1" fmla="*/ 1749 h 155437"/>
                <a:gd name="connsiteX2" fmla="*/ 0 w 279878"/>
                <a:gd name="connsiteY2" fmla="*/ 148941 h 155437"/>
                <a:gd name="connsiteX3" fmla="*/ 1000 w 279878"/>
                <a:gd name="connsiteY3" fmla="*/ 155438 h 155437"/>
                <a:gd name="connsiteX4" fmla="*/ 279879 w 279878"/>
                <a:gd name="connsiteY4" fmla="*/ 155438 h 155437"/>
                <a:gd name="connsiteX5" fmla="*/ 258763 w 279878"/>
                <a:gd name="connsiteY5" fmla="*/ 5748 h 155437"/>
                <a:gd name="connsiteX6" fmla="*/ 257889 w 279878"/>
                <a:gd name="connsiteY6" fmla="*/ 0 h 15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78" h="155437">
                  <a:moveTo>
                    <a:pt x="257889" y="0"/>
                  </a:moveTo>
                  <a:lnTo>
                    <a:pt x="254890" y="1749"/>
                  </a:lnTo>
                  <a:lnTo>
                    <a:pt x="0" y="148941"/>
                  </a:lnTo>
                  <a:lnTo>
                    <a:pt x="1000" y="155438"/>
                  </a:lnTo>
                  <a:lnTo>
                    <a:pt x="279879" y="155438"/>
                  </a:lnTo>
                  <a:lnTo>
                    <a:pt x="258763" y="5748"/>
                  </a:lnTo>
                  <a:lnTo>
                    <a:pt x="25788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E71AD40C-C21C-4C18-BC97-8B6410B77813}"/>
                </a:ext>
              </a:extLst>
            </p:cNvPr>
            <p:cNvSpPr/>
            <p:nvPr/>
          </p:nvSpPr>
          <p:spPr>
            <a:xfrm>
              <a:off x="7014999" y="3814861"/>
              <a:ext cx="1252583" cy="2157764"/>
            </a:xfrm>
            <a:custGeom>
              <a:avLst/>
              <a:gdLst>
                <a:gd name="connsiteX0" fmla="*/ 1095652 w 1252583"/>
                <a:gd name="connsiteY0" fmla="*/ 2157765 h 2157764"/>
                <a:gd name="connsiteX1" fmla="*/ 1095652 w 1252583"/>
                <a:gd name="connsiteY1" fmla="*/ 2157765 h 2157764"/>
                <a:gd name="connsiteX2" fmla="*/ 1252584 w 1252583"/>
                <a:gd name="connsiteY2" fmla="*/ 2069175 h 2157764"/>
                <a:gd name="connsiteX3" fmla="*/ 1234217 w 1252583"/>
                <a:gd name="connsiteY3" fmla="*/ 1895994 h 2157764"/>
                <a:gd name="connsiteX4" fmla="*/ 1233092 w 1252583"/>
                <a:gd name="connsiteY4" fmla="*/ 1895994 h 2157764"/>
                <a:gd name="connsiteX5" fmla="*/ 1231593 w 1252583"/>
                <a:gd name="connsiteY5" fmla="*/ 1894869 h 2157764"/>
                <a:gd name="connsiteX6" fmla="*/ 1230343 w 1252583"/>
                <a:gd name="connsiteY6" fmla="*/ 1893495 h 2157764"/>
                <a:gd name="connsiteX7" fmla="*/ 1229719 w 1252583"/>
                <a:gd name="connsiteY7" fmla="*/ 1893495 h 2157764"/>
                <a:gd name="connsiteX8" fmla="*/ 1094652 w 1252583"/>
                <a:gd name="connsiteY8" fmla="*/ 1684079 h 2157764"/>
                <a:gd name="connsiteX9" fmla="*/ 778664 w 1252583"/>
                <a:gd name="connsiteY9" fmla="*/ 1197772 h 2157764"/>
                <a:gd name="connsiteX10" fmla="*/ 674708 w 1252583"/>
                <a:gd name="connsiteY10" fmla="*/ 1037461 h 2157764"/>
                <a:gd name="connsiteX11" fmla="*/ 503782 w 1252583"/>
                <a:gd name="connsiteY11" fmla="*/ 775066 h 2157764"/>
                <a:gd name="connsiteX12" fmla="*/ 427690 w 1252583"/>
                <a:gd name="connsiteY12" fmla="*/ 657988 h 2157764"/>
                <a:gd name="connsiteX13" fmla="*/ 0 w 1252583"/>
                <a:gd name="connsiteY13" fmla="*/ 0 h 2157764"/>
                <a:gd name="connsiteX14" fmla="*/ 78466 w 1252583"/>
                <a:gd name="connsiteY14" fmla="*/ 498176 h 2157764"/>
                <a:gd name="connsiteX15" fmla="*/ 127445 w 1252583"/>
                <a:gd name="connsiteY15" fmla="*/ 808303 h 2157764"/>
                <a:gd name="connsiteX16" fmla="*/ 317863 w 1252583"/>
                <a:gd name="connsiteY16" fmla="*/ 1111182 h 2157764"/>
                <a:gd name="connsiteX17" fmla="*/ 287376 w 1252583"/>
                <a:gd name="connsiteY17" fmla="*/ 904514 h 2157764"/>
                <a:gd name="connsiteX18" fmla="*/ 278880 w 1252583"/>
                <a:gd name="connsiteY18" fmla="*/ 891145 h 2157764"/>
                <a:gd name="connsiteX19" fmla="*/ 280504 w 1252583"/>
                <a:gd name="connsiteY19" fmla="*/ 875901 h 2157764"/>
                <a:gd name="connsiteX20" fmla="*/ 291811 w 1252583"/>
                <a:gd name="connsiteY20" fmla="*/ 876251 h 2157764"/>
                <a:gd name="connsiteX21" fmla="*/ 292998 w 1252583"/>
                <a:gd name="connsiteY21" fmla="*/ 877900 h 2157764"/>
                <a:gd name="connsiteX22" fmla="*/ 423317 w 1252583"/>
                <a:gd name="connsiteY22" fmla="*/ 1083068 h 2157764"/>
                <a:gd name="connsiteX23" fmla="*/ 461925 w 1252583"/>
                <a:gd name="connsiteY23" fmla="*/ 1143919 h 2157764"/>
                <a:gd name="connsiteX24" fmla="*/ 461925 w 1252583"/>
                <a:gd name="connsiteY24" fmla="*/ 1145043 h 2157764"/>
                <a:gd name="connsiteX25" fmla="*/ 462675 w 1252583"/>
                <a:gd name="connsiteY25" fmla="*/ 1146168 h 2157764"/>
                <a:gd name="connsiteX26" fmla="*/ 462675 w 1252583"/>
                <a:gd name="connsiteY26" fmla="*/ 1147043 h 2157764"/>
                <a:gd name="connsiteX27" fmla="*/ 462675 w 1252583"/>
                <a:gd name="connsiteY27" fmla="*/ 1149167 h 2157764"/>
                <a:gd name="connsiteX28" fmla="*/ 462675 w 1252583"/>
                <a:gd name="connsiteY28" fmla="*/ 1151166 h 2157764"/>
                <a:gd name="connsiteX29" fmla="*/ 462675 w 1252583"/>
                <a:gd name="connsiteY29" fmla="*/ 1153165 h 2157764"/>
                <a:gd name="connsiteX30" fmla="*/ 462675 w 1252583"/>
                <a:gd name="connsiteY30" fmla="*/ 1155165 h 2157764"/>
                <a:gd name="connsiteX31" fmla="*/ 461801 w 1252583"/>
                <a:gd name="connsiteY31" fmla="*/ 1156789 h 2157764"/>
                <a:gd name="connsiteX32" fmla="*/ 461801 w 1252583"/>
                <a:gd name="connsiteY32" fmla="*/ 1157788 h 215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52583" h="2157764">
                  <a:moveTo>
                    <a:pt x="1095652" y="2157765"/>
                  </a:moveTo>
                  <a:lnTo>
                    <a:pt x="1095652" y="2157765"/>
                  </a:lnTo>
                  <a:lnTo>
                    <a:pt x="1252584" y="2069175"/>
                  </a:lnTo>
                  <a:lnTo>
                    <a:pt x="1234217" y="1895994"/>
                  </a:lnTo>
                  <a:lnTo>
                    <a:pt x="1233092" y="1895994"/>
                  </a:lnTo>
                  <a:lnTo>
                    <a:pt x="1231593" y="1894869"/>
                  </a:lnTo>
                  <a:cubicBezTo>
                    <a:pt x="1231118" y="1894470"/>
                    <a:pt x="1230693" y="1894007"/>
                    <a:pt x="1230343" y="1893495"/>
                  </a:cubicBezTo>
                  <a:lnTo>
                    <a:pt x="1229719" y="1893495"/>
                  </a:lnTo>
                  <a:lnTo>
                    <a:pt x="1094652" y="1684079"/>
                  </a:lnTo>
                  <a:lnTo>
                    <a:pt x="778664" y="1197772"/>
                  </a:lnTo>
                  <a:lnTo>
                    <a:pt x="674708" y="1037461"/>
                  </a:lnTo>
                  <a:lnTo>
                    <a:pt x="503782" y="775066"/>
                  </a:lnTo>
                  <a:lnTo>
                    <a:pt x="427690" y="657988"/>
                  </a:lnTo>
                  <a:lnTo>
                    <a:pt x="0" y="0"/>
                  </a:lnTo>
                  <a:lnTo>
                    <a:pt x="78466" y="498176"/>
                  </a:lnTo>
                  <a:lnTo>
                    <a:pt x="127445" y="808303"/>
                  </a:lnTo>
                  <a:lnTo>
                    <a:pt x="317863" y="1111182"/>
                  </a:lnTo>
                  <a:lnTo>
                    <a:pt x="287376" y="904514"/>
                  </a:lnTo>
                  <a:lnTo>
                    <a:pt x="278880" y="891145"/>
                  </a:lnTo>
                  <a:cubicBezTo>
                    <a:pt x="275868" y="886284"/>
                    <a:pt x="276543" y="880011"/>
                    <a:pt x="280504" y="875901"/>
                  </a:cubicBezTo>
                  <a:cubicBezTo>
                    <a:pt x="283727" y="872877"/>
                    <a:pt x="288788" y="873039"/>
                    <a:pt x="291811" y="876251"/>
                  </a:cubicBezTo>
                  <a:cubicBezTo>
                    <a:pt x="292274" y="876750"/>
                    <a:pt x="292673" y="877300"/>
                    <a:pt x="292998" y="877900"/>
                  </a:cubicBezTo>
                  <a:lnTo>
                    <a:pt x="423317" y="1083068"/>
                  </a:lnTo>
                  <a:lnTo>
                    <a:pt x="461925" y="1143919"/>
                  </a:lnTo>
                  <a:cubicBezTo>
                    <a:pt x="461975" y="1144294"/>
                    <a:pt x="461975" y="1144668"/>
                    <a:pt x="461925" y="1145043"/>
                  </a:cubicBezTo>
                  <a:lnTo>
                    <a:pt x="462675" y="1146168"/>
                  </a:lnTo>
                  <a:cubicBezTo>
                    <a:pt x="462613" y="1146455"/>
                    <a:pt x="462613" y="1146755"/>
                    <a:pt x="462675" y="1147043"/>
                  </a:cubicBezTo>
                  <a:lnTo>
                    <a:pt x="462675" y="1149167"/>
                  </a:lnTo>
                  <a:cubicBezTo>
                    <a:pt x="462675" y="1149791"/>
                    <a:pt x="462675" y="1150541"/>
                    <a:pt x="462675" y="1151166"/>
                  </a:cubicBezTo>
                  <a:lnTo>
                    <a:pt x="462675" y="1153165"/>
                  </a:lnTo>
                  <a:cubicBezTo>
                    <a:pt x="462738" y="1153827"/>
                    <a:pt x="462738" y="1154502"/>
                    <a:pt x="462675" y="1155165"/>
                  </a:cubicBezTo>
                  <a:cubicBezTo>
                    <a:pt x="462675" y="1155789"/>
                    <a:pt x="462050" y="1156289"/>
                    <a:pt x="461801" y="1156789"/>
                  </a:cubicBezTo>
                  <a:cubicBezTo>
                    <a:pt x="461738" y="1157114"/>
                    <a:pt x="461738" y="1157464"/>
                    <a:pt x="461801" y="1157788"/>
                  </a:cubicBez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D0647682-3F89-43E7-BD9B-AD8917E41326}"/>
                </a:ext>
              </a:extLst>
            </p:cNvPr>
            <p:cNvSpPr/>
            <p:nvPr/>
          </p:nvSpPr>
          <p:spPr>
            <a:xfrm>
              <a:off x="6217719" y="4322158"/>
              <a:ext cx="1502600" cy="2550107"/>
            </a:xfrm>
            <a:custGeom>
              <a:avLst/>
              <a:gdLst>
                <a:gd name="connsiteX0" fmla="*/ 1246087 w 1502600"/>
                <a:gd name="connsiteY0" fmla="*/ 2538738 h 2550107"/>
                <a:gd name="connsiteX1" fmla="*/ 1246087 w 1502600"/>
                <a:gd name="connsiteY1" fmla="*/ 2536489 h 2550107"/>
                <a:gd name="connsiteX2" fmla="*/ 1246087 w 1502600"/>
                <a:gd name="connsiteY2" fmla="*/ 2534489 h 2550107"/>
                <a:gd name="connsiteX3" fmla="*/ 1247086 w 1502600"/>
                <a:gd name="connsiteY3" fmla="*/ 2532490 h 2550107"/>
                <a:gd name="connsiteX4" fmla="*/ 1247961 w 1502600"/>
                <a:gd name="connsiteY4" fmla="*/ 2530741 h 2550107"/>
                <a:gd name="connsiteX5" fmla="*/ 1249085 w 1502600"/>
                <a:gd name="connsiteY5" fmla="*/ 2529366 h 2550107"/>
                <a:gd name="connsiteX6" fmla="*/ 1250585 w 1502600"/>
                <a:gd name="connsiteY6" fmla="*/ 2527992 h 2550107"/>
                <a:gd name="connsiteX7" fmla="*/ 1250585 w 1502600"/>
                <a:gd name="connsiteY7" fmla="*/ 2527992 h 2550107"/>
                <a:gd name="connsiteX8" fmla="*/ 1502601 w 1502600"/>
                <a:gd name="connsiteY8" fmla="*/ 2382550 h 2550107"/>
                <a:gd name="connsiteX9" fmla="*/ 785786 w 1502600"/>
                <a:gd name="connsiteY9" fmla="*/ 1179530 h 2550107"/>
                <a:gd name="connsiteX10" fmla="*/ 785786 w 1502600"/>
                <a:gd name="connsiteY10" fmla="*/ 1179530 h 2550107"/>
                <a:gd name="connsiteX11" fmla="*/ 785036 w 1502600"/>
                <a:gd name="connsiteY11" fmla="*/ 1177655 h 2550107"/>
                <a:gd name="connsiteX12" fmla="*/ 784286 w 1502600"/>
                <a:gd name="connsiteY12" fmla="*/ 1175656 h 2550107"/>
                <a:gd name="connsiteX13" fmla="*/ 784286 w 1502600"/>
                <a:gd name="connsiteY13" fmla="*/ 1175656 h 2550107"/>
                <a:gd name="connsiteX14" fmla="*/ 738931 w 1502600"/>
                <a:gd name="connsiteY14" fmla="*/ 911387 h 2550107"/>
                <a:gd name="connsiteX15" fmla="*/ 738931 w 1502600"/>
                <a:gd name="connsiteY15" fmla="*/ 910387 h 2550107"/>
                <a:gd name="connsiteX16" fmla="*/ 738931 w 1502600"/>
                <a:gd name="connsiteY16" fmla="*/ 908138 h 2550107"/>
                <a:gd name="connsiteX17" fmla="*/ 738931 w 1502600"/>
                <a:gd name="connsiteY17" fmla="*/ 906264 h 2550107"/>
                <a:gd name="connsiteX18" fmla="*/ 739555 w 1502600"/>
                <a:gd name="connsiteY18" fmla="*/ 904264 h 2550107"/>
                <a:gd name="connsiteX19" fmla="*/ 740555 w 1502600"/>
                <a:gd name="connsiteY19" fmla="*/ 902515 h 2550107"/>
                <a:gd name="connsiteX20" fmla="*/ 741680 w 1502600"/>
                <a:gd name="connsiteY20" fmla="*/ 901141 h 2550107"/>
                <a:gd name="connsiteX21" fmla="*/ 743179 w 1502600"/>
                <a:gd name="connsiteY21" fmla="*/ 899891 h 2550107"/>
                <a:gd name="connsiteX22" fmla="*/ 743179 w 1502600"/>
                <a:gd name="connsiteY22" fmla="*/ 899266 h 2550107"/>
                <a:gd name="connsiteX23" fmla="*/ 1236591 w 1502600"/>
                <a:gd name="connsiteY23" fmla="*/ 639245 h 2550107"/>
                <a:gd name="connsiteX24" fmla="*/ 1209602 w 1502600"/>
                <a:gd name="connsiteY24" fmla="*/ 595762 h 2550107"/>
                <a:gd name="connsiteX25" fmla="*/ 1123765 w 1502600"/>
                <a:gd name="connsiteY25" fmla="*/ 640869 h 2550107"/>
                <a:gd name="connsiteX26" fmla="*/ 1123015 w 1502600"/>
                <a:gd name="connsiteY26" fmla="*/ 640869 h 2550107"/>
                <a:gd name="connsiteX27" fmla="*/ 1121265 w 1502600"/>
                <a:gd name="connsiteY27" fmla="*/ 640869 h 2550107"/>
                <a:gd name="connsiteX28" fmla="*/ 1119641 w 1502600"/>
                <a:gd name="connsiteY28" fmla="*/ 640869 h 2550107"/>
                <a:gd name="connsiteX29" fmla="*/ 1117892 w 1502600"/>
                <a:gd name="connsiteY29" fmla="*/ 640869 h 2550107"/>
                <a:gd name="connsiteX30" fmla="*/ 1116393 w 1502600"/>
                <a:gd name="connsiteY30" fmla="*/ 640245 h 2550107"/>
                <a:gd name="connsiteX31" fmla="*/ 1114893 w 1502600"/>
                <a:gd name="connsiteY31" fmla="*/ 639120 h 2550107"/>
                <a:gd name="connsiteX32" fmla="*/ 1113519 w 1502600"/>
                <a:gd name="connsiteY32" fmla="*/ 637745 h 2550107"/>
                <a:gd name="connsiteX33" fmla="*/ 1113519 w 1502600"/>
                <a:gd name="connsiteY33" fmla="*/ 637121 h 2550107"/>
                <a:gd name="connsiteX34" fmla="*/ 908982 w 1502600"/>
                <a:gd name="connsiteY34" fmla="*/ 312250 h 2550107"/>
                <a:gd name="connsiteX35" fmla="*/ 908982 w 1502600"/>
                <a:gd name="connsiteY35" fmla="*/ 312250 h 2550107"/>
                <a:gd name="connsiteX36" fmla="*/ 908233 w 1502600"/>
                <a:gd name="connsiteY36" fmla="*/ 310251 h 2550107"/>
                <a:gd name="connsiteX37" fmla="*/ 907608 w 1502600"/>
                <a:gd name="connsiteY37" fmla="*/ 308377 h 2550107"/>
                <a:gd name="connsiteX38" fmla="*/ 907608 w 1502600"/>
                <a:gd name="connsiteY38" fmla="*/ 308377 h 2550107"/>
                <a:gd name="connsiteX39" fmla="*/ 859004 w 1502600"/>
                <a:gd name="connsiteY39" fmla="*/ 0 h 2550107"/>
                <a:gd name="connsiteX40" fmla="*/ 0 w 1502600"/>
                <a:gd name="connsiteY40" fmla="*/ 432452 h 2550107"/>
                <a:gd name="connsiteX41" fmla="*/ 65097 w 1502600"/>
                <a:gd name="connsiteY41" fmla="*/ 747452 h 2550107"/>
                <a:gd name="connsiteX42" fmla="*/ 1095277 w 1502600"/>
                <a:gd name="connsiteY42" fmla="*/ 2550108 h 2550107"/>
                <a:gd name="connsiteX43" fmla="*/ 1247836 w 1502600"/>
                <a:gd name="connsiteY43" fmla="*/ 2550108 h 2550107"/>
                <a:gd name="connsiteX44" fmla="*/ 1246087 w 1502600"/>
                <a:gd name="connsiteY44" fmla="*/ 2539487 h 2550107"/>
                <a:gd name="connsiteX45" fmla="*/ 1246087 w 1502600"/>
                <a:gd name="connsiteY45" fmla="*/ 2538738 h 255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502600" h="2550107">
                  <a:moveTo>
                    <a:pt x="1246087" y="2538738"/>
                  </a:moveTo>
                  <a:cubicBezTo>
                    <a:pt x="1246024" y="2537988"/>
                    <a:pt x="1246024" y="2537238"/>
                    <a:pt x="1246087" y="2536489"/>
                  </a:cubicBezTo>
                  <a:cubicBezTo>
                    <a:pt x="1245962" y="2535827"/>
                    <a:pt x="1245962" y="2535152"/>
                    <a:pt x="1246087" y="2534489"/>
                  </a:cubicBezTo>
                  <a:cubicBezTo>
                    <a:pt x="1246349" y="2533790"/>
                    <a:pt x="1246686" y="2533128"/>
                    <a:pt x="1247086" y="2532490"/>
                  </a:cubicBezTo>
                  <a:cubicBezTo>
                    <a:pt x="1247299" y="2531878"/>
                    <a:pt x="1247598" y="2531291"/>
                    <a:pt x="1247961" y="2530741"/>
                  </a:cubicBezTo>
                  <a:lnTo>
                    <a:pt x="1249085" y="2529366"/>
                  </a:lnTo>
                  <a:lnTo>
                    <a:pt x="1250585" y="2527992"/>
                  </a:lnTo>
                  <a:lnTo>
                    <a:pt x="1250585" y="2527992"/>
                  </a:lnTo>
                  <a:lnTo>
                    <a:pt x="1502601" y="2382550"/>
                  </a:lnTo>
                  <a:lnTo>
                    <a:pt x="785786" y="1179530"/>
                  </a:lnTo>
                  <a:lnTo>
                    <a:pt x="785786" y="1179530"/>
                  </a:lnTo>
                  <a:cubicBezTo>
                    <a:pt x="785461" y="1178942"/>
                    <a:pt x="785211" y="1178305"/>
                    <a:pt x="785036" y="1177655"/>
                  </a:cubicBezTo>
                  <a:cubicBezTo>
                    <a:pt x="784748" y="1177006"/>
                    <a:pt x="784499" y="1176331"/>
                    <a:pt x="784286" y="1175656"/>
                  </a:cubicBezTo>
                  <a:lnTo>
                    <a:pt x="784286" y="1175656"/>
                  </a:lnTo>
                  <a:lnTo>
                    <a:pt x="738931" y="911387"/>
                  </a:lnTo>
                  <a:cubicBezTo>
                    <a:pt x="738931" y="911387"/>
                    <a:pt x="738931" y="910762"/>
                    <a:pt x="738931" y="910387"/>
                  </a:cubicBezTo>
                  <a:cubicBezTo>
                    <a:pt x="738806" y="909637"/>
                    <a:pt x="738806" y="908887"/>
                    <a:pt x="738931" y="908138"/>
                  </a:cubicBezTo>
                  <a:cubicBezTo>
                    <a:pt x="738868" y="907513"/>
                    <a:pt x="738868" y="906888"/>
                    <a:pt x="738931" y="906264"/>
                  </a:cubicBezTo>
                  <a:cubicBezTo>
                    <a:pt x="739068" y="905577"/>
                    <a:pt x="739268" y="904902"/>
                    <a:pt x="739555" y="904264"/>
                  </a:cubicBezTo>
                  <a:cubicBezTo>
                    <a:pt x="739843" y="903652"/>
                    <a:pt x="740180" y="903065"/>
                    <a:pt x="740555" y="902515"/>
                  </a:cubicBezTo>
                  <a:cubicBezTo>
                    <a:pt x="740855" y="902003"/>
                    <a:pt x="741230" y="901540"/>
                    <a:pt x="741680" y="901141"/>
                  </a:cubicBezTo>
                  <a:cubicBezTo>
                    <a:pt x="742117" y="900653"/>
                    <a:pt x="742629" y="900241"/>
                    <a:pt x="743179" y="899891"/>
                  </a:cubicBezTo>
                  <a:lnTo>
                    <a:pt x="743179" y="899266"/>
                  </a:lnTo>
                  <a:lnTo>
                    <a:pt x="1236591" y="639245"/>
                  </a:lnTo>
                  <a:lnTo>
                    <a:pt x="1209602" y="595762"/>
                  </a:lnTo>
                  <a:lnTo>
                    <a:pt x="1123765" y="640869"/>
                  </a:lnTo>
                  <a:lnTo>
                    <a:pt x="1123015" y="640869"/>
                  </a:lnTo>
                  <a:cubicBezTo>
                    <a:pt x="1122440" y="640982"/>
                    <a:pt x="1121840" y="640982"/>
                    <a:pt x="1121265" y="640869"/>
                  </a:cubicBezTo>
                  <a:cubicBezTo>
                    <a:pt x="1120728" y="640982"/>
                    <a:pt x="1120179" y="640982"/>
                    <a:pt x="1119641" y="640869"/>
                  </a:cubicBezTo>
                  <a:cubicBezTo>
                    <a:pt x="1119066" y="640982"/>
                    <a:pt x="1118467" y="640982"/>
                    <a:pt x="1117892" y="640869"/>
                  </a:cubicBezTo>
                  <a:lnTo>
                    <a:pt x="1116393" y="640245"/>
                  </a:lnTo>
                  <a:cubicBezTo>
                    <a:pt x="1115818" y="639982"/>
                    <a:pt x="1115306" y="639607"/>
                    <a:pt x="1114893" y="639120"/>
                  </a:cubicBezTo>
                  <a:lnTo>
                    <a:pt x="1113519" y="637745"/>
                  </a:lnTo>
                  <a:lnTo>
                    <a:pt x="1113519" y="637121"/>
                  </a:lnTo>
                  <a:lnTo>
                    <a:pt x="908982" y="312250"/>
                  </a:lnTo>
                  <a:lnTo>
                    <a:pt x="908982" y="312250"/>
                  </a:lnTo>
                  <a:lnTo>
                    <a:pt x="908233" y="310251"/>
                  </a:lnTo>
                  <a:cubicBezTo>
                    <a:pt x="907970" y="309651"/>
                    <a:pt x="907758" y="309014"/>
                    <a:pt x="907608" y="308377"/>
                  </a:cubicBezTo>
                  <a:lnTo>
                    <a:pt x="907608" y="308377"/>
                  </a:lnTo>
                  <a:lnTo>
                    <a:pt x="859004" y="0"/>
                  </a:lnTo>
                  <a:lnTo>
                    <a:pt x="0" y="432452"/>
                  </a:lnTo>
                  <a:lnTo>
                    <a:pt x="65097" y="747452"/>
                  </a:lnTo>
                  <a:lnTo>
                    <a:pt x="1095277" y="2550108"/>
                  </a:lnTo>
                  <a:lnTo>
                    <a:pt x="1247836" y="2550108"/>
                  </a:lnTo>
                  <a:lnTo>
                    <a:pt x="1246087" y="2539487"/>
                  </a:lnTo>
                  <a:cubicBezTo>
                    <a:pt x="1246087" y="2539487"/>
                    <a:pt x="1246211" y="2538988"/>
                    <a:pt x="1246087" y="2538738"/>
                  </a:cubicBez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68A2AF3B-D0CF-4E2A-B175-DD5C1FFC22BD}"/>
                </a:ext>
              </a:extLst>
            </p:cNvPr>
            <p:cNvSpPr/>
            <p:nvPr/>
          </p:nvSpPr>
          <p:spPr>
            <a:xfrm>
              <a:off x="7305998" y="4725997"/>
              <a:ext cx="110577" cy="213664"/>
            </a:xfrm>
            <a:custGeom>
              <a:avLst/>
              <a:gdLst>
                <a:gd name="connsiteX0" fmla="*/ 30987 w 110577"/>
                <a:gd name="connsiteY0" fmla="*/ 206792 h 213664"/>
                <a:gd name="connsiteX1" fmla="*/ 35235 w 110577"/>
                <a:gd name="connsiteY1" fmla="*/ 213665 h 213664"/>
                <a:gd name="connsiteX2" fmla="*/ 110577 w 110577"/>
                <a:gd name="connsiteY2" fmla="*/ 174180 h 213664"/>
                <a:gd name="connsiteX3" fmla="*/ 0 w 110577"/>
                <a:gd name="connsiteY3" fmla="*/ 0 h 213664"/>
                <a:gd name="connsiteX4" fmla="*/ 30987 w 110577"/>
                <a:gd name="connsiteY4" fmla="*/ 206792 h 21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577" h="213664">
                  <a:moveTo>
                    <a:pt x="30987" y="206792"/>
                  </a:moveTo>
                  <a:lnTo>
                    <a:pt x="35235" y="213665"/>
                  </a:lnTo>
                  <a:lnTo>
                    <a:pt x="110577" y="174180"/>
                  </a:lnTo>
                  <a:lnTo>
                    <a:pt x="0" y="0"/>
                  </a:lnTo>
                  <a:lnTo>
                    <a:pt x="30987" y="20679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B1135371-C48D-40E0-AF1B-1345F337F1A8}"/>
                </a:ext>
              </a:extLst>
            </p:cNvPr>
            <p:cNvSpPr/>
            <p:nvPr/>
          </p:nvSpPr>
          <p:spPr>
            <a:xfrm>
              <a:off x="8126144" y="5414223"/>
              <a:ext cx="420568" cy="536286"/>
            </a:xfrm>
            <a:custGeom>
              <a:avLst/>
              <a:gdLst>
                <a:gd name="connsiteX0" fmla="*/ 0 w 420568"/>
                <a:gd name="connsiteY0" fmla="*/ 74845 h 536286"/>
                <a:gd name="connsiteX1" fmla="*/ 128819 w 420568"/>
                <a:gd name="connsiteY1" fmla="*/ 273016 h 536286"/>
                <a:gd name="connsiteX2" fmla="*/ 129944 w 420568"/>
                <a:gd name="connsiteY2" fmla="*/ 273016 h 536286"/>
                <a:gd name="connsiteX3" fmla="*/ 129944 w 420568"/>
                <a:gd name="connsiteY3" fmla="*/ 273016 h 536286"/>
                <a:gd name="connsiteX4" fmla="*/ 131818 w 420568"/>
                <a:gd name="connsiteY4" fmla="*/ 273016 h 536286"/>
                <a:gd name="connsiteX5" fmla="*/ 133318 w 420568"/>
                <a:gd name="connsiteY5" fmla="*/ 273016 h 536286"/>
                <a:gd name="connsiteX6" fmla="*/ 134942 w 420568"/>
                <a:gd name="connsiteY6" fmla="*/ 273891 h 536286"/>
                <a:gd name="connsiteX7" fmla="*/ 137441 w 420568"/>
                <a:gd name="connsiteY7" fmla="*/ 276390 h 536286"/>
                <a:gd name="connsiteX8" fmla="*/ 138565 w 420568"/>
                <a:gd name="connsiteY8" fmla="*/ 278264 h 536286"/>
                <a:gd name="connsiteX9" fmla="*/ 138565 w 420568"/>
                <a:gd name="connsiteY9" fmla="*/ 278264 h 536286"/>
                <a:gd name="connsiteX10" fmla="*/ 138565 w 420568"/>
                <a:gd name="connsiteY10" fmla="*/ 279888 h 536286"/>
                <a:gd name="connsiteX11" fmla="*/ 138565 w 420568"/>
                <a:gd name="connsiteY11" fmla="*/ 281513 h 536286"/>
                <a:gd name="connsiteX12" fmla="*/ 157432 w 420568"/>
                <a:gd name="connsiteY12" fmla="*/ 459567 h 536286"/>
                <a:gd name="connsiteX13" fmla="*/ 209410 w 420568"/>
                <a:gd name="connsiteY13" fmla="*/ 430328 h 536286"/>
                <a:gd name="connsiteX14" fmla="*/ 210159 w 420568"/>
                <a:gd name="connsiteY14" fmla="*/ 430328 h 536286"/>
                <a:gd name="connsiteX15" fmla="*/ 212033 w 420568"/>
                <a:gd name="connsiteY15" fmla="*/ 430328 h 536286"/>
                <a:gd name="connsiteX16" fmla="*/ 213658 w 420568"/>
                <a:gd name="connsiteY16" fmla="*/ 430328 h 536286"/>
                <a:gd name="connsiteX17" fmla="*/ 215282 w 420568"/>
                <a:gd name="connsiteY17" fmla="*/ 430328 h 536286"/>
                <a:gd name="connsiteX18" fmla="*/ 216906 w 420568"/>
                <a:gd name="connsiteY18" fmla="*/ 430953 h 536286"/>
                <a:gd name="connsiteX19" fmla="*/ 218406 w 420568"/>
                <a:gd name="connsiteY19" fmla="*/ 431953 h 536286"/>
                <a:gd name="connsiteX20" fmla="*/ 219780 w 420568"/>
                <a:gd name="connsiteY20" fmla="*/ 433452 h 536286"/>
                <a:gd name="connsiteX21" fmla="*/ 219780 w 420568"/>
                <a:gd name="connsiteY21" fmla="*/ 434077 h 536286"/>
                <a:gd name="connsiteX22" fmla="*/ 286251 w 420568"/>
                <a:gd name="connsiteY22" fmla="*/ 536286 h 536286"/>
                <a:gd name="connsiteX23" fmla="*/ 286251 w 420568"/>
                <a:gd name="connsiteY23" fmla="*/ 536286 h 536286"/>
                <a:gd name="connsiteX24" fmla="*/ 420568 w 420568"/>
                <a:gd name="connsiteY24" fmla="*/ 460067 h 536286"/>
                <a:gd name="connsiteX25" fmla="*/ 420568 w 420568"/>
                <a:gd name="connsiteY25" fmla="*/ 458442 h 536286"/>
                <a:gd name="connsiteX26" fmla="*/ 419694 w 420568"/>
                <a:gd name="connsiteY26" fmla="*/ 448696 h 536286"/>
                <a:gd name="connsiteX27" fmla="*/ 418069 w 420568"/>
                <a:gd name="connsiteY27" fmla="*/ 431703 h 536286"/>
                <a:gd name="connsiteX28" fmla="*/ 133318 w 420568"/>
                <a:gd name="connsiteY28" fmla="*/ 0 h 536286"/>
                <a:gd name="connsiteX29" fmla="*/ 133318 w 420568"/>
                <a:gd name="connsiteY29" fmla="*/ 0 h 53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568" h="536286">
                  <a:moveTo>
                    <a:pt x="0" y="74845"/>
                  </a:moveTo>
                  <a:lnTo>
                    <a:pt x="128819" y="273016"/>
                  </a:lnTo>
                  <a:lnTo>
                    <a:pt x="129944" y="273016"/>
                  </a:lnTo>
                  <a:cubicBezTo>
                    <a:pt x="129944" y="273016"/>
                    <a:pt x="129944" y="273016"/>
                    <a:pt x="129944" y="273016"/>
                  </a:cubicBezTo>
                  <a:cubicBezTo>
                    <a:pt x="130569" y="272891"/>
                    <a:pt x="131193" y="272891"/>
                    <a:pt x="131818" y="273016"/>
                  </a:cubicBezTo>
                  <a:lnTo>
                    <a:pt x="133318" y="273016"/>
                  </a:lnTo>
                  <a:cubicBezTo>
                    <a:pt x="133892" y="273229"/>
                    <a:pt x="134442" y="273528"/>
                    <a:pt x="134942" y="273891"/>
                  </a:cubicBezTo>
                  <a:cubicBezTo>
                    <a:pt x="135929" y="274553"/>
                    <a:pt x="136778" y="275403"/>
                    <a:pt x="137441" y="276390"/>
                  </a:cubicBezTo>
                  <a:lnTo>
                    <a:pt x="138565" y="278264"/>
                  </a:lnTo>
                  <a:lnTo>
                    <a:pt x="138565" y="278264"/>
                  </a:lnTo>
                  <a:cubicBezTo>
                    <a:pt x="138565" y="278264"/>
                    <a:pt x="138565" y="279388"/>
                    <a:pt x="138565" y="279888"/>
                  </a:cubicBezTo>
                  <a:cubicBezTo>
                    <a:pt x="138565" y="280388"/>
                    <a:pt x="138565" y="280888"/>
                    <a:pt x="138565" y="281513"/>
                  </a:cubicBezTo>
                  <a:lnTo>
                    <a:pt x="157432" y="459567"/>
                  </a:lnTo>
                  <a:lnTo>
                    <a:pt x="209410" y="430328"/>
                  </a:lnTo>
                  <a:cubicBezTo>
                    <a:pt x="209410" y="430328"/>
                    <a:pt x="209410" y="430328"/>
                    <a:pt x="210159" y="430328"/>
                  </a:cubicBezTo>
                  <a:cubicBezTo>
                    <a:pt x="210784" y="430216"/>
                    <a:pt x="211409" y="430216"/>
                    <a:pt x="212033" y="430328"/>
                  </a:cubicBezTo>
                  <a:lnTo>
                    <a:pt x="213658" y="430328"/>
                  </a:lnTo>
                  <a:lnTo>
                    <a:pt x="215282" y="430328"/>
                  </a:lnTo>
                  <a:lnTo>
                    <a:pt x="216906" y="430953"/>
                  </a:lnTo>
                  <a:lnTo>
                    <a:pt x="218406" y="431953"/>
                  </a:lnTo>
                  <a:lnTo>
                    <a:pt x="219780" y="433452"/>
                  </a:lnTo>
                  <a:lnTo>
                    <a:pt x="219780" y="434077"/>
                  </a:lnTo>
                  <a:lnTo>
                    <a:pt x="286251" y="536286"/>
                  </a:lnTo>
                  <a:lnTo>
                    <a:pt x="286251" y="536286"/>
                  </a:lnTo>
                  <a:lnTo>
                    <a:pt x="420568" y="460067"/>
                  </a:lnTo>
                  <a:cubicBezTo>
                    <a:pt x="420506" y="459529"/>
                    <a:pt x="420506" y="458980"/>
                    <a:pt x="420568" y="458442"/>
                  </a:cubicBezTo>
                  <a:lnTo>
                    <a:pt x="419694" y="448696"/>
                  </a:lnTo>
                  <a:lnTo>
                    <a:pt x="418069" y="431703"/>
                  </a:lnTo>
                  <a:lnTo>
                    <a:pt x="133318" y="0"/>
                  </a:lnTo>
                  <a:lnTo>
                    <a:pt x="13331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9697EE5B-A76B-40C8-BFDF-8CD2521CE026}"/>
                </a:ext>
              </a:extLst>
            </p:cNvPr>
            <p:cNvSpPr/>
            <p:nvPr/>
          </p:nvSpPr>
          <p:spPr>
            <a:xfrm>
              <a:off x="7523155" y="4048267"/>
              <a:ext cx="1024307" cy="1797533"/>
            </a:xfrm>
            <a:custGeom>
              <a:avLst/>
              <a:gdLst>
                <a:gd name="connsiteX0" fmla="*/ 372839 w 1024307"/>
                <a:gd name="connsiteY0" fmla="*/ 894643 h 1797533"/>
                <a:gd name="connsiteX1" fmla="*/ 415321 w 1024307"/>
                <a:gd name="connsiteY1" fmla="*/ 872027 h 1797533"/>
                <a:gd name="connsiteX2" fmla="*/ 426903 w 1024307"/>
                <a:gd name="connsiteY2" fmla="*/ 875238 h 1797533"/>
                <a:gd name="connsiteX3" fmla="*/ 427815 w 1024307"/>
                <a:gd name="connsiteY3" fmla="*/ 877650 h 1797533"/>
                <a:gd name="connsiteX4" fmla="*/ 425066 w 1024307"/>
                <a:gd name="connsiteY4" fmla="*/ 890145 h 1797533"/>
                <a:gd name="connsiteX5" fmla="*/ 737431 w 1024307"/>
                <a:gd name="connsiteY5" fmla="*/ 1362707 h 1797533"/>
                <a:gd name="connsiteX6" fmla="*/ 737431 w 1024307"/>
                <a:gd name="connsiteY6" fmla="*/ 1362707 h 1797533"/>
                <a:gd name="connsiteX7" fmla="*/ 739555 w 1024307"/>
                <a:gd name="connsiteY7" fmla="*/ 1363706 h 1797533"/>
                <a:gd name="connsiteX8" fmla="*/ 739555 w 1024307"/>
                <a:gd name="connsiteY8" fmla="*/ 1365830 h 1797533"/>
                <a:gd name="connsiteX9" fmla="*/ 1024307 w 1024307"/>
                <a:gd name="connsiteY9" fmla="*/ 1797533 h 1797533"/>
                <a:gd name="connsiteX10" fmla="*/ 997444 w 1024307"/>
                <a:gd name="connsiteY10" fmla="*/ 1501152 h 1797533"/>
                <a:gd name="connsiteX11" fmla="*/ 997444 w 1024307"/>
                <a:gd name="connsiteY11" fmla="*/ 1501152 h 1797533"/>
                <a:gd name="connsiteX12" fmla="*/ 997444 w 1024307"/>
                <a:gd name="connsiteY12" fmla="*/ 1497528 h 1797533"/>
                <a:gd name="connsiteX13" fmla="*/ 997444 w 1024307"/>
                <a:gd name="connsiteY13" fmla="*/ 1495779 h 1797533"/>
                <a:gd name="connsiteX14" fmla="*/ 997444 w 1024307"/>
                <a:gd name="connsiteY14" fmla="*/ 1494529 h 1797533"/>
                <a:gd name="connsiteX15" fmla="*/ 997444 w 1024307"/>
                <a:gd name="connsiteY15" fmla="*/ 1493529 h 1797533"/>
                <a:gd name="connsiteX16" fmla="*/ 998194 w 1024307"/>
                <a:gd name="connsiteY16" fmla="*/ 1492030 h 1797533"/>
                <a:gd name="connsiteX17" fmla="*/ 998194 w 1024307"/>
                <a:gd name="connsiteY17" fmla="*/ 1492030 h 1797533"/>
                <a:gd name="connsiteX18" fmla="*/ 0 w 1024307"/>
                <a:gd name="connsiteY18" fmla="*/ 0 h 1797533"/>
                <a:gd name="connsiteX19" fmla="*/ 55351 w 1024307"/>
                <a:gd name="connsiteY19" fmla="*/ 412961 h 1797533"/>
                <a:gd name="connsiteX20" fmla="*/ 372214 w 1024307"/>
                <a:gd name="connsiteY20" fmla="*/ 895393 h 179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4307" h="1797533">
                  <a:moveTo>
                    <a:pt x="372839" y="894643"/>
                  </a:moveTo>
                  <a:lnTo>
                    <a:pt x="415321" y="872027"/>
                  </a:lnTo>
                  <a:cubicBezTo>
                    <a:pt x="419406" y="869716"/>
                    <a:pt x="424591" y="871153"/>
                    <a:pt x="426903" y="875238"/>
                  </a:cubicBezTo>
                  <a:cubicBezTo>
                    <a:pt x="427328" y="875988"/>
                    <a:pt x="427640" y="876800"/>
                    <a:pt x="427815" y="877650"/>
                  </a:cubicBezTo>
                  <a:cubicBezTo>
                    <a:pt x="429265" y="881998"/>
                    <a:pt x="428202" y="886797"/>
                    <a:pt x="425066" y="890145"/>
                  </a:cubicBezTo>
                  <a:lnTo>
                    <a:pt x="737431" y="1362707"/>
                  </a:lnTo>
                  <a:lnTo>
                    <a:pt x="737431" y="1362707"/>
                  </a:lnTo>
                  <a:cubicBezTo>
                    <a:pt x="738306" y="1362707"/>
                    <a:pt x="739181" y="1362707"/>
                    <a:pt x="739555" y="1363706"/>
                  </a:cubicBezTo>
                  <a:cubicBezTo>
                    <a:pt x="740030" y="1364331"/>
                    <a:pt x="740030" y="1365206"/>
                    <a:pt x="739555" y="1365830"/>
                  </a:cubicBezTo>
                  <a:lnTo>
                    <a:pt x="1024307" y="1797533"/>
                  </a:lnTo>
                  <a:lnTo>
                    <a:pt x="997444" y="1501152"/>
                  </a:lnTo>
                  <a:lnTo>
                    <a:pt x="997444" y="1501152"/>
                  </a:lnTo>
                  <a:lnTo>
                    <a:pt x="997444" y="1497528"/>
                  </a:lnTo>
                  <a:cubicBezTo>
                    <a:pt x="997382" y="1496941"/>
                    <a:pt x="997382" y="1496366"/>
                    <a:pt x="997444" y="1495779"/>
                  </a:cubicBezTo>
                  <a:cubicBezTo>
                    <a:pt x="997382" y="1495366"/>
                    <a:pt x="997382" y="1494942"/>
                    <a:pt x="997444" y="1494529"/>
                  </a:cubicBezTo>
                  <a:lnTo>
                    <a:pt x="997444" y="1493529"/>
                  </a:lnTo>
                  <a:lnTo>
                    <a:pt x="998194" y="1492030"/>
                  </a:lnTo>
                  <a:lnTo>
                    <a:pt x="998194" y="1492030"/>
                  </a:lnTo>
                  <a:lnTo>
                    <a:pt x="0" y="0"/>
                  </a:lnTo>
                  <a:lnTo>
                    <a:pt x="55351" y="412961"/>
                  </a:lnTo>
                  <a:lnTo>
                    <a:pt x="372214" y="895393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FF3FD335-8DB5-4909-91F8-C411B2C42262}"/>
                </a:ext>
              </a:extLst>
            </p:cNvPr>
            <p:cNvSpPr/>
            <p:nvPr/>
          </p:nvSpPr>
          <p:spPr>
            <a:xfrm>
              <a:off x="7814904" y="4937538"/>
              <a:ext cx="444183" cy="547531"/>
            </a:xfrm>
            <a:custGeom>
              <a:avLst/>
              <a:gdLst>
                <a:gd name="connsiteX0" fmla="*/ 88337 w 444183"/>
                <a:gd name="connsiteY0" fmla="*/ 25615 h 547531"/>
                <a:gd name="connsiteX1" fmla="*/ 21866 w 444183"/>
                <a:gd name="connsiteY1" fmla="*/ 61100 h 547531"/>
                <a:gd name="connsiteX2" fmla="*/ 0 w 444183"/>
                <a:gd name="connsiteY2" fmla="*/ 72721 h 547531"/>
                <a:gd name="connsiteX3" fmla="*/ 308867 w 444183"/>
                <a:gd name="connsiteY3" fmla="*/ 547532 h 547531"/>
                <a:gd name="connsiteX4" fmla="*/ 308867 w 444183"/>
                <a:gd name="connsiteY4" fmla="*/ 547532 h 547531"/>
                <a:gd name="connsiteX5" fmla="*/ 444183 w 444183"/>
                <a:gd name="connsiteY5" fmla="*/ 472562 h 547531"/>
                <a:gd name="connsiteX6" fmla="*/ 131818 w 444183"/>
                <a:gd name="connsiteY6" fmla="*/ 0 h 547531"/>
                <a:gd name="connsiteX7" fmla="*/ 129944 w 444183"/>
                <a:gd name="connsiteY7" fmla="*/ 1624 h 54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4183" h="547531">
                  <a:moveTo>
                    <a:pt x="88337" y="25615"/>
                  </a:moveTo>
                  <a:lnTo>
                    <a:pt x="21866" y="61100"/>
                  </a:lnTo>
                  <a:lnTo>
                    <a:pt x="0" y="72721"/>
                  </a:lnTo>
                  <a:lnTo>
                    <a:pt x="308867" y="547532"/>
                  </a:lnTo>
                  <a:lnTo>
                    <a:pt x="308867" y="547532"/>
                  </a:lnTo>
                  <a:lnTo>
                    <a:pt x="444183" y="472562"/>
                  </a:lnTo>
                  <a:lnTo>
                    <a:pt x="131818" y="0"/>
                  </a:lnTo>
                  <a:cubicBezTo>
                    <a:pt x="131281" y="637"/>
                    <a:pt x="130656" y="1187"/>
                    <a:pt x="129944" y="1624"/>
                  </a:cubicBez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D7C1652-2B69-4154-9A5F-8FE82415BA63}"/>
                </a:ext>
              </a:extLst>
            </p:cNvPr>
            <p:cNvSpPr/>
            <p:nvPr/>
          </p:nvSpPr>
          <p:spPr>
            <a:xfrm>
              <a:off x="7145568" y="2343947"/>
              <a:ext cx="451055" cy="2279341"/>
            </a:xfrm>
            <a:custGeom>
              <a:avLst/>
              <a:gdLst>
                <a:gd name="connsiteX0" fmla="*/ 179422 w 451055"/>
                <a:gd name="connsiteY0" fmla="*/ 1272243 h 2279341"/>
                <a:gd name="connsiteX1" fmla="*/ 283253 w 451055"/>
                <a:gd name="connsiteY1" fmla="*/ 2007450 h 2279341"/>
                <a:gd name="connsiteX2" fmla="*/ 342727 w 451055"/>
                <a:gd name="connsiteY2" fmla="*/ 2098663 h 2279341"/>
                <a:gd name="connsiteX3" fmla="*/ 419069 w 451055"/>
                <a:gd name="connsiteY3" fmla="*/ 2215617 h 2279341"/>
                <a:gd name="connsiteX4" fmla="*/ 419069 w 451055"/>
                <a:gd name="connsiteY4" fmla="*/ 2216866 h 2279341"/>
                <a:gd name="connsiteX5" fmla="*/ 419694 w 451055"/>
                <a:gd name="connsiteY5" fmla="*/ 2217991 h 2279341"/>
                <a:gd name="connsiteX6" fmla="*/ 419694 w 451055"/>
                <a:gd name="connsiteY6" fmla="*/ 2218740 h 2279341"/>
                <a:gd name="connsiteX7" fmla="*/ 419694 w 451055"/>
                <a:gd name="connsiteY7" fmla="*/ 2220864 h 2279341"/>
                <a:gd name="connsiteX8" fmla="*/ 419694 w 451055"/>
                <a:gd name="connsiteY8" fmla="*/ 2222864 h 2279341"/>
                <a:gd name="connsiteX9" fmla="*/ 419694 w 451055"/>
                <a:gd name="connsiteY9" fmla="*/ 2224863 h 2279341"/>
                <a:gd name="connsiteX10" fmla="*/ 419069 w 451055"/>
                <a:gd name="connsiteY10" fmla="*/ 2226862 h 2279341"/>
                <a:gd name="connsiteX11" fmla="*/ 418194 w 451055"/>
                <a:gd name="connsiteY11" fmla="*/ 2228487 h 2279341"/>
                <a:gd name="connsiteX12" fmla="*/ 418194 w 451055"/>
                <a:gd name="connsiteY12" fmla="*/ 2229361 h 2279341"/>
                <a:gd name="connsiteX13" fmla="*/ 451055 w 451055"/>
                <a:gd name="connsiteY13" fmla="*/ 2279341 h 2279341"/>
                <a:gd name="connsiteX14" fmla="*/ 429440 w 451055"/>
                <a:gd name="connsiteY14" fmla="*/ 2118031 h 2279341"/>
                <a:gd name="connsiteX15" fmla="*/ 373214 w 451055"/>
                <a:gd name="connsiteY15" fmla="*/ 1697323 h 2279341"/>
                <a:gd name="connsiteX16" fmla="*/ 180047 w 451055"/>
                <a:gd name="connsiteY16" fmla="*/ 253024 h 2279341"/>
                <a:gd name="connsiteX17" fmla="*/ 0 w 451055"/>
                <a:gd name="connsiteY17" fmla="*/ 0 h 2279341"/>
                <a:gd name="connsiteX18" fmla="*/ 49978 w 451055"/>
                <a:gd name="connsiteY18" fmla="*/ 349861 h 2279341"/>
                <a:gd name="connsiteX19" fmla="*/ 69345 w 451055"/>
                <a:gd name="connsiteY19" fmla="*/ 487306 h 227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1055" h="2279341">
                  <a:moveTo>
                    <a:pt x="179422" y="1272243"/>
                  </a:moveTo>
                  <a:lnTo>
                    <a:pt x="283253" y="2007450"/>
                  </a:lnTo>
                  <a:lnTo>
                    <a:pt x="342727" y="2098663"/>
                  </a:lnTo>
                  <a:lnTo>
                    <a:pt x="419069" y="2215617"/>
                  </a:lnTo>
                  <a:cubicBezTo>
                    <a:pt x="419094" y="2216029"/>
                    <a:pt x="419094" y="2216454"/>
                    <a:pt x="419069" y="2216866"/>
                  </a:cubicBezTo>
                  <a:cubicBezTo>
                    <a:pt x="419069" y="2216866"/>
                    <a:pt x="419069" y="2217491"/>
                    <a:pt x="419694" y="2217991"/>
                  </a:cubicBezTo>
                  <a:cubicBezTo>
                    <a:pt x="419756" y="2218241"/>
                    <a:pt x="419756" y="2218490"/>
                    <a:pt x="419694" y="2218740"/>
                  </a:cubicBezTo>
                  <a:cubicBezTo>
                    <a:pt x="419756" y="2219453"/>
                    <a:pt x="419756" y="2220153"/>
                    <a:pt x="419694" y="2220864"/>
                  </a:cubicBezTo>
                  <a:cubicBezTo>
                    <a:pt x="419756" y="2221527"/>
                    <a:pt x="419756" y="2222201"/>
                    <a:pt x="419694" y="2222864"/>
                  </a:cubicBezTo>
                  <a:cubicBezTo>
                    <a:pt x="419756" y="2223526"/>
                    <a:pt x="419756" y="2224201"/>
                    <a:pt x="419694" y="2224863"/>
                  </a:cubicBezTo>
                  <a:cubicBezTo>
                    <a:pt x="419694" y="2225488"/>
                    <a:pt x="419694" y="2226238"/>
                    <a:pt x="419069" y="2226862"/>
                  </a:cubicBezTo>
                  <a:cubicBezTo>
                    <a:pt x="418857" y="2227437"/>
                    <a:pt x="418557" y="2227987"/>
                    <a:pt x="418194" y="2228487"/>
                  </a:cubicBezTo>
                  <a:cubicBezTo>
                    <a:pt x="418257" y="2228774"/>
                    <a:pt x="418257" y="2229074"/>
                    <a:pt x="418194" y="2229361"/>
                  </a:cubicBezTo>
                  <a:lnTo>
                    <a:pt x="451055" y="2279341"/>
                  </a:lnTo>
                  <a:lnTo>
                    <a:pt x="429440" y="2118031"/>
                  </a:lnTo>
                  <a:lnTo>
                    <a:pt x="373214" y="1697323"/>
                  </a:lnTo>
                  <a:lnTo>
                    <a:pt x="180047" y="253024"/>
                  </a:lnTo>
                  <a:lnTo>
                    <a:pt x="0" y="0"/>
                  </a:lnTo>
                  <a:lnTo>
                    <a:pt x="49978" y="349861"/>
                  </a:lnTo>
                  <a:lnTo>
                    <a:pt x="69345" y="487306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6FC17CED-D88A-476D-A41B-CAB662B860F9}"/>
                </a:ext>
              </a:extLst>
            </p:cNvPr>
            <p:cNvSpPr/>
            <p:nvPr/>
          </p:nvSpPr>
          <p:spPr>
            <a:xfrm>
              <a:off x="7539772" y="4575682"/>
              <a:ext cx="186044" cy="263895"/>
            </a:xfrm>
            <a:custGeom>
              <a:avLst/>
              <a:gdLst>
                <a:gd name="connsiteX0" fmla="*/ 0 w 186044"/>
                <a:gd name="connsiteY0" fmla="*/ 11496 h 263895"/>
                <a:gd name="connsiteX1" fmla="*/ 163679 w 186044"/>
                <a:gd name="connsiteY1" fmla="*/ 263270 h 263895"/>
                <a:gd name="connsiteX2" fmla="*/ 163679 w 186044"/>
                <a:gd name="connsiteY2" fmla="*/ 263895 h 263895"/>
                <a:gd name="connsiteX3" fmla="*/ 186045 w 186044"/>
                <a:gd name="connsiteY3" fmla="*/ 252150 h 263895"/>
                <a:gd name="connsiteX4" fmla="*/ 58225 w 186044"/>
                <a:gd name="connsiteY4" fmla="*/ 56228 h 263895"/>
                <a:gd name="connsiteX5" fmla="*/ 21491 w 186044"/>
                <a:gd name="connsiteY5" fmla="*/ 0 h 263895"/>
                <a:gd name="connsiteX6" fmla="*/ 20866 w 186044"/>
                <a:gd name="connsiteY6" fmla="*/ 0 h 26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044" h="263895">
                  <a:moveTo>
                    <a:pt x="0" y="11496"/>
                  </a:moveTo>
                  <a:lnTo>
                    <a:pt x="163679" y="263270"/>
                  </a:lnTo>
                  <a:lnTo>
                    <a:pt x="163679" y="263895"/>
                  </a:lnTo>
                  <a:lnTo>
                    <a:pt x="186045" y="252150"/>
                  </a:lnTo>
                  <a:lnTo>
                    <a:pt x="58225" y="56228"/>
                  </a:lnTo>
                  <a:lnTo>
                    <a:pt x="21491" y="0"/>
                  </a:lnTo>
                  <a:lnTo>
                    <a:pt x="20866" y="0"/>
                  </a:lnTo>
                  <a:close/>
                </a:path>
              </a:pathLst>
            </a:custGeom>
            <a:solidFill>
              <a:srgbClr val="66B2B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ED33C828-71CB-48A4-9024-3C2DCADE712A}"/>
                </a:ext>
              </a:extLst>
            </p:cNvPr>
            <p:cNvSpPr/>
            <p:nvPr/>
          </p:nvSpPr>
          <p:spPr>
            <a:xfrm>
              <a:off x="7458932" y="4455230"/>
              <a:ext cx="84338" cy="114329"/>
            </a:xfrm>
            <a:custGeom>
              <a:avLst/>
              <a:gdLst>
                <a:gd name="connsiteX0" fmla="*/ 69345 w 84338"/>
                <a:gd name="connsiteY0" fmla="*/ 114329 h 114329"/>
                <a:gd name="connsiteX1" fmla="*/ 84339 w 84338"/>
                <a:gd name="connsiteY1" fmla="*/ 106582 h 114329"/>
                <a:gd name="connsiteX2" fmla="*/ 15243 w 84338"/>
                <a:gd name="connsiteY2" fmla="*/ 750 h 114329"/>
                <a:gd name="connsiteX3" fmla="*/ 14744 w 84338"/>
                <a:gd name="connsiteY3" fmla="*/ 0 h 114329"/>
                <a:gd name="connsiteX4" fmla="*/ 0 w 84338"/>
                <a:gd name="connsiteY4" fmla="*/ 7622 h 114329"/>
                <a:gd name="connsiteX5" fmla="*/ 69345 w 84338"/>
                <a:gd name="connsiteY5" fmla="*/ 114329 h 11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338" h="114329">
                  <a:moveTo>
                    <a:pt x="69345" y="114329"/>
                  </a:moveTo>
                  <a:lnTo>
                    <a:pt x="84339" y="106582"/>
                  </a:lnTo>
                  <a:lnTo>
                    <a:pt x="15243" y="750"/>
                  </a:lnTo>
                  <a:lnTo>
                    <a:pt x="14744" y="0"/>
                  </a:lnTo>
                  <a:lnTo>
                    <a:pt x="0" y="7622"/>
                  </a:lnTo>
                  <a:lnTo>
                    <a:pt x="69345" y="114329"/>
                  </a:lnTo>
                  <a:close/>
                </a:path>
              </a:pathLst>
            </a:custGeom>
            <a:solidFill>
              <a:srgbClr val="F2654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98CC4452-02B2-418F-9DEF-552B02E57354}"/>
                </a:ext>
              </a:extLst>
            </p:cNvPr>
            <p:cNvSpPr/>
            <p:nvPr/>
          </p:nvSpPr>
          <p:spPr>
            <a:xfrm>
              <a:off x="7014000" y="3634058"/>
              <a:ext cx="457177" cy="825670"/>
            </a:xfrm>
            <a:custGeom>
              <a:avLst/>
              <a:gdLst>
                <a:gd name="connsiteX0" fmla="*/ 442434 w 457177"/>
                <a:gd name="connsiteY0" fmla="*/ 824921 h 825670"/>
                <a:gd name="connsiteX1" fmla="*/ 442434 w 457177"/>
                <a:gd name="connsiteY1" fmla="*/ 825671 h 825670"/>
                <a:gd name="connsiteX2" fmla="*/ 457177 w 457177"/>
                <a:gd name="connsiteY2" fmla="*/ 818049 h 825670"/>
                <a:gd name="connsiteX3" fmla="*/ 398828 w 457177"/>
                <a:gd name="connsiteY3" fmla="*/ 728584 h 825670"/>
                <a:gd name="connsiteX4" fmla="*/ 398828 w 457177"/>
                <a:gd name="connsiteY4" fmla="*/ 728584 h 825670"/>
                <a:gd name="connsiteX5" fmla="*/ 397953 w 457177"/>
                <a:gd name="connsiteY5" fmla="*/ 726585 h 825670"/>
                <a:gd name="connsiteX6" fmla="*/ 397953 w 457177"/>
                <a:gd name="connsiteY6" fmla="*/ 724711 h 825670"/>
                <a:gd name="connsiteX7" fmla="*/ 397953 w 457177"/>
                <a:gd name="connsiteY7" fmla="*/ 724711 h 825670"/>
                <a:gd name="connsiteX8" fmla="*/ 295747 w 457177"/>
                <a:gd name="connsiteY8" fmla="*/ 0 h 825670"/>
                <a:gd name="connsiteX9" fmla="*/ 0 w 457177"/>
                <a:gd name="connsiteY9" fmla="*/ 144692 h 82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177" h="825670">
                  <a:moveTo>
                    <a:pt x="442434" y="824921"/>
                  </a:moveTo>
                  <a:lnTo>
                    <a:pt x="442434" y="825671"/>
                  </a:lnTo>
                  <a:lnTo>
                    <a:pt x="457177" y="818049"/>
                  </a:lnTo>
                  <a:lnTo>
                    <a:pt x="398828" y="728584"/>
                  </a:lnTo>
                  <a:cubicBezTo>
                    <a:pt x="398828" y="728584"/>
                    <a:pt x="398828" y="728584"/>
                    <a:pt x="398828" y="728584"/>
                  </a:cubicBezTo>
                  <a:cubicBezTo>
                    <a:pt x="398478" y="727947"/>
                    <a:pt x="398190" y="727272"/>
                    <a:pt x="397953" y="726585"/>
                  </a:cubicBezTo>
                  <a:cubicBezTo>
                    <a:pt x="397903" y="725961"/>
                    <a:pt x="397903" y="725336"/>
                    <a:pt x="397953" y="724711"/>
                  </a:cubicBezTo>
                  <a:cubicBezTo>
                    <a:pt x="397953" y="724711"/>
                    <a:pt x="397953" y="724711"/>
                    <a:pt x="397953" y="724711"/>
                  </a:cubicBezTo>
                  <a:lnTo>
                    <a:pt x="295747" y="0"/>
                  </a:lnTo>
                  <a:lnTo>
                    <a:pt x="0" y="144692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C71C7A02-F77E-4B67-9525-C93ABA17930E}"/>
                </a:ext>
              </a:extLst>
            </p:cNvPr>
            <p:cNvSpPr/>
            <p:nvPr/>
          </p:nvSpPr>
          <p:spPr>
            <a:xfrm>
              <a:off x="5732678" y="2839874"/>
              <a:ext cx="1571321" cy="1910988"/>
            </a:xfrm>
            <a:custGeom>
              <a:avLst/>
              <a:gdLst>
                <a:gd name="connsiteX0" fmla="*/ 1257332 w 1571321"/>
                <a:gd name="connsiteY0" fmla="*/ 934252 h 1910988"/>
                <a:gd name="connsiteX1" fmla="*/ 1257332 w 1571321"/>
                <a:gd name="connsiteY1" fmla="*/ 932503 h 1910988"/>
                <a:gd name="connsiteX2" fmla="*/ 1257332 w 1571321"/>
                <a:gd name="connsiteY2" fmla="*/ 931503 h 1910988"/>
                <a:gd name="connsiteX3" fmla="*/ 1257332 w 1571321"/>
                <a:gd name="connsiteY3" fmla="*/ 930004 h 1910988"/>
                <a:gd name="connsiteX4" fmla="*/ 1257332 w 1571321"/>
                <a:gd name="connsiteY4" fmla="*/ 928505 h 1910988"/>
                <a:gd name="connsiteX5" fmla="*/ 1257332 w 1571321"/>
                <a:gd name="connsiteY5" fmla="*/ 927630 h 1910988"/>
                <a:gd name="connsiteX6" fmla="*/ 1258081 w 1571321"/>
                <a:gd name="connsiteY6" fmla="*/ 926506 h 1910988"/>
                <a:gd name="connsiteX7" fmla="*/ 1259081 w 1571321"/>
                <a:gd name="connsiteY7" fmla="*/ 925256 h 1910988"/>
                <a:gd name="connsiteX8" fmla="*/ 1259081 w 1571321"/>
                <a:gd name="connsiteY8" fmla="*/ 925256 h 1910988"/>
                <a:gd name="connsiteX9" fmla="*/ 1259081 w 1571321"/>
                <a:gd name="connsiteY9" fmla="*/ 925256 h 1910988"/>
                <a:gd name="connsiteX10" fmla="*/ 1260081 w 1571321"/>
                <a:gd name="connsiteY10" fmla="*/ 924631 h 1910988"/>
                <a:gd name="connsiteX11" fmla="*/ 1260955 w 1571321"/>
                <a:gd name="connsiteY11" fmla="*/ 924007 h 1910988"/>
                <a:gd name="connsiteX12" fmla="*/ 1571321 w 1571321"/>
                <a:gd name="connsiteY12" fmla="*/ 772067 h 1910988"/>
                <a:gd name="connsiteX13" fmla="*/ 1462368 w 1571321"/>
                <a:gd name="connsiteY13" fmla="*/ 0 h 1910988"/>
                <a:gd name="connsiteX14" fmla="*/ 0 w 1571321"/>
                <a:gd name="connsiteY14" fmla="*/ 683727 h 1910988"/>
                <a:gd name="connsiteX15" fmla="*/ 354347 w 1571321"/>
                <a:gd name="connsiteY15" fmla="*/ 1284488 h 1910988"/>
                <a:gd name="connsiteX16" fmla="*/ 354972 w 1571321"/>
                <a:gd name="connsiteY16" fmla="*/ 1286362 h 1910988"/>
                <a:gd name="connsiteX17" fmla="*/ 355721 w 1571321"/>
                <a:gd name="connsiteY17" fmla="*/ 1288236 h 1910988"/>
                <a:gd name="connsiteX18" fmla="*/ 484291 w 1571321"/>
                <a:gd name="connsiteY18" fmla="*/ 1910988 h 1910988"/>
                <a:gd name="connsiteX19" fmla="*/ 1343170 w 1571321"/>
                <a:gd name="connsiteY19" fmla="*/ 1477536 h 1910988"/>
                <a:gd name="connsiteX20" fmla="*/ 1343170 w 1571321"/>
                <a:gd name="connsiteY20" fmla="*/ 1477536 h 1910988"/>
                <a:gd name="connsiteX21" fmla="*/ 1257332 w 1571321"/>
                <a:gd name="connsiteY21" fmla="*/ 935252 h 191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71321" h="1910988">
                  <a:moveTo>
                    <a:pt x="1257332" y="934252"/>
                  </a:moveTo>
                  <a:cubicBezTo>
                    <a:pt x="1257269" y="933665"/>
                    <a:pt x="1257269" y="933090"/>
                    <a:pt x="1257332" y="932503"/>
                  </a:cubicBezTo>
                  <a:lnTo>
                    <a:pt x="1257332" y="931503"/>
                  </a:lnTo>
                  <a:lnTo>
                    <a:pt x="1257332" y="930004"/>
                  </a:lnTo>
                  <a:cubicBezTo>
                    <a:pt x="1257282" y="929504"/>
                    <a:pt x="1257282" y="929005"/>
                    <a:pt x="1257332" y="928505"/>
                  </a:cubicBezTo>
                  <a:lnTo>
                    <a:pt x="1257332" y="927630"/>
                  </a:lnTo>
                  <a:lnTo>
                    <a:pt x="1258081" y="926506"/>
                  </a:lnTo>
                  <a:cubicBezTo>
                    <a:pt x="1258344" y="926031"/>
                    <a:pt x="1258681" y="925619"/>
                    <a:pt x="1259081" y="925256"/>
                  </a:cubicBezTo>
                  <a:cubicBezTo>
                    <a:pt x="1259081" y="925256"/>
                    <a:pt x="1259081" y="925256"/>
                    <a:pt x="1259081" y="925256"/>
                  </a:cubicBezTo>
                  <a:lnTo>
                    <a:pt x="1259081" y="925256"/>
                  </a:lnTo>
                  <a:lnTo>
                    <a:pt x="1260081" y="924631"/>
                  </a:lnTo>
                  <a:cubicBezTo>
                    <a:pt x="1260081" y="924631"/>
                    <a:pt x="1260081" y="924631"/>
                    <a:pt x="1260955" y="924007"/>
                  </a:cubicBezTo>
                  <a:lnTo>
                    <a:pt x="1571321" y="772067"/>
                  </a:lnTo>
                  <a:lnTo>
                    <a:pt x="1462368" y="0"/>
                  </a:lnTo>
                  <a:lnTo>
                    <a:pt x="0" y="683727"/>
                  </a:lnTo>
                  <a:lnTo>
                    <a:pt x="354347" y="1284488"/>
                  </a:lnTo>
                  <a:lnTo>
                    <a:pt x="354972" y="1286362"/>
                  </a:lnTo>
                  <a:cubicBezTo>
                    <a:pt x="355296" y="1286950"/>
                    <a:pt x="355548" y="1287587"/>
                    <a:pt x="355721" y="1288236"/>
                  </a:cubicBezTo>
                  <a:lnTo>
                    <a:pt x="484291" y="1910988"/>
                  </a:lnTo>
                  <a:lnTo>
                    <a:pt x="1343170" y="1477536"/>
                  </a:lnTo>
                  <a:lnTo>
                    <a:pt x="1343170" y="1477536"/>
                  </a:lnTo>
                  <a:lnTo>
                    <a:pt x="1257332" y="93525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5FF424F3-BE6E-4458-B259-44173679062F}"/>
                </a:ext>
              </a:extLst>
            </p:cNvPr>
            <p:cNvSpPr/>
            <p:nvPr/>
          </p:nvSpPr>
          <p:spPr>
            <a:xfrm>
              <a:off x="7579505" y="4468975"/>
              <a:ext cx="312864" cy="510171"/>
            </a:xfrm>
            <a:custGeom>
              <a:avLst/>
              <a:gdLst>
                <a:gd name="connsiteX0" fmla="*/ 249392 w 312864"/>
                <a:gd name="connsiteY0" fmla="*/ 510171 h 510171"/>
                <a:gd name="connsiteX1" fmla="*/ 250017 w 312864"/>
                <a:gd name="connsiteY1" fmla="*/ 509797 h 510171"/>
                <a:gd name="connsiteX2" fmla="*/ 312865 w 312864"/>
                <a:gd name="connsiteY2" fmla="*/ 476310 h 510171"/>
                <a:gd name="connsiteX3" fmla="*/ 0 w 312864"/>
                <a:gd name="connsiteY3" fmla="*/ 0 h 510171"/>
                <a:gd name="connsiteX4" fmla="*/ 21616 w 312864"/>
                <a:gd name="connsiteY4" fmla="*/ 160936 h 510171"/>
                <a:gd name="connsiteX5" fmla="*/ 150435 w 312864"/>
                <a:gd name="connsiteY5" fmla="*/ 358357 h 510171"/>
                <a:gd name="connsiteX6" fmla="*/ 249392 w 312864"/>
                <a:gd name="connsiteY6" fmla="*/ 510171 h 51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864" h="510171">
                  <a:moveTo>
                    <a:pt x="249392" y="510171"/>
                  </a:moveTo>
                  <a:lnTo>
                    <a:pt x="250017" y="509797"/>
                  </a:lnTo>
                  <a:lnTo>
                    <a:pt x="312865" y="476310"/>
                  </a:lnTo>
                  <a:lnTo>
                    <a:pt x="0" y="0"/>
                  </a:lnTo>
                  <a:lnTo>
                    <a:pt x="21616" y="160936"/>
                  </a:lnTo>
                  <a:lnTo>
                    <a:pt x="150435" y="358357"/>
                  </a:lnTo>
                  <a:lnTo>
                    <a:pt x="249392" y="510171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7A690CDF-EFFF-4833-8DEA-E9E99F17DA70}"/>
                </a:ext>
              </a:extLst>
            </p:cNvPr>
            <p:cNvSpPr/>
            <p:nvPr/>
          </p:nvSpPr>
          <p:spPr>
            <a:xfrm>
              <a:off x="7522780" y="3836352"/>
              <a:ext cx="1431006" cy="1701196"/>
            </a:xfrm>
            <a:custGeom>
              <a:avLst/>
              <a:gdLst>
                <a:gd name="connsiteX0" fmla="*/ 1000318 w 1431006"/>
                <a:gd name="connsiteY0" fmla="*/ 1701197 h 1701196"/>
                <a:gd name="connsiteX1" fmla="*/ 1001192 w 1431006"/>
                <a:gd name="connsiteY1" fmla="*/ 1700447 h 1701196"/>
                <a:gd name="connsiteX2" fmla="*/ 1001192 w 1431006"/>
                <a:gd name="connsiteY2" fmla="*/ 1700447 h 1701196"/>
                <a:gd name="connsiteX3" fmla="*/ 1431007 w 1431006"/>
                <a:gd name="connsiteY3" fmla="*/ 1460542 h 1701196"/>
                <a:gd name="connsiteX4" fmla="*/ 1132136 w 1431006"/>
                <a:gd name="connsiteY4" fmla="*/ 1031589 h 1701196"/>
                <a:gd name="connsiteX5" fmla="*/ 794782 w 1431006"/>
                <a:gd name="connsiteY5" fmla="*/ 1214391 h 1701196"/>
                <a:gd name="connsiteX6" fmla="*/ 794782 w 1431006"/>
                <a:gd name="connsiteY6" fmla="*/ 1214391 h 1701196"/>
                <a:gd name="connsiteX7" fmla="*/ 793407 w 1431006"/>
                <a:gd name="connsiteY7" fmla="*/ 1216640 h 1701196"/>
                <a:gd name="connsiteX8" fmla="*/ 791533 w 1431006"/>
                <a:gd name="connsiteY8" fmla="*/ 1215015 h 1701196"/>
                <a:gd name="connsiteX9" fmla="*/ 791533 w 1431006"/>
                <a:gd name="connsiteY9" fmla="*/ 1214891 h 1701196"/>
                <a:gd name="connsiteX10" fmla="*/ 791533 w 1431006"/>
                <a:gd name="connsiteY10" fmla="*/ 1211892 h 1701196"/>
                <a:gd name="connsiteX11" fmla="*/ 732309 w 1431006"/>
                <a:gd name="connsiteY11" fmla="*/ 1124427 h 1701196"/>
                <a:gd name="connsiteX12" fmla="*/ 731559 w 1431006"/>
                <a:gd name="connsiteY12" fmla="*/ 1124427 h 1701196"/>
                <a:gd name="connsiteX13" fmla="*/ 729810 w 1431006"/>
                <a:gd name="connsiteY13" fmla="*/ 1122927 h 1701196"/>
                <a:gd name="connsiteX14" fmla="*/ 729810 w 1431006"/>
                <a:gd name="connsiteY14" fmla="*/ 1122802 h 1701196"/>
                <a:gd name="connsiteX15" fmla="*/ 729810 w 1431006"/>
                <a:gd name="connsiteY15" fmla="*/ 1119678 h 1701196"/>
                <a:gd name="connsiteX16" fmla="*/ 475170 w 1431006"/>
                <a:gd name="connsiteY16" fmla="*/ 742204 h 1701196"/>
                <a:gd name="connsiteX17" fmla="*/ 470797 w 1431006"/>
                <a:gd name="connsiteY17" fmla="*/ 744703 h 1701196"/>
                <a:gd name="connsiteX18" fmla="*/ 460688 w 1431006"/>
                <a:gd name="connsiteY18" fmla="*/ 735857 h 1701196"/>
                <a:gd name="connsiteX19" fmla="*/ 460676 w 1431006"/>
                <a:gd name="connsiteY19" fmla="*/ 735457 h 1701196"/>
                <a:gd name="connsiteX20" fmla="*/ 459301 w 1431006"/>
                <a:gd name="connsiteY20" fmla="*/ 722962 h 1701196"/>
                <a:gd name="connsiteX21" fmla="*/ 459301 w 1431006"/>
                <a:gd name="connsiteY21" fmla="*/ 722337 h 1701196"/>
                <a:gd name="connsiteX22" fmla="*/ 459301 w 1431006"/>
                <a:gd name="connsiteY22" fmla="*/ 720088 h 1701196"/>
                <a:gd name="connsiteX23" fmla="*/ 459301 w 1431006"/>
                <a:gd name="connsiteY23" fmla="*/ 718089 h 1701196"/>
                <a:gd name="connsiteX24" fmla="*/ 460051 w 1431006"/>
                <a:gd name="connsiteY24" fmla="*/ 716339 h 1701196"/>
                <a:gd name="connsiteX25" fmla="*/ 460926 w 1431006"/>
                <a:gd name="connsiteY25" fmla="*/ 714590 h 1701196"/>
                <a:gd name="connsiteX26" fmla="*/ 462175 w 1431006"/>
                <a:gd name="connsiteY26" fmla="*/ 713215 h 1701196"/>
                <a:gd name="connsiteX27" fmla="*/ 463675 w 1431006"/>
                <a:gd name="connsiteY27" fmla="*/ 711966 h 1701196"/>
                <a:gd name="connsiteX28" fmla="*/ 463675 w 1431006"/>
                <a:gd name="connsiteY28" fmla="*/ 711966 h 1701196"/>
                <a:gd name="connsiteX29" fmla="*/ 787785 w 1431006"/>
                <a:gd name="connsiteY29" fmla="*/ 542159 h 1701196"/>
                <a:gd name="connsiteX30" fmla="*/ 673334 w 1431006"/>
                <a:gd name="connsiteY30" fmla="*/ 378474 h 1701196"/>
                <a:gd name="connsiteX31" fmla="*/ 666962 w 1431006"/>
                <a:gd name="connsiteY31" fmla="*/ 369228 h 1701196"/>
                <a:gd name="connsiteX32" fmla="*/ 666962 w 1431006"/>
                <a:gd name="connsiteY32" fmla="*/ 369228 h 1701196"/>
                <a:gd name="connsiteX33" fmla="*/ 666087 w 1431006"/>
                <a:gd name="connsiteY33" fmla="*/ 367978 h 1701196"/>
                <a:gd name="connsiteX34" fmla="*/ 666087 w 1431006"/>
                <a:gd name="connsiteY34" fmla="*/ 367978 h 1701196"/>
                <a:gd name="connsiteX35" fmla="*/ 637849 w 1431006"/>
                <a:gd name="connsiteY35" fmla="*/ 327619 h 1701196"/>
                <a:gd name="connsiteX36" fmla="*/ 436811 w 1431006"/>
                <a:gd name="connsiteY36" fmla="*/ 40234 h 1701196"/>
                <a:gd name="connsiteX37" fmla="*/ 408698 w 1431006"/>
                <a:gd name="connsiteY37" fmla="*/ 0 h 1701196"/>
                <a:gd name="connsiteX38" fmla="*/ 0 w 1431006"/>
                <a:gd name="connsiteY38" fmla="*/ 205793 h 1701196"/>
                <a:gd name="connsiteX39" fmla="*/ 999568 w 1431006"/>
                <a:gd name="connsiteY39" fmla="*/ 1701197 h 170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31006" h="1701196">
                  <a:moveTo>
                    <a:pt x="1000318" y="1701197"/>
                  </a:moveTo>
                  <a:lnTo>
                    <a:pt x="1001192" y="1700447"/>
                  </a:lnTo>
                  <a:lnTo>
                    <a:pt x="1001192" y="1700447"/>
                  </a:lnTo>
                  <a:lnTo>
                    <a:pt x="1431007" y="1460542"/>
                  </a:lnTo>
                  <a:lnTo>
                    <a:pt x="1132136" y="1031589"/>
                  </a:lnTo>
                  <a:lnTo>
                    <a:pt x="794782" y="1214391"/>
                  </a:lnTo>
                  <a:lnTo>
                    <a:pt x="794782" y="1214391"/>
                  </a:lnTo>
                  <a:cubicBezTo>
                    <a:pt x="794957" y="1215378"/>
                    <a:pt x="794369" y="1216340"/>
                    <a:pt x="793407" y="1216640"/>
                  </a:cubicBezTo>
                  <a:cubicBezTo>
                    <a:pt x="792445" y="1216715"/>
                    <a:pt x="791608" y="1215978"/>
                    <a:pt x="791533" y="1215015"/>
                  </a:cubicBezTo>
                  <a:cubicBezTo>
                    <a:pt x="791533" y="1214978"/>
                    <a:pt x="791533" y="1214928"/>
                    <a:pt x="791533" y="1214891"/>
                  </a:cubicBezTo>
                  <a:lnTo>
                    <a:pt x="791533" y="1211892"/>
                  </a:lnTo>
                  <a:lnTo>
                    <a:pt x="732309" y="1124427"/>
                  </a:lnTo>
                  <a:cubicBezTo>
                    <a:pt x="732071" y="1124539"/>
                    <a:pt x="731796" y="1124539"/>
                    <a:pt x="731559" y="1124427"/>
                  </a:cubicBezTo>
                  <a:cubicBezTo>
                    <a:pt x="730659" y="1124502"/>
                    <a:pt x="729885" y="1123827"/>
                    <a:pt x="729810" y="1122927"/>
                  </a:cubicBezTo>
                  <a:cubicBezTo>
                    <a:pt x="729810" y="1122890"/>
                    <a:pt x="729810" y="1122840"/>
                    <a:pt x="729810" y="1122802"/>
                  </a:cubicBezTo>
                  <a:lnTo>
                    <a:pt x="729810" y="1119678"/>
                  </a:lnTo>
                  <a:lnTo>
                    <a:pt x="475170" y="742204"/>
                  </a:lnTo>
                  <a:cubicBezTo>
                    <a:pt x="474033" y="743504"/>
                    <a:pt x="472496" y="744378"/>
                    <a:pt x="470797" y="744703"/>
                  </a:cubicBezTo>
                  <a:cubicBezTo>
                    <a:pt x="465561" y="745053"/>
                    <a:pt x="461038" y="741092"/>
                    <a:pt x="460688" y="735857"/>
                  </a:cubicBezTo>
                  <a:cubicBezTo>
                    <a:pt x="460688" y="735719"/>
                    <a:pt x="460676" y="735594"/>
                    <a:pt x="460676" y="735457"/>
                  </a:cubicBezTo>
                  <a:lnTo>
                    <a:pt x="459301" y="722962"/>
                  </a:lnTo>
                  <a:cubicBezTo>
                    <a:pt x="459301" y="722962"/>
                    <a:pt x="459301" y="722962"/>
                    <a:pt x="459301" y="722337"/>
                  </a:cubicBezTo>
                  <a:cubicBezTo>
                    <a:pt x="459301" y="721712"/>
                    <a:pt x="459301" y="720838"/>
                    <a:pt x="459301" y="720088"/>
                  </a:cubicBezTo>
                  <a:cubicBezTo>
                    <a:pt x="459239" y="719426"/>
                    <a:pt x="459239" y="718751"/>
                    <a:pt x="459301" y="718089"/>
                  </a:cubicBezTo>
                  <a:cubicBezTo>
                    <a:pt x="459439" y="717464"/>
                    <a:pt x="459701" y="716876"/>
                    <a:pt x="460051" y="716339"/>
                  </a:cubicBezTo>
                  <a:cubicBezTo>
                    <a:pt x="460264" y="715727"/>
                    <a:pt x="460564" y="715127"/>
                    <a:pt x="460926" y="714590"/>
                  </a:cubicBezTo>
                  <a:lnTo>
                    <a:pt x="462175" y="713215"/>
                  </a:lnTo>
                  <a:lnTo>
                    <a:pt x="463675" y="711966"/>
                  </a:lnTo>
                  <a:lnTo>
                    <a:pt x="463675" y="711966"/>
                  </a:lnTo>
                  <a:lnTo>
                    <a:pt x="787785" y="542159"/>
                  </a:lnTo>
                  <a:lnTo>
                    <a:pt x="673334" y="378474"/>
                  </a:lnTo>
                  <a:lnTo>
                    <a:pt x="666962" y="369228"/>
                  </a:lnTo>
                  <a:lnTo>
                    <a:pt x="666962" y="369228"/>
                  </a:lnTo>
                  <a:lnTo>
                    <a:pt x="666087" y="367978"/>
                  </a:lnTo>
                  <a:lnTo>
                    <a:pt x="666087" y="367978"/>
                  </a:lnTo>
                  <a:lnTo>
                    <a:pt x="637849" y="327619"/>
                  </a:lnTo>
                  <a:lnTo>
                    <a:pt x="436811" y="40234"/>
                  </a:lnTo>
                  <a:lnTo>
                    <a:pt x="408698" y="0"/>
                  </a:lnTo>
                  <a:lnTo>
                    <a:pt x="0" y="205793"/>
                  </a:lnTo>
                  <a:lnTo>
                    <a:pt x="999568" y="1701197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C2E50DCF-4AA5-4FD8-AB37-2828C4ED41E0}"/>
                </a:ext>
              </a:extLst>
            </p:cNvPr>
            <p:cNvSpPr/>
            <p:nvPr/>
          </p:nvSpPr>
          <p:spPr>
            <a:xfrm>
              <a:off x="7997450" y="4575432"/>
              <a:ext cx="254514" cy="380972"/>
            </a:xfrm>
            <a:custGeom>
              <a:avLst/>
              <a:gdLst>
                <a:gd name="connsiteX0" fmla="*/ 2249 w 254514"/>
                <a:gd name="connsiteY0" fmla="*/ 0 h 380972"/>
                <a:gd name="connsiteX1" fmla="*/ 0 w 254514"/>
                <a:gd name="connsiteY1" fmla="*/ 3499 h 380972"/>
                <a:gd name="connsiteX2" fmla="*/ 254515 w 254514"/>
                <a:gd name="connsiteY2" fmla="*/ 380973 h 380972"/>
                <a:gd name="connsiteX3" fmla="*/ 253640 w 254514"/>
                <a:gd name="connsiteY3" fmla="*/ 372602 h 380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514" h="380972">
                  <a:moveTo>
                    <a:pt x="2249" y="0"/>
                  </a:moveTo>
                  <a:cubicBezTo>
                    <a:pt x="1774" y="1325"/>
                    <a:pt x="1000" y="2511"/>
                    <a:pt x="0" y="3499"/>
                  </a:cubicBezTo>
                  <a:lnTo>
                    <a:pt x="254515" y="380973"/>
                  </a:lnTo>
                  <a:lnTo>
                    <a:pt x="253640" y="372602"/>
                  </a:lnTo>
                  <a:close/>
                </a:path>
              </a:pathLst>
            </a:custGeom>
            <a:solidFill>
              <a:srgbClr val="9FD1D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9F4568EC-2526-40BE-908D-A071533A022A}"/>
                </a:ext>
              </a:extLst>
            </p:cNvPr>
            <p:cNvSpPr/>
            <p:nvPr/>
          </p:nvSpPr>
          <p:spPr>
            <a:xfrm>
              <a:off x="8254214" y="4953656"/>
              <a:ext cx="59224" cy="94462"/>
            </a:xfrm>
            <a:custGeom>
              <a:avLst/>
              <a:gdLst>
                <a:gd name="connsiteX0" fmla="*/ 750 w 59224"/>
                <a:gd name="connsiteY0" fmla="*/ 0 h 94462"/>
                <a:gd name="connsiteX1" fmla="*/ 750 w 59224"/>
                <a:gd name="connsiteY1" fmla="*/ 5373 h 94462"/>
                <a:gd name="connsiteX2" fmla="*/ 0 w 59224"/>
                <a:gd name="connsiteY2" fmla="*/ 6998 h 94462"/>
                <a:gd name="connsiteX3" fmla="*/ 59224 w 59224"/>
                <a:gd name="connsiteY3" fmla="*/ 94463 h 94462"/>
                <a:gd name="connsiteX4" fmla="*/ 58350 w 59224"/>
                <a:gd name="connsiteY4" fmla="*/ 86091 h 9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224" h="94462">
                  <a:moveTo>
                    <a:pt x="750" y="0"/>
                  </a:moveTo>
                  <a:lnTo>
                    <a:pt x="750" y="5373"/>
                  </a:lnTo>
                  <a:cubicBezTo>
                    <a:pt x="775" y="5998"/>
                    <a:pt x="487" y="6610"/>
                    <a:pt x="0" y="6998"/>
                  </a:cubicBezTo>
                  <a:lnTo>
                    <a:pt x="59224" y="94463"/>
                  </a:lnTo>
                  <a:lnTo>
                    <a:pt x="58350" y="86091"/>
                  </a:lnTo>
                  <a:close/>
                </a:path>
              </a:pathLst>
            </a:custGeom>
            <a:solidFill>
              <a:srgbClr val="F9AA19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4C65984C-595C-4DFF-A21D-0B285EC750DE}"/>
                </a:ext>
              </a:extLst>
            </p:cNvPr>
            <p:cNvSpPr/>
            <p:nvPr/>
          </p:nvSpPr>
          <p:spPr>
            <a:xfrm>
              <a:off x="8316437" y="4857820"/>
              <a:ext cx="338228" cy="192548"/>
            </a:xfrm>
            <a:custGeom>
              <a:avLst/>
              <a:gdLst>
                <a:gd name="connsiteX0" fmla="*/ 338104 w 338228"/>
                <a:gd name="connsiteY0" fmla="*/ 9246 h 192548"/>
                <a:gd name="connsiteX1" fmla="*/ 337354 w 338228"/>
                <a:gd name="connsiteY1" fmla="*/ 0 h 192548"/>
                <a:gd name="connsiteX2" fmla="*/ 0 w 338228"/>
                <a:gd name="connsiteY2" fmla="*/ 182552 h 192548"/>
                <a:gd name="connsiteX3" fmla="*/ 875 w 338228"/>
                <a:gd name="connsiteY3" fmla="*/ 192548 h 192548"/>
                <a:gd name="connsiteX4" fmla="*/ 338229 w 338228"/>
                <a:gd name="connsiteY4" fmla="*/ 9746 h 192548"/>
                <a:gd name="connsiteX5" fmla="*/ 338229 w 338228"/>
                <a:gd name="connsiteY5" fmla="*/ 9746 h 192548"/>
                <a:gd name="connsiteX6" fmla="*/ 338104 w 338228"/>
                <a:gd name="connsiteY6" fmla="*/ 9246 h 19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8228" h="192548">
                  <a:moveTo>
                    <a:pt x="338104" y="9246"/>
                  </a:moveTo>
                  <a:lnTo>
                    <a:pt x="337354" y="0"/>
                  </a:lnTo>
                  <a:lnTo>
                    <a:pt x="0" y="182552"/>
                  </a:lnTo>
                  <a:lnTo>
                    <a:pt x="875" y="192548"/>
                  </a:lnTo>
                  <a:lnTo>
                    <a:pt x="338229" y="9746"/>
                  </a:lnTo>
                  <a:lnTo>
                    <a:pt x="338229" y="9746"/>
                  </a:lnTo>
                  <a:cubicBezTo>
                    <a:pt x="338116" y="9609"/>
                    <a:pt x="338067" y="9421"/>
                    <a:pt x="338104" y="9246"/>
                  </a:cubicBez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ADCA798A-E28E-4578-95DE-7B52F4AA85C5}"/>
                </a:ext>
              </a:extLst>
            </p:cNvPr>
            <p:cNvSpPr/>
            <p:nvPr/>
          </p:nvSpPr>
          <p:spPr>
            <a:xfrm>
              <a:off x="8255338" y="4767231"/>
              <a:ext cx="397078" cy="269642"/>
            </a:xfrm>
            <a:custGeom>
              <a:avLst/>
              <a:gdLst>
                <a:gd name="connsiteX0" fmla="*/ 336105 w 397078"/>
                <a:gd name="connsiteY0" fmla="*/ 0 h 269642"/>
                <a:gd name="connsiteX1" fmla="*/ 0 w 397078"/>
                <a:gd name="connsiteY1" fmla="*/ 180803 h 269642"/>
                <a:gd name="connsiteX2" fmla="*/ 59849 w 397078"/>
                <a:gd name="connsiteY2" fmla="*/ 269642 h 269642"/>
                <a:gd name="connsiteX3" fmla="*/ 397078 w 397078"/>
                <a:gd name="connsiteY3" fmla="*/ 87090 h 269642"/>
                <a:gd name="connsiteX4" fmla="*/ 336729 w 397078"/>
                <a:gd name="connsiteY4" fmla="*/ 875 h 269642"/>
                <a:gd name="connsiteX5" fmla="*/ 336105 w 397078"/>
                <a:gd name="connsiteY5" fmla="*/ 0 h 26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7078" h="269642">
                  <a:moveTo>
                    <a:pt x="336105" y="0"/>
                  </a:moveTo>
                  <a:lnTo>
                    <a:pt x="0" y="180803"/>
                  </a:lnTo>
                  <a:lnTo>
                    <a:pt x="59849" y="269642"/>
                  </a:lnTo>
                  <a:lnTo>
                    <a:pt x="397078" y="87090"/>
                  </a:lnTo>
                  <a:lnTo>
                    <a:pt x="336729" y="875"/>
                  </a:lnTo>
                  <a:lnTo>
                    <a:pt x="33610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E012377B-3D1C-4581-ABEB-446D97D0CD37}"/>
                </a:ext>
              </a:extLst>
            </p:cNvPr>
            <p:cNvSpPr/>
            <p:nvPr/>
          </p:nvSpPr>
          <p:spPr>
            <a:xfrm>
              <a:off x="8000948" y="4393130"/>
              <a:ext cx="588370" cy="551780"/>
            </a:xfrm>
            <a:custGeom>
              <a:avLst/>
              <a:gdLst>
                <a:gd name="connsiteX0" fmla="*/ 588371 w 588370"/>
                <a:gd name="connsiteY0" fmla="*/ 370977 h 551780"/>
                <a:gd name="connsiteX1" fmla="*/ 371464 w 588370"/>
                <a:gd name="connsiteY1" fmla="*/ 60726 h 551780"/>
                <a:gd name="connsiteX2" fmla="*/ 328858 w 588370"/>
                <a:gd name="connsiteY2" fmla="*/ 0 h 551780"/>
                <a:gd name="connsiteX3" fmla="*/ 328858 w 588370"/>
                <a:gd name="connsiteY3" fmla="*/ 0 h 551780"/>
                <a:gd name="connsiteX4" fmla="*/ 328858 w 588370"/>
                <a:gd name="connsiteY4" fmla="*/ 0 h 551780"/>
                <a:gd name="connsiteX5" fmla="*/ 323735 w 588370"/>
                <a:gd name="connsiteY5" fmla="*/ 2749 h 551780"/>
                <a:gd name="connsiteX6" fmla="*/ 323735 w 588370"/>
                <a:gd name="connsiteY6" fmla="*/ 2749 h 551780"/>
                <a:gd name="connsiteX7" fmla="*/ 0 w 588370"/>
                <a:gd name="connsiteY7" fmla="*/ 172306 h 551780"/>
                <a:gd name="connsiteX8" fmla="*/ 0 w 588370"/>
                <a:gd name="connsiteY8" fmla="*/ 176055 h 551780"/>
                <a:gd name="connsiteX9" fmla="*/ 0 w 588370"/>
                <a:gd name="connsiteY9" fmla="*/ 177679 h 551780"/>
                <a:gd name="connsiteX10" fmla="*/ 252516 w 588370"/>
                <a:gd name="connsiteY10" fmla="*/ 551780 h 55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370" h="551780">
                  <a:moveTo>
                    <a:pt x="588371" y="370977"/>
                  </a:moveTo>
                  <a:lnTo>
                    <a:pt x="371464" y="60726"/>
                  </a:lnTo>
                  <a:lnTo>
                    <a:pt x="328858" y="0"/>
                  </a:lnTo>
                  <a:lnTo>
                    <a:pt x="328858" y="0"/>
                  </a:lnTo>
                  <a:lnTo>
                    <a:pt x="328858" y="0"/>
                  </a:lnTo>
                  <a:lnTo>
                    <a:pt x="323735" y="2749"/>
                  </a:lnTo>
                  <a:lnTo>
                    <a:pt x="323735" y="2749"/>
                  </a:lnTo>
                  <a:lnTo>
                    <a:pt x="0" y="172306"/>
                  </a:lnTo>
                  <a:lnTo>
                    <a:pt x="0" y="176055"/>
                  </a:lnTo>
                  <a:cubicBezTo>
                    <a:pt x="62" y="176592"/>
                    <a:pt x="62" y="177142"/>
                    <a:pt x="0" y="177679"/>
                  </a:cubicBezTo>
                  <a:lnTo>
                    <a:pt x="252516" y="551780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98B50659-0FD4-475D-94DB-8ACBA7668CF5}"/>
                </a:ext>
              </a:extLst>
            </p:cNvPr>
            <p:cNvSpPr/>
            <p:nvPr/>
          </p:nvSpPr>
          <p:spPr>
            <a:xfrm>
              <a:off x="8213231" y="3990915"/>
              <a:ext cx="436936" cy="449320"/>
            </a:xfrm>
            <a:custGeom>
              <a:avLst/>
              <a:gdLst>
                <a:gd name="connsiteX0" fmla="*/ 116075 w 436936"/>
                <a:gd name="connsiteY0" fmla="*/ 378724 h 449320"/>
                <a:gd name="connsiteX1" fmla="*/ 117949 w 436936"/>
                <a:gd name="connsiteY1" fmla="*/ 378724 h 449320"/>
                <a:gd name="connsiteX2" fmla="*/ 119449 w 436936"/>
                <a:gd name="connsiteY2" fmla="*/ 378724 h 449320"/>
                <a:gd name="connsiteX3" fmla="*/ 121198 w 436936"/>
                <a:gd name="connsiteY3" fmla="*/ 378724 h 449320"/>
                <a:gd name="connsiteX4" fmla="*/ 122822 w 436936"/>
                <a:gd name="connsiteY4" fmla="*/ 378724 h 449320"/>
                <a:gd name="connsiteX5" fmla="*/ 124196 w 436936"/>
                <a:gd name="connsiteY5" fmla="*/ 379724 h 449320"/>
                <a:gd name="connsiteX6" fmla="*/ 125696 w 436936"/>
                <a:gd name="connsiteY6" fmla="*/ 381223 h 449320"/>
                <a:gd name="connsiteX7" fmla="*/ 125696 w 436936"/>
                <a:gd name="connsiteY7" fmla="*/ 381223 h 449320"/>
                <a:gd name="connsiteX8" fmla="*/ 172551 w 436936"/>
                <a:gd name="connsiteY8" fmla="*/ 448321 h 449320"/>
                <a:gd name="connsiteX9" fmla="*/ 172551 w 436936"/>
                <a:gd name="connsiteY9" fmla="*/ 449321 h 449320"/>
                <a:gd name="connsiteX10" fmla="*/ 414071 w 436936"/>
                <a:gd name="connsiteY10" fmla="*/ 322122 h 449320"/>
                <a:gd name="connsiteX11" fmla="*/ 436936 w 436936"/>
                <a:gd name="connsiteY11" fmla="*/ 310252 h 449320"/>
                <a:gd name="connsiteX12" fmla="*/ 411947 w 436936"/>
                <a:gd name="connsiteY12" fmla="*/ 0 h 449320"/>
                <a:gd name="connsiteX13" fmla="*/ 0 w 436936"/>
                <a:gd name="connsiteY13" fmla="*/ 214789 h 449320"/>
                <a:gd name="connsiteX14" fmla="*/ 114950 w 436936"/>
                <a:gd name="connsiteY14" fmla="*/ 379474 h 449320"/>
                <a:gd name="connsiteX15" fmla="*/ 115575 w 436936"/>
                <a:gd name="connsiteY15" fmla="*/ 379474 h 44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6936" h="449320">
                  <a:moveTo>
                    <a:pt x="116075" y="378724"/>
                  </a:moveTo>
                  <a:lnTo>
                    <a:pt x="117949" y="378724"/>
                  </a:lnTo>
                  <a:lnTo>
                    <a:pt x="119449" y="378724"/>
                  </a:lnTo>
                  <a:lnTo>
                    <a:pt x="121198" y="378724"/>
                  </a:lnTo>
                  <a:lnTo>
                    <a:pt x="122822" y="378724"/>
                  </a:lnTo>
                  <a:lnTo>
                    <a:pt x="124196" y="379724"/>
                  </a:lnTo>
                  <a:lnTo>
                    <a:pt x="125696" y="381223"/>
                  </a:lnTo>
                  <a:lnTo>
                    <a:pt x="125696" y="381223"/>
                  </a:lnTo>
                  <a:lnTo>
                    <a:pt x="172551" y="448321"/>
                  </a:lnTo>
                  <a:lnTo>
                    <a:pt x="172551" y="449321"/>
                  </a:lnTo>
                  <a:lnTo>
                    <a:pt x="414071" y="322122"/>
                  </a:lnTo>
                  <a:lnTo>
                    <a:pt x="436936" y="310252"/>
                  </a:lnTo>
                  <a:lnTo>
                    <a:pt x="411947" y="0"/>
                  </a:lnTo>
                  <a:lnTo>
                    <a:pt x="0" y="214789"/>
                  </a:lnTo>
                  <a:lnTo>
                    <a:pt x="114950" y="379474"/>
                  </a:lnTo>
                  <a:lnTo>
                    <a:pt x="115575" y="379474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5E14DADA-3E83-494C-964B-25672E2D32EA}"/>
                </a:ext>
              </a:extLst>
            </p:cNvPr>
            <p:cNvSpPr/>
            <p:nvPr/>
          </p:nvSpPr>
          <p:spPr>
            <a:xfrm>
              <a:off x="8389405" y="4318160"/>
              <a:ext cx="517526" cy="519917"/>
            </a:xfrm>
            <a:custGeom>
              <a:avLst/>
              <a:gdLst>
                <a:gd name="connsiteX0" fmla="*/ 216407 w 517526"/>
                <a:gd name="connsiteY0" fmla="*/ 435951 h 519917"/>
                <a:gd name="connsiteX1" fmla="*/ 275131 w 517526"/>
                <a:gd name="connsiteY1" fmla="*/ 519918 h 519917"/>
                <a:gd name="connsiteX2" fmla="*/ 515902 w 517526"/>
                <a:gd name="connsiteY2" fmla="*/ 389470 h 519917"/>
                <a:gd name="connsiteX3" fmla="*/ 515902 w 517526"/>
                <a:gd name="connsiteY3" fmla="*/ 389470 h 519917"/>
                <a:gd name="connsiteX4" fmla="*/ 517527 w 517526"/>
                <a:gd name="connsiteY4" fmla="*/ 389470 h 519917"/>
                <a:gd name="connsiteX5" fmla="*/ 239147 w 517526"/>
                <a:gd name="connsiteY5" fmla="*/ 0 h 519917"/>
                <a:gd name="connsiteX6" fmla="*/ 0 w 517526"/>
                <a:gd name="connsiteY6" fmla="*/ 125700 h 51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7526" h="519917">
                  <a:moveTo>
                    <a:pt x="216407" y="435951"/>
                  </a:moveTo>
                  <a:lnTo>
                    <a:pt x="275131" y="519918"/>
                  </a:lnTo>
                  <a:lnTo>
                    <a:pt x="515902" y="389470"/>
                  </a:lnTo>
                  <a:lnTo>
                    <a:pt x="515902" y="389470"/>
                  </a:lnTo>
                  <a:cubicBezTo>
                    <a:pt x="516439" y="389357"/>
                    <a:pt x="516989" y="389357"/>
                    <a:pt x="517527" y="389470"/>
                  </a:cubicBezTo>
                  <a:lnTo>
                    <a:pt x="239147" y="0"/>
                  </a:lnTo>
                  <a:lnTo>
                    <a:pt x="0" y="125700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4D1B7878-E999-4E56-A360-203DCDDB7330}"/>
                </a:ext>
              </a:extLst>
            </p:cNvPr>
            <p:cNvSpPr/>
            <p:nvPr/>
          </p:nvSpPr>
          <p:spPr>
            <a:xfrm>
              <a:off x="8669534" y="4730496"/>
              <a:ext cx="324984" cy="560776"/>
            </a:xfrm>
            <a:custGeom>
              <a:avLst/>
              <a:gdLst>
                <a:gd name="connsiteX0" fmla="*/ 0 w 324984"/>
                <a:gd name="connsiteY0" fmla="*/ 128574 h 560776"/>
                <a:gd name="connsiteX1" fmla="*/ 299870 w 324984"/>
                <a:gd name="connsiteY1" fmla="*/ 557778 h 560776"/>
                <a:gd name="connsiteX2" fmla="*/ 310703 w 324984"/>
                <a:gd name="connsiteY2" fmla="*/ 559414 h 560776"/>
                <a:gd name="connsiteX3" fmla="*/ 311116 w 324984"/>
                <a:gd name="connsiteY3" fmla="*/ 560027 h 560776"/>
                <a:gd name="connsiteX4" fmla="*/ 311116 w 324984"/>
                <a:gd name="connsiteY4" fmla="*/ 560776 h 560776"/>
                <a:gd name="connsiteX5" fmla="*/ 324984 w 324984"/>
                <a:gd name="connsiteY5" fmla="*/ 553030 h 560776"/>
                <a:gd name="connsiteX6" fmla="*/ 324984 w 324984"/>
                <a:gd name="connsiteY6" fmla="*/ 551030 h 560776"/>
                <a:gd name="connsiteX7" fmla="*/ 294872 w 324984"/>
                <a:gd name="connsiteY7" fmla="*/ 81592 h 560776"/>
                <a:gd name="connsiteX8" fmla="*/ 237023 w 324984"/>
                <a:gd name="connsiteY8" fmla="*/ 0 h 56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4984" h="560776">
                  <a:moveTo>
                    <a:pt x="0" y="128574"/>
                  </a:moveTo>
                  <a:lnTo>
                    <a:pt x="299870" y="557778"/>
                  </a:lnTo>
                  <a:cubicBezTo>
                    <a:pt x="303306" y="555241"/>
                    <a:pt x="308167" y="555966"/>
                    <a:pt x="310703" y="559414"/>
                  </a:cubicBezTo>
                  <a:cubicBezTo>
                    <a:pt x="310853" y="559602"/>
                    <a:pt x="310990" y="559814"/>
                    <a:pt x="311116" y="560027"/>
                  </a:cubicBezTo>
                  <a:lnTo>
                    <a:pt x="311116" y="560776"/>
                  </a:lnTo>
                  <a:lnTo>
                    <a:pt x="324984" y="553030"/>
                  </a:lnTo>
                  <a:lnTo>
                    <a:pt x="324984" y="551030"/>
                  </a:lnTo>
                  <a:lnTo>
                    <a:pt x="294872" y="81592"/>
                  </a:lnTo>
                  <a:lnTo>
                    <a:pt x="237023" y="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0A45711E-87B1-4818-9884-7BD2E19C9649}"/>
                </a:ext>
              </a:extLst>
            </p:cNvPr>
            <p:cNvSpPr/>
            <p:nvPr/>
          </p:nvSpPr>
          <p:spPr>
            <a:xfrm>
              <a:off x="8662787" y="4860194"/>
              <a:ext cx="304368" cy="430827"/>
            </a:xfrm>
            <a:custGeom>
              <a:avLst/>
              <a:gdLst>
                <a:gd name="connsiteX0" fmla="*/ 2874 w 304368"/>
                <a:gd name="connsiteY0" fmla="*/ 999 h 430827"/>
                <a:gd name="connsiteX1" fmla="*/ 2874 w 304368"/>
                <a:gd name="connsiteY1" fmla="*/ 999 h 430827"/>
                <a:gd name="connsiteX2" fmla="*/ 999 w 304368"/>
                <a:gd name="connsiteY2" fmla="*/ 999 h 430827"/>
                <a:gd name="connsiteX3" fmla="*/ 0 w 304368"/>
                <a:gd name="connsiteY3" fmla="*/ 999 h 430827"/>
                <a:gd name="connsiteX4" fmla="*/ 299870 w 304368"/>
                <a:gd name="connsiteY4" fmla="*/ 430828 h 430827"/>
                <a:gd name="connsiteX5" fmla="*/ 300620 w 304368"/>
                <a:gd name="connsiteY5" fmla="*/ 430828 h 430827"/>
                <a:gd name="connsiteX6" fmla="*/ 304368 w 304368"/>
                <a:gd name="connsiteY6" fmla="*/ 429829 h 430827"/>
                <a:gd name="connsiteX7" fmla="*/ 4498 w 304368"/>
                <a:gd name="connsiteY7" fmla="*/ 0 h 43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68" h="430827">
                  <a:moveTo>
                    <a:pt x="2874" y="999"/>
                  </a:moveTo>
                  <a:lnTo>
                    <a:pt x="2874" y="999"/>
                  </a:lnTo>
                  <a:lnTo>
                    <a:pt x="999" y="999"/>
                  </a:lnTo>
                  <a:lnTo>
                    <a:pt x="0" y="999"/>
                  </a:lnTo>
                  <a:lnTo>
                    <a:pt x="299870" y="430828"/>
                  </a:lnTo>
                  <a:lnTo>
                    <a:pt x="300620" y="430828"/>
                  </a:lnTo>
                  <a:cubicBezTo>
                    <a:pt x="301745" y="430153"/>
                    <a:pt x="303044" y="429804"/>
                    <a:pt x="304368" y="429829"/>
                  </a:cubicBezTo>
                  <a:lnTo>
                    <a:pt x="4498" y="0"/>
                  </a:lnTo>
                  <a:close/>
                </a:path>
              </a:pathLst>
            </a:custGeom>
            <a:solidFill>
              <a:srgbClr val="088A8F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EB839667-AD1A-462B-B136-F275E0380133}"/>
                </a:ext>
              </a:extLst>
            </p:cNvPr>
            <p:cNvSpPr/>
            <p:nvPr/>
          </p:nvSpPr>
          <p:spPr>
            <a:xfrm>
              <a:off x="8542214" y="5310639"/>
              <a:ext cx="456427" cy="279888"/>
            </a:xfrm>
            <a:custGeom>
              <a:avLst/>
              <a:gdLst>
                <a:gd name="connsiteX0" fmla="*/ 26614 w 456427"/>
                <a:gd name="connsiteY0" fmla="*/ 279888 h 279888"/>
                <a:gd name="connsiteX1" fmla="*/ 456428 w 456427"/>
                <a:gd name="connsiteY1" fmla="*/ 39109 h 279888"/>
                <a:gd name="connsiteX2" fmla="*/ 429065 w 456427"/>
                <a:gd name="connsiteY2" fmla="*/ 0 h 279888"/>
                <a:gd name="connsiteX3" fmla="*/ 428440 w 456427"/>
                <a:gd name="connsiteY3" fmla="*/ 0 h 279888"/>
                <a:gd name="connsiteX4" fmla="*/ 423067 w 456427"/>
                <a:gd name="connsiteY4" fmla="*/ 3124 h 279888"/>
                <a:gd name="connsiteX5" fmla="*/ 0 w 456427"/>
                <a:gd name="connsiteY5" fmla="*/ 239280 h 279888"/>
                <a:gd name="connsiteX6" fmla="*/ 26364 w 456427"/>
                <a:gd name="connsiteY6" fmla="*/ 278764 h 279888"/>
                <a:gd name="connsiteX7" fmla="*/ 26614 w 456427"/>
                <a:gd name="connsiteY7" fmla="*/ 279888 h 2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6427" h="279888">
                  <a:moveTo>
                    <a:pt x="26614" y="279888"/>
                  </a:moveTo>
                  <a:lnTo>
                    <a:pt x="456428" y="39109"/>
                  </a:lnTo>
                  <a:lnTo>
                    <a:pt x="429065" y="0"/>
                  </a:lnTo>
                  <a:lnTo>
                    <a:pt x="428440" y="0"/>
                  </a:lnTo>
                  <a:lnTo>
                    <a:pt x="423067" y="3124"/>
                  </a:lnTo>
                  <a:lnTo>
                    <a:pt x="0" y="239280"/>
                  </a:lnTo>
                  <a:lnTo>
                    <a:pt x="26364" y="278764"/>
                  </a:lnTo>
                  <a:cubicBezTo>
                    <a:pt x="26364" y="278764"/>
                    <a:pt x="26489" y="279639"/>
                    <a:pt x="26614" y="279888"/>
                  </a:cubicBez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25B5E229-C921-4A1D-87A9-73178E3CBE8F}"/>
                </a:ext>
              </a:extLst>
            </p:cNvPr>
            <p:cNvSpPr/>
            <p:nvPr/>
          </p:nvSpPr>
          <p:spPr>
            <a:xfrm>
              <a:off x="8983399" y="5287648"/>
              <a:ext cx="13619" cy="26239"/>
            </a:xfrm>
            <a:custGeom>
              <a:avLst/>
              <a:gdLst>
                <a:gd name="connsiteX0" fmla="*/ 13619 w 13619"/>
                <a:gd name="connsiteY0" fmla="*/ 26240 h 26239"/>
                <a:gd name="connsiteX1" fmla="*/ 11870 w 13619"/>
                <a:gd name="connsiteY1" fmla="*/ 0 h 26239"/>
                <a:gd name="connsiteX2" fmla="*/ 0 w 13619"/>
                <a:gd name="connsiteY2" fmla="*/ 6622 h 26239"/>
                <a:gd name="connsiteX3" fmla="*/ 13619 w 13619"/>
                <a:gd name="connsiteY3" fmla="*/ 26240 h 2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19" h="26239">
                  <a:moveTo>
                    <a:pt x="13619" y="26240"/>
                  </a:moveTo>
                  <a:lnTo>
                    <a:pt x="11870" y="0"/>
                  </a:lnTo>
                  <a:lnTo>
                    <a:pt x="0" y="6622"/>
                  </a:lnTo>
                  <a:lnTo>
                    <a:pt x="13619" y="26240"/>
                  </a:lnTo>
                  <a:close/>
                </a:path>
              </a:pathLst>
            </a:custGeom>
            <a:solidFill>
              <a:srgbClr val="F9C99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AE1E4170-E0E6-452E-9832-2829C2D407F8}"/>
                </a:ext>
              </a:extLst>
            </p:cNvPr>
            <p:cNvSpPr/>
            <p:nvPr/>
          </p:nvSpPr>
          <p:spPr>
            <a:xfrm>
              <a:off x="8630051" y="3993289"/>
              <a:ext cx="329232" cy="733707"/>
            </a:xfrm>
            <a:custGeom>
              <a:avLst/>
              <a:gdLst>
                <a:gd name="connsiteX0" fmla="*/ 318987 w 329232"/>
                <a:gd name="connsiteY0" fmla="*/ 437326 h 733707"/>
                <a:gd name="connsiteX1" fmla="*/ 0 w 329232"/>
                <a:gd name="connsiteY1" fmla="*/ 0 h 733707"/>
                <a:gd name="connsiteX2" fmla="*/ 24240 w 329232"/>
                <a:gd name="connsiteY2" fmla="*/ 308877 h 733707"/>
                <a:gd name="connsiteX3" fmla="*/ 329233 w 329232"/>
                <a:gd name="connsiteY3" fmla="*/ 733707 h 733707"/>
                <a:gd name="connsiteX4" fmla="*/ 310991 w 329232"/>
                <a:gd name="connsiteY4" fmla="*/ 449821 h 733707"/>
                <a:gd name="connsiteX5" fmla="*/ 310991 w 329232"/>
                <a:gd name="connsiteY5" fmla="*/ 449821 h 733707"/>
                <a:gd name="connsiteX6" fmla="*/ 310991 w 329232"/>
                <a:gd name="connsiteY6" fmla="*/ 447572 h 733707"/>
                <a:gd name="connsiteX7" fmla="*/ 310991 w 329232"/>
                <a:gd name="connsiteY7" fmla="*/ 445697 h 733707"/>
                <a:gd name="connsiteX8" fmla="*/ 311865 w 329232"/>
                <a:gd name="connsiteY8" fmla="*/ 443823 h 733707"/>
                <a:gd name="connsiteX9" fmla="*/ 312740 w 329232"/>
                <a:gd name="connsiteY9" fmla="*/ 442199 h 733707"/>
                <a:gd name="connsiteX10" fmla="*/ 313990 w 329232"/>
                <a:gd name="connsiteY10" fmla="*/ 440949 h 733707"/>
                <a:gd name="connsiteX11" fmla="*/ 315489 w 329232"/>
                <a:gd name="connsiteY11" fmla="*/ 439700 h 733707"/>
                <a:gd name="connsiteX12" fmla="*/ 315489 w 329232"/>
                <a:gd name="connsiteY12" fmla="*/ 439700 h 73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9232" h="733707">
                  <a:moveTo>
                    <a:pt x="318987" y="437326"/>
                  </a:moveTo>
                  <a:lnTo>
                    <a:pt x="0" y="0"/>
                  </a:lnTo>
                  <a:lnTo>
                    <a:pt x="24240" y="308877"/>
                  </a:lnTo>
                  <a:lnTo>
                    <a:pt x="329233" y="733707"/>
                  </a:lnTo>
                  <a:lnTo>
                    <a:pt x="310991" y="449821"/>
                  </a:lnTo>
                  <a:lnTo>
                    <a:pt x="310991" y="449821"/>
                  </a:lnTo>
                  <a:cubicBezTo>
                    <a:pt x="310928" y="449071"/>
                    <a:pt x="310928" y="448321"/>
                    <a:pt x="310991" y="447572"/>
                  </a:cubicBezTo>
                  <a:cubicBezTo>
                    <a:pt x="310928" y="446947"/>
                    <a:pt x="310928" y="446322"/>
                    <a:pt x="310991" y="445697"/>
                  </a:cubicBezTo>
                  <a:cubicBezTo>
                    <a:pt x="311178" y="445035"/>
                    <a:pt x="311478" y="444398"/>
                    <a:pt x="311865" y="443823"/>
                  </a:cubicBezTo>
                  <a:cubicBezTo>
                    <a:pt x="312103" y="443261"/>
                    <a:pt x="312403" y="442711"/>
                    <a:pt x="312740" y="442199"/>
                  </a:cubicBezTo>
                  <a:cubicBezTo>
                    <a:pt x="313052" y="441699"/>
                    <a:pt x="313490" y="441262"/>
                    <a:pt x="313990" y="440949"/>
                  </a:cubicBezTo>
                  <a:cubicBezTo>
                    <a:pt x="314402" y="440437"/>
                    <a:pt x="314914" y="440012"/>
                    <a:pt x="315489" y="439700"/>
                  </a:cubicBezTo>
                  <a:lnTo>
                    <a:pt x="315489" y="439700"/>
                  </a:lnTo>
                  <a:close/>
                </a:path>
              </a:pathLst>
            </a:custGeom>
            <a:solidFill>
              <a:srgbClr val="0A405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3529FC48-C98E-49E1-B911-519B51123B73}"/>
                </a:ext>
              </a:extLst>
            </p:cNvPr>
            <p:cNvSpPr/>
            <p:nvPr/>
          </p:nvSpPr>
          <p:spPr>
            <a:xfrm>
              <a:off x="8557083" y="3710902"/>
              <a:ext cx="152434" cy="272016"/>
            </a:xfrm>
            <a:custGeom>
              <a:avLst/>
              <a:gdLst>
                <a:gd name="connsiteX0" fmla="*/ 59974 w 152434"/>
                <a:gd name="connsiteY0" fmla="*/ 257397 h 272016"/>
                <a:gd name="connsiteX1" fmla="*/ 59974 w 152434"/>
                <a:gd name="connsiteY1" fmla="*/ 257397 h 272016"/>
                <a:gd name="connsiteX2" fmla="*/ 61224 w 152434"/>
                <a:gd name="connsiteY2" fmla="*/ 257397 h 272016"/>
                <a:gd name="connsiteX3" fmla="*/ 61848 w 152434"/>
                <a:gd name="connsiteY3" fmla="*/ 256023 h 272016"/>
                <a:gd name="connsiteX4" fmla="*/ 62723 w 152434"/>
                <a:gd name="connsiteY4" fmla="*/ 254523 h 272016"/>
                <a:gd name="connsiteX5" fmla="*/ 62723 w 152434"/>
                <a:gd name="connsiteY5" fmla="*/ 253899 h 272016"/>
                <a:gd name="connsiteX6" fmla="*/ 62723 w 152434"/>
                <a:gd name="connsiteY6" fmla="*/ 253899 h 272016"/>
                <a:gd name="connsiteX7" fmla="*/ 63597 w 152434"/>
                <a:gd name="connsiteY7" fmla="*/ 253274 h 272016"/>
                <a:gd name="connsiteX8" fmla="*/ 64847 w 152434"/>
                <a:gd name="connsiteY8" fmla="*/ 252400 h 272016"/>
                <a:gd name="connsiteX9" fmla="*/ 64847 w 152434"/>
                <a:gd name="connsiteY9" fmla="*/ 252400 h 272016"/>
                <a:gd name="connsiteX10" fmla="*/ 84589 w 152434"/>
                <a:gd name="connsiteY10" fmla="*/ 242154 h 272016"/>
                <a:gd name="connsiteX11" fmla="*/ 152434 w 152434"/>
                <a:gd name="connsiteY11" fmla="*/ 207043 h 272016"/>
                <a:gd name="connsiteX12" fmla="*/ 0 w 152434"/>
                <a:gd name="connsiteY12" fmla="*/ 0 h 272016"/>
                <a:gd name="connsiteX13" fmla="*/ 21491 w 152434"/>
                <a:gd name="connsiteY13" fmla="*/ 244902 h 272016"/>
                <a:gd name="connsiteX14" fmla="*/ 18367 w 152434"/>
                <a:gd name="connsiteY14" fmla="*/ 254024 h 272016"/>
                <a:gd name="connsiteX15" fmla="*/ 31486 w 152434"/>
                <a:gd name="connsiteY15" fmla="*/ 272017 h 272016"/>
                <a:gd name="connsiteX16" fmla="*/ 34110 w 152434"/>
                <a:gd name="connsiteY16" fmla="*/ 270642 h 27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2434" h="272016">
                  <a:moveTo>
                    <a:pt x="59974" y="257397"/>
                  </a:moveTo>
                  <a:lnTo>
                    <a:pt x="59974" y="257397"/>
                  </a:lnTo>
                  <a:lnTo>
                    <a:pt x="61224" y="257397"/>
                  </a:lnTo>
                  <a:cubicBezTo>
                    <a:pt x="61361" y="256910"/>
                    <a:pt x="61561" y="256448"/>
                    <a:pt x="61848" y="256023"/>
                  </a:cubicBezTo>
                  <a:cubicBezTo>
                    <a:pt x="62098" y="255498"/>
                    <a:pt x="62385" y="254999"/>
                    <a:pt x="62723" y="254523"/>
                  </a:cubicBezTo>
                  <a:lnTo>
                    <a:pt x="62723" y="253899"/>
                  </a:lnTo>
                  <a:lnTo>
                    <a:pt x="62723" y="253899"/>
                  </a:lnTo>
                  <a:lnTo>
                    <a:pt x="63597" y="253274"/>
                  </a:lnTo>
                  <a:lnTo>
                    <a:pt x="64847" y="252400"/>
                  </a:lnTo>
                  <a:lnTo>
                    <a:pt x="64847" y="252400"/>
                  </a:lnTo>
                  <a:lnTo>
                    <a:pt x="84589" y="242154"/>
                  </a:lnTo>
                  <a:lnTo>
                    <a:pt x="152434" y="207043"/>
                  </a:lnTo>
                  <a:lnTo>
                    <a:pt x="0" y="0"/>
                  </a:lnTo>
                  <a:lnTo>
                    <a:pt x="21491" y="244902"/>
                  </a:lnTo>
                  <a:cubicBezTo>
                    <a:pt x="21716" y="248239"/>
                    <a:pt x="20591" y="251525"/>
                    <a:pt x="18367" y="254024"/>
                  </a:cubicBezTo>
                  <a:lnTo>
                    <a:pt x="31486" y="272017"/>
                  </a:lnTo>
                  <a:lnTo>
                    <a:pt x="34110" y="270642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F1F048A0-1741-4651-B214-95916D849CB9}"/>
                </a:ext>
              </a:extLst>
            </p:cNvPr>
            <p:cNvSpPr/>
            <p:nvPr/>
          </p:nvSpPr>
          <p:spPr>
            <a:xfrm>
              <a:off x="7975459" y="3438636"/>
              <a:ext cx="905733" cy="706468"/>
            </a:xfrm>
            <a:custGeom>
              <a:avLst/>
              <a:gdLst>
                <a:gd name="connsiteX0" fmla="*/ 418194 w 905733"/>
                <a:gd name="connsiteY0" fmla="*/ 590889 h 706468"/>
                <a:gd name="connsiteX1" fmla="*/ 420069 w 905733"/>
                <a:gd name="connsiteY1" fmla="*/ 590889 h 706468"/>
                <a:gd name="connsiteX2" fmla="*/ 421693 w 905733"/>
                <a:gd name="connsiteY2" fmla="*/ 590889 h 706468"/>
                <a:gd name="connsiteX3" fmla="*/ 423317 w 905733"/>
                <a:gd name="connsiteY3" fmla="*/ 590889 h 706468"/>
                <a:gd name="connsiteX4" fmla="*/ 425066 w 905733"/>
                <a:gd name="connsiteY4" fmla="*/ 591514 h 706468"/>
                <a:gd name="connsiteX5" fmla="*/ 426316 w 905733"/>
                <a:gd name="connsiteY5" fmla="*/ 592389 h 706468"/>
                <a:gd name="connsiteX6" fmla="*/ 427815 w 905733"/>
                <a:gd name="connsiteY6" fmla="*/ 593888 h 706468"/>
                <a:gd name="connsiteX7" fmla="*/ 427815 w 905733"/>
                <a:gd name="connsiteY7" fmla="*/ 593888 h 706468"/>
                <a:gd name="connsiteX8" fmla="*/ 452055 w 905733"/>
                <a:gd name="connsiteY8" fmla="*/ 627750 h 706468"/>
                <a:gd name="connsiteX9" fmla="*/ 612735 w 905733"/>
                <a:gd name="connsiteY9" fmla="*/ 544658 h 706468"/>
                <a:gd name="connsiteX10" fmla="*/ 599616 w 905733"/>
                <a:gd name="connsiteY10" fmla="*/ 526665 h 706468"/>
                <a:gd name="connsiteX11" fmla="*/ 594618 w 905733"/>
                <a:gd name="connsiteY11" fmla="*/ 529414 h 706468"/>
                <a:gd name="connsiteX12" fmla="*/ 584747 w 905733"/>
                <a:gd name="connsiteY12" fmla="*/ 520043 h 706468"/>
                <a:gd name="connsiteX13" fmla="*/ 584747 w 905733"/>
                <a:gd name="connsiteY13" fmla="*/ 519668 h 706468"/>
                <a:gd name="connsiteX14" fmla="*/ 563881 w 905733"/>
                <a:gd name="connsiteY14" fmla="*/ 255523 h 706468"/>
                <a:gd name="connsiteX15" fmla="*/ 563881 w 905733"/>
                <a:gd name="connsiteY15" fmla="*/ 255523 h 706468"/>
                <a:gd name="connsiteX16" fmla="*/ 563881 w 905733"/>
                <a:gd name="connsiteY16" fmla="*/ 253274 h 706468"/>
                <a:gd name="connsiteX17" fmla="*/ 563881 w 905733"/>
                <a:gd name="connsiteY17" fmla="*/ 251400 h 706468"/>
                <a:gd name="connsiteX18" fmla="*/ 564631 w 905733"/>
                <a:gd name="connsiteY18" fmla="*/ 249525 h 706468"/>
                <a:gd name="connsiteX19" fmla="*/ 565631 w 905733"/>
                <a:gd name="connsiteY19" fmla="*/ 247901 h 706468"/>
                <a:gd name="connsiteX20" fmla="*/ 566880 w 905733"/>
                <a:gd name="connsiteY20" fmla="*/ 246652 h 706468"/>
                <a:gd name="connsiteX21" fmla="*/ 568379 w 905733"/>
                <a:gd name="connsiteY21" fmla="*/ 245277 h 706468"/>
                <a:gd name="connsiteX22" fmla="*/ 568379 w 905733"/>
                <a:gd name="connsiteY22" fmla="*/ 245277 h 706468"/>
                <a:gd name="connsiteX23" fmla="*/ 905734 w 905733"/>
                <a:gd name="connsiteY23" fmla="*/ 73596 h 706468"/>
                <a:gd name="connsiteX24" fmla="*/ 850633 w 905733"/>
                <a:gd name="connsiteY24" fmla="*/ 1374 h 706468"/>
                <a:gd name="connsiteX25" fmla="*/ 849633 w 905733"/>
                <a:gd name="connsiteY25" fmla="*/ 0 h 706468"/>
                <a:gd name="connsiteX26" fmla="*/ 0 w 905733"/>
                <a:gd name="connsiteY26" fmla="*/ 428829 h 706468"/>
                <a:gd name="connsiteX27" fmla="*/ 193916 w 905733"/>
                <a:gd name="connsiteY27" fmla="*/ 706468 h 706468"/>
                <a:gd name="connsiteX28" fmla="*/ 416570 w 905733"/>
                <a:gd name="connsiteY28" fmla="*/ 591639 h 70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905733" h="706468">
                  <a:moveTo>
                    <a:pt x="418194" y="590889"/>
                  </a:moveTo>
                  <a:cubicBezTo>
                    <a:pt x="418819" y="590777"/>
                    <a:pt x="419444" y="590777"/>
                    <a:pt x="420069" y="590889"/>
                  </a:cubicBezTo>
                  <a:lnTo>
                    <a:pt x="421693" y="590889"/>
                  </a:lnTo>
                  <a:lnTo>
                    <a:pt x="423317" y="590889"/>
                  </a:lnTo>
                  <a:cubicBezTo>
                    <a:pt x="423929" y="590989"/>
                    <a:pt x="424529" y="591189"/>
                    <a:pt x="425066" y="591514"/>
                  </a:cubicBezTo>
                  <a:lnTo>
                    <a:pt x="426316" y="592389"/>
                  </a:lnTo>
                  <a:cubicBezTo>
                    <a:pt x="426878" y="592826"/>
                    <a:pt x="427378" y="593326"/>
                    <a:pt x="427815" y="593888"/>
                  </a:cubicBezTo>
                  <a:lnTo>
                    <a:pt x="427815" y="593888"/>
                  </a:lnTo>
                  <a:lnTo>
                    <a:pt x="452055" y="627750"/>
                  </a:lnTo>
                  <a:lnTo>
                    <a:pt x="612735" y="544658"/>
                  </a:lnTo>
                  <a:lnTo>
                    <a:pt x="599616" y="526665"/>
                  </a:lnTo>
                  <a:cubicBezTo>
                    <a:pt x="598304" y="528127"/>
                    <a:pt x="596542" y="529089"/>
                    <a:pt x="594618" y="529414"/>
                  </a:cubicBezTo>
                  <a:cubicBezTo>
                    <a:pt x="589308" y="529551"/>
                    <a:pt x="584885" y="525353"/>
                    <a:pt x="584747" y="520043"/>
                  </a:cubicBezTo>
                  <a:cubicBezTo>
                    <a:pt x="584747" y="519918"/>
                    <a:pt x="584747" y="519793"/>
                    <a:pt x="584747" y="519668"/>
                  </a:cubicBezTo>
                  <a:lnTo>
                    <a:pt x="563881" y="255523"/>
                  </a:lnTo>
                  <a:cubicBezTo>
                    <a:pt x="563881" y="255523"/>
                    <a:pt x="563881" y="255523"/>
                    <a:pt x="563881" y="255523"/>
                  </a:cubicBezTo>
                  <a:cubicBezTo>
                    <a:pt x="563757" y="254773"/>
                    <a:pt x="563757" y="254024"/>
                    <a:pt x="563881" y="253274"/>
                  </a:cubicBezTo>
                  <a:cubicBezTo>
                    <a:pt x="563819" y="252649"/>
                    <a:pt x="563819" y="252024"/>
                    <a:pt x="563881" y="251400"/>
                  </a:cubicBezTo>
                  <a:cubicBezTo>
                    <a:pt x="564081" y="250750"/>
                    <a:pt x="564331" y="250125"/>
                    <a:pt x="564631" y="249525"/>
                  </a:cubicBezTo>
                  <a:lnTo>
                    <a:pt x="565631" y="247901"/>
                  </a:lnTo>
                  <a:cubicBezTo>
                    <a:pt x="565943" y="247401"/>
                    <a:pt x="566380" y="246964"/>
                    <a:pt x="566880" y="246652"/>
                  </a:cubicBezTo>
                  <a:cubicBezTo>
                    <a:pt x="567317" y="246127"/>
                    <a:pt x="567817" y="245664"/>
                    <a:pt x="568379" y="245277"/>
                  </a:cubicBezTo>
                  <a:lnTo>
                    <a:pt x="568379" y="245277"/>
                  </a:lnTo>
                  <a:lnTo>
                    <a:pt x="905734" y="73596"/>
                  </a:lnTo>
                  <a:lnTo>
                    <a:pt x="850633" y="1374"/>
                  </a:lnTo>
                  <a:lnTo>
                    <a:pt x="849633" y="0"/>
                  </a:lnTo>
                  <a:lnTo>
                    <a:pt x="0" y="428829"/>
                  </a:lnTo>
                  <a:lnTo>
                    <a:pt x="193916" y="706468"/>
                  </a:lnTo>
                  <a:lnTo>
                    <a:pt x="416570" y="591639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1DE3BFBA-D74A-4E59-9A6C-AD7E069B0FE8}"/>
                </a:ext>
              </a:extLst>
            </p:cNvPr>
            <p:cNvSpPr/>
            <p:nvPr/>
          </p:nvSpPr>
          <p:spPr>
            <a:xfrm>
              <a:off x="8651042" y="3986667"/>
              <a:ext cx="318487" cy="433952"/>
            </a:xfrm>
            <a:custGeom>
              <a:avLst/>
              <a:gdLst>
                <a:gd name="connsiteX0" fmla="*/ 750 w 318487"/>
                <a:gd name="connsiteY0" fmla="*/ 1499 h 433952"/>
                <a:gd name="connsiteX1" fmla="*/ 750 w 318487"/>
                <a:gd name="connsiteY1" fmla="*/ 1499 h 433952"/>
                <a:gd name="connsiteX2" fmla="*/ 0 w 318487"/>
                <a:gd name="connsiteY2" fmla="*/ 1499 h 433952"/>
                <a:gd name="connsiteX3" fmla="*/ 315489 w 318487"/>
                <a:gd name="connsiteY3" fmla="*/ 433952 h 433952"/>
                <a:gd name="connsiteX4" fmla="*/ 318487 w 318487"/>
                <a:gd name="connsiteY4" fmla="*/ 432452 h 433952"/>
                <a:gd name="connsiteX5" fmla="*/ 2249 w 318487"/>
                <a:gd name="connsiteY5" fmla="*/ 0 h 43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487" h="433952">
                  <a:moveTo>
                    <a:pt x="750" y="1499"/>
                  </a:moveTo>
                  <a:lnTo>
                    <a:pt x="750" y="1499"/>
                  </a:lnTo>
                  <a:lnTo>
                    <a:pt x="0" y="1499"/>
                  </a:lnTo>
                  <a:lnTo>
                    <a:pt x="315489" y="433952"/>
                  </a:lnTo>
                  <a:lnTo>
                    <a:pt x="318487" y="432452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0A405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7B01FD17-5B95-4D2C-B82F-F8F61947F948}"/>
                </a:ext>
              </a:extLst>
            </p:cNvPr>
            <p:cNvSpPr/>
            <p:nvPr/>
          </p:nvSpPr>
          <p:spPr>
            <a:xfrm>
              <a:off x="8631551" y="4305665"/>
              <a:ext cx="330481" cy="469187"/>
            </a:xfrm>
            <a:custGeom>
              <a:avLst/>
              <a:gdLst>
                <a:gd name="connsiteX0" fmla="*/ 0 w 330481"/>
                <a:gd name="connsiteY0" fmla="*/ 10496 h 469187"/>
                <a:gd name="connsiteX1" fmla="*/ 280379 w 330481"/>
                <a:gd name="connsiteY1" fmla="*/ 401715 h 469187"/>
                <a:gd name="connsiteX2" fmla="*/ 281003 w 330481"/>
                <a:gd name="connsiteY2" fmla="*/ 401715 h 469187"/>
                <a:gd name="connsiteX3" fmla="*/ 282378 w 330481"/>
                <a:gd name="connsiteY3" fmla="*/ 402715 h 469187"/>
                <a:gd name="connsiteX4" fmla="*/ 283877 w 330481"/>
                <a:gd name="connsiteY4" fmla="*/ 404089 h 469187"/>
                <a:gd name="connsiteX5" fmla="*/ 283877 w 330481"/>
                <a:gd name="connsiteY5" fmla="*/ 404089 h 469187"/>
                <a:gd name="connsiteX6" fmla="*/ 330482 w 330481"/>
                <a:gd name="connsiteY6" fmla="*/ 469188 h 469187"/>
                <a:gd name="connsiteX7" fmla="*/ 328483 w 330481"/>
                <a:gd name="connsiteY7" fmla="*/ 438075 h 469187"/>
                <a:gd name="connsiteX8" fmla="*/ 327858 w 330481"/>
                <a:gd name="connsiteY8" fmla="*/ 426705 h 469187"/>
                <a:gd name="connsiteX9" fmla="*/ 20866 w 330481"/>
                <a:gd name="connsiteY9" fmla="*/ 0 h 46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481" h="469187">
                  <a:moveTo>
                    <a:pt x="0" y="10496"/>
                  </a:moveTo>
                  <a:lnTo>
                    <a:pt x="280379" y="401715"/>
                  </a:lnTo>
                  <a:lnTo>
                    <a:pt x="281003" y="401715"/>
                  </a:lnTo>
                  <a:lnTo>
                    <a:pt x="282378" y="402715"/>
                  </a:lnTo>
                  <a:lnTo>
                    <a:pt x="283877" y="404089"/>
                  </a:lnTo>
                  <a:lnTo>
                    <a:pt x="283877" y="404089"/>
                  </a:lnTo>
                  <a:lnTo>
                    <a:pt x="330482" y="469188"/>
                  </a:lnTo>
                  <a:lnTo>
                    <a:pt x="328483" y="438075"/>
                  </a:lnTo>
                  <a:lnTo>
                    <a:pt x="327858" y="426705"/>
                  </a:lnTo>
                  <a:lnTo>
                    <a:pt x="20866" y="0"/>
                  </a:lnTo>
                  <a:close/>
                </a:path>
              </a:pathLst>
            </a:custGeom>
            <a:solidFill>
              <a:srgbClr val="F3989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22B322AB-2355-452B-8CB5-F9E499103B2B}"/>
                </a:ext>
              </a:extLst>
            </p:cNvPr>
            <p:cNvSpPr/>
            <p:nvPr/>
          </p:nvSpPr>
          <p:spPr>
            <a:xfrm>
              <a:off x="8657290" y="4860944"/>
              <a:ext cx="302119" cy="433952"/>
            </a:xfrm>
            <a:custGeom>
              <a:avLst/>
              <a:gdLst>
                <a:gd name="connsiteX0" fmla="*/ 0 w 302119"/>
                <a:gd name="connsiteY0" fmla="*/ 0 h 433952"/>
                <a:gd name="connsiteX1" fmla="*/ 375 w 302119"/>
                <a:gd name="connsiteY1" fmla="*/ 5248 h 433952"/>
                <a:gd name="connsiteX2" fmla="*/ 299745 w 302119"/>
                <a:gd name="connsiteY2" fmla="*/ 433952 h 433952"/>
                <a:gd name="connsiteX3" fmla="*/ 300495 w 302119"/>
                <a:gd name="connsiteY3" fmla="*/ 433577 h 433952"/>
                <a:gd name="connsiteX4" fmla="*/ 302119 w 302119"/>
                <a:gd name="connsiteY4" fmla="*/ 432703 h 433952"/>
                <a:gd name="connsiteX5" fmla="*/ 0 w 302119"/>
                <a:gd name="connsiteY5" fmla="*/ 0 h 43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119" h="433952">
                  <a:moveTo>
                    <a:pt x="0" y="0"/>
                  </a:moveTo>
                  <a:lnTo>
                    <a:pt x="375" y="5248"/>
                  </a:lnTo>
                  <a:lnTo>
                    <a:pt x="299745" y="433952"/>
                  </a:lnTo>
                  <a:lnTo>
                    <a:pt x="300495" y="433577"/>
                  </a:lnTo>
                  <a:lnTo>
                    <a:pt x="302119" y="432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2B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03A8E48D-A3AA-4C38-98D4-983B1372913E}"/>
                </a:ext>
              </a:extLst>
            </p:cNvPr>
            <p:cNvSpPr/>
            <p:nvPr/>
          </p:nvSpPr>
          <p:spPr>
            <a:xfrm>
              <a:off x="8571174" y="5353247"/>
              <a:ext cx="456205" cy="561651"/>
            </a:xfrm>
            <a:custGeom>
              <a:avLst/>
              <a:gdLst>
                <a:gd name="connsiteX0" fmla="*/ 435090 w 456205"/>
                <a:gd name="connsiteY0" fmla="*/ 3749 h 561651"/>
                <a:gd name="connsiteX1" fmla="*/ 433466 w 456205"/>
                <a:gd name="connsiteY1" fmla="*/ 3124 h 561651"/>
                <a:gd name="connsiteX2" fmla="*/ 432092 w 456205"/>
                <a:gd name="connsiteY2" fmla="*/ 2124 h 561651"/>
                <a:gd name="connsiteX3" fmla="*/ 430592 w 456205"/>
                <a:gd name="connsiteY3" fmla="*/ 750 h 561651"/>
                <a:gd name="connsiteX4" fmla="*/ 430592 w 456205"/>
                <a:gd name="connsiteY4" fmla="*/ 750 h 561651"/>
                <a:gd name="connsiteX5" fmla="*/ 430592 w 456205"/>
                <a:gd name="connsiteY5" fmla="*/ 0 h 561651"/>
                <a:gd name="connsiteX6" fmla="*/ 28 w 456205"/>
                <a:gd name="connsiteY6" fmla="*/ 241154 h 561651"/>
                <a:gd name="connsiteX7" fmla="*/ 28 w 456205"/>
                <a:gd name="connsiteY7" fmla="*/ 241904 h 561651"/>
                <a:gd name="connsiteX8" fmla="*/ 28 w 456205"/>
                <a:gd name="connsiteY8" fmla="*/ 242778 h 561651"/>
                <a:gd name="connsiteX9" fmla="*/ 22518 w 456205"/>
                <a:gd name="connsiteY9" fmla="*/ 501800 h 561651"/>
                <a:gd name="connsiteX10" fmla="*/ 27766 w 456205"/>
                <a:gd name="connsiteY10" fmla="*/ 561651 h 561651"/>
                <a:gd name="connsiteX11" fmla="*/ 456206 w 456205"/>
                <a:gd name="connsiteY11" fmla="*/ 317748 h 561651"/>
                <a:gd name="connsiteX12" fmla="*/ 435965 w 456205"/>
                <a:gd name="connsiteY12" fmla="*/ 3873 h 56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6205" h="561651">
                  <a:moveTo>
                    <a:pt x="435090" y="3749"/>
                  </a:moveTo>
                  <a:lnTo>
                    <a:pt x="433466" y="3124"/>
                  </a:lnTo>
                  <a:lnTo>
                    <a:pt x="432092" y="2124"/>
                  </a:lnTo>
                  <a:cubicBezTo>
                    <a:pt x="431504" y="1774"/>
                    <a:pt x="430992" y="1300"/>
                    <a:pt x="430592" y="750"/>
                  </a:cubicBezTo>
                  <a:lnTo>
                    <a:pt x="430592" y="750"/>
                  </a:lnTo>
                  <a:lnTo>
                    <a:pt x="430592" y="0"/>
                  </a:lnTo>
                  <a:lnTo>
                    <a:pt x="28" y="241154"/>
                  </a:lnTo>
                  <a:cubicBezTo>
                    <a:pt x="91" y="241404"/>
                    <a:pt x="91" y="241654"/>
                    <a:pt x="28" y="241904"/>
                  </a:cubicBezTo>
                  <a:cubicBezTo>
                    <a:pt x="-9" y="242191"/>
                    <a:pt x="-9" y="242491"/>
                    <a:pt x="28" y="242778"/>
                  </a:cubicBezTo>
                  <a:lnTo>
                    <a:pt x="22518" y="501800"/>
                  </a:lnTo>
                  <a:lnTo>
                    <a:pt x="27766" y="561651"/>
                  </a:lnTo>
                  <a:lnTo>
                    <a:pt x="456206" y="317748"/>
                  </a:lnTo>
                  <a:lnTo>
                    <a:pt x="435965" y="3873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A9B06069-65ED-46C2-A67A-5AD8D657CEA2}"/>
                </a:ext>
              </a:extLst>
            </p:cNvPr>
            <p:cNvSpPr/>
            <p:nvPr/>
          </p:nvSpPr>
          <p:spPr>
            <a:xfrm>
              <a:off x="8960908" y="4459104"/>
              <a:ext cx="371339" cy="1434927"/>
            </a:xfrm>
            <a:custGeom>
              <a:avLst/>
              <a:gdLst>
                <a:gd name="connsiteX0" fmla="*/ 371340 w 371339"/>
                <a:gd name="connsiteY0" fmla="*/ 1350212 h 1434927"/>
                <a:gd name="connsiteX1" fmla="*/ 260638 w 371339"/>
                <a:gd name="connsiteY1" fmla="*/ 1191900 h 1434927"/>
                <a:gd name="connsiteX2" fmla="*/ 260638 w 371339"/>
                <a:gd name="connsiteY2" fmla="*/ 1191900 h 1434927"/>
                <a:gd name="connsiteX3" fmla="*/ 260638 w 371339"/>
                <a:gd name="connsiteY3" fmla="*/ 1191900 h 1434927"/>
                <a:gd name="connsiteX4" fmla="*/ 260638 w 371339"/>
                <a:gd name="connsiteY4" fmla="*/ 1191900 h 1434927"/>
                <a:gd name="connsiteX5" fmla="*/ 260638 w 371339"/>
                <a:gd name="connsiteY5" fmla="*/ 1191900 h 1434927"/>
                <a:gd name="connsiteX6" fmla="*/ 212408 w 371339"/>
                <a:gd name="connsiteY6" fmla="*/ 292259 h 1434927"/>
                <a:gd name="connsiteX7" fmla="*/ 0 w 371339"/>
                <a:gd name="connsiteY7" fmla="*/ 0 h 1434927"/>
                <a:gd name="connsiteX8" fmla="*/ 17493 w 371339"/>
                <a:gd name="connsiteY8" fmla="*/ 283887 h 1434927"/>
                <a:gd name="connsiteX9" fmla="*/ 20741 w 371339"/>
                <a:gd name="connsiteY9" fmla="*/ 335366 h 1434927"/>
                <a:gd name="connsiteX10" fmla="*/ 21616 w 371339"/>
                <a:gd name="connsiteY10" fmla="*/ 347861 h 1434927"/>
                <a:gd name="connsiteX11" fmla="*/ 51978 w 371339"/>
                <a:gd name="connsiteY11" fmla="*/ 821173 h 1434927"/>
                <a:gd name="connsiteX12" fmla="*/ 56101 w 371339"/>
                <a:gd name="connsiteY12" fmla="*/ 887021 h 1434927"/>
                <a:gd name="connsiteX13" fmla="*/ 56101 w 371339"/>
                <a:gd name="connsiteY13" fmla="*/ 887771 h 1434927"/>
                <a:gd name="connsiteX14" fmla="*/ 56101 w 371339"/>
                <a:gd name="connsiteY14" fmla="*/ 890020 h 1434927"/>
                <a:gd name="connsiteX15" fmla="*/ 56101 w 371339"/>
                <a:gd name="connsiteY15" fmla="*/ 891894 h 1434927"/>
                <a:gd name="connsiteX16" fmla="*/ 55351 w 371339"/>
                <a:gd name="connsiteY16" fmla="*/ 893644 h 1434927"/>
                <a:gd name="connsiteX17" fmla="*/ 54227 w 371339"/>
                <a:gd name="connsiteY17" fmla="*/ 895393 h 1434927"/>
                <a:gd name="connsiteX18" fmla="*/ 54227 w 371339"/>
                <a:gd name="connsiteY18" fmla="*/ 895393 h 1434927"/>
                <a:gd name="connsiteX19" fmla="*/ 53352 w 371339"/>
                <a:gd name="connsiteY19" fmla="*/ 896018 h 1434927"/>
                <a:gd name="connsiteX20" fmla="*/ 51853 w 371339"/>
                <a:gd name="connsiteY20" fmla="*/ 897017 h 1434927"/>
                <a:gd name="connsiteX21" fmla="*/ 50728 w 371339"/>
                <a:gd name="connsiteY21" fmla="*/ 897017 h 1434927"/>
                <a:gd name="connsiteX22" fmla="*/ 70970 w 371339"/>
                <a:gd name="connsiteY22" fmla="*/ 1212267 h 1434927"/>
                <a:gd name="connsiteX23" fmla="*/ 70970 w 371339"/>
                <a:gd name="connsiteY23" fmla="*/ 1212267 h 1434927"/>
                <a:gd name="connsiteX24" fmla="*/ 70970 w 371339"/>
                <a:gd name="connsiteY24" fmla="*/ 1212892 h 1434927"/>
                <a:gd name="connsiteX25" fmla="*/ 223903 w 371339"/>
                <a:gd name="connsiteY25" fmla="*/ 1434928 h 1434927"/>
                <a:gd name="connsiteX26" fmla="*/ 225903 w 371339"/>
                <a:gd name="connsiteY26" fmla="*/ 1433803 h 143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1339" h="1434927">
                  <a:moveTo>
                    <a:pt x="371340" y="1350212"/>
                  </a:moveTo>
                  <a:lnTo>
                    <a:pt x="260638" y="1191900"/>
                  </a:lnTo>
                  <a:lnTo>
                    <a:pt x="260638" y="1191900"/>
                  </a:lnTo>
                  <a:lnTo>
                    <a:pt x="260638" y="1191900"/>
                  </a:lnTo>
                  <a:cubicBezTo>
                    <a:pt x="260638" y="1191900"/>
                    <a:pt x="260638" y="1191900"/>
                    <a:pt x="260638" y="1191900"/>
                  </a:cubicBezTo>
                  <a:lnTo>
                    <a:pt x="260638" y="1191900"/>
                  </a:lnTo>
                  <a:lnTo>
                    <a:pt x="212408" y="292259"/>
                  </a:lnTo>
                  <a:lnTo>
                    <a:pt x="0" y="0"/>
                  </a:lnTo>
                  <a:lnTo>
                    <a:pt x="17493" y="283887"/>
                  </a:lnTo>
                  <a:lnTo>
                    <a:pt x="20741" y="335366"/>
                  </a:lnTo>
                  <a:lnTo>
                    <a:pt x="21616" y="347861"/>
                  </a:lnTo>
                  <a:lnTo>
                    <a:pt x="51978" y="821173"/>
                  </a:lnTo>
                  <a:lnTo>
                    <a:pt x="56101" y="887021"/>
                  </a:lnTo>
                  <a:lnTo>
                    <a:pt x="56101" y="887771"/>
                  </a:lnTo>
                  <a:cubicBezTo>
                    <a:pt x="56163" y="888521"/>
                    <a:pt x="56163" y="889271"/>
                    <a:pt x="56101" y="890020"/>
                  </a:cubicBezTo>
                  <a:cubicBezTo>
                    <a:pt x="56163" y="890645"/>
                    <a:pt x="56163" y="891269"/>
                    <a:pt x="56101" y="891894"/>
                  </a:cubicBezTo>
                  <a:cubicBezTo>
                    <a:pt x="55926" y="892507"/>
                    <a:pt x="55676" y="893094"/>
                    <a:pt x="55351" y="893644"/>
                  </a:cubicBezTo>
                  <a:lnTo>
                    <a:pt x="54227" y="895393"/>
                  </a:lnTo>
                  <a:cubicBezTo>
                    <a:pt x="54227" y="895393"/>
                    <a:pt x="54227" y="895393"/>
                    <a:pt x="54227" y="895393"/>
                  </a:cubicBezTo>
                  <a:cubicBezTo>
                    <a:pt x="54227" y="895393"/>
                    <a:pt x="54227" y="895393"/>
                    <a:pt x="53352" y="896018"/>
                  </a:cubicBezTo>
                  <a:lnTo>
                    <a:pt x="51853" y="897017"/>
                  </a:lnTo>
                  <a:cubicBezTo>
                    <a:pt x="51490" y="897117"/>
                    <a:pt x="51103" y="897117"/>
                    <a:pt x="50728" y="897017"/>
                  </a:cubicBezTo>
                  <a:lnTo>
                    <a:pt x="70970" y="1212267"/>
                  </a:lnTo>
                  <a:lnTo>
                    <a:pt x="70970" y="1212267"/>
                  </a:lnTo>
                  <a:cubicBezTo>
                    <a:pt x="70970" y="1212267"/>
                    <a:pt x="70970" y="1212267"/>
                    <a:pt x="70970" y="1212892"/>
                  </a:cubicBezTo>
                  <a:lnTo>
                    <a:pt x="223903" y="1434928"/>
                  </a:lnTo>
                  <a:lnTo>
                    <a:pt x="225903" y="1433803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37563D6F-B108-4CB5-8289-B328F7923819}"/>
                </a:ext>
              </a:extLst>
            </p:cNvPr>
            <p:cNvSpPr/>
            <p:nvPr/>
          </p:nvSpPr>
          <p:spPr>
            <a:xfrm>
              <a:off x="8454627" y="5674119"/>
              <a:ext cx="727310" cy="942374"/>
            </a:xfrm>
            <a:custGeom>
              <a:avLst/>
              <a:gdLst>
                <a:gd name="connsiteX0" fmla="*/ 235898 w 727310"/>
                <a:gd name="connsiteY0" fmla="*/ 728959 h 942374"/>
                <a:gd name="connsiteX1" fmla="*/ 235898 w 727310"/>
                <a:gd name="connsiteY1" fmla="*/ 726586 h 942374"/>
                <a:gd name="connsiteX2" fmla="*/ 235898 w 727310"/>
                <a:gd name="connsiteY2" fmla="*/ 724711 h 942374"/>
                <a:gd name="connsiteX3" fmla="*/ 236773 w 727310"/>
                <a:gd name="connsiteY3" fmla="*/ 722962 h 942374"/>
                <a:gd name="connsiteX4" fmla="*/ 237647 w 727310"/>
                <a:gd name="connsiteY4" fmla="*/ 721088 h 942374"/>
                <a:gd name="connsiteX5" fmla="*/ 238647 w 727310"/>
                <a:gd name="connsiteY5" fmla="*/ 720088 h 942374"/>
                <a:gd name="connsiteX6" fmla="*/ 240396 w 727310"/>
                <a:gd name="connsiteY6" fmla="*/ 718464 h 942374"/>
                <a:gd name="connsiteX7" fmla="*/ 240396 w 727310"/>
                <a:gd name="connsiteY7" fmla="*/ 718464 h 942374"/>
                <a:gd name="connsiteX8" fmla="*/ 504157 w 727310"/>
                <a:gd name="connsiteY8" fmla="*/ 564400 h 942374"/>
                <a:gd name="connsiteX9" fmla="*/ 490413 w 727310"/>
                <a:gd name="connsiteY9" fmla="*/ 366854 h 942374"/>
                <a:gd name="connsiteX10" fmla="*/ 490413 w 727310"/>
                <a:gd name="connsiteY10" fmla="*/ 366854 h 942374"/>
                <a:gd name="connsiteX11" fmla="*/ 490413 w 727310"/>
                <a:gd name="connsiteY11" fmla="*/ 364105 h 942374"/>
                <a:gd name="connsiteX12" fmla="*/ 490413 w 727310"/>
                <a:gd name="connsiteY12" fmla="*/ 362730 h 942374"/>
                <a:gd name="connsiteX13" fmla="*/ 491412 w 727310"/>
                <a:gd name="connsiteY13" fmla="*/ 360731 h 942374"/>
                <a:gd name="connsiteX14" fmla="*/ 492162 w 727310"/>
                <a:gd name="connsiteY14" fmla="*/ 359107 h 942374"/>
                <a:gd name="connsiteX15" fmla="*/ 493162 w 727310"/>
                <a:gd name="connsiteY15" fmla="*/ 358107 h 942374"/>
                <a:gd name="connsiteX16" fmla="*/ 494911 w 727310"/>
                <a:gd name="connsiteY16" fmla="*/ 356483 h 942374"/>
                <a:gd name="connsiteX17" fmla="*/ 494911 w 727310"/>
                <a:gd name="connsiteY17" fmla="*/ 356483 h 942374"/>
                <a:gd name="connsiteX18" fmla="*/ 727311 w 727310"/>
                <a:gd name="connsiteY18" fmla="*/ 222037 h 942374"/>
                <a:gd name="connsiteX19" fmla="*/ 574377 w 727310"/>
                <a:gd name="connsiteY19" fmla="*/ 0 h 942374"/>
                <a:gd name="connsiteX20" fmla="*/ 574377 w 727310"/>
                <a:gd name="connsiteY20" fmla="*/ 0 h 942374"/>
                <a:gd name="connsiteX21" fmla="*/ 574377 w 727310"/>
                <a:gd name="connsiteY21" fmla="*/ 0 h 942374"/>
                <a:gd name="connsiteX22" fmla="*/ 144688 w 727310"/>
                <a:gd name="connsiteY22" fmla="*/ 244902 h 942374"/>
                <a:gd name="connsiteX23" fmla="*/ 144688 w 727310"/>
                <a:gd name="connsiteY23" fmla="*/ 246652 h 942374"/>
                <a:gd name="connsiteX24" fmla="*/ 144688 w 727310"/>
                <a:gd name="connsiteY24" fmla="*/ 246652 h 942374"/>
                <a:gd name="connsiteX25" fmla="*/ 144688 w 727310"/>
                <a:gd name="connsiteY25" fmla="*/ 248901 h 942374"/>
                <a:gd name="connsiteX26" fmla="*/ 144688 w 727310"/>
                <a:gd name="connsiteY26" fmla="*/ 250900 h 942374"/>
                <a:gd name="connsiteX27" fmla="*/ 143938 w 727310"/>
                <a:gd name="connsiteY27" fmla="*/ 252649 h 942374"/>
                <a:gd name="connsiteX28" fmla="*/ 143063 w 727310"/>
                <a:gd name="connsiteY28" fmla="*/ 254399 h 942374"/>
                <a:gd name="connsiteX29" fmla="*/ 141814 w 727310"/>
                <a:gd name="connsiteY29" fmla="*/ 255648 h 942374"/>
                <a:gd name="connsiteX30" fmla="*/ 140314 w 727310"/>
                <a:gd name="connsiteY30" fmla="*/ 257023 h 942374"/>
                <a:gd name="connsiteX31" fmla="*/ 140314 w 727310"/>
                <a:gd name="connsiteY31" fmla="*/ 257023 h 942374"/>
                <a:gd name="connsiteX32" fmla="*/ 117199 w 727310"/>
                <a:gd name="connsiteY32" fmla="*/ 270143 h 942374"/>
                <a:gd name="connsiteX33" fmla="*/ 117199 w 727310"/>
                <a:gd name="connsiteY33" fmla="*/ 270143 h 942374"/>
                <a:gd name="connsiteX34" fmla="*/ 113201 w 727310"/>
                <a:gd name="connsiteY34" fmla="*/ 272392 h 942374"/>
                <a:gd name="connsiteX35" fmla="*/ 113201 w 727310"/>
                <a:gd name="connsiteY35" fmla="*/ 272392 h 942374"/>
                <a:gd name="connsiteX36" fmla="*/ 0 w 727310"/>
                <a:gd name="connsiteY36" fmla="*/ 336741 h 942374"/>
                <a:gd name="connsiteX37" fmla="*/ 14744 w 727310"/>
                <a:gd name="connsiteY37" fmla="*/ 359357 h 942374"/>
                <a:gd name="connsiteX38" fmla="*/ 14744 w 727310"/>
                <a:gd name="connsiteY38" fmla="*/ 360107 h 942374"/>
                <a:gd name="connsiteX39" fmla="*/ 15368 w 727310"/>
                <a:gd name="connsiteY39" fmla="*/ 361106 h 942374"/>
                <a:gd name="connsiteX40" fmla="*/ 15368 w 727310"/>
                <a:gd name="connsiteY40" fmla="*/ 361106 h 942374"/>
                <a:gd name="connsiteX41" fmla="*/ 15368 w 727310"/>
                <a:gd name="connsiteY41" fmla="*/ 362106 h 942374"/>
                <a:gd name="connsiteX42" fmla="*/ 15368 w 727310"/>
                <a:gd name="connsiteY42" fmla="*/ 363855 h 942374"/>
                <a:gd name="connsiteX43" fmla="*/ 15368 w 727310"/>
                <a:gd name="connsiteY43" fmla="*/ 363855 h 942374"/>
                <a:gd name="connsiteX44" fmla="*/ 27863 w 727310"/>
                <a:gd name="connsiteY44" fmla="*/ 488055 h 942374"/>
                <a:gd name="connsiteX45" fmla="*/ 91960 w 727310"/>
                <a:gd name="connsiteY45" fmla="*/ 587141 h 942374"/>
                <a:gd name="connsiteX46" fmla="*/ 91960 w 727310"/>
                <a:gd name="connsiteY46" fmla="*/ 587891 h 942374"/>
                <a:gd name="connsiteX47" fmla="*/ 92710 w 727310"/>
                <a:gd name="connsiteY47" fmla="*/ 589765 h 942374"/>
                <a:gd name="connsiteX48" fmla="*/ 92710 w 727310"/>
                <a:gd name="connsiteY48" fmla="*/ 591764 h 942374"/>
                <a:gd name="connsiteX49" fmla="*/ 92710 w 727310"/>
                <a:gd name="connsiteY49" fmla="*/ 592514 h 942374"/>
                <a:gd name="connsiteX50" fmla="*/ 125446 w 727310"/>
                <a:gd name="connsiteY50" fmla="*/ 942374 h 942374"/>
                <a:gd name="connsiteX51" fmla="*/ 246893 w 727310"/>
                <a:gd name="connsiteY51" fmla="*/ 870903 h 942374"/>
                <a:gd name="connsiteX52" fmla="*/ 234399 w 727310"/>
                <a:gd name="connsiteY52" fmla="*/ 727585 h 94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727310" h="942374">
                  <a:moveTo>
                    <a:pt x="235898" y="728959"/>
                  </a:moveTo>
                  <a:cubicBezTo>
                    <a:pt x="235836" y="728172"/>
                    <a:pt x="235836" y="727373"/>
                    <a:pt x="235898" y="726586"/>
                  </a:cubicBezTo>
                  <a:cubicBezTo>
                    <a:pt x="235836" y="725961"/>
                    <a:pt x="235836" y="725336"/>
                    <a:pt x="235898" y="724711"/>
                  </a:cubicBezTo>
                  <a:lnTo>
                    <a:pt x="236773" y="722962"/>
                  </a:lnTo>
                  <a:cubicBezTo>
                    <a:pt x="237010" y="722312"/>
                    <a:pt x="237310" y="721688"/>
                    <a:pt x="237647" y="721088"/>
                  </a:cubicBezTo>
                  <a:lnTo>
                    <a:pt x="238647" y="720088"/>
                  </a:lnTo>
                  <a:cubicBezTo>
                    <a:pt x="239134" y="719451"/>
                    <a:pt x="239721" y="718901"/>
                    <a:pt x="240396" y="718464"/>
                  </a:cubicBezTo>
                  <a:lnTo>
                    <a:pt x="240396" y="718464"/>
                  </a:lnTo>
                  <a:lnTo>
                    <a:pt x="504157" y="564400"/>
                  </a:lnTo>
                  <a:lnTo>
                    <a:pt x="490413" y="366854"/>
                  </a:lnTo>
                  <a:lnTo>
                    <a:pt x="490413" y="366854"/>
                  </a:lnTo>
                  <a:cubicBezTo>
                    <a:pt x="490351" y="365942"/>
                    <a:pt x="490351" y="365017"/>
                    <a:pt x="490413" y="364105"/>
                  </a:cubicBezTo>
                  <a:cubicBezTo>
                    <a:pt x="490413" y="364105"/>
                    <a:pt x="490413" y="363105"/>
                    <a:pt x="490413" y="362730"/>
                  </a:cubicBezTo>
                  <a:cubicBezTo>
                    <a:pt x="490675" y="362031"/>
                    <a:pt x="491000" y="361356"/>
                    <a:pt x="491412" y="360731"/>
                  </a:cubicBezTo>
                  <a:cubicBezTo>
                    <a:pt x="491613" y="360169"/>
                    <a:pt x="491862" y="359619"/>
                    <a:pt x="492162" y="359107"/>
                  </a:cubicBezTo>
                  <a:cubicBezTo>
                    <a:pt x="492162" y="359107"/>
                    <a:pt x="492912" y="358482"/>
                    <a:pt x="493162" y="358107"/>
                  </a:cubicBezTo>
                  <a:cubicBezTo>
                    <a:pt x="493687" y="357495"/>
                    <a:pt x="494262" y="356958"/>
                    <a:pt x="494911" y="356483"/>
                  </a:cubicBezTo>
                  <a:lnTo>
                    <a:pt x="494911" y="356483"/>
                  </a:lnTo>
                  <a:lnTo>
                    <a:pt x="727311" y="222037"/>
                  </a:lnTo>
                  <a:lnTo>
                    <a:pt x="574377" y="0"/>
                  </a:lnTo>
                  <a:lnTo>
                    <a:pt x="574377" y="0"/>
                  </a:lnTo>
                  <a:lnTo>
                    <a:pt x="574377" y="0"/>
                  </a:lnTo>
                  <a:lnTo>
                    <a:pt x="144688" y="244902"/>
                  </a:lnTo>
                  <a:lnTo>
                    <a:pt x="144688" y="246652"/>
                  </a:lnTo>
                  <a:cubicBezTo>
                    <a:pt x="144688" y="246652"/>
                    <a:pt x="144688" y="246652"/>
                    <a:pt x="144688" y="246652"/>
                  </a:cubicBezTo>
                  <a:cubicBezTo>
                    <a:pt x="144812" y="247402"/>
                    <a:pt x="144812" y="248151"/>
                    <a:pt x="144688" y="248901"/>
                  </a:cubicBezTo>
                  <a:cubicBezTo>
                    <a:pt x="144688" y="249651"/>
                    <a:pt x="144688" y="250275"/>
                    <a:pt x="144688" y="250900"/>
                  </a:cubicBezTo>
                  <a:cubicBezTo>
                    <a:pt x="144488" y="251500"/>
                    <a:pt x="144238" y="252087"/>
                    <a:pt x="143938" y="252649"/>
                  </a:cubicBezTo>
                  <a:cubicBezTo>
                    <a:pt x="143938" y="253274"/>
                    <a:pt x="143938" y="253899"/>
                    <a:pt x="143063" y="254399"/>
                  </a:cubicBezTo>
                  <a:lnTo>
                    <a:pt x="141814" y="255648"/>
                  </a:lnTo>
                  <a:lnTo>
                    <a:pt x="140314" y="257023"/>
                  </a:lnTo>
                  <a:lnTo>
                    <a:pt x="140314" y="257023"/>
                  </a:lnTo>
                  <a:lnTo>
                    <a:pt x="117199" y="270143"/>
                  </a:lnTo>
                  <a:lnTo>
                    <a:pt x="117199" y="270143"/>
                  </a:lnTo>
                  <a:lnTo>
                    <a:pt x="113201" y="272392"/>
                  </a:lnTo>
                  <a:lnTo>
                    <a:pt x="113201" y="272392"/>
                  </a:lnTo>
                  <a:lnTo>
                    <a:pt x="0" y="336741"/>
                  </a:lnTo>
                  <a:lnTo>
                    <a:pt x="14744" y="359357"/>
                  </a:lnTo>
                  <a:lnTo>
                    <a:pt x="14744" y="360107"/>
                  </a:lnTo>
                  <a:cubicBezTo>
                    <a:pt x="14981" y="360419"/>
                    <a:pt x="15193" y="360756"/>
                    <a:pt x="15368" y="361106"/>
                  </a:cubicBezTo>
                  <a:lnTo>
                    <a:pt x="15368" y="361106"/>
                  </a:lnTo>
                  <a:cubicBezTo>
                    <a:pt x="15368" y="361106"/>
                    <a:pt x="15368" y="361731"/>
                    <a:pt x="15368" y="362106"/>
                  </a:cubicBezTo>
                  <a:lnTo>
                    <a:pt x="15368" y="363855"/>
                  </a:lnTo>
                  <a:cubicBezTo>
                    <a:pt x="15368" y="363855"/>
                    <a:pt x="15368" y="363855"/>
                    <a:pt x="15368" y="363855"/>
                  </a:cubicBezTo>
                  <a:lnTo>
                    <a:pt x="27863" y="488055"/>
                  </a:lnTo>
                  <a:lnTo>
                    <a:pt x="91960" y="587141"/>
                  </a:lnTo>
                  <a:lnTo>
                    <a:pt x="91960" y="587891"/>
                  </a:lnTo>
                  <a:cubicBezTo>
                    <a:pt x="92285" y="588478"/>
                    <a:pt x="92535" y="589115"/>
                    <a:pt x="92710" y="589765"/>
                  </a:cubicBezTo>
                  <a:cubicBezTo>
                    <a:pt x="92747" y="590427"/>
                    <a:pt x="92747" y="591102"/>
                    <a:pt x="92710" y="591764"/>
                  </a:cubicBezTo>
                  <a:cubicBezTo>
                    <a:pt x="92710" y="591764"/>
                    <a:pt x="92710" y="591764"/>
                    <a:pt x="92710" y="592514"/>
                  </a:cubicBezTo>
                  <a:lnTo>
                    <a:pt x="125446" y="942374"/>
                  </a:lnTo>
                  <a:lnTo>
                    <a:pt x="246893" y="870903"/>
                  </a:lnTo>
                  <a:lnTo>
                    <a:pt x="234399" y="727585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FC674023-64D1-44A6-8AB9-73C70C3C8B6F}"/>
                </a:ext>
              </a:extLst>
            </p:cNvPr>
            <p:cNvSpPr/>
            <p:nvPr/>
          </p:nvSpPr>
          <p:spPr>
            <a:xfrm>
              <a:off x="8964907" y="6058466"/>
              <a:ext cx="140064" cy="258147"/>
            </a:xfrm>
            <a:custGeom>
              <a:avLst/>
              <a:gdLst>
                <a:gd name="connsiteX0" fmla="*/ 12744 w 140064"/>
                <a:gd name="connsiteY0" fmla="*/ 185426 h 258147"/>
                <a:gd name="connsiteX1" fmla="*/ 12744 w 140064"/>
                <a:gd name="connsiteY1" fmla="*/ 185426 h 258147"/>
                <a:gd name="connsiteX2" fmla="*/ 12744 w 140064"/>
                <a:gd name="connsiteY2" fmla="*/ 188175 h 258147"/>
                <a:gd name="connsiteX3" fmla="*/ 12744 w 140064"/>
                <a:gd name="connsiteY3" fmla="*/ 189550 h 258147"/>
                <a:gd name="connsiteX4" fmla="*/ 11870 w 140064"/>
                <a:gd name="connsiteY4" fmla="*/ 191424 h 258147"/>
                <a:gd name="connsiteX5" fmla="*/ 11120 w 140064"/>
                <a:gd name="connsiteY5" fmla="*/ 193173 h 258147"/>
                <a:gd name="connsiteX6" fmla="*/ 11120 w 140064"/>
                <a:gd name="connsiteY6" fmla="*/ 193173 h 258147"/>
                <a:gd name="connsiteX7" fmla="*/ 54477 w 140064"/>
                <a:gd name="connsiteY7" fmla="*/ 258147 h 258147"/>
                <a:gd name="connsiteX8" fmla="*/ 54477 w 140064"/>
                <a:gd name="connsiteY8" fmla="*/ 258147 h 258147"/>
                <a:gd name="connsiteX9" fmla="*/ 140064 w 140064"/>
                <a:gd name="connsiteY9" fmla="*/ 208167 h 258147"/>
                <a:gd name="connsiteX10" fmla="*/ 0 w 140064"/>
                <a:gd name="connsiteY10" fmla="*/ 0 h 25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0064" h="258147">
                  <a:moveTo>
                    <a:pt x="12744" y="185426"/>
                  </a:moveTo>
                  <a:lnTo>
                    <a:pt x="12744" y="185426"/>
                  </a:lnTo>
                  <a:cubicBezTo>
                    <a:pt x="12795" y="186338"/>
                    <a:pt x="12795" y="187263"/>
                    <a:pt x="12744" y="188175"/>
                  </a:cubicBezTo>
                  <a:cubicBezTo>
                    <a:pt x="12744" y="188175"/>
                    <a:pt x="12744" y="189175"/>
                    <a:pt x="12744" y="189550"/>
                  </a:cubicBezTo>
                  <a:cubicBezTo>
                    <a:pt x="12582" y="190224"/>
                    <a:pt x="12282" y="190861"/>
                    <a:pt x="11870" y="191424"/>
                  </a:cubicBezTo>
                  <a:cubicBezTo>
                    <a:pt x="11695" y="192036"/>
                    <a:pt x="11445" y="192623"/>
                    <a:pt x="11120" y="193173"/>
                  </a:cubicBezTo>
                  <a:lnTo>
                    <a:pt x="11120" y="193173"/>
                  </a:lnTo>
                  <a:lnTo>
                    <a:pt x="54477" y="258147"/>
                  </a:lnTo>
                  <a:lnTo>
                    <a:pt x="54477" y="258147"/>
                  </a:lnTo>
                  <a:lnTo>
                    <a:pt x="140064" y="208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05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A61258CB-465B-48BD-8A4D-3BD0B836DA91}"/>
                </a:ext>
              </a:extLst>
            </p:cNvPr>
            <p:cNvSpPr/>
            <p:nvPr/>
          </p:nvSpPr>
          <p:spPr>
            <a:xfrm>
              <a:off x="8959534" y="4222948"/>
              <a:ext cx="643471" cy="524665"/>
            </a:xfrm>
            <a:custGeom>
              <a:avLst/>
              <a:gdLst>
                <a:gd name="connsiteX0" fmla="*/ 422317 w 643471"/>
                <a:gd name="connsiteY0" fmla="*/ 0 h 524665"/>
                <a:gd name="connsiteX1" fmla="*/ 28113 w 643471"/>
                <a:gd name="connsiteY1" fmla="*/ 210666 h 524665"/>
                <a:gd name="connsiteX2" fmla="*/ 7872 w 643471"/>
                <a:gd name="connsiteY2" fmla="*/ 221412 h 524665"/>
                <a:gd name="connsiteX3" fmla="*/ 5872 w 643471"/>
                <a:gd name="connsiteY3" fmla="*/ 222536 h 524665"/>
                <a:gd name="connsiteX4" fmla="*/ 0 w 643471"/>
                <a:gd name="connsiteY4" fmla="*/ 225660 h 524665"/>
                <a:gd name="connsiteX5" fmla="*/ 125 w 643471"/>
                <a:gd name="connsiteY5" fmla="*/ 229159 h 524665"/>
                <a:gd name="connsiteX6" fmla="*/ 215407 w 643471"/>
                <a:gd name="connsiteY6" fmla="*/ 524666 h 524665"/>
                <a:gd name="connsiteX7" fmla="*/ 643472 w 643471"/>
                <a:gd name="connsiteY7" fmla="*/ 290884 h 524665"/>
                <a:gd name="connsiteX8" fmla="*/ 422317 w 643471"/>
                <a:gd name="connsiteY8" fmla="*/ 0 h 52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3471" h="524665">
                  <a:moveTo>
                    <a:pt x="422317" y="0"/>
                  </a:moveTo>
                  <a:lnTo>
                    <a:pt x="28113" y="210666"/>
                  </a:lnTo>
                  <a:lnTo>
                    <a:pt x="7872" y="221412"/>
                  </a:lnTo>
                  <a:lnTo>
                    <a:pt x="5872" y="222536"/>
                  </a:lnTo>
                  <a:lnTo>
                    <a:pt x="0" y="225660"/>
                  </a:lnTo>
                  <a:lnTo>
                    <a:pt x="125" y="229159"/>
                  </a:lnTo>
                  <a:lnTo>
                    <a:pt x="215407" y="524666"/>
                  </a:lnTo>
                  <a:lnTo>
                    <a:pt x="643472" y="290884"/>
                  </a:lnTo>
                  <a:lnTo>
                    <a:pt x="422317" y="0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2A6AE354-2940-4953-97DE-3BF976BA003E}"/>
                </a:ext>
              </a:extLst>
            </p:cNvPr>
            <p:cNvSpPr/>
            <p:nvPr/>
          </p:nvSpPr>
          <p:spPr>
            <a:xfrm>
              <a:off x="9176565" y="4517456"/>
              <a:ext cx="455678" cy="1129299"/>
            </a:xfrm>
            <a:custGeom>
              <a:avLst/>
              <a:gdLst>
                <a:gd name="connsiteX0" fmla="*/ 454803 w 455678"/>
                <a:gd name="connsiteY0" fmla="*/ 893893 h 1129299"/>
                <a:gd name="connsiteX1" fmla="*/ 453179 w 455678"/>
                <a:gd name="connsiteY1" fmla="*/ 842414 h 1129299"/>
                <a:gd name="connsiteX2" fmla="*/ 451930 w 455678"/>
                <a:gd name="connsiteY2" fmla="*/ 800556 h 1129299"/>
                <a:gd name="connsiteX3" fmla="*/ 426941 w 455678"/>
                <a:gd name="connsiteY3" fmla="*/ 0 h 1129299"/>
                <a:gd name="connsiteX4" fmla="*/ 0 w 455678"/>
                <a:gd name="connsiteY4" fmla="*/ 233657 h 1129299"/>
                <a:gd name="connsiteX5" fmla="*/ 48104 w 455678"/>
                <a:gd name="connsiteY5" fmla="*/ 1129299 h 1129299"/>
                <a:gd name="connsiteX6" fmla="*/ 455678 w 455678"/>
                <a:gd name="connsiteY6" fmla="*/ 896143 h 1129299"/>
                <a:gd name="connsiteX7" fmla="*/ 454803 w 455678"/>
                <a:gd name="connsiteY7" fmla="*/ 893893 h 112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5678" h="1129299">
                  <a:moveTo>
                    <a:pt x="454803" y="893893"/>
                  </a:moveTo>
                  <a:lnTo>
                    <a:pt x="453179" y="842414"/>
                  </a:lnTo>
                  <a:lnTo>
                    <a:pt x="451930" y="800556"/>
                  </a:lnTo>
                  <a:lnTo>
                    <a:pt x="426941" y="0"/>
                  </a:lnTo>
                  <a:lnTo>
                    <a:pt x="0" y="233657"/>
                  </a:lnTo>
                  <a:lnTo>
                    <a:pt x="48104" y="1129299"/>
                  </a:lnTo>
                  <a:lnTo>
                    <a:pt x="455678" y="896143"/>
                  </a:lnTo>
                  <a:cubicBezTo>
                    <a:pt x="455266" y="895443"/>
                    <a:pt x="454966" y="894681"/>
                    <a:pt x="454803" y="8938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6C53031F-EA13-4B9C-BD66-FA39FF3DB722}"/>
                </a:ext>
              </a:extLst>
            </p:cNvPr>
            <p:cNvSpPr/>
            <p:nvPr/>
          </p:nvSpPr>
          <p:spPr>
            <a:xfrm>
              <a:off x="8661163" y="3752386"/>
              <a:ext cx="1532587" cy="1716940"/>
            </a:xfrm>
            <a:custGeom>
              <a:avLst/>
              <a:gdLst>
                <a:gd name="connsiteX0" fmla="*/ 325109 w 1532587"/>
                <a:gd name="connsiteY0" fmla="*/ 658113 h 1716940"/>
                <a:gd name="connsiteX1" fmla="*/ 719314 w 1532587"/>
                <a:gd name="connsiteY1" fmla="*/ 447572 h 1716940"/>
                <a:gd name="connsiteX2" fmla="*/ 719314 w 1532587"/>
                <a:gd name="connsiteY2" fmla="*/ 447572 h 1716940"/>
                <a:gd name="connsiteX3" fmla="*/ 721063 w 1532587"/>
                <a:gd name="connsiteY3" fmla="*/ 447572 h 1716940"/>
                <a:gd name="connsiteX4" fmla="*/ 722688 w 1532587"/>
                <a:gd name="connsiteY4" fmla="*/ 447572 h 1716940"/>
                <a:gd name="connsiteX5" fmla="*/ 724187 w 1532587"/>
                <a:gd name="connsiteY5" fmla="*/ 447572 h 1716940"/>
                <a:gd name="connsiteX6" fmla="*/ 726061 w 1532587"/>
                <a:gd name="connsiteY6" fmla="*/ 447572 h 1716940"/>
                <a:gd name="connsiteX7" fmla="*/ 727311 w 1532587"/>
                <a:gd name="connsiteY7" fmla="*/ 448446 h 1716940"/>
                <a:gd name="connsiteX8" fmla="*/ 728935 w 1532587"/>
                <a:gd name="connsiteY8" fmla="*/ 449946 h 1716940"/>
                <a:gd name="connsiteX9" fmla="*/ 728935 w 1532587"/>
                <a:gd name="connsiteY9" fmla="*/ 449946 h 1716940"/>
                <a:gd name="connsiteX10" fmla="*/ 957586 w 1532587"/>
                <a:gd name="connsiteY10" fmla="*/ 750576 h 1716940"/>
                <a:gd name="connsiteX11" fmla="*/ 958211 w 1532587"/>
                <a:gd name="connsiteY11" fmla="*/ 751950 h 1716940"/>
                <a:gd name="connsiteX12" fmla="*/ 959210 w 1532587"/>
                <a:gd name="connsiteY12" fmla="*/ 753824 h 1716940"/>
                <a:gd name="connsiteX13" fmla="*/ 959210 w 1532587"/>
                <a:gd name="connsiteY13" fmla="*/ 756198 h 1716940"/>
                <a:gd name="connsiteX14" fmla="*/ 959210 w 1532587"/>
                <a:gd name="connsiteY14" fmla="*/ 757573 h 1716940"/>
                <a:gd name="connsiteX15" fmla="*/ 984200 w 1532587"/>
                <a:gd name="connsiteY15" fmla="*/ 1560753 h 1716940"/>
                <a:gd name="connsiteX16" fmla="*/ 1098275 w 1532587"/>
                <a:gd name="connsiteY16" fmla="*/ 1716940 h 1716940"/>
                <a:gd name="connsiteX17" fmla="*/ 1532588 w 1532587"/>
                <a:gd name="connsiteY17" fmla="*/ 1467040 h 1716940"/>
                <a:gd name="connsiteX18" fmla="*/ 414321 w 1532587"/>
                <a:gd name="connsiteY18" fmla="*/ 0 h 1716940"/>
                <a:gd name="connsiteX19" fmla="*/ 376837 w 1532587"/>
                <a:gd name="connsiteY19" fmla="*/ 19242 h 1716940"/>
                <a:gd name="connsiteX20" fmla="*/ 60724 w 1532587"/>
                <a:gd name="connsiteY20" fmla="*/ 182552 h 1716940"/>
                <a:gd name="connsiteX21" fmla="*/ 0 w 1532587"/>
                <a:gd name="connsiteY21" fmla="*/ 213915 h 1716940"/>
                <a:gd name="connsiteX22" fmla="*/ 750 w 1532587"/>
                <a:gd name="connsiteY22" fmla="*/ 214914 h 171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32587" h="1716940">
                  <a:moveTo>
                    <a:pt x="325109" y="658113"/>
                  </a:moveTo>
                  <a:lnTo>
                    <a:pt x="719314" y="447572"/>
                  </a:lnTo>
                  <a:lnTo>
                    <a:pt x="719314" y="447572"/>
                  </a:lnTo>
                  <a:lnTo>
                    <a:pt x="721063" y="447572"/>
                  </a:lnTo>
                  <a:lnTo>
                    <a:pt x="722688" y="447572"/>
                  </a:lnTo>
                  <a:lnTo>
                    <a:pt x="724187" y="447572"/>
                  </a:lnTo>
                  <a:cubicBezTo>
                    <a:pt x="724812" y="447459"/>
                    <a:pt x="725437" y="447459"/>
                    <a:pt x="726061" y="447572"/>
                  </a:cubicBezTo>
                  <a:lnTo>
                    <a:pt x="727311" y="448446"/>
                  </a:lnTo>
                  <a:cubicBezTo>
                    <a:pt x="727886" y="448909"/>
                    <a:pt x="728423" y="449408"/>
                    <a:pt x="728935" y="449946"/>
                  </a:cubicBezTo>
                  <a:lnTo>
                    <a:pt x="728935" y="449946"/>
                  </a:lnTo>
                  <a:lnTo>
                    <a:pt x="957586" y="750576"/>
                  </a:lnTo>
                  <a:cubicBezTo>
                    <a:pt x="957824" y="751025"/>
                    <a:pt x="958023" y="751488"/>
                    <a:pt x="958211" y="751950"/>
                  </a:cubicBezTo>
                  <a:cubicBezTo>
                    <a:pt x="958623" y="752537"/>
                    <a:pt x="958948" y="753162"/>
                    <a:pt x="959210" y="753824"/>
                  </a:cubicBezTo>
                  <a:cubicBezTo>
                    <a:pt x="959286" y="754612"/>
                    <a:pt x="959286" y="755411"/>
                    <a:pt x="959210" y="756198"/>
                  </a:cubicBezTo>
                  <a:cubicBezTo>
                    <a:pt x="959286" y="756648"/>
                    <a:pt x="959286" y="757123"/>
                    <a:pt x="959210" y="757573"/>
                  </a:cubicBezTo>
                  <a:lnTo>
                    <a:pt x="984200" y="1560753"/>
                  </a:lnTo>
                  <a:lnTo>
                    <a:pt x="1098275" y="1716940"/>
                  </a:lnTo>
                  <a:lnTo>
                    <a:pt x="1532588" y="1467040"/>
                  </a:lnTo>
                  <a:lnTo>
                    <a:pt x="414321" y="0"/>
                  </a:lnTo>
                  <a:lnTo>
                    <a:pt x="376837" y="19242"/>
                  </a:lnTo>
                  <a:lnTo>
                    <a:pt x="60724" y="182552"/>
                  </a:lnTo>
                  <a:lnTo>
                    <a:pt x="0" y="213915"/>
                  </a:lnTo>
                  <a:lnTo>
                    <a:pt x="750" y="214914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70B9B5BD-CC6E-43EE-A248-B5C4C5EDBB8C}"/>
                </a:ext>
              </a:extLst>
            </p:cNvPr>
            <p:cNvSpPr/>
            <p:nvPr/>
          </p:nvSpPr>
          <p:spPr>
            <a:xfrm>
              <a:off x="8710142" y="6421821"/>
              <a:ext cx="56600" cy="114704"/>
            </a:xfrm>
            <a:custGeom>
              <a:avLst/>
              <a:gdLst>
                <a:gd name="connsiteX0" fmla="*/ 9746 w 56600"/>
                <a:gd name="connsiteY0" fmla="*/ 114705 h 114704"/>
                <a:gd name="connsiteX1" fmla="*/ 56601 w 56600"/>
                <a:gd name="connsiteY1" fmla="*/ 87090 h 114704"/>
                <a:gd name="connsiteX2" fmla="*/ 0 w 56600"/>
                <a:gd name="connsiteY2" fmla="*/ 0 h 114704"/>
                <a:gd name="connsiteX3" fmla="*/ 9746 w 56600"/>
                <a:gd name="connsiteY3" fmla="*/ 114705 h 11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00" h="114704">
                  <a:moveTo>
                    <a:pt x="9746" y="114705"/>
                  </a:moveTo>
                  <a:lnTo>
                    <a:pt x="56601" y="87090"/>
                  </a:lnTo>
                  <a:lnTo>
                    <a:pt x="0" y="0"/>
                  </a:lnTo>
                  <a:lnTo>
                    <a:pt x="9746" y="114705"/>
                  </a:lnTo>
                  <a:close/>
                </a:path>
              </a:pathLst>
            </a:custGeom>
            <a:solidFill>
              <a:srgbClr val="E8E7E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F2EFC6CC-4504-4AAE-8748-E66A42324A20}"/>
                </a:ext>
              </a:extLst>
            </p:cNvPr>
            <p:cNvSpPr/>
            <p:nvPr/>
          </p:nvSpPr>
          <p:spPr>
            <a:xfrm>
              <a:off x="8182745" y="4052641"/>
              <a:ext cx="227776" cy="132072"/>
            </a:xfrm>
            <a:custGeom>
              <a:avLst/>
              <a:gdLst>
                <a:gd name="connsiteX0" fmla="*/ 211534 w 227776"/>
                <a:gd name="connsiteY0" fmla="*/ 0 h 132072"/>
                <a:gd name="connsiteX1" fmla="*/ 0 w 227776"/>
                <a:gd name="connsiteY1" fmla="*/ 109082 h 132072"/>
                <a:gd name="connsiteX2" fmla="*/ 16118 w 227776"/>
                <a:gd name="connsiteY2" fmla="*/ 132072 h 132072"/>
                <a:gd name="connsiteX3" fmla="*/ 227777 w 227776"/>
                <a:gd name="connsiteY3" fmla="*/ 22741 h 132072"/>
                <a:gd name="connsiteX4" fmla="*/ 211534 w 227776"/>
                <a:gd name="connsiteY4" fmla="*/ 0 h 13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776" h="132072">
                  <a:moveTo>
                    <a:pt x="211534" y="0"/>
                  </a:moveTo>
                  <a:lnTo>
                    <a:pt x="0" y="109082"/>
                  </a:lnTo>
                  <a:lnTo>
                    <a:pt x="16118" y="132072"/>
                  </a:lnTo>
                  <a:lnTo>
                    <a:pt x="227777" y="22741"/>
                  </a:lnTo>
                  <a:lnTo>
                    <a:pt x="211534" y="0"/>
                  </a:lnTo>
                  <a:close/>
                </a:path>
              </a:pathLst>
            </a:custGeom>
            <a:solidFill>
              <a:srgbClr val="E8E7E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AA36D0F2-8425-46FC-95E4-10DAA39E4550}"/>
                </a:ext>
              </a:extLst>
            </p:cNvPr>
            <p:cNvSpPr/>
            <p:nvPr/>
          </p:nvSpPr>
          <p:spPr>
            <a:xfrm>
              <a:off x="9647362" y="5347625"/>
              <a:ext cx="96333" cy="133946"/>
            </a:xfrm>
            <a:custGeom>
              <a:avLst/>
              <a:gdLst>
                <a:gd name="connsiteX0" fmla="*/ 96334 w 96333"/>
                <a:gd name="connsiteY0" fmla="*/ 131697 h 133946"/>
                <a:gd name="connsiteX1" fmla="*/ 0 w 96333"/>
                <a:gd name="connsiteY1" fmla="*/ 0 h 133946"/>
                <a:gd name="connsiteX2" fmla="*/ 250 w 96333"/>
                <a:gd name="connsiteY2" fmla="*/ 7622 h 133946"/>
                <a:gd name="connsiteX3" fmla="*/ 92335 w 96333"/>
                <a:gd name="connsiteY3" fmla="*/ 133946 h 133946"/>
                <a:gd name="connsiteX4" fmla="*/ 96334 w 96333"/>
                <a:gd name="connsiteY4" fmla="*/ 131697 h 133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33" h="133946">
                  <a:moveTo>
                    <a:pt x="96334" y="131697"/>
                  </a:moveTo>
                  <a:lnTo>
                    <a:pt x="0" y="0"/>
                  </a:lnTo>
                  <a:lnTo>
                    <a:pt x="250" y="7622"/>
                  </a:lnTo>
                  <a:lnTo>
                    <a:pt x="92335" y="133946"/>
                  </a:lnTo>
                  <a:lnTo>
                    <a:pt x="96334" y="131697"/>
                  </a:lnTo>
                  <a:close/>
                </a:path>
              </a:pathLst>
            </a:custGeom>
            <a:solidFill>
              <a:srgbClr val="DD2A27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E8690EFF-2BE6-4BC7-82F7-200171490911}"/>
                </a:ext>
              </a:extLst>
            </p:cNvPr>
            <p:cNvSpPr/>
            <p:nvPr/>
          </p:nvSpPr>
          <p:spPr>
            <a:xfrm>
              <a:off x="9647987" y="5390482"/>
              <a:ext cx="209159" cy="315499"/>
            </a:xfrm>
            <a:custGeom>
              <a:avLst/>
              <a:gdLst>
                <a:gd name="connsiteX0" fmla="*/ 149186 w 209159"/>
                <a:gd name="connsiteY0" fmla="*/ 189674 h 315499"/>
                <a:gd name="connsiteX1" fmla="*/ 97958 w 209159"/>
                <a:gd name="connsiteY1" fmla="*/ 119577 h 315499"/>
                <a:gd name="connsiteX2" fmla="*/ 96708 w 209159"/>
                <a:gd name="connsiteY2" fmla="*/ 120327 h 315499"/>
                <a:gd name="connsiteX3" fmla="*/ 94834 w 209159"/>
                <a:gd name="connsiteY3" fmla="*/ 120327 h 315499"/>
                <a:gd name="connsiteX4" fmla="*/ 93710 w 209159"/>
                <a:gd name="connsiteY4" fmla="*/ 120327 h 315499"/>
                <a:gd name="connsiteX5" fmla="*/ 93710 w 209159"/>
                <a:gd name="connsiteY5" fmla="*/ 120327 h 315499"/>
                <a:gd name="connsiteX6" fmla="*/ 91835 w 209159"/>
                <a:gd name="connsiteY6" fmla="*/ 120327 h 315499"/>
                <a:gd name="connsiteX7" fmla="*/ 90211 w 209159"/>
                <a:gd name="connsiteY7" fmla="*/ 120327 h 315499"/>
                <a:gd name="connsiteX8" fmla="*/ 88962 w 209159"/>
                <a:gd name="connsiteY8" fmla="*/ 119327 h 315499"/>
                <a:gd name="connsiteX9" fmla="*/ 87462 w 209159"/>
                <a:gd name="connsiteY9" fmla="*/ 117953 h 315499"/>
                <a:gd name="connsiteX10" fmla="*/ 87462 w 209159"/>
                <a:gd name="connsiteY10" fmla="*/ 117953 h 315499"/>
                <a:gd name="connsiteX11" fmla="*/ 1374 w 209159"/>
                <a:gd name="connsiteY11" fmla="*/ 0 h 315499"/>
                <a:gd name="connsiteX12" fmla="*/ 2124 w 209159"/>
                <a:gd name="connsiteY12" fmla="*/ 20992 h 315499"/>
                <a:gd name="connsiteX13" fmla="*/ 0 w 209159"/>
                <a:gd name="connsiteY13" fmla="*/ 28114 h 315499"/>
                <a:gd name="connsiteX14" fmla="*/ 209160 w 209159"/>
                <a:gd name="connsiteY14" fmla="*/ 315499 h 315499"/>
                <a:gd name="connsiteX15" fmla="*/ 209160 w 209159"/>
                <a:gd name="connsiteY15" fmla="*/ 284137 h 315499"/>
                <a:gd name="connsiteX16" fmla="*/ 150560 w 209159"/>
                <a:gd name="connsiteY16" fmla="*/ 203919 h 315499"/>
                <a:gd name="connsiteX17" fmla="*/ 149186 w 209159"/>
                <a:gd name="connsiteY17" fmla="*/ 189674 h 3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159" h="315499">
                  <a:moveTo>
                    <a:pt x="149186" y="189674"/>
                  </a:moveTo>
                  <a:lnTo>
                    <a:pt x="97958" y="119577"/>
                  </a:lnTo>
                  <a:lnTo>
                    <a:pt x="96708" y="120327"/>
                  </a:lnTo>
                  <a:cubicBezTo>
                    <a:pt x="96084" y="120440"/>
                    <a:pt x="95459" y="120440"/>
                    <a:pt x="94834" y="120327"/>
                  </a:cubicBezTo>
                  <a:lnTo>
                    <a:pt x="93710" y="120327"/>
                  </a:lnTo>
                  <a:lnTo>
                    <a:pt x="93710" y="120327"/>
                  </a:lnTo>
                  <a:lnTo>
                    <a:pt x="91835" y="120327"/>
                  </a:lnTo>
                  <a:lnTo>
                    <a:pt x="90211" y="120327"/>
                  </a:lnTo>
                  <a:lnTo>
                    <a:pt x="88962" y="119327"/>
                  </a:lnTo>
                  <a:cubicBezTo>
                    <a:pt x="88374" y="118965"/>
                    <a:pt x="87874" y="118502"/>
                    <a:pt x="87462" y="117953"/>
                  </a:cubicBezTo>
                  <a:lnTo>
                    <a:pt x="87462" y="117953"/>
                  </a:lnTo>
                  <a:lnTo>
                    <a:pt x="1374" y="0"/>
                  </a:lnTo>
                  <a:lnTo>
                    <a:pt x="2124" y="20992"/>
                  </a:lnTo>
                  <a:cubicBezTo>
                    <a:pt x="2149" y="23528"/>
                    <a:pt x="1412" y="26015"/>
                    <a:pt x="0" y="28114"/>
                  </a:cubicBezTo>
                  <a:lnTo>
                    <a:pt x="209160" y="315499"/>
                  </a:lnTo>
                  <a:lnTo>
                    <a:pt x="209160" y="284137"/>
                  </a:lnTo>
                  <a:lnTo>
                    <a:pt x="150560" y="203919"/>
                  </a:lnTo>
                  <a:cubicBezTo>
                    <a:pt x="147161" y="199933"/>
                    <a:pt x="146611" y="194235"/>
                    <a:pt x="149186" y="189674"/>
                  </a:cubicBez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602C7AC1-F765-4623-AD62-71D0D89F54EC}"/>
                </a:ext>
              </a:extLst>
            </p:cNvPr>
            <p:cNvSpPr/>
            <p:nvPr/>
          </p:nvSpPr>
          <p:spPr>
            <a:xfrm>
              <a:off x="9225669" y="5417472"/>
              <a:ext cx="711192" cy="644492"/>
            </a:xfrm>
            <a:custGeom>
              <a:avLst/>
              <a:gdLst>
                <a:gd name="connsiteX0" fmla="*/ 113326 w 711192"/>
                <a:gd name="connsiteY0" fmla="*/ 388345 h 644492"/>
                <a:gd name="connsiteX1" fmla="*/ 115200 w 711192"/>
                <a:gd name="connsiteY1" fmla="*/ 388345 h 644492"/>
                <a:gd name="connsiteX2" fmla="*/ 116825 w 711192"/>
                <a:gd name="connsiteY2" fmla="*/ 388345 h 644492"/>
                <a:gd name="connsiteX3" fmla="*/ 118574 w 711192"/>
                <a:gd name="connsiteY3" fmla="*/ 388345 h 644492"/>
                <a:gd name="connsiteX4" fmla="*/ 120073 w 711192"/>
                <a:gd name="connsiteY4" fmla="*/ 388970 h 644492"/>
                <a:gd name="connsiteX5" fmla="*/ 121573 w 711192"/>
                <a:gd name="connsiteY5" fmla="*/ 389969 h 644492"/>
                <a:gd name="connsiteX6" fmla="*/ 122947 w 711192"/>
                <a:gd name="connsiteY6" fmla="*/ 391344 h 644492"/>
                <a:gd name="connsiteX7" fmla="*/ 122947 w 711192"/>
                <a:gd name="connsiteY7" fmla="*/ 391344 h 644492"/>
                <a:gd name="connsiteX8" fmla="*/ 300745 w 711192"/>
                <a:gd name="connsiteY8" fmla="*/ 644493 h 644492"/>
                <a:gd name="connsiteX9" fmla="*/ 711193 w 711192"/>
                <a:gd name="connsiteY9" fmla="*/ 402839 h 644492"/>
                <a:gd name="connsiteX10" fmla="*/ 644596 w 711192"/>
                <a:gd name="connsiteY10" fmla="*/ 312625 h 644492"/>
                <a:gd name="connsiteX11" fmla="*/ 640224 w 711192"/>
                <a:gd name="connsiteY11" fmla="*/ 314250 h 644492"/>
                <a:gd name="connsiteX12" fmla="*/ 631090 w 711192"/>
                <a:gd name="connsiteY12" fmla="*/ 303929 h 644492"/>
                <a:gd name="connsiteX13" fmla="*/ 631102 w 711192"/>
                <a:gd name="connsiteY13" fmla="*/ 303754 h 644492"/>
                <a:gd name="connsiteX14" fmla="*/ 631102 w 711192"/>
                <a:gd name="connsiteY14" fmla="*/ 293758 h 644492"/>
                <a:gd name="connsiteX15" fmla="*/ 419444 w 711192"/>
                <a:gd name="connsiteY15" fmla="*/ 2999 h 644492"/>
                <a:gd name="connsiteX16" fmla="*/ 415196 w 711192"/>
                <a:gd name="connsiteY16" fmla="*/ 4623 h 644492"/>
                <a:gd name="connsiteX17" fmla="*/ 407824 w 711192"/>
                <a:gd name="connsiteY17" fmla="*/ 0 h 644492"/>
                <a:gd name="connsiteX18" fmla="*/ 0 w 711192"/>
                <a:gd name="connsiteY18" fmla="*/ 233282 h 644492"/>
                <a:gd name="connsiteX19" fmla="*/ 109828 w 711192"/>
                <a:gd name="connsiteY19" fmla="*/ 390469 h 644492"/>
                <a:gd name="connsiteX20" fmla="*/ 110452 w 711192"/>
                <a:gd name="connsiteY20" fmla="*/ 390469 h 644492"/>
                <a:gd name="connsiteX21" fmla="*/ 112576 w 711192"/>
                <a:gd name="connsiteY21" fmla="*/ 389345 h 64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11192" h="644492">
                  <a:moveTo>
                    <a:pt x="113326" y="388345"/>
                  </a:moveTo>
                  <a:lnTo>
                    <a:pt x="115200" y="388345"/>
                  </a:lnTo>
                  <a:lnTo>
                    <a:pt x="116825" y="388345"/>
                  </a:lnTo>
                  <a:lnTo>
                    <a:pt x="118574" y="388345"/>
                  </a:lnTo>
                  <a:lnTo>
                    <a:pt x="120073" y="388970"/>
                  </a:lnTo>
                  <a:cubicBezTo>
                    <a:pt x="120623" y="389232"/>
                    <a:pt x="121123" y="389569"/>
                    <a:pt x="121573" y="389969"/>
                  </a:cubicBezTo>
                  <a:lnTo>
                    <a:pt x="122947" y="391344"/>
                  </a:lnTo>
                  <a:lnTo>
                    <a:pt x="122947" y="391344"/>
                  </a:lnTo>
                  <a:lnTo>
                    <a:pt x="300745" y="644493"/>
                  </a:lnTo>
                  <a:lnTo>
                    <a:pt x="711193" y="402839"/>
                  </a:lnTo>
                  <a:lnTo>
                    <a:pt x="644596" y="312625"/>
                  </a:lnTo>
                  <a:cubicBezTo>
                    <a:pt x="643335" y="313600"/>
                    <a:pt x="641810" y="314162"/>
                    <a:pt x="640224" y="314250"/>
                  </a:cubicBezTo>
                  <a:cubicBezTo>
                    <a:pt x="634851" y="313925"/>
                    <a:pt x="630765" y="309302"/>
                    <a:pt x="631090" y="303929"/>
                  </a:cubicBezTo>
                  <a:cubicBezTo>
                    <a:pt x="631090" y="303866"/>
                    <a:pt x="631102" y="303816"/>
                    <a:pt x="631102" y="303754"/>
                  </a:cubicBezTo>
                  <a:lnTo>
                    <a:pt x="631102" y="293758"/>
                  </a:lnTo>
                  <a:lnTo>
                    <a:pt x="419444" y="2999"/>
                  </a:lnTo>
                  <a:cubicBezTo>
                    <a:pt x="418232" y="3973"/>
                    <a:pt x="416745" y="4548"/>
                    <a:pt x="415196" y="4623"/>
                  </a:cubicBezTo>
                  <a:cubicBezTo>
                    <a:pt x="412072" y="4585"/>
                    <a:pt x="409223" y="2799"/>
                    <a:pt x="407824" y="0"/>
                  </a:cubicBezTo>
                  <a:lnTo>
                    <a:pt x="0" y="233282"/>
                  </a:lnTo>
                  <a:lnTo>
                    <a:pt x="109828" y="390469"/>
                  </a:lnTo>
                  <a:lnTo>
                    <a:pt x="110452" y="390469"/>
                  </a:lnTo>
                  <a:lnTo>
                    <a:pt x="112576" y="389345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544C401B-B017-4404-8821-EF7E00688797}"/>
                </a:ext>
              </a:extLst>
            </p:cNvPr>
            <p:cNvSpPr/>
            <p:nvPr/>
          </p:nvSpPr>
          <p:spPr>
            <a:xfrm>
              <a:off x="9748818" y="5505936"/>
              <a:ext cx="51852" cy="71096"/>
            </a:xfrm>
            <a:custGeom>
              <a:avLst/>
              <a:gdLst>
                <a:gd name="connsiteX0" fmla="*/ 0 w 51852"/>
                <a:gd name="connsiteY0" fmla="*/ 125 h 71096"/>
                <a:gd name="connsiteX1" fmla="*/ 0 w 51852"/>
                <a:gd name="connsiteY1" fmla="*/ 875 h 71096"/>
                <a:gd name="connsiteX2" fmla="*/ 51103 w 51852"/>
                <a:gd name="connsiteY2" fmla="*/ 71097 h 71096"/>
                <a:gd name="connsiteX3" fmla="*/ 51853 w 51852"/>
                <a:gd name="connsiteY3" fmla="*/ 70472 h 71096"/>
                <a:gd name="connsiteX4" fmla="*/ 375 w 51852"/>
                <a:gd name="connsiteY4" fmla="*/ 0 h 7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52" h="71096">
                  <a:moveTo>
                    <a:pt x="0" y="125"/>
                  </a:moveTo>
                  <a:lnTo>
                    <a:pt x="0" y="875"/>
                  </a:lnTo>
                  <a:lnTo>
                    <a:pt x="51103" y="71097"/>
                  </a:lnTo>
                  <a:lnTo>
                    <a:pt x="51853" y="7047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F9AA19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3E7A358E-E64B-4618-A119-CED3631B5126}"/>
                </a:ext>
              </a:extLst>
            </p:cNvPr>
            <p:cNvSpPr/>
            <p:nvPr/>
          </p:nvSpPr>
          <p:spPr>
            <a:xfrm>
              <a:off x="9851399" y="5551918"/>
              <a:ext cx="2248" cy="4498"/>
            </a:xfrm>
            <a:custGeom>
              <a:avLst/>
              <a:gdLst>
                <a:gd name="connsiteX0" fmla="*/ 2249 w 2248"/>
                <a:gd name="connsiteY0" fmla="*/ 4498 h 4498"/>
                <a:gd name="connsiteX1" fmla="*/ 2249 w 2248"/>
                <a:gd name="connsiteY1" fmla="*/ 0 h 4498"/>
                <a:gd name="connsiteX2" fmla="*/ 0 w 2248"/>
                <a:gd name="connsiteY2" fmla="*/ 1250 h 4498"/>
                <a:gd name="connsiteX3" fmla="*/ 2249 w 2248"/>
                <a:gd name="connsiteY3" fmla="*/ 4498 h 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8" h="4498">
                  <a:moveTo>
                    <a:pt x="2249" y="4498"/>
                  </a:moveTo>
                  <a:lnTo>
                    <a:pt x="2249" y="0"/>
                  </a:lnTo>
                  <a:lnTo>
                    <a:pt x="0" y="1250"/>
                  </a:lnTo>
                  <a:cubicBezTo>
                    <a:pt x="912" y="2212"/>
                    <a:pt x="1674" y="3299"/>
                    <a:pt x="2249" y="4498"/>
                  </a:cubicBezTo>
                  <a:close/>
                </a:path>
              </a:pathLst>
            </a:custGeom>
            <a:solidFill>
              <a:srgbClr val="E8E7E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174588F5-5BEC-4285-A4F6-7560C29FDF83}"/>
                </a:ext>
              </a:extLst>
            </p:cNvPr>
            <p:cNvSpPr/>
            <p:nvPr/>
          </p:nvSpPr>
          <p:spPr>
            <a:xfrm>
              <a:off x="9813540" y="5567162"/>
              <a:ext cx="41606" cy="72970"/>
            </a:xfrm>
            <a:custGeom>
              <a:avLst/>
              <a:gdLst>
                <a:gd name="connsiteX0" fmla="*/ 36359 w 41606"/>
                <a:gd name="connsiteY0" fmla="*/ 4498 h 72970"/>
                <a:gd name="connsiteX1" fmla="*/ 15243 w 41606"/>
                <a:gd name="connsiteY1" fmla="*/ 16993 h 72970"/>
                <a:gd name="connsiteX2" fmla="*/ 4523 w 41606"/>
                <a:gd name="connsiteY2" fmla="*/ 14020 h 72970"/>
                <a:gd name="connsiteX3" fmla="*/ 4248 w 41606"/>
                <a:gd name="connsiteY3" fmla="*/ 13495 h 72970"/>
                <a:gd name="connsiteX4" fmla="*/ 0 w 41606"/>
                <a:gd name="connsiteY4" fmla="*/ 15994 h 72970"/>
                <a:gd name="connsiteX5" fmla="*/ 41607 w 41606"/>
                <a:gd name="connsiteY5" fmla="*/ 72971 h 72970"/>
                <a:gd name="connsiteX6" fmla="*/ 40233 w 41606"/>
                <a:gd name="connsiteY6" fmla="*/ 0 h 72970"/>
                <a:gd name="connsiteX7" fmla="*/ 36359 w 41606"/>
                <a:gd name="connsiteY7" fmla="*/ 4498 h 72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606" h="72970">
                  <a:moveTo>
                    <a:pt x="36359" y="4498"/>
                  </a:moveTo>
                  <a:lnTo>
                    <a:pt x="15243" y="16993"/>
                  </a:lnTo>
                  <a:cubicBezTo>
                    <a:pt x="11457" y="19130"/>
                    <a:pt x="6659" y="17806"/>
                    <a:pt x="4523" y="14020"/>
                  </a:cubicBezTo>
                  <a:cubicBezTo>
                    <a:pt x="4423" y="13845"/>
                    <a:pt x="4335" y="13669"/>
                    <a:pt x="4248" y="13495"/>
                  </a:cubicBezTo>
                  <a:lnTo>
                    <a:pt x="0" y="15994"/>
                  </a:lnTo>
                  <a:lnTo>
                    <a:pt x="41607" y="72971"/>
                  </a:lnTo>
                  <a:lnTo>
                    <a:pt x="40233" y="0"/>
                  </a:lnTo>
                  <a:cubicBezTo>
                    <a:pt x="39395" y="1837"/>
                    <a:pt x="38046" y="3386"/>
                    <a:pt x="36359" y="4498"/>
                  </a:cubicBezTo>
                  <a:close/>
                </a:path>
              </a:pathLst>
            </a:custGeom>
            <a:solidFill>
              <a:srgbClr val="E8E7E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4AF8C815-E906-492A-BD6F-6D2262135935}"/>
                </a:ext>
              </a:extLst>
            </p:cNvPr>
            <p:cNvSpPr/>
            <p:nvPr/>
          </p:nvSpPr>
          <p:spPr>
            <a:xfrm>
              <a:off x="9809292" y="5573534"/>
              <a:ext cx="7121" cy="6122"/>
            </a:xfrm>
            <a:custGeom>
              <a:avLst/>
              <a:gdLst>
                <a:gd name="connsiteX0" fmla="*/ 6747 w 7121"/>
                <a:gd name="connsiteY0" fmla="*/ 0 h 6122"/>
                <a:gd name="connsiteX1" fmla="*/ 0 w 7121"/>
                <a:gd name="connsiteY1" fmla="*/ 3998 h 6122"/>
                <a:gd name="connsiteX2" fmla="*/ 1499 w 7121"/>
                <a:gd name="connsiteY2" fmla="*/ 5373 h 6122"/>
                <a:gd name="connsiteX3" fmla="*/ 2124 w 7121"/>
                <a:gd name="connsiteY3" fmla="*/ 6122 h 6122"/>
                <a:gd name="connsiteX4" fmla="*/ 7122 w 7121"/>
                <a:gd name="connsiteY4" fmla="*/ 3249 h 6122"/>
                <a:gd name="connsiteX5" fmla="*/ 6747 w 7121"/>
                <a:gd name="connsiteY5" fmla="*/ 0 h 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21" h="6122">
                  <a:moveTo>
                    <a:pt x="6747" y="0"/>
                  </a:moveTo>
                  <a:lnTo>
                    <a:pt x="0" y="3998"/>
                  </a:lnTo>
                  <a:cubicBezTo>
                    <a:pt x="587" y="4348"/>
                    <a:pt x="1099" y="4823"/>
                    <a:pt x="1499" y="5373"/>
                  </a:cubicBezTo>
                  <a:lnTo>
                    <a:pt x="2124" y="6122"/>
                  </a:lnTo>
                  <a:lnTo>
                    <a:pt x="7122" y="3249"/>
                  </a:lnTo>
                  <a:cubicBezTo>
                    <a:pt x="6872" y="2186"/>
                    <a:pt x="6747" y="1100"/>
                    <a:pt x="6747" y="0"/>
                  </a:cubicBezTo>
                  <a:close/>
                </a:path>
              </a:pathLst>
            </a:custGeom>
            <a:solidFill>
              <a:srgbClr val="22B0AE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E9547F8D-F47F-4A6D-BDB5-D370526A4A8D}"/>
                </a:ext>
              </a:extLst>
            </p:cNvPr>
            <p:cNvSpPr/>
            <p:nvPr/>
          </p:nvSpPr>
          <p:spPr>
            <a:xfrm>
              <a:off x="8964157" y="5829182"/>
              <a:ext cx="543889" cy="435451"/>
            </a:xfrm>
            <a:custGeom>
              <a:avLst/>
              <a:gdLst>
                <a:gd name="connsiteX0" fmla="*/ 374838 w 543889"/>
                <a:gd name="connsiteY0" fmla="*/ 0 h 435451"/>
                <a:gd name="connsiteX1" fmla="*/ 228152 w 543889"/>
                <a:gd name="connsiteY1" fmla="*/ 84841 h 435451"/>
                <a:gd name="connsiteX2" fmla="*/ 228152 w 543889"/>
                <a:gd name="connsiteY2" fmla="*/ 84841 h 435451"/>
                <a:gd name="connsiteX3" fmla="*/ 0 w 543889"/>
                <a:gd name="connsiteY3" fmla="*/ 217289 h 435451"/>
                <a:gd name="connsiteX4" fmla="*/ 0 w 543889"/>
                <a:gd name="connsiteY4" fmla="*/ 222286 h 435451"/>
                <a:gd name="connsiteX5" fmla="*/ 143563 w 543889"/>
                <a:gd name="connsiteY5" fmla="*/ 435451 h 435451"/>
                <a:gd name="connsiteX6" fmla="*/ 143563 w 543889"/>
                <a:gd name="connsiteY6" fmla="*/ 435451 h 435451"/>
                <a:gd name="connsiteX7" fmla="*/ 427940 w 543889"/>
                <a:gd name="connsiteY7" fmla="*/ 268393 h 435451"/>
                <a:gd name="connsiteX8" fmla="*/ 428690 w 543889"/>
                <a:gd name="connsiteY8" fmla="*/ 268393 h 435451"/>
                <a:gd name="connsiteX9" fmla="*/ 430439 w 543889"/>
                <a:gd name="connsiteY9" fmla="*/ 268393 h 435451"/>
                <a:gd name="connsiteX10" fmla="*/ 432063 w 543889"/>
                <a:gd name="connsiteY10" fmla="*/ 268393 h 435451"/>
                <a:gd name="connsiteX11" fmla="*/ 433688 w 543889"/>
                <a:gd name="connsiteY11" fmla="*/ 268393 h 435451"/>
                <a:gd name="connsiteX12" fmla="*/ 435437 w 543889"/>
                <a:gd name="connsiteY12" fmla="*/ 269018 h 435451"/>
                <a:gd name="connsiteX13" fmla="*/ 436811 w 543889"/>
                <a:gd name="connsiteY13" fmla="*/ 270018 h 435451"/>
                <a:gd name="connsiteX14" fmla="*/ 438310 w 543889"/>
                <a:gd name="connsiteY14" fmla="*/ 271392 h 435451"/>
                <a:gd name="connsiteX15" fmla="*/ 438310 w 543889"/>
                <a:gd name="connsiteY15" fmla="*/ 271392 h 435451"/>
                <a:gd name="connsiteX16" fmla="*/ 455054 w 543889"/>
                <a:gd name="connsiteY16" fmla="*/ 295507 h 435451"/>
                <a:gd name="connsiteX17" fmla="*/ 543890 w 543889"/>
                <a:gd name="connsiteY17" fmla="*/ 243153 h 43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3889" h="435451">
                  <a:moveTo>
                    <a:pt x="374838" y="0"/>
                  </a:moveTo>
                  <a:lnTo>
                    <a:pt x="228152" y="84841"/>
                  </a:lnTo>
                  <a:lnTo>
                    <a:pt x="228152" y="84841"/>
                  </a:lnTo>
                  <a:lnTo>
                    <a:pt x="0" y="217289"/>
                  </a:lnTo>
                  <a:lnTo>
                    <a:pt x="0" y="222286"/>
                  </a:lnTo>
                  <a:lnTo>
                    <a:pt x="143563" y="435451"/>
                  </a:lnTo>
                  <a:lnTo>
                    <a:pt x="143563" y="435451"/>
                  </a:lnTo>
                  <a:lnTo>
                    <a:pt x="427940" y="268393"/>
                  </a:lnTo>
                  <a:lnTo>
                    <a:pt x="428690" y="268393"/>
                  </a:lnTo>
                  <a:lnTo>
                    <a:pt x="430439" y="268393"/>
                  </a:lnTo>
                  <a:lnTo>
                    <a:pt x="432063" y="268393"/>
                  </a:lnTo>
                  <a:lnTo>
                    <a:pt x="433688" y="268393"/>
                  </a:lnTo>
                  <a:lnTo>
                    <a:pt x="435437" y="269018"/>
                  </a:lnTo>
                  <a:lnTo>
                    <a:pt x="436811" y="270018"/>
                  </a:lnTo>
                  <a:lnTo>
                    <a:pt x="438310" y="271392"/>
                  </a:lnTo>
                  <a:lnTo>
                    <a:pt x="438310" y="271392"/>
                  </a:lnTo>
                  <a:lnTo>
                    <a:pt x="455054" y="295507"/>
                  </a:lnTo>
                  <a:lnTo>
                    <a:pt x="543890" y="243153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CF3B2DC3-5E6A-4678-B595-AABF95C72B4C}"/>
                </a:ext>
              </a:extLst>
            </p:cNvPr>
            <p:cNvSpPr/>
            <p:nvPr/>
          </p:nvSpPr>
          <p:spPr>
            <a:xfrm>
              <a:off x="9750442" y="5233920"/>
              <a:ext cx="496410" cy="341488"/>
            </a:xfrm>
            <a:custGeom>
              <a:avLst/>
              <a:gdLst>
                <a:gd name="connsiteX0" fmla="*/ 0 w 496410"/>
                <a:gd name="connsiteY0" fmla="*/ 265519 h 341488"/>
                <a:gd name="connsiteX1" fmla="*/ 0 w 496410"/>
                <a:gd name="connsiteY1" fmla="*/ 266393 h 341488"/>
                <a:gd name="connsiteX2" fmla="*/ 0 w 496410"/>
                <a:gd name="connsiteY2" fmla="*/ 268018 h 341488"/>
                <a:gd name="connsiteX3" fmla="*/ 53602 w 496410"/>
                <a:gd name="connsiteY3" fmla="*/ 341489 h 341488"/>
                <a:gd name="connsiteX4" fmla="*/ 55101 w 496410"/>
                <a:gd name="connsiteY4" fmla="*/ 341489 h 341488"/>
                <a:gd name="connsiteX5" fmla="*/ 67596 w 496410"/>
                <a:gd name="connsiteY5" fmla="*/ 334491 h 341488"/>
                <a:gd name="connsiteX6" fmla="*/ 71344 w 496410"/>
                <a:gd name="connsiteY6" fmla="*/ 330243 h 341488"/>
                <a:gd name="connsiteX7" fmla="*/ 92460 w 496410"/>
                <a:gd name="connsiteY7" fmla="*/ 317748 h 341488"/>
                <a:gd name="connsiteX8" fmla="*/ 97458 w 496410"/>
                <a:gd name="connsiteY8" fmla="*/ 316999 h 341488"/>
                <a:gd name="connsiteX9" fmla="*/ 103705 w 496410"/>
                <a:gd name="connsiteY9" fmla="*/ 313375 h 341488"/>
                <a:gd name="connsiteX10" fmla="*/ 103705 w 496410"/>
                <a:gd name="connsiteY10" fmla="*/ 310626 h 341488"/>
                <a:gd name="connsiteX11" fmla="*/ 103705 w 496410"/>
                <a:gd name="connsiteY11" fmla="*/ 281138 h 341488"/>
                <a:gd name="connsiteX12" fmla="*/ 103705 w 496410"/>
                <a:gd name="connsiteY12" fmla="*/ 281138 h 341488"/>
                <a:gd name="connsiteX13" fmla="*/ 103705 w 496410"/>
                <a:gd name="connsiteY13" fmla="*/ 281138 h 341488"/>
                <a:gd name="connsiteX14" fmla="*/ 103705 w 496410"/>
                <a:gd name="connsiteY14" fmla="*/ 279639 h 341488"/>
                <a:gd name="connsiteX15" fmla="*/ 103705 w 496410"/>
                <a:gd name="connsiteY15" fmla="*/ 277139 h 341488"/>
                <a:gd name="connsiteX16" fmla="*/ 104580 w 496410"/>
                <a:gd name="connsiteY16" fmla="*/ 275265 h 341488"/>
                <a:gd name="connsiteX17" fmla="*/ 105580 w 496410"/>
                <a:gd name="connsiteY17" fmla="*/ 273641 h 341488"/>
                <a:gd name="connsiteX18" fmla="*/ 107204 w 496410"/>
                <a:gd name="connsiteY18" fmla="*/ 272016 h 341488"/>
                <a:gd name="connsiteX19" fmla="*/ 108203 w 496410"/>
                <a:gd name="connsiteY19" fmla="*/ 271142 h 341488"/>
                <a:gd name="connsiteX20" fmla="*/ 134067 w 496410"/>
                <a:gd name="connsiteY20" fmla="*/ 256148 h 341488"/>
                <a:gd name="connsiteX21" fmla="*/ 496411 w 496410"/>
                <a:gd name="connsiteY21" fmla="*/ 46356 h 341488"/>
                <a:gd name="connsiteX22" fmla="*/ 461051 w 496410"/>
                <a:gd name="connsiteY22" fmla="*/ 0 h 341488"/>
                <a:gd name="connsiteX23" fmla="*/ 11245 w 496410"/>
                <a:gd name="connsiteY23" fmla="*/ 258897 h 341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6410" h="341488">
                  <a:moveTo>
                    <a:pt x="0" y="265519"/>
                  </a:moveTo>
                  <a:lnTo>
                    <a:pt x="0" y="266393"/>
                  </a:lnTo>
                  <a:cubicBezTo>
                    <a:pt x="0" y="267018"/>
                    <a:pt x="0" y="267518"/>
                    <a:pt x="0" y="268018"/>
                  </a:cubicBezTo>
                  <a:lnTo>
                    <a:pt x="53602" y="341489"/>
                  </a:lnTo>
                  <a:lnTo>
                    <a:pt x="55101" y="341489"/>
                  </a:lnTo>
                  <a:lnTo>
                    <a:pt x="67596" y="334491"/>
                  </a:lnTo>
                  <a:cubicBezTo>
                    <a:pt x="68395" y="332730"/>
                    <a:pt x="69695" y="331255"/>
                    <a:pt x="71344" y="330243"/>
                  </a:cubicBezTo>
                  <a:lnTo>
                    <a:pt x="92460" y="317748"/>
                  </a:lnTo>
                  <a:cubicBezTo>
                    <a:pt x="93997" y="316961"/>
                    <a:pt x="95759" y="316686"/>
                    <a:pt x="97458" y="316999"/>
                  </a:cubicBezTo>
                  <a:lnTo>
                    <a:pt x="103705" y="313375"/>
                  </a:lnTo>
                  <a:lnTo>
                    <a:pt x="103705" y="310626"/>
                  </a:lnTo>
                  <a:lnTo>
                    <a:pt x="103705" y="281138"/>
                  </a:lnTo>
                  <a:lnTo>
                    <a:pt x="103705" y="281138"/>
                  </a:lnTo>
                  <a:lnTo>
                    <a:pt x="103705" y="281138"/>
                  </a:lnTo>
                  <a:cubicBezTo>
                    <a:pt x="103705" y="281138"/>
                    <a:pt x="103705" y="280138"/>
                    <a:pt x="103705" y="279639"/>
                  </a:cubicBezTo>
                  <a:cubicBezTo>
                    <a:pt x="103630" y="278801"/>
                    <a:pt x="103630" y="277976"/>
                    <a:pt x="103705" y="277139"/>
                  </a:cubicBezTo>
                  <a:cubicBezTo>
                    <a:pt x="103705" y="276390"/>
                    <a:pt x="104330" y="275890"/>
                    <a:pt x="104580" y="275265"/>
                  </a:cubicBezTo>
                  <a:lnTo>
                    <a:pt x="105580" y="273641"/>
                  </a:lnTo>
                  <a:cubicBezTo>
                    <a:pt x="106017" y="273004"/>
                    <a:pt x="106567" y="272454"/>
                    <a:pt x="107204" y="272016"/>
                  </a:cubicBezTo>
                  <a:lnTo>
                    <a:pt x="108203" y="271142"/>
                  </a:lnTo>
                  <a:lnTo>
                    <a:pt x="134067" y="256148"/>
                  </a:lnTo>
                  <a:lnTo>
                    <a:pt x="496411" y="46356"/>
                  </a:lnTo>
                  <a:lnTo>
                    <a:pt x="461051" y="0"/>
                  </a:lnTo>
                  <a:lnTo>
                    <a:pt x="11245" y="258897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842982E3-6289-48F6-9F70-06465031848A}"/>
                </a:ext>
              </a:extLst>
            </p:cNvPr>
            <p:cNvSpPr/>
            <p:nvPr/>
          </p:nvSpPr>
          <p:spPr>
            <a:xfrm>
              <a:off x="9870890" y="5509310"/>
              <a:ext cx="194541" cy="248526"/>
            </a:xfrm>
            <a:custGeom>
              <a:avLst/>
              <a:gdLst>
                <a:gd name="connsiteX0" fmla="*/ 20616 w 194541"/>
                <a:gd name="connsiteY0" fmla="*/ 500 h 248526"/>
                <a:gd name="connsiteX1" fmla="*/ 0 w 194541"/>
                <a:gd name="connsiteY1" fmla="*/ 12370 h 248526"/>
                <a:gd name="connsiteX2" fmla="*/ 125 w 194541"/>
                <a:gd name="connsiteY2" fmla="*/ 15244 h 248526"/>
                <a:gd name="connsiteX3" fmla="*/ 171551 w 194541"/>
                <a:gd name="connsiteY3" fmla="*/ 248526 h 248526"/>
                <a:gd name="connsiteX4" fmla="*/ 172300 w 194541"/>
                <a:gd name="connsiteY4" fmla="*/ 248026 h 248526"/>
                <a:gd name="connsiteX5" fmla="*/ 194541 w 194541"/>
                <a:gd name="connsiteY5" fmla="*/ 234907 h 248526"/>
                <a:gd name="connsiteX6" fmla="*/ 21491 w 194541"/>
                <a:gd name="connsiteY6" fmla="*/ 0 h 248526"/>
                <a:gd name="connsiteX7" fmla="*/ 20616 w 194541"/>
                <a:gd name="connsiteY7" fmla="*/ 500 h 24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541" h="248526">
                  <a:moveTo>
                    <a:pt x="20616" y="500"/>
                  </a:moveTo>
                  <a:lnTo>
                    <a:pt x="0" y="12370"/>
                  </a:lnTo>
                  <a:lnTo>
                    <a:pt x="125" y="15244"/>
                  </a:lnTo>
                  <a:lnTo>
                    <a:pt x="171551" y="248526"/>
                  </a:lnTo>
                  <a:lnTo>
                    <a:pt x="172300" y="248026"/>
                  </a:lnTo>
                  <a:lnTo>
                    <a:pt x="194541" y="234907"/>
                  </a:lnTo>
                  <a:lnTo>
                    <a:pt x="21491" y="0"/>
                  </a:lnTo>
                  <a:lnTo>
                    <a:pt x="20616" y="500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9D045AD9-AC5C-46F7-AF3C-CE975F556BA5}"/>
                </a:ext>
              </a:extLst>
            </p:cNvPr>
            <p:cNvSpPr/>
            <p:nvPr/>
          </p:nvSpPr>
          <p:spPr>
            <a:xfrm>
              <a:off x="9037875" y="3658048"/>
              <a:ext cx="1229468" cy="1611232"/>
            </a:xfrm>
            <a:custGeom>
              <a:avLst/>
              <a:gdLst>
                <a:gd name="connsiteX0" fmla="*/ 36359 w 1229468"/>
                <a:gd name="connsiteY0" fmla="*/ 71472 h 1611232"/>
                <a:gd name="connsiteX1" fmla="*/ 36359 w 1229468"/>
                <a:gd name="connsiteY1" fmla="*/ 71472 h 1611232"/>
                <a:gd name="connsiteX2" fmla="*/ 38233 w 1229468"/>
                <a:gd name="connsiteY2" fmla="*/ 71472 h 1611232"/>
                <a:gd name="connsiteX3" fmla="*/ 39858 w 1229468"/>
                <a:gd name="connsiteY3" fmla="*/ 71472 h 1611232"/>
                <a:gd name="connsiteX4" fmla="*/ 41482 w 1229468"/>
                <a:gd name="connsiteY4" fmla="*/ 71472 h 1611232"/>
                <a:gd name="connsiteX5" fmla="*/ 43107 w 1229468"/>
                <a:gd name="connsiteY5" fmla="*/ 71472 h 1611232"/>
                <a:gd name="connsiteX6" fmla="*/ 44481 w 1229468"/>
                <a:gd name="connsiteY6" fmla="*/ 72471 h 1611232"/>
                <a:gd name="connsiteX7" fmla="*/ 45980 w 1229468"/>
                <a:gd name="connsiteY7" fmla="*/ 73845 h 1611232"/>
                <a:gd name="connsiteX8" fmla="*/ 45980 w 1229468"/>
                <a:gd name="connsiteY8" fmla="*/ 73845 h 1611232"/>
                <a:gd name="connsiteX9" fmla="*/ 1173618 w 1229468"/>
                <a:gd name="connsiteY9" fmla="*/ 1551881 h 1611232"/>
                <a:gd name="connsiteX10" fmla="*/ 1173618 w 1229468"/>
                <a:gd name="connsiteY10" fmla="*/ 1551881 h 1611232"/>
                <a:gd name="connsiteX11" fmla="*/ 1175118 w 1229468"/>
                <a:gd name="connsiteY11" fmla="*/ 1551881 h 1611232"/>
                <a:gd name="connsiteX12" fmla="*/ 1176867 w 1229468"/>
                <a:gd name="connsiteY12" fmla="*/ 1551881 h 1611232"/>
                <a:gd name="connsiteX13" fmla="*/ 1178491 w 1229468"/>
                <a:gd name="connsiteY13" fmla="*/ 1551881 h 1611232"/>
                <a:gd name="connsiteX14" fmla="*/ 1179865 w 1229468"/>
                <a:gd name="connsiteY14" fmla="*/ 1552756 h 1611232"/>
                <a:gd name="connsiteX15" fmla="*/ 1181489 w 1229468"/>
                <a:gd name="connsiteY15" fmla="*/ 1554130 h 1611232"/>
                <a:gd name="connsiteX16" fmla="*/ 1181489 w 1229468"/>
                <a:gd name="connsiteY16" fmla="*/ 1554130 h 1611232"/>
                <a:gd name="connsiteX17" fmla="*/ 1225096 w 1229468"/>
                <a:gd name="connsiteY17" fmla="*/ 1611232 h 1611232"/>
                <a:gd name="connsiteX18" fmla="*/ 1229469 w 1229468"/>
                <a:gd name="connsiteY18" fmla="*/ 1608608 h 1611232"/>
                <a:gd name="connsiteX19" fmla="*/ 0 w 1229468"/>
                <a:gd name="connsiteY19" fmla="*/ 0 h 1611232"/>
                <a:gd name="connsiteX20" fmla="*/ 1749 w 1229468"/>
                <a:gd name="connsiteY20" fmla="*/ 31112 h 1611232"/>
                <a:gd name="connsiteX21" fmla="*/ 4998 w 1229468"/>
                <a:gd name="connsiteY21" fmla="*/ 87590 h 161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29468" h="1611232">
                  <a:moveTo>
                    <a:pt x="36359" y="71472"/>
                  </a:moveTo>
                  <a:lnTo>
                    <a:pt x="36359" y="71472"/>
                  </a:lnTo>
                  <a:lnTo>
                    <a:pt x="38233" y="71472"/>
                  </a:lnTo>
                  <a:lnTo>
                    <a:pt x="39858" y="71472"/>
                  </a:lnTo>
                  <a:lnTo>
                    <a:pt x="41482" y="71472"/>
                  </a:lnTo>
                  <a:lnTo>
                    <a:pt x="43107" y="71472"/>
                  </a:lnTo>
                  <a:lnTo>
                    <a:pt x="44481" y="72471"/>
                  </a:lnTo>
                  <a:cubicBezTo>
                    <a:pt x="45006" y="72896"/>
                    <a:pt x="45505" y="73358"/>
                    <a:pt x="45980" y="73845"/>
                  </a:cubicBezTo>
                  <a:cubicBezTo>
                    <a:pt x="45980" y="73845"/>
                    <a:pt x="45980" y="73845"/>
                    <a:pt x="45980" y="73845"/>
                  </a:cubicBezTo>
                  <a:lnTo>
                    <a:pt x="1173618" y="1551881"/>
                  </a:lnTo>
                  <a:lnTo>
                    <a:pt x="1173618" y="1551881"/>
                  </a:lnTo>
                  <a:lnTo>
                    <a:pt x="1175118" y="1551881"/>
                  </a:lnTo>
                  <a:cubicBezTo>
                    <a:pt x="1175705" y="1551818"/>
                    <a:pt x="1176279" y="1551818"/>
                    <a:pt x="1176867" y="1551881"/>
                  </a:cubicBezTo>
                  <a:cubicBezTo>
                    <a:pt x="1177404" y="1551756"/>
                    <a:pt x="1177954" y="1551756"/>
                    <a:pt x="1178491" y="1551881"/>
                  </a:cubicBezTo>
                  <a:cubicBezTo>
                    <a:pt x="1178491" y="1551881"/>
                    <a:pt x="1179366" y="1552506"/>
                    <a:pt x="1179865" y="1552756"/>
                  </a:cubicBezTo>
                  <a:lnTo>
                    <a:pt x="1181489" y="1554130"/>
                  </a:lnTo>
                  <a:lnTo>
                    <a:pt x="1181489" y="1554130"/>
                  </a:lnTo>
                  <a:lnTo>
                    <a:pt x="1225096" y="1611232"/>
                  </a:lnTo>
                  <a:lnTo>
                    <a:pt x="1229469" y="1608608"/>
                  </a:lnTo>
                  <a:lnTo>
                    <a:pt x="0" y="0"/>
                  </a:lnTo>
                  <a:lnTo>
                    <a:pt x="1749" y="31112"/>
                  </a:lnTo>
                  <a:lnTo>
                    <a:pt x="4998" y="87590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C0B29F6F-8DA0-4A8B-8D8D-E531AABF09A1}"/>
                </a:ext>
              </a:extLst>
            </p:cNvPr>
            <p:cNvSpPr/>
            <p:nvPr/>
          </p:nvSpPr>
          <p:spPr>
            <a:xfrm>
              <a:off x="7329363" y="2395801"/>
              <a:ext cx="600490" cy="1642845"/>
            </a:xfrm>
            <a:custGeom>
              <a:avLst/>
              <a:gdLst>
                <a:gd name="connsiteX0" fmla="*/ 192542 w 600490"/>
                <a:gd name="connsiteY0" fmla="*/ 1642845 h 1642845"/>
                <a:gd name="connsiteX1" fmla="*/ 600491 w 600490"/>
                <a:gd name="connsiteY1" fmla="*/ 1437552 h 1642845"/>
                <a:gd name="connsiteX2" fmla="*/ 596867 w 600490"/>
                <a:gd name="connsiteY2" fmla="*/ 1432304 h 1642845"/>
                <a:gd name="connsiteX3" fmla="*/ 596867 w 600490"/>
                <a:gd name="connsiteY3" fmla="*/ 1431554 h 1642845"/>
                <a:gd name="connsiteX4" fmla="*/ 595992 w 600490"/>
                <a:gd name="connsiteY4" fmla="*/ 1429680 h 1642845"/>
                <a:gd name="connsiteX5" fmla="*/ 595368 w 600490"/>
                <a:gd name="connsiteY5" fmla="*/ 1427681 h 1642845"/>
                <a:gd name="connsiteX6" fmla="*/ 595368 w 600490"/>
                <a:gd name="connsiteY6" fmla="*/ 1426806 h 1642845"/>
                <a:gd name="connsiteX7" fmla="*/ 453804 w 600490"/>
                <a:gd name="connsiteY7" fmla="*/ 164809 h 1642845"/>
                <a:gd name="connsiteX8" fmla="*/ 438436 w 600490"/>
                <a:gd name="connsiteY8" fmla="*/ 28114 h 1642845"/>
                <a:gd name="connsiteX9" fmla="*/ 435312 w 600490"/>
                <a:gd name="connsiteY9" fmla="*/ 0 h 1642845"/>
                <a:gd name="connsiteX10" fmla="*/ 0 w 600490"/>
                <a:gd name="connsiteY10" fmla="*/ 201295 h 164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0490" h="1642845">
                  <a:moveTo>
                    <a:pt x="192542" y="1642845"/>
                  </a:moveTo>
                  <a:lnTo>
                    <a:pt x="600491" y="1437552"/>
                  </a:lnTo>
                  <a:lnTo>
                    <a:pt x="596867" y="1432304"/>
                  </a:lnTo>
                  <a:cubicBezTo>
                    <a:pt x="596867" y="1432304"/>
                    <a:pt x="596867" y="1432304"/>
                    <a:pt x="596867" y="1431554"/>
                  </a:cubicBezTo>
                  <a:cubicBezTo>
                    <a:pt x="596480" y="1430980"/>
                    <a:pt x="596180" y="1430342"/>
                    <a:pt x="595992" y="1429680"/>
                  </a:cubicBezTo>
                  <a:cubicBezTo>
                    <a:pt x="595730" y="1429030"/>
                    <a:pt x="595518" y="1428368"/>
                    <a:pt x="595368" y="1427681"/>
                  </a:cubicBezTo>
                  <a:cubicBezTo>
                    <a:pt x="595330" y="1427393"/>
                    <a:pt x="595330" y="1427094"/>
                    <a:pt x="595368" y="1426806"/>
                  </a:cubicBezTo>
                  <a:lnTo>
                    <a:pt x="453804" y="164809"/>
                  </a:lnTo>
                  <a:lnTo>
                    <a:pt x="438436" y="28114"/>
                  </a:lnTo>
                  <a:lnTo>
                    <a:pt x="435312" y="0"/>
                  </a:lnTo>
                  <a:lnTo>
                    <a:pt x="0" y="201295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F8A671E7-903D-43C2-ADC3-0A2BDF0BD881}"/>
                </a:ext>
              </a:extLst>
            </p:cNvPr>
            <p:cNvSpPr/>
            <p:nvPr/>
          </p:nvSpPr>
          <p:spPr>
            <a:xfrm>
              <a:off x="9037125" y="3500986"/>
              <a:ext cx="1287818" cy="1765170"/>
            </a:xfrm>
            <a:custGeom>
              <a:avLst/>
              <a:gdLst>
                <a:gd name="connsiteX0" fmla="*/ 159556 w 1287818"/>
                <a:gd name="connsiteY0" fmla="*/ 62725 h 1765170"/>
                <a:gd name="connsiteX1" fmla="*/ 158682 w 1287818"/>
                <a:gd name="connsiteY1" fmla="*/ 64474 h 1765170"/>
                <a:gd name="connsiteX2" fmla="*/ 157682 w 1287818"/>
                <a:gd name="connsiteY2" fmla="*/ 66223 h 1765170"/>
                <a:gd name="connsiteX3" fmla="*/ 156432 w 1287818"/>
                <a:gd name="connsiteY3" fmla="*/ 67348 h 1765170"/>
                <a:gd name="connsiteX4" fmla="*/ 154808 w 1287818"/>
                <a:gd name="connsiteY4" fmla="*/ 68723 h 1765170"/>
                <a:gd name="connsiteX5" fmla="*/ 154808 w 1287818"/>
                <a:gd name="connsiteY5" fmla="*/ 68723 h 1765170"/>
                <a:gd name="connsiteX6" fmla="*/ 51978 w 1287818"/>
                <a:gd name="connsiteY6" fmla="*/ 121576 h 1765170"/>
                <a:gd name="connsiteX7" fmla="*/ 0 w 1287818"/>
                <a:gd name="connsiteY7" fmla="*/ 148191 h 1765170"/>
                <a:gd name="connsiteX8" fmla="*/ 0 w 1287818"/>
                <a:gd name="connsiteY8" fmla="*/ 150940 h 1765170"/>
                <a:gd name="connsiteX9" fmla="*/ 1233967 w 1287818"/>
                <a:gd name="connsiteY9" fmla="*/ 1765171 h 1765170"/>
                <a:gd name="connsiteX10" fmla="*/ 1234966 w 1287818"/>
                <a:gd name="connsiteY10" fmla="*/ 1764546 h 1765170"/>
                <a:gd name="connsiteX11" fmla="*/ 1255707 w 1287818"/>
                <a:gd name="connsiteY11" fmla="*/ 1752051 h 1765170"/>
                <a:gd name="connsiteX12" fmla="*/ 1256707 w 1287818"/>
                <a:gd name="connsiteY12" fmla="*/ 1548382 h 1765170"/>
                <a:gd name="connsiteX13" fmla="*/ 1256707 w 1287818"/>
                <a:gd name="connsiteY13" fmla="*/ 1546633 h 1765170"/>
                <a:gd name="connsiteX14" fmla="*/ 1256707 w 1287818"/>
                <a:gd name="connsiteY14" fmla="*/ 1544509 h 1765170"/>
                <a:gd name="connsiteX15" fmla="*/ 1257582 w 1287818"/>
                <a:gd name="connsiteY15" fmla="*/ 1542635 h 1765170"/>
                <a:gd name="connsiteX16" fmla="*/ 1258581 w 1287818"/>
                <a:gd name="connsiteY16" fmla="*/ 1541010 h 1765170"/>
                <a:gd name="connsiteX17" fmla="*/ 1260206 w 1287818"/>
                <a:gd name="connsiteY17" fmla="*/ 1539511 h 1765170"/>
                <a:gd name="connsiteX18" fmla="*/ 1261205 w 1287818"/>
                <a:gd name="connsiteY18" fmla="*/ 1538636 h 1765170"/>
                <a:gd name="connsiteX19" fmla="*/ 1287819 w 1287818"/>
                <a:gd name="connsiteY19" fmla="*/ 1523392 h 1765170"/>
                <a:gd name="connsiteX20" fmla="*/ 769668 w 1287818"/>
                <a:gd name="connsiteY20" fmla="*/ 855909 h 1765170"/>
                <a:gd name="connsiteX21" fmla="*/ 763795 w 1287818"/>
                <a:gd name="connsiteY21" fmla="*/ 858907 h 1765170"/>
                <a:gd name="connsiteX22" fmla="*/ 754549 w 1287818"/>
                <a:gd name="connsiteY22" fmla="*/ 848287 h 1765170"/>
                <a:gd name="connsiteX23" fmla="*/ 751675 w 1287818"/>
                <a:gd name="connsiteY23" fmla="*/ 678479 h 1765170"/>
                <a:gd name="connsiteX24" fmla="*/ 751675 w 1287818"/>
                <a:gd name="connsiteY24" fmla="*/ 678479 h 1765170"/>
                <a:gd name="connsiteX25" fmla="*/ 751675 w 1287818"/>
                <a:gd name="connsiteY25" fmla="*/ 674356 h 1765170"/>
                <a:gd name="connsiteX26" fmla="*/ 752675 w 1287818"/>
                <a:gd name="connsiteY26" fmla="*/ 672607 h 1765170"/>
                <a:gd name="connsiteX27" fmla="*/ 753549 w 1287818"/>
                <a:gd name="connsiteY27" fmla="*/ 670858 h 1765170"/>
                <a:gd name="connsiteX28" fmla="*/ 756423 w 1287818"/>
                <a:gd name="connsiteY28" fmla="*/ 668358 h 1765170"/>
                <a:gd name="connsiteX29" fmla="*/ 756423 w 1287818"/>
                <a:gd name="connsiteY29" fmla="*/ 668358 h 1765170"/>
                <a:gd name="connsiteX30" fmla="*/ 783162 w 1287818"/>
                <a:gd name="connsiteY30" fmla="*/ 653989 h 1765170"/>
                <a:gd name="connsiteX31" fmla="*/ 270009 w 1287818"/>
                <a:gd name="connsiteY31" fmla="*/ 0 h 1765170"/>
                <a:gd name="connsiteX32" fmla="*/ 160056 w 1287818"/>
                <a:gd name="connsiteY32" fmla="*/ 56477 h 1765170"/>
                <a:gd name="connsiteX33" fmla="*/ 160056 w 1287818"/>
                <a:gd name="connsiteY33" fmla="*/ 58601 h 1765170"/>
                <a:gd name="connsiteX34" fmla="*/ 160056 w 1287818"/>
                <a:gd name="connsiteY34" fmla="*/ 60851 h 1765170"/>
                <a:gd name="connsiteX35" fmla="*/ 159556 w 1287818"/>
                <a:gd name="connsiteY35" fmla="*/ 62725 h 176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87818" h="1765170">
                  <a:moveTo>
                    <a:pt x="159556" y="62725"/>
                  </a:moveTo>
                  <a:cubicBezTo>
                    <a:pt x="159556" y="62725"/>
                    <a:pt x="158931" y="63850"/>
                    <a:pt x="158682" y="64474"/>
                  </a:cubicBezTo>
                  <a:cubicBezTo>
                    <a:pt x="158431" y="65099"/>
                    <a:pt x="158057" y="65724"/>
                    <a:pt x="157682" y="66223"/>
                  </a:cubicBezTo>
                  <a:cubicBezTo>
                    <a:pt x="157332" y="66661"/>
                    <a:pt x="156907" y="67036"/>
                    <a:pt x="156432" y="67348"/>
                  </a:cubicBezTo>
                  <a:cubicBezTo>
                    <a:pt x="155945" y="67873"/>
                    <a:pt x="155408" y="68335"/>
                    <a:pt x="154808" y="68723"/>
                  </a:cubicBezTo>
                  <a:lnTo>
                    <a:pt x="154808" y="68723"/>
                  </a:lnTo>
                  <a:lnTo>
                    <a:pt x="51978" y="121576"/>
                  </a:lnTo>
                  <a:lnTo>
                    <a:pt x="0" y="148191"/>
                  </a:lnTo>
                  <a:lnTo>
                    <a:pt x="0" y="150940"/>
                  </a:lnTo>
                  <a:lnTo>
                    <a:pt x="1233967" y="1765171"/>
                  </a:lnTo>
                  <a:lnTo>
                    <a:pt x="1234966" y="1764546"/>
                  </a:lnTo>
                  <a:lnTo>
                    <a:pt x="1255707" y="1752051"/>
                  </a:lnTo>
                  <a:lnTo>
                    <a:pt x="1256707" y="1548382"/>
                  </a:lnTo>
                  <a:cubicBezTo>
                    <a:pt x="1256645" y="1547795"/>
                    <a:pt x="1256645" y="1547221"/>
                    <a:pt x="1256707" y="1546633"/>
                  </a:cubicBezTo>
                  <a:cubicBezTo>
                    <a:pt x="1256645" y="1545921"/>
                    <a:pt x="1256645" y="1545221"/>
                    <a:pt x="1256707" y="1544509"/>
                  </a:cubicBezTo>
                  <a:cubicBezTo>
                    <a:pt x="1256707" y="1543759"/>
                    <a:pt x="1256707" y="1543259"/>
                    <a:pt x="1257582" y="1542635"/>
                  </a:cubicBezTo>
                  <a:lnTo>
                    <a:pt x="1258581" y="1541010"/>
                  </a:lnTo>
                  <a:cubicBezTo>
                    <a:pt x="1259031" y="1540423"/>
                    <a:pt x="1259581" y="1539911"/>
                    <a:pt x="1260206" y="1539511"/>
                  </a:cubicBezTo>
                  <a:lnTo>
                    <a:pt x="1261205" y="1538636"/>
                  </a:lnTo>
                  <a:lnTo>
                    <a:pt x="1287819" y="1523392"/>
                  </a:lnTo>
                  <a:lnTo>
                    <a:pt x="769668" y="855909"/>
                  </a:lnTo>
                  <a:cubicBezTo>
                    <a:pt x="768181" y="857633"/>
                    <a:pt x="766069" y="858708"/>
                    <a:pt x="763795" y="858907"/>
                  </a:cubicBezTo>
                  <a:cubicBezTo>
                    <a:pt x="758323" y="858508"/>
                    <a:pt x="754187" y="853760"/>
                    <a:pt x="754549" y="848287"/>
                  </a:cubicBezTo>
                  <a:lnTo>
                    <a:pt x="751675" y="678479"/>
                  </a:lnTo>
                  <a:lnTo>
                    <a:pt x="751675" y="678479"/>
                  </a:lnTo>
                  <a:cubicBezTo>
                    <a:pt x="751426" y="677117"/>
                    <a:pt x="751426" y="675718"/>
                    <a:pt x="751675" y="674356"/>
                  </a:cubicBezTo>
                  <a:cubicBezTo>
                    <a:pt x="751963" y="673744"/>
                    <a:pt x="752300" y="673157"/>
                    <a:pt x="752675" y="672607"/>
                  </a:cubicBezTo>
                  <a:cubicBezTo>
                    <a:pt x="752887" y="671995"/>
                    <a:pt x="753187" y="671395"/>
                    <a:pt x="753549" y="670858"/>
                  </a:cubicBezTo>
                  <a:cubicBezTo>
                    <a:pt x="754349" y="669858"/>
                    <a:pt x="755324" y="669021"/>
                    <a:pt x="756423" y="668358"/>
                  </a:cubicBezTo>
                  <a:lnTo>
                    <a:pt x="756423" y="668358"/>
                  </a:lnTo>
                  <a:lnTo>
                    <a:pt x="783162" y="653989"/>
                  </a:lnTo>
                  <a:lnTo>
                    <a:pt x="270009" y="0"/>
                  </a:lnTo>
                  <a:lnTo>
                    <a:pt x="160056" y="56477"/>
                  </a:lnTo>
                  <a:lnTo>
                    <a:pt x="160056" y="58601"/>
                  </a:lnTo>
                  <a:cubicBezTo>
                    <a:pt x="160118" y="59351"/>
                    <a:pt x="160118" y="60101"/>
                    <a:pt x="160056" y="60851"/>
                  </a:cubicBezTo>
                  <a:cubicBezTo>
                    <a:pt x="159681" y="61475"/>
                    <a:pt x="159681" y="62100"/>
                    <a:pt x="159556" y="62725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03C099B8-E52D-4C3C-B13D-73EC3A6B21EA}"/>
                </a:ext>
              </a:extLst>
            </p:cNvPr>
            <p:cNvSpPr/>
            <p:nvPr/>
          </p:nvSpPr>
          <p:spPr>
            <a:xfrm>
              <a:off x="9807043" y="4193834"/>
              <a:ext cx="609861" cy="831043"/>
            </a:xfrm>
            <a:custGeom>
              <a:avLst/>
              <a:gdLst>
                <a:gd name="connsiteX0" fmla="*/ 609861 w 609861"/>
                <a:gd name="connsiteY0" fmla="*/ 778815 h 831043"/>
                <a:gd name="connsiteX1" fmla="*/ 0 w 609861"/>
                <a:gd name="connsiteY1" fmla="*/ 0 h 831043"/>
                <a:gd name="connsiteX2" fmla="*/ 3249 w 609861"/>
                <a:gd name="connsiteY2" fmla="*/ 155438 h 831043"/>
                <a:gd name="connsiteX3" fmla="*/ 375 w 609861"/>
                <a:gd name="connsiteY3" fmla="*/ 163560 h 831043"/>
                <a:gd name="connsiteX4" fmla="*/ 519026 w 609861"/>
                <a:gd name="connsiteY4" fmla="*/ 831044 h 831043"/>
                <a:gd name="connsiteX5" fmla="*/ 521650 w 609861"/>
                <a:gd name="connsiteY5" fmla="*/ 829544 h 831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861" h="831043">
                  <a:moveTo>
                    <a:pt x="609861" y="778815"/>
                  </a:moveTo>
                  <a:lnTo>
                    <a:pt x="0" y="0"/>
                  </a:lnTo>
                  <a:lnTo>
                    <a:pt x="3249" y="155438"/>
                  </a:lnTo>
                  <a:cubicBezTo>
                    <a:pt x="3286" y="158399"/>
                    <a:pt x="2262" y="161273"/>
                    <a:pt x="375" y="163560"/>
                  </a:cubicBezTo>
                  <a:lnTo>
                    <a:pt x="519026" y="831044"/>
                  </a:lnTo>
                  <a:lnTo>
                    <a:pt x="521650" y="829544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720E6D30-A6FB-4B01-B49C-1CE3FC3CABF2}"/>
                </a:ext>
              </a:extLst>
            </p:cNvPr>
            <p:cNvSpPr/>
            <p:nvPr/>
          </p:nvSpPr>
          <p:spPr>
            <a:xfrm>
              <a:off x="9806168" y="3675041"/>
              <a:ext cx="930597" cy="1295858"/>
            </a:xfrm>
            <a:custGeom>
              <a:avLst/>
              <a:gdLst>
                <a:gd name="connsiteX0" fmla="*/ 613735 w 930597"/>
                <a:gd name="connsiteY0" fmla="*/ 1295858 h 1295858"/>
                <a:gd name="connsiteX1" fmla="*/ 614859 w 930597"/>
                <a:gd name="connsiteY1" fmla="*/ 1295234 h 1295858"/>
                <a:gd name="connsiteX2" fmla="*/ 756423 w 930597"/>
                <a:gd name="connsiteY2" fmla="*/ 1214141 h 1295858"/>
                <a:gd name="connsiteX3" fmla="*/ 248268 w 930597"/>
                <a:gd name="connsiteY3" fmla="*/ 573771 h 1295858"/>
                <a:gd name="connsiteX4" fmla="*/ 242145 w 930597"/>
                <a:gd name="connsiteY4" fmla="*/ 576895 h 1295858"/>
                <a:gd name="connsiteX5" fmla="*/ 233137 w 930597"/>
                <a:gd name="connsiteY5" fmla="*/ 566224 h 1295858"/>
                <a:gd name="connsiteX6" fmla="*/ 233149 w 930597"/>
                <a:gd name="connsiteY6" fmla="*/ 566149 h 1295858"/>
                <a:gd name="connsiteX7" fmla="*/ 232150 w 930597"/>
                <a:gd name="connsiteY7" fmla="*/ 451070 h 1295858"/>
                <a:gd name="connsiteX8" fmla="*/ 232150 w 930597"/>
                <a:gd name="connsiteY8" fmla="*/ 451070 h 1295858"/>
                <a:gd name="connsiteX9" fmla="*/ 232150 w 930597"/>
                <a:gd name="connsiteY9" fmla="*/ 450321 h 1295858"/>
                <a:gd name="connsiteX10" fmla="*/ 232150 w 930597"/>
                <a:gd name="connsiteY10" fmla="*/ 446947 h 1295858"/>
                <a:gd name="connsiteX11" fmla="*/ 233024 w 930597"/>
                <a:gd name="connsiteY11" fmla="*/ 445198 h 1295858"/>
                <a:gd name="connsiteX12" fmla="*/ 234024 w 930597"/>
                <a:gd name="connsiteY12" fmla="*/ 443448 h 1295858"/>
                <a:gd name="connsiteX13" fmla="*/ 236148 w 930597"/>
                <a:gd name="connsiteY13" fmla="*/ 441574 h 1295858"/>
                <a:gd name="connsiteX14" fmla="*/ 236772 w 930597"/>
                <a:gd name="connsiteY14" fmla="*/ 441574 h 1295858"/>
                <a:gd name="connsiteX15" fmla="*/ 236772 w 930597"/>
                <a:gd name="connsiteY15" fmla="*/ 441574 h 1295858"/>
                <a:gd name="connsiteX16" fmla="*/ 928849 w 930597"/>
                <a:gd name="connsiteY16" fmla="*/ 66723 h 1295858"/>
                <a:gd name="connsiteX17" fmla="*/ 930598 w 930597"/>
                <a:gd name="connsiteY17" fmla="*/ 0 h 1295858"/>
                <a:gd name="connsiteX18" fmla="*/ 122697 w 930597"/>
                <a:gd name="connsiteY18" fmla="*/ 436076 h 1295858"/>
                <a:gd name="connsiteX19" fmla="*/ 117824 w 930597"/>
                <a:gd name="connsiteY19" fmla="*/ 448571 h 1295858"/>
                <a:gd name="connsiteX20" fmla="*/ 25614 w 930597"/>
                <a:gd name="connsiteY20" fmla="*/ 498551 h 1295858"/>
                <a:gd name="connsiteX21" fmla="*/ 0 w 930597"/>
                <a:gd name="connsiteY21" fmla="*/ 512421 h 1295858"/>
                <a:gd name="connsiteX22" fmla="*/ 0 w 930597"/>
                <a:gd name="connsiteY22" fmla="*/ 514420 h 129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0597" h="1295858">
                  <a:moveTo>
                    <a:pt x="613735" y="1295858"/>
                  </a:moveTo>
                  <a:lnTo>
                    <a:pt x="614859" y="1295234"/>
                  </a:lnTo>
                  <a:lnTo>
                    <a:pt x="756423" y="1214141"/>
                  </a:lnTo>
                  <a:lnTo>
                    <a:pt x="248268" y="573771"/>
                  </a:lnTo>
                  <a:cubicBezTo>
                    <a:pt x="246781" y="575658"/>
                    <a:pt x="244544" y="576795"/>
                    <a:pt x="242145" y="576895"/>
                  </a:cubicBezTo>
                  <a:cubicBezTo>
                    <a:pt x="236710" y="576433"/>
                    <a:pt x="232687" y="571660"/>
                    <a:pt x="233137" y="566224"/>
                  </a:cubicBezTo>
                  <a:cubicBezTo>
                    <a:pt x="233149" y="566199"/>
                    <a:pt x="233149" y="566174"/>
                    <a:pt x="233149" y="566149"/>
                  </a:cubicBezTo>
                  <a:lnTo>
                    <a:pt x="232150" y="451070"/>
                  </a:lnTo>
                  <a:lnTo>
                    <a:pt x="232150" y="451070"/>
                  </a:lnTo>
                  <a:cubicBezTo>
                    <a:pt x="232150" y="451070"/>
                    <a:pt x="232150" y="451070"/>
                    <a:pt x="232150" y="450321"/>
                  </a:cubicBezTo>
                  <a:cubicBezTo>
                    <a:pt x="231962" y="449208"/>
                    <a:pt x="231962" y="448059"/>
                    <a:pt x="232150" y="446947"/>
                  </a:cubicBezTo>
                  <a:cubicBezTo>
                    <a:pt x="232150" y="446322"/>
                    <a:pt x="232774" y="445822"/>
                    <a:pt x="233024" y="445198"/>
                  </a:cubicBezTo>
                  <a:cubicBezTo>
                    <a:pt x="233274" y="444573"/>
                    <a:pt x="233649" y="443948"/>
                    <a:pt x="234024" y="443448"/>
                  </a:cubicBezTo>
                  <a:cubicBezTo>
                    <a:pt x="234636" y="442724"/>
                    <a:pt x="235360" y="442099"/>
                    <a:pt x="236148" y="441574"/>
                  </a:cubicBezTo>
                  <a:lnTo>
                    <a:pt x="236772" y="441574"/>
                  </a:lnTo>
                  <a:lnTo>
                    <a:pt x="236772" y="441574"/>
                  </a:lnTo>
                  <a:lnTo>
                    <a:pt x="928849" y="66723"/>
                  </a:lnTo>
                  <a:lnTo>
                    <a:pt x="930598" y="0"/>
                  </a:lnTo>
                  <a:lnTo>
                    <a:pt x="122697" y="436076"/>
                  </a:lnTo>
                  <a:cubicBezTo>
                    <a:pt x="123921" y="440849"/>
                    <a:pt x="121960" y="445885"/>
                    <a:pt x="117824" y="448571"/>
                  </a:cubicBezTo>
                  <a:lnTo>
                    <a:pt x="25614" y="498551"/>
                  </a:lnTo>
                  <a:lnTo>
                    <a:pt x="0" y="512421"/>
                  </a:lnTo>
                  <a:lnTo>
                    <a:pt x="0" y="51442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155CB475-97DC-4A54-A61D-56260B7093A4}"/>
                </a:ext>
              </a:extLst>
            </p:cNvPr>
            <p:cNvSpPr/>
            <p:nvPr/>
          </p:nvSpPr>
          <p:spPr>
            <a:xfrm>
              <a:off x="10054686" y="4139981"/>
              <a:ext cx="571253" cy="749201"/>
            </a:xfrm>
            <a:custGeom>
              <a:avLst/>
              <a:gdLst>
                <a:gd name="connsiteX0" fmla="*/ 571253 w 571253"/>
                <a:gd name="connsiteY0" fmla="*/ 713091 h 749201"/>
                <a:gd name="connsiteX1" fmla="*/ 1999 w 571253"/>
                <a:gd name="connsiteY1" fmla="*/ 0 h 749201"/>
                <a:gd name="connsiteX2" fmla="*/ 2749 w 571253"/>
                <a:gd name="connsiteY2" fmla="*/ 100960 h 749201"/>
                <a:gd name="connsiteX3" fmla="*/ 0 w 571253"/>
                <a:gd name="connsiteY3" fmla="*/ 108832 h 749201"/>
                <a:gd name="connsiteX4" fmla="*/ 508156 w 571253"/>
                <a:gd name="connsiteY4" fmla="*/ 749202 h 749201"/>
                <a:gd name="connsiteX5" fmla="*/ 510904 w 571253"/>
                <a:gd name="connsiteY5" fmla="*/ 747577 h 74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253" h="749201">
                  <a:moveTo>
                    <a:pt x="571253" y="713091"/>
                  </a:moveTo>
                  <a:lnTo>
                    <a:pt x="1999" y="0"/>
                  </a:lnTo>
                  <a:lnTo>
                    <a:pt x="2749" y="100960"/>
                  </a:lnTo>
                  <a:cubicBezTo>
                    <a:pt x="2874" y="103834"/>
                    <a:pt x="1887" y="106658"/>
                    <a:pt x="0" y="108832"/>
                  </a:cubicBezTo>
                  <a:lnTo>
                    <a:pt x="508156" y="749202"/>
                  </a:lnTo>
                  <a:lnTo>
                    <a:pt x="510904" y="747577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21C4A397-5553-4D47-B50E-584C64B61EB3}"/>
                </a:ext>
              </a:extLst>
            </p:cNvPr>
            <p:cNvSpPr/>
            <p:nvPr/>
          </p:nvSpPr>
          <p:spPr>
            <a:xfrm>
              <a:off x="8709392" y="6254888"/>
              <a:ext cx="306367" cy="252524"/>
            </a:xfrm>
            <a:custGeom>
              <a:avLst/>
              <a:gdLst>
                <a:gd name="connsiteX0" fmla="*/ 205536 w 306367"/>
                <a:gd name="connsiteY0" fmla="*/ 126824 h 252524"/>
                <a:gd name="connsiteX1" fmla="*/ 206536 w 306367"/>
                <a:gd name="connsiteY1" fmla="*/ 124575 h 252524"/>
                <a:gd name="connsiteX2" fmla="*/ 207161 w 306367"/>
                <a:gd name="connsiteY2" fmla="*/ 123201 h 252524"/>
                <a:gd name="connsiteX3" fmla="*/ 208410 w 306367"/>
                <a:gd name="connsiteY3" fmla="*/ 121951 h 252524"/>
                <a:gd name="connsiteX4" fmla="*/ 209910 w 306367"/>
                <a:gd name="connsiteY4" fmla="*/ 120577 h 252524"/>
                <a:gd name="connsiteX5" fmla="*/ 209910 w 306367"/>
                <a:gd name="connsiteY5" fmla="*/ 120577 h 252524"/>
                <a:gd name="connsiteX6" fmla="*/ 306368 w 306367"/>
                <a:gd name="connsiteY6" fmla="*/ 63849 h 252524"/>
                <a:gd name="connsiteX7" fmla="*/ 263636 w 306367"/>
                <a:gd name="connsiteY7" fmla="*/ 0 h 252524"/>
                <a:gd name="connsiteX8" fmla="*/ 263636 w 306367"/>
                <a:gd name="connsiteY8" fmla="*/ 0 h 252524"/>
                <a:gd name="connsiteX9" fmla="*/ 0 w 306367"/>
                <a:gd name="connsiteY9" fmla="*/ 154063 h 252524"/>
                <a:gd name="connsiteX10" fmla="*/ 0 w 306367"/>
                <a:gd name="connsiteY10" fmla="*/ 159936 h 252524"/>
                <a:gd name="connsiteX11" fmla="*/ 60224 w 306367"/>
                <a:gd name="connsiteY11" fmla="*/ 252524 h 252524"/>
                <a:gd name="connsiteX12" fmla="*/ 60224 w 306367"/>
                <a:gd name="connsiteY12" fmla="*/ 252524 h 252524"/>
                <a:gd name="connsiteX13" fmla="*/ 207161 w 306367"/>
                <a:gd name="connsiteY13" fmla="*/ 165934 h 252524"/>
                <a:gd name="connsiteX14" fmla="*/ 204662 w 306367"/>
                <a:gd name="connsiteY14" fmla="*/ 131447 h 252524"/>
                <a:gd name="connsiteX15" fmla="*/ 204662 w 306367"/>
                <a:gd name="connsiteY15" fmla="*/ 131447 h 252524"/>
                <a:gd name="connsiteX16" fmla="*/ 204662 w 306367"/>
                <a:gd name="connsiteY16" fmla="*/ 128449 h 252524"/>
                <a:gd name="connsiteX17" fmla="*/ 205536 w 306367"/>
                <a:gd name="connsiteY17" fmla="*/ 126824 h 25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6367" h="252524">
                  <a:moveTo>
                    <a:pt x="205536" y="126824"/>
                  </a:moveTo>
                  <a:cubicBezTo>
                    <a:pt x="205736" y="126025"/>
                    <a:pt x="206074" y="125262"/>
                    <a:pt x="206536" y="124575"/>
                  </a:cubicBezTo>
                  <a:cubicBezTo>
                    <a:pt x="206723" y="124101"/>
                    <a:pt x="206923" y="123651"/>
                    <a:pt x="207161" y="123201"/>
                  </a:cubicBezTo>
                  <a:lnTo>
                    <a:pt x="208410" y="121951"/>
                  </a:lnTo>
                  <a:cubicBezTo>
                    <a:pt x="208848" y="121426"/>
                    <a:pt x="209347" y="120964"/>
                    <a:pt x="209910" y="120577"/>
                  </a:cubicBezTo>
                  <a:lnTo>
                    <a:pt x="209910" y="120577"/>
                  </a:lnTo>
                  <a:lnTo>
                    <a:pt x="306368" y="63849"/>
                  </a:lnTo>
                  <a:lnTo>
                    <a:pt x="263636" y="0"/>
                  </a:lnTo>
                  <a:lnTo>
                    <a:pt x="263636" y="0"/>
                  </a:lnTo>
                  <a:lnTo>
                    <a:pt x="0" y="154063"/>
                  </a:lnTo>
                  <a:lnTo>
                    <a:pt x="0" y="159936"/>
                  </a:lnTo>
                  <a:lnTo>
                    <a:pt x="60224" y="252524"/>
                  </a:lnTo>
                  <a:lnTo>
                    <a:pt x="60224" y="252524"/>
                  </a:lnTo>
                  <a:lnTo>
                    <a:pt x="207161" y="165934"/>
                  </a:lnTo>
                  <a:lnTo>
                    <a:pt x="204662" y="131447"/>
                  </a:lnTo>
                  <a:lnTo>
                    <a:pt x="204662" y="131447"/>
                  </a:lnTo>
                  <a:cubicBezTo>
                    <a:pt x="204537" y="130448"/>
                    <a:pt x="204537" y="129448"/>
                    <a:pt x="204662" y="128449"/>
                  </a:cubicBezTo>
                  <a:cubicBezTo>
                    <a:pt x="204799" y="127836"/>
                    <a:pt x="205099" y="127274"/>
                    <a:pt x="205536" y="126824"/>
                  </a:cubicBez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EB14C521-1FD2-4F28-8CD5-02C6A0F006CB}"/>
                </a:ext>
              </a:extLst>
            </p:cNvPr>
            <p:cNvSpPr/>
            <p:nvPr/>
          </p:nvSpPr>
          <p:spPr>
            <a:xfrm>
              <a:off x="9154450" y="2604218"/>
              <a:ext cx="151434" cy="951620"/>
            </a:xfrm>
            <a:custGeom>
              <a:avLst/>
              <a:gdLst>
                <a:gd name="connsiteX0" fmla="*/ 151435 w 151434"/>
                <a:gd name="connsiteY0" fmla="*/ 893269 h 951620"/>
                <a:gd name="connsiteX1" fmla="*/ 144063 w 151434"/>
                <a:gd name="connsiteY1" fmla="*/ 724711 h 951620"/>
                <a:gd name="connsiteX2" fmla="*/ 138065 w 151434"/>
                <a:gd name="connsiteY2" fmla="*/ 589390 h 951620"/>
                <a:gd name="connsiteX3" fmla="*/ 132817 w 151434"/>
                <a:gd name="connsiteY3" fmla="*/ 582768 h 951620"/>
                <a:gd name="connsiteX4" fmla="*/ 132817 w 151434"/>
                <a:gd name="connsiteY4" fmla="*/ 582768 h 951620"/>
                <a:gd name="connsiteX5" fmla="*/ 132817 w 151434"/>
                <a:gd name="connsiteY5" fmla="*/ 581518 h 951620"/>
                <a:gd name="connsiteX6" fmla="*/ 131818 w 151434"/>
                <a:gd name="connsiteY6" fmla="*/ 579644 h 951620"/>
                <a:gd name="connsiteX7" fmla="*/ 131818 w 151434"/>
                <a:gd name="connsiteY7" fmla="*/ 579644 h 951620"/>
                <a:gd name="connsiteX8" fmla="*/ 131818 w 151434"/>
                <a:gd name="connsiteY8" fmla="*/ 579644 h 951620"/>
                <a:gd name="connsiteX9" fmla="*/ 131818 w 151434"/>
                <a:gd name="connsiteY9" fmla="*/ 577770 h 951620"/>
                <a:gd name="connsiteX10" fmla="*/ 131818 w 151434"/>
                <a:gd name="connsiteY10" fmla="*/ 576145 h 951620"/>
                <a:gd name="connsiteX11" fmla="*/ 126820 w 151434"/>
                <a:gd name="connsiteY11" fmla="*/ 463690 h 951620"/>
                <a:gd name="connsiteX12" fmla="*/ 126820 w 151434"/>
                <a:gd name="connsiteY12" fmla="*/ 463690 h 951620"/>
                <a:gd name="connsiteX13" fmla="*/ 126820 w 151434"/>
                <a:gd name="connsiteY13" fmla="*/ 461441 h 951620"/>
                <a:gd name="connsiteX14" fmla="*/ 126820 w 151434"/>
                <a:gd name="connsiteY14" fmla="*/ 459442 h 951620"/>
                <a:gd name="connsiteX15" fmla="*/ 127570 w 151434"/>
                <a:gd name="connsiteY15" fmla="*/ 457817 h 951620"/>
                <a:gd name="connsiteX16" fmla="*/ 128694 w 151434"/>
                <a:gd name="connsiteY16" fmla="*/ 455943 h 951620"/>
                <a:gd name="connsiteX17" fmla="*/ 128694 w 151434"/>
                <a:gd name="connsiteY17" fmla="*/ 455943 h 951620"/>
                <a:gd name="connsiteX18" fmla="*/ 129819 w 151434"/>
                <a:gd name="connsiteY18" fmla="*/ 455069 h 951620"/>
                <a:gd name="connsiteX19" fmla="*/ 131443 w 151434"/>
                <a:gd name="connsiteY19" fmla="*/ 453819 h 951620"/>
                <a:gd name="connsiteX20" fmla="*/ 132942 w 151434"/>
                <a:gd name="connsiteY20" fmla="*/ 453819 h 951620"/>
                <a:gd name="connsiteX21" fmla="*/ 112951 w 151434"/>
                <a:gd name="connsiteY21" fmla="*/ 0 h 951620"/>
                <a:gd name="connsiteX22" fmla="*/ 58849 w 151434"/>
                <a:gd name="connsiteY22" fmla="*/ 26364 h 951620"/>
                <a:gd name="connsiteX23" fmla="*/ 58849 w 151434"/>
                <a:gd name="connsiteY23" fmla="*/ 28614 h 951620"/>
                <a:gd name="connsiteX24" fmla="*/ 58849 w 151434"/>
                <a:gd name="connsiteY24" fmla="*/ 30988 h 951620"/>
                <a:gd name="connsiteX25" fmla="*/ 58849 w 151434"/>
                <a:gd name="connsiteY25" fmla="*/ 32737 h 951620"/>
                <a:gd name="connsiteX26" fmla="*/ 56975 w 151434"/>
                <a:gd name="connsiteY26" fmla="*/ 36235 h 951620"/>
                <a:gd name="connsiteX27" fmla="*/ 56975 w 151434"/>
                <a:gd name="connsiteY27" fmla="*/ 36235 h 951620"/>
                <a:gd name="connsiteX28" fmla="*/ 56975 w 151434"/>
                <a:gd name="connsiteY28" fmla="*/ 36235 h 951620"/>
                <a:gd name="connsiteX29" fmla="*/ 54476 w 151434"/>
                <a:gd name="connsiteY29" fmla="*/ 38235 h 951620"/>
                <a:gd name="connsiteX30" fmla="*/ 54476 w 151434"/>
                <a:gd name="connsiteY30" fmla="*/ 38235 h 951620"/>
                <a:gd name="connsiteX31" fmla="*/ 0 w 151434"/>
                <a:gd name="connsiteY31" fmla="*/ 64849 h 951620"/>
                <a:gd name="connsiteX32" fmla="*/ 8621 w 151434"/>
                <a:gd name="connsiteY32" fmla="*/ 238280 h 951620"/>
                <a:gd name="connsiteX33" fmla="*/ 44231 w 151434"/>
                <a:gd name="connsiteY33" fmla="*/ 951621 h 95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1434" h="951620">
                  <a:moveTo>
                    <a:pt x="151435" y="893269"/>
                  </a:moveTo>
                  <a:lnTo>
                    <a:pt x="144063" y="724711"/>
                  </a:lnTo>
                  <a:lnTo>
                    <a:pt x="138065" y="589390"/>
                  </a:lnTo>
                  <a:lnTo>
                    <a:pt x="132817" y="582768"/>
                  </a:lnTo>
                  <a:lnTo>
                    <a:pt x="132817" y="582768"/>
                  </a:lnTo>
                  <a:lnTo>
                    <a:pt x="132817" y="581518"/>
                  </a:lnTo>
                  <a:cubicBezTo>
                    <a:pt x="132405" y="580931"/>
                    <a:pt x="132080" y="580306"/>
                    <a:pt x="131818" y="579644"/>
                  </a:cubicBezTo>
                  <a:cubicBezTo>
                    <a:pt x="131818" y="579644"/>
                    <a:pt x="131818" y="579644"/>
                    <a:pt x="131818" y="579644"/>
                  </a:cubicBezTo>
                  <a:lnTo>
                    <a:pt x="131818" y="579644"/>
                  </a:lnTo>
                  <a:cubicBezTo>
                    <a:pt x="131818" y="579019"/>
                    <a:pt x="131818" y="578394"/>
                    <a:pt x="131818" y="577770"/>
                  </a:cubicBezTo>
                  <a:cubicBezTo>
                    <a:pt x="131743" y="577232"/>
                    <a:pt x="131743" y="576683"/>
                    <a:pt x="131818" y="576145"/>
                  </a:cubicBezTo>
                  <a:lnTo>
                    <a:pt x="126820" y="463690"/>
                  </a:lnTo>
                  <a:cubicBezTo>
                    <a:pt x="126820" y="463690"/>
                    <a:pt x="126820" y="463690"/>
                    <a:pt x="126820" y="463690"/>
                  </a:cubicBezTo>
                  <a:cubicBezTo>
                    <a:pt x="126758" y="462940"/>
                    <a:pt x="126758" y="462191"/>
                    <a:pt x="126820" y="461441"/>
                  </a:cubicBezTo>
                  <a:cubicBezTo>
                    <a:pt x="126745" y="460779"/>
                    <a:pt x="126745" y="460104"/>
                    <a:pt x="126820" y="459442"/>
                  </a:cubicBezTo>
                  <a:cubicBezTo>
                    <a:pt x="127045" y="458892"/>
                    <a:pt x="127295" y="458342"/>
                    <a:pt x="127570" y="457817"/>
                  </a:cubicBezTo>
                  <a:cubicBezTo>
                    <a:pt x="127895" y="457168"/>
                    <a:pt x="128269" y="456543"/>
                    <a:pt x="128694" y="455943"/>
                  </a:cubicBezTo>
                  <a:lnTo>
                    <a:pt x="128694" y="455943"/>
                  </a:lnTo>
                  <a:lnTo>
                    <a:pt x="129819" y="455069"/>
                  </a:lnTo>
                  <a:lnTo>
                    <a:pt x="131443" y="453819"/>
                  </a:lnTo>
                  <a:lnTo>
                    <a:pt x="132942" y="453819"/>
                  </a:lnTo>
                  <a:lnTo>
                    <a:pt x="112951" y="0"/>
                  </a:lnTo>
                  <a:lnTo>
                    <a:pt x="58849" y="26364"/>
                  </a:lnTo>
                  <a:cubicBezTo>
                    <a:pt x="58912" y="27114"/>
                    <a:pt x="58912" y="27864"/>
                    <a:pt x="58849" y="28614"/>
                  </a:cubicBezTo>
                  <a:cubicBezTo>
                    <a:pt x="58925" y="29401"/>
                    <a:pt x="58925" y="30200"/>
                    <a:pt x="58849" y="30988"/>
                  </a:cubicBezTo>
                  <a:cubicBezTo>
                    <a:pt x="58925" y="31562"/>
                    <a:pt x="58925" y="32162"/>
                    <a:pt x="58849" y="32737"/>
                  </a:cubicBezTo>
                  <a:cubicBezTo>
                    <a:pt x="58425" y="33999"/>
                    <a:pt x="57800" y="35186"/>
                    <a:pt x="56975" y="36235"/>
                  </a:cubicBezTo>
                  <a:lnTo>
                    <a:pt x="56975" y="36235"/>
                  </a:lnTo>
                  <a:lnTo>
                    <a:pt x="56975" y="36235"/>
                  </a:lnTo>
                  <a:cubicBezTo>
                    <a:pt x="56263" y="37035"/>
                    <a:pt x="55414" y="37710"/>
                    <a:pt x="54476" y="38235"/>
                  </a:cubicBezTo>
                  <a:lnTo>
                    <a:pt x="54476" y="38235"/>
                  </a:lnTo>
                  <a:lnTo>
                    <a:pt x="0" y="64849"/>
                  </a:lnTo>
                  <a:lnTo>
                    <a:pt x="8621" y="238280"/>
                  </a:lnTo>
                  <a:lnTo>
                    <a:pt x="44231" y="951621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B4A82D94-912F-488F-B54A-A6C0D471BB06}"/>
                </a:ext>
              </a:extLst>
            </p:cNvPr>
            <p:cNvSpPr/>
            <p:nvPr/>
          </p:nvSpPr>
          <p:spPr>
            <a:xfrm>
              <a:off x="7800410" y="1440432"/>
              <a:ext cx="2389467" cy="2423283"/>
            </a:xfrm>
            <a:custGeom>
              <a:avLst/>
              <a:gdLst>
                <a:gd name="connsiteX0" fmla="*/ 173425 w 2389467"/>
                <a:gd name="connsiteY0" fmla="*/ 2422159 h 2423283"/>
                <a:gd name="connsiteX1" fmla="*/ 174175 w 2389467"/>
                <a:gd name="connsiteY1" fmla="*/ 2423284 h 2423283"/>
                <a:gd name="connsiteX2" fmla="*/ 1023807 w 2389467"/>
                <a:gd name="connsiteY2" fmla="*/ 1994455 h 2423283"/>
                <a:gd name="connsiteX3" fmla="*/ 878620 w 2389467"/>
                <a:gd name="connsiteY3" fmla="*/ 1804031 h 2423283"/>
                <a:gd name="connsiteX4" fmla="*/ 878620 w 2389467"/>
                <a:gd name="connsiteY4" fmla="*/ 1802781 h 2423283"/>
                <a:gd name="connsiteX5" fmla="*/ 877621 w 2389467"/>
                <a:gd name="connsiteY5" fmla="*/ 1801032 h 2423283"/>
                <a:gd name="connsiteX6" fmla="*/ 877621 w 2389467"/>
                <a:gd name="connsiteY6" fmla="*/ 1798783 h 2423283"/>
                <a:gd name="connsiteX7" fmla="*/ 877621 w 2389467"/>
                <a:gd name="connsiteY7" fmla="*/ 1797533 h 2423283"/>
                <a:gd name="connsiteX8" fmla="*/ 863877 w 2389467"/>
                <a:gd name="connsiteY8" fmla="*/ 1637097 h 2423283"/>
                <a:gd name="connsiteX9" fmla="*/ 863877 w 2389467"/>
                <a:gd name="connsiteY9" fmla="*/ 1637097 h 2423283"/>
                <a:gd name="connsiteX10" fmla="*/ 863877 w 2389467"/>
                <a:gd name="connsiteY10" fmla="*/ 1634848 h 2423283"/>
                <a:gd name="connsiteX11" fmla="*/ 863877 w 2389467"/>
                <a:gd name="connsiteY11" fmla="*/ 1632849 h 2423283"/>
                <a:gd name="connsiteX12" fmla="*/ 864751 w 2389467"/>
                <a:gd name="connsiteY12" fmla="*/ 1631100 h 2423283"/>
                <a:gd name="connsiteX13" fmla="*/ 865626 w 2389467"/>
                <a:gd name="connsiteY13" fmla="*/ 1629350 h 2423283"/>
                <a:gd name="connsiteX14" fmla="*/ 866875 w 2389467"/>
                <a:gd name="connsiteY14" fmla="*/ 1628226 h 2423283"/>
                <a:gd name="connsiteX15" fmla="*/ 868500 w 2389467"/>
                <a:gd name="connsiteY15" fmla="*/ 1626976 h 2423283"/>
                <a:gd name="connsiteX16" fmla="*/ 868500 w 2389467"/>
                <a:gd name="connsiteY16" fmla="*/ 1626976 h 2423283"/>
                <a:gd name="connsiteX17" fmla="*/ 1341295 w 2389467"/>
                <a:gd name="connsiteY17" fmla="*/ 1394069 h 2423283"/>
                <a:gd name="connsiteX18" fmla="*/ 1332549 w 2389467"/>
                <a:gd name="connsiteY18" fmla="*/ 1220513 h 2423283"/>
                <a:gd name="connsiteX19" fmla="*/ 1332549 w 2389467"/>
                <a:gd name="connsiteY19" fmla="*/ 1220513 h 2423283"/>
                <a:gd name="connsiteX20" fmla="*/ 1332549 w 2389467"/>
                <a:gd name="connsiteY20" fmla="*/ 1218139 h 2423283"/>
                <a:gd name="connsiteX21" fmla="*/ 1332549 w 2389467"/>
                <a:gd name="connsiteY21" fmla="*/ 1216265 h 2423283"/>
                <a:gd name="connsiteX22" fmla="*/ 1333299 w 2389467"/>
                <a:gd name="connsiteY22" fmla="*/ 1214641 h 2423283"/>
                <a:gd name="connsiteX23" fmla="*/ 1334298 w 2389467"/>
                <a:gd name="connsiteY23" fmla="*/ 1212766 h 2423283"/>
                <a:gd name="connsiteX24" fmla="*/ 1335423 w 2389467"/>
                <a:gd name="connsiteY24" fmla="*/ 1211767 h 2423283"/>
                <a:gd name="connsiteX25" fmla="*/ 1337172 w 2389467"/>
                <a:gd name="connsiteY25" fmla="*/ 1210392 h 2423283"/>
                <a:gd name="connsiteX26" fmla="*/ 1337172 w 2389467"/>
                <a:gd name="connsiteY26" fmla="*/ 1210392 h 2423283"/>
                <a:gd name="connsiteX27" fmla="*/ 1385152 w 2389467"/>
                <a:gd name="connsiteY27" fmla="*/ 1187027 h 2423283"/>
                <a:gd name="connsiteX28" fmla="*/ 1345044 w 2389467"/>
                <a:gd name="connsiteY28" fmla="*/ 1138046 h 2423283"/>
                <a:gd name="connsiteX29" fmla="*/ 1343669 w 2389467"/>
                <a:gd name="connsiteY29" fmla="*/ 1135297 h 2423283"/>
                <a:gd name="connsiteX30" fmla="*/ 1343669 w 2389467"/>
                <a:gd name="connsiteY30" fmla="*/ 1134423 h 2423283"/>
                <a:gd name="connsiteX31" fmla="*/ 1343669 w 2389467"/>
                <a:gd name="connsiteY31" fmla="*/ 1134423 h 2423283"/>
                <a:gd name="connsiteX32" fmla="*/ 1343045 w 2389467"/>
                <a:gd name="connsiteY32" fmla="*/ 1130299 h 2423283"/>
                <a:gd name="connsiteX33" fmla="*/ 1343045 w 2389467"/>
                <a:gd name="connsiteY33" fmla="*/ 1128425 h 2423283"/>
                <a:gd name="connsiteX34" fmla="*/ 1345419 w 2389467"/>
                <a:gd name="connsiteY34" fmla="*/ 1122677 h 2423283"/>
                <a:gd name="connsiteX35" fmla="*/ 1345419 w 2389467"/>
                <a:gd name="connsiteY35" fmla="*/ 1122677 h 2423283"/>
                <a:gd name="connsiteX36" fmla="*/ 1347293 w 2389467"/>
                <a:gd name="connsiteY36" fmla="*/ 1121178 h 2423283"/>
                <a:gd name="connsiteX37" fmla="*/ 1348417 w 2389467"/>
                <a:gd name="connsiteY37" fmla="*/ 1120428 h 2423283"/>
                <a:gd name="connsiteX38" fmla="*/ 1399645 w 2389467"/>
                <a:gd name="connsiteY38" fmla="*/ 1095438 h 2423283"/>
                <a:gd name="connsiteX39" fmla="*/ 1399645 w 2389467"/>
                <a:gd name="connsiteY39" fmla="*/ 1090565 h 2423283"/>
                <a:gd name="connsiteX40" fmla="*/ 1399645 w 2389467"/>
                <a:gd name="connsiteY40" fmla="*/ 1088316 h 2423283"/>
                <a:gd name="connsiteX41" fmla="*/ 1399645 w 2389467"/>
                <a:gd name="connsiteY41" fmla="*/ 1086442 h 2423283"/>
                <a:gd name="connsiteX42" fmla="*/ 1400520 w 2389467"/>
                <a:gd name="connsiteY42" fmla="*/ 1084693 h 2423283"/>
                <a:gd name="connsiteX43" fmla="*/ 1401519 w 2389467"/>
                <a:gd name="connsiteY43" fmla="*/ 1082943 h 2423283"/>
                <a:gd name="connsiteX44" fmla="*/ 1402644 w 2389467"/>
                <a:gd name="connsiteY44" fmla="*/ 1081819 h 2423283"/>
                <a:gd name="connsiteX45" fmla="*/ 1404393 w 2389467"/>
                <a:gd name="connsiteY45" fmla="*/ 1080569 h 2423283"/>
                <a:gd name="connsiteX46" fmla="*/ 1404393 w 2389467"/>
                <a:gd name="connsiteY46" fmla="*/ 1080569 h 2423283"/>
                <a:gd name="connsiteX47" fmla="*/ 1950907 w 2389467"/>
                <a:gd name="connsiteY47" fmla="*/ 815050 h 2423283"/>
                <a:gd name="connsiteX48" fmla="*/ 1944535 w 2389467"/>
                <a:gd name="connsiteY48" fmla="*/ 512671 h 2423283"/>
                <a:gd name="connsiteX49" fmla="*/ 1944535 w 2389467"/>
                <a:gd name="connsiteY49" fmla="*/ 512671 h 2423283"/>
                <a:gd name="connsiteX50" fmla="*/ 1944535 w 2389467"/>
                <a:gd name="connsiteY50" fmla="*/ 510172 h 2423283"/>
                <a:gd name="connsiteX51" fmla="*/ 1944535 w 2389467"/>
                <a:gd name="connsiteY51" fmla="*/ 508547 h 2423283"/>
                <a:gd name="connsiteX52" fmla="*/ 1945534 w 2389467"/>
                <a:gd name="connsiteY52" fmla="*/ 506548 h 2423283"/>
                <a:gd name="connsiteX53" fmla="*/ 1946409 w 2389467"/>
                <a:gd name="connsiteY53" fmla="*/ 505049 h 2423283"/>
                <a:gd name="connsiteX54" fmla="*/ 1947658 w 2389467"/>
                <a:gd name="connsiteY54" fmla="*/ 504049 h 2423283"/>
                <a:gd name="connsiteX55" fmla="*/ 1949283 w 2389467"/>
                <a:gd name="connsiteY55" fmla="*/ 502675 h 2423283"/>
                <a:gd name="connsiteX56" fmla="*/ 1949283 w 2389467"/>
                <a:gd name="connsiteY56" fmla="*/ 502675 h 2423283"/>
                <a:gd name="connsiteX57" fmla="*/ 2389468 w 2389467"/>
                <a:gd name="connsiteY57" fmla="*/ 293133 h 2423283"/>
                <a:gd name="connsiteX58" fmla="*/ 2389468 w 2389467"/>
                <a:gd name="connsiteY58" fmla="*/ 0 h 2423283"/>
                <a:gd name="connsiteX59" fmla="*/ 0 w 2389467"/>
                <a:gd name="connsiteY59" fmla="*/ 1116930 h 2423283"/>
                <a:gd name="connsiteX60" fmla="*/ 0 w 2389467"/>
                <a:gd name="connsiteY60" fmla="*/ 1116930 h 2423283"/>
                <a:gd name="connsiteX61" fmla="*/ 141314 w 2389467"/>
                <a:gd name="connsiteY61" fmla="*/ 2375678 h 242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389467" h="2423283">
                  <a:moveTo>
                    <a:pt x="173425" y="2422159"/>
                  </a:moveTo>
                  <a:lnTo>
                    <a:pt x="174175" y="2423284"/>
                  </a:lnTo>
                  <a:lnTo>
                    <a:pt x="1023807" y="1994455"/>
                  </a:lnTo>
                  <a:lnTo>
                    <a:pt x="878620" y="1804031"/>
                  </a:lnTo>
                  <a:cubicBezTo>
                    <a:pt x="878570" y="1803618"/>
                    <a:pt x="878570" y="1803194"/>
                    <a:pt x="878620" y="1802781"/>
                  </a:cubicBezTo>
                  <a:cubicBezTo>
                    <a:pt x="878221" y="1802244"/>
                    <a:pt x="877883" y="1801657"/>
                    <a:pt x="877621" y="1801032"/>
                  </a:cubicBezTo>
                  <a:cubicBezTo>
                    <a:pt x="877558" y="1800282"/>
                    <a:pt x="877558" y="1799533"/>
                    <a:pt x="877621" y="1798783"/>
                  </a:cubicBezTo>
                  <a:lnTo>
                    <a:pt x="877621" y="1797533"/>
                  </a:lnTo>
                  <a:lnTo>
                    <a:pt x="863877" y="1637097"/>
                  </a:lnTo>
                  <a:cubicBezTo>
                    <a:pt x="863877" y="1637097"/>
                    <a:pt x="863877" y="1637097"/>
                    <a:pt x="863877" y="1637097"/>
                  </a:cubicBezTo>
                  <a:cubicBezTo>
                    <a:pt x="863814" y="1636347"/>
                    <a:pt x="863814" y="1635598"/>
                    <a:pt x="863877" y="1634848"/>
                  </a:cubicBezTo>
                  <a:cubicBezTo>
                    <a:pt x="863814" y="1634186"/>
                    <a:pt x="863814" y="1633511"/>
                    <a:pt x="863877" y="1632849"/>
                  </a:cubicBezTo>
                  <a:lnTo>
                    <a:pt x="864751" y="1631100"/>
                  </a:lnTo>
                  <a:cubicBezTo>
                    <a:pt x="864989" y="1630487"/>
                    <a:pt x="865289" y="1629913"/>
                    <a:pt x="865626" y="1629350"/>
                  </a:cubicBezTo>
                  <a:lnTo>
                    <a:pt x="866875" y="1628226"/>
                  </a:lnTo>
                  <a:cubicBezTo>
                    <a:pt x="867325" y="1627701"/>
                    <a:pt x="867875" y="1627276"/>
                    <a:pt x="868500" y="1626976"/>
                  </a:cubicBezTo>
                  <a:lnTo>
                    <a:pt x="868500" y="1626976"/>
                  </a:lnTo>
                  <a:lnTo>
                    <a:pt x="1341295" y="1394069"/>
                  </a:lnTo>
                  <a:lnTo>
                    <a:pt x="1332549" y="1220513"/>
                  </a:lnTo>
                  <a:cubicBezTo>
                    <a:pt x="1332549" y="1220513"/>
                    <a:pt x="1332549" y="1220513"/>
                    <a:pt x="1332549" y="1220513"/>
                  </a:cubicBezTo>
                  <a:cubicBezTo>
                    <a:pt x="1332487" y="1219726"/>
                    <a:pt x="1332487" y="1218926"/>
                    <a:pt x="1332549" y="1218139"/>
                  </a:cubicBezTo>
                  <a:cubicBezTo>
                    <a:pt x="1332487" y="1217515"/>
                    <a:pt x="1332487" y="1216890"/>
                    <a:pt x="1332549" y="1216265"/>
                  </a:cubicBezTo>
                  <a:cubicBezTo>
                    <a:pt x="1332724" y="1215690"/>
                    <a:pt x="1332974" y="1215141"/>
                    <a:pt x="1333299" y="1214641"/>
                  </a:cubicBezTo>
                  <a:cubicBezTo>
                    <a:pt x="1333299" y="1214016"/>
                    <a:pt x="1333924" y="1213266"/>
                    <a:pt x="1334298" y="1212766"/>
                  </a:cubicBezTo>
                  <a:lnTo>
                    <a:pt x="1335423" y="1211767"/>
                  </a:lnTo>
                  <a:lnTo>
                    <a:pt x="1337172" y="1210392"/>
                  </a:lnTo>
                  <a:lnTo>
                    <a:pt x="1337172" y="1210392"/>
                  </a:lnTo>
                  <a:lnTo>
                    <a:pt x="1385152" y="1187027"/>
                  </a:lnTo>
                  <a:lnTo>
                    <a:pt x="1345044" y="1138046"/>
                  </a:lnTo>
                  <a:cubicBezTo>
                    <a:pt x="1344444" y="1137209"/>
                    <a:pt x="1343969" y="1136284"/>
                    <a:pt x="1343669" y="1135297"/>
                  </a:cubicBezTo>
                  <a:cubicBezTo>
                    <a:pt x="1343645" y="1135010"/>
                    <a:pt x="1343645" y="1134710"/>
                    <a:pt x="1343669" y="1134423"/>
                  </a:cubicBezTo>
                  <a:lnTo>
                    <a:pt x="1343669" y="1134423"/>
                  </a:lnTo>
                  <a:cubicBezTo>
                    <a:pt x="1343207" y="1133098"/>
                    <a:pt x="1342995" y="1131699"/>
                    <a:pt x="1343045" y="1130299"/>
                  </a:cubicBezTo>
                  <a:cubicBezTo>
                    <a:pt x="1342982" y="1129675"/>
                    <a:pt x="1342982" y="1129050"/>
                    <a:pt x="1343045" y="1128425"/>
                  </a:cubicBezTo>
                  <a:cubicBezTo>
                    <a:pt x="1343132" y="1126288"/>
                    <a:pt x="1343969" y="1124252"/>
                    <a:pt x="1345419" y="1122677"/>
                  </a:cubicBezTo>
                  <a:lnTo>
                    <a:pt x="1345419" y="1122677"/>
                  </a:lnTo>
                  <a:cubicBezTo>
                    <a:pt x="1345981" y="1122115"/>
                    <a:pt x="1346618" y="1121603"/>
                    <a:pt x="1347293" y="1121178"/>
                  </a:cubicBezTo>
                  <a:cubicBezTo>
                    <a:pt x="1347293" y="1121178"/>
                    <a:pt x="1347917" y="1120553"/>
                    <a:pt x="1348417" y="1120428"/>
                  </a:cubicBezTo>
                  <a:lnTo>
                    <a:pt x="1399645" y="1095438"/>
                  </a:lnTo>
                  <a:lnTo>
                    <a:pt x="1399645" y="1090565"/>
                  </a:lnTo>
                  <a:cubicBezTo>
                    <a:pt x="1399583" y="1089816"/>
                    <a:pt x="1399583" y="1089066"/>
                    <a:pt x="1399645" y="1088316"/>
                  </a:cubicBezTo>
                  <a:cubicBezTo>
                    <a:pt x="1399583" y="1087691"/>
                    <a:pt x="1399583" y="1087067"/>
                    <a:pt x="1399645" y="1086442"/>
                  </a:cubicBezTo>
                  <a:cubicBezTo>
                    <a:pt x="1399833" y="1085817"/>
                    <a:pt x="1400133" y="1085217"/>
                    <a:pt x="1400520" y="1084693"/>
                  </a:cubicBezTo>
                  <a:cubicBezTo>
                    <a:pt x="1400732" y="1084043"/>
                    <a:pt x="1401069" y="1083456"/>
                    <a:pt x="1401519" y="1082943"/>
                  </a:cubicBezTo>
                  <a:cubicBezTo>
                    <a:pt x="1401857" y="1082543"/>
                    <a:pt x="1402244" y="1082156"/>
                    <a:pt x="1402644" y="1081819"/>
                  </a:cubicBezTo>
                  <a:cubicBezTo>
                    <a:pt x="1403119" y="1081269"/>
                    <a:pt x="1403718" y="1080844"/>
                    <a:pt x="1404393" y="1080569"/>
                  </a:cubicBezTo>
                  <a:lnTo>
                    <a:pt x="1404393" y="1080569"/>
                  </a:lnTo>
                  <a:lnTo>
                    <a:pt x="1950907" y="815050"/>
                  </a:lnTo>
                  <a:lnTo>
                    <a:pt x="1944535" y="512671"/>
                  </a:lnTo>
                  <a:cubicBezTo>
                    <a:pt x="1944535" y="512671"/>
                    <a:pt x="1944535" y="512671"/>
                    <a:pt x="1944535" y="512671"/>
                  </a:cubicBezTo>
                  <a:cubicBezTo>
                    <a:pt x="1944410" y="511846"/>
                    <a:pt x="1944410" y="510996"/>
                    <a:pt x="1944535" y="510172"/>
                  </a:cubicBezTo>
                  <a:cubicBezTo>
                    <a:pt x="1944472" y="509634"/>
                    <a:pt x="1944472" y="509084"/>
                    <a:pt x="1944535" y="508547"/>
                  </a:cubicBezTo>
                  <a:cubicBezTo>
                    <a:pt x="1944822" y="507860"/>
                    <a:pt x="1945147" y="507185"/>
                    <a:pt x="1945534" y="506548"/>
                  </a:cubicBezTo>
                  <a:cubicBezTo>
                    <a:pt x="1945784" y="506023"/>
                    <a:pt x="1946072" y="505523"/>
                    <a:pt x="1946409" y="505049"/>
                  </a:cubicBezTo>
                  <a:lnTo>
                    <a:pt x="1947658" y="504049"/>
                  </a:lnTo>
                  <a:cubicBezTo>
                    <a:pt x="1948146" y="503524"/>
                    <a:pt x="1948683" y="503062"/>
                    <a:pt x="1949283" y="502675"/>
                  </a:cubicBezTo>
                  <a:lnTo>
                    <a:pt x="1949283" y="502675"/>
                  </a:lnTo>
                  <a:lnTo>
                    <a:pt x="2389468" y="293133"/>
                  </a:lnTo>
                  <a:lnTo>
                    <a:pt x="2389468" y="0"/>
                  </a:lnTo>
                  <a:lnTo>
                    <a:pt x="0" y="1116930"/>
                  </a:lnTo>
                  <a:lnTo>
                    <a:pt x="0" y="1116930"/>
                  </a:lnTo>
                  <a:lnTo>
                    <a:pt x="141314" y="2375678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19F6181B-B943-4DFB-956D-E921348D90B2}"/>
                </a:ext>
              </a:extLst>
            </p:cNvPr>
            <p:cNvSpPr/>
            <p:nvPr/>
          </p:nvSpPr>
          <p:spPr>
            <a:xfrm>
              <a:off x="8683903" y="3092649"/>
              <a:ext cx="210908" cy="403089"/>
            </a:xfrm>
            <a:custGeom>
              <a:avLst/>
              <a:gdLst>
                <a:gd name="connsiteX0" fmla="*/ 202037 w 210908"/>
                <a:gd name="connsiteY0" fmla="*/ 262895 h 403089"/>
                <a:gd name="connsiteX1" fmla="*/ 0 w 210908"/>
                <a:gd name="connsiteY1" fmla="*/ 0 h 403089"/>
                <a:gd name="connsiteX2" fmla="*/ 10121 w 210908"/>
                <a:gd name="connsiteY2" fmla="*/ 139819 h 403089"/>
                <a:gd name="connsiteX3" fmla="*/ 156682 w 210908"/>
                <a:gd name="connsiteY3" fmla="*/ 331993 h 403089"/>
                <a:gd name="connsiteX4" fmla="*/ 210909 w 210908"/>
                <a:gd name="connsiteY4" fmla="*/ 403089 h 403089"/>
                <a:gd name="connsiteX5" fmla="*/ 202037 w 210908"/>
                <a:gd name="connsiteY5" fmla="*/ 262895 h 403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908" h="403089">
                  <a:moveTo>
                    <a:pt x="202037" y="262895"/>
                  </a:moveTo>
                  <a:lnTo>
                    <a:pt x="0" y="0"/>
                  </a:lnTo>
                  <a:lnTo>
                    <a:pt x="10121" y="139819"/>
                  </a:lnTo>
                  <a:lnTo>
                    <a:pt x="156682" y="331993"/>
                  </a:lnTo>
                  <a:lnTo>
                    <a:pt x="210909" y="403089"/>
                  </a:lnTo>
                  <a:lnTo>
                    <a:pt x="202037" y="26289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F8914605-83CF-4E10-B7C7-4950E0D6895B}"/>
                </a:ext>
              </a:extLst>
            </p:cNvPr>
            <p:cNvSpPr/>
            <p:nvPr/>
          </p:nvSpPr>
          <p:spPr>
            <a:xfrm>
              <a:off x="8889189" y="3360042"/>
              <a:ext cx="187544" cy="313999"/>
            </a:xfrm>
            <a:custGeom>
              <a:avLst/>
              <a:gdLst>
                <a:gd name="connsiteX0" fmla="*/ 131568 w 187544"/>
                <a:gd name="connsiteY0" fmla="*/ 314000 h 313999"/>
                <a:gd name="connsiteX1" fmla="*/ 129694 w 187544"/>
                <a:gd name="connsiteY1" fmla="*/ 283012 h 313999"/>
                <a:gd name="connsiteX2" fmla="*/ 129694 w 187544"/>
                <a:gd name="connsiteY2" fmla="*/ 283012 h 313999"/>
                <a:gd name="connsiteX3" fmla="*/ 129694 w 187544"/>
                <a:gd name="connsiteY3" fmla="*/ 280638 h 313999"/>
                <a:gd name="connsiteX4" fmla="*/ 129694 w 187544"/>
                <a:gd name="connsiteY4" fmla="*/ 278764 h 313999"/>
                <a:gd name="connsiteX5" fmla="*/ 130569 w 187544"/>
                <a:gd name="connsiteY5" fmla="*/ 277015 h 313999"/>
                <a:gd name="connsiteX6" fmla="*/ 131443 w 187544"/>
                <a:gd name="connsiteY6" fmla="*/ 275265 h 313999"/>
                <a:gd name="connsiteX7" fmla="*/ 132818 w 187544"/>
                <a:gd name="connsiteY7" fmla="*/ 274141 h 313999"/>
                <a:gd name="connsiteX8" fmla="*/ 134317 w 187544"/>
                <a:gd name="connsiteY8" fmla="*/ 272766 h 313999"/>
                <a:gd name="connsiteX9" fmla="*/ 134317 w 187544"/>
                <a:gd name="connsiteY9" fmla="*/ 272766 h 313999"/>
                <a:gd name="connsiteX10" fmla="*/ 187544 w 187544"/>
                <a:gd name="connsiteY10" fmla="*/ 245402 h 313999"/>
                <a:gd name="connsiteX11" fmla="*/ 0 w 187544"/>
                <a:gd name="connsiteY11" fmla="*/ 0 h 313999"/>
                <a:gd name="connsiteX12" fmla="*/ 8871 w 187544"/>
                <a:gd name="connsiteY12" fmla="*/ 140319 h 313999"/>
                <a:gd name="connsiteX13" fmla="*/ 14869 w 187544"/>
                <a:gd name="connsiteY13" fmla="*/ 148191 h 313999"/>
                <a:gd name="connsiteX14" fmla="*/ 15618 w 187544"/>
                <a:gd name="connsiteY14" fmla="*/ 149690 h 313999"/>
                <a:gd name="connsiteX15" fmla="*/ 16493 w 187544"/>
                <a:gd name="connsiteY15" fmla="*/ 151314 h 313999"/>
                <a:gd name="connsiteX16" fmla="*/ 16493 w 187544"/>
                <a:gd name="connsiteY16" fmla="*/ 151314 h 313999"/>
                <a:gd name="connsiteX17" fmla="*/ 16493 w 187544"/>
                <a:gd name="connsiteY17" fmla="*/ 153564 h 313999"/>
                <a:gd name="connsiteX18" fmla="*/ 16493 w 187544"/>
                <a:gd name="connsiteY18" fmla="*/ 155563 h 313999"/>
                <a:gd name="connsiteX19" fmla="*/ 16493 w 187544"/>
                <a:gd name="connsiteY19" fmla="*/ 157187 h 313999"/>
                <a:gd name="connsiteX20" fmla="*/ 16493 w 187544"/>
                <a:gd name="connsiteY20" fmla="*/ 159561 h 313999"/>
                <a:gd name="connsiteX21" fmla="*/ 15743 w 187544"/>
                <a:gd name="connsiteY21" fmla="*/ 160936 h 313999"/>
                <a:gd name="connsiteX22" fmla="*/ 15743 w 187544"/>
                <a:gd name="connsiteY22" fmla="*/ 161685 h 31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7544" h="313999">
                  <a:moveTo>
                    <a:pt x="131568" y="314000"/>
                  </a:moveTo>
                  <a:lnTo>
                    <a:pt x="129694" y="283012"/>
                  </a:lnTo>
                  <a:lnTo>
                    <a:pt x="129694" y="283012"/>
                  </a:lnTo>
                  <a:cubicBezTo>
                    <a:pt x="129631" y="282225"/>
                    <a:pt x="129631" y="281425"/>
                    <a:pt x="129694" y="280638"/>
                  </a:cubicBezTo>
                  <a:cubicBezTo>
                    <a:pt x="129694" y="280013"/>
                    <a:pt x="129694" y="279388"/>
                    <a:pt x="129694" y="278764"/>
                  </a:cubicBezTo>
                  <a:cubicBezTo>
                    <a:pt x="129694" y="278139"/>
                    <a:pt x="130319" y="277639"/>
                    <a:pt x="130569" y="277015"/>
                  </a:cubicBezTo>
                  <a:cubicBezTo>
                    <a:pt x="130818" y="276390"/>
                    <a:pt x="130569" y="275765"/>
                    <a:pt x="131443" y="275265"/>
                  </a:cubicBezTo>
                  <a:cubicBezTo>
                    <a:pt x="131843" y="274828"/>
                    <a:pt x="132305" y="274440"/>
                    <a:pt x="132818" y="274141"/>
                  </a:cubicBezTo>
                  <a:cubicBezTo>
                    <a:pt x="133255" y="273616"/>
                    <a:pt x="133755" y="273153"/>
                    <a:pt x="134317" y="272766"/>
                  </a:cubicBezTo>
                  <a:lnTo>
                    <a:pt x="134317" y="272766"/>
                  </a:lnTo>
                  <a:lnTo>
                    <a:pt x="187544" y="245402"/>
                  </a:lnTo>
                  <a:lnTo>
                    <a:pt x="0" y="0"/>
                  </a:lnTo>
                  <a:lnTo>
                    <a:pt x="8871" y="140319"/>
                  </a:lnTo>
                  <a:lnTo>
                    <a:pt x="14869" y="148191"/>
                  </a:lnTo>
                  <a:cubicBezTo>
                    <a:pt x="15193" y="148653"/>
                    <a:pt x="15443" y="149153"/>
                    <a:pt x="15618" y="149690"/>
                  </a:cubicBezTo>
                  <a:cubicBezTo>
                    <a:pt x="16030" y="150153"/>
                    <a:pt x="16331" y="150715"/>
                    <a:pt x="16493" y="151314"/>
                  </a:cubicBezTo>
                  <a:lnTo>
                    <a:pt x="16493" y="151314"/>
                  </a:lnTo>
                  <a:cubicBezTo>
                    <a:pt x="16555" y="152064"/>
                    <a:pt x="16555" y="152814"/>
                    <a:pt x="16493" y="153564"/>
                  </a:cubicBezTo>
                  <a:cubicBezTo>
                    <a:pt x="16568" y="154226"/>
                    <a:pt x="16568" y="154901"/>
                    <a:pt x="16493" y="155563"/>
                  </a:cubicBezTo>
                  <a:cubicBezTo>
                    <a:pt x="16493" y="155563"/>
                    <a:pt x="16493" y="156687"/>
                    <a:pt x="16493" y="157187"/>
                  </a:cubicBezTo>
                  <a:cubicBezTo>
                    <a:pt x="16568" y="157974"/>
                    <a:pt x="16568" y="158774"/>
                    <a:pt x="16493" y="159561"/>
                  </a:cubicBezTo>
                  <a:cubicBezTo>
                    <a:pt x="16293" y="160049"/>
                    <a:pt x="16043" y="160511"/>
                    <a:pt x="15743" y="160936"/>
                  </a:cubicBezTo>
                  <a:lnTo>
                    <a:pt x="15743" y="161685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79BDA08C-9B3F-4A98-BF96-70F40BAA503D}"/>
                </a:ext>
              </a:extLst>
            </p:cNvPr>
            <p:cNvSpPr/>
            <p:nvPr/>
          </p:nvSpPr>
          <p:spPr>
            <a:xfrm>
              <a:off x="9895380" y="5270030"/>
              <a:ext cx="586871" cy="472561"/>
            </a:xfrm>
            <a:custGeom>
              <a:avLst/>
              <a:gdLst>
                <a:gd name="connsiteX0" fmla="*/ 410323 w 586871"/>
                <a:gd name="connsiteY0" fmla="*/ 125 h 472561"/>
                <a:gd name="connsiteX1" fmla="*/ 384459 w 586871"/>
                <a:gd name="connsiteY1" fmla="*/ 14994 h 472561"/>
                <a:gd name="connsiteX2" fmla="*/ 370215 w 586871"/>
                <a:gd name="connsiteY2" fmla="*/ 23366 h 472561"/>
                <a:gd name="connsiteX3" fmla="*/ 0 w 586871"/>
                <a:gd name="connsiteY3" fmla="*/ 237530 h 472561"/>
                <a:gd name="connsiteX4" fmla="*/ 173050 w 586871"/>
                <a:gd name="connsiteY4" fmla="*/ 472562 h 472561"/>
                <a:gd name="connsiteX5" fmla="*/ 173800 w 586871"/>
                <a:gd name="connsiteY5" fmla="*/ 472562 h 472561"/>
                <a:gd name="connsiteX6" fmla="*/ 586871 w 586871"/>
                <a:gd name="connsiteY6" fmla="*/ 229409 h 472561"/>
                <a:gd name="connsiteX7" fmla="*/ 411197 w 586871"/>
                <a:gd name="connsiteY7" fmla="*/ 0 h 47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6871" h="472561">
                  <a:moveTo>
                    <a:pt x="410323" y="125"/>
                  </a:moveTo>
                  <a:lnTo>
                    <a:pt x="384459" y="14994"/>
                  </a:lnTo>
                  <a:lnTo>
                    <a:pt x="370215" y="23366"/>
                  </a:lnTo>
                  <a:lnTo>
                    <a:pt x="0" y="237530"/>
                  </a:lnTo>
                  <a:lnTo>
                    <a:pt x="173050" y="472562"/>
                  </a:lnTo>
                  <a:lnTo>
                    <a:pt x="173800" y="472562"/>
                  </a:lnTo>
                  <a:lnTo>
                    <a:pt x="586871" y="229409"/>
                  </a:lnTo>
                  <a:lnTo>
                    <a:pt x="411197" y="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C66F0961-2384-4EC8-AA57-2B4FECFC5BFA}"/>
                </a:ext>
              </a:extLst>
            </p:cNvPr>
            <p:cNvSpPr/>
            <p:nvPr/>
          </p:nvSpPr>
          <p:spPr>
            <a:xfrm>
              <a:off x="9871140" y="5530177"/>
              <a:ext cx="168677" cy="288759"/>
            </a:xfrm>
            <a:custGeom>
              <a:avLst/>
              <a:gdLst>
                <a:gd name="connsiteX0" fmla="*/ 250 w 168677"/>
                <a:gd name="connsiteY0" fmla="*/ 14245 h 288759"/>
                <a:gd name="connsiteX1" fmla="*/ 2624 w 168677"/>
                <a:gd name="connsiteY1" fmla="*/ 139195 h 288759"/>
                <a:gd name="connsiteX2" fmla="*/ 3498 w 168677"/>
                <a:gd name="connsiteY2" fmla="*/ 190549 h 288759"/>
                <a:gd name="connsiteX3" fmla="*/ 1499 w 168677"/>
                <a:gd name="connsiteY3" fmla="*/ 197421 h 288759"/>
                <a:gd name="connsiteX4" fmla="*/ 67971 w 168677"/>
                <a:gd name="connsiteY4" fmla="*/ 288760 h 288759"/>
                <a:gd name="connsiteX5" fmla="*/ 68720 w 168677"/>
                <a:gd name="connsiteY5" fmla="*/ 288760 h 288759"/>
                <a:gd name="connsiteX6" fmla="*/ 168677 w 168677"/>
                <a:gd name="connsiteY6" fmla="*/ 230158 h 288759"/>
                <a:gd name="connsiteX7" fmla="*/ 0 w 168677"/>
                <a:gd name="connsiteY7" fmla="*/ 0 h 28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677" h="288759">
                  <a:moveTo>
                    <a:pt x="250" y="14245"/>
                  </a:moveTo>
                  <a:lnTo>
                    <a:pt x="2624" y="139195"/>
                  </a:lnTo>
                  <a:lnTo>
                    <a:pt x="3498" y="190549"/>
                  </a:lnTo>
                  <a:cubicBezTo>
                    <a:pt x="3561" y="192998"/>
                    <a:pt x="2861" y="195397"/>
                    <a:pt x="1499" y="197421"/>
                  </a:cubicBezTo>
                  <a:lnTo>
                    <a:pt x="67971" y="288760"/>
                  </a:lnTo>
                  <a:lnTo>
                    <a:pt x="68720" y="288760"/>
                  </a:lnTo>
                  <a:lnTo>
                    <a:pt x="168677" y="230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FC89728A-8210-42BD-BDBF-C62C159A6000}"/>
                </a:ext>
              </a:extLst>
            </p:cNvPr>
            <p:cNvSpPr/>
            <p:nvPr/>
          </p:nvSpPr>
          <p:spPr>
            <a:xfrm>
              <a:off x="5460421" y="2711301"/>
              <a:ext cx="1735625" cy="1519394"/>
            </a:xfrm>
            <a:custGeom>
              <a:avLst/>
              <a:gdLst>
                <a:gd name="connsiteX0" fmla="*/ 410698 w 1735625"/>
                <a:gd name="connsiteY0" fmla="*/ 1519394 h 1519394"/>
                <a:gd name="connsiteX1" fmla="*/ 609737 w 1735625"/>
                <a:gd name="connsiteY1" fmla="*/ 1422433 h 1519394"/>
                <a:gd name="connsiteX2" fmla="*/ 255140 w 1735625"/>
                <a:gd name="connsiteY2" fmla="*/ 820923 h 1519394"/>
                <a:gd name="connsiteX3" fmla="*/ 257264 w 1735625"/>
                <a:gd name="connsiteY3" fmla="*/ 805804 h 1519394"/>
                <a:gd name="connsiteX4" fmla="*/ 268705 w 1735625"/>
                <a:gd name="connsiteY4" fmla="*/ 806816 h 1519394"/>
                <a:gd name="connsiteX5" fmla="*/ 269758 w 1735625"/>
                <a:gd name="connsiteY5" fmla="*/ 808428 h 1519394"/>
                <a:gd name="connsiteX6" fmla="*/ 269758 w 1735625"/>
                <a:gd name="connsiteY6" fmla="*/ 809052 h 1519394"/>
                <a:gd name="connsiteX7" fmla="*/ 1735625 w 1735625"/>
                <a:gd name="connsiteY7" fmla="*/ 123951 h 1519394"/>
                <a:gd name="connsiteX8" fmla="*/ 1735625 w 1735625"/>
                <a:gd name="connsiteY8" fmla="*/ 123951 h 1519394"/>
                <a:gd name="connsiteX9" fmla="*/ 1718258 w 1735625"/>
                <a:gd name="connsiteY9" fmla="*/ 0 h 1519394"/>
                <a:gd name="connsiteX10" fmla="*/ 0 w 1735625"/>
                <a:gd name="connsiteY10" fmla="*/ 796433 h 1519394"/>
                <a:gd name="connsiteX11" fmla="*/ 3374 w 1735625"/>
                <a:gd name="connsiteY11" fmla="*/ 811177 h 151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35625" h="1519394">
                  <a:moveTo>
                    <a:pt x="410698" y="1519394"/>
                  </a:moveTo>
                  <a:lnTo>
                    <a:pt x="609737" y="1422433"/>
                  </a:lnTo>
                  <a:lnTo>
                    <a:pt x="255140" y="820923"/>
                  </a:lnTo>
                  <a:cubicBezTo>
                    <a:pt x="252328" y="815987"/>
                    <a:pt x="253202" y="809777"/>
                    <a:pt x="257264" y="805804"/>
                  </a:cubicBezTo>
                  <a:cubicBezTo>
                    <a:pt x="260702" y="802917"/>
                    <a:pt x="265824" y="803380"/>
                    <a:pt x="268705" y="806816"/>
                  </a:cubicBezTo>
                  <a:cubicBezTo>
                    <a:pt x="269119" y="807303"/>
                    <a:pt x="269472" y="807853"/>
                    <a:pt x="269758" y="808428"/>
                  </a:cubicBezTo>
                  <a:lnTo>
                    <a:pt x="269758" y="809052"/>
                  </a:lnTo>
                  <a:lnTo>
                    <a:pt x="1735625" y="123951"/>
                  </a:lnTo>
                  <a:lnTo>
                    <a:pt x="1735625" y="123951"/>
                  </a:lnTo>
                  <a:lnTo>
                    <a:pt x="1718258" y="0"/>
                  </a:lnTo>
                  <a:lnTo>
                    <a:pt x="0" y="796433"/>
                  </a:lnTo>
                  <a:lnTo>
                    <a:pt x="3374" y="811177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4C0BD6CF-5399-4EE8-B8B0-C993E997EFF3}"/>
                </a:ext>
              </a:extLst>
            </p:cNvPr>
            <p:cNvSpPr/>
            <p:nvPr/>
          </p:nvSpPr>
          <p:spPr>
            <a:xfrm>
              <a:off x="5466418" y="3533723"/>
              <a:ext cx="694699" cy="2039561"/>
            </a:xfrm>
            <a:custGeom>
              <a:avLst/>
              <a:gdLst>
                <a:gd name="connsiteX0" fmla="*/ 402576 w 694699"/>
                <a:gd name="connsiteY0" fmla="*/ 699721 h 2039561"/>
                <a:gd name="connsiteX1" fmla="*/ 0 w 694699"/>
                <a:gd name="connsiteY1" fmla="*/ 0 h 2039561"/>
                <a:gd name="connsiteX2" fmla="*/ 309116 w 694699"/>
                <a:gd name="connsiteY2" fmla="*/ 1340466 h 2039561"/>
                <a:gd name="connsiteX3" fmla="*/ 694700 w 694699"/>
                <a:gd name="connsiteY3" fmla="*/ 2039562 h 2039561"/>
                <a:gd name="connsiteX4" fmla="*/ 608237 w 694699"/>
                <a:gd name="connsiteY4" fmla="*/ 1642845 h 2039561"/>
                <a:gd name="connsiteX5" fmla="*/ 402576 w 694699"/>
                <a:gd name="connsiteY5" fmla="*/ 699721 h 203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699" h="2039561">
                  <a:moveTo>
                    <a:pt x="402576" y="699721"/>
                  </a:moveTo>
                  <a:lnTo>
                    <a:pt x="0" y="0"/>
                  </a:lnTo>
                  <a:lnTo>
                    <a:pt x="309116" y="1340466"/>
                  </a:lnTo>
                  <a:lnTo>
                    <a:pt x="694700" y="2039562"/>
                  </a:lnTo>
                  <a:lnTo>
                    <a:pt x="608237" y="1642845"/>
                  </a:lnTo>
                  <a:lnTo>
                    <a:pt x="402576" y="699721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FF459CFA-8AA4-4B6A-8E26-BFC4059F2468}"/>
                </a:ext>
              </a:extLst>
            </p:cNvPr>
            <p:cNvSpPr/>
            <p:nvPr/>
          </p:nvSpPr>
          <p:spPr>
            <a:xfrm>
              <a:off x="10208994" y="480190"/>
              <a:ext cx="313364" cy="183801"/>
            </a:xfrm>
            <a:custGeom>
              <a:avLst/>
              <a:gdLst>
                <a:gd name="connsiteX0" fmla="*/ 313364 w 313364"/>
                <a:gd name="connsiteY0" fmla="*/ 79718 h 183801"/>
                <a:gd name="connsiteX1" fmla="*/ 232524 w 313364"/>
                <a:gd name="connsiteY1" fmla="*/ 0 h 183801"/>
                <a:gd name="connsiteX2" fmla="*/ 0 w 313364"/>
                <a:gd name="connsiteY2" fmla="*/ 102959 h 183801"/>
                <a:gd name="connsiteX3" fmla="*/ 80215 w 313364"/>
                <a:gd name="connsiteY3" fmla="*/ 183802 h 183801"/>
                <a:gd name="connsiteX4" fmla="*/ 313364 w 313364"/>
                <a:gd name="connsiteY4" fmla="*/ 79718 h 1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364" h="183801">
                  <a:moveTo>
                    <a:pt x="313364" y="79718"/>
                  </a:moveTo>
                  <a:lnTo>
                    <a:pt x="232524" y="0"/>
                  </a:lnTo>
                  <a:lnTo>
                    <a:pt x="0" y="102959"/>
                  </a:lnTo>
                  <a:lnTo>
                    <a:pt x="80215" y="183802"/>
                  </a:lnTo>
                  <a:lnTo>
                    <a:pt x="313364" y="79718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E3966D00-30BA-4109-A93D-76225EE485D5}"/>
                </a:ext>
              </a:extLst>
            </p:cNvPr>
            <p:cNvSpPr/>
            <p:nvPr/>
          </p:nvSpPr>
          <p:spPr>
            <a:xfrm>
              <a:off x="10532854" y="554661"/>
              <a:ext cx="1671528" cy="721587"/>
            </a:xfrm>
            <a:custGeom>
              <a:avLst/>
              <a:gdLst>
                <a:gd name="connsiteX0" fmla="*/ 1624 w 1671528"/>
                <a:gd name="connsiteY0" fmla="*/ 601385 h 721587"/>
                <a:gd name="connsiteX1" fmla="*/ 0 w 1671528"/>
                <a:gd name="connsiteY1" fmla="*/ 721587 h 721587"/>
                <a:gd name="connsiteX2" fmla="*/ 1255958 w 1671528"/>
                <a:gd name="connsiteY2" fmla="*/ 134321 h 721587"/>
                <a:gd name="connsiteX3" fmla="*/ 1256957 w 1671528"/>
                <a:gd name="connsiteY3" fmla="*/ 134321 h 721587"/>
                <a:gd name="connsiteX4" fmla="*/ 1256957 w 1671528"/>
                <a:gd name="connsiteY4" fmla="*/ 134321 h 721587"/>
                <a:gd name="connsiteX5" fmla="*/ 1256957 w 1671528"/>
                <a:gd name="connsiteY5" fmla="*/ 134321 h 721587"/>
                <a:gd name="connsiteX6" fmla="*/ 1671528 w 1671528"/>
                <a:gd name="connsiteY6" fmla="*/ 516044 h 721587"/>
                <a:gd name="connsiteX7" fmla="*/ 1671528 w 1671528"/>
                <a:gd name="connsiteY7" fmla="*/ 337365 h 721587"/>
                <a:gd name="connsiteX8" fmla="*/ 1299813 w 1671528"/>
                <a:gd name="connsiteY8" fmla="*/ 0 h 72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1528" h="721587">
                  <a:moveTo>
                    <a:pt x="1624" y="601385"/>
                  </a:moveTo>
                  <a:lnTo>
                    <a:pt x="0" y="721587"/>
                  </a:lnTo>
                  <a:lnTo>
                    <a:pt x="1255958" y="134321"/>
                  </a:lnTo>
                  <a:lnTo>
                    <a:pt x="1256957" y="134321"/>
                  </a:lnTo>
                  <a:lnTo>
                    <a:pt x="1256957" y="134321"/>
                  </a:lnTo>
                  <a:lnTo>
                    <a:pt x="1256957" y="134321"/>
                  </a:lnTo>
                  <a:lnTo>
                    <a:pt x="1671528" y="516044"/>
                  </a:lnTo>
                  <a:lnTo>
                    <a:pt x="1671528" y="337365"/>
                  </a:lnTo>
                  <a:lnTo>
                    <a:pt x="1299813" y="0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83794186-1734-4D73-85FC-3F043920AE56}"/>
                </a:ext>
              </a:extLst>
            </p:cNvPr>
            <p:cNvSpPr/>
            <p:nvPr/>
          </p:nvSpPr>
          <p:spPr>
            <a:xfrm>
              <a:off x="7786041" y="1315232"/>
              <a:ext cx="2404960" cy="1238131"/>
            </a:xfrm>
            <a:custGeom>
              <a:avLst/>
              <a:gdLst>
                <a:gd name="connsiteX0" fmla="*/ 2404961 w 2404960"/>
                <a:gd name="connsiteY0" fmla="*/ 120702 h 1238131"/>
                <a:gd name="connsiteX1" fmla="*/ 2404961 w 2404960"/>
                <a:gd name="connsiteY1" fmla="*/ 118578 h 1238131"/>
                <a:gd name="connsiteX2" fmla="*/ 2404836 w 2404960"/>
                <a:gd name="connsiteY2" fmla="*/ 0 h 1238131"/>
                <a:gd name="connsiteX3" fmla="*/ 0 w 2404960"/>
                <a:gd name="connsiteY3" fmla="*/ 1114556 h 1238131"/>
                <a:gd name="connsiteX4" fmla="*/ 13869 w 2404960"/>
                <a:gd name="connsiteY4" fmla="*/ 1238131 h 1238131"/>
                <a:gd name="connsiteX5" fmla="*/ 2404961 w 2404960"/>
                <a:gd name="connsiteY5" fmla="*/ 120702 h 123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4960" h="1238131">
                  <a:moveTo>
                    <a:pt x="2404961" y="120702"/>
                  </a:moveTo>
                  <a:lnTo>
                    <a:pt x="2404961" y="118578"/>
                  </a:lnTo>
                  <a:lnTo>
                    <a:pt x="2404836" y="0"/>
                  </a:lnTo>
                  <a:lnTo>
                    <a:pt x="0" y="1114556"/>
                  </a:lnTo>
                  <a:lnTo>
                    <a:pt x="13869" y="1238131"/>
                  </a:lnTo>
                  <a:lnTo>
                    <a:pt x="2404961" y="12070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C355CFD0-E02D-4198-B1B4-F8CF0717D483}"/>
                </a:ext>
              </a:extLst>
            </p:cNvPr>
            <p:cNvSpPr/>
            <p:nvPr/>
          </p:nvSpPr>
          <p:spPr>
            <a:xfrm>
              <a:off x="10527606" y="694605"/>
              <a:ext cx="1260330" cy="1523392"/>
            </a:xfrm>
            <a:custGeom>
              <a:avLst/>
              <a:gdLst>
                <a:gd name="connsiteX0" fmla="*/ 168052 w 1260330"/>
                <a:gd name="connsiteY0" fmla="*/ 1159413 h 1523392"/>
                <a:gd name="connsiteX1" fmla="*/ 168052 w 1260330"/>
                <a:gd name="connsiteY1" fmla="*/ 1159413 h 1523392"/>
                <a:gd name="connsiteX2" fmla="*/ 169177 w 1260330"/>
                <a:gd name="connsiteY2" fmla="*/ 1161162 h 1523392"/>
                <a:gd name="connsiteX3" fmla="*/ 170051 w 1260330"/>
                <a:gd name="connsiteY3" fmla="*/ 1162911 h 1523392"/>
                <a:gd name="connsiteX4" fmla="*/ 170051 w 1260330"/>
                <a:gd name="connsiteY4" fmla="*/ 1164536 h 1523392"/>
                <a:gd name="connsiteX5" fmla="*/ 170051 w 1260330"/>
                <a:gd name="connsiteY5" fmla="*/ 1167035 h 1523392"/>
                <a:gd name="connsiteX6" fmla="*/ 170051 w 1260330"/>
                <a:gd name="connsiteY6" fmla="*/ 1167035 h 1523392"/>
                <a:gd name="connsiteX7" fmla="*/ 166678 w 1260330"/>
                <a:gd name="connsiteY7" fmla="*/ 1327471 h 1523392"/>
                <a:gd name="connsiteX8" fmla="*/ 298246 w 1260330"/>
                <a:gd name="connsiteY8" fmla="*/ 1263871 h 1523392"/>
                <a:gd name="connsiteX9" fmla="*/ 299496 w 1260330"/>
                <a:gd name="connsiteY9" fmla="*/ 1263871 h 1523392"/>
                <a:gd name="connsiteX10" fmla="*/ 301370 w 1260330"/>
                <a:gd name="connsiteY10" fmla="*/ 1263871 h 1523392"/>
                <a:gd name="connsiteX11" fmla="*/ 303119 w 1260330"/>
                <a:gd name="connsiteY11" fmla="*/ 1263871 h 1523392"/>
                <a:gd name="connsiteX12" fmla="*/ 304743 w 1260330"/>
                <a:gd name="connsiteY12" fmla="*/ 1263871 h 1523392"/>
                <a:gd name="connsiteX13" fmla="*/ 306493 w 1260330"/>
                <a:gd name="connsiteY13" fmla="*/ 1264996 h 1523392"/>
                <a:gd name="connsiteX14" fmla="*/ 307492 w 1260330"/>
                <a:gd name="connsiteY14" fmla="*/ 1265745 h 1523392"/>
                <a:gd name="connsiteX15" fmla="*/ 516277 w 1260330"/>
                <a:gd name="connsiteY15" fmla="*/ 1486157 h 1523392"/>
                <a:gd name="connsiteX16" fmla="*/ 516277 w 1260330"/>
                <a:gd name="connsiteY16" fmla="*/ 1486157 h 1523392"/>
                <a:gd name="connsiteX17" fmla="*/ 517401 w 1260330"/>
                <a:gd name="connsiteY17" fmla="*/ 1487907 h 1523392"/>
                <a:gd name="connsiteX18" fmla="*/ 518276 w 1260330"/>
                <a:gd name="connsiteY18" fmla="*/ 1489656 h 1523392"/>
                <a:gd name="connsiteX19" fmla="*/ 518276 w 1260330"/>
                <a:gd name="connsiteY19" fmla="*/ 1491405 h 1523392"/>
                <a:gd name="connsiteX20" fmla="*/ 518276 w 1260330"/>
                <a:gd name="connsiteY20" fmla="*/ 1493779 h 1523392"/>
                <a:gd name="connsiteX21" fmla="*/ 518276 w 1260330"/>
                <a:gd name="connsiteY21" fmla="*/ 1493779 h 1523392"/>
                <a:gd name="connsiteX22" fmla="*/ 517151 w 1260330"/>
                <a:gd name="connsiteY22" fmla="*/ 1523393 h 1523392"/>
                <a:gd name="connsiteX23" fmla="*/ 710693 w 1260330"/>
                <a:gd name="connsiteY23" fmla="*/ 1426181 h 1523392"/>
                <a:gd name="connsiteX24" fmla="*/ 711942 w 1260330"/>
                <a:gd name="connsiteY24" fmla="*/ 1426181 h 1523392"/>
                <a:gd name="connsiteX25" fmla="*/ 713817 w 1260330"/>
                <a:gd name="connsiteY25" fmla="*/ 1426181 h 1523392"/>
                <a:gd name="connsiteX26" fmla="*/ 715566 w 1260330"/>
                <a:gd name="connsiteY26" fmla="*/ 1426181 h 1523392"/>
                <a:gd name="connsiteX27" fmla="*/ 717190 w 1260330"/>
                <a:gd name="connsiteY27" fmla="*/ 1426181 h 1523392"/>
                <a:gd name="connsiteX28" fmla="*/ 718814 w 1260330"/>
                <a:gd name="connsiteY28" fmla="*/ 1427306 h 1523392"/>
                <a:gd name="connsiteX29" fmla="*/ 719939 w 1260330"/>
                <a:gd name="connsiteY29" fmla="*/ 1428056 h 1523392"/>
                <a:gd name="connsiteX30" fmla="*/ 738806 w 1260330"/>
                <a:gd name="connsiteY30" fmla="*/ 1447798 h 1523392"/>
                <a:gd name="connsiteX31" fmla="*/ 752050 w 1260330"/>
                <a:gd name="connsiteY31" fmla="*/ 1441050 h 1523392"/>
                <a:gd name="connsiteX32" fmla="*/ 974204 w 1260330"/>
                <a:gd name="connsiteY32" fmla="*/ 1328595 h 1523392"/>
                <a:gd name="connsiteX33" fmla="*/ 975578 w 1260330"/>
                <a:gd name="connsiteY33" fmla="*/ 1328595 h 1523392"/>
                <a:gd name="connsiteX34" fmla="*/ 977328 w 1260330"/>
                <a:gd name="connsiteY34" fmla="*/ 1328595 h 1523392"/>
                <a:gd name="connsiteX35" fmla="*/ 979077 w 1260330"/>
                <a:gd name="connsiteY35" fmla="*/ 1328595 h 1523392"/>
                <a:gd name="connsiteX36" fmla="*/ 980701 w 1260330"/>
                <a:gd name="connsiteY36" fmla="*/ 1328595 h 1523392"/>
                <a:gd name="connsiteX37" fmla="*/ 982325 w 1260330"/>
                <a:gd name="connsiteY37" fmla="*/ 1329720 h 1523392"/>
                <a:gd name="connsiteX38" fmla="*/ 983450 w 1260330"/>
                <a:gd name="connsiteY38" fmla="*/ 1330470 h 1523392"/>
                <a:gd name="connsiteX39" fmla="*/ 1012563 w 1260330"/>
                <a:gd name="connsiteY39" fmla="*/ 1360083 h 1523392"/>
                <a:gd name="connsiteX40" fmla="*/ 1172119 w 1260330"/>
                <a:gd name="connsiteY40" fmla="*/ 1279615 h 1523392"/>
                <a:gd name="connsiteX41" fmla="*/ 1172119 w 1260330"/>
                <a:gd name="connsiteY41" fmla="*/ 1279615 h 1523392"/>
                <a:gd name="connsiteX42" fmla="*/ 1260330 w 1260330"/>
                <a:gd name="connsiteY42" fmla="*/ 0 h 1523392"/>
                <a:gd name="connsiteX43" fmla="*/ 5248 w 1260330"/>
                <a:gd name="connsiteY43" fmla="*/ 585766 h 1523392"/>
                <a:gd name="connsiteX44" fmla="*/ 5248 w 1260330"/>
                <a:gd name="connsiteY44" fmla="*/ 588141 h 1523392"/>
                <a:gd name="connsiteX45" fmla="*/ 0 w 1260330"/>
                <a:gd name="connsiteY45" fmla="*/ 981359 h 1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60330" h="1523392">
                  <a:moveTo>
                    <a:pt x="168052" y="1159413"/>
                  </a:moveTo>
                  <a:lnTo>
                    <a:pt x="168052" y="1159413"/>
                  </a:lnTo>
                  <a:lnTo>
                    <a:pt x="169177" y="1161162"/>
                  </a:lnTo>
                  <a:cubicBezTo>
                    <a:pt x="169177" y="1161162"/>
                    <a:pt x="169802" y="1162287"/>
                    <a:pt x="170051" y="1162911"/>
                  </a:cubicBezTo>
                  <a:lnTo>
                    <a:pt x="170051" y="1164536"/>
                  </a:lnTo>
                  <a:cubicBezTo>
                    <a:pt x="170114" y="1165373"/>
                    <a:pt x="170114" y="1166198"/>
                    <a:pt x="170051" y="1167035"/>
                  </a:cubicBezTo>
                  <a:lnTo>
                    <a:pt x="170051" y="1167035"/>
                  </a:lnTo>
                  <a:lnTo>
                    <a:pt x="166678" y="1327471"/>
                  </a:lnTo>
                  <a:lnTo>
                    <a:pt x="298246" y="1263871"/>
                  </a:lnTo>
                  <a:cubicBezTo>
                    <a:pt x="298246" y="1263871"/>
                    <a:pt x="299121" y="1263871"/>
                    <a:pt x="299496" y="1263871"/>
                  </a:cubicBezTo>
                  <a:cubicBezTo>
                    <a:pt x="300120" y="1263759"/>
                    <a:pt x="300745" y="1263759"/>
                    <a:pt x="301370" y="1263871"/>
                  </a:cubicBezTo>
                  <a:lnTo>
                    <a:pt x="303119" y="1263871"/>
                  </a:lnTo>
                  <a:lnTo>
                    <a:pt x="304743" y="1263871"/>
                  </a:lnTo>
                  <a:cubicBezTo>
                    <a:pt x="305368" y="1264171"/>
                    <a:pt x="305955" y="1264546"/>
                    <a:pt x="306493" y="1264996"/>
                  </a:cubicBezTo>
                  <a:cubicBezTo>
                    <a:pt x="306493" y="1264996"/>
                    <a:pt x="307242" y="1264996"/>
                    <a:pt x="307492" y="1265745"/>
                  </a:cubicBezTo>
                  <a:lnTo>
                    <a:pt x="516277" y="1486157"/>
                  </a:lnTo>
                  <a:lnTo>
                    <a:pt x="516277" y="1486157"/>
                  </a:lnTo>
                  <a:lnTo>
                    <a:pt x="517401" y="1487907"/>
                  </a:lnTo>
                  <a:cubicBezTo>
                    <a:pt x="517401" y="1487907"/>
                    <a:pt x="517401" y="1489031"/>
                    <a:pt x="518276" y="1489656"/>
                  </a:cubicBezTo>
                  <a:lnTo>
                    <a:pt x="518276" y="1491405"/>
                  </a:lnTo>
                  <a:cubicBezTo>
                    <a:pt x="518326" y="1492193"/>
                    <a:pt x="518326" y="1492992"/>
                    <a:pt x="518276" y="1493779"/>
                  </a:cubicBezTo>
                  <a:cubicBezTo>
                    <a:pt x="518276" y="1493779"/>
                    <a:pt x="518276" y="1493779"/>
                    <a:pt x="518276" y="1493779"/>
                  </a:cubicBezTo>
                  <a:lnTo>
                    <a:pt x="517151" y="1523393"/>
                  </a:lnTo>
                  <a:lnTo>
                    <a:pt x="710693" y="1426181"/>
                  </a:lnTo>
                  <a:cubicBezTo>
                    <a:pt x="711105" y="1426106"/>
                    <a:pt x="711530" y="1426106"/>
                    <a:pt x="711942" y="1426181"/>
                  </a:cubicBezTo>
                  <a:lnTo>
                    <a:pt x="713817" y="1426181"/>
                  </a:lnTo>
                  <a:lnTo>
                    <a:pt x="715566" y="1426181"/>
                  </a:lnTo>
                  <a:lnTo>
                    <a:pt x="717190" y="1426181"/>
                  </a:lnTo>
                  <a:cubicBezTo>
                    <a:pt x="717777" y="1426481"/>
                    <a:pt x="718327" y="1426856"/>
                    <a:pt x="718814" y="1427306"/>
                  </a:cubicBezTo>
                  <a:lnTo>
                    <a:pt x="719939" y="1428056"/>
                  </a:lnTo>
                  <a:lnTo>
                    <a:pt x="738806" y="1447798"/>
                  </a:lnTo>
                  <a:lnTo>
                    <a:pt x="752050" y="1441050"/>
                  </a:lnTo>
                  <a:lnTo>
                    <a:pt x="974204" y="1328595"/>
                  </a:lnTo>
                  <a:lnTo>
                    <a:pt x="975578" y="1328595"/>
                  </a:lnTo>
                  <a:lnTo>
                    <a:pt x="977328" y="1328595"/>
                  </a:lnTo>
                  <a:lnTo>
                    <a:pt x="979077" y="1328595"/>
                  </a:lnTo>
                  <a:lnTo>
                    <a:pt x="980701" y="1328595"/>
                  </a:lnTo>
                  <a:cubicBezTo>
                    <a:pt x="981288" y="1328895"/>
                    <a:pt x="981838" y="1329270"/>
                    <a:pt x="982325" y="1329720"/>
                  </a:cubicBezTo>
                  <a:cubicBezTo>
                    <a:pt x="982725" y="1329920"/>
                    <a:pt x="983100" y="1330182"/>
                    <a:pt x="983450" y="1330470"/>
                  </a:cubicBezTo>
                  <a:lnTo>
                    <a:pt x="1012563" y="1360083"/>
                  </a:lnTo>
                  <a:lnTo>
                    <a:pt x="1172119" y="1279615"/>
                  </a:lnTo>
                  <a:lnTo>
                    <a:pt x="1172119" y="1279615"/>
                  </a:lnTo>
                  <a:lnTo>
                    <a:pt x="1260330" y="0"/>
                  </a:lnTo>
                  <a:lnTo>
                    <a:pt x="5248" y="585766"/>
                  </a:lnTo>
                  <a:lnTo>
                    <a:pt x="5248" y="588141"/>
                  </a:lnTo>
                  <a:lnTo>
                    <a:pt x="0" y="981359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E0ED108E-ED4F-449B-9709-BBD50D7DD8C8}"/>
                </a:ext>
              </a:extLst>
            </p:cNvPr>
            <p:cNvSpPr/>
            <p:nvPr/>
          </p:nvSpPr>
          <p:spPr>
            <a:xfrm>
              <a:off x="11501311" y="2047440"/>
              <a:ext cx="21740" cy="20117"/>
            </a:xfrm>
            <a:custGeom>
              <a:avLst/>
              <a:gdLst>
                <a:gd name="connsiteX0" fmla="*/ 21740 w 21740"/>
                <a:gd name="connsiteY0" fmla="*/ 18118 h 20117"/>
                <a:gd name="connsiteX1" fmla="*/ 3873 w 21740"/>
                <a:gd name="connsiteY1" fmla="*/ 0 h 20117"/>
                <a:gd name="connsiteX2" fmla="*/ 0 w 21740"/>
                <a:gd name="connsiteY2" fmla="*/ 1874 h 20117"/>
                <a:gd name="connsiteX3" fmla="*/ 17867 w 21740"/>
                <a:gd name="connsiteY3" fmla="*/ 20117 h 20117"/>
                <a:gd name="connsiteX4" fmla="*/ 21740 w 21740"/>
                <a:gd name="connsiteY4" fmla="*/ 18118 h 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40" h="20117">
                  <a:moveTo>
                    <a:pt x="21740" y="18118"/>
                  </a:moveTo>
                  <a:lnTo>
                    <a:pt x="3873" y="0"/>
                  </a:lnTo>
                  <a:lnTo>
                    <a:pt x="0" y="1874"/>
                  </a:lnTo>
                  <a:lnTo>
                    <a:pt x="17867" y="20117"/>
                  </a:lnTo>
                  <a:lnTo>
                    <a:pt x="21740" y="18118"/>
                  </a:lnTo>
                  <a:close/>
                </a:path>
              </a:pathLst>
            </a:custGeom>
            <a:solidFill>
              <a:srgbClr val="0A405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43A76041-39BB-47A6-84C3-F4C8FB256484}"/>
                </a:ext>
              </a:extLst>
            </p:cNvPr>
            <p:cNvSpPr/>
            <p:nvPr/>
          </p:nvSpPr>
          <p:spPr>
            <a:xfrm>
              <a:off x="11041384" y="2069432"/>
              <a:ext cx="459176" cy="252774"/>
            </a:xfrm>
            <a:custGeom>
              <a:avLst/>
              <a:gdLst>
                <a:gd name="connsiteX0" fmla="*/ 327608 w 459176"/>
                <a:gd name="connsiteY0" fmla="*/ 79093 h 252774"/>
                <a:gd name="connsiteX1" fmla="*/ 327608 w 459176"/>
                <a:gd name="connsiteY1" fmla="*/ 76969 h 252774"/>
                <a:gd name="connsiteX2" fmla="*/ 328608 w 459176"/>
                <a:gd name="connsiteY2" fmla="*/ 75220 h 252774"/>
                <a:gd name="connsiteX3" fmla="*/ 329608 w 459176"/>
                <a:gd name="connsiteY3" fmla="*/ 73596 h 252774"/>
                <a:gd name="connsiteX4" fmla="*/ 331232 w 459176"/>
                <a:gd name="connsiteY4" fmla="*/ 72221 h 252774"/>
                <a:gd name="connsiteX5" fmla="*/ 332356 w 459176"/>
                <a:gd name="connsiteY5" fmla="*/ 71347 h 252774"/>
                <a:gd name="connsiteX6" fmla="*/ 459177 w 459176"/>
                <a:gd name="connsiteY6" fmla="*/ 7497 h 252774"/>
                <a:gd name="connsiteX7" fmla="*/ 451805 w 459176"/>
                <a:gd name="connsiteY7" fmla="*/ 0 h 252774"/>
                <a:gd name="connsiteX8" fmla="*/ 257139 w 459176"/>
                <a:gd name="connsiteY8" fmla="*/ 98211 h 252774"/>
                <a:gd name="connsiteX9" fmla="*/ 245894 w 459176"/>
                <a:gd name="connsiteY9" fmla="*/ 103834 h 252774"/>
                <a:gd name="connsiteX10" fmla="*/ 0 w 459176"/>
                <a:gd name="connsiteY10" fmla="*/ 227784 h 252774"/>
                <a:gd name="connsiteX11" fmla="*/ 23365 w 459176"/>
                <a:gd name="connsiteY11" fmla="*/ 252774 h 252774"/>
                <a:gd name="connsiteX12" fmla="*/ 25739 w 459176"/>
                <a:gd name="connsiteY12" fmla="*/ 251525 h 252774"/>
                <a:gd name="connsiteX13" fmla="*/ 326359 w 459176"/>
                <a:gd name="connsiteY13" fmla="*/ 99585 h 252774"/>
                <a:gd name="connsiteX14" fmla="*/ 327359 w 459176"/>
                <a:gd name="connsiteY14" fmla="*/ 80843 h 252774"/>
                <a:gd name="connsiteX15" fmla="*/ 327608 w 459176"/>
                <a:gd name="connsiteY15" fmla="*/ 79093 h 25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9176" h="252774">
                  <a:moveTo>
                    <a:pt x="327608" y="79093"/>
                  </a:moveTo>
                  <a:cubicBezTo>
                    <a:pt x="327533" y="78381"/>
                    <a:pt x="327533" y="77681"/>
                    <a:pt x="327608" y="76969"/>
                  </a:cubicBezTo>
                  <a:cubicBezTo>
                    <a:pt x="327833" y="76332"/>
                    <a:pt x="328171" y="75745"/>
                    <a:pt x="328608" y="75220"/>
                  </a:cubicBezTo>
                  <a:cubicBezTo>
                    <a:pt x="328871" y="74633"/>
                    <a:pt x="329208" y="74096"/>
                    <a:pt x="329608" y="73596"/>
                  </a:cubicBezTo>
                  <a:cubicBezTo>
                    <a:pt x="330095" y="73071"/>
                    <a:pt x="330632" y="72609"/>
                    <a:pt x="331232" y="72221"/>
                  </a:cubicBezTo>
                  <a:cubicBezTo>
                    <a:pt x="331582" y="71896"/>
                    <a:pt x="331956" y="71609"/>
                    <a:pt x="332356" y="71347"/>
                  </a:cubicBezTo>
                  <a:lnTo>
                    <a:pt x="459177" y="7497"/>
                  </a:lnTo>
                  <a:lnTo>
                    <a:pt x="451805" y="0"/>
                  </a:lnTo>
                  <a:lnTo>
                    <a:pt x="257139" y="98211"/>
                  </a:lnTo>
                  <a:lnTo>
                    <a:pt x="245894" y="103834"/>
                  </a:lnTo>
                  <a:lnTo>
                    <a:pt x="0" y="227784"/>
                  </a:lnTo>
                  <a:lnTo>
                    <a:pt x="23365" y="252774"/>
                  </a:lnTo>
                  <a:lnTo>
                    <a:pt x="25739" y="251525"/>
                  </a:lnTo>
                  <a:lnTo>
                    <a:pt x="326359" y="99585"/>
                  </a:lnTo>
                  <a:lnTo>
                    <a:pt x="327359" y="80843"/>
                  </a:lnTo>
                  <a:cubicBezTo>
                    <a:pt x="327359" y="80093"/>
                    <a:pt x="327608" y="79718"/>
                    <a:pt x="327608" y="79093"/>
                  </a:cubicBez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C41EB445-BD87-438F-9EEF-57E83408F144}"/>
                </a:ext>
              </a:extLst>
            </p:cNvPr>
            <p:cNvSpPr/>
            <p:nvPr/>
          </p:nvSpPr>
          <p:spPr>
            <a:xfrm>
              <a:off x="11039510" y="2301714"/>
              <a:ext cx="21990" cy="33111"/>
            </a:xfrm>
            <a:custGeom>
              <a:avLst/>
              <a:gdLst>
                <a:gd name="connsiteX0" fmla="*/ 0 w 21990"/>
                <a:gd name="connsiteY0" fmla="*/ 33112 h 33111"/>
                <a:gd name="connsiteX1" fmla="*/ 21990 w 21990"/>
                <a:gd name="connsiteY1" fmla="*/ 21991 h 33111"/>
                <a:gd name="connsiteX2" fmla="*/ 1250 w 21990"/>
                <a:gd name="connsiteY2" fmla="*/ 0 h 33111"/>
                <a:gd name="connsiteX3" fmla="*/ 0 w 21990"/>
                <a:gd name="connsiteY3" fmla="*/ 33112 h 33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90" h="33111">
                  <a:moveTo>
                    <a:pt x="0" y="33112"/>
                  </a:moveTo>
                  <a:lnTo>
                    <a:pt x="21990" y="21991"/>
                  </a:lnTo>
                  <a:lnTo>
                    <a:pt x="1250" y="0"/>
                  </a:lnTo>
                  <a:lnTo>
                    <a:pt x="0" y="3311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E9015086-45F4-42BA-9431-AE4244760DBD}"/>
                </a:ext>
              </a:extLst>
            </p:cNvPr>
            <p:cNvSpPr/>
            <p:nvPr/>
          </p:nvSpPr>
          <p:spPr>
            <a:xfrm>
              <a:off x="10709028" y="2195631"/>
              <a:ext cx="319237" cy="616129"/>
            </a:xfrm>
            <a:custGeom>
              <a:avLst/>
              <a:gdLst>
                <a:gd name="connsiteX0" fmla="*/ 314489 w 319237"/>
                <a:gd name="connsiteY0" fmla="*/ 92338 h 616129"/>
                <a:gd name="connsiteX1" fmla="*/ 314489 w 319237"/>
                <a:gd name="connsiteY1" fmla="*/ 89964 h 616129"/>
                <a:gd name="connsiteX2" fmla="*/ 315489 w 319237"/>
                <a:gd name="connsiteY2" fmla="*/ 88215 h 616129"/>
                <a:gd name="connsiteX3" fmla="*/ 316363 w 319237"/>
                <a:gd name="connsiteY3" fmla="*/ 86715 h 616129"/>
                <a:gd name="connsiteX4" fmla="*/ 316363 w 319237"/>
                <a:gd name="connsiteY4" fmla="*/ 76095 h 616129"/>
                <a:gd name="connsiteX5" fmla="*/ 317738 w 319237"/>
                <a:gd name="connsiteY5" fmla="*/ 39484 h 616129"/>
                <a:gd name="connsiteX6" fmla="*/ 319237 w 319237"/>
                <a:gd name="connsiteY6" fmla="*/ 0 h 616129"/>
                <a:gd name="connsiteX7" fmla="*/ 10620 w 319237"/>
                <a:gd name="connsiteY7" fmla="*/ 154688 h 616129"/>
                <a:gd name="connsiteX8" fmla="*/ 0 w 319237"/>
                <a:gd name="connsiteY8" fmla="*/ 616129 h 616129"/>
                <a:gd name="connsiteX9" fmla="*/ 209160 w 319237"/>
                <a:gd name="connsiteY9" fmla="*/ 508547 h 616129"/>
                <a:gd name="connsiteX10" fmla="*/ 209160 w 319237"/>
                <a:gd name="connsiteY10" fmla="*/ 505548 h 616129"/>
                <a:gd name="connsiteX11" fmla="*/ 219280 w 319237"/>
                <a:gd name="connsiteY11" fmla="*/ 202169 h 616129"/>
                <a:gd name="connsiteX12" fmla="*/ 219280 w 319237"/>
                <a:gd name="connsiteY12" fmla="*/ 202169 h 616129"/>
                <a:gd name="connsiteX13" fmla="*/ 219280 w 319237"/>
                <a:gd name="connsiteY13" fmla="*/ 202169 h 616129"/>
                <a:gd name="connsiteX14" fmla="*/ 219280 w 319237"/>
                <a:gd name="connsiteY14" fmla="*/ 200795 h 616129"/>
                <a:gd name="connsiteX15" fmla="*/ 219280 w 319237"/>
                <a:gd name="connsiteY15" fmla="*/ 198296 h 616129"/>
                <a:gd name="connsiteX16" fmla="*/ 220280 w 319237"/>
                <a:gd name="connsiteY16" fmla="*/ 196547 h 616129"/>
                <a:gd name="connsiteX17" fmla="*/ 221279 w 319237"/>
                <a:gd name="connsiteY17" fmla="*/ 194922 h 616129"/>
                <a:gd name="connsiteX18" fmla="*/ 223029 w 319237"/>
                <a:gd name="connsiteY18" fmla="*/ 193423 h 616129"/>
                <a:gd name="connsiteX19" fmla="*/ 224028 w 319237"/>
                <a:gd name="connsiteY19" fmla="*/ 192673 h 616129"/>
                <a:gd name="connsiteX20" fmla="*/ 224028 w 319237"/>
                <a:gd name="connsiteY20" fmla="*/ 192673 h 616129"/>
                <a:gd name="connsiteX21" fmla="*/ 224028 w 319237"/>
                <a:gd name="connsiteY21" fmla="*/ 192673 h 616129"/>
                <a:gd name="connsiteX22" fmla="*/ 310241 w 319237"/>
                <a:gd name="connsiteY22" fmla="*/ 149191 h 616129"/>
                <a:gd name="connsiteX23" fmla="*/ 312240 w 319237"/>
                <a:gd name="connsiteY23" fmla="*/ 94587 h 616129"/>
                <a:gd name="connsiteX24" fmla="*/ 314489 w 319237"/>
                <a:gd name="connsiteY24" fmla="*/ 92338 h 61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9237" h="616129">
                  <a:moveTo>
                    <a:pt x="314489" y="92338"/>
                  </a:moveTo>
                  <a:cubicBezTo>
                    <a:pt x="314427" y="91551"/>
                    <a:pt x="314427" y="90751"/>
                    <a:pt x="314489" y="89964"/>
                  </a:cubicBezTo>
                  <a:cubicBezTo>
                    <a:pt x="314776" y="89352"/>
                    <a:pt x="315114" y="88764"/>
                    <a:pt x="315489" y="88215"/>
                  </a:cubicBezTo>
                  <a:cubicBezTo>
                    <a:pt x="315489" y="88215"/>
                    <a:pt x="315489" y="87215"/>
                    <a:pt x="316363" y="86715"/>
                  </a:cubicBezTo>
                  <a:lnTo>
                    <a:pt x="316363" y="76095"/>
                  </a:lnTo>
                  <a:lnTo>
                    <a:pt x="317738" y="39484"/>
                  </a:lnTo>
                  <a:lnTo>
                    <a:pt x="319237" y="0"/>
                  </a:lnTo>
                  <a:lnTo>
                    <a:pt x="10620" y="154688"/>
                  </a:lnTo>
                  <a:lnTo>
                    <a:pt x="0" y="616129"/>
                  </a:lnTo>
                  <a:lnTo>
                    <a:pt x="209160" y="508547"/>
                  </a:lnTo>
                  <a:lnTo>
                    <a:pt x="209160" y="505548"/>
                  </a:lnTo>
                  <a:lnTo>
                    <a:pt x="219280" y="202169"/>
                  </a:lnTo>
                  <a:lnTo>
                    <a:pt x="219280" y="202169"/>
                  </a:lnTo>
                  <a:lnTo>
                    <a:pt x="219280" y="202169"/>
                  </a:lnTo>
                  <a:cubicBezTo>
                    <a:pt x="219218" y="201707"/>
                    <a:pt x="219218" y="201257"/>
                    <a:pt x="219280" y="200795"/>
                  </a:cubicBezTo>
                  <a:cubicBezTo>
                    <a:pt x="219205" y="199958"/>
                    <a:pt x="219205" y="199133"/>
                    <a:pt x="219280" y="198296"/>
                  </a:cubicBezTo>
                  <a:cubicBezTo>
                    <a:pt x="219568" y="197684"/>
                    <a:pt x="219905" y="197096"/>
                    <a:pt x="220280" y="196547"/>
                  </a:cubicBezTo>
                  <a:cubicBezTo>
                    <a:pt x="220517" y="195959"/>
                    <a:pt x="220855" y="195409"/>
                    <a:pt x="221279" y="194922"/>
                  </a:cubicBezTo>
                  <a:cubicBezTo>
                    <a:pt x="221804" y="194360"/>
                    <a:pt x="222392" y="193860"/>
                    <a:pt x="223029" y="193423"/>
                  </a:cubicBezTo>
                  <a:cubicBezTo>
                    <a:pt x="223029" y="193423"/>
                    <a:pt x="223653" y="193423"/>
                    <a:pt x="224028" y="192673"/>
                  </a:cubicBezTo>
                  <a:lnTo>
                    <a:pt x="224028" y="192673"/>
                  </a:lnTo>
                  <a:lnTo>
                    <a:pt x="224028" y="192673"/>
                  </a:lnTo>
                  <a:lnTo>
                    <a:pt x="310241" y="149191"/>
                  </a:lnTo>
                  <a:lnTo>
                    <a:pt x="312240" y="94587"/>
                  </a:lnTo>
                  <a:cubicBezTo>
                    <a:pt x="312240" y="94587"/>
                    <a:pt x="314489" y="92963"/>
                    <a:pt x="314489" y="92338"/>
                  </a:cubicBez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4D5BCD69-882F-4DAD-AC1B-70F633DF5FC4}"/>
                </a:ext>
              </a:extLst>
            </p:cNvPr>
            <p:cNvSpPr/>
            <p:nvPr/>
          </p:nvSpPr>
          <p:spPr>
            <a:xfrm>
              <a:off x="10712152" y="2708677"/>
              <a:ext cx="289500" cy="420707"/>
            </a:xfrm>
            <a:custGeom>
              <a:avLst/>
              <a:gdLst>
                <a:gd name="connsiteX0" fmla="*/ 289500 w 289500"/>
                <a:gd name="connsiteY0" fmla="*/ 160061 h 420707"/>
                <a:gd name="connsiteX1" fmla="*/ 207660 w 289500"/>
                <a:gd name="connsiteY1" fmla="*/ 70097 h 420707"/>
                <a:gd name="connsiteX2" fmla="*/ 207660 w 289500"/>
                <a:gd name="connsiteY2" fmla="*/ 70097 h 420707"/>
                <a:gd name="connsiteX3" fmla="*/ 206536 w 289500"/>
                <a:gd name="connsiteY3" fmla="*/ 68223 h 420707"/>
                <a:gd name="connsiteX4" fmla="*/ 205786 w 289500"/>
                <a:gd name="connsiteY4" fmla="*/ 66598 h 420707"/>
                <a:gd name="connsiteX5" fmla="*/ 205786 w 289500"/>
                <a:gd name="connsiteY5" fmla="*/ 64724 h 420707"/>
                <a:gd name="connsiteX6" fmla="*/ 205786 w 289500"/>
                <a:gd name="connsiteY6" fmla="*/ 62475 h 420707"/>
                <a:gd name="connsiteX7" fmla="*/ 205786 w 289500"/>
                <a:gd name="connsiteY7" fmla="*/ 62475 h 420707"/>
                <a:gd name="connsiteX8" fmla="*/ 207785 w 289500"/>
                <a:gd name="connsiteY8" fmla="*/ 0 h 420707"/>
                <a:gd name="connsiteX9" fmla="*/ 0 w 289500"/>
                <a:gd name="connsiteY9" fmla="*/ 106957 h 420707"/>
                <a:gd name="connsiteX10" fmla="*/ 280754 w 289500"/>
                <a:gd name="connsiteY10" fmla="*/ 420707 h 42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500" h="420707">
                  <a:moveTo>
                    <a:pt x="289500" y="160061"/>
                  </a:moveTo>
                  <a:lnTo>
                    <a:pt x="207660" y="70097"/>
                  </a:lnTo>
                  <a:lnTo>
                    <a:pt x="207660" y="70097"/>
                  </a:lnTo>
                  <a:lnTo>
                    <a:pt x="206536" y="68223"/>
                  </a:lnTo>
                  <a:cubicBezTo>
                    <a:pt x="206261" y="67698"/>
                    <a:pt x="206011" y="67148"/>
                    <a:pt x="205786" y="66598"/>
                  </a:cubicBezTo>
                  <a:cubicBezTo>
                    <a:pt x="205674" y="65974"/>
                    <a:pt x="205674" y="65349"/>
                    <a:pt x="205786" y="64724"/>
                  </a:cubicBezTo>
                  <a:cubicBezTo>
                    <a:pt x="205661" y="63974"/>
                    <a:pt x="205661" y="63225"/>
                    <a:pt x="205786" y="62475"/>
                  </a:cubicBezTo>
                  <a:lnTo>
                    <a:pt x="205786" y="62475"/>
                  </a:lnTo>
                  <a:lnTo>
                    <a:pt x="207785" y="0"/>
                  </a:lnTo>
                  <a:lnTo>
                    <a:pt x="0" y="106957"/>
                  </a:lnTo>
                  <a:lnTo>
                    <a:pt x="280754" y="420707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A2CC98D1-5523-4B13-B5EB-6FBD26B28E11}"/>
                </a:ext>
              </a:extLst>
            </p:cNvPr>
            <p:cNvSpPr/>
            <p:nvPr/>
          </p:nvSpPr>
          <p:spPr>
            <a:xfrm>
              <a:off x="10452139" y="1981092"/>
              <a:ext cx="576001" cy="480933"/>
            </a:xfrm>
            <a:custGeom>
              <a:avLst/>
              <a:gdLst>
                <a:gd name="connsiteX0" fmla="*/ 227901 w 576001"/>
                <a:gd name="connsiteY0" fmla="*/ 336616 h 480933"/>
                <a:gd name="connsiteX1" fmla="*/ 219905 w 576001"/>
                <a:gd name="connsiteY1" fmla="*/ 329868 h 480933"/>
                <a:gd name="connsiteX2" fmla="*/ 0 w 576001"/>
                <a:gd name="connsiteY2" fmla="*/ 439575 h 480933"/>
                <a:gd name="connsiteX3" fmla="*/ 37484 w 576001"/>
                <a:gd name="connsiteY3" fmla="*/ 480933 h 480933"/>
                <a:gd name="connsiteX4" fmla="*/ 266635 w 576001"/>
                <a:gd name="connsiteY4" fmla="*/ 366104 h 480933"/>
                <a:gd name="connsiteX5" fmla="*/ 576001 w 576001"/>
                <a:gd name="connsiteY5" fmla="*/ 211041 h 480933"/>
                <a:gd name="connsiteX6" fmla="*/ 376088 w 576001"/>
                <a:gd name="connsiteY6" fmla="*/ 0 h 480933"/>
                <a:gd name="connsiteX7" fmla="*/ 243020 w 576001"/>
                <a:gd name="connsiteY7" fmla="*/ 65349 h 480933"/>
                <a:gd name="connsiteX8" fmla="*/ 237522 w 576001"/>
                <a:gd name="connsiteY8" fmla="*/ 325995 h 480933"/>
                <a:gd name="connsiteX9" fmla="*/ 228176 w 576001"/>
                <a:gd name="connsiteY9" fmla="*/ 336603 h 480933"/>
                <a:gd name="connsiteX10" fmla="*/ 227901 w 576001"/>
                <a:gd name="connsiteY10" fmla="*/ 336616 h 48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6001" h="480933">
                  <a:moveTo>
                    <a:pt x="227901" y="336616"/>
                  </a:moveTo>
                  <a:cubicBezTo>
                    <a:pt x="224078" y="336266"/>
                    <a:pt x="220892" y="333579"/>
                    <a:pt x="219905" y="329868"/>
                  </a:cubicBezTo>
                  <a:lnTo>
                    <a:pt x="0" y="439575"/>
                  </a:lnTo>
                  <a:lnTo>
                    <a:pt x="37484" y="480933"/>
                  </a:lnTo>
                  <a:lnTo>
                    <a:pt x="266635" y="366104"/>
                  </a:lnTo>
                  <a:lnTo>
                    <a:pt x="576001" y="211041"/>
                  </a:lnTo>
                  <a:lnTo>
                    <a:pt x="376088" y="0"/>
                  </a:lnTo>
                  <a:lnTo>
                    <a:pt x="243020" y="65349"/>
                  </a:lnTo>
                  <a:lnTo>
                    <a:pt x="237522" y="325995"/>
                  </a:lnTo>
                  <a:cubicBezTo>
                    <a:pt x="237872" y="331505"/>
                    <a:pt x="233687" y="336253"/>
                    <a:pt x="228176" y="336603"/>
                  </a:cubicBezTo>
                  <a:cubicBezTo>
                    <a:pt x="228089" y="336603"/>
                    <a:pt x="227989" y="336616"/>
                    <a:pt x="227901" y="336616"/>
                  </a:cubicBez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26FBF608-E5FE-42B0-A62A-05C853023F6E}"/>
                </a:ext>
              </a:extLst>
            </p:cNvPr>
            <p:cNvSpPr/>
            <p:nvPr/>
          </p:nvSpPr>
          <p:spPr>
            <a:xfrm>
              <a:off x="10452139" y="1868762"/>
              <a:ext cx="228401" cy="551904"/>
            </a:xfrm>
            <a:custGeom>
              <a:avLst/>
              <a:gdLst>
                <a:gd name="connsiteX0" fmla="*/ 0 w 228401"/>
                <a:gd name="connsiteY0" fmla="*/ 551905 h 551904"/>
                <a:gd name="connsiteX1" fmla="*/ 0 w 228401"/>
                <a:gd name="connsiteY1" fmla="*/ 551905 h 551904"/>
                <a:gd name="connsiteX2" fmla="*/ 219905 w 228401"/>
                <a:gd name="connsiteY2" fmla="*/ 442199 h 551904"/>
                <a:gd name="connsiteX3" fmla="*/ 219155 w 228401"/>
                <a:gd name="connsiteY3" fmla="*/ 437825 h 551904"/>
                <a:gd name="connsiteX4" fmla="*/ 224778 w 228401"/>
                <a:gd name="connsiteY4" fmla="*/ 170182 h 551904"/>
                <a:gd name="connsiteX5" fmla="*/ 224778 w 228401"/>
                <a:gd name="connsiteY5" fmla="*/ 170182 h 551904"/>
                <a:gd name="connsiteX6" fmla="*/ 228401 w 228401"/>
                <a:gd name="connsiteY6" fmla="*/ 0 h 551904"/>
                <a:gd name="connsiteX7" fmla="*/ 4748 w 228401"/>
                <a:gd name="connsiteY7" fmla="*/ 108832 h 55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401" h="551904">
                  <a:moveTo>
                    <a:pt x="0" y="551905"/>
                  </a:moveTo>
                  <a:lnTo>
                    <a:pt x="0" y="551905"/>
                  </a:lnTo>
                  <a:lnTo>
                    <a:pt x="219905" y="442199"/>
                  </a:lnTo>
                  <a:cubicBezTo>
                    <a:pt x="219393" y="440799"/>
                    <a:pt x="219143" y="439312"/>
                    <a:pt x="219155" y="437825"/>
                  </a:cubicBezTo>
                  <a:lnTo>
                    <a:pt x="224778" y="170182"/>
                  </a:lnTo>
                  <a:lnTo>
                    <a:pt x="224778" y="170182"/>
                  </a:lnTo>
                  <a:lnTo>
                    <a:pt x="228401" y="0"/>
                  </a:lnTo>
                  <a:lnTo>
                    <a:pt x="4748" y="108832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7A30E669-4630-4E8A-8919-7EDF9D8ECF03}"/>
                </a:ext>
              </a:extLst>
            </p:cNvPr>
            <p:cNvSpPr/>
            <p:nvPr/>
          </p:nvSpPr>
          <p:spPr>
            <a:xfrm>
              <a:off x="10447016" y="2425914"/>
              <a:ext cx="40357" cy="500175"/>
            </a:xfrm>
            <a:custGeom>
              <a:avLst/>
              <a:gdLst>
                <a:gd name="connsiteX0" fmla="*/ 40358 w 40357"/>
                <a:gd name="connsiteY0" fmla="*/ 39109 h 500175"/>
                <a:gd name="connsiteX1" fmla="*/ 4998 w 40357"/>
                <a:gd name="connsiteY1" fmla="*/ 0 h 500175"/>
                <a:gd name="connsiteX2" fmla="*/ 0 w 40357"/>
                <a:gd name="connsiteY2" fmla="*/ 460941 h 500175"/>
                <a:gd name="connsiteX3" fmla="*/ 34485 w 40357"/>
                <a:gd name="connsiteY3" fmla="*/ 500176 h 500175"/>
                <a:gd name="connsiteX4" fmla="*/ 40358 w 40357"/>
                <a:gd name="connsiteY4" fmla="*/ 39109 h 50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7" h="500175">
                  <a:moveTo>
                    <a:pt x="40358" y="39109"/>
                  </a:moveTo>
                  <a:lnTo>
                    <a:pt x="4998" y="0"/>
                  </a:lnTo>
                  <a:lnTo>
                    <a:pt x="0" y="460941"/>
                  </a:lnTo>
                  <a:lnTo>
                    <a:pt x="34485" y="500176"/>
                  </a:lnTo>
                  <a:lnTo>
                    <a:pt x="40358" y="39109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C88F1D3B-95F1-4F5C-A2AF-816955503861}"/>
                </a:ext>
              </a:extLst>
            </p:cNvPr>
            <p:cNvSpPr/>
            <p:nvPr/>
          </p:nvSpPr>
          <p:spPr>
            <a:xfrm>
              <a:off x="8416643" y="5878038"/>
              <a:ext cx="141189" cy="116078"/>
            </a:xfrm>
            <a:custGeom>
              <a:avLst/>
              <a:gdLst>
                <a:gd name="connsiteX0" fmla="*/ 133692 w 141189"/>
                <a:gd name="connsiteY0" fmla="*/ 0 h 116078"/>
                <a:gd name="connsiteX1" fmla="*/ 0 w 141189"/>
                <a:gd name="connsiteY1" fmla="*/ 75845 h 116078"/>
                <a:gd name="connsiteX2" fmla="*/ 26239 w 141189"/>
                <a:gd name="connsiteY2" fmla="*/ 116079 h 116078"/>
                <a:gd name="connsiteX3" fmla="*/ 141189 w 141189"/>
                <a:gd name="connsiteY3" fmla="*/ 50605 h 116078"/>
                <a:gd name="connsiteX4" fmla="*/ 136941 w 141189"/>
                <a:gd name="connsiteY4" fmla="*/ 3249 h 116078"/>
                <a:gd name="connsiteX5" fmla="*/ 133692 w 141189"/>
                <a:gd name="connsiteY5" fmla="*/ 0 h 11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189" h="116078">
                  <a:moveTo>
                    <a:pt x="133692" y="0"/>
                  </a:moveTo>
                  <a:lnTo>
                    <a:pt x="0" y="75845"/>
                  </a:lnTo>
                  <a:lnTo>
                    <a:pt x="26239" y="116079"/>
                  </a:lnTo>
                  <a:lnTo>
                    <a:pt x="141189" y="50605"/>
                  </a:lnTo>
                  <a:lnTo>
                    <a:pt x="136941" y="3249"/>
                  </a:lnTo>
                  <a:cubicBezTo>
                    <a:pt x="135629" y="2424"/>
                    <a:pt x="134517" y="1312"/>
                    <a:pt x="133692" y="0"/>
                  </a:cubicBezTo>
                  <a:close/>
                </a:path>
              </a:pathLst>
            </a:custGeom>
            <a:solidFill>
              <a:srgbClr val="E8E7E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0824C056-5EE4-432B-84AD-DC2E2A188367}"/>
                </a:ext>
              </a:extLst>
            </p:cNvPr>
            <p:cNvSpPr/>
            <p:nvPr/>
          </p:nvSpPr>
          <p:spPr>
            <a:xfrm>
              <a:off x="8571202" y="5872540"/>
              <a:ext cx="9745" cy="46231"/>
            </a:xfrm>
            <a:custGeom>
              <a:avLst/>
              <a:gdLst>
                <a:gd name="connsiteX0" fmla="*/ 3873 w 9745"/>
                <a:gd name="connsiteY0" fmla="*/ 46232 h 46231"/>
                <a:gd name="connsiteX1" fmla="*/ 9746 w 9745"/>
                <a:gd name="connsiteY1" fmla="*/ 42858 h 46231"/>
                <a:gd name="connsiteX2" fmla="*/ 5997 w 9745"/>
                <a:gd name="connsiteY2" fmla="*/ 0 h 46231"/>
                <a:gd name="connsiteX3" fmla="*/ 0 w 9745"/>
                <a:gd name="connsiteY3" fmla="*/ 3499 h 46231"/>
                <a:gd name="connsiteX4" fmla="*/ 3873 w 9745"/>
                <a:gd name="connsiteY4" fmla="*/ 46232 h 4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5" h="46231">
                  <a:moveTo>
                    <a:pt x="3873" y="46232"/>
                  </a:moveTo>
                  <a:lnTo>
                    <a:pt x="9746" y="42858"/>
                  </a:lnTo>
                  <a:lnTo>
                    <a:pt x="5997" y="0"/>
                  </a:lnTo>
                  <a:lnTo>
                    <a:pt x="0" y="3499"/>
                  </a:lnTo>
                  <a:lnTo>
                    <a:pt x="3873" y="46232"/>
                  </a:lnTo>
                  <a:close/>
                </a:path>
              </a:pathLst>
            </a:custGeom>
            <a:solidFill>
              <a:srgbClr val="F2654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0EB31962-48BE-451A-B062-51B397915A32}"/>
                </a:ext>
              </a:extLst>
            </p:cNvPr>
            <p:cNvSpPr/>
            <p:nvPr/>
          </p:nvSpPr>
          <p:spPr>
            <a:xfrm>
              <a:off x="8540215" y="5582031"/>
              <a:ext cx="34859" cy="273516"/>
            </a:xfrm>
            <a:custGeom>
              <a:avLst/>
              <a:gdLst>
                <a:gd name="connsiteX0" fmla="*/ 12744 w 34859"/>
                <a:gd name="connsiteY0" fmla="*/ 18993 h 273516"/>
                <a:gd name="connsiteX1" fmla="*/ 0 w 34859"/>
                <a:gd name="connsiteY1" fmla="*/ 0 h 273516"/>
                <a:gd name="connsiteX2" fmla="*/ 24864 w 34859"/>
                <a:gd name="connsiteY2" fmla="*/ 273516 h 273516"/>
                <a:gd name="connsiteX3" fmla="*/ 34860 w 34859"/>
                <a:gd name="connsiteY3" fmla="*/ 267768 h 273516"/>
                <a:gd name="connsiteX4" fmla="*/ 12744 w 34859"/>
                <a:gd name="connsiteY4" fmla="*/ 18993 h 27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59" h="273516">
                  <a:moveTo>
                    <a:pt x="12744" y="18993"/>
                  </a:moveTo>
                  <a:lnTo>
                    <a:pt x="0" y="0"/>
                  </a:lnTo>
                  <a:lnTo>
                    <a:pt x="24864" y="273516"/>
                  </a:lnTo>
                  <a:lnTo>
                    <a:pt x="34860" y="267768"/>
                  </a:lnTo>
                  <a:lnTo>
                    <a:pt x="12744" y="18993"/>
                  </a:lnTo>
                  <a:close/>
                </a:path>
              </a:pathLst>
            </a:custGeom>
            <a:solidFill>
              <a:srgbClr val="F2494C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69AD96F0-F582-48E9-BCDD-FFC3B33AF8A0}"/>
                </a:ext>
              </a:extLst>
            </p:cNvPr>
            <p:cNvSpPr/>
            <p:nvPr/>
          </p:nvSpPr>
          <p:spPr>
            <a:xfrm>
              <a:off x="9302011" y="3333927"/>
              <a:ext cx="610985" cy="819298"/>
            </a:xfrm>
            <a:custGeom>
              <a:avLst/>
              <a:gdLst>
                <a:gd name="connsiteX0" fmla="*/ 523149 w 610985"/>
                <a:gd name="connsiteY0" fmla="*/ 818549 h 819298"/>
                <a:gd name="connsiteX1" fmla="*/ 610986 w 610985"/>
                <a:gd name="connsiteY1" fmla="*/ 771193 h 819298"/>
                <a:gd name="connsiteX2" fmla="*/ 0 w 610985"/>
                <a:gd name="connsiteY2" fmla="*/ 0 h 819298"/>
                <a:gd name="connsiteX3" fmla="*/ 7122 w 610985"/>
                <a:gd name="connsiteY3" fmla="*/ 163935 h 819298"/>
                <a:gd name="connsiteX4" fmla="*/ 521899 w 610985"/>
                <a:gd name="connsiteY4" fmla="*/ 819298 h 819298"/>
                <a:gd name="connsiteX5" fmla="*/ 523149 w 610985"/>
                <a:gd name="connsiteY5" fmla="*/ 818549 h 81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0985" h="819298">
                  <a:moveTo>
                    <a:pt x="523149" y="818549"/>
                  </a:moveTo>
                  <a:lnTo>
                    <a:pt x="610986" y="771193"/>
                  </a:lnTo>
                  <a:lnTo>
                    <a:pt x="0" y="0"/>
                  </a:lnTo>
                  <a:lnTo>
                    <a:pt x="7122" y="163935"/>
                  </a:lnTo>
                  <a:lnTo>
                    <a:pt x="521899" y="819298"/>
                  </a:lnTo>
                  <a:lnTo>
                    <a:pt x="523149" y="818549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D0790C9D-54F5-4920-B1BC-493C14611543}"/>
                </a:ext>
              </a:extLst>
            </p:cNvPr>
            <p:cNvSpPr/>
            <p:nvPr/>
          </p:nvSpPr>
          <p:spPr>
            <a:xfrm>
              <a:off x="8557832" y="3525101"/>
              <a:ext cx="467798" cy="390469"/>
            </a:xfrm>
            <a:custGeom>
              <a:avLst/>
              <a:gdLst>
                <a:gd name="connsiteX0" fmla="*/ 156432 w 467798"/>
                <a:gd name="connsiteY0" fmla="*/ 390469 h 390469"/>
                <a:gd name="connsiteX1" fmla="*/ 157682 w 467798"/>
                <a:gd name="connsiteY1" fmla="*/ 390469 h 390469"/>
                <a:gd name="connsiteX2" fmla="*/ 467798 w 467798"/>
                <a:gd name="connsiteY2" fmla="*/ 230283 h 390469"/>
                <a:gd name="connsiteX3" fmla="*/ 464175 w 467798"/>
                <a:gd name="connsiteY3" fmla="*/ 166184 h 390469"/>
                <a:gd name="connsiteX4" fmla="*/ 463550 w 467798"/>
                <a:gd name="connsiteY4" fmla="*/ 155688 h 390469"/>
                <a:gd name="connsiteX5" fmla="*/ 344851 w 467798"/>
                <a:gd name="connsiteY5" fmla="*/ 0 h 390469"/>
                <a:gd name="connsiteX6" fmla="*/ 343602 w 467798"/>
                <a:gd name="connsiteY6" fmla="*/ 1000 h 390469"/>
                <a:gd name="connsiteX7" fmla="*/ 0 w 467798"/>
                <a:gd name="connsiteY7" fmla="*/ 175930 h 390469"/>
                <a:gd name="connsiteX8" fmla="*/ 0 w 467798"/>
                <a:gd name="connsiteY8" fmla="*/ 179553 h 39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7798" h="390469">
                  <a:moveTo>
                    <a:pt x="156432" y="390469"/>
                  </a:moveTo>
                  <a:lnTo>
                    <a:pt x="157682" y="390469"/>
                  </a:lnTo>
                  <a:lnTo>
                    <a:pt x="467798" y="230283"/>
                  </a:lnTo>
                  <a:lnTo>
                    <a:pt x="464175" y="166184"/>
                  </a:lnTo>
                  <a:lnTo>
                    <a:pt x="463550" y="155688"/>
                  </a:lnTo>
                  <a:lnTo>
                    <a:pt x="344851" y="0"/>
                  </a:lnTo>
                  <a:cubicBezTo>
                    <a:pt x="344464" y="375"/>
                    <a:pt x="344051" y="700"/>
                    <a:pt x="343602" y="1000"/>
                  </a:cubicBezTo>
                  <a:lnTo>
                    <a:pt x="0" y="175930"/>
                  </a:lnTo>
                  <a:lnTo>
                    <a:pt x="0" y="179553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C5D1F6AC-44B5-47D5-A5FD-CC315DB2CE48}"/>
                </a:ext>
              </a:extLst>
            </p:cNvPr>
            <p:cNvSpPr/>
            <p:nvPr/>
          </p:nvSpPr>
          <p:spPr>
            <a:xfrm>
              <a:off x="8683153" y="2856368"/>
              <a:ext cx="495785" cy="746952"/>
            </a:xfrm>
            <a:custGeom>
              <a:avLst/>
              <a:gdLst>
                <a:gd name="connsiteX0" fmla="*/ 205411 w 495785"/>
                <a:gd name="connsiteY0" fmla="*/ 497052 h 746952"/>
                <a:gd name="connsiteX1" fmla="*/ 397578 w 495785"/>
                <a:gd name="connsiteY1" fmla="*/ 746952 h 746952"/>
                <a:gd name="connsiteX2" fmla="*/ 398953 w 495785"/>
                <a:gd name="connsiteY2" fmla="*/ 746328 h 746952"/>
                <a:gd name="connsiteX3" fmla="*/ 495786 w 495785"/>
                <a:gd name="connsiteY3" fmla="*/ 696597 h 746952"/>
                <a:gd name="connsiteX4" fmla="*/ 461051 w 495785"/>
                <a:gd name="connsiteY4" fmla="*/ 0 h 746952"/>
                <a:gd name="connsiteX5" fmla="*/ 0 w 495785"/>
                <a:gd name="connsiteY5" fmla="*/ 227160 h 746952"/>
                <a:gd name="connsiteX6" fmla="*/ 250 w 495785"/>
                <a:gd name="connsiteY6" fmla="*/ 230033 h 746952"/>
                <a:gd name="connsiteX7" fmla="*/ 205411 w 495785"/>
                <a:gd name="connsiteY7" fmla="*/ 497052 h 746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5785" h="746952">
                  <a:moveTo>
                    <a:pt x="205411" y="497052"/>
                  </a:moveTo>
                  <a:lnTo>
                    <a:pt x="397578" y="746952"/>
                  </a:lnTo>
                  <a:lnTo>
                    <a:pt x="398953" y="746328"/>
                  </a:lnTo>
                  <a:lnTo>
                    <a:pt x="495786" y="696597"/>
                  </a:lnTo>
                  <a:lnTo>
                    <a:pt x="461051" y="0"/>
                  </a:lnTo>
                  <a:lnTo>
                    <a:pt x="0" y="227160"/>
                  </a:lnTo>
                  <a:lnTo>
                    <a:pt x="250" y="230033"/>
                  </a:lnTo>
                  <a:lnTo>
                    <a:pt x="205411" y="497052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D3618646-76F9-4EF0-93C5-924C9E499983}"/>
                </a:ext>
              </a:extLst>
            </p:cNvPr>
            <p:cNvSpPr/>
            <p:nvPr/>
          </p:nvSpPr>
          <p:spPr>
            <a:xfrm>
              <a:off x="11044883" y="2144402"/>
              <a:ext cx="204536" cy="111205"/>
            </a:xfrm>
            <a:custGeom>
              <a:avLst/>
              <a:gdLst>
                <a:gd name="connsiteX0" fmla="*/ 204537 w 204536"/>
                <a:gd name="connsiteY0" fmla="*/ 8247 h 111205"/>
                <a:gd name="connsiteX1" fmla="*/ 196665 w 204536"/>
                <a:gd name="connsiteY1" fmla="*/ 0 h 111205"/>
                <a:gd name="connsiteX2" fmla="*/ 500 w 204536"/>
                <a:gd name="connsiteY2" fmla="*/ 98586 h 111205"/>
                <a:gd name="connsiteX3" fmla="*/ 0 w 204536"/>
                <a:gd name="connsiteY3" fmla="*/ 111206 h 111205"/>
                <a:gd name="connsiteX4" fmla="*/ 204537 w 204536"/>
                <a:gd name="connsiteY4" fmla="*/ 8247 h 11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536" h="111205">
                  <a:moveTo>
                    <a:pt x="204537" y="8247"/>
                  </a:moveTo>
                  <a:lnTo>
                    <a:pt x="196665" y="0"/>
                  </a:lnTo>
                  <a:lnTo>
                    <a:pt x="500" y="98586"/>
                  </a:lnTo>
                  <a:lnTo>
                    <a:pt x="0" y="111206"/>
                  </a:lnTo>
                  <a:lnTo>
                    <a:pt x="204537" y="8247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8F31B8D3-33B0-4F8A-A559-FA10DCD00C0A}"/>
                </a:ext>
              </a:extLst>
            </p:cNvPr>
            <p:cNvSpPr/>
            <p:nvPr/>
          </p:nvSpPr>
          <p:spPr>
            <a:xfrm>
              <a:off x="9376479" y="2704553"/>
              <a:ext cx="1615427" cy="1141295"/>
            </a:xfrm>
            <a:custGeom>
              <a:avLst/>
              <a:gdLst>
                <a:gd name="connsiteX0" fmla="*/ 0 w 1615427"/>
                <a:gd name="connsiteY0" fmla="*/ 458692 h 1141295"/>
                <a:gd name="connsiteX1" fmla="*/ 0 w 1615427"/>
                <a:gd name="connsiteY1" fmla="*/ 468063 h 1141295"/>
                <a:gd name="connsiteX2" fmla="*/ 541016 w 1615427"/>
                <a:gd name="connsiteY2" fmla="*/ 1141295 h 1141295"/>
                <a:gd name="connsiteX3" fmla="*/ 1610429 w 1615427"/>
                <a:gd name="connsiteY3" fmla="*/ 572147 h 1141295"/>
                <a:gd name="connsiteX4" fmla="*/ 1610429 w 1615427"/>
                <a:gd name="connsiteY4" fmla="*/ 569273 h 1141295"/>
                <a:gd name="connsiteX5" fmla="*/ 1615427 w 1615427"/>
                <a:gd name="connsiteY5" fmla="*/ 436201 h 1141295"/>
                <a:gd name="connsiteX6" fmla="*/ 1615427 w 1615427"/>
                <a:gd name="connsiteY6" fmla="*/ 429579 h 1141295"/>
                <a:gd name="connsiteX7" fmla="*/ 1331550 w 1615427"/>
                <a:gd name="connsiteY7" fmla="*/ 112455 h 1141295"/>
                <a:gd name="connsiteX8" fmla="*/ 1107272 w 1615427"/>
                <a:gd name="connsiteY8" fmla="*/ 227784 h 1141295"/>
                <a:gd name="connsiteX9" fmla="*/ 1106397 w 1615427"/>
                <a:gd name="connsiteY9" fmla="*/ 227784 h 1141295"/>
                <a:gd name="connsiteX10" fmla="*/ 1106397 w 1615427"/>
                <a:gd name="connsiteY10" fmla="*/ 227784 h 1141295"/>
                <a:gd name="connsiteX11" fmla="*/ 1106397 w 1615427"/>
                <a:gd name="connsiteY11" fmla="*/ 227784 h 1141295"/>
                <a:gd name="connsiteX12" fmla="*/ 1068913 w 1615427"/>
                <a:gd name="connsiteY12" fmla="*/ 185051 h 1141295"/>
                <a:gd name="connsiteX13" fmla="*/ 906483 w 1615427"/>
                <a:gd name="connsiteY13" fmla="*/ 0 h 1141295"/>
                <a:gd name="connsiteX14" fmla="*/ 0 w 1615427"/>
                <a:gd name="connsiteY14" fmla="*/ 456943 h 1141295"/>
                <a:gd name="connsiteX15" fmla="*/ 0 w 1615427"/>
                <a:gd name="connsiteY15" fmla="*/ 456943 h 1141295"/>
                <a:gd name="connsiteX16" fmla="*/ 0 w 1615427"/>
                <a:gd name="connsiteY16" fmla="*/ 458692 h 11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15427" h="1141295">
                  <a:moveTo>
                    <a:pt x="0" y="458692"/>
                  </a:moveTo>
                  <a:lnTo>
                    <a:pt x="0" y="468063"/>
                  </a:lnTo>
                  <a:lnTo>
                    <a:pt x="541016" y="1141295"/>
                  </a:lnTo>
                  <a:lnTo>
                    <a:pt x="1610429" y="572147"/>
                  </a:lnTo>
                  <a:cubicBezTo>
                    <a:pt x="1610354" y="571185"/>
                    <a:pt x="1610354" y="570235"/>
                    <a:pt x="1610429" y="569273"/>
                  </a:cubicBezTo>
                  <a:lnTo>
                    <a:pt x="1615427" y="436201"/>
                  </a:lnTo>
                  <a:lnTo>
                    <a:pt x="1615427" y="429579"/>
                  </a:lnTo>
                  <a:lnTo>
                    <a:pt x="1331550" y="112455"/>
                  </a:lnTo>
                  <a:lnTo>
                    <a:pt x="1107272" y="227784"/>
                  </a:lnTo>
                  <a:lnTo>
                    <a:pt x="1106397" y="227784"/>
                  </a:lnTo>
                  <a:lnTo>
                    <a:pt x="1106397" y="227784"/>
                  </a:lnTo>
                  <a:lnTo>
                    <a:pt x="1106397" y="227784"/>
                  </a:lnTo>
                  <a:lnTo>
                    <a:pt x="1068913" y="185051"/>
                  </a:lnTo>
                  <a:lnTo>
                    <a:pt x="906483" y="0"/>
                  </a:lnTo>
                  <a:lnTo>
                    <a:pt x="0" y="456943"/>
                  </a:lnTo>
                  <a:lnTo>
                    <a:pt x="0" y="456943"/>
                  </a:lnTo>
                  <a:cubicBezTo>
                    <a:pt x="75" y="457518"/>
                    <a:pt x="75" y="458117"/>
                    <a:pt x="0" y="458692"/>
                  </a:cubicBez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6FBF9B16-E51D-456B-8CAC-AC84444D683A}"/>
                </a:ext>
              </a:extLst>
            </p:cNvPr>
            <p:cNvSpPr/>
            <p:nvPr/>
          </p:nvSpPr>
          <p:spPr>
            <a:xfrm>
              <a:off x="9302761" y="3293319"/>
              <a:ext cx="1438253" cy="813300"/>
            </a:xfrm>
            <a:custGeom>
              <a:avLst/>
              <a:gdLst>
                <a:gd name="connsiteX0" fmla="*/ 625605 w 1438253"/>
                <a:gd name="connsiteY0" fmla="*/ 813301 h 813300"/>
                <a:gd name="connsiteX1" fmla="*/ 1434880 w 1438253"/>
                <a:gd name="connsiteY1" fmla="*/ 375975 h 813300"/>
                <a:gd name="connsiteX2" fmla="*/ 1434880 w 1438253"/>
                <a:gd name="connsiteY2" fmla="*/ 372851 h 813300"/>
                <a:gd name="connsiteX3" fmla="*/ 1438253 w 1438253"/>
                <a:gd name="connsiteY3" fmla="*/ 242653 h 813300"/>
                <a:gd name="connsiteX4" fmla="*/ 1438253 w 1438253"/>
                <a:gd name="connsiteY4" fmla="*/ 241154 h 813300"/>
                <a:gd name="connsiteX5" fmla="*/ 1438253 w 1438253"/>
                <a:gd name="connsiteY5" fmla="*/ 239155 h 813300"/>
                <a:gd name="connsiteX6" fmla="*/ 619107 w 1438253"/>
                <a:gd name="connsiteY6" fmla="*/ 677730 h 813300"/>
                <a:gd name="connsiteX7" fmla="*/ 619107 w 1438253"/>
                <a:gd name="connsiteY7" fmla="*/ 677730 h 813300"/>
                <a:gd name="connsiteX8" fmla="*/ 617233 w 1438253"/>
                <a:gd name="connsiteY8" fmla="*/ 677730 h 813300"/>
                <a:gd name="connsiteX9" fmla="*/ 615734 w 1438253"/>
                <a:gd name="connsiteY9" fmla="*/ 677730 h 813300"/>
                <a:gd name="connsiteX10" fmla="*/ 614110 w 1438253"/>
                <a:gd name="connsiteY10" fmla="*/ 677730 h 813300"/>
                <a:gd name="connsiteX11" fmla="*/ 612360 w 1438253"/>
                <a:gd name="connsiteY11" fmla="*/ 677730 h 813300"/>
                <a:gd name="connsiteX12" fmla="*/ 611111 w 1438253"/>
                <a:gd name="connsiteY12" fmla="*/ 676730 h 813300"/>
                <a:gd name="connsiteX13" fmla="*/ 609487 w 1438253"/>
                <a:gd name="connsiteY13" fmla="*/ 675356 h 813300"/>
                <a:gd name="connsiteX14" fmla="*/ 609487 w 1438253"/>
                <a:gd name="connsiteY14" fmla="*/ 675356 h 813300"/>
                <a:gd name="connsiteX15" fmla="*/ 71469 w 1438253"/>
                <a:gd name="connsiteY15" fmla="*/ 1624 h 813300"/>
                <a:gd name="connsiteX16" fmla="*/ 70220 w 1438253"/>
                <a:gd name="connsiteY16" fmla="*/ 0 h 813300"/>
                <a:gd name="connsiteX17" fmla="*/ 0 w 1438253"/>
                <a:gd name="connsiteY17" fmla="*/ 35736 h 813300"/>
                <a:gd name="connsiteX18" fmla="*/ 613110 w 1438253"/>
                <a:gd name="connsiteY18" fmla="*/ 809677 h 813300"/>
                <a:gd name="connsiteX19" fmla="*/ 614484 w 1438253"/>
                <a:gd name="connsiteY19" fmla="*/ 808928 h 813300"/>
                <a:gd name="connsiteX20" fmla="*/ 625342 w 1438253"/>
                <a:gd name="connsiteY20" fmla="*/ 812688 h 813300"/>
                <a:gd name="connsiteX21" fmla="*/ 625605 w 1438253"/>
                <a:gd name="connsiteY21" fmla="*/ 813301 h 81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38253" h="813300">
                  <a:moveTo>
                    <a:pt x="625605" y="813301"/>
                  </a:moveTo>
                  <a:lnTo>
                    <a:pt x="1434880" y="375975"/>
                  </a:lnTo>
                  <a:lnTo>
                    <a:pt x="1434880" y="372851"/>
                  </a:lnTo>
                  <a:lnTo>
                    <a:pt x="1438253" y="242653"/>
                  </a:lnTo>
                  <a:cubicBezTo>
                    <a:pt x="1438191" y="242154"/>
                    <a:pt x="1438191" y="241654"/>
                    <a:pt x="1438253" y="241154"/>
                  </a:cubicBezTo>
                  <a:cubicBezTo>
                    <a:pt x="1438253" y="241154"/>
                    <a:pt x="1438253" y="239779"/>
                    <a:pt x="1438253" y="239155"/>
                  </a:cubicBezTo>
                  <a:lnTo>
                    <a:pt x="619107" y="677730"/>
                  </a:lnTo>
                  <a:lnTo>
                    <a:pt x="619107" y="677730"/>
                  </a:lnTo>
                  <a:lnTo>
                    <a:pt x="617233" y="677730"/>
                  </a:lnTo>
                  <a:lnTo>
                    <a:pt x="615734" y="677730"/>
                  </a:lnTo>
                  <a:cubicBezTo>
                    <a:pt x="615197" y="677805"/>
                    <a:pt x="614647" y="677805"/>
                    <a:pt x="614110" y="677730"/>
                  </a:cubicBezTo>
                  <a:cubicBezTo>
                    <a:pt x="613522" y="677805"/>
                    <a:pt x="612935" y="677805"/>
                    <a:pt x="612360" y="677730"/>
                  </a:cubicBezTo>
                  <a:cubicBezTo>
                    <a:pt x="611885" y="677468"/>
                    <a:pt x="611473" y="677130"/>
                    <a:pt x="611111" y="676730"/>
                  </a:cubicBezTo>
                  <a:cubicBezTo>
                    <a:pt x="610486" y="676380"/>
                    <a:pt x="609936" y="675918"/>
                    <a:pt x="609487" y="675356"/>
                  </a:cubicBezTo>
                  <a:lnTo>
                    <a:pt x="609487" y="675356"/>
                  </a:lnTo>
                  <a:lnTo>
                    <a:pt x="71469" y="1624"/>
                  </a:lnTo>
                  <a:lnTo>
                    <a:pt x="70220" y="0"/>
                  </a:lnTo>
                  <a:lnTo>
                    <a:pt x="0" y="35736"/>
                  </a:lnTo>
                  <a:lnTo>
                    <a:pt x="613110" y="809677"/>
                  </a:lnTo>
                  <a:lnTo>
                    <a:pt x="614484" y="808928"/>
                  </a:lnTo>
                  <a:cubicBezTo>
                    <a:pt x="618520" y="806966"/>
                    <a:pt x="623381" y="808653"/>
                    <a:pt x="625342" y="812688"/>
                  </a:cubicBezTo>
                  <a:cubicBezTo>
                    <a:pt x="625430" y="812888"/>
                    <a:pt x="625530" y="813088"/>
                    <a:pt x="625605" y="813301"/>
                  </a:cubicBez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548E84F0-D6EC-41CC-8B98-E5C4B86BAB09}"/>
                </a:ext>
              </a:extLst>
            </p:cNvPr>
            <p:cNvSpPr/>
            <p:nvPr/>
          </p:nvSpPr>
          <p:spPr>
            <a:xfrm>
              <a:off x="9295888" y="3197232"/>
              <a:ext cx="74842" cy="128823"/>
            </a:xfrm>
            <a:custGeom>
              <a:avLst/>
              <a:gdLst>
                <a:gd name="connsiteX0" fmla="*/ 69720 w 74842"/>
                <a:gd name="connsiteY0" fmla="*/ 87215 h 128823"/>
                <a:gd name="connsiteX1" fmla="*/ 0 w 74842"/>
                <a:gd name="connsiteY1" fmla="*/ 0 h 128823"/>
                <a:gd name="connsiteX2" fmla="*/ 5748 w 74842"/>
                <a:gd name="connsiteY2" fmla="*/ 128824 h 128823"/>
                <a:gd name="connsiteX3" fmla="*/ 74843 w 74842"/>
                <a:gd name="connsiteY3" fmla="*/ 93588 h 128823"/>
                <a:gd name="connsiteX4" fmla="*/ 69720 w 74842"/>
                <a:gd name="connsiteY4" fmla="*/ 87215 h 12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42" h="128823">
                  <a:moveTo>
                    <a:pt x="69720" y="87215"/>
                  </a:moveTo>
                  <a:lnTo>
                    <a:pt x="0" y="0"/>
                  </a:lnTo>
                  <a:lnTo>
                    <a:pt x="5748" y="128824"/>
                  </a:lnTo>
                  <a:lnTo>
                    <a:pt x="74843" y="93588"/>
                  </a:lnTo>
                  <a:lnTo>
                    <a:pt x="69720" y="87215"/>
                  </a:lnTo>
                  <a:close/>
                </a:path>
              </a:pathLst>
            </a:custGeom>
            <a:solidFill>
              <a:srgbClr val="F9C99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89FB707F-86CA-4F1C-B303-AB00CB8F9C6C}"/>
                </a:ext>
              </a:extLst>
            </p:cNvPr>
            <p:cNvSpPr/>
            <p:nvPr/>
          </p:nvSpPr>
          <p:spPr>
            <a:xfrm>
              <a:off x="10056310" y="3764881"/>
              <a:ext cx="678831" cy="1086441"/>
            </a:xfrm>
            <a:custGeom>
              <a:avLst/>
              <a:gdLst>
                <a:gd name="connsiteX0" fmla="*/ 0 w 678831"/>
                <a:gd name="connsiteY0" fmla="*/ 367978 h 1086441"/>
                <a:gd name="connsiteX1" fmla="*/ 0 w 678831"/>
                <a:gd name="connsiteY1" fmla="*/ 369478 h 1086441"/>
                <a:gd name="connsiteX2" fmla="*/ 572378 w 678831"/>
                <a:gd name="connsiteY2" fmla="*/ 1086442 h 1086441"/>
                <a:gd name="connsiteX3" fmla="*/ 573627 w 678831"/>
                <a:gd name="connsiteY3" fmla="*/ 1085692 h 1086441"/>
                <a:gd name="connsiteX4" fmla="*/ 651968 w 678831"/>
                <a:gd name="connsiteY4" fmla="*/ 1040835 h 1086441"/>
                <a:gd name="connsiteX5" fmla="*/ 678832 w 678831"/>
                <a:gd name="connsiteY5" fmla="*/ 0 h 1086441"/>
                <a:gd name="connsiteX6" fmla="*/ 0 w 678831"/>
                <a:gd name="connsiteY6" fmla="*/ 367978 h 1086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8831" h="1086441">
                  <a:moveTo>
                    <a:pt x="0" y="367978"/>
                  </a:moveTo>
                  <a:lnTo>
                    <a:pt x="0" y="369478"/>
                  </a:lnTo>
                  <a:lnTo>
                    <a:pt x="572378" y="1086442"/>
                  </a:lnTo>
                  <a:lnTo>
                    <a:pt x="573627" y="1085692"/>
                  </a:lnTo>
                  <a:lnTo>
                    <a:pt x="651968" y="1040835"/>
                  </a:lnTo>
                  <a:lnTo>
                    <a:pt x="678832" y="0"/>
                  </a:lnTo>
                  <a:lnTo>
                    <a:pt x="0" y="367978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AE60C59B-7B4C-4FB6-933E-3BA82F576228}"/>
                </a:ext>
              </a:extLst>
            </p:cNvPr>
            <p:cNvSpPr/>
            <p:nvPr/>
          </p:nvSpPr>
          <p:spPr>
            <a:xfrm>
              <a:off x="7705951" y="4830956"/>
              <a:ext cx="119948" cy="161685"/>
            </a:xfrm>
            <a:custGeom>
              <a:avLst/>
              <a:gdLst>
                <a:gd name="connsiteX0" fmla="*/ 22240 w 119948"/>
                <a:gd name="connsiteY0" fmla="*/ 0 h 161685"/>
                <a:gd name="connsiteX1" fmla="*/ 0 w 119948"/>
                <a:gd name="connsiteY1" fmla="*/ 11745 h 161685"/>
                <a:gd name="connsiteX2" fmla="*/ 97458 w 119948"/>
                <a:gd name="connsiteY2" fmla="*/ 161686 h 161685"/>
                <a:gd name="connsiteX3" fmla="*/ 119948 w 119948"/>
                <a:gd name="connsiteY3" fmla="*/ 149690 h 161685"/>
                <a:gd name="connsiteX4" fmla="*/ 22240 w 119948"/>
                <a:gd name="connsiteY4" fmla="*/ 0 h 16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48" h="161685">
                  <a:moveTo>
                    <a:pt x="22240" y="0"/>
                  </a:moveTo>
                  <a:lnTo>
                    <a:pt x="0" y="11745"/>
                  </a:lnTo>
                  <a:lnTo>
                    <a:pt x="97458" y="161686"/>
                  </a:lnTo>
                  <a:lnTo>
                    <a:pt x="119948" y="149690"/>
                  </a:lnTo>
                  <a:lnTo>
                    <a:pt x="22240" y="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6AEF8E31-E07B-4309-AC98-F48D333B824A}"/>
                </a:ext>
              </a:extLst>
            </p:cNvPr>
            <p:cNvSpPr/>
            <p:nvPr/>
          </p:nvSpPr>
          <p:spPr>
            <a:xfrm>
              <a:off x="10309950" y="5064737"/>
              <a:ext cx="287251" cy="432202"/>
            </a:xfrm>
            <a:custGeom>
              <a:avLst/>
              <a:gdLst>
                <a:gd name="connsiteX0" fmla="*/ 875 w 287251"/>
                <a:gd name="connsiteY0" fmla="*/ 195672 h 432202"/>
                <a:gd name="connsiteX1" fmla="*/ 875 w 287251"/>
                <a:gd name="connsiteY1" fmla="*/ 197171 h 432202"/>
                <a:gd name="connsiteX2" fmla="*/ 875 w 287251"/>
                <a:gd name="connsiteY2" fmla="*/ 199545 h 432202"/>
                <a:gd name="connsiteX3" fmla="*/ 0 w 287251"/>
                <a:gd name="connsiteY3" fmla="*/ 201295 h 432202"/>
                <a:gd name="connsiteX4" fmla="*/ 0 w 287251"/>
                <a:gd name="connsiteY4" fmla="*/ 202045 h 432202"/>
                <a:gd name="connsiteX5" fmla="*/ 176299 w 287251"/>
                <a:gd name="connsiteY5" fmla="*/ 432203 h 432202"/>
                <a:gd name="connsiteX6" fmla="*/ 177298 w 287251"/>
                <a:gd name="connsiteY6" fmla="*/ 432203 h 432202"/>
                <a:gd name="connsiteX7" fmla="*/ 287251 w 287251"/>
                <a:gd name="connsiteY7" fmla="*/ 367479 h 432202"/>
                <a:gd name="connsiteX8" fmla="*/ 2749 w 287251"/>
                <a:gd name="connsiteY8" fmla="*/ 0 h 43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51" h="432202">
                  <a:moveTo>
                    <a:pt x="875" y="195672"/>
                  </a:moveTo>
                  <a:cubicBezTo>
                    <a:pt x="875" y="195672"/>
                    <a:pt x="875" y="196671"/>
                    <a:pt x="875" y="197171"/>
                  </a:cubicBezTo>
                  <a:cubicBezTo>
                    <a:pt x="937" y="197958"/>
                    <a:pt x="937" y="198758"/>
                    <a:pt x="875" y="199545"/>
                  </a:cubicBezTo>
                  <a:cubicBezTo>
                    <a:pt x="712" y="200183"/>
                    <a:pt x="413" y="200782"/>
                    <a:pt x="0" y="201295"/>
                  </a:cubicBezTo>
                  <a:lnTo>
                    <a:pt x="0" y="202045"/>
                  </a:lnTo>
                  <a:lnTo>
                    <a:pt x="176299" y="432203"/>
                  </a:lnTo>
                  <a:lnTo>
                    <a:pt x="177298" y="432203"/>
                  </a:lnTo>
                  <a:lnTo>
                    <a:pt x="287251" y="367479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9A6FCF26-8A6D-4E24-B493-867487D987AF}"/>
                </a:ext>
              </a:extLst>
            </p:cNvPr>
            <p:cNvSpPr/>
            <p:nvPr/>
          </p:nvSpPr>
          <p:spPr>
            <a:xfrm>
              <a:off x="10311700" y="4821584"/>
              <a:ext cx="504532" cy="608257"/>
            </a:xfrm>
            <a:custGeom>
              <a:avLst/>
              <a:gdLst>
                <a:gd name="connsiteX0" fmla="*/ 504532 w 504532"/>
                <a:gd name="connsiteY0" fmla="*/ 117203 h 608257"/>
                <a:gd name="connsiteX1" fmla="*/ 410198 w 504532"/>
                <a:gd name="connsiteY1" fmla="*/ 0 h 608257"/>
                <a:gd name="connsiteX2" fmla="*/ 410198 w 504532"/>
                <a:gd name="connsiteY2" fmla="*/ 0 h 608257"/>
                <a:gd name="connsiteX3" fmla="*/ 409198 w 504532"/>
                <a:gd name="connsiteY3" fmla="*/ 874 h 608257"/>
                <a:gd name="connsiteX4" fmla="*/ 325859 w 504532"/>
                <a:gd name="connsiteY4" fmla="*/ 48605 h 608257"/>
                <a:gd name="connsiteX5" fmla="*/ 261262 w 504532"/>
                <a:gd name="connsiteY5" fmla="*/ 86090 h 608257"/>
                <a:gd name="connsiteX6" fmla="*/ 116949 w 504532"/>
                <a:gd name="connsiteY6" fmla="*/ 168683 h 608257"/>
                <a:gd name="connsiteX7" fmla="*/ 24114 w 504532"/>
                <a:gd name="connsiteY7" fmla="*/ 221287 h 608257"/>
                <a:gd name="connsiteX8" fmla="*/ 0 w 504532"/>
                <a:gd name="connsiteY8" fmla="*/ 235031 h 608257"/>
                <a:gd name="connsiteX9" fmla="*/ 0 w 504532"/>
                <a:gd name="connsiteY9" fmla="*/ 236905 h 608257"/>
                <a:gd name="connsiteX10" fmla="*/ 287376 w 504532"/>
                <a:gd name="connsiteY10" fmla="*/ 608257 h 608257"/>
                <a:gd name="connsiteX11" fmla="*/ 288375 w 504532"/>
                <a:gd name="connsiteY11" fmla="*/ 607633 h 608257"/>
                <a:gd name="connsiteX12" fmla="*/ 492662 w 504532"/>
                <a:gd name="connsiteY12" fmla="*/ 487306 h 608257"/>
                <a:gd name="connsiteX13" fmla="*/ 504157 w 504532"/>
                <a:gd name="connsiteY13" fmla="*/ 124950 h 60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532" h="608257">
                  <a:moveTo>
                    <a:pt x="504532" y="117203"/>
                  </a:moveTo>
                  <a:lnTo>
                    <a:pt x="410198" y="0"/>
                  </a:lnTo>
                  <a:lnTo>
                    <a:pt x="410198" y="0"/>
                  </a:lnTo>
                  <a:cubicBezTo>
                    <a:pt x="410198" y="0"/>
                    <a:pt x="409573" y="750"/>
                    <a:pt x="409198" y="874"/>
                  </a:cubicBezTo>
                  <a:lnTo>
                    <a:pt x="325859" y="48605"/>
                  </a:lnTo>
                  <a:lnTo>
                    <a:pt x="261262" y="86090"/>
                  </a:lnTo>
                  <a:lnTo>
                    <a:pt x="116949" y="168683"/>
                  </a:lnTo>
                  <a:lnTo>
                    <a:pt x="24114" y="221287"/>
                  </a:lnTo>
                  <a:lnTo>
                    <a:pt x="0" y="235031"/>
                  </a:lnTo>
                  <a:lnTo>
                    <a:pt x="0" y="236905"/>
                  </a:lnTo>
                  <a:lnTo>
                    <a:pt x="287376" y="608257"/>
                  </a:lnTo>
                  <a:lnTo>
                    <a:pt x="288375" y="607633"/>
                  </a:lnTo>
                  <a:lnTo>
                    <a:pt x="492662" y="487306"/>
                  </a:lnTo>
                  <a:lnTo>
                    <a:pt x="504157" y="12495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0BED3856-2D23-4B06-97EB-450BBC16B462}"/>
                </a:ext>
              </a:extLst>
            </p:cNvPr>
            <p:cNvSpPr/>
            <p:nvPr/>
          </p:nvSpPr>
          <p:spPr>
            <a:xfrm>
              <a:off x="10725021" y="3561587"/>
              <a:ext cx="539017" cy="1371578"/>
            </a:xfrm>
            <a:custGeom>
              <a:avLst/>
              <a:gdLst>
                <a:gd name="connsiteX0" fmla="*/ 107204 w 539017"/>
                <a:gd name="connsiteY0" fmla="*/ 881524 h 1371578"/>
                <a:gd name="connsiteX1" fmla="*/ 107204 w 539017"/>
                <a:gd name="connsiteY1" fmla="*/ 879399 h 1371578"/>
                <a:gd name="connsiteX2" fmla="*/ 108078 w 539017"/>
                <a:gd name="connsiteY2" fmla="*/ 877650 h 1371578"/>
                <a:gd name="connsiteX3" fmla="*/ 109078 w 539017"/>
                <a:gd name="connsiteY3" fmla="*/ 875901 h 1371578"/>
                <a:gd name="connsiteX4" fmla="*/ 110702 w 539017"/>
                <a:gd name="connsiteY4" fmla="*/ 874526 h 1371578"/>
                <a:gd name="connsiteX5" fmla="*/ 111702 w 539017"/>
                <a:gd name="connsiteY5" fmla="*/ 873652 h 1371578"/>
                <a:gd name="connsiteX6" fmla="*/ 536518 w 539017"/>
                <a:gd name="connsiteY6" fmla="*/ 634497 h 1371578"/>
                <a:gd name="connsiteX7" fmla="*/ 539017 w 539017"/>
                <a:gd name="connsiteY7" fmla="*/ 586266 h 1371578"/>
                <a:gd name="connsiteX8" fmla="*/ 464050 w 539017"/>
                <a:gd name="connsiteY8" fmla="*/ 498801 h 1371578"/>
                <a:gd name="connsiteX9" fmla="*/ 236398 w 539017"/>
                <a:gd name="connsiteY9" fmla="*/ 234781 h 1371578"/>
                <a:gd name="connsiteX10" fmla="*/ 33361 w 539017"/>
                <a:gd name="connsiteY10" fmla="*/ 0 h 1371578"/>
                <a:gd name="connsiteX11" fmla="*/ 30612 w 539017"/>
                <a:gd name="connsiteY11" fmla="*/ 105708 h 1371578"/>
                <a:gd name="connsiteX12" fmla="*/ 28613 w 539017"/>
                <a:gd name="connsiteY12" fmla="*/ 186676 h 1371578"/>
                <a:gd name="connsiteX13" fmla="*/ 875 w 539017"/>
                <a:gd name="connsiteY13" fmla="*/ 1251501 h 1371578"/>
                <a:gd name="connsiteX14" fmla="*/ 875 w 539017"/>
                <a:gd name="connsiteY14" fmla="*/ 1253001 h 1371578"/>
                <a:gd name="connsiteX15" fmla="*/ 875 w 539017"/>
                <a:gd name="connsiteY15" fmla="*/ 1255250 h 1371578"/>
                <a:gd name="connsiteX16" fmla="*/ 0 w 539017"/>
                <a:gd name="connsiteY16" fmla="*/ 1256999 h 1371578"/>
                <a:gd name="connsiteX17" fmla="*/ 0 w 539017"/>
                <a:gd name="connsiteY17" fmla="*/ 1256999 h 1371578"/>
                <a:gd name="connsiteX18" fmla="*/ 92085 w 539017"/>
                <a:gd name="connsiteY18" fmla="*/ 1371578 h 1371578"/>
                <a:gd name="connsiteX19" fmla="*/ 103580 w 539017"/>
                <a:gd name="connsiteY19" fmla="*/ 1010597 h 1371578"/>
                <a:gd name="connsiteX20" fmla="*/ 107579 w 539017"/>
                <a:gd name="connsiteY20" fmla="*/ 882648 h 1371578"/>
                <a:gd name="connsiteX21" fmla="*/ 107204 w 539017"/>
                <a:gd name="connsiteY21" fmla="*/ 881524 h 137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39017" h="1371578">
                  <a:moveTo>
                    <a:pt x="107204" y="881524"/>
                  </a:moveTo>
                  <a:cubicBezTo>
                    <a:pt x="107129" y="880811"/>
                    <a:pt x="107129" y="880112"/>
                    <a:pt x="107204" y="879399"/>
                  </a:cubicBezTo>
                  <a:cubicBezTo>
                    <a:pt x="107204" y="878775"/>
                    <a:pt x="107204" y="878150"/>
                    <a:pt x="108078" y="877650"/>
                  </a:cubicBezTo>
                  <a:cubicBezTo>
                    <a:pt x="108953" y="877150"/>
                    <a:pt x="108703" y="876401"/>
                    <a:pt x="109078" y="875901"/>
                  </a:cubicBezTo>
                  <a:lnTo>
                    <a:pt x="110702" y="874526"/>
                  </a:lnTo>
                  <a:lnTo>
                    <a:pt x="111702" y="873652"/>
                  </a:lnTo>
                  <a:lnTo>
                    <a:pt x="536518" y="634497"/>
                  </a:lnTo>
                  <a:lnTo>
                    <a:pt x="539017" y="586266"/>
                  </a:lnTo>
                  <a:lnTo>
                    <a:pt x="464050" y="498801"/>
                  </a:lnTo>
                  <a:lnTo>
                    <a:pt x="236398" y="234781"/>
                  </a:lnTo>
                  <a:lnTo>
                    <a:pt x="33361" y="0"/>
                  </a:lnTo>
                  <a:lnTo>
                    <a:pt x="30612" y="105708"/>
                  </a:lnTo>
                  <a:lnTo>
                    <a:pt x="28613" y="186676"/>
                  </a:lnTo>
                  <a:lnTo>
                    <a:pt x="875" y="1251501"/>
                  </a:lnTo>
                  <a:cubicBezTo>
                    <a:pt x="875" y="1251501"/>
                    <a:pt x="875" y="1252501"/>
                    <a:pt x="875" y="1253001"/>
                  </a:cubicBezTo>
                  <a:cubicBezTo>
                    <a:pt x="937" y="1253750"/>
                    <a:pt x="937" y="1254500"/>
                    <a:pt x="875" y="1255250"/>
                  </a:cubicBezTo>
                  <a:cubicBezTo>
                    <a:pt x="637" y="1255862"/>
                    <a:pt x="337" y="1256437"/>
                    <a:pt x="0" y="1256999"/>
                  </a:cubicBezTo>
                  <a:lnTo>
                    <a:pt x="0" y="1256999"/>
                  </a:lnTo>
                  <a:lnTo>
                    <a:pt x="92085" y="1371578"/>
                  </a:lnTo>
                  <a:lnTo>
                    <a:pt x="103580" y="1010597"/>
                  </a:lnTo>
                  <a:lnTo>
                    <a:pt x="107579" y="882648"/>
                  </a:lnTo>
                  <a:cubicBezTo>
                    <a:pt x="107416" y="882286"/>
                    <a:pt x="107291" y="881911"/>
                    <a:pt x="107204" y="881524"/>
                  </a:cubicBezTo>
                  <a:close/>
                </a:path>
              </a:pathLst>
            </a:custGeom>
            <a:solidFill>
              <a:srgbClr val="E8E7E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0F36C73F-0E5B-4703-806F-2F9AB89A113A}"/>
                </a:ext>
              </a:extLst>
            </p:cNvPr>
            <p:cNvSpPr/>
            <p:nvPr/>
          </p:nvSpPr>
          <p:spPr>
            <a:xfrm>
              <a:off x="10845594" y="4458229"/>
              <a:ext cx="106454" cy="246776"/>
            </a:xfrm>
            <a:custGeom>
              <a:avLst/>
              <a:gdLst>
                <a:gd name="connsiteX0" fmla="*/ 250 w 106454"/>
                <a:gd name="connsiteY0" fmla="*/ 115079 h 246776"/>
                <a:gd name="connsiteX1" fmla="*/ 0 w 106454"/>
                <a:gd name="connsiteY1" fmla="*/ 122576 h 246776"/>
                <a:gd name="connsiteX2" fmla="*/ 101831 w 106454"/>
                <a:gd name="connsiteY2" fmla="*/ 246777 h 246776"/>
                <a:gd name="connsiteX3" fmla="*/ 106454 w 106454"/>
                <a:gd name="connsiteY3" fmla="*/ 124201 h 246776"/>
                <a:gd name="connsiteX4" fmla="*/ 3874 w 106454"/>
                <a:gd name="connsiteY4" fmla="*/ 0 h 246776"/>
                <a:gd name="connsiteX5" fmla="*/ 250 w 106454"/>
                <a:gd name="connsiteY5" fmla="*/ 115079 h 24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454" h="246776">
                  <a:moveTo>
                    <a:pt x="250" y="115079"/>
                  </a:moveTo>
                  <a:lnTo>
                    <a:pt x="0" y="122576"/>
                  </a:lnTo>
                  <a:lnTo>
                    <a:pt x="101831" y="246777"/>
                  </a:lnTo>
                  <a:lnTo>
                    <a:pt x="106454" y="124201"/>
                  </a:lnTo>
                  <a:lnTo>
                    <a:pt x="3874" y="0"/>
                  </a:lnTo>
                  <a:lnTo>
                    <a:pt x="250" y="115079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ACEF1384-7ED1-4A21-A8CC-B75326DABEEF}"/>
                </a:ext>
              </a:extLst>
            </p:cNvPr>
            <p:cNvSpPr/>
            <p:nvPr/>
          </p:nvSpPr>
          <p:spPr>
            <a:xfrm>
              <a:off x="10849842" y="4211827"/>
              <a:ext cx="525819" cy="367228"/>
            </a:xfrm>
            <a:custGeom>
              <a:avLst/>
              <a:gdLst>
                <a:gd name="connsiteX0" fmla="*/ 525773 w 525819"/>
                <a:gd name="connsiteY0" fmla="*/ 117078 h 367228"/>
                <a:gd name="connsiteX1" fmla="*/ 425816 w 525819"/>
                <a:gd name="connsiteY1" fmla="*/ 0 h 367228"/>
                <a:gd name="connsiteX2" fmla="*/ 425816 w 525819"/>
                <a:gd name="connsiteY2" fmla="*/ 0 h 367228"/>
                <a:gd name="connsiteX3" fmla="*/ 424816 w 525819"/>
                <a:gd name="connsiteY3" fmla="*/ 875 h 367228"/>
                <a:gd name="connsiteX4" fmla="*/ 0 w 525819"/>
                <a:gd name="connsiteY4" fmla="*/ 240030 h 367228"/>
                <a:gd name="connsiteX5" fmla="*/ 0 w 525819"/>
                <a:gd name="connsiteY5" fmla="*/ 240779 h 367228"/>
                <a:gd name="connsiteX6" fmla="*/ 104455 w 525819"/>
                <a:gd name="connsiteY6" fmla="*/ 367229 h 367228"/>
                <a:gd name="connsiteX7" fmla="*/ 525773 w 525819"/>
                <a:gd name="connsiteY7" fmla="*/ 127200 h 367228"/>
                <a:gd name="connsiteX8" fmla="*/ 525773 w 525819"/>
                <a:gd name="connsiteY8" fmla="*/ 126325 h 367228"/>
                <a:gd name="connsiteX9" fmla="*/ 525773 w 525819"/>
                <a:gd name="connsiteY9" fmla="*/ 124201 h 367228"/>
                <a:gd name="connsiteX10" fmla="*/ 525773 w 525819"/>
                <a:gd name="connsiteY10" fmla="*/ 124201 h 367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5819" h="367228">
                  <a:moveTo>
                    <a:pt x="525773" y="117078"/>
                  </a:moveTo>
                  <a:lnTo>
                    <a:pt x="425816" y="0"/>
                  </a:lnTo>
                  <a:lnTo>
                    <a:pt x="425816" y="0"/>
                  </a:lnTo>
                  <a:lnTo>
                    <a:pt x="424816" y="875"/>
                  </a:lnTo>
                  <a:lnTo>
                    <a:pt x="0" y="240030"/>
                  </a:lnTo>
                  <a:lnTo>
                    <a:pt x="0" y="240779"/>
                  </a:lnTo>
                  <a:lnTo>
                    <a:pt x="104455" y="367229"/>
                  </a:lnTo>
                  <a:lnTo>
                    <a:pt x="525773" y="127200"/>
                  </a:lnTo>
                  <a:cubicBezTo>
                    <a:pt x="525835" y="126912"/>
                    <a:pt x="525835" y="126612"/>
                    <a:pt x="525773" y="126325"/>
                  </a:cubicBezTo>
                  <a:cubicBezTo>
                    <a:pt x="525710" y="125613"/>
                    <a:pt x="525710" y="124913"/>
                    <a:pt x="525773" y="124201"/>
                  </a:cubicBezTo>
                  <a:lnTo>
                    <a:pt x="525773" y="124201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773D5EA7-4EDA-42E2-AB91-B2D5453993C7}"/>
                </a:ext>
              </a:extLst>
            </p:cNvPr>
            <p:cNvSpPr/>
            <p:nvPr/>
          </p:nvSpPr>
          <p:spPr>
            <a:xfrm>
              <a:off x="11278032" y="4166470"/>
              <a:ext cx="101331" cy="157562"/>
            </a:xfrm>
            <a:custGeom>
              <a:avLst/>
              <a:gdLst>
                <a:gd name="connsiteX0" fmla="*/ 2874 w 101331"/>
                <a:gd name="connsiteY0" fmla="*/ 0 h 157562"/>
                <a:gd name="connsiteX1" fmla="*/ 875 w 101331"/>
                <a:gd name="connsiteY1" fmla="*/ 37485 h 157562"/>
                <a:gd name="connsiteX2" fmla="*/ 875 w 101331"/>
                <a:gd name="connsiteY2" fmla="*/ 38860 h 157562"/>
                <a:gd name="connsiteX3" fmla="*/ 875 w 101331"/>
                <a:gd name="connsiteY3" fmla="*/ 40984 h 157562"/>
                <a:gd name="connsiteX4" fmla="*/ 0 w 101331"/>
                <a:gd name="connsiteY4" fmla="*/ 42733 h 157562"/>
                <a:gd name="connsiteX5" fmla="*/ 98707 w 101331"/>
                <a:gd name="connsiteY5" fmla="*/ 157562 h 157562"/>
                <a:gd name="connsiteX6" fmla="*/ 99957 w 101331"/>
                <a:gd name="connsiteY6" fmla="*/ 136821 h 157562"/>
                <a:gd name="connsiteX7" fmla="*/ 101331 w 101331"/>
                <a:gd name="connsiteY7" fmla="*/ 113580 h 157562"/>
                <a:gd name="connsiteX8" fmla="*/ 7872 w 101331"/>
                <a:gd name="connsiteY8" fmla="*/ 5123 h 15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331" h="157562">
                  <a:moveTo>
                    <a:pt x="2874" y="0"/>
                  </a:moveTo>
                  <a:lnTo>
                    <a:pt x="875" y="37485"/>
                  </a:lnTo>
                  <a:cubicBezTo>
                    <a:pt x="925" y="37948"/>
                    <a:pt x="925" y="38398"/>
                    <a:pt x="875" y="38860"/>
                  </a:cubicBezTo>
                  <a:cubicBezTo>
                    <a:pt x="949" y="39559"/>
                    <a:pt x="949" y="40272"/>
                    <a:pt x="875" y="40984"/>
                  </a:cubicBezTo>
                  <a:cubicBezTo>
                    <a:pt x="637" y="41596"/>
                    <a:pt x="337" y="42171"/>
                    <a:pt x="0" y="42733"/>
                  </a:cubicBezTo>
                  <a:lnTo>
                    <a:pt x="98707" y="157562"/>
                  </a:lnTo>
                  <a:lnTo>
                    <a:pt x="99957" y="136821"/>
                  </a:lnTo>
                  <a:lnTo>
                    <a:pt x="101331" y="113580"/>
                  </a:lnTo>
                  <a:lnTo>
                    <a:pt x="7872" y="512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2731A433-C6D7-49C2-BE0A-13CD35B0CF30}"/>
                </a:ext>
              </a:extLst>
            </p:cNvPr>
            <p:cNvSpPr/>
            <p:nvPr/>
          </p:nvSpPr>
          <p:spPr>
            <a:xfrm>
              <a:off x="10484750" y="2351819"/>
              <a:ext cx="232649" cy="575770"/>
            </a:xfrm>
            <a:custGeom>
              <a:avLst/>
              <a:gdLst>
                <a:gd name="connsiteX0" fmla="*/ 0 w 232649"/>
                <a:gd name="connsiteY0" fmla="*/ 575770 h 575770"/>
                <a:gd name="connsiteX1" fmla="*/ 221904 w 232649"/>
                <a:gd name="connsiteY1" fmla="*/ 461566 h 575770"/>
                <a:gd name="connsiteX2" fmla="*/ 232649 w 232649"/>
                <a:gd name="connsiteY2" fmla="*/ 0 h 575770"/>
                <a:gd name="connsiteX3" fmla="*/ 5747 w 232649"/>
                <a:gd name="connsiteY3" fmla="*/ 113705 h 575770"/>
                <a:gd name="connsiteX4" fmla="*/ 0 w 232649"/>
                <a:gd name="connsiteY4" fmla="*/ 575770 h 57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649" h="575770">
                  <a:moveTo>
                    <a:pt x="0" y="575770"/>
                  </a:moveTo>
                  <a:lnTo>
                    <a:pt x="221904" y="461566"/>
                  </a:lnTo>
                  <a:lnTo>
                    <a:pt x="232649" y="0"/>
                  </a:lnTo>
                  <a:lnTo>
                    <a:pt x="5747" y="113705"/>
                  </a:lnTo>
                  <a:lnTo>
                    <a:pt x="0" y="57577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1562EC2E-E550-4893-B1BC-2DE37B1B8F35}"/>
                </a:ext>
              </a:extLst>
            </p:cNvPr>
            <p:cNvSpPr/>
            <p:nvPr/>
          </p:nvSpPr>
          <p:spPr>
            <a:xfrm>
              <a:off x="10285586" y="1796665"/>
              <a:ext cx="168052" cy="620502"/>
            </a:xfrm>
            <a:custGeom>
              <a:avLst/>
              <a:gdLst>
                <a:gd name="connsiteX0" fmla="*/ 168052 w 168052"/>
                <a:gd name="connsiteY0" fmla="*/ 180303 h 620502"/>
                <a:gd name="connsiteX1" fmla="*/ 1374 w 168052"/>
                <a:gd name="connsiteY1" fmla="*/ 0 h 620502"/>
                <a:gd name="connsiteX2" fmla="*/ 0 w 168052"/>
                <a:gd name="connsiteY2" fmla="*/ 439200 h 620502"/>
                <a:gd name="connsiteX3" fmla="*/ 163304 w 168052"/>
                <a:gd name="connsiteY3" fmla="*/ 620503 h 620502"/>
                <a:gd name="connsiteX4" fmla="*/ 168052 w 168052"/>
                <a:gd name="connsiteY4" fmla="*/ 180303 h 62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52" h="620502">
                  <a:moveTo>
                    <a:pt x="168052" y="180303"/>
                  </a:moveTo>
                  <a:lnTo>
                    <a:pt x="1374" y="0"/>
                  </a:lnTo>
                  <a:lnTo>
                    <a:pt x="0" y="439200"/>
                  </a:lnTo>
                  <a:lnTo>
                    <a:pt x="163304" y="620503"/>
                  </a:lnTo>
                  <a:lnTo>
                    <a:pt x="168052" y="180303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8A7FD6F3-246D-43F2-8F87-EA1556E1A0D0}"/>
                </a:ext>
              </a:extLst>
            </p:cNvPr>
            <p:cNvSpPr/>
            <p:nvPr/>
          </p:nvSpPr>
          <p:spPr>
            <a:xfrm>
              <a:off x="10284211" y="2240988"/>
              <a:ext cx="164678" cy="642244"/>
            </a:xfrm>
            <a:custGeom>
              <a:avLst/>
              <a:gdLst>
                <a:gd name="connsiteX0" fmla="*/ 164679 w 164678"/>
                <a:gd name="connsiteY0" fmla="*/ 181428 h 642244"/>
                <a:gd name="connsiteX1" fmla="*/ 1375 w 164678"/>
                <a:gd name="connsiteY1" fmla="*/ 0 h 642244"/>
                <a:gd name="connsiteX2" fmla="*/ 0 w 164678"/>
                <a:gd name="connsiteY2" fmla="*/ 460067 h 642244"/>
                <a:gd name="connsiteX3" fmla="*/ 159681 w 164678"/>
                <a:gd name="connsiteY3" fmla="*/ 642244 h 642244"/>
                <a:gd name="connsiteX4" fmla="*/ 164679 w 164678"/>
                <a:gd name="connsiteY4" fmla="*/ 181428 h 642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678" h="642244">
                  <a:moveTo>
                    <a:pt x="164679" y="181428"/>
                  </a:moveTo>
                  <a:lnTo>
                    <a:pt x="1375" y="0"/>
                  </a:lnTo>
                  <a:lnTo>
                    <a:pt x="0" y="460067"/>
                  </a:lnTo>
                  <a:lnTo>
                    <a:pt x="159681" y="642244"/>
                  </a:lnTo>
                  <a:lnTo>
                    <a:pt x="164679" y="181428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6AF88B42-0160-4FA5-9ECB-CF0F448CC1DE}"/>
                </a:ext>
              </a:extLst>
            </p:cNvPr>
            <p:cNvSpPr/>
            <p:nvPr/>
          </p:nvSpPr>
          <p:spPr>
            <a:xfrm>
              <a:off x="10286960" y="562657"/>
              <a:ext cx="237522" cy="1226885"/>
            </a:xfrm>
            <a:custGeom>
              <a:avLst/>
              <a:gdLst>
                <a:gd name="connsiteX0" fmla="*/ 0 w 237522"/>
                <a:gd name="connsiteY0" fmla="*/ 1226886 h 1226885"/>
                <a:gd name="connsiteX1" fmla="*/ 222779 w 237522"/>
                <a:gd name="connsiteY1" fmla="*/ 1120303 h 1226885"/>
                <a:gd name="connsiteX2" fmla="*/ 222779 w 237522"/>
                <a:gd name="connsiteY2" fmla="*/ 1118429 h 1226885"/>
                <a:gd name="connsiteX3" fmla="*/ 222779 w 237522"/>
                <a:gd name="connsiteY3" fmla="*/ 1118429 h 1226885"/>
                <a:gd name="connsiteX4" fmla="*/ 227901 w 237522"/>
                <a:gd name="connsiteY4" fmla="*/ 719213 h 1226885"/>
                <a:gd name="connsiteX5" fmla="*/ 229651 w 237522"/>
                <a:gd name="connsiteY5" fmla="*/ 585142 h 1226885"/>
                <a:gd name="connsiteX6" fmla="*/ 229651 w 237522"/>
                <a:gd name="connsiteY6" fmla="*/ 585142 h 1226885"/>
                <a:gd name="connsiteX7" fmla="*/ 237522 w 237522"/>
                <a:gd name="connsiteY7" fmla="*/ 0 h 1226885"/>
                <a:gd name="connsiteX8" fmla="*/ 3498 w 237522"/>
                <a:gd name="connsiteY8" fmla="*/ 104458 h 122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7522" h="1226885">
                  <a:moveTo>
                    <a:pt x="0" y="1226886"/>
                  </a:moveTo>
                  <a:lnTo>
                    <a:pt x="222779" y="1120303"/>
                  </a:lnTo>
                  <a:cubicBezTo>
                    <a:pt x="222716" y="1119680"/>
                    <a:pt x="222716" y="1119053"/>
                    <a:pt x="222779" y="1118429"/>
                  </a:cubicBezTo>
                  <a:lnTo>
                    <a:pt x="222779" y="1118429"/>
                  </a:lnTo>
                  <a:lnTo>
                    <a:pt x="227901" y="719213"/>
                  </a:lnTo>
                  <a:lnTo>
                    <a:pt x="229651" y="585142"/>
                  </a:lnTo>
                  <a:lnTo>
                    <a:pt x="229651" y="585142"/>
                  </a:lnTo>
                  <a:lnTo>
                    <a:pt x="237522" y="0"/>
                  </a:lnTo>
                  <a:lnTo>
                    <a:pt x="3498" y="104458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A7661FFB-F1AC-464D-A6B8-91E3BB7E17F8}"/>
                </a:ext>
              </a:extLst>
            </p:cNvPr>
            <p:cNvSpPr/>
            <p:nvPr/>
          </p:nvSpPr>
          <p:spPr>
            <a:xfrm>
              <a:off x="6979015" y="5256911"/>
              <a:ext cx="749301" cy="1424181"/>
            </a:xfrm>
            <a:custGeom>
              <a:avLst/>
              <a:gdLst>
                <a:gd name="connsiteX0" fmla="*/ 716315 w 749301"/>
                <a:gd name="connsiteY0" fmla="*/ 1191150 h 1424181"/>
                <a:gd name="connsiteX1" fmla="*/ 0 w 749301"/>
                <a:gd name="connsiteY1" fmla="*/ 0 h 1424181"/>
                <a:gd name="connsiteX2" fmla="*/ 40108 w 749301"/>
                <a:gd name="connsiteY2" fmla="*/ 233907 h 1424181"/>
                <a:gd name="connsiteX3" fmla="*/ 749301 w 749301"/>
                <a:gd name="connsiteY3" fmla="*/ 1424182 h 1424181"/>
                <a:gd name="connsiteX4" fmla="*/ 718814 w 749301"/>
                <a:gd name="connsiteY4" fmla="*/ 1208518 h 1424181"/>
                <a:gd name="connsiteX5" fmla="*/ 716315 w 749301"/>
                <a:gd name="connsiteY5" fmla="*/ 1191150 h 1424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9301" h="1424181">
                  <a:moveTo>
                    <a:pt x="716315" y="1191150"/>
                  </a:moveTo>
                  <a:lnTo>
                    <a:pt x="0" y="0"/>
                  </a:lnTo>
                  <a:lnTo>
                    <a:pt x="40108" y="233907"/>
                  </a:lnTo>
                  <a:lnTo>
                    <a:pt x="749301" y="1424182"/>
                  </a:lnTo>
                  <a:lnTo>
                    <a:pt x="718814" y="1208518"/>
                  </a:lnTo>
                  <a:lnTo>
                    <a:pt x="716315" y="119115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966FAE53-4093-4DD3-980A-ECA2BB77A154}"/>
                </a:ext>
              </a:extLst>
            </p:cNvPr>
            <p:cNvSpPr/>
            <p:nvPr/>
          </p:nvSpPr>
          <p:spPr>
            <a:xfrm>
              <a:off x="11195942" y="3707903"/>
              <a:ext cx="166178" cy="421956"/>
            </a:xfrm>
            <a:custGeom>
              <a:avLst/>
              <a:gdLst>
                <a:gd name="connsiteX0" fmla="*/ 88587 w 166178"/>
                <a:gd name="connsiteY0" fmla="*/ 416209 h 421956"/>
                <a:gd name="connsiteX1" fmla="*/ 99332 w 166178"/>
                <a:gd name="connsiteY1" fmla="*/ 214789 h 421956"/>
                <a:gd name="connsiteX2" fmla="*/ 99332 w 166178"/>
                <a:gd name="connsiteY2" fmla="*/ 213415 h 421956"/>
                <a:gd name="connsiteX3" fmla="*/ 99332 w 166178"/>
                <a:gd name="connsiteY3" fmla="*/ 211166 h 421956"/>
                <a:gd name="connsiteX4" fmla="*/ 100207 w 166178"/>
                <a:gd name="connsiteY4" fmla="*/ 209541 h 421956"/>
                <a:gd name="connsiteX5" fmla="*/ 101206 w 166178"/>
                <a:gd name="connsiteY5" fmla="*/ 207792 h 421956"/>
                <a:gd name="connsiteX6" fmla="*/ 102706 w 166178"/>
                <a:gd name="connsiteY6" fmla="*/ 206543 h 421956"/>
                <a:gd name="connsiteX7" fmla="*/ 103705 w 166178"/>
                <a:gd name="connsiteY7" fmla="*/ 205668 h 421956"/>
                <a:gd name="connsiteX8" fmla="*/ 166178 w 166178"/>
                <a:gd name="connsiteY8" fmla="*/ 170682 h 421956"/>
                <a:gd name="connsiteX9" fmla="*/ 16243 w 166178"/>
                <a:gd name="connsiteY9" fmla="*/ 0 h 421956"/>
                <a:gd name="connsiteX10" fmla="*/ 0 w 166178"/>
                <a:gd name="connsiteY10" fmla="*/ 332617 h 421956"/>
                <a:gd name="connsiteX11" fmla="*/ 3998 w 166178"/>
                <a:gd name="connsiteY11" fmla="*/ 337240 h 421956"/>
                <a:gd name="connsiteX12" fmla="*/ 77092 w 166178"/>
                <a:gd name="connsiteY12" fmla="*/ 421957 h 42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178" h="421956">
                  <a:moveTo>
                    <a:pt x="88587" y="416209"/>
                  </a:moveTo>
                  <a:lnTo>
                    <a:pt x="99332" y="214789"/>
                  </a:lnTo>
                  <a:cubicBezTo>
                    <a:pt x="99282" y="214327"/>
                    <a:pt x="99282" y="213877"/>
                    <a:pt x="99332" y="213415"/>
                  </a:cubicBezTo>
                  <a:cubicBezTo>
                    <a:pt x="99270" y="212665"/>
                    <a:pt x="99270" y="211915"/>
                    <a:pt x="99332" y="211166"/>
                  </a:cubicBezTo>
                  <a:cubicBezTo>
                    <a:pt x="99495" y="210566"/>
                    <a:pt x="99794" y="210016"/>
                    <a:pt x="100207" y="209541"/>
                  </a:cubicBezTo>
                  <a:cubicBezTo>
                    <a:pt x="100469" y="208917"/>
                    <a:pt x="100806" y="208329"/>
                    <a:pt x="101206" y="207792"/>
                  </a:cubicBezTo>
                  <a:lnTo>
                    <a:pt x="102706" y="206543"/>
                  </a:lnTo>
                  <a:cubicBezTo>
                    <a:pt x="102706" y="206543"/>
                    <a:pt x="102706" y="205793"/>
                    <a:pt x="103705" y="205668"/>
                  </a:cubicBezTo>
                  <a:lnTo>
                    <a:pt x="166178" y="170682"/>
                  </a:lnTo>
                  <a:lnTo>
                    <a:pt x="16243" y="0"/>
                  </a:lnTo>
                  <a:lnTo>
                    <a:pt x="0" y="332617"/>
                  </a:lnTo>
                  <a:lnTo>
                    <a:pt x="3998" y="337240"/>
                  </a:lnTo>
                  <a:lnTo>
                    <a:pt x="77092" y="421957"/>
                  </a:lnTo>
                  <a:close/>
                </a:path>
              </a:pathLst>
            </a:custGeom>
            <a:solidFill>
              <a:schemeClr val="accent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7C225FB6-AB3A-4814-83B0-993F1F9D0489}"/>
                </a:ext>
              </a:extLst>
            </p:cNvPr>
            <p:cNvSpPr/>
            <p:nvPr/>
          </p:nvSpPr>
          <p:spPr>
            <a:xfrm>
              <a:off x="11213685" y="3692410"/>
              <a:ext cx="159555" cy="184426"/>
            </a:xfrm>
            <a:custGeom>
              <a:avLst/>
              <a:gdLst>
                <a:gd name="connsiteX0" fmla="*/ 152809 w 159555"/>
                <a:gd name="connsiteY0" fmla="*/ 184426 h 184426"/>
                <a:gd name="connsiteX1" fmla="*/ 154558 w 159555"/>
                <a:gd name="connsiteY1" fmla="*/ 183427 h 184426"/>
                <a:gd name="connsiteX2" fmla="*/ 159556 w 159555"/>
                <a:gd name="connsiteY2" fmla="*/ 180678 h 184426"/>
                <a:gd name="connsiteX3" fmla="*/ 9246 w 159555"/>
                <a:gd name="connsiteY3" fmla="*/ 9871 h 184426"/>
                <a:gd name="connsiteX4" fmla="*/ 500 w 159555"/>
                <a:gd name="connsiteY4" fmla="*/ 0 h 184426"/>
                <a:gd name="connsiteX5" fmla="*/ 0 w 159555"/>
                <a:gd name="connsiteY5" fmla="*/ 10496 h 184426"/>
                <a:gd name="connsiteX6" fmla="*/ 152809 w 159555"/>
                <a:gd name="connsiteY6" fmla="*/ 184426 h 18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555" h="184426">
                  <a:moveTo>
                    <a:pt x="152809" y="184426"/>
                  </a:moveTo>
                  <a:lnTo>
                    <a:pt x="154558" y="183427"/>
                  </a:lnTo>
                  <a:lnTo>
                    <a:pt x="159556" y="180678"/>
                  </a:lnTo>
                  <a:lnTo>
                    <a:pt x="9246" y="9871"/>
                  </a:lnTo>
                  <a:lnTo>
                    <a:pt x="500" y="0"/>
                  </a:lnTo>
                  <a:lnTo>
                    <a:pt x="0" y="10496"/>
                  </a:lnTo>
                  <a:lnTo>
                    <a:pt x="152809" y="184426"/>
                  </a:lnTo>
                  <a:close/>
                </a:path>
              </a:pathLst>
            </a:custGeom>
            <a:solidFill>
              <a:schemeClr val="accent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D9B1E764-763D-405E-BB91-01E6F70F34F9}"/>
                </a:ext>
              </a:extLst>
            </p:cNvPr>
            <p:cNvSpPr/>
            <p:nvPr/>
          </p:nvSpPr>
          <p:spPr>
            <a:xfrm>
              <a:off x="10969415" y="3429014"/>
              <a:ext cx="241645" cy="608007"/>
            </a:xfrm>
            <a:custGeom>
              <a:avLst/>
              <a:gdLst>
                <a:gd name="connsiteX0" fmla="*/ 0 w 241645"/>
                <a:gd name="connsiteY0" fmla="*/ 347237 h 608007"/>
                <a:gd name="connsiteX1" fmla="*/ 4123 w 241645"/>
                <a:gd name="connsiteY1" fmla="*/ 352110 h 608007"/>
                <a:gd name="connsiteX2" fmla="*/ 224778 w 241645"/>
                <a:gd name="connsiteY2" fmla="*/ 608008 h 608007"/>
                <a:gd name="connsiteX3" fmla="*/ 241021 w 241645"/>
                <a:gd name="connsiteY3" fmla="*/ 274516 h 608007"/>
                <a:gd name="connsiteX4" fmla="*/ 241646 w 241645"/>
                <a:gd name="connsiteY4" fmla="*/ 259897 h 608007"/>
                <a:gd name="connsiteX5" fmla="*/ 237772 w 241645"/>
                <a:gd name="connsiteY5" fmla="*/ 255398 h 608007"/>
                <a:gd name="connsiteX6" fmla="*/ 14369 w 241645"/>
                <a:gd name="connsiteY6" fmla="*/ 1749 h 608007"/>
                <a:gd name="connsiteX7" fmla="*/ 12869 w 241645"/>
                <a:gd name="connsiteY7" fmla="*/ 0 h 608007"/>
                <a:gd name="connsiteX8" fmla="*/ 0 w 241645"/>
                <a:gd name="connsiteY8" fmla="*/ 347237 h 608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645" h="608007">
                  <a:moveTo>
                    <a:pt x="0" y="347237"/>
                  </a:moveTo>
                  <a:lnTo>
                    <a:pt x="4123" y="352110"/>
                  </a:lnTo>
                  <a:lnTo>
                    <a:pt x="224778" y="608008"/>
                  </a:lnTo>
                  <a:lnTo>
                    <a:pt x="241021" y="274516"/>
                  </a:lnTo>
                  <a:lnTo>
                    <a:pt x="241646" y="259897"/>
                  </a:lnTo>
                  <a:lnTo>
                    <a:pt x="237772" y="255398"/>
                  </a:lnTo>
                  <a:lnTo>
                    <a:pt x="14369" y="1749"/>
                  </a:lnTo>
                  <a:lnTo>
                    <a:pt x="12869" y="0"/>
                  </a:lnTo>
                  <a:lnTo>
                    <a:pt x="0" y="347237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B1806B28-29E2-400B-AFC9-FCD4C5682919}"/>
                </a:ext>
              </a:extLst>
            </p:cNvPr>
            <p:cNvSpPr/>
            <p:nvPr/>
          </p:nvSpPr>
          <p:spPr>
            <a:xfrm>
              <a:off x="10765879" y="3425891"/>
              <a:ext cx="213282" cy="346861"/>
            </a:xfrm>
            <a:custGeom>
              <a:avLst/>
              <a:gdLst>
                <a:gd name="connsiteX0" fmla="*/ 200538 w 213282"/>
                <a:gd name="connsiteY0" fmla="*/ 346862 h 346861"/>
                <a:gd name="connsiteX1" fmla="*/ 213283 w 213282"/>
                <a:gd name="connsiteY1" fmla="*/ 0 h 346861"/>
                <a:gd name="connsiteX2" fmla="*/ 5622 w 213282"/>
                <a:gd name="connsiteY2" fmla="*/ 111331 h 346861"/>
                <a:gd name="connsiteX3" fmla="*/ 0 w 213282"/>
                <a:gd name="connsiteY3" fmla="*/ 114330 h 346861"/>
                <a:gd name="connsiteX4" fmla="*/ 200538 w 213282"/>
                <a:gd name="connsiteY4" fmla="*/ 346862 h 34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282" h="346861">
                  <a:moveTo>
                    <a:pt x="200538" y="346862"/>
                  </a:moveTo>
                  <a:lnTo>
                    <a:pt x="213283" y="0"/>
                  </a:lnTo>
                  <a:lnTo>
                    <a:pt x="5622" y="111331"/>
                  </a:lnTo>
                  <a:lnTo>
                    <a:pt x="0" y="114330"/>
                  </a:lnTo>
                  <a:lnTo>
                    <a:pt x="200538" y="34686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3CC59013-91EF-48D6-AE1C-47D29C20E591}"/>
                </a:ext>
              </a:extLst>
            </p:cNvPr>
            <p:cNvSpPr/>
            <p:nvPr/>
          </p:nvSpPr>
          <p:spPr>
            <a:xfrm>
              <a:off x="10971165" y="4368140"/>
              <a:ext cx="424691" cy="363230"/>
            </a:xfrm>
            <a:custGeom>
              <a:avLst/>
              <a:gdLst>
                <a:gd name="connsiteX0" fmla="*/ 0 w 424691"/>
                <a:gd name="connsiteY0" fmla="*/ 363230 h 363230"/>
                <a:gd name="connsiteX1" fmla="*/ 417320 w 424691"/>
                <a:gd name="connsiteY1" fmla="*/ 123451 h 363230"/>
                <a:gd name="connsiteX2" fmla="*/ 417569 w 424691"/>
                <a:gd name="connsiteY2" fmla="*/ 119577 h 363230"/>
                <a:gd name="connsiteX3" fmla="*/ 424691 w 424691"/>
                <a:gd name="connsiteY3" fmla="*/ 0 h 363230"/>
                <a:gd name="connsiteX4" fmla="*/ 4748 w 424691"/>
                <a:gd name="connsiteY4" fmla="*/ 239779 h 363230"/>
                <a:gd name="connsiteX5" fmla="*/ 0 w 424691"/>
                <a:gd name="connsiteY5" fmla="*/ 363230 h 363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691" h="363230">
                  <a:moveTo>
                    <a:pt x="0" y="363230"/>
                  </a:moveTo>
                  <a:lnTo>
                    <a:pt x="417320" y="123451"/>
                  </a:lnTo>
                  <a:lnTo>
                    <a:pt x="417569" y="119577"/>
                  </a:lnTo>
                  <a:lnTo>
                    <a:pt x="424691" y="0"/>
                  </a:lnTo>
                  <a:lnTo>
                    <a:pt x="4748" y="239779"/>
                  </a:lnTo>
                  <a:lnTo>
                    <a:pt x="0" y="36323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B68ADB1F-D26F-40C8-8E7F-76B4297072F4}"/>
                </a:ext>
              </a:extLst>
            </p:cNvPr>
            <p:cNvSpPr/>
            <p:nvPr/>
          </p:nvSpPr>
          <p:spPr>
            <a:xfrm>
              <a:off x="9377103" y="3178489"/>
              <a:ext cx="539891" cy="765194"/>
            </a:xfrm>
            <a:custGeom>
              <a:avLst/>
              <a:gdLst>
                <a:gd name="connsiteX0" fmla="*/ 539892 w 539891"/>
                <a:gd name="connsiteY0" fmla="*/ 765195 h 765194"/>
                <a:gd name="connsiteX1" fmla="*/ 538517 w 539891"/>
                <a:gd name="connsiteY1" fmla="*/ 670358 h 765194"/>
                <a:gd name="connsiteX2" fmla="*/ 0 w 539891"/>
                <a:gd name="connsiteY2" fmla="*/ 0 h 765194"/>
                <a:gd name="connsiteX3" fmla="*/ 3749 w 539891"/>
                <a:gd name="connsiteY3" fmla="*/ 93838 h 765194"/>
                <a:gd name="connsiteX4" fmla="*/ 10121 w 539891"/>
                <a:gd name="connsiteY4" fmla="*/ 101835 h 765194"/>
                <a:gd name="connsiteX5" fmla="*/ 539892 w 539891"/>
                <a:gd name="connsiteY5" fmla="*/ 765195 h 7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891" h="765194">
                  <a:moveTo>
                    <a:pt x="539892" y="765195"/>
                  </a:moveTo>
                  <a:lnTo>
                    <a:pt x="538517" y="670358"/>
                  </a:lnTo>
                  <a:lnTo>
                    <a:pt x="0" y="0"/>
                  </a:lnTo>
                  <a:lnTo>
                    <a:pt x="3749" y="93838"/>
                  </a:lnTo>
                  <a:lnTo>
                    <a:pt x="10121" y="101835"/>
                  </a:lnTo>
                  <a:lnTo>
                    <a:pt x="539892" y="765195"/>
                  </a:lnTo>
                  <a:close/>
                </a:path>
              </a:pathLst>
            </a:custGeom>
            <a:solidFill>
              <a:schemeClr val="accent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4FB5E3DE-C0F2-40CC-BFD4-5A4619DA2AF7}"/>
                </a:ext>
              </a:extLst>
            </p:cNvPr>
            <p:cNvSpPr/>
            <p:nvPr/>
          </p:nvSpPr>
          <p:spPr>
            <a:xfrm>
              <a:off x="9918244" y="3280949"/>
              <a:ext cx="1074785" cy="667733"/>
            </a:xfrm>
            <a:custGeom>
              <a:avLst/>
              <a:gdLst>
                <a:gd name="connsiteX0" fmla="*/ 1999 w 1074785"/>
                <a:gd name="connsiteY0" fmla="*/ 666859 h 667733"/>
                <a:gd name="connsiteX1" fmla="*/ 2749 w 1074785"/>
                <a:gd name="connsiteY1" fmla="*/ 667734 h 667733"/>
                <a:gd name="connsiteX2" fmla="*/ 834015 w 1074785"/>
                <a:gd name="connsiteY2" fmla="*/ 222661 h 667733"/>
                <a:gd name="connsiteX3" fmla="*/ 1058917 w 1074785"/>
                <a:gd name="connsiteY3" fmla="*/ 102459 h 667733"/>
                <a:gd name="connsiteX4" fmla="*/ 1058917 w 1074785"/>
                <a:gd name="connsiteY4" fmla="*/ 102459 h 667733"/>
                <a:gd name="connsiteX5" fmla="*/ 1069663 w 1074785"/>
                <a:gd name="connsiteY5" fmla="*/ 96711 h 667733"/>
                <a:gd name="connsiteX6" fmla="*/ 1069663 w 1074785"/>
                <a:gd name="connsiteY6" fmla="*/ 96711 h 667733"/>
                <a:gd name="connsiteX7" fmla="*/ 1071412 w 1074785"/>
                <a:gd name="connsiteY7" fmla="*/ 96711 h 667733"/>
                <a:gd name="connsiteX8" fmla="*/ 1071412 w 1074785"/>
                <a:gd name="connsiteY8" fmla="*/ 96711 h 667733"/>
                <a:gd name="connsiteX9" fmla="*/ 1074786 w 1074785"/>
                <a:gd name="connsiteY9" fmla="*/ 4373 h 667733"/>
                <a:gd name="connsiteX10" fmla="*/ 1069538 w 1074785"/>
                <a:gd name="connsiteY10" fmla="*/ 0 h 667733"/>
                <a:gd name="connsiteX11" fmla="*/ 0 w 1074785"/>
                <a:gd name="connsiteY11" fmla="*/ 569148 h 66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4785" h="667733">
                  <a:moveTo>
                    <a:pt x="1999" y="666859"/>
                  </a:moveTo>
                  <a:lnTo>
                    <a:pt x="2749" y="667734"/>
                  </a:lnTo>
                  <a:lnTo>
                    <a:pt x="834015" y="222661"/>
                  </a:lnTo>
                  <a:lnTo>
                    <a:pt x="1058917" y="102459"/>
                  </a:lnTo>
                  <a:lnTo>
                    <a:pt x="1058917" y="102459"/>
                  </a:lnTo>
                  <a:lnTo>
                    <a:pt x="1069663" y="96711"/>
                  </a:lnTo>
                  <a:lnTo>
                    <a:pt x="1069663" y="96711"/>
                  </a:lnTo>
                  <a:lnTo>
                    <a:pt x="1071412" y="96711"/>
                  </a:lnTo>
                  <a:lnTo>
                    <a:pt x="1071412" y="96711"/>
                  </a:lnTo>
                  <a:lnTo>
                    <a:pt x="1074786" y="4373"/>
                  </a:lnTo>
                  <a:cubicBezTo>
                    <a:pt x="1072487" y="3748"/>
                    <a:pt x="1070575" y="2149"/>
                    <a:pt x="1069538" y="0"/>
                  </a:cubicBezTo>
                  <a:lnTo>
                    <a:pt x="0" y="56914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20926BEB-7A53-4913-9A08-5250EB04023E}"/>
                </a:ext>
              </a:extLst>
            </p:cNvPr>
            <p:cNvSpPr/>
            <p:nvPr/>
          </p:nvSpPr>
          <p:spPr>
            <a:xfrm>
              <a:off x="10993280" y="2886231"/>
              <a:ext cx="361468" cy="793558"/>
            </a:xfrm>
            <a:custGeom>
              <a:avLst/>
              <a:gdLst>
                <a:gd name="connsiteX0" fmla="*/ 11245 w 361468"/>
                <a:gd name="connsiteY0" fmla="*/ 388470 h 793558"/>
                <a:gd name="connsiteX1" fmla="*/ 3374 w 361468"/>
                <a:gd name="connsiteY1" fmla="*/ 398591 h 793558"/>
                <a:gd name="connsiteX2" fmla="*/ 0 w 361468"/>
                <a:gd name="connsiteY2" fmla="*/ 490929 h 793558"/>
                <a:gd name="connsiteX3" fmla="*/ 1499 w 361468"/>
                <a:gd name="connsiteY3" fmla="*/ 490929 h 793558"/>
                <a:gd name="connsiteX4" fmla="*/ 2999 w 361468"/>
                <a:gd name="connsiteY4" fmla="*/ 492054 h 793558"/>
                <a:gd name="connsiteX5" fmla="*/ 4373 w 361468"/>
                <a:gd name="connsiteY5" fmla="*/ 493303 h 793558"/>
                <a:gd name="connsiteX6" fmla="*/ 5498 w 361468"/>
                <a:gd name="connsiteY6" fmla="*/ 495178 h 793558"/>
                <a:gd name="connsiteX7" fmla="*/ 6247 w 361468"/>
                <a:gd name="connsiteY7" fmla="*/ 496427 h 793558"/>
                <a:gd name="connsiteX8" fmla="*/ 6247 w 361468"/>
                <a:gd name="connsiteY8" fmla="*/ 496427 h 793558"/>
                <a:gd name="connsiteX9" fmla="*/ 6247 w 361468"/>
                <a:gd name="connsiteY9" fmla="*/ 498551 h 793558"/>
                <a:gd name="connsiteX10" fmla="*/ 6247 w 361468"/>
                <a:gd name="connsiteY10" fmla="*/ 500675 h 793558"/>
                <a:gd name="connsiteX11" fmla="*/ 6247 w 361468"/>
                <a:gd name="connsiteY11" fmla="*/ 500675 h 793558"/>
                <a:gd name="connsiteX12" fmla="*/ 6247 w 361468"/>
                <a:gd name="connsiteY12" fmla="*/ 518044 h 793558"/>
                <a:gd name="connsiteX13" fmla="*/ 6247 w 361468"/>
                <a:gd name="connsiteY13" fmla="*/ 531163 h 793558"/>
                <a:gd name="connsiteX14" fmla="*/ 226527 w 361468"/>
                <a:gd name="connsiteY14" fmla="*/ 781064 h 793558"/>
                <a:gd name="connsiteX15" fmla="*/ 237897 w 361468"/>
                <a:gd name="connsiteY15" fmla="*/ 793559 h 793558"/>
                <a:gd name="connsiteX16" fmla="*/ 341228 w 361468"/>
                <a:gd name="connsiteY16" fmla="*/ 736831 h 793558"/>
                <a:gd name="connsiteX17" fmla="*/ 361469 w 361468"/>
                <a:gd name="connsiteY17" fmla="*/ 368728 h 793558"/>
                <a:gd name="connsiteX18" fmla="*/ 25989 w 361468"/>
                <a:gd name="connsiteY18" fmla="*/ 0 h 793558"/>
                <a:gd name="connsiteX19" fmla="*/ 16493 w 361468"/>
                <a:gd name="connsiteY19" fmla="*/ 253774 h 79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1468" h="793558">
                  <a:moveTo>
                    <a:pt x="11245" y="388470"/>
                  </a:moveTo>
                  <a:cubicBezTo>
                    <a:pt x="11320" y="393268"/>
                    <a:pt x="8047" y="397479"/>
                    <a:pt x="3374" y="398591"/>
                  </a:cubicBezTo>
                  <a:lnTo>
                    <a:pt x="0" y="490929"/>
                  </a:lnTo>
                  <a:cubicBezTo>
                    <a:pt x="500" y="490867"/>
                    <a:pt x="1000" y="490867"/>
                    <a:pt x="1499" y="490929"/>
                  </a:cubicBezTo>
                  <a:lnTo>
                    <a:pt x="2999" y="492054"/>
                  </a:lnTo>
                  <a:cubicBezTo>
                    <a:pt x="3511" y="492404"/>
                    <a:pt x="3973" y="492829"/>
                    <a:pt x="4373" y="493303"/>
                  </a:cubicBezTo>
                  <a:cubicBezTo>
                    <a:pt x="4798" y="493903"/>
                    <a:pt x="5173" y="494528"/>
                    <a:pt x="5498" y="495178"/>
                  </a:cubicBezTo>
                  <a:lnTo>
                    <a:pt x="6247" y="496427"/>
                  </a:lnTo>
                  <a:lnTo>
                    <a:pt x="6247" y="496427"/>
                  </a:lnTo>
                  <a:cubicBezTo>
                    <a:pt x="6322" y="497139"/>
                    <a:pt x="6322" y="497839"/>
                    <a:pt x="6247" y="498551"/>
                  </a:cubicBezTo>
                  <a:cubicBezTo>
                    <a:pt x="6310" y="499263"/>
                    <a:pt x="6310" y="499963"/>
                    <a:pt x="6247" y="500675"/>
                  </a:cubicBezTo>
                  <a:lnTo>
                    <a:pt x="6247" y="500675"/>
                  </a:lnTo>
                  <a:lnTo>
                    <a:pt x="6247" y="518044"/>
                  </a:lnTo>
                  <a:lnTo>
                    <a:pt x="6247" y="531163"/>
                  </a:lnTo>
                  <a:lnTo>
                    <a:pt x="226527" y="781064"/>
                  </a:lnTo>
                  <a:lnTo>
                    <a:pt x="237897" y="793559"/>
                  </a:lnTo>
                  <a:lnTo>
                    <a:pt x="341228" y="736831"/>
                  </a:lnTo>
                  <a:lnTo>
                    <a:pt x="361469" y="368728"/>
                  </a:lnTo>
                  <a:lnTo>
                    <a:pt x="25989" y="0"/>
                  </a:lnTo>
                  <a:lnTo>
                    <a:pt x="16493" y="253774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6C588249-ED00-4215-9418-0F6052C2C04A}"/>
                </a:ext>
              </a:extLst>
            </p:cNvPr>
            <p:cNvSpPr/>
            <p:nvPr/>
          </p:nvSpPr>
          <p:spPr>
            <a:xfrm>
              <a:off x="9350240" y="2238864"/>
              <a:ext cx="931972" cy="918675"/>
            </a:xfrm>
            <a:custGeom>
              <a:avLst/>
              <a:gdLst>
                <a:gd name="connsiteX0" fmla="*/ 23740 w 931972"/>
                <a:gd name="connsiteY0" fmla="*/ 917259 h 918675"/>
                <a:gd name="connsiteX1" fmla="*/ 24365 w 931972"/>
                <a:gd name="connsiteY1" fmla="*/ 918509 h 918675"/>
                <a:gd name="connsiteX2" fmla="*/ 24365 w 931972"/>
                <a:gd name="connsiteY2" fmla="*/ 918509 h 918675"/>
                <a:gd name="connsiteX3" fmla="*/ 930473 w 931972"/>
                <a:gd name="connsiteY3" fmla="*/ 461066 h 918675"/>
                <a:gd name="connsiteX4" fmla="*/ 931972 w 931972"/>
                <a:gd name="connsiteY4" fmla="*/ 0 h 918675"/>
                <a:gd name="connsiteX5" fmla="*/ 0 w 931972"/>
                <a:gd name="connsiteY5" fmla="*/ 458817 h 918675"/>
                <a:gd name="connsiteX6" fmla="*/ 18242 w 931972"/>
                <a:gd name="connsiteY6" fmla="*/ 910637 h 91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1972" h="918675">
                  <a:moveTo>
                    <a:pt x="23740" y="917259"/>
                  </a:moveTo>
                  <a:cubicBezTo>
                    <a:pt x="23740" y="917259"/>
                    <a:pt x="23740" y="918134"/>
                    <a:pt x="24365" y="918509"/>
                  </a:cubicBezTo>
                  <a:cubicBezTo>
                    <a:pt x="24989" y="918884"/>
                    <a:pt x="24365" y="918509"/>
                    <a:pt x="24365" y="918509"/>
                  </a:cubicBezTo>
                  <a:lnTo>
                    <a:pt x="930473" y="461066"/>
                  </a:lnTo>
                  <a:lnTo>
                    <a:pt x="931972" y="0"/>
                  </a:lnTo>
                  <a:lnTo>
                    <a:pt x="0" y="458817"/>
                  </a:lnTo>
                  <a:lnTo>
                    <a:pt x="18242" y="910637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942DA25A-422D-459D-ADB4-8C1406A9417D}"/>
                </a:ext>
              </a:extLst>
            </p:cNvPr>
            <p:cNvSpPr/>
            <p:nvPr/>
          </p:nvSpPr>
          <p:spPr>
            <a:xfrm>
              <a:off x="9269525" y="2602719"/>
              <a:ext cx="95333" cy="541908"/>
            </a:xfrm>
            <a:custGeom>
              <a:avLst/>
              <a:gdLst>
                <a:gd name="connsiteX0" fmla="*/ 20741 w 95333"/>
                <a:gd name="connsiteY0" fmla="*/ 452320 h 541908"/>
                <a:gd name="connsiteX1" fmla="*/ 22365 w 95333"/>
                <a:gd name="connsiteY1" fmla="*/ 452320 h 541908"/>
                <a:gd name="connsiteX2" fmla="*/ 23490 w 95333"/>
                <a:gd name="connsiteY2" fmla="*/ 453194 h 541908"/>
                <a:gd name="connsiteX3" fmla="*/ 25239 w 95333"/>
                <a:gd name="connsiteY3" fmla="*/ 454569 h 541908"/>
                <a:gd name="connsiteX4" fmla="*/ 25239 w 95333"/>
                <a:gd name="connsiteY4" fmla="*/ 454569 h 541908"/>
                <a:gd name="connsiteX5" fmla="*/ 91336 w 95333"/>
                <a:gd name="connsiteY5" fmla="*/ 536786 h 541908"/>
                <a:gd name="connsiteX6" fmla="*/ 95334 w 95333"/>
                <a:gd name="connsiteY6" fmla="*/ 541909 h 541908"/>
                <a:gd name="connsiteX7" fmla="*/ 77217 w 95333"/>
                <a:gd name="connsiteY7" fmla="*/ 93838 h 541908"/>
                <a:gd name="connsiteX8" fmla="*/ 0 w 95333"/>
                <a:gd name="connsiteY8" fmla="*/ 0 h 541908"/>
                <a:gd name="connsiteX9" fmla="*/ 19866 w 95333"/>
                <a:gd name="connsiteY9" fmla="*/ 451445 h 54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333" h="541908">
                  <a:moveTo>
                    <a:pt x="20741" y="452320"/>
                  </a:moveTo>
                  <a:lnTo>
                    <a:pt x="22365" y="452320"/>
                  </a:lnTo>
                  <a:cubicBezTo>
                    <a:pt x="22790" y="452532"/>
                    <a:pt x="23178" y="452832"/>
                    <a:pt x="23490" y="453194"/>
                  </a:cubicBezTo>
                  <a:cubicBezTo>
                    <a:pt x="24152" y="453544"/>
                    <a:pt x="24739" y="454006"/>
                    <a:pt x="25239" y="454569"/>
                  </a:cubicBezTo>
                  <a:lnTo>
                    <a:pt x="25239" y="454569"/>
                  </a:lnTo>
                  <a:lnTo>
                    <a:pt x="91336" y="536786"/>
                  </a:lnTo>
                  <a:lnTo>
                    <a:pt x="95334" y="541909"/>
                  </a:lnTo>
                  <a:lnTo>
                    <a:pt x="77217" y="93838"/>
                  </a:lnTo>
                  <a:lnTo>
                    <a:pt x="0" y="0"/>
                  </a:lnTo>
                  <a:lnTo>
                    <a:pt x="19866" y="45144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9FB303F8-9B05-4EDE-8A13-CFB75244F810}"/>
                </a:ext>
              </a:extLst>
            </p:cNvPr>
            <p:cNvSpPr/>
            <p:nvPr/>
          </p:nvSpPr>
          <p:spPr>
            <a:xfrm>
              <a:off x="7143819" y="2137779"/>
              <a:ext cx="618607" cy="456068"/>
            </a:xfrm>
            <a:custGeom>
              <a:avLst/>
              <a:gdLst>
                <a:gd name="connsiteX0" fmla="*/ 618608 w 618607"/>
                <a:gd name="connsiteY0" fmla="*/ 254898 h 456068"/>
                <a:gd name="connsiteX1" fmla="*/ 428190 w 618607"/>
                <a:gd name="connsiteY1" fmla="*/ 0 h 456068"/>
                <a:gd name="connsiteX2" fmla="*/ 0 w 618607"/>
                <a:gd name="connsiteY2" fmla="*/ 193923 h 456068"/>
                <a:gd name="connsiteX3" fmla="*/ 750 w 618607"/>
                <a:gd name="connsiteY3" fmla="*/ 199171 h 456068"/>
                <a:gd name="connsiteX4" fmla="*/ 183796 w 618607"/>
                <a:gd name="connsiteY4" fmla="*/ 456068 h 456068"/>
                <a:gd name="connsiteX5" fmla="*/ 618608 w 618607"/>
                <a:gd name="connsiteY5" fmla="*/ 254898 h 45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8607" h="456068">
                  <a:moveTo>
                    <a:pt x="618608" y="254898"/>
                  </a:moveTo>
                  <a:lnTo>
                    <a:pt x="428190" y="0"/>
                  </a:lnTo>
                  <a:lnTo>
                    <a:pt x="0" y="193923"/>
                  </a:lnTo>
                  <a:lnTo>
                    <a:pt x="750" y="199171"/>
                  </a:lnTo>
                  <a:lnTo>
                    <a:pt x="183796" y="456068"/>
                  </a:lnTo>
                  <a:lnTo>
                    <a:pt x="618608" y="254898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8632DA54-2651-4424-923E-E9744DBA9A16}"/>
                </a:ext>
              </a:extLst>
            </p:cNvPr>
            <p:cNvSpPr/>
            <p:nvPr/>
          </p:nvSpPr>
          <p:spPr>
            <a:xfrm>
              <a:off x="11524426" y="3031048"/>
              <a:ext cx="72718" cy="82966"/>
            </a:xfrm>
            <a:custGeom>
              <a:avLst/>
              <a:gdLst>
                <a:gd name="connsiteX0" fmla="*/ 3624 w 72718"/>
                <a:gd name="connsiteY0" fmla="*/ 8996 h 82966"/>
                <a:gd name="connsiteX1" fmla="*/ 72344 w 72718"/>
                <a:gd name="connsiteY1" fmla="*/ 82967 h 82966"/>
                <a:gd name="connsiteX2" fmla="*/ 72719 w 72718"/>
                <a:gd name="connsiteY2" fmla="*/ 77844 h 82966"/>
                <a:gd name="connsiteX3" fmla="*/ 375 w 72718"/>
                <a:gd name="connsiteY3" fmla="*/ 0 h 82966"/>
                <a:gd name="connsiteX4" fmla="*/ 0 w 72718"/>
                <a:gd name="connsiteY4" fmla="*/ 4998 h 82966"/>
                <a:gd name="connsiteX5" fmla="*/ 3624 w 72718"/>
                <a:gd name="connsiteY5" fmla="*/ 8996 h 8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718" h="82966">
                  <a:moveTo>
                    <a:pt x="3624" y="8996"/>
                  </a:moveTo>
                  <a:lnTo>
                    <a:pt x="72344" y="82967"/>
                  </a:lnTo>
                  <a:lnTo>
                    <a:pt x="72719" y="77844"/>
                  </a:lnTo>
                  <a:lnTo>
                    <a:pt x="375" y="0"/>
                  </a:lnTo>
                  <a:lnTo>
                    <a:pt x="0" y="4998"/>
                  </a:lnTo>
                  <a:lnTo>
                    <a:pt x="3624" y="8996"/>
                  </a:lnTo>
                  <a:close/>
                </a:path>
              </a:pathLst>
            </a:custGeom>
            <a:solidFill>
              <a:srgbClr val="F9C99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242E3D4D-ED1B-4D41-BA93-87E9825C8435}"/>
                </a:ext>
              </a:extLst>
            </p:cNvPr>
            <p:cNvSpPr/>
            <p:nvPr/>
          </p:nvSpPr>
          <p:spPr>
            <a:xfrm>
              <a:off x="11599768" y="3112141"/>
              <a:ext cx="67720" cy="74345"/>
            </a:xfrm>
            <a:custGeom>
              <a:avLst/>
              <a:gdLst>
                <a:gd name="connsiteX0" fmla="*/ 3624 w 67720"/>
                <a:gd name="connsiteY0" fmla="*/ 8872 h 74345"/>
                <a:gd name="connsiteX1" fmla="*/ 64347 w 67720"/>
                <a:gd name="connsiteY1" fmla="*/ 74345 h 74345"/>
                <a:gd name="connsiteX2" fmla="*/ 67721 w 67720"/>
                <a:gd name="connsiteY2" fmla="*/ 72596 h 74345"/>
                <a:gd name="connsiteX3" fmla="*/ 250 w 67720"/>
                <a:gd name="connsiteY3" fmla="*/ 0 h 74345"/>
                <a:gd name="connsiteX4" fmla="*/ 0 w 67720"/>
                <a:gd name="connsiteY4" fmla="*/ 4998 h 74345"/>
                <a:gd name="connsiteX5" fmla="*/ 3624 w 67720"/>
                <a:gd name="connsiteY5" fmla="*/ 8872 h 7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20" h="74345">
                  <a:moveTo>
                    <a:pt x="3624" y="8872"/>
                  </a:moveTo>
                  <a:lnTo>
                    <a:pt x="64347" y="74345"/>
                  </a:lnTo>
                  <a:lnTo>
                    <a:pt x="67721" y="72596"/>
                  </a:lnTo>
                  <a:lnTo>
                    <a:pt x="250" y="0"/>
                  </a:lnTo>
                  <a:lnTo>
                    <a:pt x="0" y="4998"/>
                  </a:lnTo>
                  <a:lnTo>
                    <a:pt x="3624" y="8872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5F4F5D27-952F-4250-9E5B-FBAB3D34A94F}"/>
                </a:ext>
              </a:extLst>
            </p:cNvPr>
            <p:cNvSpPr/>
            <p:nvPr/>
          </p:nvSpPr>
          <p:spPr>
            <a:xfrm>
              <a:off x="11601642" y="2784771"/>
              <a:ext cx="602364" cy="471811"/>
            </a:xfrm>
            <a:custGeom>
              <a:avLst/>
              <a:gdLst>
                <a:gd name="connsiteX0" fmla="*/ 69095 w 602364"/>
                <a:gd name="connsiteY0" fmla="*/ 398216 h 471811"/>
                <a:gd name="connsiteX1" fmla="*/ 71219 w 602364"/>
                <a:gd name="connsiteY1" fmla="*/ 397092 h 471811"/>
                <a:gd name="connsiteX2" fmla="*/ 250142 w 602364"/>
                <a:gd name="connsiteY2" fmla="*/ 300255 h 471811"/>
                <a:gd name="connsiteX3" fmla="*/ 250142 w 602364"/>
                <a:gd name="connsiteY3" fmla="*/ 300255 h 471811"/>
                <a:gd name="connsiteX4" fmla="*/ 251142 w 602364"/>
                <a:gd name="connsiteY4" fmla="*/ 300255 h 471811"/>
                <a:gd name="connsiteX5" fmla="*/ 253390 w 602364"/>
                <a:gd name="connsiteY5" fmla="*/ 299630 h 471811"/>
                <a:gd name="connsiteX6" fmla="*/ 255015 w 602364"/>
                <a:gd name="connsiteY6" fmla="*/ 299630 h 471811"/>
                <a:gd name="connsiteX7" fmla="*/ 256764 w 602364"/>
                <a:gd name="connsiteY7" fmla="*/ 299630 h 471811"/>
                <a:gd name="connsiteX8" fmla="*/ 258638 w 602364"/>
                <a:gd name="connsiteY8" fmla="*/ 300880 h 471811"/>
                <a:gd name="connsiteX9" fmla="*/ 259638 w 602364"/>
                <a:gd name="connsiteY9" fmla="*/ 301630 h 471811"/>
                <a:gd name="connsiteX10" fmla="*/ 259638 w 602364"/>
                <a:gd name="connsiteY10" fmla="*/ 301630 h 471811"/>
                <a:gd name="connsiteX11" fmla="*/ 259638 w 602364"/>
                <a:gd name="connsiteY11" fmla="*/ 301630 h 471811"/>
                <a:gd name="connsiteX12" fmla="*/ 418694 w 602364"/>
                <a:gd name="connsiteY12" fmla="*/ 470063 h 471811"/>
                <a:gd name="connsiteX13" fmla="*/ 420443 w 602364"/>
                <a:gd name="connsiteY13" fmla="*/ 471812 h 471811"/>
                <a:gd name="connsiteX14" fmla="*/ 573627 w 602364"/>
                <a:gd name="connsiteY14" fmla="*/ 388470 h 471811"/>
                <a:gd name="connsiteX15" fmla="*/ 573627 w 602364"/>
                <a:gd name="connsiteY15" fmla="*/ 384222 h 471811"/>
                <a:gd name="connsiteX16" fmla="*/ 602365 w 602364"/>
                <a:gd name="connsiteY16" fmla="*/ 77219 h 471811"/>
                <a:gd name="connsiteX17" fmla="*/ 602365 w 602364"/>
                <a:gd name="connsiteY17" fmla="*/ 0 h 471811"/>
                <a:gd name="connsiteX18" fmla="*/ 0 w 602364"/>
                <a:gd name="connsiteY18" fmla="*/ 323871 h 47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2364" h="471811">
                  <a:moveTo>
                    <a:pt x="69095" y="398216"/>
                  </a:moveTo>
                  <a:lnTo>
                    <a:pt x="71219" y="397092"/>
                  </a:lnTo>
                  <a:lnTo>
                    <a:pt x="250142" y="300255"/>
                  </a:lnTo>
                  <a:lnTo>
                    <a:pt x="250142" y="300255"/>
                  </a:lnTo>
                  <a:lnTo>
                    <a:pt x="251142" y="300255"/>
                  </a:lnTo>
                  <a:cubicBezTo>
                    <a:pt x="251854" y="299930"/>
                    <a:pt x="252616" y="299718"/>
                    <a:pt x="253390" y="299630"/>
                  </a:cubicBezTo>
                  <a:lnTo>
                    <a:pt x="255015" y="299630"/>
                  </a:lnTo>
                  <a:lnTo>
                    <a:pt x="256764" y="299630"/>
                  </a:lnTo>
                  <a:cubicBezTo>
                    <a:pt x="257438" y="299955"/>
                    <a:pt x="258076" y="300380"/>
                    <a:pt x="258638" y="300880"/>
                  </a:cubicBezTo>
                  <a:cubicBezTo>
                    <a:pt x="259025" y="301055"/>
                    <a:pt x="259363" y="301317"/>
                    <a:pt x="259638" y="301630"/>
                  </a:cubicBezTo>
                  <a:lnTo>
                    <a:pt x="259638" y="301630"/>
                  </a:lnTo>
                  <a:lnTo>
                    <a:pt x="259638" y="301630"/>
                  </a:lnTo>
                  <a:lnTo>
                    <a:pt x="418694" y="470063"/>
                  </a:lnTo>
                  <a:lnTo>
                    <a:pt x="420443" y="471812"/>
                  </a:lnTo>
                  <a:lnTo>
                    <a:pt x="573627" y="388470"/>
                  </a:lnTo>
                  <a:lnTo>
                    <a:pt x="573627" y="384222"/>
                  </a:lnTo>
                  <a:lnTo>
                    <a:pt x="602365" y="77219"/>
                  </a:lnTo>
                  <a:lnTo>
                    <a:pt x="602365" y="0"/>
                  </a:lnTo>
                  <a:lnTo>
                    <a:pt x="0" y="323871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3663FEB4-568F-43C3-B46F-D75A5EF5643B}"/>
                </a:ext>
              </a:extLst>
            </p:cNvPr>
            <p:cNvSpPr/>
            <p:nvPr/>
          </p:nvSpPr>
          <p:spPr>
            <a:xfrm>
              <a:off x="12025334" y="3177740"/>
              <a:ext cx="149935" cy="403214"/>
            </a:xfrm>
            <a:custGeom>
              <a:avLst/>
              <a:gdLst>
                <a:gd name="connsiteX0" fmla="*/ 61224 w 149935"/>
                <a:gd name="connsiteY0" fmla="*/ 148691 h 403214"/>
                <a:gd name="connsiteX1" fmla="*/ 61224 w 149935"/>
                <a:gd name="connsiteY1" fmla="*/ 150690 h 403214"/>
                <a:gd name="connsiteX2" fmla="*/ 61224 w 149935"/>
                <a:gd name="connsiteY2" fmla="*/ 152814 h 403214"/>
                <a:gd name="connsiteX3" fmla="*/ 61224 w 149935"/>
                <a:gd name="connsiteY3" fmla="*/ 153314 h 403214"/>
                <a:gd name="connsiteX4" fmla="*/ 38858 w 149935"/>
                <a:gd name="connsiteY4" fmla="*/ 403214 h 403214"/>
                <a:gd name="connsiteX5" fmla="*/ 115575 w 149935"/>
                <a:gd name="connsiteY5" fmla="*/ 360356 h 403214"/>
                <a:gd name="connsiteX6" fmla="*/ 149935 w 149935"/>
                <a:gd name="connsiteY6" fmla="*/ 0 h 403214"/>
                <a:gd name="connsiteX7" fmla="*/ 0 w 149935"/>
                <a:gd name="connsiteY7" fmla="*/ 82217 h 403214"/>
                <a:gd name="connsiteX8" fmla="*/ 58850 w 149935"/>
                <a:gd name="connsiteY8" fmla="*/ 144692 h 403214"/>
                <a:gd name="connsiteX9" fmla="*/ 58850 w 149935"/>
                <a:gd name="connsiteY9" fmla="*/ 145442 h 403214"/>
                <a:gd name="connsiteX10" fmla="*/ 59974 w 149935"/>
                <a:gd name="connsiteY10" fmla="*/ 147191 h 403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35" h="403214">
                  <a:moveTo>
                    <a:pt x="61224" y="148691"/>
                  </a:moveTo>
                  <a:lnTo>
                    <a:pt x="61224" y="150690"/>
                  </a:lnTo>
                  <a:cubicBezTo>
                    <a:pt x="61286" y="151402"/>
                    <a:pt x="61286" y="152102"/>
                    <a:pt x="61224" y="152814"/>
                  </a:cubicBezTo>
                  <a:lnTo>
                    <a:pt x="61224" y="153314"/>
                  </a:lnTo>
                  <a:lnTo>
                    <a:pt x="38858" y="403214"/>
                  </a:lnTo>
                  <a:lnTo>
                    <a:pt x="115575" y="360356"/>
                  </a:lnTo>
                  <a:lnTo>
                    <a:pt x="149935" y="0"/>
                  </a:lnTo>
                  <a:lnTo>
                    <a:pt x="0" y="82217"/>
                  </a:lnTo>
                  <a:lnTo>
                    <a:pt x="58850" y="144692"/>
                  </a:lnTo>
                  <a:cubicBezTo>
                    <a:pt x="58850" y="144692"/>
                    <a:pt x="58850" y="144692"/>
                    <a:pt x="58850" y="145442"/>
                  </a:cubicBezTo>
                  <a:lnTo>
                    <a:pt x="59974" y="147191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B46B824B-8137-4FBD-A9F2-AE2F2FC2E676}"/>
                </a:ext>
              </a:extLst>
            </p:cNvPr>
            <p:cNvSpPr/>
            <p:nvPr/>
          </p:nvSpPr>
          <p:spPr>
            <a:xfrm>
              <a:off x="11526300" y="2665694"/>
              <a:ext cx="678706" cy="440199"/>
            </a:xfrm>
            <a:custGeom>
              <a:avLst/>
              <a:gdLst>
                <a:gd name="connsiteX0" fmla="*/ 72719 w 678706"/>
                <a:gd name="connsiteY0" fmla="*/ 440199 h 440199"/>
                <a:gd name="connsiteX1" fmla="*/ 678707 w 678706"/>
                <a:gd name="connsiteY1" fmla="*/ 114954 h 440199"/>
                <a:gd name="connsiteX2" fmla="*/ 678707 w 678706"/>
                <a:gd name="connsiteY2" fmla="*/ 0 h 440199"/>
                <a:gd name="connsiteX3" fmla="*/ 0 w 678706"/>
                <a:gd name="connsiteY3" fmla="*/ 361981 h 440199"/>
                <a:gd name="connsiteX4" fmla="*/ 72719 w 678706"/>
                <a:gd name="connsiteY4" fmla="*/ 440199 h 44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706" h="440199">
                  <a:moveTo>
                    <a:pt x="72719" y="440199"/>
                  </a:moveTo>
                  <a:lnTo>
                    <a:pt x="678707" y="114954"/>
                  </a:lnTo>
                  <a:lnTo>
                    <a:pt x="678707" y="0"/>
                  </a:lnTo>
                  <a:lnTo>
                    <a:pt x="0" y="361981"/>
                  </a:lnTo>
                  <a:lnTo>
                    <a:pt x="72719" y="440199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23C433EB-6807-41C7-B90A-B084C29DCB15}"/>
                </a:ext>
              </a:extLst>
            </p:cNvPr>
            <p:cNvSpPr/>
            <p:nvPr/>
          </p:nvSpPr>
          <p:spPr>
            <a:xfrm>
              <a:off x="12057696" y="3563961"/>
              <a:ext cx="81464" cy="98210"/>
            </a:xfrm>
            <a:custGeom>
              <a:avLst/>
              <a:gdLst>
                <a:gd name="connsiteX0" fmla="*/ 0 w 81464"/>
                <a:gd name="connsiteY0" fmla="*/ 98211 h 98210"/>
                <a:gd name="connsiteX1" fmla="*/ 76342 w 81464"/>
                <a:gd name="connsiteY1" fmla="*/ 55478 h 98210"/>
                <a:gd name="connsiteX2" fmla="*/ 76716 w 81464"/>
                <a:gd name="connsiteY2" fmla="*/ 51105 h 98210"/>
                <a:gd name="connsiteX3" fmla="*/ 81464 w 81464"/>
                <a:gd name="connsiteY3" fmla="*/ 0 h 98210"/>
                <a:gd name="connsiteX4" fmla="*/ 4872 w 81464"/>
                <a:gd name="connsiteY4" fmla="*/ 42733 h 98210"/>
                <a:gd name="connsiteX5" fmla="*/ 0 w 81464"/>
                <a:gd name="connsiteY5" fmla="*/ 98211 h 9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464" h="98210">
                  <a:moveTo>
                    <a:pt x="0" y="98211"/>
                  </a:moveTo>
                  <a:lnTo>
                    <a:pt x="76342" y="55478"/>
                  </a:lnTo>
                  <a:lnTo>
                    <a:pt x="76716" y="51105"/>
                  </a:lnTo>
                  <a:lnTo>
                    <a:pt x="81464" y="0"/>
                  </a:lnTo>
                  <a:lnTo>
                    <a:pt x="4872" y="42733"/>
                  </a:lnTo>
                  <a:lnTo>
                    <a:pt x="0" y="98211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FA8503D9-893E-4347-BD34-07DB93422C88}"/>
                </a:ext>
              </a:extLst>
            </p:cNvPr>
            <p:cNvSpPr/>
            <p:nvPr/>
          </p:nvSpPr>
          <p:spPr>
            <a:xfrm>
              <a:off x="11986726" y="3623562"/>
              <a:ext cx="146437" cy="1005848"/>
            </a:xfrm>
            <a:custGeom>
              <a:avLst/>
              <a:gdLst>
                <a:gd name="connsiteX0" fmla="*/ 70095 w 146437"/>
                <a:gd name="connsiteY0" fmla="*/ 47356 h 1005848"/>
                <a:gd name="connsiteX1" fmla="*/ 45106 w 146437"/>
                <a:gd name="connsiteY1" fmla="*/ 332867 h 1005848"/>
                <a:gd name="connsiteX2" fmla="*/ 46980 w 146437"/>
                <a:gd name="connsiteY2" fmla="*/ 332867 h 1005848"/>
                <a:gd name="connsiteX3" fmla="*/ 47980 w 146437"/>
                <a:gd name="connsiteY3" fmla="*/ 332867 h 1005848"/>
                <a:gd name="connsiteX4" fmla="*/ 49729 w 146437"/>
                <a:gd name="connsiteY4" fmla="*/ 333617 h 1005848"/>
                <a:gd name="connsiteX5" fmla="*/ 51103 w 146437"/>
                <a:gd name="connsiteY5" fmla="*/ 334617 h 1005848"/>
                <a:gd name="connsiteX6" fmla="*/ 52477 w 146437"/>
                <a:gd name="connsiteY6" fmla="*/ 335866 h 1005848"/>
                <a:gd name="connsiteX7" fmla="*/ 53477 w 146437"/>
                <a:gd name="connsiteY7" fmla="*/ 337740 h 1005848"/>
                <a:gd name="connsiteX8" fmla="*/ 54102 w 146437"/>
                <a:gd name="connsiteY8" fmla="*/ 338615 h 1005848"/>
                <a:gd name="connsiteX9" fmla="*/ 54102 w 146437"/>
                <a:gd name="connsiteY9" fmla="*/ 339489 h 1005848"/>
                <a:gd name="connsiteX10" fmla="*/ 54102 w 146437"/>
                <a:gd name="connsiteY10" fmla="*/ 341614 h 1005848"/>
                <a:gd name="connsiteX11" fmla="*/ 54102 w 146437"/>
                <a:gd name="connsiteY11" fmla="*/ 343613 h 1005848"/>
                <a:gd name="connsiteX12" fmla="*/ 54102 w 146437"/>
                <a:gd name="connsiteY12" fmla="*/ 344488 h 1005848"/>
                <a:gd name="connsiteX13" fmla="*/ 0 w 146437"/>
                <a:gd name="connsiteY13" fmla="*/ 946498 h 1005848"/>
                <a:gd name="connsiteX14" fmla="*/ 52103 w 146437"/>
                <a:gd name="connsiteY14" fmla="*/ 1005849 h 1005848"/>
                <a:gd name="connsiteX15" fmla="*/ 146437 w 146437"/>
                <a:gd name="connsiteY15" fmla="*/ 0 h 1005848"/>
                <a:gd name="connsiteX16" fmla="*/ 70095 w 146437"/>
                <a:gd name="connsiteY16" fmla="*/ 42858 h 1005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6437" h="1005848">
                  <a:moveTo>
                    <a:pt x="70095" y="47356"/>
                  </a:moveTo>
                  <a:lnTo>
                    <a:pt x="45106" y="332867"/>
                  </a:lnTo>
                  <a:lnTo>
                    <a:pt x="46980" y="332867"/>
                  </a:lnTo>
                  <a:lnTo>
                    <a:pt x="47980" y="332867"/>
                  </a:lnTo>
                  <a:lnTo>
                    <a:pt x="49729" y="333617"/>
                  </a:lnTo>
                  <a:lnTo>
                    <a:pt x="51103" y="334617"/>
                  </a:lnTo>
                  <a:cubicBezTo>
                    <a:pt x="51616" y="334966"/>
                    <a:pt x="52078" y="335391"/>
                    <a:pt x="52477" y="335866"/>
                  </a:cubicBezTo>
                  <a:cubicBezTo>
                    <a:pt x="52890" y="336453"/>
                    <a:pt x="53215" y="337078"/>
                    <a:pt x="53477" y="337740"/>
                  </a:cubicBezTo>
                  <a:cubicBezTo>
                    <a:pt x="53752" y="337978"/>
                    <a:pt x="53965" y="338278"/>
                    <a:pt x="54102" y="338615"/>
                  </a:cubicBezTo>
                  <a:cubicBezTo>
                    <a:pt x="54102" y="338615"/>
                    <a:pt x="54102" y="339240"/>
                    <a:pt x="54102" y="339489"/>
                  </a:cubicBezTo>
                  <a:lnTo>
                    <a:pt x="54102" y="341614"/>
                  </a:lnTo>
                  <a:cubicBezTo>
                    <a:pt x="54164" y="342276"/>
                    <a:pt x="54164" y="342951"/>
                    <a:pt x="54102" y="343613"/>
                  </a:cubicBezTo>
                  <a:cubicBezTo>
                    <a:pt x="54102" y="343613"/>
                    <a:pt x="54102" y="344238"/>
                    <a:pt x="54102" y="344488"/>
                  </a:cubicBezTo>
                  <a:lnTo>
                    <a:pt x="0" y="946498"/>
                  </a:lnTo>
                  <a:lnTo>
                    <a:pt x="52103" y="1005849"/>
                  </a:lnTo>
                  <a:lnTo>
                    <a:pt x="146437" y="0"/>
                  </a:lnTo>
                  <a:lnTo>
                    <a:pt x="70095" y="4285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43086B53-A080-4890-96BF-244F9354C404}"/>
                </a:ext>
              </a:extLst>
            </p:cNvPr>
            <p:cNvSpPr/>
            <p:nvPr/>
          </p:nvSpPr>
          <p:spPr>
            <a:xfrm>
              <a:off x="11655744" y="3985168"/>
              <a:ext cx="365841" cy="566524"/>
            </a:xfrm>
            <a:custGeom>
              <a:avLst/>
              <a:gdLst>
                <a:gd name="connsiteX0" fmla="*/ 135691 w 365841"/>
                <a:gd name="connsiteY0" fmla="*/ 131073 h 566524"/>
                <a:gd name="connsiteX1" fmla="*/ 0 w 365841"/>
                <a:gd name="connsiteY1" fmla="*/ 208417 h 566524"/>
                <a:gd name="connsiteX2" fmla="*/ 314864 w 365841"/>
                <a:gd name="connsiteY2" fmla="*/ 566524 h 566524"/>
                <a:gd name="connsiteX3" fmla="*/ 365842 w 365841"/>
                <a:gd name="connsiteY3" fmla="*/ 0 h 566524"/>
                <a:gd name="connsiteX4" fmla="*/ 180047 w 365841"/>
                <a:gd name="connsiteY4" fmla="*/ 105833 h 566524"/>
                <a:gd name="connsiteX5" fmla="*/ 135691 w 365841"/>
                <a:gd name="connsiteY5" fmla="*/ 131073 h 56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841" h="566524">
                  <a:moveTo>
                    <a:pt x="135691" y="131073"/>
                  </a:moveTo>
                  <a:lnTo>
                    <a:pt x="0" y="208417"/>
                  </a:lnTo>
                  <a:lnTo>
                    <a:pt x="314864" y="566524"/>
                  </a:lnTo>
                  <a:lnTo>
                    <a:pt x="365842" y="0"/>
                  </a:lnTo>
                  <a:lnTo>
                    <a:pt x="180047" y="105833"/>
                  </a:lnTo>
                  <a:lnTo>
                    <a:pt x="135691" y="131073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EE379345-EA0E-41B1-AE05-B4BCCED2EBAC}"/>
                </a:ext>
              </a:extLst>
            </p:cNvPr>
            <p:cNvSpPr/>
            <p:nvPr/>
          </p:nvSpPr>
          <p:spPr>
            <a:xfrm>
              <a:off x="10947175" y="2193007"/>
              <a:ext cx="1257706" cy="831793"/>
            </a:xfrm>
            <a:custGeom>
              <a:avLst/>
              <a:gdLst>
                <a:gd name="connsiteX0" fmla="*/ 1160124 w 1257706"/>
                <a:gd name="connsiteY0" fmla="*/ 68223 h 831793"/>
                <a:gd name="connsiteX1" fmla="*/ 1150765 w 1257706"/>
                <a:gd name="connsiteY1" fmla="*/ 77856 h 831793"/>
                <a:gd name="connsiteX2" fmla="*/ 1150253 w 1257706"/>
                <a:gd name="connsiteY2" fmla="*/ 77844 h 831793"/>
                <a:gd name="connsiteX3" fmla="*/ 1143006 w 1257706"/>
                <a:gd name="connsiteY3" fmla="*/ 71347 h 831793"/>
                <a:gd name="connsiteX4" fmla="*/ 586997 w 1257706"/>
                <a:gd name="connsiteY4" fmla="*/ 359981 h 831793"/>
                <a:gd name="connsiteX5" fmla="*/ 586997 w 1257706"/>
                <a:gd name="connsiteY5" fmla="*/ 360981 h 831793"/>
                <a:gd name="connsiteX6" fmla="*/ 585247 w 1257706"/>
                <a:gd name="connsiteY6" fmla="*/ 362855 h 831793"/>
                <a:gd name="connsiteX7" fmla="*/ 583748 w 1257706"/>
                <a:gd name="connsiteY7" fmla="*/ 360731 h 831793"/>
                <a:gd name="connsiteX8" fmla="*/ 583748 w 1257706"/>
                <a:gd name="connsiteY8" fmla="*/ 359357 h 831793"/>
                <a:gd name="connsiteX9" fmla="*/ 424942 w 1257706"/>
                <a:gd name="connsiteY9" fmla="*/ 193173 h 831793"/>
                <a:gd name="connsiteX10" fmla="*/ 417695 w 1257706"/>
                <a:gd name="connsiteY10" fmla="*/ 197046 h 831793"/>
                <a:gd name="connsiteX11" fmla="*/ 409323 w 1257706"/>
                <a:gd name="connsiteY11" fmla="*/ 185551 h 831793"/>
                <a:gd name="connsiteX12" fmla="*/ 419194 w 1257706"/>
                <a:gd name="connsiteY12" fmla="*/ 0 h 831793"/>
                <a:gd name="connsiteX13" fmla="*/ 126820 w 1257706"/>
                <a:gd name="connsiteY13" fmla="*/ 147816 h 831793"/>
                <a:gd name="connsiteX14" fmla="*/ 86088 w 1257706"/>
                <a:gd name="connsiteY14" fmla="*/ 168433 h 831793"/>
                <a:gd name="connsiteX15" fmla="*/ 0 w 1257706"/>
                <a:gd name="connsiteY15" fmla="*/ 211916 h 831793"/>
                <a:gd name="connsiteX16" fmla="*/ 576376 w 1257706"/>
                <a:gd name="connsiteY16" fmla="*/ 831793 h 831793"/>
                <a:gd name="connsiteX17" fmla="*/ 1257707 w 1257706"/>
                <a:gd name="connsiteY17" fmla="*/ 468563 h 831793"/>
                <a:gd name="connsiteX18" fmla="*/ 1257707 w 1257706"/>
                <a:gd name="connsiteY18" fmla="*/ 135946 h 831793"/>
                <a:gd name="connsiteX19" fmla="*/ 1162373 w 1257706"/>
                <a:gd name="connsiteY19" fmla="*/ 41234 h 83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57706" h="831793">
                  <a:moveTo>
                    <a:pt x="1160124" y="68223"/>
                  </a:moveTo>
                  <a:cubicBezTo>
                    <a:pt x="1160199" y="73471"/>
                    <a:pt x="1156000" y="77782"/>
                    <a:pt x="1150765" y="77856"/>
                  </a:cubicBezTo>
                  <a:cubicBezTo>
                    <a:pt x="1150590" y="77856"/>
                    <a:pt x="1150428" y="77856"/>
                    <a:pt x="1150253" y="77844"/>
                  </a:cubicBezTo>
                  <a:cubicBezTo>
                    <a:pt x="1146792" y="77257"/>
                    <a:pt x="1143969" y="74733"/>
                    <a:pt x="1143006" y="71347"/>
                  </a:cubicBezTo>
                  <a:lnTo>
                    <a:pt x="586997" y="359981"/>
                  </a:lnTo>
                  <a:lnTo>
                    <a:pt x="586997" y="360981"/>
                  </a:lnTo>
                  <a:cubicBezTo>
                    <a:pt x="586997" y="361968"/>
                    <a:pt x="586234" y="362793"/>
                    <a:pt x="585247" y="362855"/>
                  </a:cubicBezTo>
                  <a:cubicBezTo>
                    <a:pt x="584298" y="362618"/>
                    <a:pt x="583660" y="361706"/>
                    <a:pt x="583748" y="360731"/>
                  </a:cubicBezTo>
                  <a:lnTo>
                    <a:pt x="583748" y="359357"/>
                  </a:lnTo>
                  <a:lnTo>
                    <a:pt x="424942" y="193173"/>
                  </a:lnTo>
                  <a:cubicBezTo>
                    <a:pt x="423392" y="195659"/>
                    <a:pt x="420631" y="197134"/>
                    <a:pt x="417695" y="197046"/>
                  </a:cubicBezTo>
                  <a:cubicBezTo>
                    <a:pt x="412372" y="195922"/>
                    <a:pt x="408761" y="190961"/>
                    <a:pt x="409323" y="185551"/>
                  </a:cubicBezTo>
                  <a:lnTo>
                    <a:pt x="419194" y="0"/>
                  </a:lnTo>
                  <a:lnTo>
                    <a:pt x="126820" y="147816"/>
                  </a:lnTo>
                  <a:lnTo>
                    <a:pt x="86088" y="168433"/>
                  </a:lnTo>
                  <a:lnTo>
                    <a:pt x="0" y="211916"/>
                  </a:lnTo>
                  <a:lnTo>
                    <a:pt x="576376" y="831793"/>
                  </a:lnTo>
                  <a:lnTo>
                    <a:pt x="1257707" y="468563"/>
                  </a:lnTo>
                  <a:lnTo>
                    <a:pt x="1257707" y="135946"/>
                  </a:lnTo>
                  <a:lnTo>
                    <a:pt x="1162373" y="41234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DCEFBA19-303A-4E7C-9654-09B87860C256}"/>
                </a:ext>
              </a:extLst>
            </p:cNvPr>
            <p:cNvSpPr/>
            <p:nvPr/>
          </p:nvSpPr>
          <p:spPr>
            <a:xfrm>
              <a:off x="11372242" y="2162020"/>
              <a:ext cx="172550" cy="390344"/>
            </a:xfrm>
            <a:custGeom>
              <a:avLst/>
              <a:gdLst>
                <a:gd name="connsiteX0" fmla="*/ 13869 w 172550"/>
                <a:gd name="connsiteY0" fmla="*/ 0 h 390344"/>
                <a:gd name="connsiteX1" fmla="*/ 12994 w 172550"/>
                <a:gd name="connsiteY1" fmla="*/ 14869 h 390344"/>
                <a:gd name="connsiteX2" fmla="*/ 2374 w 172550"/>
                <a:gd name="connsiteY2" fmla="*/ 217788 h 390344"/>
                <a:gd name="connsiteX3" fmla="*/ 0 w 172550"/>
                <a:gd name="connsiteY3" fmla="*/ 224161 h 390344"/>
                <a:gd name="connsiteX4" fmla="*/ 158806 w 172550"/>
                <a:gd name="connsiteY4" fmla="*/ 390344 h 390344"/>
                <a:gd name="connsiteX5" fmla="*/ 172550 w 172550"/>
                <a:gd name="connsiteY5" fmla="*/ 163810 h 39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50" h="390344">
                  <a:moveTo>
                    <a:pt x="13869" y="0"/>
                  </a:moveTo>
                  <a:lnTo>
                    <a:pt x="12994" y="14869"/>
                  </a:lnTo>
                  <a:lnTo>
                    <a:pt x="2374" y="217788"/>
                  </a:lnTo>
                  <a:cubicBezTo>
                    <a:pt x="2186" y="220087"/>
                    <a:pt x="1362" y="222299"/>
                    <a:pt x="0" y="224161"/>
                  </a:cubicBezTo>
                  <a:lnTo>
                    <a:pt x="158806" y="390344"/>
                  </a:lnTo>
                  <a:lnTo>
                    <a:pt x="172550" y="16381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B9EB9206-AE3D-4CB8-BE89-7169E0AD8452}"/>
                </a:ext>
              </a:extLst>
            </p:cNvPr>
            <p:cNvSpPr/>
            <p:nvPr/>
          </p:nvSpPr>
          <p:spPr>
            <a:xfrm>
              <a:off x="11534171" y="2039069"/>
              <a:ext cx="574127" cy="514045"/>
            </a:xfrm>
            <a:custGeom>
              <a:avLst/>
              <a:gdLst>
                <a:gd name="connsiteX0" fmla="*/ 559258 w 574127"/>
                <a:gd name="connsiteY0" fmla="*/ 172931 h 514045"/>
                <a:gd name="connsiteX1" fmla="*/ 574127 w 574127"/>
                <a:gd name="connsiteY1" fmla="*/ 0 h 514045"/>
                <a:gd name="connsiteX2" fmla="*/ 13869 w 574127"/>
                <a:gd name="connsiteY2" fmla="*/ 287386 h 514045"/>
                <a:gd name="connsiteX3" fmla="*/ 0 w 574127"/>
                <a:gd name="connsiteY3" fmla="*/ 514045 h 514045"/>
                <a:gd name="connsiteX4" fmla="*/ 556010 w 574127"/>
                <a:gd name="connsiteY4" fmla="*/ 225410 h 514045"/>
                <a:gd name="connsiteX5" fmla="*/ 555260 w 574127"/>
                <a:gd name="connsiteY5" fmla="*/ 220037 h 514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127" h="514045">
                  <a:moveTo>
                    <a:pt x="559258" y="172931"/>
                  </a:moveTo>
                  <a:lnTo>
                    <a:pt x="574127" y="0"/>
                  </a:lnTo>
                  <a:lnTo>
                    <a:pt x="13869" y="287386"/>
                  </a:lnTo>
                  <a:lnTo>
                    <a:pt x="0" y="514045"/>
                  </a:lnTo>
                  <a:lnTo>
                    <a:pt x="556010" y="225410"/>
                  </a:lnTo>
                  <a:cubicBezTo>
                    <a:pt x="555435" y="223673"/>
                    <a:pt x="555185" y="221862"/>
                    <a:pt x="555260" y="220037"/>
                  </a:cubicBez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3B386D4D-D3CF-4535-A113-A2F3308065C5}"/>
                </a:ext>
              </a:extLst>
            </p:cNvPr>
            <p:cNvSpPr/>
            <p:nvPr/>
          </p:nvSpPr>
          <p:spPr>
            <a:xfrm>
              <a:off x="11386985" y="1876259"/>
              <a:ext cx="720188" cy="446571"/>
            </a:xfrm>
            <a:custGeom>
              <a:avLst/>
              <a:gdLst>
                <a:gd name="connsiteX0" fmla="*/ 134067 w 720188"/>
                <a:gd name="connsiteY0" fmla="*/ 213915 h 446571"/>
                <a:gd name="connsiteX1" fmla="*/ 0 w 720188"/>
                <a:gd name="connsiteY1" fmla="*/ 281638 h 446571"/>
                <a:gd name="connsiteX2" fmla="*/ 159806 w 720188"/>
                <a:gd name="connsiteY2" fmla="*/ 446572 h 446571"/>
                <a:gd name="connsiteX3" fmla="*/ 720189 w 720188"/>
                <a:gd name="connsiteY3" fmla="*/ 159311 h 446571"/>
                <a:gd name="connsiteX4" fmla="*/ 614110 w 720188"/>
                <a:gd name="connsiteY4" fmla="*/ 55103 h 446571"/>
                <a:gd name="connsiteX5" fmla="*/ 557759 w 720188"/>
                <a:gd name="connsiteY5" fmla="*/ 0 h 446571"/>
                <a:gd name="connsiteX6" fmla="*/ 441184 w 720188"/>
                <a:gd name="connsiteY6" fmla="*/ 58852 h 446571"/>
                <a:gd name="connsiteX7" fmla="*/ 321236 w 720188"/>
                <a:gd name="connsiteY7" fmla="*/ 119452 h 446571"/>
                <a:gd name="connsiteX8" fmla="*/ 156557 w 720188"/>
                <a:gd name="connsiteY8" fmla="*/ 202544 h 446571"/>
                <a:gd name="connsiteX9" fmla="*/ 134067 w 720188"/>
                <a:gd name="connsiteY9" fmla="*/ 213915 h 44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0188" h="446571">
                  <a:moveTo>
                    <a:pt x="134067" y="213915"/>
                  </a:moveTo>
                  <a:lnTo>
                    <a:pt x="0" y="281638"/>
                  </a:lnTo>
                  <a:lnTo>
                    <a:pt x="159806" y="446572"/>
                  </a:lnTo>
                  <a:lnTo>
                    <a:pt x="720189" y="159311"/>
                  </a:lnTo>
                  <a:lnTo>
                    <a:pt x="614110" y="55103"/>
                  </a:lnTo>
                  <a:lnTo>
                    <a:pt x="557759" y="0"/>
                  </a:lnTo>
                  <a:lnTo>
                    <a:pt x="441184" y="58852"/>
                  </a:lnTo>
                  <a:lnTo>
                    <a:pt x="321236" y="119452"/>
                  </a:lnTo>
                  <a:lnTo>
                    <a:pt x="156557" y="202544"/>
                  </a:lnTo>
                  <a:lnTo>
                    <a:pt x="134067" y="213915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03A8261F-766F-49A6-AA2B-79AFE481DD94}"/>
                </a:ext>
              </a:extLst>
            </p:cNvPr>
            <p:cNvSpPr/>
            <p:nvPr/>
          </p:nvSpPr>
          <p:spPr>
            <a:xfrm>
              <a:off x="10821479" y="4586053"/>
              <a:ext cx="147311" cy="885646"/>
            </a:xfrm>
            <a:custGeom>
              <a:avLst/>
              <a:gdLst>
                <a:gd name="connsiteX0" fmla="*/ 23865 w 147311"/>
                <a:gd name="connsiteY0" fmla="*/ 0 h 885646"/>
                <a:gd name="connsiteX1" fmla="*/ 12495 w 147311"/>
                <a:gd name="connsiteY1" fmla="*/ 361231 h 885646"/>
                <a:gd name="connsiteX2" fmla="*/ 750 w 147311"/>
                <a:gd name="connsiteY2" fmla="*/ 730334 h 885646"/>
                <a:gd name="connsiteX3" fmla="*/ 750 w 147311"/>
                <a:gd name="connsiteY3" fmla="*/ 731833 h 885646"/>
                <a:gd name="connsiteX4" fmla="*/ 750 w 147311"/>
                <a:gd name="connsiteY4" fmla="*/ 733957 h 885646"/>
                <a:gd name="connsiteX5" fmla="*/ 0 w 147311"/>
                <a:gd name="connsiteY5" fmla="*/ 735707 h 885646"/>
                <a:gd name="connsiteX6" fmla="*/ 0 w 147311"/>
                <a:gd name="connsiteY6" fmla="*/ 735707 h 885646"/>
                <a:gd name="connsiteX7" fmla="*/ 118699 w 147311"/>
                <a:gd name="connsiteY7" fmla="*/ 885647 h 885646"/>
                <a:gd name="connsiteX8" fmla="*/ 147311 w 147311"/>
                <a:gd name="connsiteY8" fmla="*/ 148441 h 885646"/>
                <a:gd name="connsiteX9" fmla="*/ 127320 w 147311"/>
                <a:gd name="connsiteY9" fmla="*/ 124075 h 88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311" h="885646">
                  <a:moveTo>
                    <a:pt x="23865" y="0"/>
                  </a:moveTo>
                  <a:lnTo>
                    <a:pt x="12495" y="361231"/>
                  </a:lnTo>
                  <a:lnTo>
                    <a:pt x="750" y="730334"/>
                  </a:lnTo>
                  <a:cubicBezTo>
                    <a:pt x="812" y="730833"/>
                    <a:pt x="812" y="731333"/>
                    <a:pt x="750" y="731833"/>
                  </a:cubicBezTo>
                  <a:cubicBezTo>
                    <a:pt x="800" y="732545"/>
                    <a:pt x="800" y="733245"/>
                    <a:pt x="750" y="733957"/>
                  </a:cubicBezTo>
                  <a:cubicBezTo>
                    <a:pt x="550" y="734557"/>
                    <a:pt x="300" y="735144"/>
                    <a:pt x="0" y="735707"/>
                  </a:cubicBezTo>
                  <a:cubicBezTo>
                    <a:pt x="0" y="735707"/>
                    <a:pt x="0" y="735707"/>
                    <a:pt x="0" y="735707"/>
                  </a:cubicBezTo>
                  <a:lnTo>
                    <a:pt x="118699" y="885647"/>
                  </a:lnTo>
                  <a:lnTo>
                    <a:pt x="147311" y="148441"/>
                  </a:lnTo>
                  <a:lnTo>
                    <a:pt x="127320" y="124075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4D411087-07A3-42A0-A6D3-F006E9D06C06}"/>
                </a:ext>
              </a:extLst>
            </p:cNvPr>
            <p:cNvSpPr/>
            <p:nvPr/>
          </p:nvSpPr>
          <p:spPr>
            <a:xfrm>
              <a:off x="9432080" y="5324884"/>
              <a:ext cx="1506223" cy="980608"/>
            </a:xfrm>
            <a:custGeom>
              <a:avLst/>
              <a:gdLst>
                <a:gd name="connsiteX0" fmla="*/ 1386026 w 1506223"/>
                <a:gd name="connsiteY0" fmla="*/ 0 h 980608"/>
                <a:gd name="connsiteX1" fmla="*/ 1385151 w 1506223"/>
                <a:gd name="connsiteY1" fmla="*/ 750 h 980608"/>
                <a:gd name="connsiteX2" fmla="*/ 1175992 w 1506223"/>
                <a:gd name="connsiteY2" fmla="*/ 123950 h 980608"/>
                <a:gd name="connsiteX3" fmla="*/ 1062041 w 1506223"/>
                <a:gd name="connsiteY3" fmla="*/ 191049 h 980608"/>
                <a:gd name="connsiteX4" fmla="*/ 644971 w 1506223"/>
                <a:gd name="connsiteY4" fmla="*/ 436576 h 980608"/>
                <a:gd name="connsiteX5" fmla="*/ 619107 w 1506223"/>
                <a:gd name="connsiteY5" fmla="*/ 451945 h 980608"/>
                <a:gd name="connsiteX6" fmla="*/ 515777 w 1506223"/>
                <a:gd name="connsiteY6" fmla="*/ 512795 h 980608"/>
                <a:gd name="connsiteX7" fmla="*/ 95333 w 1506223"/>
                <a:gd name="connsiteY7" fmla="*/ 760322 h 980608"/>
                <a:gd name="connsiteX8" fmla="*/ 0 w 1506223"/>
                <a:gd name="connsiteY8" fmla="*/ 816424 h 980608"/>
                <a:gd name="connsiteX9" fmla="*/ 113701 w 1506223"/>
                <a:gd name="connsiteY9" fmla="*/ 980609 h 980608"/>
                <a:gd name="connsiteX10" fmla="*/ 113701 w 1506223"/>
                <a:gd name="connsiteY10" fmla="*/ 980609 h 980608"/>
                <a:gd name="connsiteX11" fmla="*/ 1506224 w 1506223"/>
                <a:gd name="connsiteY11" fmla="*/ 151814 h 98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223" h="980608">
                  <a:moveTo>
                    <a:pt x="1386026" y="0"/>
                  </a:moveTo>
                  <a:cubicBezTo>
                    <a:pt x="1386026" y="0"/>
                    <a:pt x="1386026" y="625"/>
                    <a:pt x="1385151" y="750"/>
                  </a:cubicBezTo>
                  <a:lnTo>
                    <a:pt x="1175992" y="123950"/>
                  </a:lnTo>
                  <a:lnTo>
                    <a:pt x="1062041" y="191049"/>
                  </a:lnTo>
                  <a:lnTo>
                    <a:pt x="644971" y="436576"/>
                  </a:lnTo>
                  <a:lnTo>
                    <a:pt x="619107" y="451945"/>
                  </a:lnTo>
                  <a:lnTo>
                    <a:pt x="515777" y="512795"/>
                  </a:lnTo>
                  <a:lnTo>
                    <a:pt x="95333" y="760322"/>
                  </a:lnTo>
                  <a:lnTo>
                    <a:pt x="0" y="816424"/>
                  </a:lnTo>
                  <a:lnTo>
                    <a:pt x="113701" y="980609"/>
                  </a:lnTo>
                  <a:lnTo>
                    <a:pt x="113701" y="980609"/>
                  </a:lnTo>
                  <a:lnTo>
                    <a:pt x="1506224" y="151814"/>
                  </a:lnTo>
                  <a:close/>
                </a:path>
              </a:pathLst>
            </a:custGeom>
            <a:solidFill>
              <a:schemeClr val="accent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B4866C5F-6E21-4C2E-9D3B-91CEFDACB7C0}"/>
                </a:ext>
              </a:extLst>
            </p:cNvPr>
            <p:cNvSpPr/>
            <p:nvPr/>
          </p:nvSpPr>
          <p:spPr>
            <a:xfrm>
              <a:off x="9548030" y="5479572"/>
              <a:ext cx="1459369" cy="921757"/>
            </a:xfrm>
            <a:custGeom>
              <a:avLst/>
              <a:gdLst>
                <a:gd name="connsiteX0" fmla="*/ 1392273 w 1459369"/>
                <a:gd name="connsiteY0" fmla="*/ 0 h 921757"/>
                <a:gd name="connsiteX1" fmla="*/ 0 w 1459369"/>
                <a:gd name="connsiteY1" fmla="*/ 829419 h 921757"/>
                <a:gd name="connsiteX2" fmla="*/ 63597 w 1459369"/>
                <a:gd name="connsiteY2" fmla="*/ 921257 h 921757"/>
                <a:gd name="connsiteX3" fmla="*/ 63847 w 1459369"/>
                <a:gd name="connsiteY3" fmla="*/ 921757 h 921757"/>
                <a:gd name="connsiteX4" fmla="*/ 1459369 w 1459369"/>
                <a:gd name="connsiteY4" fmla="*/ 85091 h 921757"/>
                <a:gd name="connsiteX5" fmla="*/ 1392273 w 1459369"/>
                <a:gd name="connsiteY5" fmla="*/ 0 h 92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9369" h="921757">
                  <a:moveTo>
                    <a:pt x="1392273" y="0"/>
                  </a:moveTo>
                  <a:lnTo>
                    <a:pt x="0" y="829419"/>
                  </a:lnTo>
                  <a:lnTo>
                    <a:pt x="63597" y="921257"/>
                  </a:lnTo>
                  <a:lnTo>
                    <a:pt x="63847" y="921757"/>
                  </a:lnTo>
                  <a:lnTo>
                    <a:pt x="1459369" y="85091"/>
                  </a:lnTo>
                  <a:lnTo>
                    <a:pt x="1392273" y="0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C3228EAD-A031-47BE-A6B2-1FF893E21FAD}"/>
                </a:ext>
              </a:extLst>
            </p:cNvPr>
            <p:cNvSpPr/>
            <p:nvPr/>
          </p:nvSpPr>
          <p:spPr>
            <a:xfrm>
              <a:off x="10956421" y="4342900"/>
              <a:ext cx="438935" cy="261395"/>
            </a:xfrm>
            <a:custGeom>
              <a:avLst/>
              <a:gdLst>
                <a:gd name="connsiteX0" fmla="*/ 0 w 438935"/>
                <a:gd name="connsiteY0" fmla="*/ 239280 h 261395"/>
                <a:gd name="connsiteX1" fmla="*/ 18242 w 438935"/>
                <a:gd name="connsiteY1" fmla="*/ 261396 h 261395"/>
                <a:gd name="connsiteX2" fmla="*/ 438935 w 438935"/>
                <a:gd name="connsiteY2" fmla="*/ 21241 h 261395"/>
                <a:gd name="connsiteX3" fmla="*/ 421693 w 438935"/>
                <a:gd name="connsiteY3" fmla="*/ 1125 h 261395"/>
                <a:gd name="connsiteX4" fmla="*/ 421693 w 438935"/>
                <a:gd name="connsiteY4" fmla="*/ 1125 h 261395"/>
                <a:gd name="connsiteX5" fmla="*/ 420943 w 438935"/>
                <a:gd name="connsiteY5" fmla="*/ 0 h 26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935" h="261395">
                  <a:moveTo>
                    <a:pt x="0" y="239280"/>
                  </a:moveTo>
                  <a:lnTo>
                    <a:pt x="18242" y="261396"/>
                  </a:lnTo>
                  <a:lnTo>
                    <a:pt x="438935" y="21241"/>
                  </a:lnTo>
                  <a:lnTo>
                    <a:pt x="421693" y="1125"/>
                  </a:lnTo>
                  <a:lnTo>
                    <a:pt x="421693" y="1125"/>
                  </a:lnTo>
                  <a:lnTo>
                    <a:pt x="420943" y="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7354E27F-0FA9-45F4-9B24-39D4151E0F7C}"/>
                </a:ext>
              </a:extLst>
            </p:cNvPr>
            <p:cNvSpPr/>
            <p:nvPr/>
          </p:nvSpPr>
          <p:spPr>
            <a:xfrm>
              <a:off x="10950549" y="4586053"/>
              <a:ext cx="22240" cy="143942"/>
            </a:xfrm>
            <a:custGeom>
              <a:avLst/>
              <a:gdLst>
                <a:gd name="connsiteX0" fmla="*/ 4623 w 22240"/>
                <a:gd name="connsiteY0" fmla="*/ 0 h 143942"/>
                <a:gd name="connsiteX1" fmla="*/ 0 w 22240"/>
                <a:gd name="connsiteY1" fmla="*/ 122701 h 143942"/>
                <a:gd name="connsiteX2" fmla="*/ 17492 w 22240"/>
                <a:gd name="connsiteY2" fmla="*/ 143942 h 143942"/>
                <a:gd name="connsiteX3" fmla="*/ 22240 w 22240"/>
                <a:gd name="connsiteY3" fmla="*/ 21366 h 143942"/>
                <a:gd name="connsiteX4" fmla="*/ 4623 w 22240"/>
                <a:gd name="connsiteY4" fmla="*/ 0 h 14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40" h="143942">
                  <a:moveTo>
                    <a:pt x="4623" y="0"/>
                  </a:moveTo>
                  <a:lnTo>
                    <a:pt x="0" y="122701"/>
                  </a:lnTo>
                  <a:lnTo>
                    <a:pt x="17492" y="143942"/>
                  </a:lnTo>
                  <a:lnTo>
                    <a:pt x="22240" y="21366"/>
                  </a:lnTo>
                  <a:lnTo>
                    <a:pt x="4623" y="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53CF761F-E8C9-4150-A9AF-8B178845F4FD}"/>
                </a:ext>
              </a:extLst>
            </p:cNvPr>
            <p:cNvSpPr/>
            <p:nvPr/>
          </p:nvSpPr>
          <p:spPr>
            <a:xfrm>
              <a:off x="8130267" y="6018357"/>
              <a:ext cx="317487" cy="192923"/>
            </a:xfrm>
            <a:custGeom>
              <a:avLst/>
              <a:gdLst>
                <a:gd name="connsiteX0" fmla="*/ 317488 w 317487"/>
                <a:gd name="connsiteY0" fmla="*/ 18617 h 192923"/>
                <a:gd name="connsiteX1" fmla="*/ 305743 w 317487"/>
                <a:gd name="connsiteY1" fmla="*/ 375 h 192923"/>
                <a:gd name="connsiteX2" fmla="*/ 305493 w 317487"/>
                <a:gd name="connsiteY2" fmla="*/ 0 h 192923"/>
                <a:gd name="connsiteX3" fmla="*/ 0 w 317487"/>
                <a:gd name="connsiteY3" fmla="*/ 174056 h 192923"/>
                <a:gd name="connsiteX4" fmla="*/ 11995 w 317487"/>
                <a:gd name="connsiteY4" fmla="*/ 192923 h 192923"/>
                <a:gd name="connsiteX5" fmla="*/ 276630 w 317487"/>
                <a:gd name="connsiteY5" fmla="*/ 41858 h 192923"/>
                <a:gd name="connsiteX6" fmla="*/ 312615 w 317487"/>
                <a:gd name="connsiteY6" fmla="*/ 21366 h 192923"/>
                <a:gd name="connsiteX7" fmla="*/ 317488 w 317487"/>
                <a:gd name="connsiteY7" fmla="*/ 18617 h 1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487" h="192923">
                  <a:moveTo>
                    <a:pt x="317488" y="18617"/>
                  </a:moveTo>
                  <a:lnTo>
                    <a:pt x="305743" y="375"/>
                  </a:lnTo>
                  <a:lnTo>
                    <a:pt x="305493" y="0"/>
                  </a:lnTo>
                  <a:lnTo>
                    <a:pt x="0" y="174056"/>
                  </a:lnTo>
                  <a:lnTo>
                    <a:pt x="11995" y="192923"/>
                  </a:lnTo>
                  <a:lnTo>
                    <a:pt x="276630" y="41858"/>
                  </a:lnTo>
                  <a:lnTo>
                    <a:pt x="312615" y="21366"/>
                  </a:lnTo>
                  <a:lnTo>
                    <a:pt x="317488" y="18617"/>
                  </a:lnTo>
                  <a:close/>
                </a:path>
              </a:pathLst>
            </a:custGeom>
            <a:solidFill>
              <a:srgbClr val="F2654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4FD16777-260E-40D8-8F1C-A7EC5A86A1EE}"/>
                </a:ext>
              </a:extLst>
            </p:cNvPr>
            <p:cNvSpPr/>
            <p:nvPr/>
          </p:nvSpPr>
          <p:spPr>
            <a:xfrm>
              <a:off x="8149009" y="6079957"/>
              <a:ext cx="297871" cy="227784"/>
            </a:xfrm>
            <a:custGeom>
              <a:avLst/>
              <a:gdLst>
                <a:gd name="connsiteX0" fmla="*/ 297746 w 297871"/>
                <a:gd name="connsiteY0" fmla="*/ 61226 h 227784"/>
                <a:gd name="connsiteX1" fmla="*/ 297746 w 297871"/>
                <a:gd name="connsiteY1" fmla="*/ 60476 h 227784"/>
                <a:gd name="connsiteX2" fmla="*/ 296372 w 297871"/>
                <a:gd name="connsiteY2" fmla="*/ 46481 h 227784"/>
                <a:gd name="connsiteX3" fmla="*/ 265385 w 297871"/>
                <a:gd name="connsiteY3" fmla="*/ 0 h 227784"/>
                <a:gd name="connsiteX4" fmla="*/ 265385 w 297871"/>
                <a:gd name="connsiteY4" fmla="*/ 0 h 227784"/>
                <a:gd name="connsiteX5" fmla="*/ 0 w 297871"/>
                <a:gd name="connsiteY5" fmla="*/ 151440 h 227784"/>
                <a:gd name="connsiteX6" fmla="*/ 8871 w 297871"/>
                <a:gd name="connsiteY6" fmla="*/ 227784 h 227784"/>
                <a:gd name="connsiteX7" fmla="*/ 297871 w 297871"/>
                <a:gd name="connsiteY7" fmla="*/ 62475 h 227784"/>
                <a:gd name="connsiteX8" fmla="*/ 297746 w 297871"/>
                <a:gd name="connsiteY8" fmla="*/ 61226 h 227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7871" h="227784">
                  <a:moveTo>
                    <a:pt x="297746" y="61226"/>
                  </a:moveTo>
                  <a:cubicBezTo>
                    <a:pt x="297796" y="60976"/>
                    <a:pt x="297796" y="60726"/>
                    <a:pt x="297746" y="60476"/>
                  </a:cubicBezTo>
                  <a:lnTo>
                    <a:pt x="296372" y="46481"/>
                  </a:lnTo>
                  <a:lnTo>
                    <a:pt x="265385" y="0"/>
                  </a:lnTo>
                  <a:lnTo>
                    <a:pt x="265385" y="0"/>
                  </a:lnTo>
                  <a:lnTo>
                    <a:pt x="0" y="151440"/>
                  </a:lnTo>
                  <a:lnTo>
                    <a:pt x="8871" y="227784"/>
                  </a:lnTo>
                  <a:lnTo>
                    <a:pt x="297871" y="62475"/>
                  </a:lnTo>
                  <a:cubicBezTo>
                    <a:pt x="297709" y="62075"/>
                    <a:pt x="297659" y="61650"/>
                    <a:pt x="297746" y="61226"/>
                  </a:cubicBez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CE9A83FD-A700-4462-BA4E-22BFF42B40F2}"/>
                </a:ext>
              </a:extLst>
            </p:cNvPr>
            <p:cNvSpPr/>
            <p:nvPr/>
          </p:nvSpPr>
          <p:spPr>
            <a:xfrm>
              <a:off x="9613876" y="5567662"/>
              <a:ext cx="1502475" cy="996602"/>
            </a:xfrm>
            <a:custGeom>
              <a:avLst/>
              <a:gdLst>
                <a:gd name="connsiteX0" fmla="*/ 0 w 1502475"/>
                <a:gd name="connsiteY0" fmla="*/ 837166 h 996602"/>
                <a:gd name="connsiteX1" fmla="*/ 81465 w 1502475"/>
                <a:gd name="connsiteY1" fmla="*/ 954869 h 996602"/>
                <a:gd name="connsiteX2" fmla="*/ 81465 w 1502475"/>
                <a:gd name="connsiteY2" fmla="*/ 956119 h 996602"/>
                <a:gd name="connsiteX3" fmla="*/ 82339 w 1502475"/>
                <a:gd name="connsiteY3" fmla="*/ 957993 h 996602"/>
                <a:gd name="connsiteX4" fmla="*/ 82339 w 1502475"/>
                <a:gd name="connsiteY4" fmla="*/ 960117 h 996602"/>
                <a:gd name="connsiteX5" fmla="*/ 82339 w 1502475"/>
                <a:gd name="connsiteY5" fmla="*/ 961492 h 996602"/>
                <a:gd name="connsiteX6" fmla="*/ 83339 w 1502475"/>
                <a:gd name="connsiteY6" fmla="*/ 996603 h 996602"/>
                <a:gd name="connsiteX7" fmla="*/ 1502476 w 1502475"/>
                <a:gd name="connsiteY7" fmla="*/ 137195 h 996602"/>
                <a:gd name="connsiteX8" fmla="*/ 1395772 w 1502475"/>
                <a:gd name="connsiteY8" fmla="*/ 0 h 99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475" h="996602">
                  <a:moveTo>
                    <a:pt x="0" y="837166"/>
                  </a:moveTo>
                  <a:lnTo>
                    <a:pt x="81465" y="954869"/>
                  </a:lnTo>
                  <a:cubicBezTo>
                    <a:pt x="81515" y="955282"/>
                    <a:pt x="81515" y="955706"/>
                    <a:pt x="81465" y="956119"/>
                  </a:cubicBezTo>
                  <a:cubicBezTo>
                    <a:pt x="81877" y="956681"/>
                    <a:pt x="82177" y="957318"/>
                    <a:pt x="82339" y="957993"/>
                  </a:cubicBezTo>
                  <a:cubicBezTo>
                    <a:pt x="82414" y="958705"/>
                    <a:pt x="82414" y="959405"/>
                    <a:pt x="82339" y="960117"/>
                  </a:cubicBezTo>
                  <a:cubicBezTo>
                    <a:pt x="82339" y="960117"/>
                    <a:pt x="82339" y="960992"/>
                    <a:pt x="82339" y="961492"/>
                  </a:cubicBezTo>
                  <a:lnTo>
                    <a:pt x="83339" y="996603"/>
                  </a:lnTo>
                  <a:lnTo>
                    <a:pt x="1502476" y="137195"/>
                  </a:lnTo>
                  <a:lnTo>
                    <a:pt x="1395772" y="0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9BAAE155-22BF-436B-AC49-25C51626D414}"/>
                </a:ext>
              </a:extLst>
            </p:cNvPr>
            <p:cNvSpPr/>
            <p:nvPr/>
          </p:nvSpPr>
          <p:spPr>
            <a:xfrm>
              <a:off x="8160879" y="6174669"/>
              <a:ext cx="369465" cy="281137"/>
            </a:xfrm>
            <a:custGeom>
              <a:avLst/>
              <a:gdLst>
                <a:gd name="connsiteX0" fmla="*/ 369465 w 369465"/>
                <a:gd name="connsiteY0" fmla="*/ 98086 h 281137"/>
                <a:gd name="connsiteX1" fmla="*/ 306118 w 369465"/>
                <a:gd name="connsiteY1" fmla="*/ 0 h 281137"/>
                <a:gd name="connsiteX2" fmla="*/ 306118 w 369465"/>
                <a:gd name="connsiteY2" fmla="*/ 0 h 281137"/>
                <a:gd name="connsiteX3" fmla="*/ 2249 w 369465"/>
                <a:gd name="connsiteY3" fmla="*/ 174930 h 281137"/>
                <a:gd name="connsiteX4" fmla="*/ 2249 w 369465"/>
                <a:gd name="connsiteY4" fmla="*/ 176805 h 281137"/>
                <a:gd name="connsiteX5" fmla="*/ 2249 w 369465"/>
                <a:gd name="connsiteY5" fmla="*/ 179054 h 281137"/>
                <a:gd name="connsiteX6" fmla="*/ 2249 w 369465"/>
                <a:gd name="connsiteY6" fmla="*/ 181053 h 281137"/>
                <a:gd name="connsiteX7" fmla="*/ 1499 w 369465"/>
                <a:gd name="connsiteY7" fmla="*/ 182802 h 281137"/>
                <a:gd name="connsiteX8" fmla="*/ 625 w 369465"/>
                <a:gd name="connsiteY8" fmla="*/ 184676 h 281137"/>
                <a:gd name="connsiteX9" fmla="*/ 0 w 369465"/>
                <a:gd name="connsiteY9" fmla="*/ 185426 h 281137"/>
                <a:gd name="connsiteX10" fmla="*/ 999 w 369465"/>
                <a:gd name="connsiteY10" fmla="*/ 193673 h 281137"/>
                <a:gd name="connsiteX11" fmla="*/ 55351 w 369465"/>
                <a:gd name="connsiteY11" fmla="*/ 281138 h 281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465" h="281137">
                  <a:moveTo>
                    <a:pt x="369465" y="98086"/>
                  </a:moveTo>
                  <a:lnTo>
                    <a:pt x="306118" y="0"/>
                  </a:lnTo>
                  <a:lnTo>
                    <a:pt x="306118" y="0"/>
                  </a:lnTo>
                  <a:lnTo>
                    <a:pt x="2249" y="174930"/>
                  </a:lnTo>
                  <a:lnTo>
                    <a:pt x="2249" y="176805"/>
                  </a:lnTo>
                  <a:cubicBezTo>
                    <a:pt x="2311" y="177554"/>
                    <a:pt x="2311" y="178304"/>
                    <a:pt x="2249" y="179054"/>
                  </a:cubicBezTo>
                  <a:cubicBezTo>
                    <a:pt x="2311" y="179716"/>
                    <a:pt x="2311" y="180391"/>
                    <a:pt x="2249" y="181053"/>
                  </a:cubicBezTo>
                  <a:cubicBezTo>
                    <a:pt x="2049" y="181653"/>
                    <a:pt x="1799" y="182240"/>
                    <a:pt x="1499" y="182802"/>
                  </a:cubicBezTo>
                  <a:cubicBezTo>
                    <a:pt x="1262" y="183452"/>
                    <a:pt x="962" y="184077"/>
                    <a:pt x="625" y="184676"/>
                  </a:cubicBezTo>
                  <a:lnTo>
                    <a:pt x="0" y="185426"/>
                  </a:lnTo>
                  <a:lnTo>
                    <a:pt x="999" y="193673"/>
                  </a:lnTo>
                  <a:lnTo>
                    <a:pt x="55351" y="281138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4FC9D847-0F9E-4D2C-A86F-65973F2F916C}"/>
                </a:ext>
              </a:extLst>
            </p:cNvPr>
            <p:cNvSpPr/>
            <p:nvPr/>
          </p:nvSpPr>
          <p:spPr>
            <a:xfrm>
              <a:off x="8142512" y="6329858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E634E78F-0976-4C2E-827A-03CCB2B9655E}"/>
                </a:ext>
              </a:extLst>
            </p:cNvPr>
            <p:cNvSpPr/>
            <p:nvPr/>
          </p:nvSpPr>
          <p:spPr>
            <a:xfrm>
              <a:off x="8158630" y="6145931"/>
              <a:ext cx="306242" cy="199420"/>
            </a:xfrm>
            <a:custGeom>
              <a:avLst/>
              <a:gdLst>
                <a:gd name="connsiteX0" fmla="*/ 289750 w 306242"/>
                <a:gd name="connsiteY0" fmla="*/ 0 h 199420"/>
                <a:gd name="connsiteX1" fmla="*/ 289750 w 306242"/>
                <a:gd name="connsiteY1" fmla="*/ 0 h 199420"/>
                <a:gd name="connsiteX2" fmla="*/ 0 w 306242"/>
                <a:gd name="connsiteY2" fmla="*/ 166059 h 199420"/>
                <a:gd name="connsiteX3" fmla="*/ 3873 w 306242"/>
                <a:gd name="connsiteY3" fmla="*/ 199420 h 199420"/>
                <a:gd name="connsiteX4" fmla="*/ 306243 w 306242"/>
                <a:gd name="connsiteY4" fmla="*/ 25740 h 19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242" h="199420">
                  <a:moveTo>
                    <a:pt x="289750" y="0"/>
                  </a:moveTo>
                  <a:lnTo>
                    <a:pt x="289750" y="0"/>
                  </a:lnTo>
                  <a:lnTo>
                    <a:pt x="0" y="166059"/>
                  </a:lnTo>
                  <a:lnTo>
                    <a:pt x="3873" y="199420"/>
                  </a:lnTo>
                  <a:lnTo>
                    <a:pt x="306243" y="2574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BF3C4A03-8287-4CE6-9EB2-FFBAF29DDA7F}"/>
                </a:ext>
              </a:extLst>
            </p:cNvPr>
            <p:cNvSpPr/>
            <p:nvPr/>
          </p:nvSpPr>
          <p:spPr>
            <a:xfrm>
              <a:off x="8031435" y="6057341"/>
              <a:ext cx="92085" cy="243902"/>
            </a:xfrm>
            <a:custGeom>
              <a:avLst/>
              <a:gdLst>
                <a:gd name="connsiteX0" fmla="*/ 80715 w 92085"/>
                <a:gd name="connsiteY0" fmla="*/ 138320 h 243902"/>
                <a:gd name="connsiteX1" fmla="*/ 80715 w 92085"/>
                <a:gd name="connsiteY1" fmla="*/ 136071 h 243902"/>
                <a:gd name="connsiteX2" fmla="*/ 80715 w 92085"/>
                <a:gd name="connsiteY2" fmla="*/ 134072 h 243902"/>
                <a:gd name="connsiteX3" fmla="*/ 81465 w 92085"/>
                <a:gd name="connsiteY3" fmla="*/ 132322 h 243902"/>
                <a:gd name="connsiteX4" fmla="*/ 82339 w 92085"/>
                <a:gd name="connsiteY4" fmla="*/ 130948 h 243902"/>
                <a:gd name="connsiteX5" fmla="*/ 0 w 92085"/>
                <a:gd name="connsiteY5" fmla="*/ 0 h 243902"/>
                <a:gd name="connsiteX6" fmla="*/ 1999 w 92085"/>
                <a:gd name="connsiteY6" fmla="*/ 16743 h 243902"/>
                <a:gd name="connsiteX7" fmla="*/ 12619 w 92085"/>
                <a:gd name="connsiteY7" fmla="*/ 104208 h 243902"/>
                <a:gd name="connsiteX8" fmla="*/ 14494 w 92085"/>
                <a:gd name="connsiteY8" fmla="*/ 119827 h 243902"/>
                <a:gd name="connsiteX9" fmla="*/ 92085 w 92085"/>
                <a:gd name="connsiteY9" fmla="*/ 243903 h 243902"/>
                <a:gd name="connsiteX10" fmla="*/ 79591 w 92085"/>
                <a:gd name="connsiteY10" fmla="*/ 140194 h 243902"/>
                <a:gd name="connsiteX11" fmla="*/ 80715 w 92085"/>
                <a:gd name="connsiteY11" fmla="*/ 138320 h 24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085" h="243902">
                  <a:moveTo>
                    <a:pt x="80715" y="138320"/>
                  </a:moveTo>
                  <a:cubicBezTo>
                    <a:pt x="80652" y="137570"/>
                    <a:pt x="80652" y="136821"/>
                    <a:pt x="80715" y="136071"/>
                  </a:cubicBezTo>
                  <a:cubicBezTo>
                    <a:pt x="80715" y="135446"/>
                    <a:pt x="80715" y="134821"/>
                    <a:pt x="80715" y="134072"/>
                  </a:cubicBezTo>
                  <a:lnTo>
                    <a:pt x="81465" y="132322"/>
                  </a:lnTo>
                  <a:lnTo>
                    <a:pt x="82339" y="130948"/>
                  </a:lnTo>
                  <a:lnTo>
                    <a:pt x="0" y="0"/>
                  </a:lnTo>
                  <a:lnTo>
                    <a:pt x="1999" y="16743"/>
                  </a:lnTo>
                  <a:lnTo>
                    <a:pt x="12619" y="104208"/>
                  </a:lnTo>
                  <a:lnTo>
                    <a:pt x="14494" y="119827"/>
                  </a:lnTo>
                  <a:lnTo>
                    <a:pt x="92085" y="243903"/>
                  </a:lnTo>
                  <a:lnTo>
                    <a:pt x="79591" y="140194"/>
                  </a:lnTo>
                  <a:cubicBezTo>
                    <a:pt x="79828" y="139494"/>
                    <a:pt x="80215" y="138857"/>
                    <a:pt x="80715" y="13832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0B68DA30-6E28-46D6-BC51-0DFA0CC7D028}"/>
                </a:ext>
              </a:extLst>
            </p:cNvPr>
            <p:cNvSpPr/>
            <p:nvPr/>
          </p:nvSpPr>
          <p:spPr>
            <a:xfrm>
              <a:off x="8047678" y="6184666"/>
              <a:ext cx="150435" cy="687225"/>
            </a:xfrm>
            <a:custGeom>
              <a:avLst/>
              <a:gdLst>
                <a:gd name="connsiteX0" fmla="*/ 79341 w 150435"/>
                <a:gd name="connsiteY0" fmla="*/ 139319 h 687225"/>
                <a:gd name="connsiteX1" fmla="*/ 77592 w 150435"/>
                <a:gd name="connsiteY1" fmla="*/ 123950 h 687225"/>
                <a:gd name="connsiteX2" fmla="*/ 0 w 150435"/>
                <a:gd name="connsiteY2" fmla="*/ 0 h 687225"/>
                <a:gd name="connsiteX3" fmla="*/ 20491 w 150435"/>
                <a:gd name="connsiteY3" fmla="*/ 170182 h 687225"/>
                <a:gd name="connsiteX4" fmla="*/ 82964 w 150435"/>
                <a:gd name="connsiteY4" fmla="*/ 687226 h 687225"/>
                <a:gd name="connsiteX5" fmla="*/ 150435 w 150435"/>
                <a:gd name="connsiteY5" fmla="*/ 687226 h 687225"/>
                <a:gd name="connsiteX6" fmla="*/ 87962 w 150435"/>
                <a:gd name="connsiteY6" fmla="*/ 148066 h 687225"/>
                <a:gd name="connsiteX7" fmla="*/ 79341 w 150435"/>
                <a:gd name="connsiteY7" fmla="*/ 139319 h 68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435" h="687225">
                  <a:moveTo>
                    <a:pt x="79341" y="139319"/>
                  </a:moveTo>
                  <a:lnTo>
                    <a:pt x="77592" y="123950"/>
                  </a:lnTo>
                  <a:lnTo>
                    <a:pt x="0" y="0"/>
                  </a:lnTo>
                  <a:lnTo>
                    <a:pt x="20491" y="170182"/>
                  </a:lnTo>
                  <a:lnTo>
                    <a:pt x="82964" y="687226"/>
                  </a:lnTo>
                  <a:lnTo>
                    <a:pt x="150435" y="687226"/>
                  </a:lnTo>
                  <a:lnTo>
                    <a:pt x="87962" y="148066"/>
                  </a:lnTo>
                  <a:cubicBezTo>
                    <a:pt x="83339" y="147653"/>
                    <a:pt x="79691" y="143955"/>
                    <a:pt x="79341" y="139319"/>
                  </a:cubicBez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CA031667-4B90-4107-BFBB-B25137DA938A}"/>
                </a:ext>
              </a:extLst>
            </p:cNvPr>
            <p:cNvSpPr/>
            <p:nvPr/>
          </p:nvSpPr>
          <p:spPr>
            <a:xfrm>
              <a:off x="8417893" y="6065713"/>
              <a:ext cx="26613" cy="53353"/>
            </a:xfrm>
            <a:custGeom>
              <a:avLst/>
              <a:gdLst>
                <a:gd name="connsiteX0" fmla="*/ 26614 w 26613"/>
                <a:gd name="connsiteY0" fmla="*/ 53354 h 53353"/>
                <a:gd name="connsiteX1" fmla="*/ 21366 w 26613"/>
                <a:gd name="connsiteY1" fmla="*/ 0 h 53353"/>
                <a:gd name="connsiteX2" fmla="*/ 0 w 26613"/>
                <a:gd name="connsiteY2" fmla="*/ 12245 h 53353"/>
                <a:gd name="connsiteX3" fmla="*/ 26614 w 26613"/>
                <a:gd name="connsiteY3" fmla="*/ 53354 h 5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3" h="53353">
                  <a:moveTo>
                    <a:pt x="26614" y="53354"/>
                  </a:moveTo>
                  <a:lnTo>
                    <a:pt x="21366" y="0"/>
                  </a:lnTo>
                  <a:lnTo>
                    <a:pt x="0" y="12245"/>
                  </a:lnTo>
                  <a:lnTo>
                    <a:pt x="26614" y="53354"/>
                  </a:lnTo>
                  <a:close/>
                </a:path>
              </a:pathLst>
            </a:custGeom>
            <a:solidFill>
              <a:schemeClr val="accent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D5D005EB-EDED-46E9-986B-ABD756A4CD3A}"/>
                </a:ext>
              </a:extLst>
            </p:cNvPr>
            <p:cNvSpPr/>
            <p:nvPr/>
          </p:nvSpPr>
          <p:spPr>
            <a:xfrm>
              <a:off x="8030186" y="5868292"/>
              <a:ext cx="402950" cy="321621"/>
            </a:xfrm>
            <a:custGeom>
              <a:avLst/>
              <a:gdLst>
                <a:gd name="connsiteX0" fmla="*/ 370090 w 402950"/>
                <a:gd name="connsiteY0" fmla="*/ 95462 h 321621"/>
                <a:gd name="connsiteX1" fmla="*/ 307617 w 402950"/>
                <a:gd name="connsiteY1" fmla="*/ 0 h 321621"/>
                <a:gd name="connsiteX2" fmla="*/ 250892 w 402950"/>
                <a:gd name="connsiteY2" fmla="*/ 31987 h 321621"/>
                <a:gd name="connsiteX3" fmla="*/ 245769 w 402950"/>
                <a:gd name="connsiteY3" fmla="*/ 34736 h 321621"/>
                <a:gd name="connsiteX4" fmla="*/ 245769 w 402950"/>
                <a:gd name="connsiteY4" fmla="*/ 34736 h 321621"/>
                <a:gd name="connsiteX5" fmla="*/ 88462 w 402950"/>
                <a:gd name="connsiteY5" fmla="*/ 124201 h 321621"/>
                <a:gd name="connsiteX6" fmla="*/ 0 w 402950"/>
                <a:gd name="connsiteY6" fmla="*/ 174181 h 321621"/>
                <a:gd name="connsiteX7" fmla="*/ 1000 w 402950"/>
                <a:gd name="connsiteY7" fmla="*/ 181678 h 321621"/>
                <a:gd name="connsiteX8" fmla="*/ 86837 w 402950"/>
                <a:gd name="connsiteY8" fmla="*/ 318248 h 321621"/>
                <a:gd name="connsiteX9" fmla="*/ 87462 w 402950"/>
                <a:gd name="connsiteY9" fmla="*/ 318248 h 321621"/>
                <a:gd name="connsiteX10" fmla="*/ 89087 w 402950"/>
                <a:gd name="connsiteY10" fmla="*/ 318248 h 321621"/>
                <a:gd name="connsiteX11" fmla="*/ 89087 w 402950"/>
                <a:gd name="connsiteY11" fmla="*/ 318248 h 321621"/>
                <a:gd name="connsiteX12" fmla="*/ 92085 w 402950"/>
                <a:gd name="connsiteY12" fmla="*/ 318248 h 321621"/>
                <a:gd name="connsiteX13" fmla="*/ 93585 w 402950"/>
                <a:gd name="connsiteY13" fmla="*/ 318248 h 321621"/>
                <a:gd name="connsiteX14" fmla="*/ 95209 w 402950"/>
                <a:gd name="connsiteY14" fmla="*/ 319248 h 321621"/>
                <a:gd name="connsiteX15" fmla="*/ 96583 w 402950"/>
                <a:gd name="connsiteY15" fmla="*/ 320622 h 321621"/>
                <a:gd name="connsiteX16" fmla="*/ 97458 w 402950"/>
                <a:gd name="connsiteY16" fmla="*/ 321622 h 321621"/>
                <a:gd name="connsiteX17" fmla="*/ 97458 w 402950"/>
                <a:gd name="connsiteY17" fmla="*/ 321622 h 321621"/>
                <a:gd name="connsiteX18" fmla="*/ 402951 w 402950"/>
                <a:gd name="connsiteY18" fmla="*/ 147566 h 321621"/>
                <a:gd name="connsiteX19" fmla="*/ 402326 w 402950"/>
                <a:gd name="connsiteY19" fmla="*/ 146691 h 321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2950" h="321621">
                  <a:moveTo>
                    <a:pt x="370090" y="95462"/>
                  </a:moveTo>
                  <a:lnTo>
                    <a:pt x="307617" y="0"/>
                  </a:lnTo>
                  <a:lnTo>
                    <a:pt x="250892" y="31987"/>
                  </a:lnTo>
                  <a:lnTo>
                    <a:pt x="245769" y="34736"/>
                  </a:lnTo>
                  <a:lnTo>
                    <a:pt x="245769" y="34736"/>
                  </a:lnTo>
                  <a:lnTo>
                    <a:pt x="88462" y="124201"/>
                  </a:lnTo>
                  <a:lnTo>
                    <a:pt x="0" y="174181"/>
                  </a:lnTo>
                  <a:lnTo>
                    <a:pt x="1000" y="181678"/>
                  </a:lnTo>
                  <a:lnTo>
                    <a:pt x="86837" y="318248"/>
                  </a:lnTo>
                  <a:lnTo>
                    <a:pt x="87462" y="318248"/>
                  </a:lnTo>
                  <a:lnTo>
                    <a:pt x="89087" y="318248"/>
                  </a:lnTo>
                  <a:lnTo>
                    <a:pt x="89087" y="318248"/>
                  </a:lnTo>
                  <a:lnTo>
                    <a:pt x="92085" y="318248"/>
                  </a:lnTo>
                  <a:lnTo>
                    <a:pt x="93585" y="318248"/>
                  </a:lnTo>
                  <a:cubicBezTo>
                    <a:pt x="94197" y="318461"/>
                    <a:pt x="94746" y="318798"/>
                    <a:pt x="95209" y="319248"/>
                  </a:cubicBezTo>
                  <a:lnTo>
                    <a:pt x="96583" y="320622"/>
                  </a:lnTo>
                  <a:lnTo>
                    <a:pt x="97458" y="321622"/>
                  </a:lnTo>
                  <a:lnTo>
                    <a:pt x="97458" y="321622"/>
                  </a:lnTo>
                  <a:lnTo>
                    <a:pt x="402951" y="147566"/>
                  </a:lnTo>
                  <a:lnTo>
                    <a:pt x="402326" y="146691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B249528B-EB7F-4FD2-B09B-2F0C8C0D1AF2}"/>
                </a:ext>
              </a:extLst>
            </p:cNvPr>
            <p:cNvSpPr/>
            <p:nvPr/>
          </p:nvSpPr>
          <p:spPr>
            <a:xfrm>
              <a:off x="10288585" y="1687084"/>
              <a:ext cx="390456" cy="286885"/>
            </a:xfrm>
            <a:custGeom>
              <a:avLst/>
              <a:gdLst>
                <a:gd name="connsiteX0" fmla="*/ 390456 w 390456"/>
                <a:gd name="connsiteY0" fmla="*/ 178179 h 286885"/>
                <a:gd name="connsiteX1" fmla="*/ 223903 w 390456"/>
                <a:gd name="connsiteY1" fmla="*/ 1874 h 286885"/>
                <a:gd name="connsiteX2" fmla="*/ 223903 w 390456"/>
                <a:gd name="connsiteY2" fmla="*/ 1874 h 286885"/>
                <a:gd name="connsiteX3" fmla="*/ 222779 w 390456"/>
                <a:gd name="connsiteY3" fmla="*/ 0 h 286885"/>
                <a:gd name="connsiteX4" fmla="*/ 222779 w 390456"/>
                <a:gd name="connsiteY4" fmla="*/ 0 h 286885"/>
                <a:gd name="connsiteX5" fmla="*/ 0 w 390456"/>
                <a:gd name="connsiteY5" fmla="*/ 105958 h 286885"/>
                <a:gd name="connsiteX6" fmla="*/ 167178 w 390456"/>
                <a:gd name="connsiteY6" fmla="*/ 286886 h 28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456" h="286885">
                  <a:moveTo>
                    <a:pt x="390456" y="178179"/>
                  </a:moveTo>
                  <a:lnTo>
                    <a:pt x="223903" y="1874"/>
                  </a:lnTo>
                  <a:lnTo>
                    <a:pt x="223903" y="1874"/>
                  </a:lnTo>
                  <a:cubicBezTo>
                    <a:pt x="223478" y="1283"/>
                    <a:pt x="223103" y="656"/>
                    <a:pt x="222779" y="0"/>
                  </a:cubicBezTo>
                  <a:lnTo>
                    <a:pt x="222779" y="0"/>
                  </a:lnTo>
                  <a:lnTo>
                    <a:pt x="0" y="105958"/>
                  </a:lnTo>
                  <a:lnTo>
                    <a:pt x="167178" y="28688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D19E1682-EACD-4DCF-A7F0-053B8F6A4EE7}"/>
                </a:ext>
              </a:extLst>
            </p:cNvPr>
            <p:cNvSpPr/>
            <p:nvPr/>
          </p:nvSpPr>
          <p:spPr>
            <a:xfrm>
              <a:off x="5872368" y="4136732"/>
              <a:ext cx="393330" cy="1036711"/>
            </a:xfrm>
            <a:custGeom>
              <a:avLst/>
              <a:gdLst>
                <a:gd name="connsiteX0" fmla="*/ 0 w 393330"/>
                <a:gd name="connsiteY0" fmla="*/ 96961 h 1036711"/>
                <a:gd name="connsiteX1" fmla="*/ 204911 w 393330"/>
                <a:gd name="connsiteY1" fmla="*/ 1036712 h 1036711"/>
                <a:gd name="connsiteX2" fmla="*/ 393330 w 393330"/>
                <a:gd name="connsiteY2" fmla="*/ 939875 h 1036711"/>
                <a:gd name="connsiteX3" fmla="*/ 327858 w 393330"/>
                <a:gd name="connsiteY3" fmla="*/ 622876 h 1036711"/>
                <a:gd name="connsiteX4" fmla="*/ 199289 w 393330"/>
                <a:gd name="connsiteY4" fmla="*/ 0 h 1036711"/>
                <a:gd name="connsiteX5" fmla="*/ 0 w 393330"/>
                <a:gd name="connsiteY5" fmla="*/ 96961 h 103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330" h="1036711">
                  <a:moveTo>
                    <a:pt x="0" y="96961"/>
                  </a:moveTo>
                  <a:lnTo>
                    <a:pt x="204911" y="1036712"/>
                  </a:lnTo>
                  <a:lnTo>
                    <a:pt x="393330" y="939875"/>
                  </a:lnTo>
                  <a:lnTo>
                    <a:pt x="327858" y="622876"/>
                  </a:lnTo>
                  <a:lnTo>
                    <a:pt x="199289" y="0"/>
                  </a:lnTo>
                  <a:lnTo>
                    <a:pt x="0" y="96961"/>
                  </a:lnTo>
                  <a:close/>
                </a:path>
              </a:pathLst>
            </a:custGeom>
            <a:solidFill>
              <a:schemeClr val="accent4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EFE25209-2E55-4E7B-A607-8C039267849C}"/>
                </a:ext>
              </a:extLst>
            </p:cNvPr>
            <p:cNvSpPr/>
            <p:nvPr/>
          </p:nvSpPr>
          <p:spPr>
            <a:xfrm>
              <a:off x="6080153" y="5186564"/>
              <a:ext cx="941842" cy="1685702"/>
            </a:xfrm>
            <a:custGeom>
              <a:avLst/>
              <a:gdLst>
                <a:gd name="connsiteX0" fmla="*/ 86463 w 941842"/>
                <a:gd name="connsiteY0" fmla="*/ 396592 h 1685702"/>
                <a:gd name="connsiteX1" fmla="*/ 98208 w 941842"/>
                <a:gd name="connsiteY1" fmla="*/ 418083 h 1685702"/>
                <a:gd name="connsiteX2" fmla="*/ 797405 w 941842"/>
                <a:gd name="connsiteY2" fmla="*/ 1685703 h 1685702"/>
                <a:gd name="connsiteX3" fmla="*/ 941843 w 941842"/>
                <a:gd name="connsiteY3" fmla="*/ 1685703 h 1685702"/>
                <a:gd name="connsiteX4" fmla="*/ 0 w 941842"/>
                <a:gd name="connsiteY4" fmla="*/ 0 h 1685702"/>
                <a:gd name="connsiteX5" fmla="*/ 86463 w 941842"/>
                <a:gd name="connsiteY5" fmla="*/ 396592 h 1685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1842" h="1685702">
                  <a:moveTo>
                    <a:pt x="86463" y="396592"/>
                  </a:moveTo>
                  <a:lnTo>
                    <a:pt x="98208" y="418083"/>
                  </a:lnTo>
                  <a:lnTo>
                    <a:pt x="797405" y="1685703"/>
                  </a:lnTo>
                  <a:lnTo>
                    <a:pt x="941843" y="1685703"/>
                  </a:lnTo>
                  <a:lnTo>
                    <a:pt x="0" y="0"/>
                  </a:lnTo>
                  <a:lnTo>
                    <a:pt x="86463" y="39659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ECAFFBEA-8062-48F1-96BC-D8C8F0D67396}"/>
                </a:ext>
              </a:extLst>
            </p:cNvPr>
            <p:cNvSpPr/>
            <p:nvPr/>
          </p:nvSpPr>
          <p:spPr>
            <a:xfrm>
              <a:off x="6078529" y="5080356"/>
              <a:ext cx="1212601" cy="1792160"/>
            </a:xfrm>
            <a:custGeom>
              <a:avLst/>
              <a:gdLst>
                <a:gd name="connsiteX0" fmla="*/ 188419 w 1212601"/>
                <a:gd name="connsiteY0" fmla="*/ 0 h 1792160"/>
                <a:gd name="connsiteX1" fmla="*/ 0 w 1212601"/>
                <a:gd name="connsiteY1" fmla="*/ 96836 h 1792160"/>
                <a:gd name="connsiteX2" fmla="*/ 947341 w 1212601"/>
                <a:gd name="connsiteY2" fmla="*/ 1792160 h 1792160"/>
                <a:gd name="connsiteX3" fmla="*/ 1212601 w 1212601"/>
                <a:gd name="connsiteY3" fmla="*/ 1792160 h 1792160"/>
                <a:gd name="connsiteX4" fmla="*/ 188544 w 1212601"/>
                <a:gd name="connsiteY4" fmla="*/ 0 h 1792160"/>
                <a:gd name="connsiteX5" fmla="*/ 188419 w 1212601"/>
                <a:gd name="connsiteY5" fmla="*/ 0 h 179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2601" h="1792160">
                  <a:moveTo>
                    <a:pt x="188419" y="0"/>
                  </a:moveTo>
                  <a:lnTo>
                    <a:pt x="0" y="96836"/>
                  </a:lnTo>
                  <a:lnTo>
                    <a:pt x="947341" y="1792160"/>
                  </a:lnTo>
                  <a:lnTo>
                    <a:pt x="1212601" y="1792160"/>
                  </a:lnTo>
                  <a:lnTo>
                    <a:pt x="188544" y="0"/>
                  </a:lnTo>
                  <a:cubicBezTo>
                    <a:pt x="188544" y="0"/>
                    <a:pt x="188544" y="0"/>
                    <a:pt x="188419" y="0"/>
                  </a:cubicBez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7CA1E061-46B8-4869-88E9-14593A0FCD93}"/>
                </a:ext>
              </a:extLst>
            </p:cNvPr>
            <p:cNvSpPr/>
            <p:nvPr/>
          </p:nvSpPr>
          <p:spPr>
            <a:xfrm>
              <a:off x="9170193" y="2546991"/>
              <a:ext cx="94959" cy="76719"/>
            </a:xfrm>
            <a:custGeom>
              <a:avLst/>
              <a:gdLst>
                <a:gd name="connsiteX0" fmla="*/ 94959 w 94959"/>
                <a:gd name="connsiteY0" fmla="*/ 50855 h 76719"/>
                <a:gd name="connsiteX1" fmla="*/ 53102 w 94959"/>
                <a:gd name="connsiteY1" fmla="*/ 0 h 76719"/>
                <a:gd name="connsiteX2" fmla="*/ 51478 w 94959"/>
                <a:gd name="connsiteY2" fmla="*/ 1374 h 76719"/>
                <a:gd name="connsiteX3" fmla="*/ 44731 w 94959"/>
                <a:gd name="connsiteY3" fmla="*/ 4623 h 76719"/>
                <a:gd name="connsiteX4" fmla="*/ 0 w 94959"/>
                <a:gd name="connsiteY4" fmla="*/ 26364 h 76719"/>
                <a:gd name="connsiteX5" fmla="*/ 39983 w 94959"/>
                <a:gd name="connsiteY5" fmla="*/ 75220 h 76719"/>
                <a:gd name="connsiteX6" fmla="*/ 39983 w 94959"/>
                <a:gd name="connsiteY6" fmla="*/ 75220 h 76719"/>
                <a:gd name="connsiteX7" fmla="*/ 40858 w 94959"/>
                <a:gd name="connsiteY7" fmla="*/ 76719 h 76719"/>
                <a:gd name="connsiteX8" fmla="*/ 40858 w 94959"/>
                <a:gd name="connsiteY8" fmla="*/ 76719 h 7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959" h="76719">
                  <a:moveTo>
                    <a:pt x="94959" y="50855"/>
                  </a:moveTo>
                  <a:lnTo>
                    <a:pt x="53102" y="0"/>
                  </a:lnTo>
                  <a:cubicBezTo>
                    <a:pt x="52615" y="525"/>
                    <a:pt x="52077" y="987"/>
                    <a:pt x="51478" y="1374"/>
                  </a:cubicBezTo>
                  <a:lnTo>
                    <a:pt x="44731" y="4623"/>
                  </a:lnTo>
                  <a:lnTo>
                    <a:pt x="0" y="26364"/>
                  </a:lnTo>
                  <a:lnTo>
                    <a:pt x="39983" y="75220"/>
                  </a:lnTo>
                  <a:lnTo>
                    <a:pt x="39983" y="75220"/>
                  </a:lnTo>
                  <a:cubicBezTo>
                    <a:pt x="40345" y="75670"/>
                    <a:pt x="40645" y="76182"/>
                    <a:pt x="40858" y="76719"/>
                  </a:cubicBezTo>
                  <a:lnTo>
                    <a:pt x="40858" y="76719"/>
                  </a:lnTo>
                  <a:close/>
                </a:path>
              </a:pathLst>
            </a:custGeom>
            <a:solidFill>
              <a:srgbClr val="F4F5F3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5BA419EC-CB25-49FB-A0E0-0B3F8FEFBD09}"/>
                </a:ext>
              </a:extLst>
            </p:cNvPr>
            <p:cNvSpPr/>
            <p:nvPr/>
          </p:nvSpPr>
          <p:spPr>
            <a:xfrm>
              <a:off x="9763811" y="1756681"/>
              <a:ext cx="428189" cy="252149"/>
            </a:xfrm>
            <a:custGeom>
              <a:avLst/>
              <a:gdLst>
                <a:gd name="connsiteX0" fmla="*/ 0 w 428189"/>
                <a:gd name="connsiteY0" fmla="*/ 203919 h 252149"/>
                <a:gd name="connsiteX1" fmla="*/ 42732 w 428189"/>
                <a:gd name="connsiteY1" fmla="*/ 252149 h 252149"/>
                <a:gd name="connsiteX2" fmla="*/ 428190 w 428189"/>
                <a:gd name="connsiteY2" fmla="*/ 67723 h 252149"/>
                <a:gd name="connsiteX3" fmla="*/ 428190 w 428189"/>
                <a:gd name="connsiteY3" fmla="*/ 65724 h 252149"/>
                <a:gd name="connsiteX4" fmla="*/ 428190 w 428189"/>
                <a:gd name="connsiteY4" fmla="*/ 0 h 252149"/>
                <a:gd name="connsiteX5" fmla="*/ 0 w 428189"/>
                <a:gd name="connsiteY5" fmla="*/ 203419 h 252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189" h="252149">
                  <a:moveTo>
                    <a:pt x="0" y="203919"/>
                  </a:moveTo>
                  <a:lnTo>
                    <a:pt x="42732" y="252149"/>
                  </a:lnTo>
                  <a:lnTo>
                    <a:pt x="428190" y="67723"/>
                  </a:lnTo>
                  <a:cubicBezTo>
                    <a:pt x="428115" y="67061"/>
                    <a:pt x="428115" y="66386"/>
                    <a:pt x="428190" y="65724"/>
                  </a:cubicBezTo>
                  <a:lnTo>
                    <a:pt x="428190" y="0"/>
                  </a:lnTo>
                  <a:lnTo>
                    <a:pt x="0" y="203419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F0E6C4B0-4CA5-416A-A97A-0968A9B82851}"/>
                </a:ext>
              </a:extLst>
            </p:cNvPr>
            <p:cNvSpPr/>
            <p:nvPr/>
          </p:nvSpPr>
          <p:spPr>
            <a:xfrm>
              <a:off x="9763811" y="1965973"/>
              <a:ext cx="46105" cy="362855"/>
            </a:xfrm>
            <a:custGeom>
              <a:avLst/>
              <a:gdLst>
                <a:gd name="connsiteX0" fmla="*/ 5998 w 46105"/>
                <a:gd name="connsiteY0" fmla="*/ 296882 h 362855"/>
                <a:gd name="connsiteX1" fmla="*/ 5998 w 46105"/>
                <a:gd name="connsiteY1" fmla="*/ 308627 h 362855"/>
                <a:gd name="connsiteX2" fmla="*/ 4373 w 46105"/>
                <a:gd name="connsiteY2" fmla="*/ 314750 h 362855"/>
                <a:gd name="connsiteX3" fmla="*/ 46105 w 46105"/>
                <a:gd name="connsiteY3" fmla="*/ 362855 h 362855"/>
                <a:gd name="connsiteX4" fmla="*/ 40233 w 46105"/>
                <a:gd name="connsiteY4" fmla="*/ 45982 h 362855"/>
                <a:gd name="connsiteX5" fmla="*/ 0 w 46105"/>
                <a:gd name="connsiteY5" fmla="*/ 0 h 362855"/>
                <a:gd name="connsiteX6" fmla="*/ 6122 w 46105"/>
                <a:gd name="connsiteY6" fmla="*/ 296382 h 362855"/>
                <a:gd name="connsiteX7" fmla="*/ 6122 w 46105"/>
                <a:gd name="connsiteY7" fmla="*/ 296382 h 36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105" h="362855">
                  <a:moveTo>
                    <a:pt x="5998" y="296882"/>
                  </a:moveTo>
                  <a:lnTo>
                    <a:pt x="5998" y="308627"/>
                  </a:lnTo>
                  <a:cubicBezTo>
                    <a:pt x="5948" y="310764"/>
                    <a:pt x="5398" y="312863"/>
                    <a:pt x="4373" y="314750"/>
                  </a:cubicBezTo>
                  <a:lnTo>
                    <a:pt x="46105" y="362855"/>
                  </a:lnTo>
                  <a:lnTo>
                    <a:pt x="40233" y="45982"/>
                  </a:lnTo>
                  <a:lnTo>
                    <a:pt x="0" y="0"/>
                  </a:lnTo>
                  <a:lnTo>
                    <a:pt x="6122" y="296382"/>
                  </a:lnTo>
                  <a:lnTo>
                    <a:pt x="6122" y="296382"/>
                  </a:ln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E7D18BF1-2A1A-4030-9199-C5ACC6E5806B}"/>
                </a:ext>
              </a:extLst>
            </p:cNvPr>
            <p:cNvSpPr/>
            <p:nvPr/>
          </p:nvSpPr>
          <p:spPr>
            <a:xfrm>
              <a:off x="9309133" y="3160622"/>
              <a:ext cx="52727" cy="87964"/>
            </a:xfrm>
            <a:custGeom>
              <a:avLst/>
              <a:gdLst>
                <a:gd name="connsiteX0" fmla="*/ 52727 w 52727"/>
                <a:gd name="connsiteY0" fmla="*/ 87965 h 87964"/>
                <a:gd name="connsiteX1" fmla="*/ 49604 w 52727"/>
                <a:gd name="connsiteY1" fmla="*/ 7747 h 87964"/>
                <a:gd name="connsiteX2" fmla="*/ 43232 w 52727"/>
                <a:gd name="connsiteY2" fmla="*/ 0 h 87964"/>
                <a:gd name="connsiteX3" fmla="*/ 0 w 52727"/>
                <a:gd name="connsiteY3" fmla="*/ 21866 h 87964"/>
                <a:gd name="connsiteX4" fmla="*/ 52727 w 52727"/>
                <a:gd name="connsiteY4" fmla="*/ 87965 h 8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727" h="87964">
                  <a:moveTo>
                    <a:pt x="52727" y="87965"/>
                  </a:moveTo>
                  <a:lnTo>
                    <a:pt x="49604" y="7747"/>
                  </a:lnTo>
                  <a:lnTo>
                    <a:pt x="43232" y="0"/>
                  </a:lnTo>
                  <a:lnTo>
                    <a:pt x="0" y="21866"/>
                  </a:lnTo>
                  <a:lnTo>
                    <a:pt x="52727" y="87965"/>
                  </a:lnTo>
                  <a:close/>
                </a:path>
              </a:pathLst>
            </a:custGeom>
            <a:solidFill>
              <a:srgbClr val="F9AA19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0A521976-0AF3-4577-8067-624EE0FFDEFF}"/>
                </a:ext>
              </a:extLst>
            </p:cNvPr>
            <p:cNvSpPr/>
            <p:nvPr/>
          </p:nvSpPr>
          <p:spPr>
            <a:xfrm>
              <a:off x="9298762" y="3093773"/>
              <a:ext cx="40232" cy="68847"/>
            </a:xfrm>
            <a:custGeom>
              <a:avLst/>
              <a:gdLst>
                <a:gd name="connsiteX0" fmla="*/ 0 w 40232"/>
                <a:gd name="connsiteY0" fmla="*/ 0 h 68847"/>
                <a:gd name="connsiteX1" fmla="*/ 2999 w 40232"/>
                <a:gd name="connsiteY1" fmla="*/ 68848 h 68847"/>
                <a:gd name="connsiteX2" fmla="*/ 40233 w 40232"/>
                <a:gd name="connsiteY2" fmla="*/ 50105 h 68847"/>
                <a:gd name="connsiteX3" fmla="*/ 0 w 40232"/>
                <a:gd name="connsiteY3" fmla="*/ 0 h 68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32" h="68847">
                  <a:moveTo>
                    <a:pt x="0" y="0"/>
                  </a:moveTo>
                  <a:lnTo>
                    <a:pt x="2999" y="68848"/>
                  </a:lnTo>
                  <a:lnTo>
                    <a:pt x="40233" y="50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A27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B8841A36-3847-41C0-B281-28851EF871E1}"/>
                </a:ext>
              </a:extLst>
            </p:cNvPr>
            <p:cNvSpPr/>
            <p:nvPr/>
          </p:nvSpPr>
          <p:spPr>
            <a:xfrm>
              <a:off x="8162254" y="6375590"/>
              <a:ext cx="98332" cy="496676"/>
            </a:xfrm>
            <a:custGeom>
              <a:avLst/>
              <a:gdLst>
                <a:gd name="connsiteX0" fmla="*/ 0 w 98332"/>
                <a:gd name="connsiteY0" fmla="*/ 0 h 496676"/>
                <a:gd name="connsiteX1" fmla="*/ 57600 w 98332"/>
                <a:gd name="connsiteY1" fmla="*/ 496677 h 496676"/>
                <a:gd name="connsiteX2" fmla="*/ 98332 w 98332"/>
                <a:gd name="connsiteY2" fmla="*/ 496677 h 496676"/>
                <a:gd name="connsiteX3" fmla="*/ 51478 w 98332"/>
                <a:gd name="connsiteY3" fmla="*/ 82342 h 496676"/>
                <a:gd name="connsiteX4" fmla="*/ 0 w 98332"/>
                <a:gd name="connsiteY4" fmla="*/ 0 h 49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32" h="496676">
                  <a:moveTo>
                    <a:pt x="0" y="0"/>
                  </a:moveTo>
                  <a:lnTo>
                    <a:pt x="57600" y="496677"/>
                  </a:lnTo>
                  <a:lnTo>
                    <a:pt x="98332" y="496677"/>
                  </a:lnTo>
                  <a:lnTo>
                    <a:pt x="51478" y="82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2892F42B-C74D-4ECB-9D92-583F4AA4A443}"/>
                </a:ext>
              </a:extLst>
            </p:cNvPr>
            <p:cNvSpPr/>
            <p:nvPr/>
          </p:nvSpPr>
          <p:spPr>
            <a:xfrm>
              <a:off x="8216980" y="6276504"/>
              <a:ext cx="370090" cy="595761"/>
            </a:xfrm>
            <a:custGeom>
              <a:avLst/>
              <a:gdLst>
                <a:gd name="connsiteX0" fmla="*/ 314364 w 370090"/>
                <a:gd name="connsiteY0" fmla="*/ 0 h 595761"/>
                <a:gd name="connsiteX1" fmla="*/ 0 w 370090"/>
                <a:gd name="connsiteY1" fmla="*/ 181802 h 595761"/>
                <a:gd name="connsiteX2" fmla="*/ 46730 w 370090"/>
                <a:gd name="connsiteY2" fmla="*/ 595762 h 595761"/>
                <a:gd name="connsiteX3" fmla="*/ 370090 w 370090"/>
                <a:gd name="connsiteY3" fmla="*/ 595762 h 595761"/>
                <a:gd name="connsiteX4" fmla="*/ 347975 w 370090"/>
                <a:gd name="connsiteY4" fmla="*/ 359232 h 595761"/>
                <a:gd name="connsiteX5" fmla="*/ 314364 w 370090"/>
                <a:gd name="connsiteY5" fmla="*/ 0 h 59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0090" h="595761">
                  <a:moveTo>
                    <a:pt x="314364" y="0"/>
                  </a:moveTo>
                  <a:lnTo>
                    <a:pt x="0" y="181802"/>
                  </a:lnTo>
                  <a:lnTo>
                    <a:pt x="46730" y="595762"/>
                  </a:lnTo>
                  <a:lnTo>
                    <a:pt x="370090" y="595762"/>
                  </a:lnTo>
                  <a:lnTo>
                    <a:pt x="347975" y="359232"/>
                  </a:lnTo>
                  <a:lnTo>
                    <a:pt x="314364" y="0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72BFB4F6-64EA-4DB3-A662-99604BF66497}"/>
                </a:ext>
              </a:extLst>
            </p:cNvPr>
            <p:cNvSpPr/>
            <p:nvPr/>
          </p:nvSpPr>
          <p:spPr>
            <a:xfrm>
              <a:off x="10201747" y="587398"/>
              <a:ext cx="85213" cy="1644844"/>
            </a:xfrm>
            <a:custGeom>
              <a:avLst/>
              <a:gdLst>
                <a:gd name="connsiteX0" fmla="*/ 7372 w 85213"/>
                <a:gd name="connsiteY0" fmla="*/ 1153165 h 1644844"/>
                <a:gd name="connsiteX1" fmla="*/ 7372 w 85213"/>
                <a:gd name="connsiteY1" fmla="*/ 1235008 h 1644844"/>
                <a:gd name="connsiteX2" fmla="*/ 0 w 85213"/>
                <a:gd name="connsiteY2" fmla="*/ 1245378 h 1644844"/>
                <a:gd name="connsiteX3" fmla="*/ 0 w 85213"/>
                <a:gd name="connsiteY3" fmla="*/ 1555630 h 1644844"/>
                <a:gd name="connsiteX4" fmla="*/ 80341 w 85213"/>
                <a:gd name="connsiteY4" fmla="*/ 1644844 h 1644844"/>
                <a:gd name="connsiteX5" fmla="*/ 81715 w 85213"/>
                <a:gd name="connsiteY5" fmla="*/ 1205020 h 1644844"/>
                <a:gd name="connsiteX6" fmla="*/ 85213 w 85213"/>
                <a:gd name="connsiteY6" fmla="*/ 79718 h 1644844"/>
                <a:gd name="connsiteX7" fmla="*/ 6247 w 85213"/>
                <a:gd name="connsiteY7" fmla="*/ 0 h 1644844"/>
                <a:gd name="connsiteX8" fmla="*/ 6247 w 85213"/>
                <a:gd name="connsiteY8" fmla="*/ 712216 h 1644844"/>
                <a:gd name="connsiteX9" fmla="*/ 6247 w 85213"/>
                <a:gd name="connsiteY9" fmla="*/ 1153290 h 164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13" h="1644844">
                  <a:moveTo>
                    <a:pt x="7372" y="1153165"/>
                  </a:moveTo>
                  <a:lnTo>
                    <a:pt x="7372" y="1235008"/>
                  </a:lnTo>
                  <a:cubicBezTo>
                    <a:pt x="7622" y="1239756"/>
                    <a:pt x="4561" y="1244054"/>
                    <a:pt x="0" y="1245378"/>
                  </a:cubicBezTo>
                  <a:lnTo>
                    <a:pt x="0" y="1555630"/>
                  </a:lnTo>
                  <a:lnTo>
                    <a:pt x="80341" y="1644844"/>
                  </a:lnTo>
                  <a:lnTo>
                    <a:pt x="81715" y="1205020"/>
                  </a:lnTo>
                  <a:lnTo>
                    <a:pt x="85213" y="79718"/>
                  </a:lnTo>
                  <a:lnTo>
                    <a:pt x="6247" y="0"/>
                  </a:lnTo>
                  <a:lnTo>
                    <a:pt x="6247" y="712216"/>
                  </a:lnTo>
                  <a:lnTo>
                    <a:pt x="6247" y="1153290"/>
                  </a:lnTo>
                  <a:close/>
                </a:path>
              </a:pathLst>
            </a:custGeom>
            <a:solidFill>
              <a:schemeClr val="accent6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0CE86240-AE30-4A94-BCF7-27E489587B7C}"/>
                </a:ext>
              </a:extLst>
            </p:cNvPr>
            <p:cNvSpPr/>
            <p:nvPr/>
          </p:nvSpPr>
          <p:spPr>
            <a:xfrm>
              <a:off x="9808167" y="1828028"/>
              <a:ext cx="391205" cy="502549"/>
            </a:xfrm>
            <a:custGeom>
              <a:avLst/>
              <a:gdLst>
                <a:gd name="connsiteX0" fmla="*/ 5623 w 391205"/>
                <a:gd name="connsiteY0" fmla="*/ 502550 h 502549"/>
                <a:gd name="connsiteX1" fmla="*/ 391206 w 391205"/>
                <a:gd name="connsiteY1" fmla="*/ 314500 h 502549"/>
                <a:gd name="connsiteX2" fmla="*/ 391206 w 391205"/>
                <a:gd name="connsiteY2" fmla="*/ 4748 h 502549"/>
                <a:gd name="connsiteX3" fmla="*/ 385334 w 391205"/>
                <a:gd name="connsiteY3" fmla="*/ 0 h 502549"/>
                <a:gd name="connsiteX4" fmla="*/ 0 w 391205"/>
                <a:gd name="connsiteY4" fmla="*/ 184302 h 50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205" h="502549">
                  <a:moveTo>
                    <a:pt x="5623" y="502550"/>
                  </a:moveTo>
                  <a:lnTo>
                    <a:pt x="391206" y="314500"/>
                  </a:lnTo>
                  <a:lnTo>
                    <a:pt x="391206" y="4748"/>
                  </a:lnTo>
                  <a:cubicBezTo>
                    <a:pt x="388645" y="4123"/>
                    <a:pt x="386483" y="2374"/>
                    <a:pt x="385334" y="0"/>
                  </a:cubicBezTo>
                  <a:lnTo>
                    <a:pt x="0" y="184302"/>
                  </a:lnTo>
                  <a:close/>
                </a:path>
              </a:pathLst>
            </a:custGeom>
            <a:solidFill>
              <a:schemeClr val="accent1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57E6599E-9E8B-4FD8-9D24-317C96C34308}"/>
                </a:ext>
              </a:extLst>
            </p:cNvPr>
            <p:cNvSpPr/>
            <p:nvPr/>
          </p:nvSpPr>
          <p:spPr>
            <a:xfrm>
              <a:off x="9225169" y="2145776"/>
              <a:ext cx="1055918" cy="548031"/>
            </a:xfrm>
            <a:custGeom>
              <a:avLst/>
              <a:gdLst>
                <a:gd name="connsiteX0" fmla="*/ 586996 w 1055918"/>
                <a:gd name="connsiteY0" fmla="*/ 189425 h 548031"/>
                <a:gd name="connsiteX1" fmla="*/ 586372 w 1055918"/>
                <a:gd name="connsiteY1" fmla="*/ 189425 h 548031"/>
                <a:gd name="connsiteX2" fmla="*/ 586372 w 1055918"/>
                <a:gd name="connsiteY2" fmla="*/ 189425 h 548031"/>
                <a:gd name="connsiteX3" fmla="*/ 586372 w 1055918"/>
                <a:gd name="connsiteY3" fmla="*/ 189425 h 548031"/>
                <a:gd name="connsiteX4" fmla="*/ 541891 w 1055918"/>
                <a:gd name="connsiteY4" fmla="*/ 138070 h 548031"/>
                <a:gd name="connsiteX5" fmla="*/ 536893 w 1055918"/>
                <a:gd name="connsiteY5" fmla="*/ 140319 h 548031"/>
                <a:gd name="connsiteX6" fmla="*/ 529271 w 1055918"/>
                <a:gd name="connsiteY6" fmla="*/ 135196 h 548031"/>
                <a:gd name="connsiteX7" fmla="*/ 1374 w 1055918"/>
                <a:gd name="connsiteY7" fmla="*/ 390344 h 548031"/>
                <a:gd name="connsiteX8" fmla="*/ 0 w 1055918"/>
                <a:gd name="connsiteY8" fmla="*/ 398591 h 548031"/>
                <a:gd name="connsiteX9" fmla="*/ 43606 w 1055918"/>
                <a:gd name="connsiteY9" fmla="*/ 451445 h 548031"/>
                <a:gd name="connsiteX10" fmla="*/ 123821 w 1055918"/>
                <a:gd name="connsiteY10" fmla="*/ 548032 h 548031"/>
                <a:gd name="connsiteX11" fmla="*/ 1055919 w 1055918"/>
                <a:gd name="connsiteY11" fmla="*/ 89839 h 548031"/>
                <a:gd name="connsiteX12" fmla="*/ 974954 w 1055918"/>
                <a:gd name="connsiteY12" fmla="*/ 0 h 548031"/>
                <a:gd name="connsiteX13" fmla="*/ 587621 w 1055918"/>
                <a:gd name="connsiteY13" fmla="*/ 189050 h 548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55918" h="548031">
                  <a:moveTo>
                    <a:pt x="586996" y="189425"/>
                  </a:moveTo>
                  <a:lnTo>
                    <a:pt x="586372" y="189425"/>
                  </a:lnTo>
                  <a:lnTo>
                    <a:pt x="586372" y="189425"/>
                  </a:lnTo>
                  <a:lnTo>
                    <a:pt x="586372" y="189425"/>
                  </a:lnTo>
                  <a:lnTo>
                    <a:pt x="541891" y="138070"/>
                  </a:lnTo>
                  <a:cubicBezTo>
                    <a:pt x="540566" y="139419"/>
                    <a:pt x="538779" y="140232"/>
                    <a:pt x="536893" y="140319"/>
                  </a:cubicBezTo>
                  <a:cubicBezTo>
                    <a:pt x="533569" y="140244"/>
                    <a:pt x="530595" y="138245"/>
                    <a:pt x="529271" y="135196"/>
                  </a:cubicBezTo>
                  <a:lnTo>
                    <a:pt x="1374" y="390344"/>
                  </a:lnTo>
                  <a:cubicBezTo>
                    <a:pt x="1874" y="393168"/>
                    <a:pt x="1387" y="396080"/>
                    <a:pt x="0" y="398591"/>
                  </a:cubicBezTo>
                  <a:lnTo>
                    <a:pt x="43606" y="451445"/>
                  </a:lnTo>
                  <a:lnTo>
                    <a:pt x="123821" y="548032"/>
                  </a:lnTo>
                  <a:lnTo>
                    <a:pt x="1055919" y="89839"/>
                  </a:lnTo>
                  <a:lnTo>
                    <a:pt x="974954" y="0"/>
                  </a:lnTo>
                  <a:lnTo>
                    <a:pt x="587621" y="189050"/>
                  </a:lnTo>
                  <a:close/>
                </a:path>
              </a:pathLst>
            </a:custGeom>
            <a:solidFill>
              <a:schemeClr val="bg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DBF6DF87-CF53-4F9E-A75C-C4727A570E1E}"/>
                </a:ext>
              </a:extLst>
            </p:cNvPr>
            <p:cNvSpPr/>
            <p:nvPr/>
          </p:nvSpPr>
          <p:spPr>
            <a:xfrm>
              <a:off x="9644863" y="5417721"/>
              <a:ext cx="211658" cy="293258"/>
            </a:xfrm>
            <a:custGeom>
              <a:avLst/>
              <a:gdLst>
                <a:gd name="connsiteX0" fmla="*/ 2374 w 211658"/>
                <a:gd name="connsiteY0" fmla="*/ 0 h 293258"/>
                <a:gd name="connsiteX1" fmla="*/ 0 w 211658"/>
                <a:gd name="connsiteY1" fmla="*/ 2499 h 293258"/>
                <a:gd name="connsiteX2" fmla="*/ 211659 w 211658"/>
                <a:gd name="connsiteY2" fmla="*/ 293258 h 293258"/>
                <a:gd name="connsiteX3" fmla="*/ 211659 w 211658"/>
                <a:gd name="connsiteY3" fmla="*/ 287385 h 29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658" h="293258">
                  <a:moveTo>
                    <a:pt x="2374" y="0"/>
                  </a:moveTo>
                  <a:cubicBezTo>
                    <a:pt x="1749" y="975"/>
                    <a:pt x="949" y="1824"/>
                    <a:pt x="0" y="2499"/>
                  </a:cubicBezTo>
                  <a:lnTo>
                    <a:pt x="211659" y="293258"/>
                  </a:lnTo>
                  <a:lnTo>
                    <a:pt x="211659" y="28738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55BD65C4-BD32-4ED6-881C-0CD83AED1A7E}"/>
                </a:ext>
              </a:extLst>
            </p:cNvPr>
            <p:cNvSpPr/>
            <p:nvPr/>
          </p:nvSpPr>
          <p:spPr>
            <a:xfrm>
              <a:off x="8617307" y="3968299"/>
              <a:ext cx="1249" cy="12495"/>
            </a:xfrm>
            <a:custGeom>
              <a:avLst/>
              <a:gdLst>
                <a:gd name="connsiteX0" fmla="*/ 1249 w 1249"/>
                <a:gd name="connsiteY0" fmla="*/ 0 h 12495"/>
                <a:gd name="connsiteX1" fmla="*/ 1249 w 1249"/>
                <a:gd name="connsiteY1" fmla="*/ 0 h 12495"/>
                <a:gd name="connsiteX2" fmla="*/ 0 w 1249"/>
                <a:gd name="connsiteY2" fmla="*/ 0 h 12495"/>
                <a:gd name="connsiteX3" fmla="*/ 1124 w 1249"/>
                <a:gd name="connsiteY3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" h="12495">
                  <a:moveTo>
                    <a:pt x="1249" y="0"/>
                  </a:moveTo>
                  <a:lnTo>
                    <a:pt x="1249" y="0"/>
                  </a:lnTo>
                  <a:lnTo>
                    <a:pt x="0" y="0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5CD5B07E-F261-495D-B0C9-321BEC0C6FEA}"/>
                </a:ext>
              </a:extLst>
            </p:cNvPr>
            <p:cNvSpPr/>
            <p:nvPr/>
          </p:nvSpPr>
          <p:spPr>
            <a:xfrm>
              <a:off x="8650542" y="3988166"/>
              <a:ext cx="1249" cy="12495"/>
            </a:xfrm>
            <a:custGeom>
              <a:avLst/>
              <a:gdLst>
                <a:gd name="connsiteX0" fmla="*/ 1250 w 1249"/>
                <a:gd name="connsiteY0" fmla="*/ 0 h 12495"/>
                <a:gd name="connsiteX1" fmla="*/ 0 w 1249"/>
                <a:gd name="connsiteY1" fmla="*/ 0 h 12495"/>
                <a:gd name="connsiteX2" fmla="*/ 0 w 1249"/>
                <a:gd name="connsiteY2" fmla="*/ 0 h 12495"/>
                <a:gd name="connsiteX3" fmla="*/ 750 w 1249"/>
                <a:gd name="connsiteY3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" h="12495">
                  <a:moveTo>
                    <a:pt x="125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27D00806-C17E-4372-976A-FC948DEEFFBD}"/>
                </a:ext>
              </a:extLst>
            </p:cNvPr>
            <p:cNvSpPr/>
            <p:nvPr/>
          </p:nvSpPr>
          <p:spPr>
            <a:xfrm>
              <a:off x="9811416" y="5576783"/>
              <a:ext cx="4997" cy="2873"/>
            </a:xfrm>
            <a:custGeom>
              <a:avLst/>
              <a:gdLst>
                <a:gd name="connsiteX0" fmla="*/ 4998 w 4997"/>
                <a:gd name="connsiteY0" fmla="*/ 0 h 2873"/>
                <a:gd name="connsiteX1" fmla="*/ 0 w 4997"/>
                <a:gd name="connsiteY1" fmla="*/ 2874 h 2873"/>
                <a:gd name="connsiteX2" fmla="*/ 0 w 4997"/>
                <a:gd name="connsiteY2" fmla="*/ 2874 h 2873"/>
                <a:gd name="connsiteX3" fmla="*/ 4998 w 4997"/>
                <a:gd name="connsiteY3" fmla="*/ 0 h 2873"/>
                <a:gd name="connsiteX4" fmla="*/ 4998 w 4997"/>
                <a:gd name="connsiteY4" fmla="*/ 0 h 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7" h="2873">
                  <a:moveTo>
                    <a:pt x="4998" y="0"/>
                  </a:moveTo>
                  <a:lnTo>
                    <a:pt x="0" y="2874"/>
                  </a:lnTo>
                  <a:lnTo>
                    <a:pt x="0" y="2874"/>
                  </a:lnTo>
                  <a:lnTo>
                    <a:pt x="4998" y="0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74C92D69-E952-4E64-BC70-2C973A5F6CC1}"/>
                </a:ext>
              </a:extLst>
            </p:cNvPr>
            <p:cNvSpPr/>
            <p:nvPr/>
          </p:nvSpPr>
          <p:spPr>
            <a:xfrm>
              <a:off x="5758877" y="4874188"/>
              <a:ext cx="408238" cy="742454"/>
            </a:xfrm>
            <a:custGeom>
              <a:avLst/>
              <a:gdLst>
                <a:gd name="connsiteX0" fmla="*/ 407114 w 408238"/>
                <a:gd name="connsiteY0" fmla="*/ 727460 h 742454"/>
                <a:gd name="connsiteX1" fmla="*/ 408239 w 408238"/>
                <a:gd name="connsiteY1" fmla="*/ 726835 h 742454"/>
                <a:gd name="connsiteX2" fmla="*/ 402242 w 408238"/>
                <a:gd name="connsiteY2" fmla="*/ 699096 h 742454"/>
                <a:gd name="connsiteX3" fmla="*/ 16658 w 408238"/>
                <a:gd name="connsiteY3" fmla="*/ 0 h 742454"/>
                <a:gd name="connsiteX4" fmla="*/ 16658 w 408238"/>
                <a:gd name="connsiteY4" fmla="*/ 1624 h 742454"/>
                <a:gd name="connsiteX5" fmla="*/ 10411 w 408238"/>
                <a:gd name="connsiteY5" fmla="*/ 14994 h 742454"/>
                <a:gd name="connsiteX6" fmla="*/ 40 w 408238"/>
                <a:gd name="connsiteY6" fmla="*/ 8996 h 742454"/>
                <a:gd name="connsiteX7" fmla="*/ 40 w 408238"/>
                <a:gd name="connsiteY7" fmla="*/ 10496 h 742454"/>
                <a:gd name="connsiteX8" fmla="*/ 403741 w 408238"/>
                <a:gd name="connsiteY8" fmla="*/ 742454 h 742454"/>
                <a:gd name="connsiteX9" fmla="*/ 407114 w 408238"/>
                <a:gd name="connsiteY9" fmla="*/ 727460 h 74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8238" h="742454">
                  <a:moveTo>
                    <a:pt x="407114" y="727460"/>
                  </a:moveTo>
                  <a:cubicBezTo>
                    <a:pt x="407428" y="727160"/>
                    <a:pt x="407817" y="726947"/>
                    <a:pt x="408239" y="726835"/>
                  </a:cubicBezTo>
                  <a:lnTo>
                    <a:pt x="402242" y="699096"/>
                  </a:lnTo>
                  <a:lnTo>
                    <a:pt x="16658" y="0"/>
                  </a:lnTo>
                  <a:lnTo>
                    <a:pt x="16658" y="1624"/>
                  </a:lnTo>
                  <a:cubicBezTo>
                    <a:pt x="18200" y="7010"/>
                    <a:pt x="15535" y="12720"/>
                    <a:pt x="10411" y="14994"/>
                  </a:cubicBezTo>
                  <a:cubicBezTo>
                    <a:pt x="5903" y="16119"/>
                    <a:pt x="1317" y="13457"/>
                    <a:pt x="40" y="8996"/>
                  </a:cubicBezTo>
                  <a:cubicBezTo>
                    <a:pt x="-13" y="9496"/>
                    <a:pt x="-13" y="9996"/>
                    <a:pt x="40" y="10496"/>
                  </a:cubicBezTo>
                  <a:lnTo>
                    <a:pt x="403741" y="742454"/>
                  </a:lnTo>
                  <a:cubicBezTo>
                    <a:pt x="401296" y="737269"/>
                    <a:pt x="402686" y="731096"/>
                    <a:pt x="407114" y="72746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21F8B1B7-FC95-4F03-898A-598ABDC0BD7C}"/>
                </a:ext>
              </a:extLst>
            </p:cNvPr>
            <p:cNvSpPr/>
            <p:nvPr/>
          </p:nvSpPr>
          <p:spPr>
            <a:xfrm>
              <a:off x="6166116" y="5583655"/>
              <a:ext cx="11744" cy="21491"/>
            </a:xfrm>
            <a:custGeom>
              <a:avLst/>
              <a:gdLst>
                <a:gd name="connsiteX0" fmla="*/ 4123 w 11744"/>
                <a:gd name="connsiteY0" fmla="*/ 16368 h 21491"/>
                <a:gd name="connsiteX1" fmla="*/ 11745 w 11744"/>
                <a:gd name="connsiteY1" fmla="*/ 21491 h 21491"/>
                <a:gd name="connsiteX2" fmla="*/ 0 w 11744"/>
                <a:gd name="connsiteY2" fmla="*/ 0 h 2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44" h="21491">
                  <a:moveTo>
                    <a:pt x="4123" y="16368"/>
                  </a:moveTo>
                  <a:cubicBezTo>
                    <a:pt x="7468" y="16368"/>
                    <a:pt x="10478" y="18393"/>
                    <a:pt x="11745" y="214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2D462CA4-4725-4C17-BE83-BC9050655E81}"/>
                </a:ext>
              </a:extLst>
            </p:cNvPr>
            <p:cNvSpPr/>
            <p:nvPr/>
          </p:nvSpPr>
          <p:spPr>
            <a:xfrm>
              <a:off x="9209426" y="6819912"/>
              <a:ext cx="4622" cy="52728"/>
            </a:xfrm>
            <a:custGeom>
              <a:avLst/>
              <a:gdLst>
                <a:gd name="connsiteX0" fmla="*/ 999 w 4622"/>
                <a:gd name="connsiteY0" fmla="*/ 250 h 52728"/>
                <a:gd name="connsiteX1" fmla="*/ 0 w 4622"/>
                <a:gd name="connsiteY1" fmla="*/ 250 h 52728"/>
                <a:gd name="connsiteX2" fmla="*/ 0 w 4622"/>
                <a:gd name="connsiteY2" fmla="*/ 250 h 52728"/>
                <a:gd name="connsiteX3" fmla="*/ 0 w 4622"/>
                <a:gd name="connsiteY3" fmla="*/ 250 h 52728"/>
                <a:gd name="connsiteX4" fmla="*/ 0 w 4622"/>
                <a:gd name="connsiteY4" fmla="*/ 250 h 52728"/>
                <a:gd name="connsiteX5" fmla="*/ 2374 w 4622"/>
                <a:gd name="connsiteY5" fmla="*/ 41608 h 52728"/>
                <a:gd name="connsiteX6" fmla="*/ 2374 w 4622"/>
                <a:gd name="connsiteY6" fmla="*/ 43732 h 52728"/>
                <a:gd name="connsiteX7" fmla="*/ 2374 w 4622"/>
                <a:gd name="connsiteY7" fmla="*/ 52729 h 52728"/>
                <a:gd name="connsiteX8" fmla="*/ 4623 w 4622"/>
                <a:gd name="connsiteY8" fmla="*/ 52729 h 52728"/>
                <a:gd name="connsiteX9" fmla="*/ 1624 w 4622"/>
                <a:gd name="connsiteY9" fmla="*/ 0 h 5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22" h="52728">
                  <a:moveTo>
                    <a:pt x="999" y="250"/>
                  </a:moveTo>
                  <a:lnTo>
                    <a:pt x="0" y="250"/>
                  </a:lnTo>
                  <a:lnTo>
                    <a:pt x="0" y="250"/>
                  </a:lnTo>
                  <a:cubicBezTo>
                    <a:pt x="0" y="250"/>
                    <a:pt x="0" y="250"/>
                    <a:pt x="0" y="250"/>
                  </a:cubicBezTo>
                  <a:lnTo>
                    <a:pt x="0" y="250"/>
                  </a:lnTo>
                  <a:lnTo>
                    <a:pt x="2374" y="41608"/>
                  </a:lnTo>
                  <a:cubicBezTo>
                    <a:pt x="2749" y="42271"/>
                    <a:pt x="2749" y="43070"/>
                    <a:pt x="2374" y="43732"/>
                  </a:cubicBezTo>
                  <a:lnTo>
                    <a:pt x="2374" y="52729"/>
                  </a:lnTo>
                  <a:lnTo>
                    <a:pt x="4623" y="52729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A716A34E-20E3-497C-A89C-FACE3F28B689}"/>
                </a:ext>
              </a:extLst>
            </p:cNvPr>
            <p:cNvSpPr/>
            <p:nvPr/>
          </p:nvSpPr>
          <p:spPr>
            <a:xfrm>
              <a:off x="9856896" y="5490692"/>
              <a:ext cx="34484" cy="31487"/>
            </a:xfrm>
            <a:custGeom>
              <a:avLst/>
              <a:gdLst>
                <a:gd name="connsiteX0" fmla="*/ 22615 w 34484"/>
                <a:gd name="connsiteY0" fmla="*/ 14494 h 31487"/>
                <a:gd name="connsiteX1" fmla="*/ 26863 w 34484"/>
                <a:gd name="connsiteY1" fmla="*/ 0 h 31487"/>
                <a:gd name="connsiteX2" fmla="*/ 999 w 34484"/>
                <a:gd name="connsiteY2" fmla="*/ 14994 h 31487"/>
                <a:gd name="connsiteX3" fmla="*/ 0 w 34484"/>
                <a:gd name="connsiteY3" fmla="*/ 15869 h 31487"/>
                <a:gd name="connsiteX4" fmla="*/ 4748 w 34484"/>
                <a:gd name="connsiteY4" fmla="*/ 13870 h 31487"/>
                <a:gd name="connsiteX5" fmla="*/ 13869 w 34484"/>
                <a:gd name="connsiteY5" fmla="*/ 24490 h 31487"/>
                <a:gd name="connsiteX6" fmla="*/ 13869 w 34484"/>
                <a:gd name="connsiteY6" fmla="*/ 31487 h 31487"/>
                <a:gd name="connsiteX7" fmla="*/ 34485 w 34484"/>
                <a:gd name="connsiteY7" fmla="*/ 19617 h 31487"/>
                <a:gd name="connsiteX8" fmla="*/ 23115 w 34484"/>
                <a:gd name="connsiteY8" fmla="*/ 15744 h 31487"/>
                <a:gd name="connsiteX9" fmla="*/ 22615 w 34484"/>
                <a:gd name="connsiteY9" fmla="*/ 14494 h 3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484" h="31487">
                  <a:moveTo>
                    <a:pt x="22615" y="14494"/>
                  </a:moveTo>
                  <a:cubicBezTo>
                    <a:pt x="20616" y="9259"/>
                    <a:pt x="22353" y="3336"/>
                    <a:pt x="26863" y="0"/>
                  </a:cubicBezTo>
                  <a:lnTo>
                    <a:pt x="999" y="14994"/>
                  </a:lnTo>
                  <a:lnTo>
                    <a:pt x="0" y="15869"/>
                  </a:lnTo>
                  <a:cubicBezTo>
                    <a:pt x="1324" y="14707"/>
                    <a:pt x="2986" y="14007"/>
                    <a:pt x="4748" y="13870"/>
                  </a:cubicBezTo>
                  <a:cubicBezTo>
                    <a:pt x="10171" y="14332"/>
                    <a:pt x="14231" y="19055"/>
                    <a:pt x="13869" y="24490"/>
                  </a:cubicBezTo>
                  <a:lnTo>
                    <a:pt x="13869" y="31487"/>
                  </a:lnTo>
                  <a:lnTo>
                    <a:pt x="34485" y="19617"/>
                  </a:lnTo>
                  <a:cubicBezTo>
                    <a:pt x="30274" y="21691"/>
                    <a:pt x="25176" y="19955"/>
                    <a:pt x="23115" y="15744"/>
                  </a:cubicBezTo>
                  <a:cubicBezTo>
                    <a:pt x="22915" y="15344"/>
                    <a:pt x="22752" y="14919"/>
                    <a:pt x="22615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A959E514-45CA-474C-B56A-22C27BE16844}"/>
                </a:ext>
              </a:extLst>
            </p:cNvPr>
            <p:cNvSpPr/>
            <p:nvPr/>
          </p:nvSpPr>
          <p:spPr>
            <a:xfrm>
              <a:off x="8946290" y="6040598"/>
              <a:ext cx="31236" cy="203543"/>
            </a:xfrm>
            <a:custGeom>
              <a:avLst/>
              <a:gdLst>
                <a:gd name="connsiteX0" fmla="*/ 30362 w 31236"/>
                <a:gd name="connsiteY0" fmla="*/ 199545 h 203543"/>
                <a:gd name="connsiteX1" fmla="*/ 31237 w 31236"/>
                <a:gd name="connsiteY1" fmla="*/ 203544 h 203543"/>
                <a:gd name="connsiteX2" fmla="*/ 31237 w 31236"/>
                <a:gd name="connsiteY2" fmla="*/ 203544 h 203543"/>
                <a:gd name="connsiteX3" fmla="*/ 18742 w 31236"/>
                <a:gd name="connsiteY3" fmla="*/ 17868 h 203543"/>
                <a:gd name="connsiteX4" fmla="*/ 12744 w 31236"/>
                <a:gd name="connsiteY4" fmla="*/ 9121 h 203543"/>
                <a:gd name="connsiteX5" fmla="*/ 12744 w 31236"/>
                <a:gd name="connsiteY5" fmla="*/ 9121 h 203543"/>
                <a:gd name="connsiteX6" fmla="*/ 1474 w 31236"/>
                <a:gd name="connsiteY6" fmla="*/ 5498 h 203543"/>
                <a:gd name="connsiteX7" fmla="*/ 875 w 31236"/>
                <a:gd name="connsiteY7" fmla="*/ 3998 h 203543"/>
                <a:gd name="connsiteX8" fmla="*/ 0 w 31236"/>
                <a:gd name="connsiteY8" fmla="*/ 0 h 203543"/>
                <a:gd name="connsiteX9" fmla="*/ 0 w 31236"/>
                <a:gd name="connsiteY9" fmla="*/ 0 h 203543"/>
                <a:gd name="connsiteX10" fmla="*/ 13744 w 31236"/>
                <a:gd name="connsiteY10" fmla="*/ 197546 h 203543"/>
                <a:gd name="connsiteX11" fmla="*/ 19241 w 31236"/>
                <a:gd name="connsiteY11" fmla="*/ 194297 h 203543"/>
                <a:gd name="connsiteX12" fmla="*/ 30137 w 31236"/>
                <a:gd name="connsiteY12" fmla="*/ 198920 h 203543"/>
                <a:gd name="connsiteX13" fmla="*/ 30362 w 31236"/>
                <a:gd name="connsiteY13" fmla="*/ 199545 h 20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36" h="203543">
                  <a:moveTo>
                    <a:pt x="30362" y="199545"/>
                  </a:moveTo>
                  <a:cubicBezTo>
                    <a:pt x="30849" y="200832"/>
                    <a:pt x="31137" y="202182"/>
                    <a:pt x="31237" y="203544"/>
                  </a:cubicBezTo>
                  <a:lnTo>
                    <a:pt x="31237" y="203544"/>
                  </a:lnTo>
                  <a:lnTo>
                    <a:pt x="18742" y="17868"/>
                  </a:lnTo>
                  <a:lnTo>
                    <a:pt x="12744" y="9121"/>
                  </a:lnTo>
                  <a:lnTo>
                    <a:pt x="12744" y="9121"/>
                  </a:lnTo>
                  <a:cubicBezTo>
                    <a:pt x="8634" y="11233"/>
                    <a:pt x="3586" y="9621"/>
                    <a:pt x="1474" y="5498"/>
                  </a:cubicBezTo>
                  <a:cubicBezTo>
                    <a:pt x="1224" y="5023"/>
                    <a:pt x="1025" y="4523"/>
                    <a:pt x="875" y="3998"/>
                  </a:cubicBezTo>
                  <a:cubicBezTo>
                    <a:pt x="337" y="2736"/>
                    <a:pt x="37" y="1374"/>
                    <a:pt x="0" y="0"/>
                  </a:cubicBezTo>
                  <a:lnTo>
                    <a:pt x="0" y="0"/>
                  </a:lnTo>
                  <a:lnTo>
                    <a:pt x="13744" y="197546"/>
                  </a:lnTo>
                  <a:lnTo>
                    <a:pt x="19241" y="194297"/>
                  </a:lnTo>
                  <a:cubicBezTo>
                    <a:pt x="23527" y="192560"/>
                    <a:pt x="28413" y="194635"/>
                    <a:pt x="30137" y="198920"/>
                  </a:cubicBezTo>
                  <a:cubicBezTo>
                    <a:pt x="30225" y="199133"/>
                    <a:pt x="30299" y="199333"/>
                    <a:pt x="30362" y="19954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51E6A589-C51F-4A11-A763-70AE4976DCE4}"/>
                </a:ext>
              </a:extLst>
            </p:cNvPr>
            <p:cNvSpPr/>
            <p:nvPr/>
          </p:nvSpPr>
          <p:spPr>
            <a:xfrm>
              <a:off x="8961783" y="6046471"/>
              <a:ext cx="2499" cy="4997"/>
            </a:xfrm>
            <a:custGeom>
              <a:avLst/>
              <a:gdLst>
                <a:gd name="connsiteX0" fmla="*/ 2124 w 2499"/>
                <a:gd name="connsiteY0" fmla="*/ 0 h 4997"/>
                <a:gd name="connsiteX1" fmla="*/ 0 w 2499"/>
                <a:gd name="connsiteY1" fmla="*/ 1250 h 4997"/>
                <a:gd name="connsiteX2" fmla="*/ 2499 w 2499"/>
                <a:gd name="connsiteY2" fmla="*/ 4998 h 4997"/>
                <a:gd name="connsiteX3" fmla="*/ 2124 w 2499"/>
                <a:gd name="connsiteY3" fmla="*/ 0 h 4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9" h="4997">
                  <a:moveTo>
                    <a:pt x="2124" y="0"/>
                  </a:moveTo>
                  <a:lnTo>
                    <a:pt x="0" y="1250"/>
                  </a:lnTo>
                  <a:lnTo>
                    <a:pt x="2499" y="4998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98D3B267-3E7B-4848-8E24-72BBA635DEE2}"/>
                </a:ext>
              </a:extLst>
            </p:cNvPr>
            <p:cNvSpPr/>
            <p:nvPr/>
          </p:nvSpPr>
          <p:spPr>
            <a:xfrm>
              <a:off x="8972778" y="6254888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92C6CDF7-DA81-4A82-96C0-C8CB6A6BB9C9}"/>
                </a:ext>
              </a:extLst>
            </p:cNvPr>
            <p:cNvSpPr/>
            <p:nvPr/>
          </p:nvSpPr>
          <p:spPr>
            <a:xfrm>
              <a:off x="9746569" y="5506061"/>
              <a:ext cx="53601" cy="72721"/>
            </a:xfrm>
            <a:custGeom>
              <a:avLst/>
              <a:gdLst>
                <a:gd name="connsiteX0" fmla="*/ 1000 w 53601"/>
                <a:gd name="connsiteY0" fmla="*/ 1874 h 72721"/>
                <a:gd name="connsiteX1" fmla="*/ 1000 w 53601"/>
                <a:gd name="connsiteY1" fmla="*/ 1874 h 72721"/>
                <a:gd name="connsiteX2" fmla="*/ 0 w 53601"/>
                <a:gd name="connsiteY2" fmla="*/ 2624 h 72721"/>
                <a:gd name="connsiteX3" fmla="*/ 0 w 53601"/>
                <a:gd name="connsiteY3" fmla="*/ 2624 h 72721"/>
                <a:gd name="connsiteX4" fmla="*/ 51228 w 53601"/>
                <a:gd name="connsiteY4" fmla="*/ 72721 h 72721"/>
                <a:gd name="connsiteX5" fmla="*/ 52227 w 53601"/>
                <a:gd name="connsiteY5" fmla="*/ 71097 h 72721"/>
                <a:gd name="connsiteX6" fmla="*/ 53602 w 53601"/>
                <a:gd name="connsiteY6" fmla="*/ 70222 h 72721"/>
                <a:gd name="connsiteX7" fmla="*/ 2499 w 53601"/>
                <a:gd name="connsiteY7" fmla="*/ 0 h 72721"/>
                <a:gd name="connsiteX8" fmla="*/ 1000 w 53601"/>
                <a:gd name="connsiteY8" fmla="*/ 1874 h 7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601" h="72721">
                  <a:moveTo>
                    <a:pt x="1000" y="1874"/>
                  </a:moveTo>
                  <a:cubicBezTo>
                    <a:pt x="1000" y="1874"/>
                    <a:pt x="1000" y="1874"/>
                    <a:pt x="1000" y="1874"/>
                  </a:cubicBezTo>
                  <a:cubicBezTo>
                    <a:pt x="725" y="2186"/>
                    <a:pt x="387" y="2449"/>
                    <a:pt x="0" y="2624"/>
                  </a:cubicBezTo>
                  <a:lnTo>
                    <a:pt x="0" y="2624"/>
                  </a:lnTo>
                  <a:lnTo>
                    <a:pt x="51228" y="72721"/>
                  </a:lnTo>
                  <a:cubicBezTo>
                    <a:pt x="51515" y="72159"/>
                    <a:pt x="51853" y="71609"/>
                    <a:pt x="52227" y="71097"/>
                  </a:cubicBezTo>
                  <a:cubicBezTo>
                    <a:pt x="52640" y="70734"/>
                    <a:pt x="53102" y="70434"/>
                    <a:pt x="53602" y="70222"/>
                  </a:cubicBezTo>
                  <a:lnTo>
                    <a:pt x="2499" y="0"/>
                  </a:lnTo>
                  <a:cubicBezTo>
                    <a:pt x="2212" y="762"/>
                    <a:pt x="1687" y="1424"/>
                    <a:pt x="1000" y="18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20A9F1F9-9F33-4674-A459-38D36CDD3CAB}"/>
                </a:ext>
              </a:extLst>
            </p:cNvPr>
            <p:cNvSpPr/>
            <p:nvPr/>
          </p:nvSpPr>
          <p:spPr>
            <a:xfrm>
              <a:off x="9647612" y="5355246"/>
              <a:ext cx="91460" cy="152439"/>
            </a:xfrm>
            <a:custGeom>
              <a:avLst/>
              <a:gdLst>
                <a:gd name="connsiteX0" fmla="*/ 87462 w 91460"/>
                <a:gd name="connsiteY0" fmla="*/ 152439 h 152439"/>
                <a:gd name="connsiteX1" fmla="*/ 84838 w 91460"/>
                <a:gd name="connsiteY1" fmla="*/ 145317 h 152439"/>
                <a:gd name="connsiteX2" fmla="*/ 84838 w 91460"/>
                <a:gd name="connsiteY2" fmla="*/ 137695 h 152439"/>
                <a:gd name="connsiteX3" fmla="*/ 84838 w 91460"/>
                <a:gd name="connsiteY3" fmla="*/ 136446 h 152439"/>
                <a:gd name="connsiteX4" fmla="*/ 84838 w 91460"/>
                <a:gd name="connsiteY4" fmla="*/ 133697 h 152439"/>
                <a:gd name="connsiteX5" fmla="*/ 85713 w 91460"/>
                <a:gd name="connsiteY5" fmla="*/ 131822 h 152439"/>
                <a:gd name="connsiteX6" fmla="*/ 86587 w 91460"/>
                <a:gd name="connsiteY6" fmla="*/ 130073 h 152439"/>
                <a:gd name="connsiteX7" fmla="*/ 88711 w 91460"/>
                <a:gd name="connsiteY7" fmla="*/ 128199 h 152439"/>
                <a:gd name="connsiteX8" fmla="*/ 89336 w 91460"/>
                <a:gd name="connsiteY8" fmla="*/ 127574 h 152439"/>
                <a:gd name="connsiteX9" fmla="*/ 89336 w 91460"/>
                <a:gd name="connsiteY9" fmla="*/ 127574 h 152439"/>
                <a:gd name="connsiteX10" fmla="*/ 91460 w 91460"/>
                <a:gd name="connsiteY10" fmla="*/ 126324 h 152439"/>
                <a:gd name="connsiteX11" fmla="*/ 0 w 91460"/>
                <a:gd name="connsiteY11" fmla="*/ 0 h 152439"/>
                <a:gd name="connsiteX12" fmla="*/ 0 w 91460"/>
                <a:gd name="connsiteY12" fmla="*/ 3873 h 152439"/>
                <a:gd name="connsiteX13" fmla="*/ 874 w 91460"/>
                <a:gd name="connsiteY13" fmla="*/ 34236 h 152439"/>
                <a:gd name="connsiteX14" fmla="*/ 86962 w 91460"/>
                <a:gd name="connsiteY14" fmla="*/ 152189 h 15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460" h="152439">
                  <a:moveTo>
                    <a:pt x="87462" y="152439"/>
                  </a:moveTo>
                  <a:cubicBezTo>
                    <a:pt x="85875" y="150390"/>
                    <a:pt x="84951" y="147904"/>
                    <a:pt x="84838" y="145317"/>
                  </a:cubicBezTo>
                  <a:lnTo>
                    <a:pt x="84838" y="137695"/>
                  </a:lnTo>
                  <a:cubicBezTo>
                    <a:pt x="84838" y="137695"/>
                    <a:pt x="84838" y="136821"/>
                    <a:pt x="84838" y="136446"/>
                  </a:cubicBezTo>
                  <a:cubicBezTo>
                    <a:pt x="84763" y="135533"/>
                    <a:pt x="84763" y="134609"/>
                    <a:pt x="84838" y="133697"/>
                  </a:cubicBezTo>
                  <a:cubicBezTo>
                    <a:pt x="84838" y="132947"/>
                    <a:pt x="85463" y="132447"/>
                    <a:pt x="85713" y="131822"/>
                  </a:cubicBezTo>
                  <a:cubicBezTo>
                    <a:pt x="85963" y="131198"/>
                    <a:pt x="85713" y="130573"/>
                    <a:pt x="86587" y="130073"/>
                  </a:cubicBezTo>
                  <a:cubicBezTo>
                    <a:pt x="87199" y="129348"/>
                    <a:pt x="87924" y="128724"/>
                    <a:pt x="88711" y="128199"/>
                  </a:cubicBezTo>
                  <a:cubicBezTo>
                    <a:pt x="88711" y="128199"/>
                    <a:pt x="88711" y="128199"/>
                    <a:pt x="89336" y="127574"/>
                  </a:cubicBezTo>
                  <a:lnTo>
                    <a:pt x="89336" y="127574"/>
                  </a:lnTo>
                  <a:lnTo>
                    <a:pt x="91460" y="126324"/>
                  </a:lnTo>
                  <a:lnTo>
                    <a:pt x="0" y="0"/>
                  </a:lnTo>
                  <a:lnTo>
                    <a:pt x="0" y="3873"/>
                  </a:lnTo>
                  <a:lnTo>
                    <a:pt x="874" y="34236"/>
                  </a:lnTo>
                  <a:lnTo>
                    <a:pt x="86962" y="15218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F0B8B62F-FF96-492A-8E9B-1FD549E2753B}"/>
                </a:ext>
              </a:extLst>
            </p:cNvPr>
            <p:cNvSpPr/>
            <p:nvPr/>
          </p:nvSpPr>
          <p:spPr>
            <a:xfrm>
              <a:off x="9748818" y="5505936"/>
              <a:ext cx="12494" cy="125"/>
            </a:xfrm>
            <a:custGeom>
              <a:avLst/>
              <a:gdLst>
                <a:gd name="connsiteX0" fmla="*/ 0 w 12494"/>
                <a:gd name="connsiteY0" fmla="*/ 0 h 125"/>
                <a:gd name="connsiteX1" fmla="*/ 0 w 12494"/>
                <a:gd name="connsiteY1" fmla="*/ 0 h 125"/>
                <a:gd name="connsiteX2" fmla="*/ 0 w 12494"/>
                <a:gd name="connsiteY2" fmla="*/ 125 h 125"/>
                <a:gd name="connsiteX3" fmla="*/ 0 w 12494"/>
                <a:gd name="connsiteY3" fmla="*/ 0 h 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125">
                  <a:moveTo>
                    <a:pt x="0" y="0"/>
                  </a:moveTo>
                  <a:lnTo>
                    <a:pt x="0" y="0"/>
                  </a:lnTo>
                  <a:lnTo>
                    <a:pt x="0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481631D2-6DA9-4688-A304-0110BE9E47C3}"/>
                </a:ext>
              </a:extLst>
            </p:cNvPr>
            <p:cNvSpPr/>
            <p:nvPr/>
          </p:nvSpPr>
          <p:spPr>
            <a:xfrm>
              <a:off x="9750192" y="5500313"/>
              <a:ext cx="56" cy="1624"/>
            </a:xfrm>
            <a:custGeom>
              <a:avLst/>
              <a:gdLst>
                <a:gd name="connsiteX0" fmla="*/ 0 w 56"/>
                <a:gd name="connsiteY0" fmla="*/ 1624 h 1624"/>
                <a:gd name="connsiteX1" fmla="*/ 0 w 56"/>
                <a:gd name="connsiteY1" fmla="*/ 0 h 1624"/>
                <a:gd name="connsiteX2" fmla="*/ 0 w 56"/>
                <a:gd name="connsiteY2" fmla="*/ 1624 h 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1624">
                  <a:moveTo>
                    <a:pt x="0" y="1624"/>
                  </a:moveTo>
                  <a:cubicBezTo>
                    <a:pt x="0" y="1624"/>
                    <a:pt x="0" y="625"/>
                    <a:pt x="0" y="0"/>
                  </a:cubicBezTo>
                  <a:cubicBezTo>
                    <a:pt x="75" y="538"/>
                    <a:pt x="75" y="1087"/>
                    <a:pt x="0" y="16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3712DD08-52BE-482E-B184-C9C797F02175}"/>
                </a:ext>
              </a:extLst>
            </p:cNvPr>
            <p:cNvSpPr/>
            <p:nvPr/>
          </p:nvSpPr>
          <p:spPr>
            <a:xfrm>
              <a:off x="9746069" y="5508310"/>
              <a:ext cx="1249" cy="1124"/>
            </a:xfrm>
            <a:custGeom>
              <a:avLst/>
              <a:gdLst>
                <a:gd name="connsiteX0" fmla="*/ 1250 w 1249"/>
                <a:gd name="connsiteY0" fmla="*/ 0 h 1124"/>
                <a:gd name="connsiteX1" fmla="*/ 1250 w 1249"/>
                <a:gd name="connsiteY1" fmla="*/ 0 h 1124"/>
                <a:gd name="connsiteX2" fmla="*/ 0 w 1249"/>
                <a:gd name="connsiteY2" fmla="*/ 1125 h 1124"/>
                <a:gd name="connsiteX3" fmla="*/ 1250 w 1249"/>
                <a:gd name="connsiteY3" fmla="*/ 0 h 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" h="1124">
                  <a:moveTo>
                    <a:pt x="1250" y="0"/>
                  </a:moveTo>
                  <a:cubicBezTo>
                    <a:pt x="1250" y="0"/>
                    <a:pt x="1250" y="0"/>
                    <a:pt x="1250" y="0"/>
                  </a:cubicBezTo>
                  <a:cubicBezTo>
                    <a:pt x="900" y="437"/>
                    <a:pt x="475" y="812"/>
                    <a:pt x="0" y="1125"/>
                  </a:cubicBezTo>
                  <a:cubicBezTo>
                    <a:pt x="512" y="875"/>
                    <a:pt x="950" y="487"/>
                    <a:pt x="125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721689BC-18B8-4D1B-B9F0-5DC56C51AA71}"/>
                </a:ext>
              </a:extLst>
            </p:cNvPr>
            <p:cNvSpPr/>
            <p:nvPr/>
          </p:nvSpPr>
          <p:spPr>
            <a:xfrm>
              <a:off x="9811791" y="5576783"/>
              <a:ext cx="6372" cy="5997"/>
            </a:xfrm>
            <a:custGeom>
              <a:avLst/>
              <a:gdLst>
                <a:gd name="connsiteX0" fmla="*/ 4998 w 6372"/>
                <a:gd name="connsiteY0" fmla="*/ 1874 h 5997"/>
                <a:gd name="connsiteX1" fmla="*/ 4998 w 6372"/>
                <a:gd name="connsiteY1" fmla="*/ 0 h 5997"/>
                <a:gd name="connsiteX2" fmla="*/ 0 w 6372"/>
                <a:gd name="connsiteY2" fmla="*/ 2999 h 5997"/>
                <a:gd name="connsiteX3" fmla="*/ 2124 w 6372"/>
                <a:gd name="connsiteY3" fmla="*/ 5997 h 5997"/>
                <a:gd name="connsiteX4" fmla="*/ 6372 w 6372"/>
                <a:gd name="connsiteY4" fmla="*/ 3499 h 5997"/>
                <a:gd name="connsiteX5" fmla="*/ 4998 w 6372"/>
                <a:gd name="connsiteY5" fmla="*/ 1874 h 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72" h="5997">
                  <a:moveTo>
                    <a:pt x="4998" y="1874"/>
                  </a:moveTo>
                  <a:cubicBezTo>
                    <a:pt x="4935" y="1249"/>
                    <a:pt x="4935" y="625"/>
                    <a:pt x="4998" y="0"/>
                  </a:cubicBezTo>
                  <a:lnTo>
                    <a:pt x="0" y="2999"/>
                  </a:lnTo>
                  <a:lnTo>
                    <a:pt x="2124" y="5997"/>
                  </a:lnTo>
                  <a:lnTo>
                    <a:pt x="6372" y="3499"/>
                  </a:lnTo>
                  <a:cubicBezTo>
                    <a:pt x="5835" y="3023"/>
                    <a:pt x="5373" y="2486"/>
                    <a:pt x="4998" y="18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26DC0FFB-E2A8-43C0-9CB7-A3465D9FD18D}"/>
                </a:ext>
              </a:extLst>
            </p:cNvPr>
            <p:cNvSpPr/>
            <p:nvPr/>
          </p:nvSpPr>
          <p:spPr>
            <a:xfrm>
              <a:off x="9803794" y="5575534"/>
              <a:ext cx="1499" cy="749"/>
            </a:xfrm>
            <a:custGeom>
              <a:avLst/>
              <a:gdLst>
                <a:gd name="connsiteX0" fmla="*/ 1499 w 1499"/>
                <a:gd name="connsiteY0" fmla="*/ 0 h 749"/>
                <a:gd name="connsiteX1" fmla="*/ 0 w 1499"/>
                <a:gd name="connsiteY1" fmla="*/ 0 h 749"/>
                <a:gd name="connsiteX2" fmla="*/ 0 w 1499"/>
                <a:gd name="connsiteY2" fmla="*/ 750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9" h="749">
                  <a:moveTo>
                    <a:pt x="1499" y="0"/>
                  </a:moveTo>
                  <a:lnTo>
                    <a:pt x="0" y="0"/>
                  </a:lnTo>
                  <a:lnTo>
                    <a:pt x="0" y="7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815C692A-47D5-46B5-87C0-9C8904A13601}"/>
                </a:ext>
              </a:extLst>
            </p:cNvPr>
            <p:cNvSpPr/>
            <p:nvPr/>
          </p:nvSpPr>
          <p:spPr>
            <a:xfrm>
              <a:off x="9795360" y="5576533"/>
              <a:ext cx="60661" cy="97086"/>
            </a:xfrm>
            <a:custGeom>
              <a:avLst/>
              <a:gdLst>
                <a:gd name="connsiteX0" fmla="*/ 18430 w 60661"/>
                <a:gd name="connsiteY0" fmla="*/ 6248 h 97086"/>
                <a:gd name="connsiteX1" fmla="*/ 16305 w 60661"/>
                <a:gd name="connsiteY1" fmla="*/ 3249 h 97086"/>
                <a:gd name="connsiteX2" fmla="*/ 16305 w 60661"/>
                <a:gd name="connsiteY2" fmla="*/ 3249 h 97086"/>
                <a:gd name="connsiteX3" fmla="*/ 15681 w 60661"/>
                <a:gd name="connsiteY3" fmla="*/ 2499 h 97086"/>
                <a:gd name="connsiteX4" fmla="*/ 14181 w 60661"/>
                <a:gd name="connsiteY4" fmla="*/ 1125 h 97086"/>
                <a:gd name="connsiteX5" fmla="*/ 10433 w 60661"/>
                <a:gd name="connsiteY5" fmla="*/ 3249 h 97086"/>
                <a:gd name="connsiteX6" fmla="*/ 10433 w 60661"/>
                <a:gd name="connsiteY6" fmla="*/ 9621 h 97086"/>
                <a:gd name="connsiteX7" fmla="*/ 8809 w 60661"/>
                <a:gd name="connsiteY7" fmla="*/ 11621 h 97086"/>
                <a:gd name="connsiteX8" fmla="*/ 7184 w 60661"/>
                <a:gd name="connsiteY8" fmla="*/ 9746 h 97086"/>
                <a:gd name="connsiteX9" fmla="*/ 7184 w 60661"/>
                <a:gd name="connsiteY9" fmla="*/ 2749 h 97086"/>
                <a:gd name="connsiteX10" fmla="*/ 5185 w 60661"/>
                <a:gd name="connsiteY10" fmla="*/ 0 h 97086"/>
                <a:gd name="connsiteX11" fmla="*/ 4436 w 60661"/>
                <a:gd name="connsiteY11" fmla="*/ 625 h 97086"/>
                <a:gd name="connsiteX12" fmla="*/ 3061 w 60661"/>
                <a:gd name="connsiteY12" fmla="*/ 1499 h 97086"/>
                <a:gd name="connsiteX13" fmla="*/ 2062 w 60661"/>
                <a:gd name="connsiteY13" fmla="*/ 3124 h 97086"/>
                <a:gd name="connsiteX14" fmla="*/ 2062 w 60661"/>
                <a:gd name="connsiteY14" fmla="*/ 16868 h 97086"/>
                <a:gd name="connsiteX15" fmla="*/ 60661 w 60661"/>
                <a:gd name="connsiteY15" fmla="*/ 97087 h 97086"/>
                <a:gd name="connsiteX16" fmla="*/ 60661 w 60661"/>
                <a:gd name="connsiteY16" fmla="*/ 93088 h 97086"/>
                <a:gd name="connsiteX17" fmla="*/ 60036 w 60661"/>
                <a:gd name="connsiteY17" fmla="*/ 63350 h 97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661" h="97086">
                  <a:moveTo>
                    <a:pt x="18430" y="6248"/>
                  </a:moveTo>
                  <a:lnTo>
                    <a:pt x="16305" y="3249"/>
                  </a:lnTo>
                  <a:lnTo>
                    <a:pt x="16305" y="3249"/>
                  </a:lnTo>
                  <a:lnTo>
                    <a:pt x="15681" y="2499"/>
                  </a:lnTo>
                  <a:cubicBezTo>
                    <a:pt x="15281" y="1949"/>
                    <a:pt x="14769" y="1475"/>
                    <a:pt x="14181" y="1125"/>
                  </a:cubicBezTo>
                  <a:lnTo>
                    <a:pt x="10433" y="3249"/>
                  </a:lnTo>
                  <a:lnTo>
                    <a:pt x="10433" y="9621"/>
                  </a:lnTo>
                  <a:cubicBezTo>
                    <a:pt x="10445" y="10596"/>
                    <a:pt x="9758" y="11433"/>
                    <a:pt x="8809" y="11621"/>
                  </a:cubicBezTo>
                  <a:cubicBezTo>
                    <a:pt x="7934" y="11621"/>
                    <a:pt x="7309" y="10746"/>
                    <a:pt x="7184" y="9746"/>
                  </a:cubicBezTo>
                  <a:lnTo>
                    <a:pt x="7184" y="2749"/>
                  </a:lnTo>
                  <a:lnTo>
                    <a:pt x="5185" y="0"/>
                  </a:lnTo>
                  <a:lnTo>
                    <a:pt x="4436" y="625"/>
                  </a:lnTo>
                  <a:cubicBezTo>
                    <a:pt x="3936" y="837"/>
                    <a:pt x="3474" y="1137"/>
                    <a:pt x="3061" y="1499"/>
                  </a:cubicBezTo>
                  <a:cubicBezTo>
                    <a:pt x="2686" y="2012"/>
                    <a:pt x="2349" y="2562"/>
                    <a:pt x="2062" y="3124"/>
                  </a:cubicBezTo>
                  <a:cubicBezTo>
                    <a:pt x="-687" y="7297"/>
                    <a:pt x="-687" y="12695"/>
                    <a:pt x="2062" y="16868"/>
                  </a:cubicBezTo>
                  <a:lnTo>
                    <a:pt x="60661" y="97087"/>
                  </a:lnTo>
                  <a:lnTo>
                    <a:pt x="60661" y="93088"/>
                  </a:lnTo>
                  <a:lnTo>
                    <a:pt x="60036" y="633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B4558280-4421-43E2-8C6F-FE2C67DCA9CD}"/>
                </a:ext>
              </a:extLst>
            </p:cNvPr>
            <p:cNvSpPr/>
            <p:nvPr/>
          </p:nvSpPr>
          <p:spPr>
            <a:xfrm>
              <a:off x="8641671" y="3975297"/>
              <a:ext cx="11245" cy="13369"/>
            </a:xfrm>
            <a:custGeom>
              <a:avLst/>
              <a:gdLst>
                <a:gd name="connsiteX0" fmla="*/ 11245 w 11245"/>
                <a:gd name="connsiteY0" fmla="*/ 11995 h 13369"/>
                <a:gd name="connsiteX1" fmla="*/ 7122 w 11245"/>
                <a:gd name="connsiteY1" fmla="*/ 6373 h 13369"/>
                <a:gd name="connsiteX2" fmla="*/ 6122 w 11245"/>
                <a:gd name="connsiteY2" fmla="*/ 4998 h 13369"/>
                <a:gd name="connsiteX3" fmla="*/ 4748 w 11245"/>
                <a:gd name="connsiteY3" fmla="*/ 3998 h 13369"/>
                <a:gd name="connsiteX4" fmla="*/ 4748 w 11245"/>
                <a:gd name="connsiteY4" fmla="*/ 2999 h 13369"/>
                <a:gd name="connsiteX5" fmla="*/ 2499 w 11245"/>
                <a:gd name="connsiteY5" fmla="*/ 0 h 13369"/>
                <a:gd name="connsiteX6" fmla="*/ 0 w 11245"/>
                <a:gd name="connsiteY6" fmla="*/ 1250 h 13369"/>
                <a:gd name="connsiteX7" fmla="*/ 875 w 11245"/>
                <a:gd name="connsiteY7" fmla="*/ 2249 h 13369"/>
                <a:gd name="connsiteX8" fmla="*/ 8871 w 11245"/>
                <a:gd name="connsiteY8" fmla="*/ 13370 h 13369"/>
                <a:gd name="connsiteX9" fmla="*/ 10121 w 11245"/>
                <a:gd name="connsiteY9" fmla="*/ 13370 h 1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45" h="13369">
                  <a:moveTo>
                    <a:pt x="11245" y="11995"/>
                  </a:moveTo>
                  <a:lnTo>
                    <a:pt x="7122" y="6373"/>
                  </a:lnTo>
                  <a:lnTo>
                    <a:pt x="6122" y="4998"/>
                  </a:lnTo>
                  <a:cubicBezTo>
                    <a:pt x="5510" y="4948"/>
                    <a:pt x="4985" y="4561"/>
                    <a:pt x="4748" y="3998"/>
                  </a:cubicBezTo>
                  <a:cubicBezTo>
                    <a:pt x="4685" y="3674"/>
                    <a:pt x="4685" y="3324"/>
                    <a:pt x="4748" y="2999"/>
                  </a:cubicBezTo>
                  <a:lnTo>
                    <a:pt x="2499" y="0"/>
                  </a:lnTo>
                  <a:lnTo>
                    <a:pt x="0" y="1250"/>
                  </a:lnTo>
                  <a:lnTo>
                    <a:pt x="875" y="2249"/>
                  </a:lnTo>
                  <a:lnTo>
                    <a:pt x="8871" y="13370"/>
                  </a:lnTo>
                  <a:lnTo>
                    <a:pt x="10121" y="1337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953D5A02-1BFC-4731-BCAC-197674E2B061}"/>
                </a:ext>
              </a:extLst>
            </p:cNvPr>
            <p:cNvSpPr/>
            <p:nvPr/>
          </p:nvSpPr>
          <p:spPr>
            <a:xfrm>
              <a:off x="9788801" y="4179340"/>
              <a:ext cx="21491" cy="180927"/>
            </a:xfrm>
            <a:custGeom>
              <a:avLst/>
              <a:gdLst>
                <a:gd name="connsiteX0" fmla="*/ 18242 w 21491"/>
                <a:gd name="connsiteY0" fmla="*/ 14494 h 180927"/>
                <a:gd name="connsiteX1" fmla="*/ 13869 w 21491"/>
                <a:gd name="connsiteY1" fmla="*/ 8996 h 180927"/>
                <a:gd name="connsiteX2" fmla="*/ 12620 w 21491"/>
                <a:gd name="connsiteY2" fmla="*/ 9746 h 180927"/>
                <a:gd name="connsiteX3" fmla="*/ 1299 w 21491"/>
                <a:gd name="connsiteY3" fmla="*/ 5735 h 180927"/>
                <a:gd name="connsiteX4" fmla="*/ 750 w 21491"/>
                <a:gd name="connsiteY4" fmla="*/ 4248 h 180927"/>
                <a:gd name="connsiteX5" fmla="*/ 0 w 21491"/>
                <a:gd name="connsiteY5" fmla="*/ 0 h 180927"/>
                <a:gd name="connsiteX6" fmla="*/ 0 w 21491"/>
                <a:gd name="connsiteY6" fmla="*/ 0 h 180927"/>
                <a:gd name="connsiteX7" fmla="*/ 3498 w 21491"/>
                <a:gd name="connsiteY7" fmla="*/ 170307 h 180927"/>
                <a:gd name="connsiteX8" fmla="*/ 12744 w 21491"/>
                <a:gd name="connsiteY8" fmla="*/ 180928 h 180927"/>
                <a:gd name="connsiteX9" fmla="*/ 18617 w 21491"/>
                <a:gd name="connsiteY9" fmla="*/ 177929 h 180927"/>
                <a:gd name="connsiteX10" fmla="*/ 21491 w 21491"/>
                <a:gd name="connsiteY10" fmla="*/ 169807 h 180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91" h="180927">
                  <a:moveTo>
                    <a:pt x="18242" y="14494"/>
                  </a:moveTo>
                  <a:lnTo>
                    <a:pt x="13869" y="8996"/>
                  </a:lnTo>
                  <a:lnTo>
                    <a:pt x="12620" y="9746"/>
                  </a:lnTo>
                  <a:cubicBezTo>
                    <a:pt x="8384" y="11770"/>
                    <a:pt x="3311" y="9971"/>
                    <a:pt x="1299" y="5735"/>
                  </a:cubicBezTo>
                  <a:cubicBezTo>
                    <a:pt x="1062" y="5260"/>
                    <a:pt x="887" y="4760"/>
                    <a:pt x="750" y="4248"/>
                  </a:cubicBezTo>
                  <a:cubicBezTo>
                    <a:pt x="250" y="2886"/>
                    <a:pt x="0" y="1449"/>
                    <a:pt x="0" y="0"/>
                  </a:cubicBezTo>
                  <a:lnTo>
                    <a:pt x="0" y="0"/>
                  </a:lnTo>
                  <a:lnTo>
                    <a:pt x="3498" y="170307"/>
                  </a:lnTo>
                  <a:cubicBezTo>
                    <a:pt x="3136" y="175780"/>
                    <a:pt x="7272" y="180528"/>
                    <a:pt x="12744" y="180928"/>
                  </a:cubicBezTo>
                  <a:cubicBezTo>
                    <a:pt x="15018" y="180728"/>
                    <a:pt x="17130" y="179653"/>
                    <a:pt x="18617" y="177929"/>
                  </a:cubicBezTo>
                  <a:cubicBezTo>
                    <a:pt x="20504" y="175642"/>
                    <a:pt x="21528" y="172769"/>
                    <a:pt x="21491" y="16980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E5741B32-D57D-4254-8029-8C5587E6D52F}"/>
                </a:ext>
              </a:extLst>
            </p:cNvPr>
            <p:cNvSpPr/>
            <p:nvPr/>
          </p:nvSpPr>
          <p:spPr>
            <a:xfrm>
              <a:off x="9805793" y="4186087"/>
              <a:ext cx="1124" cy="1999"/>
            </a:xfrm>
            <a:custGeom>
              <a:avLst/>
              <a:gdLst>
                <a:gd name="connsiteX0" fmla="*/ 1000 w 1124"/>
                <a:gd name="connsiteY0" fmla="*/ 0 h 1999"/>
                <a:gd name="connsiteX1" fmla="*/ 0 w 1124"/>
                <a:gd name="connsiteY1" fmla="*/ 625 h 1999"/>
                <a:gd name="connsiteX2" fmla="*/ 1125 w 1124"/>
                <a:gd name="connsiteY2" fmla="*/ 1999 h 1999"/>
                <a:gd name="connsiteX3" fmla="*/ 1000 w 1124"/>
                <a:gd name="connsiteY3" fmla="*/ 0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" h="1999">
                  <a:moveTo>
                    <a:pt x="1000" y="0"/>
                  </a:moveTo>
                  <a:lnTo>
                    <a:pt x="0" y="625"/>
                  </a:lnTo>
                  <a:lnTo>
                    <a:pt x="1125" y="1999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6BF3660E-BEA8-41B3-8ACC-AD274157EC72}"/>
                </a:ext>
              </a:extLst>
            </p:cNvPr>
            <p:cNvSpPr/>
            <p:nvPr/>
          </p:nvSpPr>
          <p:spPr>
            <a:xfrm>
              <a:off x="7479299" y="6865769"/>
              <a:ext cx="4498" cy="6496"/>
            </a:xfrm>
            <a:custGeom>
              <a:avLst/>
              <a:gdLst>
                <a:gd name="connsiteX0" fmla="*/ 0 w 4498"/>
                <a:gd name="connsiteY0" fmla="*/ 1999 h 6496"/>
                <a:gd name="connsiteX1" fmla="*/ 2749 w 4498"/>
                <a:gd name="connsiteY1" fmla="*/ 6497 h 6496"/>
                <a:gd name="connsiteX2" fmla="*/ 4498 w 4498"/>
                <a:gd name="connsiteY2" fmla="*/ 6497 h 6496"/>
                <a:gd name="connsiteX3" fmla="*/ 3498 w 4498"/>
                <a:gd name="connsiteY3" fmla="*/ 0 h 6496"/>
                <a:gd name="connsiteX4" fmla="*/ 0 w 4498"/>
                <a:gd name="connsiteY4" fmla="*/ 1999 h 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" h="6496">
                  <a:moveTo>
                    <a:pt x="0" y="1999"/>
                  </a:moveTo>
                  <a:lnTo>
                    <a:pt x="2749" y="6497"/>
                  </a:lnTo>
                  <a:lnTo>
                    <a:pt x="4498" y="6497"/>
                  </a:lnTo>
                  <a:lnTo>
                    <a:pt x="3498" y="0"/>
                  </a:lnTo>
                  <a:lnTo>
                    <a:pt x="0" y="19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5AD502F5-BFF6-4985-AA8A-F6A1184D901A}"/>
                </a:ext>
              </a:extLst>
            </p:cNvPr>
            <p:cNvSpPr/>
            <p:nvPr/>
          </p:nvSpPr>
          <p:spPr>
            <a:xfrm>
              <a:off x="7464055" y="6860896"/>
              <a:ext cx="14243" cy="11370"/>
            </a:xfrm>
            <a:custGeom>
              <a:avLst/>
              <a:gdLst>
                <a:gd name="connsiteX0" fmla="*/ 750 w 14243"/>
                <a:gd name="connsiteY0" fmla="*/ 3374 h 11370"/>
                <a:gd name="connsiteX1" fmla="*/ 0 w 14243"/>
                <a:gd name="connsiteY1" fmla="*/ 0 h 11370"/>
                <a:gd name="connsiteX2" fmla="*/ 0 w 14243"/>
                <a:gd name="connsiteY2" fmla="*/ 750 h 11370"/>
                <a:gd name="connsiteX3" fmla="*/ 1749 w 14243"/>
                <a:gd name="connsiteY3" fmla="*/ 11370 h 11370"/>
                <a:gd name="connsiteX4" fmla="*/ 14244 w 14243"/>
                <a:gd name="connsiteY4" fmla="*/ 11370 h 11370"/>
                <a:gd name="connsiteX5" fmla="*/ 12619 w 14243"/>
                <a:gd name="connsiteY5" fmla="*/ 8497 h 11370"/>
                <a:gd name="connsiteX6" fmla="*/ 1349 w 14243"/>
                <a:gd name="connsiteY6" fmla="*/ 4873 h 11370"/>
                <a:gd name="connsiteX7" fmla="*/ 750 w 14243"/>
                <a:gd name="connsiteY7" fmla="*/ 3374 h 1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43" h="11370">
                  <a:moveTo>
                    <a:pt x="750" y="3374"/>
                  </a:moveTo>
                  <a:cubicBezTo>
                    <a:pt x="387" y="2274"/>
                    <a:pt x="125" y="1149"/>
                    <a:pt x="0" y="0"/>
                  </a:cubicBezTo>
                  <a:cubicBezTo>
                    <a:pt x="0" y="0"/>
                    <a:pt x="0" y="0"/>
                    <a:pt x="0" y="750"/>
                  </a:cubicBezTo>
                  <a:lnTo>
                    <a:pt x="1749" y="11370"/>
                  </a:lnTo>
                  <a:lnTo>
                    <a:pt x="14244" y="11370"/>
                  </a:lnTo>
                  <a:lnTo>
                    <a:pt x="12619" y="8497"/>
                  </a:lnTo>
                  <a:cubicBezTo>
                    <a:pt x="8509" y="10608"/>
                    <a:pt x="3461" y="8984"/>
                    <a:pt x="1349" y="4873"/>
                  </a:cubicBezTo>
                  <a:cubicBezTo>
                    <a:pt x="1099" y="4398"/>
                    <a:pt x="899" y="3899"/>
                    <a:pt x="750" y="33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A0B69CCC-44D9-443D-8028-071BDE050A5C}"/>
                </a:ext>
              </a:extLst>
            </p:cNvPr>
            <p:cNvSpPr/>
            <p:nvPr/>
          </p:nvSpPr>
          <p:spPr>
            <a:xfrm>
              <a:off x="11281156" y="2023825"/>
              <a:ext cx="224028" cy="122826"/>
            </a:xfrm>
            <a:custGeom>
              <a:avLst/>
              <a:gdLst>
                <a:gd name="connsiteX0" fmla="*/ 11745 w 224028"/>
                <a:gd name="connsiteY0" fmla="*/ 118703 h 122826"/>
                <a:gd name="connsiteX1" fmla="*/ 12370 w 224028"/>
                <a:gd name="connsiteY1" fmla="*/ 122826 h 122826"/>
                <a:gd name="connsiteX2" fmla="*/ 210284 w 224028"/>
                <a:gd name="connsiteY2" fmla="*/ 22866 h 122826"/>
                <a:gd name="connsiteX3" fmla="*/ 211534 w 224028"/>
                <a:gd name="connsiteY3" fmla="*/ 22866 h 122826"/>
                <a:gd name="connsiteX4" fmla="*/ 213283 w 224028"/>
                <a:gd name="connsiteY4" fmla="*/ 22866 h 122826"/>
                <a:gd name="connsiteX5" fmla="*/ 215032 w 224028"/>
                <a:gd name="connsiteY5" fmla="*/ 22866 h 122826"/>
                <a:gd name="connsiteX6" fmla="*/ 216656 w 224028"/>
                <a:gd name="connsiteY6" fmla="*/ 22866 h 122826"/>
                <a:gd name="connsiteX7" fmla="*/ 218281 w 224028"/>
                <a:gd name="connsiteY7" fmla="*/ 23866 h 122826"/>
                <a:gd name="connsiteX8" fmla="*/ 219530 w 224028"/>
                <a:gd name="connsiteY8" fmla="*/ 24740 h 122826"/>
                <a:gd name="connsiteX9" fmla="*/ 220155 w 224028"/>
                <a:gd name="connsiteY9" fmla="*/ 24740 h 122826"/>
                <a:gd name="connsiteX10" fmla="*/ 224028 w 224028"/>
                <a:gd name="connsiteY10" fmla="*/ 22866 h 122826"/>
                <a:gd name="connsiteX11" fmla="*/ 219905 w 224028"/>
                <a:gd name="connsiteY11" fmla="*/ 18618 h 122826"/>
                <a:gd name="connsiteX12" fmla="*/ 218781 w 224028"/>
                <a:gd name="connsiteY12" fmla="*/ 3374 h 122826"/>
                <a:gd name="connsiteX13" fmla="*/ 223528 w 224028"/>
                <a:gd name="connsiteY13" fmla="*/ 0 h 122826"/>
                <a:gd name="connsiteX14" fmla="*/ 222154 w 224028"/>
                <a:gd name="connsiteY14" fmla="*/ 0 h 122826"/>
                <a:gd name="connsiteX15" fmla="*/ 0 w 224028"/>
                <a:gd name="connsiteY15" fmla="*/ 112455 h 122826"/>
                <a:gd name="connsiteX16" fmla="*/ 11258 w 224028"/>
                <a:gd name="connsiteY16" fmla="*/ 117128 h 122826"/>
                <a:gd name="connsiteX17" fmla="*/ 11745 w 224028"/>
                <a:gd name="connsiteY17" fmla="*/ 118703 h 12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4028" h="122826">
                  <a:moveTo>
                    <a:pt x="11745" y="118703"/>
                  </a:moveTo>
                  <a:cubicBezTo>
                    <a:pt x="12132" y="120040"/>
                    <a:pt x="12345" y="121427"/>
                    <a:pt x="12370" y="122826"/>
                  </a:cubicBezTo>
                  <a:lnTo>
                    <a:pt x="210284" y="22866"/>
                  </a:lnTo>
                  <a:cubicBezTo>
                    <a:pt x="210284" y="22866"/>
                    <a:pt x="211034" y="22866"/>
                    <a:pt x="211534" y="22866"/>
                  </a:cubicBezTo>
                  <a:cubicBezTo>
                    <a:pt x="212108" y="22741"/>
                    <a:pt x="212708" y="22741"/>
                    <a:pt x="213283" y="22866"/>
                  </a:cubicBezTo>
                  <a:lnTo>
                    <a:pt x="215032" y="22866"/>
                  </a:lnTo>
                  <a:cubicBezTo>
                    <a:pt x="215569" y="22791"/>
                    <a:pt x="216119" y="22791"/>
                    <a:pt x="216656" y="22866"/>
                  </a:cubicBezTo>
                  <a:cubicBezTo>
                    <a:pt x="217244" y="23128"/>
                    <a:pt x="217781" y="23466"/>
                    <a:pt x="218281" y="23866"/>
                  </a:cubicBezTo>
                  <a:lnTo>
                    <a:pt x="219530" y="24740"/>
                  </a:lnTo>
                  <a:lnTo>
                    <a:pt x="220155" y="24740"/>
                  </a:lnTo>
                  <a:lnTo>
                    <a:pt x="224028" y="22866"/>
                  </a:lnTo>
                  <a:lnTo>
                    <a:pt x="219905" y="18618"/>
                  </a:lnTo>
                  <a:cubicBezTo>
                    <a:pt x="216106" y="14382"/>
                    <a:pt x="215644" y="8122"/>
                    <a:pt x="218781" y="3374"/>
                  </a:cubicBezTo>
                  <a:cubicBezTo>
                    <a:pt x="219905" y="1712"/>
                    <a:pt x="221592" y="512"/>
                    <a:pt x="223528" y="0"/>
                  </a:cubicBezTo>
                  <a:lnTo>
                    <a:pt x="222154" y="0"/>
                  </a:lnTo>
                  <a:lnTo>
                    <a:pt x="0" y="112455"/>
                  </a:lnTo>
                  <a:cubicBezTo>
                    <a:pt x="4398" y="110631"/>
                    <a:pt x="9446" y="112730"/>
                    <a:pt x="11258" y="117128"/>
                  </a:cubicBezTo>
                  <a:cubicBezTo>
                    <a:pt x="11470" y="117628"/>
                    <a:pt x="11632" y="118165"/>
                    <a:pt x="11745" y="11870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83E050D2-0AC4-4AF4-90B7-2025E1E1057A}"/>
                </a:ext>
              </a:extLst>
            </p:cNvPr>
            <p:cNvSpPr/>
            <p:nvPr/>
          </p:nvSpPr>
          <p:spPr>
            <a:xfrm>
              <a:off x="8539662" y="3693034"/>
              <a:ext cx="39689" cy="273890"/>
            </a:xfrm>
            <a:custGeom>
              <a:avLst/>
              <a:gdLst>
                <a:gd name="connsiteX0" fmla="*/ 18795 w 39689"/>
                <a:gd name="connsiteY0" fmla="*/ 17118 h 273890"/>
                <a:gd name="connsiteX1" fmla="*/ 13173 w 39689"/>
                <a:gd name="connsiteY1" fmla="*/ 9496 h 273890"/>
                <a:gd name="connsiteX2" fmla="*/ 11923 w 39689"/>
                <a:gd name="connsiteY2" fmla="*/ 9496 h 273890"/>
                <a:gd name="connsiteX3" fmla="*/ 778 w 39689"/>
                <a:gd name="connsiteY3" fmla="*/ 5498 h 273890"/>
                <a:gd name="connsiteX4" fmla="*/ 178 w 39689"/>
                <a:gd name="connsiteY4" fmla="*/ 3748 h 273890"/>
                <a:gd name="connsiteX5" fmla="*/ 178 w 39689"/>
                <a:gd name="connsiteY5" fmla="*/ 0 h 273890"/>
                <a:gd name="connsiteX6" fmla="*/ 178 w 39689"/>
                <a:gd name="connsiteY6" fmla="*/ 0 h 273890"/>
                <a:gd name="connsiteX7" fmla="*/ 21669 w 39689"/>
                <a:gd name="connsiteY7" fmla="*/ 264144 h 273890"/>
                <a:gd name="connsiteX8" fmla="*/ 31165 w 39689"/>
                <a:gd name="connsiteY8" fmla="*/ 273891 h 273890"/>
                <a:gd name="connsiteX9" fmla="*/ 31540 w 39689"/>
                <a:gd name="connsiteY9" fmla="*/ 273891 h 273890"/>
                <a:gd name="connsiteX10" fmla="*/ 36537 w 39689"/>
                <a:gd name="connsiteY10" fmla="*/ 271142 h 273890"/>
                <a:gd name="connsiteX11" fmla="*/ 39661 w 39689"/>
                <a:gd name="connsiteY11" fmla="*/ 262021 h 2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689" h="273890">
                  <a:moveTo>
                    <a:pt x="18795" y="17118"/>
                  </a:moveTo>
                  <a:lnTo>
                    <a:pt x="13173" y="9496"/>
                  </a:lnTo>
                  <a:lnTo>
                    <a:pt x="11923" y="9496"/>
                  </a:lnTo>
                  <a:cubicBezTo>
                    <a:pt x="7737" y="11470"/>
                    <a:pt x="2752" y="9684"/>
                    <a:pt x="778" y="5498"/>
                  </a:cubicBezTo>
                  <a:cubicBezTo>
                    <a:pt x="515" y="4935"/>
                    <a:pt x="315" y="4348"/>
                    <a:pt x="178" y="3748"/>
                  </a:cubicBezTo>
                  <a:cubicBezTo>
                    <a:pt x="-59" y="2511"/>
                    <a:pt x="-59" y="1237"/>
                    <a:pt x="178" y="0"/>
                  </a:cubicBezTo>
                  <a:cubicBezTo>
                    <a:pt x="178" y="0"/>
                    <a:pt x="178" y="0"/>
                    <a:pt x="178" y="0"/>
                  </a:cubicBezTo>
                  <a:lnTo>
                    <a:pt x="21669" y="264144"/>
                  </a:lnTo>
                  <a:cubicBezTo>
                    <a:pt x="21594" y="269455"/>
                    <a:pt x="25842" y="273828"/>
                    <a:pt x="31165" y="273891"/>
                  </a:cubicBezTo>
                  <a:cubicBezTo>
                    <a:pt x="31290" y="273891"/>
                    <a:pt x="31415" y="273891"/>
                    <a:pt x="31540" y="273891"/>
                  </a:cubicBezTo>
                  <a:cubicBezTo>
                    <a:pt x="33464" y="273566"/>
                    <a:pt x="35225" y="272604"/>
                    <a:pt x="36537" y="271142"/>
                  </a:cubicBezTo>
                  <a:cubicBezTo>
                    <a:pt x="38762" y="268643"/>
                    <a:pt x="39886" y="265357"/>
                    <a:pt x="39661" y="26202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A642C41E-2ADA-42AF-BD74-452C69D53FFA}"/>
                </a:ext>
              </a:extLst>
            </p:cNvPr>
            <p:cNvSpPr/>
            <p:nvPr/>
          </p:nvSpPr>
          <p:spPr>
            <a:xfrm>
              <a:off x="8555958" y="3700031"/>
              <a:ext cx="1999" cy="3623"/>
            </a:xfrm>
            <a:custGeom>
              <a:avLst/>
              <a:gdLst>
                <a:gd name="connsiteX0" fmla="*/ 1624 w 1999"/>
                <a:gd name="connsiteY0" fmla="*/ 0 h 3623"/>
                <a:gd name="connsiteX1" fmla="*/ 0 w 1999"/>
                <a:gd name="connsiteY1" fmla="*/ 875 h 3623"/>
                <a:gd name="connsiteX2" fmla="*/ 1999 w 1999"/>
                <a:gd name="connsiteY2" fmla="*/ 3624 h 3623"/>
                <a:gd name="connsiteX3" fmla="*/ 1624 w 1999"/>
                <a:gd name="connsiteY3" fmla="*/ 0 h 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9" h="3623">
                  <a:moveTo>
                    <a:pt x="1624" y="0"/>
                  </a:moveTo>
                  <a:lnTo>
                    <a:pt x="0" y="875"/>
                  </a:lnTo>
                  <a:lnTo>
                    <a:pt x="1999" y="3624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F48D308C-21FF-4C5A-8CCB-13ED5208F705}"/>
                </a:ext>
              </a:extLst>
            </p:cNvPr>
            <p:cNvSpPr/>
            <p:nvPr/>
          </p:nvSpPr>
          <p:spPr>
            <a:xfrm>
              <a:off x="8666535" y="4859069"/>
              <a:ext cx="302869" cy="431452"/>
            </a:xfrm>
            <a:custGeom>
              <a:avLst/>
              <a:gdLst>
                <a:gd name="connsiteX0" fmla="*/ 302869 w 302869"/>
                <a:gd name="connsiteY0" fmla="*/ 429204 h 431452"/>
                <a:gd name="connsiteX1" fmla="*/ 2999 w 302869"/>
                <a:gd name="connsiteY1" fmla="*/ 0 h 431452"/>
                <a:gd name="connsiteX2" fmla="*/ 0 w 302869"/>
                <a:gd name="connsiteY2" fmla="*/ 1624 h 431452"/>
                <a:gd name="connsiteX3" fmla="*/ 299870 w 302869"/>
                <a:gd name="connsiteY3" fmla="*/ 431453 h 431452"/>
                <a:gd name="connsiteX4" fmla="*/ 299870 w 302869"/>
                <a:gd name="connsiteY4" fmla="*/ 431453 h 431452"/>
                <a:gd name="connsiteX5" fmla="*/ 300745 w 302869"/>
                <a:gd name="connsiteY5" fmla="*/ 429954 h 43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869" h="431452">
                  <a:moveTo>
                    <a:pt x="302869" y="429204"/>
                  </a:moveTo>
                  <a:lnTo>
                    <a:pt x="2999" y="0"/>
                  </a:lnTo>
                  <a:lnTo>
                    <a:pt x="0" y="1624"/>
                  </a:lnTo>
                  <a:lnTo>
                    <a:pt x="299870" y="431453"/>
                  </a:lnTo>
                  <a:lnTo>
                    <a:pt x="299870" y="431453"/>
                  </a:lnTo>
                  <a:cubicBezTo>
                    <a:pt x="300121" y="430928"/>
                    <a:pt x="300408" y="430428"/>
                    <a:pt x="300745" y="42995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0271C97C-D1C5-4111-91FC-18D8E3D231D7}"/>
                </a:ext>
              </a:extLst>
            </p:cNvPr>
            <p:cNvSpPr/>
            <p:nvPr/>
          </p:nvSpPr>
          <p:spPr>
            <a:xfrm>
              <a:off x="11386235" y="2157896"/>
              <a:ext cx="160555" cy="167683"/>
            </a:xfrm>
            <a:custGeom>
              <a:avLst/>
              <a:gdLst>
                <a:gd name="connsiteX0" fmla="*/ 160556 w 160555"/>
                <a:gd name="connsiteY0" fmla="*/ 164934 h 167683"/>
                <a:gd name="connsiteX1" fmla="*/ 750 w 160555"/>
                <a:gd name="connsiteY1" fmla="*/ 0 h 167683"/>
                <a:gd name="connsiteX2" fmla="*/ 0 w 160555"/>
                <a:gd name="connsiteY2" fmla="*/ 0 h 167683"/>
                <a:gd name="connsiteX3" fmla="*/ 0 w 160555"/>
                <a:gd name="connsiteY3" fmla="*/ 3873 h 167683"/>
                <a:gd name="connsiteX4" fmla="*/ 158681 w 160555"/>
                <a:gd name="connsiteY4" fmla="*/ 167683 h 167683"/>
                <a:gd name="connsiteX5" fmla="*/ 158681 w 160555"/>
                <a:gd name="connsiteY5" fmla="*/ 166683 h 167683"/>
                <a:gd name="connsiteX6" fmla="*/ 158681 w 160555"/>
                <a:gd name="connsiteY6" fmla="*/ 166683 h 167683"/>
                <a:gd name="connsiteX7" fmla="*/ 158681 w 160555"/>
                <a:gd name="connsiteY7" fmla="*/ 166683 h 167683"/>
                <a:gd name="connsiteX8" fmla="*/ 158681 w 160555"/>
                <a:gd name="connsiteY8" fmla="*/ 166683 h 167683"/>
                <a:gd name="connsiteX9" fmla="*/ 158681 w 160555"/>
                <a:gd name="connsiteY9" fmla="*/ 166683 h 16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555" h="167683">
                  <a:moveTo>
                    <a:pt x="160556" y="164934"/>
                  </a:moveTo>
                  <a:lnTo>
                    <a:pt x="750" y="0"/>
                  </a:lnTo>
                  <a:lnTo>
                    <a:pt x="0" y="0"/>
                  </a:lnTo>
                  <a:lnTo>
                    <a:pt x="0" y="3873"/>
                  </a:lnTo>
                  <a:lnTo>
                    <a:pt x="158681" y="167683"/>
                  </a:lnTo>
                  <a:lnTo>
                    <a:pt x="158681" y="166683"/>
                  </a:lnTo>
                  <a:lnTo>
                    <a:pt x="158681" y="166683"/>
                  </a:lnTo>
                  <a:cubicBezTo>
                    <a:pt x="158681" y="166683"/>
                    <a:pt x="158681" y="166683"/>
                    <a:pt x="158681" y="166683"/>
                  </a:cubicBezTo>
                  <a:lnTo>
                    <a:pt x="158681" y="166683"/>
                  </a:lnTo>
                  <a:lnTo>
                    <a:pt x="158681" y="16668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545ECE3C-F056-493D-9B71-48CEEB1F606C}"/>
                </a:ext>
              </a:extLst>
            </p:cNvPr>
            <p:cNvSpPr/>
            <p:nvPr/>
          </p:nvSpPr>
          <p:spPr>
            <a:xfrm>
              <a:off x="11493189" y="2048440"/>
              <a:ext cx="25988" cy="29113"/>
            </a:xfrm>
            <a:custGeom>
              <a:avLst/>
              <a:gdLst>
                <a:gd name="connsiteX0" fmla="*/ 25989 w 25988"/>
                <a:gd name="connsiteY0" fmla="*/ 19117 h 29113"/>
                <a:gd name="connsiteX1" fmla="*/ 8121 w 25988"/>
                <a:gd name="connsiteY1" fmla="*/ 875 h 29113"/>
                <a:gd name="connsiteX2" fmla="*/ 7497 w 25988"/>
                <a:gd name="connsiteY2" fmla="*/ 875 h 29113"/>
                <a:gd name="connsiteX3" fmla="*/ 6247 w 25988"/>
                <a:gd name="connsiteY3" fmla="*/ 0 h 29113"/>
                <a:gd name="connsiteX4" fmla="*/ 9996 w 25988"/>
                <a:gd name="connsiteY4" fmla="*/ 4998 h 29113"/>
                <a:gd name="connsiteX5" fmla="*/ 5123 w 25988"/>
                <a:gd name="connsiteY5" fmla="*/ 19117 h 29113"/>
                <a:gd name="connsiteX6" fmla="*/ 0 w 25988"/>
                <a:gd name="connsiteY6" fmla="*/ 21616 h 29113"/>
                <a:gd name="connsiteX7" fmla="*/ 7372 w 25988"/>
                <a:gd name="connsiteY7" fmla="*/ 29113 h 29113"/>
                <a:gd name="connsiteX8" fmla="*/ 20991 w 25988"/>
                <a:gd name="connsiteY8" fmla="*/ 22366 h 29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88" h="29113">
                  <a:moveTo>
                    <a:pt x="25989" y="19117"/>
                  </a:moveTo>
                  <a:lnTo>
                    <a:pt x="8121" y="875"/>
                  </a:lnTo>
                  <a:lnTo>
                    <a:pt x="7497" y="875"/>
                  </a:lnTo>
                  <a:lnTo>
                    <a:pt x="6247" y="0"/>
                  </a:lnTo>
                  <a:cubicBezTo>
                    <a:pt x="7959" y="1275"/>
                    <a:pt x="9258" y="2999"/>
                    <a:pt x="9996" y="4998"/>
                  </a:cubicBezTo>
                  <a:cubicBezTo>
                    <a:pt x="11957" y="10258"/>
                    <a:pt x="9921" y="16181"/>
                    <a:pt x="5123" y="19117"/>
                  </a:cubicBezTo>
                  <a:lnTo>
                    <a:pt x="0" y="21616"/>
                  </a:lnTo>
                  <a:lnTo>
                    <a:pt x="7372" y="29113"/>
                  </a:lnTo>
                  <a:lnTo>
                    <a:pt x="20991" y="2236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6C19822F-D89C-4A88-AB58-64036FABC9B2}"/>
                </a:ext>
              </a:extLst>
            </p:cNvPr>
            <p:cNvSpPr/>
            <p:nvPr/>
          </p:nvSpPr>
          <p:spPr>
            <a:xfrm>
              <a:off x="11040760" y="2297216"/>
              <a:ext cx="23989" cy="26489"/>
            </a:xfrm>
            <a:custGeom>
              <a:avLst/>
              <a:gdLst>
                <a:gd name="connsiteX0" fmla="*/ 125 w 23989"/>
                <a:gd name="connsiteY0" fmla="*/ 125 h 26489"/>
                <a:gd name="connsiteX1" fmla="*/ 0 w 23989"/>
                <a:gd name="connsiteY1" fmla="*/ 4498 h 26489"/>
                <a:gd name="connsiteX2" fmla="*/ 20741 w 23989"/>
                <a:gd name="connsiteY2" fmla="*/ 26490 h 26489"/>
                <a:gd name="connsiteX3" fmla="*/ 23989 w 23989"/>
                <a:gd name="connsiteY3" fmla="*/ 24865 h 26489"/>
                <a:gd name="connsiteX4" fmla="*/ 625 w 23989"/>
                <a:gd name="connsiteY4" fmla="*/ 0 h 26489"/>
                <a:gd name="connsiteX5" fmla="*/ 125 w 23989"/>
                <a:gd name="connsiteY5" fmla="*/ 125 h 2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89" h="26489">
                  <a:moveTo>
                    <a:pt x="125" y="125"/>
                  </a:moveTo>
                  <a:lnTo>
                    <a:pt x="0" y="4498"/>
                  </a:lnTo>
                  <a:lnTo>
                    <a:pt x="20741" y="26490"/>
                  </a:lnTo>
                  <a:lnTo>
                    <a:pt x="23989" y="24865"/>
                  </a:lnTo>
                  <a:lnTo>
                    <a:pt x="625" y="0"/>
                  </a:lnTo>
                  <a:lnTo>
                    <a:pt x="125" y="1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45B14D25-1E1C-4D6E-BE23-E790B065D00E}"/>
                </a:ext>
              </a:extLst>
            </p:cNvPr>
            <p:cNvSpPr/>
            <p:nvPr/>
          </p:nvSpPr>
          <p:spPr>
            <a:xfrm>
              <a:off x="11985226" y="1273999"/>
              <a:ext cx="19616" cy="32861"/>
            </a:xfrm>
            <a:custGeom>
              <a:avLst/>
              <a:gdLst>
                <a:gd name="connsiteX0" fmla="*/ 18742 w 19616"/>
                <a:gd name="connsiteY0" fmla="*/ 23990 h 32861"/>
                <a:gd name="connsiteX1" fmla="*/ 19617 w 19616"/>
                <a:gd name="connsiteY1" fmla="*/ 12745 h 32861"/>
                <a:gd name="connsiteX2" fmla="*/ 17867 w 19616"/>
                <a:gd name="connsiteY2" fmla="*/ 11121 h 32861"/>
                <a:gd name="connsiteX3" fmla="*/ 14744 w 19616"/>
                <a:gd name="connsiteY3" fmla="*/ 12620 h 32861"/>
                <a:gd name="connsiteX4" fmla="*/ 3374 w 19616"/>
                <a:gd name="connsiteY4" fmla="*/ 7763 h 32861"/>
                <a:gd name="connsiteX5" fmla="*/ 2999 w 19616"/>
                <a:gd name="connsiteY5" fmla="*/ 6622 h 32861"/>
                <a:gd name="connsiteX6" fmla="*/ 2999 w 19616"/>
                <a:gd name="connsiteY6" fmla="*/ 0 h 32861"/>
                <a:gd name="connsiteX7" fmla="*/ 2999 w 19616"/>
                <a:gd name="connsiteY7" fmla="*/ 1499 h 32861"/>
                <a:gd name="connsiteX8" fmla="*/ 0 w 19616"/>
                <a:gd name="connsiteY8" fmla="*/ 32862 h 32861"/>
                <a:gd name="connsiteX9" fmla="*/ 4998 w 19616"/>
                <a:gd name="connsiteY9" fmla="*/ 30363 h 3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16" h="32861">
                  <a:moveTo>
                    <a:pt x="18742" y="23990"/>
                  </a:moveTo>
                  <a:lnTo>
                    <a:pt x="19617" y="12745"/>
                  </a:lnTo>
                  <a:lnTo>
                    <a:pt x="17867" y="11121"/>
                  </a:lnTo>
                  <a:lnTo>
                    <a:pt x="14744" y="12620"/>
                  </a:lnTo>
                  <a:cubicBezTo>
                    <a:pt x="10259" y="14420"/>
                    <a:pt x="5173" y="12245"/>
                    <a:pt x="3374" y="7763"/>
                  </a:cubicBezTo>
                  <a:cubicBezTo>
                    <a:pt x="3224" y="7392"/>
                    <a:pt x="3099" y="7011"/>
                    <a:pt x="2999" y="6622"/>
                  </a:cubicBezTo>
                  <a:cubicBezTo>
                    <a:pt x="2437" y="4451"/>
                    <a:pt x="2437" y="2172"/>
                    <a:pt x="2999" y="0"/>
                  </a:cubicBezTo>
                  <a:lnTo>
                    <a:pt x="2999" y="1499"/>
                  </a:lnTo>
                  <a:lnTo>
                    <a:pt x="0" y="32862"/>
                  </a:lnTo>
                  <a:lnTo>
                    <a:pt x="4998" y="3036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8C5091CD-FA34-459A-B408-B2EC465791A9}"/>
                </a:ext>
              </a:extLst>
            </p:cNvPr>
            <p:cNvSpPr/>
            <p:nvPr/>
          </p:nvSpPr>
          <p:spPr>
            <a:xfrm>
              <a:off x="12003093" y="1283370"/>
              <a:ext cx="12744" cy="10495"/>
            </a:xfrm>
            <a:custGeom>
              <a:avLst/>
              <a:gdLst>
                <a:gd name="connsiteX0" fmla="*/ 9371 w 12744"/>
                <a:gd name="connsiteY0" fmla="*/ 10496 h 10495"/>
                <a:gd name="connsiteX1" fmla="*/ 12745 w 12744"/>
                <a:gd name="connsiteY1" fmla="*/ 8871 h 10495"/>
                <a:gd name="connsiteX2" fmla="*/ 3374 w 12744"/>
                <a:gd name="connsiteY2" fmla="*/ 0 h 10495"/>
                <a:gd name="connsiteX3" fmla="*/ 0 w 12744"/>
                <a:gd name="connsiteY3" fmla="*/ 1624 h 10495"/>
                <a:gd name="connsiteX4" fmla="*/ 1749 w 12744"/>
                <a:gd name="connsiteY4" fmla="*/ 3374 h 10495"/>
                <a:gd name="connsiteX5" fmla="*/ 9371 w 12744"/>
                <a:gd name="connsiteY5" fmla="*/ 10496 h 1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44" h="10495">
                  <a:moveTo>
                    <a:pt x="9371" y="10496"/>
                  </a:moveTo>
                  <a:lnTo>
                    <a:pt x="12745" y="8871"/>
                  </a:lnTo>
                  <a:lnTo>
                    <a:pt x="3374" y="0"/>
                  </a:lnTo>
                  <a:lnTo>
                    <a:pt x="0" y="1624"/>
                  </a:lnTo>
                  <a:lnTo>
                    <a:pt x="1749" y="3374"/>
                  </a:lnTo>
                  <a:lnTo>
                    <a:pt x="9371" y="1049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643C3819-0538-4EF7-BC02-F1447BFA7259}"/>
                </a:ext>
              </a:extLst>
            </p:cNvPr>
            <p:cNvSpPr/>
            <p:nvPr/>
          </p:nvSpPr>
          <p:spPr>
            <a:xfrm>
              <a:off x="11988178" y="1163168"/>
              <a:ext cx="217202" cy="124082"/>
            </a:xfrm>
            <a:custGeom>
              <a:avLst/>
              <a:gdLst>
                <a:gd name="connsiteX0" fmla="*/ 4045 w 217202"/>
                <a:gd name="connsiteY0" fmla="*/ 104084 h 124082"/>
                <a:gd name="connsiteX1" fmla="*/ 2420 w 217202"/>
                <a:gd name="connsiteY1" fmla="*/ 105458 h 124082"/>
                <a:gd name="connsiteX2" fmla="*/ 1421 w 217202"/>
                <a:gd name="connsiteY2" fmla="*/ 106957 h 124082"/>
                <a:gd name="connsiteX3" fmla="*/ 422 w 217202"/>
                <a:gd name="connsiteY3" fmla="*/ 108707 h 124082"/>
                <a:gd name="connsiteX4" fmla="*/ 422 w 217202"/>
                <a:gd name="connsiteY4" fmla="*/ 110831 h 124082"/>
                <a:gd name="connsiteX5" fmla="*/ 422 w 217202"/>
                <a:gd name="connsiteY5" fmla="*/ 117453 h 124082"/>
                <a:gd name="connsiteX6" fmla="*/ 11029 w 217202"/>
                <a:gd name="connsiteY6" fmla="*/ 123821 h 124082"/>
                <a:gd name="connsiteX7" fmla="*/ 12166 w 217202"/>
                <a:gd name="connsiteY7" fmla="*/ 123451 h 124082"/>
                <a:gd name="connsiteX8" fmla="*/ 15290 w 217202"/>
                <a:gd name="connsiteY8" fmla="*/ 121951 h 124082"/>
                <a:gd name="connsiteX9" fmla="*/ 18664 w 217202"/>
                <a:gd name="connsiteY9" fmla="*/ 120202 h 124082"/>
                <a:gd name="connsiteX10" fmla="*/ 217203 w 217202"/>
                <a:gd name="connsiteY10" fmla="*/ 23366 h 124082"/>
                <a:gd name="connsiteX11" fmla="*/ 217203 w 217202"/>
                <a:gd name="connsiteY11" fmla="*/ 0 h 124082"/>
                <a:gd name="connsiteX12" fmla="*/ 4794 w 217202"/>
                <a:gd name="connsiteY12" fmla="*/ 103334 h 124082"/>
                <a:gd name="connsiteX13" fmla="*/ 4045 w 217202"/>
                <a:gd name="connsiteY13" fmla="*/ 104084 h 12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7202" h="124082">
                  <a:moveTo>
                    <a:pt x="4045" y="104084"/>
                  </a:moveTo>
                  <a:cubicBezTo>
                    <a:pt x="3420" y="104435"/>
                    <a:pt x="2870" y="104901"/>
                    <a:pt x="2420" y="105458"/>
                  </a:cubicBezTo>
                  <a:cubicBezTo>
                    <a:pt x="2021" y="105907"/>
                    <a:pt x="1684" y="106411"/>
                    <a:pt x="1421" y="106957"/>
                  </a:cubicBezTo>
                  <a:cubicBezTo>
                    <a:pt x="1009" y="107496"/>
                    <a:pt x="684" y="108084"/>
                    <a:pt x="422" y="108707"/>
                  </a:cubicBezTo>
                  <a:cubicBezTo>
                    <a:pt x="296" y="109409"/>
                    <a:pt x="296" y="110129"/>
                    <a:pt x="422" y="110831"/>
                  </a:cubicBezTo>
                  <a:cubicBezTo>
                    <a:pt x="-141" y="113002"/>
                    <a:pt x="-141" y="115281"/>
                    <a:pt x="422" y="117453"/>
                  </a:cubicBezTo>
                  <a:cubicBezTo>
                    <a:pt x="1596" y="122140"/>
                    <a:pt x="6344" y="124990"/>
                    <a:pt x="11029" y="123821"/>
                  </a:cubicBezTo>
                  <a:cubicBezTo>
                    <a:pt x="11417" y="123723"/>
                    <a:pt x="11791" y="123599"/>
                    <a:pt x="12166" y="123451"/>
                  </a:cubicBezTo>
                  <a:lnTo>
                    <a:pt x="15290" y="121951"/>
                  </a:lnTo>
                  <a:lnTo>
                    <a:pt x="18664" y="120202"/>
                  </a:lnTo>
                  <a:lnTo>
                    <a:pt x="217203" y="23366"/>
                  </a:lnTo>
                  <a:lnTo>
                    <a:pt x="217203" y="0"/>
                  </a:lnTo>
                  <a:lnTo>
                    <a:pt x="4794" y="103334"/>
                  </a:lnTo>
                  <a:cubicBezTo>
                    <a:pt x="4794" y="103334"/>
                    <a:pt x="4420" y="103834"/>
                    <a:pt x="4045" y="10408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0A0E7719-27A1-419B-8ABF-CC609F8609D0}"/>
                </a:ext>
              </a:extLst>
            </p:cNvPr>
            <p:cNvSpPr/>
            <p:nvPr/>
          </p:nvSpPr>
          <p:spPr>
            <a:xfrm>
              <a:off x="8958784" y="4454106"/>
              <a:ext cx="215281" cy="298630"/>
            </a:xfrm>
            <a:custGeom>
              <a:avLst/>
              <a:gdLst>
                <a:gd name="connsiteX0" fmla="*/ 214282 w 215281"/>
                <a:gd name="connsiteY0" fmla="*/ 295507 h 298630"/>
                <a:gd name="connsiteX1" fmla="*/ 214282 w 215281"/>
                <a:gd name="connsiteY1" fmla="*/ 295507 h 298630"/>
                <a:gd name="connsiteX2" fmla="*/ 214282 w 215281"/>
                <a:gd name="connsiteY2" fmla="*/ 295507 h 298630"/>
                <a:gd name="connsiteX3" fmla="*/ 214282 w 215281"/>
                <a:gd name="connsiteY3" fmla="*/ 295507 h 298630"/>
                <a:gd name="connsiteX4" fmla="*/ 215282 w 215281"/>
                <a:gd name="connsiteY4" fmla="*/ 295507 h 298630"/>
                <a:gd name="connsiteX5" fmla="*/ 0 w 215281"/>
                <a:gd name="connsiteY5" fmla="*/ 0 h 298630"/>
                <a:gd name="connsiteX6" fmla="*/ 0 w 215281"/>
                <a:gd name="connsiteY6" fmla="*/ 6373 h 298630"/>
                <a:gd name="connsiteX7" fmla="*/ 212408 w 215281"/>
                <a:gd name="connsiteY7" fmla="*/ 298631 h 298630"/>
                <a:gd name="connsiteX8" fmla="*/ 212408 w 215281"/>
                <a:gd name="connsiteY8" fmla="*/ 297881 h 298630"/>
                <a:gd name="connsiteX9" fmla="*/ 214282 w 215281"/>
                <a:gd name="connsiteY9" fmla="*/ 295507 h 298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281" h="298630">
                  <a:moveTo>
                    <a:pt x="214282" y="295507"/>
                  </a:moveTo>
                  <a:cubicBezTo>
                    <a:pt x="214282" y="295507"/>
                    <a:pt x="214282" y="295507"/>
                    <a:pt x="214282" y="295507"/>
                  </a:cubicBezTo>
                  <a:cubicBezTo>
                    <a:pt x="214282" y="295507"/>
                    <a:pt x="214282" y="295507"/>
                    <a:pt x="214282" y="295507"/>
                  </a:cubicBezTo>
                  <a:lnTo>
                    <a:pt x="214282" y="295507"/>
                  </a:lnTo>
                  <a:lnTo>
                    <a:pt x="215282" y="295507"/>
                  </a:lnTo>
                  <a:lnTo>
                    <a:pt x="0" y="0"/>
                  </a:lnTo>
                  <a:lnTo>
                    <a:pt x="0" y="6373"/>
                  </a:lnTo>
                  <a:lnTo>
                    <a:pt x="212408" y="298631"/>
                  </a:lnTo>
                  <a:lnTo>
                    <a:pt x="212408" y="297881"/>
                  </a:lnTo>
                  <a:cubicBezTo>
                    <a:pt x="212408" y="297881"/>
                    <a:pt x="214282" y="295632"/>
                    <a:pt x="214282" y="29550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F2E0D1A3-52D0-4A81-BED2-C6BC3E090D54}"/>
                </a:ext>
              </a:extLst>
            </p:cNvPr>
            <p:cNvSpPr/>
            <p:nvPr/>
          </p:nvSpPr>
          <p:spPr>
            <a:xfrm>
              <a:off x="9173941" y="4513832"/>
              <a:ext cx="429939" cy="236905"/>
            </a:xfrm>
            <a:custGeom>
              <a:avLst/>
              <a:gdLst>
                <a:gd name="connsiteX0" fmla="*/ 429939 w 429939"/>
                <a:gd name="connsiteY0" fmla="*/ 1125 h 236905"/>
                <a:gd name="connsiteX1" fmla="*/ 429065 w 429939"/>
                <a:gd name="connsiteY1" fmla="*/ 0 h 236905"/>
                <a:gd name="connsiteX2" fmla="*/ 999 w 429939"/>
                <a:gd name="connsiteY2" fmla="*/ 233782 h 236905"/>
                <a:gd name="connsiteX3" fmla="*/ 0 w 429939"/>
                <a:gd name="connsiteY3" fmla="*/ 233782 h 236905"/>
                <a:gd name="connsiteX4" fmla="*/ 0 w 429939"/>
                <a:gd name="connsiteY4" fmla="*/ 233782 h 236905"/>
                <a:gd name="connsiteX5" fmla="*/ 750 w 429939"/>
                <a:gd name="connsiteY5" fmla="*/ 233782 h 236905"/>
                <a:gd name="connsiteX6" fmla="*/ 2374 w 429939"/>
                <a:gd name="connsiteY6" fmla="*/ 235406 h 236905"/>
                <a:gd name="connsiteX7" fmla="*/ 2374 w 429939"/>
                <a:gd name="connsiteY7" fmla="*/ 235531 h 236905"/>
                <a:gd name="connsiteX8" fmla="*/ 2374 w 429939"/>
                <a:gd name="connsiteY8" fmla="*/ 236905 h 236905"/>
                <a:gd name="connsiteX9" fmla="*/ 429939 w 429939"/>
                <a:gd name="connsiteY9" fmla="*/ 4248 h 23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9939" h="236905">
                  <a:moveTo>
                    <a:pt x="429939" y="1125"/>
                  </a:moveTo>
                  <a:lnTo>
                    <a:pt x="429065" y="0"/>
                  </a:lnTo>
                  <a:lnTo>
                    <a:pt x="999" y="233782"/>
                  </a:lnTo>
                  <a:lnTo>
                    <a:pt x="0" y="233782"/>
                  </a:lnTo>
                  <a:lnTo>
                    <a:pt x="0" y="233782"/>
                  </a:lnTo>
                  <a:cubicBezTo>
                    <a:pt x="0" y="233782"/>
                    <a:pt x="0" y="233782"/>
                    <a:pt x="750" y="233782"/>
                  </a:cubicBezTo>
                  <a:cubicBezTo>
                    <a:pt x="1649" y="233782"/>
                    <a:pt x="2374" y="234507"/>
                    <a:pt x="2374" y="235406"/>
                  </a:cubicBezTo>
                  <a:cubicBezTo>
                    <a:pt x="2374" y="235443"/>
                    <a:pt x="2374" y="235493"/>
                    <a:pt x="2374" y="235531"/>
                  </a:cubicBezTo>
                  <a:lnTo>
                    <a:pt x="2374" y="236905"/>
                  </a:lnTo>
                  <a:lnTo>
                    <a:pt x="429939" y="424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FF4A99DD-8052-4690-828F-D1E7A97F9946}"/>
                </a:ext>
              </a:extLst>
            </p:cNvPr>
            <p:cNvSpPr/>
            <p:nvPr/>
          </p:nvSpPr>
          <p:spPr>
            <a:xfrm>
              <a:off x="9382101" y="4202581"/>
              <a:ext cx="237896" cy="312625"/>
            </a:xfrm>
            <a:custGeom>
              <a:avLst/>
              <a:gdLst>
                <a:gd name="connsiteX0" fmla="*/ 230275 w 237896"/>
                <a:gd name="connsiteY0" fmla="*/ 297132 h 312625"/>
                <a:gd name="connsiteX1" fmla="*/ 237897 w 237896"/>
                <a:gd name="connsiteY1" fmla="*/ 302005 h 312625"/>
                <a:gd name="connsiteX2" fmla="*/ 237272 w 237896"/>
                <a:gd name="connsiteY2" fmla="*/ 300630 h 312625"/>
                <a:gd name="connsiteX3" fmla="*/ 8621 w 237896"/>
                <a:gd name="connsiteY3" fmla="*/ 0 h 312625"/>
                <a:gd name="connsiteX4" fmla="*/ 8621 w 237896"/>
                <a:gd name="connsiteY4" fmla="*/ 0 h 312625"/>
                <a:gd name="connsiteX5" fmla="*/ 10495 w 237896"/>
                <a:gd name="connsiteY5" fmla="*/ 3124 h 312625"/>
                <a:gd name="connsiteX6" fmla="*/ 5872 w 237896"/>
                <a:gd name="connsiteY6" fmla="*/ 17368 h 312625"/>
                <a:gd name="connsiteX7" fmla="*/ 0 w 237896"/>
                <a:gd name="connsiteY7" fmla="*/ 20617 h 312625"/>
                <a:gd name="connsiteX8" fmla="*/ 221154 w 237896"/>
                <a:gd name="connsiteY8" fmla="*/ 311501 h 312625"/>
                <a:gd name="connsiteX9" fmla="*/ 222029 w 237896"/>
                <a:gd name="connsiteY9" fmla="*/ 312625 h 312625"/>
                <a:gd name="connsiteX10" fmla="*/ 222029 w 237896"/>
                <a:gd name="connsiteY10" fmla="*/ 308627 h 312625"/>
                <a:gd name="connsiteX11" fmla="*/ 230275 w 237896"/>
                <a:gd name="connsiteY11" fmla="*/ 297132 h 31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7896" h="312625">
                  <a:moveTo>
                    <a:pt x="230275" y="297132"/>
                  </a:moveTo>
                  <a:cubicBezTo>
                    <a:pt x="233524" y="297219"/>
                    <a:pt x="236460" y="299093"/>
                    <a:pt x="237897" y="302005"/>
                  </a:cubicBezTo>
                  <a:cubicBezTo>
                    <a:pt x="237710" y="301542"/>
                    <a:pt x="237510" y="301080"/>
                    <a:pt x="237272" y="300630"/>
                  </a:cubicBezTo>
                  <a:lnTo>
                    <a:pt x="8621" y="0"/>
                  </a:lnTo>
                  <a:lnTo>
                    <a:pt x="8621" y="0"/>
                  </a:lnTo>
                  <a:cubicBezTo>
                    <a:pt x="9421" y="925"/>
                    <a:pt x="10045" y="1987"/>
                    <a:pt x="10495" y="3124"/>
                  </a:cubicBezTo>
                  <a:cubicBezTo>
                    <a:pt x="12569" y="8372"/>
                    <a:pt x="10633" y="14344"/>
                    <a:pt x="5872" y="17368"/>
                  </a:cubicBezTo>
                  <a:lnTo>
                    <a:pt x="0" y="20617"/>
                  </a:lnTo>
                  <a:lnTo>
                    <a:pt x="221154" y="311501"/>
                  </a:lnTo>
                  <a:lnTo>
                    <a:pt x="222029" y="312625"/>
                  </a:lnTo>
                  <a:lnTo>
                    <a:pt x="222029" y="308627"/>
                  </a:lnTo>
                  <a:cubicBezTo>
                    <a:pt x="221204" y="303192"/>
                    <a:pt x="224865" y="298081"/>
                    <a:pt x="230275" y="29713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F873CCFD-FE39-4598-9928-07219C9D7D04}"/>
                </a:ext>
              </a:extLst>
            </p:cNvPr>
            <p:cNvSpPr/>
            <p:nvPr/>
          </p:nvSpPr>
          <p:spPr>
            <a:xfrm>
              <a:off x="9173858" y="4747988"/>
              <a:ext cx="49561" cy="901390"/>
            </a:xfrm>
            <a:custGeom>
              <a:avLst/>
              <a:gdLst>
                <a:gd name="connsiteX0" fmla="*/ 47438 w 49561"/>
                <a:gd name="connsiteY0" fmla="*/ 901391 h 901390"/>
                <a:gd name="connsiteX1" fmla="*/ 47438 w 49561"/>
                <a:gd name="connsiteY1" fmla="*/ 900766 h 901390"/>
                <a:gd name="connsiteX2" fmla="*/ 47438 w 49561"/>
                <a:gd name="connsiteY2" fmla="*/ 900766 h 901390"/>
                <a:gd name="connsiteX3" fmla="*/ 47438 w 49561"/>
                <a:gd name="connsiteY3" fmla="*/ 900766 h 901390"/>
                <a:gd name="connsiteX4" fmla="*/ 49562 w 49561"/>
                <a:gd name="connsiteY4" fmla="*/ 899517 h 901390"/>
                <a:gd name="connsiteX5" fmla="*/ 2707 w 49561"/>
                <a:gd name="connsiteY5" fmla="*/ 3124 h 901390"/>
                <a:gd name="connsiteX6" fmla="*/ 2707 w 49561"/>
                <a:gd name="connsiteY6" fmla="*/ 1749 h 901390"/>
                <a:gd name="connsiteX7" fmla="*/ 1208 w 49561"/>
                <a:gd name="connsiteY7" fmla="*/ 0 h 901390"/>
                <a:gd name="connsiteX8" fmla="*/ 1083 w 49561"/>
                <a:gd name="connsiteY8" fmla="*/ 0 h 901390"/>
                <a:gd name="connsiteX9" fmla="*/ 333 w 49561"/>
                <a:gd name="connsiteY9" fmla="*/ 0 h 901390"/>
                <a:gd name="connsiteX10" fmla="*/ 333 w 49561"/>
                <a:gd name="connsiteY10" fmla="*/ 0 h 901390"/>
                <a:gd name="connsiteX11" fmla="*/ 333 w 49561"/>
                <a:gd name="connsiteY11" fmla="*/ 0 h 901390"/>
                <a:gd name="connsiteX12" fmla="*/ 333 w 49561"/>
                <a:gd name="connsiteY12" fmla="*/ 0 h 901390"/>
                <a:gd name="connsiteX13" fmla="*/ 333 w 49561"/>
                <a:gd name="connsiteY13" fmla="*/ 750 h 901390"/>
                <a:gd name="connsiteX14" fmla="*/ 48563 w 49561"/>
                <a:gd name="connsiteY14" fmla="*/ 900391 h 901390"/>
                <a:gd name="connsiteX15" fmla="*/ 48563 w 49561"/>
                <a:gd name="connsiteY15" fmla="*/ 900391 h 901390"/>
                <a:gd name="connsiteX16" fmla="*/ 48563 w 49561"/>
                <a:gd name="connsiteY16" fmla="*/ 900391 h 90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561" h="901390">
                  <a:moveTo>
                    <a:pt x="47438" y="901391"/>
                  </a:moveTo>
                  <a:lnTo>
                    <a:pt x="47438" y="900766"/>
                  </a:lnTo>
                  <a:cubicBezTo>
                    <a:pt x="47438" y="900766"/>
                    <a:pt x="47438" y="900766"/>
                    <a:pt x="47438" y="900766"/>
                  </a:cubicBezTo>
                  <a:lnTo>
                    <a:pt x="47438" y="900766"/>
                  </a:lnTo>
                  <a:lnTo>
                    <a:pt x="49562" y="899517"/>
                  </a:lnTo>
                  <a:lnTo>
                    <a:pt x="2707" y="3124"/>
                  </a:lnTo>
                  <a:lnTo>
                    <a:pt x="2707" y="1749"/>
                  </a:lnTo>
                  <a:cubicBezTo>
                    <a:pt x="2782" y="850"/>
                    <a:pt x="2107" y="75"/>
                    <a:pt x="1208" y="0"/>
                  </a:cubicBezTo>
                  <a:cubicBezTo>
                    <a:pt x="1171" y="0"/>
                    <a:pt x="1120" y="0"/>
                    <a:pt x="1083" y="0"/>
                  </a:cubicBezTo>
                  <a:cubicBezTo>
                    <a:pt x="1083" y="0"/>
                    <a:pt x="1083" y="0"/>
                    <a:pt x="333" y="0"/>
                  </a:cubicBezTo>
                  <a:cubicBezTo>
                    <a:pt x="-416" y="0"/>
                    <a:pt x="333" y="0"/>
                    <a:pt x="333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33" y="0"/>
                    <a:pt x="333" y="0"/>
                    <a:pt x="333" y="0"/>
                  </a:cubicBezTo>
                  <a:lnTo>
                    <a:pt x="333" y="750"/>
                  </a:lnTo>
                  <a:lnTo>
                    <a:pt x="48563" y="900391"/>
                  </a:lnTo>
                  <a:lnTo>
                    <a:pt x="48563" y="900391"/>
                  </a:lnTo>
                  <a:lnTo>
                    <a:pt x="48563" y="90039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C7ED93FA-2970-4030-841A-C067F33F5CFE}"/>
                </a:ext>
              </a:extLst>
            </p:cNvPr>
            <p:cNvSpPr/>
            <p:nvPr/>
          </p:nvSpPr>
          <p:spPr>
            <a:xfrm>
              <a:off x="8933295" y="6397456"/>
              <a:ext cx="276880" cy="422206"/>
            </a:xfrm>
            <a:custGeom>
              <a:avLst/>
              <a:gdLst>
                <a:gd name="connsiteX0" fmla="*/ 275756 w 276880"/>
                <a:gd name="connsiteY0" fmla="*/ 419708 h 422206"/>
                <a:gd name="connsiteX1" fmla="*/ 276880 w 276880"/>
                <a:gd name="connsiteY1" fmla="*/ 418958 h 422206"/>
                <a:gd name="connsiteX2" fmla="*/ 0 w 276880"/>
                <a:gd name="connsiteY2" fmla="*/ 0 h 422206"/>
                <a:gd name="connsiteX3" fmla="*/ 0 w 276880"/>
                <a:gd name="connsiteY3" fmla="*/ 6872 h 422206"/>
                <a:gd name="connsiteX4" fmla="*/ 274881 w 276880"/>
                <a:gd name="connsiteY4" fmla="*/ 422207 h 422206"/>
                <a:gd name="connsiteX5" fmla="*/ 274881 w 276880"/>
                <a:gd name="connsiteY5" fmla="*/ 422207 h 422206"/>
                <a:gd name="connsiteX6" fmla="*/ 274881 w 276880"/>
                <a:gd name="connsiteY6" fmla="*/ 422207 h 422206"/>
                <a:gd name="connsiteX7" fmla="*/ 274881 w 276880"/>
                <a:gd name="connsiteY7" fmla="*/ 421582 h 422206"/>
                <a:gd name="connsiteX8" fmla="*/ 275756 w 276880"/>
                <a:gd name="connsiteY8" fmla="*/ 419708 h 422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880" h="422206">
                  <a:moveTo>
                    <a:pt x="275756" y="419708"/>
                  </a:moveTo>
                  <a:lnTo>
                    <a:pt x="276880" y="418958"/>
                  </a:lnTo>
                  <a:lnTo>
                    <a:pt x="0" y="0"/>
                  </a:lnTo>
                  <a:lnTo>
                    <a:pt x="0" y="6872"/>
                  </a:lnTo>
                  <a:lnTo>
                    <a:pt x="274881" y="422207"/>
                  </a:lnTo>
                  <a:lnTo>
                    <a:pt x="274881" y="422207"/>
                  </a:lnTo>
                  <a:cubicBezTo>
                    <a:pt x="274881" y="422207"/>
                    <a:pt x="274881" y="422207"/>
                    <a:pt x="274881" y="422207"/>
                  </a:cubicBezTo>
                  <a:lnTo>
                    <a:pt x="274881" y="421582"/>
                  </a:lnTo>
                  <a:cubicBezTo>
                    <a:pt x="274831" y="420845"/>
                    <a:pt x="275156" y="420132"/>
                    <a:pt x="275756" y="41970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B43CC5FB-0E63-4B2B-934E-F4FE369EECBB}"/>
                </a:ext>
              </a:extLst>
            </p:cNvPr>
            <p:cNvSpPr/>
            <p:nvPr/>
          </p:nvSpPr>
          <p:spPr>
            <a:xfrm>
              <a:off x="9208116" y="6548770"/>
              <a:ext cx="443244" cy="271142"/>
            </a:xfrm>
            <a:custGeom>
              <a:avLst/>
              <a:gdLst>
                <a:gd name="connsiteX0" fmla="*/ 2060 w 443244"/>
                <a:gd name="connsiteY0" fmla="*/ 267144 h 271142"/>
                <a:gd name="connsiteX1" fmla="*/ 936 w 443244"/>
                <a:gd name="connsiteY1" fmla="*/ 267893 h 271142"/>
                <a:gd name="connsiteX2" fmla="*/ 186 w 443244"/>
                <a:gd name="connsiteY2" fmla="*/ 270517 h 271142"/>
                <a:gd name="connsiteX3" fmla="*/ 186 w 443244"/>
                <a:gd name="connsiteY3" fmla="*/ 271142 h 271142"/>
                <a:gd name="connsiteX4" fmla="*/ 186 w 443244"/>
                <a:gd name="connsiteY4" fmla="*/ 271142 h 271142"/>
                <a:gd name="connsiteX5" fmla="*/ 1185 w 443244"/>
                <a:gd name="connsiteY5" fmla="*/ 271142 h 271142"/>
                <a:gd name="connsiteX6" fmla="*/ 2185 w 443244"/>
                <a:gd name="connsiteY6" fmla="*/ 270517 h 271142"/>
                <a:gd name="connsiteX7" fmla="*/ 443244 w 443244"/>
                <a:gd name="connsiteY7" fmla="*/ 4498 h 271142"/>
                <a:gd name="connsiteX8" fmla="*/ 443244 w 443244"/>
                <a:gd name="connsiteY8" fmla="*/ 1250 h 271142"/>
                <a:gd name="connsiteX9" fmla="*/ 443244 w 443244"/>
                <a:gd name="connsiteY9" fmla="*/ 625 h 271142"/>
                <a:gd name="connsiteX10" fmla="*/ 443244 w 443244"/>
                <a:gd name="connsiteY10" fmla="*/ 0 h 271142"/>
                <a:gd name="connsiteX11" fmla="*/ 443244 w 443244"/>
                <a:gd name="connsiteY11" fmla="*/ 0 h 27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244" h="271142">
                  <a:moveTo>
                    <a:pt x="2060" y="267144"/>
                  </a:moveTo>
                  <a:lnTo>
                    <a:pt x="936" y="267893"/>
                  </a:lnTo>
                  <a:cubicBezTo>
                    <a:pt x="86" y="268468"/>
                    <a:pt x="-239" y="269580"/>
                    <a:pt x="186" y="270517"/>
                  </a:cubicBezTo>
                  <a:lnTo>
                    <a:pt x="186" y="271142"/>
                  </a:lnTo>
                  <a:lnTo>
                    <a:pt x="186" y="271142"/>
                  </a:lnTo>
                  <a:lnTo>
                    <a:pt x="1185" y="271142"/>
                  </a:lnTo>
                  <a:lnTo>
                    <a:pt x="2185" y="270517"/>
                  </a:lnTo>
                  <a:lnTo>
                    <a:pt x="443244" y="4498"/>
                  </a:lnTo>
                  <a:lnTo>
                    <a:pt x="443244" y="1250"/>
                  </a:lnTo>
                  <a:cubicBezTo>
                    <a:pt x="443182" y="1050"/>
                    <a:pt x="443182" y="825"/>
                    <a:pt x="443244" y="625"/>
                  </a:cubicBezTo>
                  <a:lnTo>
                    <a:pt x="443244" y="0"/>
                  </a:lnTo>
                  <a:cubicBezTo>
                    <a:pt x="443244" y="0"/>
                    <a:pt x="443244" y="0"/>
                    <a:pt x="443244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75C20BBF-65FF-4A2F-833F-37938C5B81EE}"/>
                </a:ext>
              </a:extLst>
            </p:cNvPr>
            <p:cNvSpPr/>
            <p:nvPr/>
          </p:nvSpPr>
          <p:spPr>
            <a:xfrm>
              <a:off x="9652610" y="6532402"/>
              <a:ext cx="27487" cy="19117"/>
            </a:xfrm>
            <a:custGeom>
              <a:avLst/>
              <a:gdLst>
                <a:gd name="connsiteX0" fmla="*/ 26738 w 27487"/>
                <a:gd name="connsiteY0" fmla="*/ 0 h 19117"/>
                <a:gd name="connsiteX1" fmla="*/ 0 w 27487"/>
                <a:gd name="connsiteY1" fmla="*/ 16119 h 19117"/>
                <a:gd name="connsiteX2" fmla="*/ 0 w 27487"/>
                <a:gd name="connsiteY2" fmla="*/ 16119 h 19117"/>
                <a:gd name="connsiteX3" fmla="*/ 875 w 27487"/>
                <a:gd name="connsiteY3" fmla="*/ 16119 h 19117"/>
                <a:gd name="connsiteX4" fmla="*/ 2499 w 27487"/>
                <a:gd name="connsiteY4" fmla="*/ 17743 h 19117"/>
                <a:gd name="connsiteX5" fmla="*/ 2499 w 27487"/>
                <a:gd name="connsiteY5" fmla="*/ 17868 h 19117"/>
                <a:gd name="connsiteX6" fmla="*/ 2499 w 27487"/>
                <a:gd name="connsiteY6" fmla="*/ 19117 h 19117"/>
                <a:gd name="connsiteX7" fmla="*/ 27488 w 27487"/>
                <a:gd name="connsiteY7" fmla="*/ 4124 h 19117"/>
                <a:gd name="connsiteX8" fmla="*/ 27488 w 27487"/>
                <a:gd name="connsiteY8" fmla="*/ 750 h 1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87" h="19117">
                  <a:moveTo>
                    <a:pt x="26738" y="0"/>
                  </a:moveTo>
                  <a:lnTo>
                    <a:pt x="0" y="16119"/>
                  </a:lnTo>
                  <a:cubicBezTo>
                    <a:pt x="0" y="16119"/>
                    <a:pt x="0" y="16119"/>
                    <a:pt x="0" y="16119"/>
                  </a:cubicBezTo>
                  <a:cubicBezTo>
                    <a:pt x="287" y="16044"/>
                    <a:pt x="587" y="16044"/>
                    <a:pt x="875" y="16119"/>
                  </a:cubicBezTo>
                  <a:cubicBezTo>
                    <a:pt x="1774" y="16119"/>
                    <a:pt x="2499" y="16844"/>
                    <a:pt x="2499" y="17743"/>
                  </a:cubicBezTo>
                  <a:cubicBezTo>
                    <a:pt x="2499" y="17780"/>
                    <a:pt x="2499" y="17830"/>
                    <a:pt x="2499" y="17868"/>
                  </a:cubicBezTo>
                  <a:lnTo>
                    <a:pt x="2499" y="19117"/>
                  </a:lnTo>
                  <a:lnTo>
                    <a:pt x="27488" y="4124"/>
                  </a:lnTo>
                  <a:lnTo>
                    <a:pt x="27488" y="7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39289D23-C00B-435F-90EF-AEF98C248438}"/>
                </a:ext>
              </a:extLst>
            </p:cNvPr>
            <p:cNvSpPr/>
            <p:nvPr/>
          </p:nvSpPr>
          <p:spPr>
            <a:xfrm>
              <a:off x="8646372" y="3978295"/>
              <a:ext cx="1421" cy="1999"/>
            </a:xfrm>
            <a:custGeom>
              <a:avLst/>
              <a:gdLst>
                <a:gd name="connsiteX0" fmla="*/ 47 w 1421"/>
                <a:gd name="connsiteY0" fmla="*/ 1000 h 1999"/>
                <a:gd name="connsiteX1" fmla="*/ 1421 w 1421"/>
                <a:gd name="connsiteY1" fmla="*/ 1999 h 1999"/>
                <a:gd name="connsiteX2" fmla="*/ 47 w 1421"/>
                <a:gd name="connsiteY2" fmla="*/ 0 h 1999"/>
                <a:gd name="connsiteX3" fmla="*/ 47 w 1421"/>
                <a:gd name="connsiteY3" fmla="*/ 1000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1" h="1999">
                  <a:moveTo>
                    <a:pt x="47" y="1000"/>
                  </a:moveTo>
                  <a:cubicBezTo>
                    <a:pt x="284" y="1562"/>
                    <a:pt x="809" y="1949"/>
                    <a:pt x="1421" y="1999"/>
                  </a:cubicBezTo>
                  <a:lnTo>
                    <a:pt x="47" y="0"/>
                  </a:lnTo>
                  <a:cubicBezTo>
                    <a:pt x="-16" y="325"/>
                    <a:pt x="-16" y="675"/>
                    <a:pt x="47" y="100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2AFBC8DE-F182-4084-BDF6-A8DEE5A4268F}"/>
                </a:ext>
              </a:extLst>
            </p:cNvPr>
            <p:cNvSpPr/>
            <p:nvPr/>
          </p:nvSpPr>
          <p:spPr>
            <a:xfrm>
              <a:off x="8967156" y="5286757"/>
              <a:ext cx="13993" cy="8513"/>
            </a:xfrm>
            <a:custGeom>
              <a:avLst/>
              <a:gdLst>
                <a:gd name="connsiteX0" fmla="*/ 13494 w 13993"/>
                <a:gd name="connsiteY0" fmla="*/ 3766 h 8513"/>
                <a:gd name="connsiteX1" fmla="*/ 2861 w 13993"/>
                <a:gd name="connsiteY1" fmla="*/ 1104 h 8513"/>
                <a:gd name="connsiteX2" fmla="*/ 2249 w 13993"/>
                <a:gd name="connsiteY2" fmla="*/ 1517 h 8513"/>
                <a:gd name="connsiteX3" fmla="*/ 875 w 13993"/>
                <a:gd name="connsiteY3" fmla="*/ 2391 h 8513"/>
                <a:gd name="connsiteX4" fmla="*/ 0 w 13993"/>
                <a:gd name="connsiteY4" fmla="*/ 3890 h 8513"/>
                <a:gd name="connsiteX5" fmla="*/ 6997 w 13993"/>
                <a:gd name="connsiteY5" fmla="*/ 8514 h 8513"/>
                <a:gd name="connsiteX6" fmla="*/ 13994 w 13993"/>
                <a:gd name="connsiteY6" fmla="*/ 4515 h 8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93" h="8513">
                  <a:moveTo>
                    <a:pt x="13494" y="3766"/>
                  </a:moveTo>
                  <a:cubicBezTo>
                    <a:pt x="11295" y="92"/>
                    <a:pt x="6535" y="-1095"/>
                    <a:pt x="2861" y="1104"/>
                  </a:cubicBezTo>
                  <a:cubicBezTo>
                    <a:pt x="2649" y="1229"/>
                    <a:pt x="2449" y="1366"/>
                    <a:pt x="2249" y="1517"/>
                  </a:cubicBezTo>
                  <a:lnTo>
                    <a:pt x="875" y="2391"/>
                  </a:lnTo>
                  <a:cubicBezTo>
                    <a:pt x="537" y="2866"/>
                    <a:pt x="250" y="3366"/>
                    <a:pt x="0" y="3890"/>
                  </a:cubicBezTo>
                  <a:cubicBezTo>
                    <a:pt x="2986" y="4091"/>
                    <a:pt x="5635" y="5852"/>
                    <a:pt x="6997" y="8514"/>
                  </a:cubicBezTo>
                  <a:lnTo>
                    <a:pt x="13994" y="451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D4C86776-09F0-49F2-B80F-6C41544EF0D0}"/>
                </a:ext>
              </a:extLst>
            </p:cNvPr>
            <p:cNvSpPr/>
            <p:nvPr/>
          </p:nvSpPr>
          <p:spPr>
            <a:xfrm>
              <a:off x="8971279" y="5294771"/>
              <a:ext cx="28237" cy="54978"/>
            </a:xfrm>
            <a:custGeom>
              <a:avLst/>
              <a:gdLst>
                <a:gd name="connsiteX0" fmla="*/ 4123 w 28237"/>
                <a:gd name="connsiteY0" fmla="*/ 3998 h 54978"/>
                <a:gd name="connsiteX1" fmla="*/ 0 w 28237"/>
                <a:gd name="connsiteY1" fmla="*/ 15869 h 54978"/>
                <a:gd name="connsiteX2" fmla="*/ 27363 w 28237"/>
                <a:gd name="connsiteY2" fmla="*/ 54978 h 54978"/>
                <a:gd name="connsiteX3" fmla="*/ 28238 w 28237"/>
                <a:gd name="connsiteY3" fmla="*/ 54978 h 54978"/>
                <a:gd name="connsiteX4" fmla="*/ 28238 w 28237"/>
                <a:gd name="connsiteY4" fmla="*/ 53104 h 54978"/>
                <a:gd name="connsiteX5" fmla="*/ 26114 w 28237"/>
                <a:gd name="connsiteY5" fmla="*/ 19617 h 54978"/>
                <a:gd name="connsiteX6" fmla="*/ 12495 w 28237"/>
                <a:gd name="connsiteY6" fmla="*/ 0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37" h="54978">
                  <a:moveTo>
                    <a:pt x="4123" y="3998"/>
                  </a:moveTo>
                  <a:cubicBezTo>
                    <a:pt x="5223" y="8422"/>
                    <a:pt x="3611" y="13082"/>
                    <a:pt x="0" y="15869"/>
                  </a:cubicBezTo>
                  <a:lnTo>
                    <a:pt x="27363" y="54978"/>
                  </a:lnTo>
                  <a:lnTo>
                    <a:pt x="28238" y="54978"/>
                  </a:lnTo>
                  <a:cubicBezTo>
                    <a:pt x="28175" y="54353"/>
                    <a:pt x="28175" y="53728"/>
                    <a:pt x="28238" y="53104"/>
                  </a:cubicBezTo>
                  <a:lnTo>
                    <a:pt x="26114" y="19617"/>
                  </a:lnTo>
                  <a:lnTo>
                    <a:pt x="1249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CAA6BE3F-1D5A-4656-A631-AFC741793CB6}"/>
                </a:ext>
              </a:extLst>
            </p:cNvPr>
            <p:cNvSpPr/>
            <p:nvPr/>
          </p:nvSpPr>
          <p:spPr>
            <a:xfrm>
              <a:off x="9006264" y="5357121"/>
              <a:ext cx="874" cy="12495"/>
            </a:xfrm>
            <a:custGeom>
              <a:avLst/>
              <a:gdLst>
                <a:gd name="connsiteX0" fmla="*/ 875 w 874"/>
                <a:gd name="connsiteY0" fmla="*/ 0 h 12495"/>
                <a:gd name="connsiteX1" fmla="*/ 0 w 874"/>
                <a:gd name="connsiteY1" fmla="*/ 0 h 12495"/>
                <a:gd name="connsiteX2" fmla="*/ 875 w 87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4" h="12495">
                  <a:moveTo>
                    <a:pt x="875" y="0"/>
                  </a:moveTo>
                  <a:lnTo>
                    <a:pt x="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1D682703-06ED-46A9-94B1-D7782D170405}"/>
                </a:ext>
              </a:extLst>
            </p:cNvPr>
            <p:cNvSpPr/>
            <p:nvPr/>
          </p:nvSpPr>
          <p:spPr>
            <a:xfrm>
              <a:off x="9000766" y="5352123"/>
              <a:ext cx="874" cy="1374"/>
            </a:xfrm>
            <a:custGeom>
              <a:avLst/>
              <a:gdLst>
                <a:gd name="connsiteX0" fmla="*/ 875 w 874"/>
                <a:gd name="connsiteY0" fmla="*/ 1374 h 1374"/>
                <a:gd name="connsiteX1" fmla="*/ 875 w 874"/>
                <a:gd name="connsiteY1" fmla="*/ 1374 h 1374"/>
                <a:gd name="connsiteX2" fmla="*/ 0 w 874"/>
                <a:gd name="connsiteY2" fmla="*/ 0 h 1374"/>
                <a:gd name="connsiteX3" fmla="*/ 0 w 874"/>
                <a:gd name="connsiteY3" fmla="*/ 0 h 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" h="1374">
                  <a:moveTo>
                    <a:pt x="875" y="1374"/>
                  </a:moveTo>
                  <a:lnTo>
                    <a:pt x="875" y="1374"/>
                  </a:lnTo>
                  <a:cubicBezTo>
                    <a:pt x="512" y="962"/>
                    <a:pt x="212" y="50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3F9FDA17-04AE-48A0-B96B-40B5326E257D}"/>
                </a:ext>
              </a:extLst>
            </p:cNvPr>
            <p:cNvSpPr/>
            <p:nvPr/>
          </p:nvSpPr>
          <p:spPr>
            <a:xfrm>
              <a:off x="9012761" y="5355246"/>
              <a:ext cx="1374" cy="1249"/>
            </a:xfrm>
            <a:custGeom>
              <a:avLst/>
              <a:gdLst>
                <a:gd name="connsiteX0" fmla="*/ 1374 w 1374"/>
                <a:gd name="connsiteY0" fmla="*/ 0 h 1249"/>
                <a:gd name="connsiteX1" fmla="*/ 1374 w 1374"/>
                <a:gd name="connsiteY1" fmla="*/ 0 h 1249"/>
                <a:gd name="connsiteX2" fmla="*/ 0 w 1374"/>
                <a:gd name="connsiteY2" fmla="*/ 1250 h 1249"/>
                <a:gd name="connsiteX3" fmla="*/ 1374 w 1374"/>
                <a:gd name="connsiteY3" fmla="*/ 0 h 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4" h="1249">
                  <a:moveTo>
                    <a:pt x="1374" y="0"/>
                  </a:moveTo>
                  <a:cubicBezTo>
                    <a:pt x="1374" y="0"/>
                    <a:pt x="1374" y="0"/>
                    <a:pt x="1374" y="0"/>
                  </a:cubicBezTo>
                  <a:lnTo>
                    <a:pt x="0" y="1250"/>
                  </a:lnTo>
                  <a:cubicBezTo>
                    <a:pt x="0" y="1250"/>
                    <a:pt x="1374" y="0"/>
                    <a:pt x="1374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E274ABDC-A0BB-42FF-8DA3-0A60FC783F45}"/>
                </a:ext>
              </a:extLst>
            </p:cNvPr>
            <p:cNvSpPr/>
            <p:nvPr/>
          </p:nvSpPr>
          <p:spPr>
            <a:xfrm>
              <a:off x="9010387" y="5356871"/>
              <a:ext cx="1124" cy="74"/>
            </a:xfrm>
            <a:custGeom>
              <a:avLst/>
              <a:gdLst>
                <a:gd name="connsiteX0" fmla="*/ 0 w 1124"/>
                <a:gd name="connsiteY0" fmla="*/ 0 h 74"/>
                <a:gd name="connsiteX1" fmla="*/ 1124 w 1124"/>
                <a:gd name="connsiteY1" fmla="*/ 0 h 74"/>
                <a:gd name="connsiteX2" fmla="*/ 0 w 1124"/>
                <a:gd name="connsiteY2" fmla="*/ 0 h 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4" h="74">
                  <a:moveTo>
                    <a:pt x="0" y="0"/>
                  </a:moveTo>
                  <a:cubicBezTo>
                    <a:pt x="375" y="100"/>
                    <a:pt x="750" y="100"/>
                    <a:pt x="1124" y="0"/>
                  </a:cubicBezTo>
                  <a:cubicBezTo>
                    <a:pt x="750" y="50"/>
                    <a:pt x="375" y="5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4A4EC127-5C4A-40C3-9E89-4C8248AFC94C}"/>
                </a:ext>
              </a:extLst>
            </p:cNvPr>
            <p:cNvSpPr/>
            <p:nvPr/>
          </p:nvSpPr>
          <p:spPr>
            <a:xfrm>
              <a:off x="8621680" y="3962802"/>
              <a:ext cx="1249" cy="874"/>
            </a:xfrm>
            <a:custGeom>
              <a:avLst/>
              <a:gdLst>
                <a:gd name="connsiteX0" fmla="*/ 1250 w 1249"/>
                <a:gd name="connsiteY0" fmla="*/ 0 h 874"/>
                <a:gd name="connsiteX1" fmla="*/ 0 w 1249"/>
                <a:gd name="connsiteY1" fmla="*/ 875 h 874"/>
                <a:gd name="connsiteX2" fmla="*/ 0 w 1249"/>
                <a:gd name="connsiteY2" fmla="*/ 875 h 874"/>
                <a:gd name="connsiteX3" fmla="*/ 1250 w 1249"/>
                <a:gd name="connsiteY3" fmla="*/ 0 h 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" h="874">
                  <a:moveTo>
                    <a:pt x="1250" y="0"/>
                  </a:moveTo>
                  <a:lnTo>
                    <a:pt x="0" y="875"/>
                  </a:lnTo>
                  <a:lnTo>
                    <a:pt x="0" y="875"/>
                  </a:lnTo>
                  <a:cubicBezTo>
                    <a:pt x="0" y="875"/>
                    <a:pt x="875" y="125"/>
                    <a:pt x="125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8B1A42FE-A90D-422E-80EA-543382BD634D}"/>
                </a:ext>
              </a:extLst>
            </p:cNvPr>
            <p:cNvSpPr/>
            <p:nvPr/>
          </p:nvSpPr>
          <p:spPr>
            <a:xfrm>
              <a:off x="8619306" y="3965301"/>
              <a:ext cx="874" cy="1499"/>
            </a:xfrm>
            <a:custGeom>
              <a:avLst/>
              <a:gdLst>
                <a:gd name="connsiteX0" fmla="*/ 875 w 874"/>
                <a:gd name="connsiteY0" fmla="*/ 0 h 1499"/>
                <a:gd name="connsiteX1" fmla="*/ 0 w 874"/>
                <a:gd name="connsiteY1" fmla="*/ 1499 h 1499"/>
                <a:gd name="connsiteX2" fmla="*/ 0 w 874"/>
                <a:gd name="connsiteY2" fmla="*/ 1499 h 1499"/>
                <a:gd name="connsiteX3" fmla="*/ 875 w 874"/>
                <a:gd name="connsiteY3" fmla="*/ 0 h 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" h="1499">
                  <a:moveTo>
                    <a:pt x="875" y="0"/>
                  </a:moveTo>
                  <a:cubicBezTo>
                    <a:pt x="537" y="475"/>
                    <a:pt x="250" y="975"/>
                    <a:pt x="0" y="1499"/>
                  </a:cubicBezTo>
                  <a:lnTo>
                    <a:pt x="0" y="1499"/>
                  </a:lnTo>
                  <a:cubicBezTo>
                    <a:pt x="175" y="937"/>
                    <a:pt x="475" y="425"/>
                    <a:pt x="875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5B91B698-60A2-408A-8E5D-422DCC17EB06}"/>
                </a:ext>
              </a:extLst>
            </p:cNvPr>
            <p:cNvSpPr/>
            <p:nvPr/>
          </p:nvSpPr>
          <p:spPr>
            <a:xfrm>
              <a:off x="8329181" y="4393130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  <a:gd name="connsiteX3" fmla="*/ 0 w 12494"/>
                <a:gd name="connsiteY3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5FDBC1F2-7A17-41C3-A999-67C2EE213770}"/>
                </a:ext>
              </a:extLst>
            </p:cNvPr>
            <p:cNvSpPr/>
            <p:nvPr/>
          </p:nvSpPr>
          <p:spPr>
            <a:xfrm>
              <a:off x="8328182" y="4369139"/>
              <a:ext cx="999" cy="624"/>
            </a:xfrm>
            <a:custGeom>
              <a:avLst/>
              <a:gdLst>
                <a:gd name="connsiteX0" fmla="*/ 625 w 999"/>
                <a:gd name="connsiteY0" fmla="*/ 625 h 624"/>
                <a:gd name="connsiteX1" fmla="*/ 0 w 999"/>
                <a:gd name="connsiteY1" fmla="*/ 625 h 624"/>
                <a:gd name="connsiteX2" fmla="*/ 0 w 999"/>
                <a:gd name="connsiteY2" fmla="*/ 625 h 624"/>
                <a:gd name="connsiteX3" fmla="*/ 999 w 999"/>
                <a:gd name="connsiteY3" fmla="*/ 0 h 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9" h="624">
                  <a:moveTo>
                    <a:pt x="625" y="625"/>
                  </a:moveTo>
                  <a:lnTo>
                    <a:pt x="0" y="625"/>
                  </a:lnTo>
                  <a:lnTo>
                    <a:pt x="0" y="6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757F0F12-78F3-42F2-BB5D-3A198A9884D4}"/>
                </a:ext>
              </a:extLst>
            </p:cNvPr>
            <p:cNvSpPr/>
            <p:nvPr/>
          </p:nvSpPr>
          <p:spPr>
            <a:xfrm>
              <a:off x="8664287" y="4708129"/>
              <a:ext cx="241895" cy="153189"/>
            </a:xfrm>
            <a:custGeom>
              <a:avLst/>
              <a:gdLst>
                <a:gd name="connsiteX0" fmla="*/ 0 w 241895"/>
                <a:gd name="connsiteY0" fmla="*/ 129948 h 153189"/>
                <a:gd name="connsiteX1" fmla="*/ 4248 w 241895"/>
                <a:gd name="connsiteY1" fmla="*/ 136196 h 153189"/>
                <a:gd name="connsiteX2" fmla="*/ 3249 w 241895"/>
                <a:gd name="connsiteY2" fmla="*/ 151440 h 153189"/>
                <a:gd name="connsiteX3" fmla="*/ 625 w 241895"/>
                <a:gd name="connsiteY3" fmla="*/ 153189 h 153189"/>
                <a:gd name="connsiteX4" fmla="*/ 625 w 241895"/>
                <a:gd name="connsiteY4" fmla="*/ 153189 h 153189"/>
                <a:gd name="connsiteX5" fmla="*/ 1499 w 241895"/>
                <a:gd name="connsiteY5" fmla="*/ 153189 h 153189"/>
                <a:gd name="connsiteX6" fmla="*/ 4498 w 241895"/>
                <a:gd name="connsiteY6" fmla="*/ 151565 h 153189"/>
                <a:gd name="connsiteX7" fmla="*/ 241895 w 241895"/>
                <a:gd name="connsiteY7" fmla="*/ 23241 h 153189"/>
                <a:gd name="connsiteX8" fmla="*/ 237522 w 241895"/>
                <a:gd name="connsiteY8" fmla="*/ 17118 h 153189"/>
                <a:gd name="connsiteX9" fmla="*/ 238397 w 241895"/>
                <a:gd name="connsiteY9" fmla="*/ 1874 h 153189"/>
                <a:gd name="connsiteX10" fmla="*/ 241146 w 241895"/>
                <a:gd name="connsiteY10" fmla="*/ 0 h 153189"/>
                <a:gd name="connsiteX11" fmla="*/ 241146 w 241895"/>
                <a:gd name="connsiteY11" fmla="*/ 0 h 15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895" h="153189">
                  <a:moveTo>
                    <a:pt x="0" y="129948"/>
                  </a:moveTo>
                  <a:lnTo>
                    <a:pt x="4248" y="136196"/>
                  </a:lnTo>
                  <a:cubicBezTo>
                    <a:pt x="7422" y="140906"/>
                    <a:pt x="7010" y="147179"/>
                    <a:pt x="3249" y="151440"/>
                  </a:cubicBezTo>
                  <a:cubicBezTo>
                    <a:pt x="2461" y="152152"/>
                    <a:pt x="1587" y="152739"/>
                    <a:pt x="625" y="153189"/>
                  </a:cubicBezTo>
                  <a:lnTo>
                    <a:pt x="625" y="153189"/>
                  </a:lnTo>
                  <a:lnTo>
                    <a:pt x="1499" y="153189"/>
                  </a:lnTo>
                  <a:lnTo>
                    <a:pt x="4498" y="151565"/>
                  </a:lnTo>
                  <a:lnTo>
                    <a:pt x="241895" y="23241"/>
                  </a:lnTo>
                  <a:lnTo>
                    <a:pt x="237522" y="17118"/>
                  </a:lnTo>
                  <a:cubicBezTo>
                    <a:pt x="234311" y="12432"/>
                    <a:pt x="234674" y="6160"/>
                    <a:pt x="238397" y="1874"/>
                  </a:cubicBezTo>
                  <a:cubicBezTo>
                    <a:pt x="239197" y="1100"/>
                    <a:pt x="240134" y="463"/>
                    <a:pt x="241146" y="0"/>
                  </a:cubicBezTo>
                  <a:lnTo>
                    <a:pt x="241146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F26A77C7-5407-49AF-AFD9-E2646025DF1E}"/>
                </a:ext>
              </a:extLst>
            </p:cNvPr>
            <p:cNvSpPr/>
            <p:nvPr/>
          </p:nvSpPr>
          <p:spPr>
            <a:xfrm>
              <a:off x="8662287" y="4862068"/>
              <a:ext cx="999" cy="12495"/>
            </a:xfrm>
            <a:custGeom>
              <a:avLst/>
              <a:gdLst>
                <a:gd name="connsiteX0" fmla="*/ 0 w 999"/>
                <a:gd name="connsiteY0" fmla="*/ 0 h 12495"/>
                <a:gd name="connsiteX1" fmla="*/ 1000 w 999"/>
                <a:gd name="connsiteY1" fmla="*/ 0 h 12495"/>
                <a:gd name="connsiteX2" fmla="*/ 0 w 999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9" h="12495">
                  <a:moveTo>
                    <a:pt x="0" y="0"/>
                  </a:moveTo>
                  <a:lnTo>
                    <a:pt x="1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26332059-AEC0-401F-A207-CB112002EF7A}"/>
                </a:ext>
              </a:extLst>
            </p:cNvPr>
            <p:cNvSpPr/>
            <p:nvPr/>
          </p:nvSpPr>
          <p:spPr>
            <a:xfrm>
              <a:off x="8911930" y="4707754"/>
              <a:ext cx="624" cy="12495"/>
            </a:xfrm>
            <a:custGeom>
              <a:avLst/>
              <a:gdLst>
                <a:gd name="connsiteX0" fmla="*/ 625 w 624"/>
                <a:gd name="connsiteY0" fmla="*/ 0 h 12495"/>
                <a:gd name="connsiteX1" fmla="*/ 0 w 624"/>
                <a:gd name="connsiteY1" fmla="*/ 0 h 12495"/>
                <a:gd name="connsiteX2" fmla="*/ 0 w 62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" h="12495">
                  <a:moveTo>
                    <a:pt x="625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91C2859E-CE05-4143-9F97-03BA3DDF3A15}"/>
                </a:ext>
              </a:extLst>
            </p:cNvPr>
            <p:cNvSpPr/>
            <p:nvPr/>
          </p:nvSpPr>
          <p:spPr>
            <a:xfrm>
              <a:off x="8254464" y="4948034"/>
              <a:ext cx="60723" cy="91463"/>
            </a:xfrm>
            <a:custGeom>
              <a:avLst/>
              <a:gdLst>
                <a:gd name="connsiteX0" fmla="*/ 60724 w 60723"/>
                <a:gd name="connsiteY0" fmla="*/ 88839 h 91463"/>
                <a:gd name="connsiteX1" fmla="*/ 875 w 60723"/>
                <a:gd name="connsiteY1" fmla="*/ 0 h 91463"/>
                <a:gd name="connsiteX2" fmla="*/ 0 w 60723"/>
                <a:gd name="connsiteY2" fmla="*/ 0 h 91463"/>
                <a:gd name="connsiteX3" fmla="*/ 0 w 60723"/>
                <a:gd name="connsiteY3" fmla="*/ 5123 h 91463"/>
                <a:gd name="connsiteX4" fmla="*/ 58225 w 60723"/>
                <a:gd name="connsiteY4" fmla="*/ 91464 h 91463"/>
                <a:gd name="connsiteX5" fmla="*/ 58225 w 60723"/>
                <a:gd name="connsiteY5" fmla="*/ 91464 h 91463"/>
                <a:gd name="connsiteX6" fmla="*/ 58225 w 60723"/>
                <a:gd name="connsiteY6" fmla="*/ 91464 h 91463"/>
                <a:gd name="connsiteX7" fmla="*/ 58225 w 60723"/>
                <a:gd name="connsiteY7" fmla="*/ 90839 h 91463"/>
                <a:gd name="connsiteX8" fmla="*/ 58225 w 60723"/>
                <a:gd name="connsiteY8" fmla="*/ 90839 h 91463"/>
                <a:gd name="connsiteX9" fmla="*/ 58225 w 60723"/>
                <a:gd name="connsiteY9" fmla="*/ 90839 h 9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723" h="91463">
                  <a:moveTo>
                    <a:pt x="60724" y="88839"/>
                  </a:moveTo>
                  <a:lnTo>
                    <a:pt x="875" y="0"/>
                  </a:lnTo>
                  <a:lnTo>
                    <a:pt x="0" y="0"/>
                  </a:lnTo>
                  <a:lnTo>
                    <a:pt x="0" y="5123"/>
                  </a:lnTo>
                  <a:lnTo>
                    <a:pt x="58225" y="91464"/>
                  </a:lnTo>
                  <a:lnTo>
                    <a:pt x="58225" y="91464"/>
                  </a:lnTo>
                  <a:cubicBezTo>
                    <a:pt x="58225" y="91464"/>
                    <a:pt x="58225" y="91464"/>
                    <a:pt x="58225" y="91464"/>
                  </a:cubicBezTo>
                  <a:cubicBezTo>
                    <a:pt x="58150" y="91263"/>
                    <a:pt x="58150" y="91039"/>
                    <a:pt x="58225" y="90839"/>
                  </a:cubicBezTo>
                  <a:lnTo>
                    <a:pt x="58225" y="90839"/>
                  </a:lnTo>
                  <a:cubicBezTo>
                    <a:pt x="58225" y="90839"/>
                    <a:pt x="58225" y="90839"/>
                    <a:pt x="58225" y="9083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84F89119-C1D4-4287-96B7-0D58A336B456}"/>
                </a:ext>
              </a:extLst>
            </p:cNvPr>
            <p:cNvSpPr/>
            <p:nvPr/>
          </p:nvSpPr>
          <p:spPr>
            <a:xfrm>
              <a:off x="7999699" y="4570809"/>
              <a:ext cx="253515" cy="377224"/>
            </a:xfrm>
            <a:custGeom>
              <a:avLst/>
              <a:gdLst>
                <a:gd name="connsiteX0" fmla="*/ 253516 w 253515"/>
                <a:gd name="connsiteY0" fmla="*/ 374101 h 377224"/>
                <a:gd name="connsiteX1" fmla="*/ 1000 w 253515"/>
                <a:gd name="connsiteY1" fmla="*/ 0 h 377224"/>
                <a:gd name="connsiteX2" fmla="*/ 0 w 253515"/>
                <a:gd name="connsiteY2" fmla="*/ 4623 h 377224"/>
                <a:gd name="connsiteX3" fmla="*/ 251516 w 253515"/>
                <a:gd name="connsiteY3" fmla="*/ 377225 h 377224"/>
                <a:gd name="connsiteX4" fmla="*/ 251516 w 253515"/>
                <a:gd name="connsiteY4" fmla="*/ 377225 h 377224"/>
                <a:gd name="connsiteX5" fmla="*/ 251516 w 253515"/>
                <a:gd name="connsiteY5" fmla="*/ 377225 h 377224"/>
                <a:gd name="connsiteX6" fmla="*/ 251516 w 253515"/>
                <a:gd name="connsiteY6" fmla="*/ 376475 h 377224"/>
                <a:gd name="connsiteX7" fmla="*/ 251516 w 253515"/>
                <a:gd name="connsiteY7" fmla="*/ 376475 h 377224"/>
                <a:gd name="connsiteX8" fmla="*/ 251516 w 253515"/>
                <a:gd name="connsiteY8" fmla="*/ 376475 h 37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515" h="377224">
                  <a:moveTo>
                    <a:pt x="253516" y="374101"/>
                  </a:moveTo>
                  <a:lnTo>
                    <a:pt x="1000" y="0"/>
                  </a:lnTo>
                  <a:cubicBezTo>
                    <a:pt x="1000" y="1599"/>
                    <a:pt x="650" y="3174"/>
                    <a:pt x="0" y="4623"/>
                  </a:cubicBezTo>
                  <a:lnTo>
                    <a:pt x="251516" y="377225"/>
                  </a:lnTo>
                  <a:lnTo>
                    <a:pt x="251516" y="377225"/>
                  </a:lnTo>
                  <a:cubicBezTo>
                    <a:pt x="251516" y="377225"/>
                    <a:pt x="251516" y="377225"/>
                    <a:pt x="251516" y="377225"/>
                  </a:cubicBezTo>
                  <a:lnTo>
                    <a:pt x="251516" y="376475"/>
                  </a:lnTo>
                  <a:cubicBezTo>
                    <a:pt x="251516" y="376475"/>
                    <a:pt x="251516" y="376475"/>
                    <a:pt x="251516" y="376475"/>
                  </a:cubicBezTo>
                  <a:lnTo>
                    <a:pt x="251516" y="37647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20715E8E-C98C-477D-9408-3CB77E9CE60E}"/>
                </a:ext>
              </a:extLst>
            </p:cNvPr>
            <p:cNvSpPr/>
            <p:nvPr/>
          </p:nvSpPr>
          <p:spPr>
            <a:xfrm>
              <a:off x="8592068" y="4767981"/>
              <a:ext cx="60348" cy="86215"/>
            </a:xfrm>
            <a:custGeom>
              <a:avLst/>
              <a:gdLst>
                <a:gd name="connsiteX0" fmla="*/ 0 w 60348"/>
                <a:gd name="connsiteY0" fmla="*/ 0 h 86215"/>
                <a:gd name="connsiteX1" fmla="*/ 60349 w 60348"/>
                <a:gd name="connsiteY1" fmla="*/ 86216 h 86215"/>
                <a:gd name="connsiteX2" fmla="*/ 60349 w 60348"/>
                <a:gd name="connsiteY2" fmla="*/ 86216 h 86215"/>
                <a:gd name="connsiteX3" fmla="*/ 875 w 60348"/>
                <a:gd name="connsiteY3" fmla="*/ 875 h 86215"/>
                <a:gd name="connsiteX4" fmla="*/ 0 w 60348"/>
                <a:gd name="connsiteY4" fmla="*/ 0 h 8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48" h="86215">
                  <a:moveTo>
                    <a:pt x="0" y="0"/>
                  </a:moveTo>
                  <a:lnTo>
                    <a:pt x="60349" y="86216"/>
                  </a:lnTo>
                  <a:lnTo>
                    <a:pt x="60349" y="86216"/>
                  </a:lnTo>
                  <a:lnTo>
                    <a:pt x="875" y="875"/>
                  </a:lnTo>
                  <a:cubicBezTo>
                    <a:pt x="875" y="875"/>
                    <a:pt x="25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9FBE9915-0A39-48AD-98C2-D09AC4CEE57D}"/>
                </a:ext>
              </a:extLst>
            </p:cNvPr>
            <p:cNvSpPr/>
            <p:nvPr/>
          </p:nvSpPr>
          <p:spPr>
            <a:xfrm>
              <a:off x="8599065" y="4754111"/>
              <a:ext cx="72093" cy="107831"/>
            </a:xfrm>
            <a:custGeom>
              <a:avLst/>
              <a:gdLst>
                <a:gd name="connsiteX0" fmla="*/ 69720 w 72093"/>
                <a:gd name="connsiteY0" fmla="*/ 90214 h 107831"/>
                <a:gd name="connsiteX1" fmla="*/ 65472 w 72093"/>
                <a:gd name="connsiteY1" fmla="*/ 83966 h 107831"/>
                <a:gd name="connsiteX2" fmla="*/ 6747 w 72093"/>
                <a:gd name="connsiteY2" fmla="*/ 0 h 107831"/>
                <a:gd name="connsiteX3" fmla="*/ 5623 w 72093"/>
                <a:gd name="connsiteY3" fmla="*/ 15244 h 107831"/>
                <a:gd name="connsiteX4" fmla="*/ 0 w 72093"/>
                <a:gd name="connsiteY4" fmla="*/ 17618 h 107831"/>
                <a:gd name="connsiteX5" fmla="*/ 56601 w 72093"/>
                <a:gd name="connsiteY5" fmla="*/ 98460 h 107831"/>
                <a:gd name="connsiteX6" fmla="*/ 62223 w 72093"/>
                <a:gd name="connsiteY6" fmla="*/ 95462 h 107831"/>
                <a:gd name="connsiteX7" fmla="*/ 64247 w 72093"/>
                <a:gd name="connsiteY7" fmla="*/ 96099 h 107831"/>
                <a:gd name="connsiteX8" fmla="*/ 64347 w 72093"/>
                <a:gd name="connsiteY8" fmla="*/ 96336 h 107831"/>
                <a:gd name="connsiteX9" fmla="*/ 63597 w 72093"/>
                <a:gd name="connsiteY9" fmla="*/ 98960 h 107831"/>
                <a:gd name="connsiteX10" fmla="*/ 58725 w 72093"/>
                <a:gd name="connsiteY10" fmla="*/ 101584 h 107831"/>
                <a:gd name="connsiteX11" fmla="*/ 63098 w 72093"/>
                <a:gd name="connsiteY11" fmla="*/ 107832 h 107831"/>
                <a:gd name="connsiteX12" fmla="*/ 64222 w 72093"/>
                <a:gd name="connsiteY12" fmla="*/ 107832 h 107831"/>
                <a:gd name="connsiteX13" fmla="*/ 66097 w 72093"/>
                <a:gd name="connsiteY13" fmla="*/ 107832 h 107831"/>
                <a:gd name="connsiteX14" fmla="*/ 68720 w 72093"/>
                <a:gd name="connsiteY14" fmla="*/ 106083 h 107831"/>
                <a:gd name="connsiteX15" fmla="*/ 69720 w 72093"/>
                <a:gd name="connsiteY15" fmla="*/ 90214 h 10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2093" h="107831">
                  <a:moveTo>
                    <a:pt x="69720" y="90214"/>
                  </a:moveTo>
                  <a:lnTo>
                    <a:pt x="65472" y="83966"/>
                  </a:lnTo>
                  <a:lnTo>
                    <a:pt x="6747" y="0"/>
                  </a:lnTo>
                  <a:cubicBezTo>
                    <a:pt x="9883" y="4748"/>
                    <a:pt x="9421" y="11008"/>
                    <a:pt x="5623" y="15244"/>
                  </a:cubicBezTo>
                  <a:cubicBezTo>
                    <a:pt x="4148" y="16755"/>
                    <a:pt x="2112" y="17618"/>
                    <a:pt x="0" y="17618"/>
                  </a:cubicBezTo>
                  <a:lnTo>
                    <a:pt x="56601" y="98460"/>
                  </a:lnTo>
                  <a:lnTo>
                    <a:pt x="62223" y="95462"/>
                  </a:lnTo>
                  <a:cubicBezTo>
                    <a:pt x="62960" y="95074"/>
                    <a:pt x="63860" y="95362"/>
                    <a:pt x="64247" y="96099"/>
                  </a:cubicBezTo>
                  <a:cubicBezTo>
                    <a:pt x="64285" y="96174"/>
                    <a:pt x="64322" y="96249"/>
                    <a:pt x="64347" y="96336"/>
                  </a:cubicBezTo>
                  <a:cubicBezTo>
                    <a:pt x="64722" y="97286"/>
                    <a:pt x="64410" y="98361"/>
                    <a:pt x="63597" y="98960"/>
                  </a:cubicBezTo>
                  <a:lnTo>
                    <a:pt x="58725" y="101584"/>
                  </a:lnTo>
                  <a:lnTo>
                    <a:pt x="63098" y="107832"/>
                  </a:lnTo>
                  <a:lnTo>
                    <a:pt x="64222" y="107832"/>
                  </a:lnTo>
                  <a:lnTo>
                    <a:pt x="66097" y="107832"/>
                  </a:lnTo>
                  <a:cubicBezTo>
                    <a:pt x="67059" y="107382"/>
                    <a:pt x="67933" y="106795"/>
                    <a:pt x="68720" y="106083"/>
                  </a:cubicBezTo>
                  <a:cubicBezTo>
                    <a:pt x="72806" y="101709"/>
                    <a:pt x="73231" y="95062"/>
                    <a:pt x="69720" y="9021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62C72F0D-C4D7-419F-96DA-1C4BCE81E173}"/>
                </a:ext>
              </a:extLst>
            </p:cNvPr>
            <p:cNvSpPr/>
            <p:nvPr/>
          </p:nvSpPr>
          <p:spPr>
            <a:xfrm>
              <a:off x="8912554" y="4707754"/>
              <a:ext cx="50603" cy="70596"/>
            </a:xfrm>
            <a:custGeom>
              <a:avLst/>
              <a:gdLst>
                <a:gd name="connsiteX0" fmla="*/ 2874 w 50603"/>
                <a:gd name="connsiteY0" fmla="*/ 2374 h 70596"/>
                <a:gd name="connsiteX1" fmla="*/ 1375 w 50603"/>
                <a:gd name="connsiteY1" fmla="*/ 1000 h 70596"/>
                <a:gd name="connsiteX2" fmla="*/ 0 w 50603"/>
                <a:gd name="connsiteY2" fmla="*/ 0 h 70596"/>
                <a:gd name="connsiteX3" fmla="*/ 0 w 50603"/>
                <a:gd name="connsiteY3" fmla="*/ 0 h 70596"/>
                <a:gd name="connsiteX4" fmla="*/ 50603 w 50603"/>
                <a:gd name="connsiteY4" fmla="*/ 70597 h 70596"/>
                <a:gd name="connsiteX5" fmla="*/ 50603 w 50603"/>
                <a:gd name="connsiteY5" fmla="*/ 68098 h 70596"/>
                <a:gd name="connsiteX6" fmla="*/ 3998 w 50603"/>
                <a:gd name="connsiteY6" fmla="*/ 2999 h 7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603" h="70596">
                  <a:moveTo>
                    <a:pt x="2874" y="2374"/>
                  </a:moveTo>
                  <a:lnTo>
                    <a:pt x="1375" y="100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603" y="70597"/>
                  </a:lnTo>
                  <a:lnTo>
                    <a:pt x="50603" y="68098"/>
                  </a:lnTo>
                  <a:lnTo>
                    <a:pt x="3998" y="29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F9EA9807-0392-48C9-81FD-4544386DB276}"/>
                </a:ext>
              </a:extLst>
            </p:cNvPr>
            <p:cNvSpPr/>
            <p:nvPr/>
          </p:nvSpPr>
          <p:spPr>
            <a:xfrm>
              <a:off x="8900000" y="4707124"/>
              <a:ext cx="64781" cy="104964"/>
            </a:xfrm>
            <a:custGeom>
              <a:avLst/>
              <a:gdLst>
                <a:gd name="connsiteX0" fmla="*/ 5807 w 64781"/>
                <a:gd name="connsiteY0" fmla="*/ 381 h 104964"/>
                <a:gd name="connsiteX1" fmla="*/ 3058 w 64781"/>
                <a:gd name="connsiteY1" fmla="*/ 2255 h 104964"/>
                <a:gd name="connsiteX2" fmla="*/ 2184 w 64781"/>
                <a:gd name="connsiteY2" fmla="*/ 17499 h 104964"/>
                <a:gd name="connsiteX3" fmla="*/ 6557 w 64781"/>
                <a:gd name="connsiteY3" fmla="*/ 23621 h 104964"/>
                <a:gd name="connsiteX4" fmla="*/ 64782 w 64781"/>
                <a:gd name="connsiteY4" fmla="*/ 104964 h 104964"/>
                <a:gd name="connsiteX5" fmla="*/ 64782 w 64781"/>
                <a:gd name="connsiteY5" fmla="*/ 101340 h 104964"/>
                <a:gd name="connsiteX6" fmla="*/ 64032 w 64781"/>
                <a:gd name="connsiteY6" fmla="*/ 88845 h 104964"/>
                <a:gd name="connsiteX7" fmla="*/ 63282 w 64781"/>
                <a:gd name="connsiteY7" fmla="*/ 77475 h 104964"/>
                <a:gd name="connsiteX8" fmla="*/ 7682 w 64781"/>
                <a:gd name="connsiteY8" fmla="*/ 6 h 104964"/>
                <a:gd name="connsiteX9" fmla="*/ 5807 w 64781"/>
                <a:gd name="connsiteY9" fmla="*/ 381 h 104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781" h="104964">
                  <a:moveTo>
                    <a:pt x="5807" y="381"/>
                  </a:moveTo>
                  <a:cubicBezTo>
                    <a:pt x="4795" y="843"/>
                    <a:pt x="3858" y="1480"/>
                    <a:pt x="3058" y="2255"/>
                  </a:cubicBezTo>
                  <a:cubicBezTo>
                    <a:pt x="-665" y="6541"/>
                    <a:pt x="-1027" y="12813"/>
                    <a:pt x="2184" y="17499"/>
                  </a:cubicBezTo>
                  <a:lnTo>
                    <a:pt x="6557" y="23621"/>
                  </a:lnTo>
                  <a:lnTo>
                    <a:pt x="64782" y="104964"/>
                  </a:lnTo>
                  <a:lnTo>
                    <a:pt x="64782" y="101340"/>
                  </a:lnTo>
                  <a:lnTo>
                    <a:pt x="64032" y="88845"/>
                  </a:lnTo>
                  <a:lnTo>
                    <a:pt x="63282" y="77475"/>
                  </a:lnTo>
                  <a:lnTo>
                    <a:pt x="7682" y="6"/>
                  </a:lnTo>
                  <a:cubicBezTo>
                    <a:pt x="7032" y="-31"/>
                    <a:pt x="6395" y="106"/>
                    <a:pt x="5807" y="38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C7F3D874-656D-48D3-B240-03870CCE3229}"/>
                </a:ext>
              </a:extLst>
            </p:cNvPr>
            <p:cNvSpPr/>
            <p:nvPr/>
          </p:nvSpPr>
          <p:spPr>
            <a:xfrm>
              <a:off x="8974152" y="5283525"/>
              <a:ext cx="20741" cy="15243"/>
            </a:xfrm>
            <a:custGeom>
              <a:avLst/>
              <a:gdLst>
                <a:gd name="connsiteX0" fmla="*/ 0 w 20741"/>
                <a:gd name="connsiteY0" fmla="*/ 11745 h 15243"/>
                <a:gd name="connsiteX1" fmla="*/ 875 w 20741"/>
                <a:gd name="connsiteY1" fmla="*/ 13245 h 15243"/>
                <a:gd name="connsiteX2" fmla="*/ 875 w 20741"/>
                <a:gd name="connsiteY2" fmla="*/ 15244 h 15243"/>
                <a:gd name="connsiteX3" fmla="*/ 8871 w 20741"/>
                <a:gd name="connsiteY3" fmla="*/ 10746 h 15243"/>
                <a:gd name="connsiteX4" fmla="*/ 20741 w 20741"/>
                <a:gd name="connsiteY4" fmla="*/ 4123 h 15243"/>
                <a:gd name="connsiteX5" fmla="*/ 20741 w 20741"/>
                <a:gd name="connsiteY5" fmla="*/ 0 h 15243"/>
                <a:gd name="connsiteX6" fmla="*/ 6872 w 20741"/>
                <a:gd name="connsiteY6" fmla="*/ 7747 h 1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41" h="15243">
                  <a:moveTo>
                    <a:pt x="0" y="11745"/>
                  </a:moveTo>
                  <a:cubicBezTo>
                    <a:pt x="325" y="12233"/>
                    <a:pt x="612" y="12732"/>
                    <a:pt x="875" y="13245"/>
                  </a:cubicBezTo>
                  <a:cubicBezTo>
                    <a:pt x="950" y="13907"/>
                    <a:pt x="950" y="14582"/>
                    <a:pt x="875" y="15244"/>
                  </a:cubicBezTo>
                  <a:lnTo>
                    <a:pt x="8871" y="10746"/>
                  </a:lnTo>
                  <a:lnTo>
                    <a:pt x="20741" y="4123"/>
                  </a:lnTo>
                  <a:lnTo>
                    <a:pt x="20741" y="0"/>
                  </a:lnTo>
                  <a:lnTo>
                    <a:pt x="6872" y="774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3BC21DAC-0C11-4705-A3CD-F3619412C93E}"/>
                </a:ext>
              </a:extLst>
            </p:cNvPr>
            <p:cNvSpPr/>
            <p:nvPr/>
          </p:nvSpPr>
          <p:spPr>
            <a:xfrm>
              <a:off x="8252090" y="4764107"/>
              <a:ext cx="339353" cy="183926"/>
            </a:xfrm>
            <a:custGeom>
              <a:avLst/>
              <a:gdLst>
                <a:gd name="connsiteX0" fmla="*/ 339353 w 339353"/>
                <a:gd name="connsiteY0" fmla="*/ 3124 h 183926"/>
                <a:gd name="connsiteX1" fmla="*/ 337229 w 339353"/>
                <a:gd name="connsiteY1" fmla="*/ 0 h 183926"/>
                <a:gd name="connsiteX2" fmla="*/ 1125 w 339353"/>
                <a:gd name="connsiteY2" fmla="*/ 180803 h 183926"/>
                <a:gd name="connsiteX3" fmla="*/ 0 w 339353"/>
                <a:gd name="connsiteY3" fmla="*/ 180803 h 183926"/>
                <a:gd name="connsiteX4" fmla="*/ 0 w 339353"/>
                <a:gd name="connsiteY4" fmla="*/ 180803 h 183926"/>
                <a:gd name="connsiteX5" fmla="*/ 750 w 339353"/>
                <a:gd name="connsiteY5" fmla="*/ 180803 h 183926"/>
                <a:gd name="connsiteX6" fmla="*/ 2499 w 339353"/>
                <a:gd name="connsiteY6" fmla="*/ 182302 h 183926"/>
                <a:gd name="connsiteX7" fmla="*/ 2499 w 339353"/>
                <a:gd name="connsiteY7" fmla="*/ 182427 h 183926"/>
                <a:gd name="connsiteX8" fmla="*/ 2499 w 339353"/>
                <a:gd name="connsiteY8" fmla="*/ 183927 h 183926"/>
                <a:gd name="connsiteX9" fmla="*/ 3374 w 339353"/>
                <a:gd name="connsiteY9" fmla="*/ 183927 h 18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9353" h="183926">
                  <a:moveTo>
                    <a:pt x="339353" y="3124"/>
                  </a:moveTo>
                  <a:lnTo>
                    <a:pt x="337229" y="0"/>
                  </a:lnTo>
                  <a:lnTo>
                    <a:pt x="1125" y="180803"/>
                  </a:lnTo>
                  <a:lnTo>
                    <a:pt x="0" y="180803"/>
                  </a:lnTo>
                  <a:lnTo>
                    <a:pt x="0" y="180803"/>
                  </a:lnTo>
                  <a:cubicBezTo>
                    <a:pt x="0" y="180803"/>
                    <a:pt x="0" y="180803"/>
                    <a:pt x="750" y="180803"/>
                  </a:cubicBezTo>
                  <a:cubicBezTo>
                    <a:pt x="1649" y="180728"/>
                    <a:pt x="2424" y="181403"/>
                    <a:pt x="2499" y="182302"/>
                  </a:cubicBezTo>
                  <a:cubicBezTo>
                    <a:pt x="2499" y="182340"/>
                    <a:pt x="2499" y="182390"/>
                    <a:pt x="2499" y="182427"/>
                  </a:cubicBezTo>
                  <a:lnTo>
                    <a:pt x="2499" y="183927"/>
                  </a:lnTo>
                  <a:lnTo>
                    <a:pt x="3374" y="18392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39D3717C-6CE2-468A-895F-8307DEF79DC7}"/>
                </a:ext>
              </a:extLst>
            </p:cNvPr>
            <p:cNvSpPr/>
            <p:nvPr/>
          </p:nvSpPr>
          <p:spPr>
            <a:xfrm>
              <a:off x="7341608" y="4900178"/>
              <a:ext cx="85712" cy="62974"/>
            </a:xfrm>
            <a:custGeom>
              <a:avLst/>
              <a:gdLst>
                <a:gd name="connsiteX0" fmla="*/ 74968 w 85712"/>
                <a:gd name="connsiteY0" fmla="*/ 0 h 62974"/>
                <a:gd name="connsiteX1" fmla="*/ 0 w 85712"/>
                <a:gd name="connsiteY1" fmla="*/ 39484 h 62974"/>
                <a:gd name="connsiteX2" fmla="*/ 4248 w 85712"/>
                <a:gd name="connsiteY2" fmla="*/ 46232 h 62974"/>
                <a:gd name="connsiteX3" fmla="*/ 2624 w 85712"/>
                <a:gd name="connsiteY3" fmla="*/ 61476 h 62974"/>
                <a:gd name="connsiteX4" fmla="*/ 0 w 85712"/>
                <a:gd name="connsiteY4" fmla="*/ 62975 h 62974"/>
                <a:gd name="connsiteX5" fmla="*/ 750 w 85712"/>
                <a:gd name="connsiteY5" fmla="*/ 62975 h 62974"/>
                <a:gd name="connsiteX6" fmla="*/ 85713 w 85712"/>
                <a:gd name="connsiteY6" fmla="*/ 17743 h 62974"/>
                <a:gd name="connsiteX7" fmla="*/ 81465 w 85712"/>
                <a:gd name="connsiteY7" fmla="*/ 11121 h 62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12" h="62974">
                  <a:moveTo>
                    <a:pt x="74968" y="0"/>
                  </a:moveTo>
                  <a:lnTo>
                    <a:pt x="0" y="39484"/>
                  </a:lnTo>
                  <a:lnTo>
                    <a:pt x="4248" y="46232"/>
                  </a:lnTo>
                  <a:cubicBezTo>
                    <a:pt x="7259" y="51092"/>
                    <a:pt x="6585" y="57365"/>
                    <a:pt x="2624" y="61476"/>
                  </a:cubicBezTo>
                  <a:lnTo>
                    <a:pt x="0" y="62975"/>
                  </a:lnTo>
                  <a:lnTo>
                    <a:pt x="750" y="62975"/>
                  </a:lnTo>
                  <a:lnTo>
                    <a:pt x="85713" y="17743"/>
                  </a:lnTo>
                  <a:lnTo>
                    <a:pt x="81465" y="1112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049F8AD0-0100-4334-8742-DDC71410CAFD}"/>
                </a:ext>
              </a:extLst>
            </p:cNvPr>
            <p:cNvSpPr/>
            <p:nvPr/>
          </p:nvSpPr>
          <p:spPr>
            <a:xfrm>
              <a:off x="7126201" y="4623163"/>
              <a:ext cx="220534" cy="339324"/>
            </a:xfrm>
            <a:custGeom>
              <a:avLst/>
              <a:gdLst>
                <a:gd name="connsiteX0" fmla="*/ 219280 w 220534"/>
                <a:gd name="connsiteY0" fmla="*/ 323246 h 339324"/>
                <a:gd name="connsiteX1" fmla="*/ 215032 w 220534"/>
                <a:gd name="connsiteY1" fmla="*/ 316499 h 339324"/>
                <a:gd name="connsiteX2" fmla="*/ 210784 w 220534"/>
                <a:gd name="connsiteY2" fmla="*/ 309627 h 339324"/>
                <a:gd name="connsiteX3" fmla="*/ 213783 w 220534"/>
                <a:gd name="connsiteY3" fmla="*/ 329494 h 339324"/>
                <a:gd name="connsiteX4" fmla="*/ 212408 w 220534"/>
                <a:gd name="connsiteY4" fmla="*/ 331743 h 339324"/>
                <a:gd name="connsiteX5" fmla="*/ 210659 w 220534"/>
                <a:gd name="connsiteY5" fmla="*/ 330243 h 339324"/>
                <a:gd name="connsiteX6" fmla="*/ 210659 w 220534"/>
                <a:gd name="connsiteY6" fmla="*/ 330118 h 339324"/>
                <a:gd name="connsiteX7" fmla="*/ 206536 w 220534"/>
                <a:gd name="connsiteY7" fmla="*/ 302879 h 339324"/>
                <a:gd name="connsiteX8" fmla="*/ 16118 w 220534"/>
                <a:gd name="connsiteY8" fmla="*/ 0 h 339324"/>
                <a:gd name="connsiteX9" fmla="*/ 16118 w 220534"/>
                <a:gd name="connsiteY9" fmla="*/ 2499 h 339324"/>
                <a:gd name="connsiteX10" fmla="*/ 8996 w 220534"/>
                <a:gd name="connsiteY10" fmla="*/ 14994 h 339324"/>
                <a:gd name="connsiteX11" fmla="*/ 0 w 220534"/>
                <a:gd name="connsiteY11" fmla="*/ 10621 h 339324"/>
                <a:gd name="connsiteX12" fmla="*/ 0 w 220534"/>
                <a:gd name="connsiteY12" fmla="*/ 10621 h 339324"/>
                <a:gd name="connsiteX13" fmla="*/ 204537 w 220534"/>
                <a:gd name="connsiteY13" fmla="*/ 335491 h 339324"/>
                <a:gd name="connsiteX14" fmla="*/ 204537 w 220534"/>
                <a:gd name="connsiteY14" fmla="*/ 336116 h 339324"/>
                <a:gd name="connsiteX15" fmla="*/ 205911 w 220534"/>
                <a:gd name="connsiteY15" fmla="*/ 337491 h 339324"/>
                <a:gd name="connsiteX16" fmla="*/ 207410 w 220534"/>
                <a:gd name="connsiteY16" fmla="*/ 338615 h 339324"/>
                <a:gd name="connsiteX17" fmla="*/ 208910 w 220534"/>
                <a:gd name="connsiteY17" fmla="*/ 339240 h 339324"/>
                <a:gd name="connsiteX18" fmla="*/ 210659 w 220534"/>
                <a:gd name="connsiteY18" fmla="*/ 339240 h 339324"/>
                <a:gd name="connsiteX19" fmla="*/ 212283 w 220534"/>
                <a:gd name="connsiteY19" fmla="*/ 339240 h 339324"/>
                <a:gd name="connsiteX20" fmla="*/ 214033 w 220534"/>
                <a:gd name="connsiteY20" fmla="*/ 339240 h 339324"/>
                <a:gd name="connsiteX21" fmla="*/ 216657 w 220534"/>
                <a:gd name="connsiteY21" fmla="*/ 337740 h 339324"/>
                <a:gd name="connsiteX22" fmla="*/ 219280 w 220534"/>
                <a:gd name="connsiteY22" fmla="*/ 323246 h 33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0534" h="339324">
                  <a:moveTo>
                    <a:pt x="219280" y="323246"/>
                  </a:moveTo>
                  <a:lnTo>
                    <a:pt x="215032" y="316499"/>
                  </a:lnTo>
                  <a:lnTo>
                    <a:pt x="210784" y="309627"/>
                  </a:lnTo>
                  <a:lnTo>
                    <a:pt x="213783" y="329494"/>
                  </a:lnTo>
                  <a:cubicBezTo>
                    <a:pt x="213895" y="330468"/>
                    <a:pt x="213333" y="331405"/>
                    <a:pt x="212408" y="331743"/>
                  </a:cubicBezTo>
                  <a:cubicBezTo>
                    <a:pt x="211509" y="331818"/>
                    <a:pt x="210734" y="331143"/>
                    <a:pt x="210659" y="330243"/>
                  </a:cubicBezTo>
                  <a:cubicBezTo>
                    <a:pt x="210659" y="330206"/>
                    <a:pt x="210659" y="330156"/>
                    <a:pt x="210659" y="330118"/>
                  </a:cubicBezTo>
                  <a:lnTo>
                    <a:pt x="206536" y="302879"/>
                  </a:lnTo>
                  <a:lnTo>
                    <a:pt x="16118" y="0"/>
                  </a:lnTo>
                  <a:lnTo>
                    <a:pt x="16118" y="2499"/>
                  </a:lnTo>
                  <a:cubicBezTo>
                    <a:pt x="17293" y="7872"/>
                    <a:pt x="14219" y="13269"/>
                    <a:pt x="8996" y="14994"/>
                  </a:cubicBezTo>
                  <a:cubicBezTo>
                    <a:pt x="5360" y="15731"/>
                    <a:pt x="1674" y="13944"/>
                    <a:pt x="0" y="10621"/>
                  </a:cubicBezTo>
                  <a:lnTo>
                    <a:pt x="0" y="10621"/>
                  </a:lnTo>
                  <a:lnTo>
                    <a:pt x="204537" y="335491"/>
                  </a:lnTo>
                  <a:lnTo>
                    <a:pt x="204537" y="336116"/>
                  </a:lnTo>
                  <a:lnTo>
                    <a:pt x="205911" y="337491"/>
                  </a:lnTo>
                  <a:cubicBezTo>
                    <a:pt x="206323" y="337978"/>
                    <a:pt x="206836" y="338353"/>
                    <a:pt x="207410" y="338615"/>
                  </a:cubicBezTo>
                  <a:lnTo>
                    <a:pt x="208910" y="339240"/>
                  </a:lnTo>
                  <a:cubicBezTo>
                    <a:pt x="209485" y="339352"/>
                    <a:pt x="210084" y="339352"/>
                    <a:pt x="210659" y="339240"/>
                  </a:cubicBezTo>
                  <a:cubicBezTo>
                    <a:pt x="211196" y="339352"/>
                    <a:pt x="211746" y="339352"/>
                    <a:pt x="212283" y="339240"/>
                  </a:cubicBezTo>
                  <a:cubicBezTo>
                    <a:pt x="212858" y="339352"/>
                    <a:pt x="213458" y="339352"/>
                    <a:pt x="214033" y="339240"/>
                  </a:cubicBezTo>
                  <a:lnTo>
                    <a:pt x="216657" y="337740"/>
                  </a:lnTo>
                  <a:cubicBezTo>
                    <a:pt x="220592" y="333992"/>
                    <a:pt x="221654" y="328132"/>
                    <a:pt x="219280" y="32324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F355ADFA-C943-4AA4-B432-ADD675D27795}"/>
                </a:ext>
              </a:extLst>
            </p:cNvPr>
            <p:cNvSpPr/>
            <p:nvPr/>
          </p:nvSpPr>
          <p:spPr>
            <a:xfrm>
              <a:off x="7456933" y="4452107"/>
              <a:ext cx="16742" cy="10745"/>
            </a:xfrm>
            <a:custGeom>
              <a:avLst/>
              <a:gdLst>
                <a:gd name="connsiteX0" fmla="*/ 1999 w 16742"/>
                <a:gd name="connsiteY0" fmla="*/ 10746 h 10745"/>
                <a:gd name="connsiteX1" fmla="*/ 16743 w 16742"/>
                <a:gd name="connsiteY1" fmla="*/ 3124 h 10745"/>
                <a:gd name="connsiteX2" fmla="*/ 14744 w 16742"/>
                <a:gd name="connsiteY2" fmla="*/ 0 h 10745"/>
                <a:gd name="connsiteX3" fmla="*/ 0 w 16742"/>
                <a:gd name="connsiteY3" fmla="*/ 7497 h 10745"/>
                <a:gd name="connsiteX4" fmla="*/ 1999 w 16742"/>
                <a:gd name="connsiteY4" fmla="*/ 10746 h 1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2" h="10745">
                  <a:moveTo>
                    <a:pt x="1999" y="10746"/>
                  </a:moveTo>
                  <a:lnTo>
                    <a:pt x="16743" y="3124"/>
                  </a:lnTo>
                  <a:lnTo>
                    <a:pt x="14744" y="0"/>
                  </a:lnTo>
                  <a:lnTo>
                    <a:pt x="0" y="7497"/>
                  </a:lnTo>
                  <a:lnTo>
                    <a:pt x="1999" y="1074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1BF2FB39-2599-44FF-9E0C-273941F31549}"/>
                </a:ext>
              </a:extLst>
            </p:cNvPr>
            <p:cNvSpPr/>
            <p:nvPr/>
          </p:nvSpPr>
          <p:spPr>
            <a:xfrm>
              <a:off x="7302375" y="4719375"/>
              <a:ext cx="38247" cy="235531"/>
            </a:xfrm>
            <a:custGeom>
              <a:avLst/>
              <a:gdLst>
                <a:gd name="connsiteX0" fmla="*/ 0 w 38247"/>
                <a:gd name="connsiteY0" fmla="*/ 0 h 235531"/>
                <a:gd name="connsiteX1" fmla="*/ 30987 w 38247"/>
                <a:gd name="connsiteY1" fmla="*/ 206668 h 235531"/>
                <a:gd name="connsiteX2" fmla="*/ 35110 w 38247"/>
                <a:gd name="connsiteY2" fmla="*/ 233907 h 235531"/>
                <a:gd name="connsiteX3" fmla="*/ 36734 w 38247"/>
                <a:gd name="connsiteY3" fmla="*/ 235531 h 235531"/>
                <a:gd name="connsiteX4" fmla="*/ 36859 w 38247"/>
                <a:gd name="connsiteY4" fmla="*/ 235531 h 235531"/>
                <a:gd name="connsiteX5" fmla="*/ 38233 w 38247"/>
                <a:gd name="connsiteY5" fmla="*/ 233282 h 235531"/>
                <a:gd name="connsiteX6" fmla="*/ 35235 w 38247"/>
                <a:gd name="connsiteY6" fmla="*/ 213415 h 235531"/>
                <a:gd name="connsiteX7" fmla="*/ 4248 w 38247"/>
                <a:gd name="connsiteY7" fmla="*/ 6623 h 23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47" h="235531">
                  <a:moveTo>
                    <a:pt x="0" y="0"/>
                  </a:moveTo>
                  <a:lnTo>
                    <a:pt x="30987" y="206668"/>
                  </a:lnTo>
                  <a:lnTo>
                    <a:pt x="35110" y="233907"/>
                  </a:lnTo>
                  <a:cubicBezTo>
                    <a:pt x="35110" y="234807"/>
                    <a:pt x="35834" y="235531"/>
                    <a:pt x="36734" y="235531"/>
                  </a:cubicBezTo>
                  <a:cubicBezTo>
                    <a:pt x="36772" y="235531"/>
                    <a:pt x="36822" y="235531"/>
                    <a:pt x="36859" y="235531"/>
                  </a:cubicBezTo>
                  <a:cubicBezTo>
                    <a:pt x="37784" y="235194"/>
                    <a:pt x="38346" y="234257"/>
                    <a:pt x="38233" y="233282"/>
                  </a:cubicBezTo>
                  <a:lnTo>
                    <a:pt x="35235" y="213415"/>
                  </a:lnTo>
                  <a:lnTo>
                    <a:pt x="4248" y="662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27BC0949-669F-4B93-9670-5362A6E33400}"/>
                </a:ext>
              </a:extLst>
            </p:cNvPr>
            <p:cNvSpPr/>
            <p:nvPr/>
          </p:nvSpPr>
          <p:spPr>
            <a:xfrm>
              <a:off x="8211732" y="3988916"/>
              <a:ext cx="414945" cy="216413"/>
            </a:xfrm>
            <a:custGeom>
              <a:avLst/>
              <a:gdLst>
                <a:gd name="connsiteX0" fmla="*/ 414696 w 414945"/>
                <a:gd name="connsiteY0" fmla="*/ 0 h 216413"/>
                <a:gd name="connsiteX1" fmla="*/ 413321 w 414945"/>
                <a:gd name="connsiteY1" fmla="*/ 750 h 216413"/>
                <a:gd name="connsiteX2" fmla="*/ 0 w 414945"/>
                <a:gd name="connsiteY2" fmla="*/ 214415 h 216413"/>
                <a:gd name="connsiteX3" fmla="*/ 1499 w 414945"/>
                <a:gd name="connsiteY3" fmla="*/ 216414 h 216413"/>
                <a:gd name="connsiteX4" fmla="*/ 414946 w 414945"/>
                <a:gd name="connsiteY4" fmla="*/ 2624 h 216413"/>
                <a:gd name="connsiteX5" fmla="*/ 414696 w 414945"/>
                <a:gd name="connsiteY5" fmla="*/ 0 h 216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4945" h="216413">
                  <a:moveTo>
                    <a:pt x="414696" y="0"/>
                  </a:moveTo>
                  <a:lnTo>
                    <a:pt x="413321" y="750"/>
                  </a:lnTo>
                  <a:lnTo>
                    <a:pt x="0" y="214415"/>
                  </a:lnTo>
                  <a:lnTo>
                    <a:pt x="1499" y="216414"/>
                  </a:lnTo>
                  <a:lnTo>
                    <a:pt x="414946" y="2624"/>
                  </a:lnTo>
                  <a:lnTo>
                    <a:pt x="414696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8D4E7165-F4B3-4C57-A42F-856652E0E8A0}"/>
                </a:ext>
              </a:extLst>
            </p:cNvPr>
            <p:cNvSpPr/>
            <p:nvPr/>
          </p:nvSpPr>
          <p:spPr>
            <a:xfrm>
              <a:off x="8627802" y="4302166"/>
              <a:ext cx="23739" cy="13369"/>
            </a:xfrm>
            <a:custGeom>
              <a:avLst/>
              <a:gdLst>
                <a:gd name="connsiteX0" fmla="*/ 1499 w 23739"/>
                <a:gd name="connsiteY0" fmla="*/ 11496 h 13369"/>
                <a:gd name="connsiteX1" fmla="*/ 1499 w 23739"/>
                <a:gd name="connsiteY1" fmla="*/ 11496 h 13369"/>
                <a:gd name="connsiteX2" fmla="*/ 1499 w 23739"/>
                <a:gd name="connsiteY2" fmla="*/ 11496 h 13369"/>
                <a:gd name="connsiteX3" fmla="*/ 2874 w 23739"/>
                <a:gd name="connsiteY3" fmla="*/ 13370 h 13369"/>
                <a:gd name="connsiteX4" fmla="*/ 23740 w 23739"/>
                <a:gd name="connsiteY4" fmla="*/ 2499 h 13369"/>
                <a:gd name="connsiteX5" fmla="*/ 22865 w 23739"/>
                <a:gd name="connsiteY5" fmla="*/ 1374 h 13369"/>
                <a:gd name="connsiteX6" fmla="*/ 22865 w 23739"/>
                <a:gd name="connsiteY6" fmla="*/ 1374 h 13369"/>
                <a:gd name="connsiteX7" fmla="*/ 22865 w 23739"/>
                <a:gd name="connsiteY7" fmla="*/ 0 h 13369"/>
                <a:gd name="connsiteX8" fmla="*/ 0 w 23739"/>
                <a:gd name="connsiteY8" fmla="*/ 11870 h 13369"/>
                <a:gd name="connsiteX9" fmla="*/ 1000 w 23739"/>
                <a:gd name="connsiteY9" fmla="*/ 11870 h 1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39" h="13369">
                  <a:moveTo>
                    <a:pt x="1499" y="11496"/>
                  </a:moveTo>
                  <a:lnTo>
                    <a:pt x="1499" y="11496"/>
                  </a:lnTo>
                  <a:cubicBezTo>
                    <a:pt x="1499" y="11496"/>
                    <a:pt x="1499" y="11496"/>
                    <a:pt x="1499" y="11496"/>
                  </a:cubicBezTo>
                  <a:lnTo>
                    <a:pt x="2874" y="13370"/>
                  </a:lnTo>
                  <a:lnTo>
                    <a:pt x="23740" y="2499"/>
                  </a:lnTo>
                  <a:lnTo>
                    <a:pt x="22865" y="1374"/>
                  </a:lnTo>
                  <a:cubicBezTo>
                    <a:pt x="22865" y="1374"/>
                    <a:pt x="22865" y="1374"/>
                    <a:pt x="22865" y="1374"/>
                  </a:cubicBezTo>
                  <a:lnTo>
                    <a:pt x="22865" y="0"/>
                  </a:lnTo>
                  <a:lnTo>
                    <a:pt x="0" y="11870"/>
                  </a:lnTo>
                  <a:lnTo>
                    <a:pt x="1000" y="1187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10382EB0-FDC9-42C9-AE42-BA882D132FD4}"/>
                </a:ext>
              </a:extLst>
            </p:cNvPr>
            <p:cNvSpPr/>
            <p:nvPr/>
          </p:nvSpPr>
          <p:spPr>
            <a:xfrm>
              <a:off x="8651417" y="4301292"/>
              <a:ext cx="308241" cy="431328"/>
            </a:xfrm>
            <a:custGeom>
              <a:avLst/>
              <a:gdLst>
                <a:gd name="connsiteX0" fmla="*/ 2999 w 308241"/>
                <a:gd name="connsiteY0" fmla="*/ 1499 h 431328"/>
                <a:gd name="connsiteX1" fmla="*/ 1499 w 308241"/>
                <a:gd name="connsiteY1" fmla="*/ 3624 h 431328"/>
                <a:gd name="connsiteX2" fmla="*/ 0 w 308241"/>
                <a:gd name="connsiteY2" fmla="*/ 2374 h 431328"/>
                <a:gd name="connsiteX3" fmla="*/ 0 w 308241"/>
                <a:gd name="connsiteY3" fmla="*/ 2374 h 431328"/>
                <a:gd name="connsiteX4" fmla="*/ 875 w 308241"/>
                <a:gd name="connsiteY4" fmla="*/ 3499 h 431328"/>
                <a:gd name="connsiteX5" fmla="*/ 308242 w 308241"/>
                <a:gd name="connsiteY5" fmla="*/ 431328 h 431328"/>
                <a:gd name="connsiteX6" fmla="*/ 308242 w 308241"/>
                <a:gd name="connsiteY6" fmla="*/ 424831 h 431328"/>
                <a:gd name="connsiteX7" fmla="*/ 3249 w 308241"/>
                <a:gd name="connsiteY7" fmla="*/ 0 h 43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241" h="431328">
                  <a:moveTo>
                    <a:pt x="2999" y="1499"/>
                  </a:moveTo>
                  <a:cubicBezTo>
                    <a:pt x="3036" y="2461"/>
                    <a:pt x="2424" y="3336"/>
                    <a:pt x="1499" y="3624"/>
                  </a:cubicBezTo>
                  <a:cubicBezTo>
                    <a:pt x="787" y="3549"/>
                    <a:pt x="200" y="3061"/>
                    <a:pt x="0" y="2374"/>
                  </a:cubicBezTo>
                  <a:cubicBezTo>
                    <a:pt x="0" y="2374"/>
                    <a:pt x="0" y="2374"/>
                    <a:pt x="0" y="2374"/>
                  </a:cubicBezTo>
                  <a:lnTo>
                    <a:pt x="875" y="3499"/>
                  </a:lnTo>
                  <a:lnTo>
                    <a:pt x="308242" y="431328"/>
                  </a:lnTo>
                  <a:lnTo>
                    <a:pt x="308242" y="424831"/>
                  </a:lnTo>
                  <a:lnTo>
                    <a:pt x="3249" y="0"/>
                  </a:lnTo>
                  <a:close/>
                </a:path>
              </a:pathLst>
            </a:custGeom>
            <a:solidFill>
              <a:schemeClr val="accent5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17CD0621-5AE9-4337-B009-44831E3BA3FE}"/>
                </a:ext>
              </a:extLst>
            </p:cNvPr>
            <p:cNvSpPr/>
            <p:nvPr/>
          </p:nvSpPr>
          <p:spPr>
            <a:xfrm>
              <a:off x="8626803" y="3988791"/>
              <a:ext cx="27989" cy="316123"/>
            </a:xfrm>
            <a:custGeom>
              <a:avLst/>
              <a:gdLst>
                <a:gd name="connsiteX0" fmla="*/ 24989 w 27989"/>
                <a:gd name="connsiteY0" fmla="*/ 314874 h 316123"/>
                <a:gd name="connsiteX1" fmla="*/ 26488 w 27989"/>
                <a:gd name="connsiteY1" fmla="*/ 316124 h 316123"/>
                <a:gd name="connsiteX2" fmla="*/ 27988 w 27989"/>
                <a:gd name="connsiteY2" fmla="*/ 313999 h 316123"/>
                <a:gd name="connsiteX3" fmla="*/ 27988 w 27989"/>
                <a:gd name="connsiteY3" fmla="*/ 313999 h 316123"/>
                <a:gd name="connsiteX4" fmla="*/ 3249 w 27989"/>
                <a:gd name="connsiteY4" fmla="*/ 4498 h 316123"/>
                <a:gd name="connsiteX5" fmla="*/ 2249 w 27989"/>
                <a:gd name="connsiteY5" fmla="*/ 3124 h 316123"/>
                <a:gd name="connsiteX6" fmla="*/ 0 w 27989"/>
                <a:gd name="connsiteY6" fmla="*/ 0 h 316123"/>
                <a:gd name="connsiteX7" fmla="*/ 0 w 27989"/>
                <a:gd name="connsiteY7" fmla="*/ 0 h 316123"/>
                <a:gd name="connsiteX8" fmla="*/ 0 w 27989"/>
                <a:gd name="connsiteY8" fmla="*/ 2624 h 316123"/>
                <a:gd name="connsiteX9" fmla="*/ 24989 w 27989"/>
                <a:gd name="connsiteY9" fmla="*/ 312875 h 316123"/>
                <a:gd name="connsiteX10" fmla="*/ 24989 w 27989"/>
                <a:gd name="connsiteY10" fmla="*/ 314250 h 316123"/>
                <a:gd name="connsiteX11" fmla="*/ 24989 w 27989"/>
                <a:gd name="connsiteY11" fmla="*/ 314874 h 316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89" h="316123">
                  <a:moveTo>
                    <a:pt x="24989" y="314874"/>
                  </a:moveTo>
                  <a:cubicBezTo>
                    <a:pt x="25189" y="315561"/>
                    <a:pt x="25776" y="316049"/>
                    <a:pt x="26488" y="316124"/>
                  </a:cubicBezTo>
                  <a:cubicBezTo>
                    <a:pt x="27413" y="315836"/>
                    <a:pt x="28026" y="314962"/>
                    <a:pt x="27988" y="313999"/>
                  </a:cubicBezTo>
                  <a:lnTo>
                    <a:pt x="27988" y="313999"/>
                  </a:lnTo>
                  <a:lnTo>
                    <a:pt x="3249" y="4498"/>
                  </a:lnTo>
                  <a:lnTo>
                    <a:pt x="2249" y="3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624"/>
                  </a:lnTo>
                  <a:lnTo>
                    <a:pt x="24989" y="312875"/>
                  </a:lnTo>
                  <a:lnTo>
                    <a:pt x="24989" y="314250"/>
                  </a:lnTo>
                  <a:cubicBezTo>
                    <a:pt x="25102" y="314437"/>
                    <a:pt x="25102" y="314687"/>
                    <a:pt x="24989" y="3148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DB5BBAFC-0932-4F81-9335-A6E1AE8C4ADC}"/>
                </a:ext>
              </a:extLst>
            </p:cNvPr>
            <p:cNvSpPr/>
            <p:nvPr/>
          </p:nvSpPr>
          <p:spPr>
            <a:xfrm>
              <a:off x="8656790" y="4855695"/>
              <a:ext cx="305617" cy="437950"/>
            </a:xfrm>
            <a:custGeom>
              <a:avLst/>
              <a:gdLst>
                <a:gd name="connsiteX0" fmla="*/ 5373 w 305617"/>
                <a:gd name="connsiteY0" fmla="*/ 6248 h 437950"/>
                <a:gd name="connsiteX1" fmla="*/ 1000 w 305617"/>
                <a:gd name="connsiteY1" fmla="*/ 0 h 437950"/>
                <a:gd name="connsiteX2" fmla="*/ 0 w 305617"/>
                <a:gd name="connsiteY2" fmla="*/ 500 h 437950"/>
                <a:gd name="connsiteX3" fmla="*/ 500 w 305617"/>
                <a:gd name="connsiteY3" fmla="*/ 5248 h 437950"/>
                <a:gd name="connsiteX4" fmla="*/ 302619 w 305617"/>
                <a:gd name="connsiteY4" fmla="*/ 437951 h 437950"/>
                <a:gd name="connsiteX5" fmla="*/ 305618 w 305617"/>
                <a:gd name="connsiteY5" fmla="*/ 436201 h 437950"/>
                <a:gd name="connsiteX6" fmla="*/ 5498 w 305617"/>
                <a:gd name="connsiteY6" fmla="*/ 6373 h 437950"/>
                <a:gd name="connsiteX7" fmla="*/ 5373 w 305617"/>
                <a:gd name="connsiteY7" fmla="*/ 6248 h 43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617" h="437950">
                  <a:moveTo>
                    <a:pt x="5373" y="6248"/>
                  </a:moveTo>
                  <a:lnTo>
                    <a:pt x="1000" y="0"/>
                  </a:lnTo>
                  <a:lnTo>
                    <a:pt x="0" y="500"/>
                  </a:lnTo>
                  <a:lnTo>
                    <a:pt x="500" y="5248"/>
                  </a:lnTo>
                  <a:lnTo>
                    <a:pt x="302619" y="437951"/>
                  </a:lnTo>
                  <a:lnTo>
                    <a:pt x="305618" y="436201"/>
                  </a:lnTo>
                  <a:lnTo>
                    <a:pt x="5498" y="6373"/>
                  </a:lnTo>
                  <a:lnTo>
                    <a:pt x="5373" y="624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303D6495-98F3-4171-BC0B-50E0304754C0}"/>
                </a:ext>
              </a:extLst>
            </p:cNvPr>
            <p:cNvSpPr/>
            <p:nvPr/>
          </p:nvSpPr>
          <p:spPr>
            <a:xfrm>
              <a:off x="6994883" y="3611567"/>
              <a:ext cx="313864" cy="166558"/>
            </a:xfrm>
            <a:custGeom>
              <a:avLst/>
              <a:gdLst>
                <a:gd name="connsiteX0" fmla="*/ 0 w 313864"/>
                <a:gd name="connsiteY0" fmla="*/ 152189 h 166558"/>
                <a:gd name="connsiteX1" fmla="*/ 0 w 313864"/>
                <a:gd name="connsiteY1" fmla="*/ 152189 h 166558"/>
                <a:gd name="connsiteX2" fmla="*/ 1749 w 313864"/>
                <a:gd name="connsiteY2" fmla="*/ 151315 h 166558"/>
                <a:gd name="connsiteX3" fmla="*/ 5248 w 313864"/>
                <a:gd name="connsiteY3" fmla="*/ 151315 h 166558"/>
                <a:gd name="connsiteX4" fmla="*/ 6747 w 313864"/>
                <a:gd name="connsiteY4" fmla="*/ 151939 h 166558"/>
                <a:gd name="connsiteX5" fmla="*/ 8371 w 313864"/>
                <a:gd name="connsiteY5" fmla="*/ 152814 h 166558"/>
                <a:gd name="connsiteX6" fmla="*/ 9871 w 313864"/>
                <a:gd name="connsiteY6" fmla="*/ 154313 h 166558"/>
                <a:gd name="connsiteX7" fmla="*/ 10745 w 313864"/>
                <a:gd name="connsiteY7" fmla="*/ 155313 h 166558"/>
                <a:gd name="connsiteX8" fmla="*/ 18117 w 313864"/>
                <a:gd name="connsiteY8" fmla="*/ 166559 h 166558"/>
                <a:gd name="connsiteX9" fmla="*/ 313864 w 313864"/>
                <a:gd name="connsiteY9" fmla="*/ 21866 h 166558"/>
                <a:gd name="connsiteX10" fmla="*/ 311990 w 313864"/>
                <a:gd name="connsiteY10" fmla="*/ 8622 h 166558"/>
                <a:gd name="connsiteX11" fmla="*/ 310741 w 313864"/>
                <a:gd name="connsiteY11" fmla="*/ 0 h 166558"/>
                <a:gd name="connsiteX12" fmla="*/ 375 w 313864"/>
                <a:gd name="connsiteY12" fmla="*/ 151939 h 166558"/>
                <a:gd name="connsiteX13" fmla="*/ 0 w 313864"/>
                <a:gd name="connsiteY13" fmla="*/ 152189 h 16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3864" h="166558">
                  <a:moveTo>
                    <a:pt x="0" y="152189"/>
                  </a:moveTo>
                  <a:lnTo>
                    <a:pt x="0" y="152189"/>
                  </a:lnTo>
                  <a:cubicBezTo>
                    <a:pt x="525" y="151802"/>
                    <a:pt x="1125" y="151502"/>
                    <a:pt x="1749" y="151315"/>
                  </a:cubicBezTo>
                  <a:lnTo>
                    <a:pt x="5248" y="151315"/>
                  </a:lnTo>
                  <a:lnTo>
                    <a:pt x="6747" y="151939"/>
                  </a:lnTo>
                  <a:lnTo>
                    <a:pt x="8371" y="152814"/>
                  </a:lnTo>
                  <a:lnTo>
                    <a:pt x="9871" y="154313"/>
                  </a:lnTo>
                  <a:cubicBezTo>
                    <a:pt x="10221" y="154588"/>
                    <a:pt x="10520" y="154926"/>
                    <a:pt x="10745" y="155313"/>
                  </a:cubicBezTo>
                  <a:lnTo>
                    <a:pt x="18117" y="166559"/>
                  </a:lnTo>
                  <a:lnTo>
                    <a:pt x="313864" y="21866"/>
                  </a:lnTo>
                  <a:lnTo>
                    <a:pt x="311990" y="8622"/>
                  </a:lnTo>
                  <a:lnTo>
                    <a:pt x="310741" y="0"/>
                  </a:lnTo>
                  <a:lnTo>
                    <a:pt x="375" y="151939"/>
                  </a:lnTo>
                  <a:cubicBezTo>
                    <a:pt x="375" y="151939"/>
                    <a:pt x="375" y="151939"/>
                    <a:pt x="0" y="15218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DA4B8B7F-9E6A-4C69-AF44-C696C91A3F0E}"/>
                </a:ext>
              </a:extLst>
            </p:cNvPr>
            <p:cNvSpPr/>
            <p:nvPr/>
          </p:nvSpPr>
          <p:spPr>
            <a:xfrm>
              <a:off x="6992259" y="3765130"/>
              <a:ext cx="999" cy="1249"/>
            </a:xfrm>
            <a:custGeom>
              <a:avLst/>
              <a:gdLst>
                <a:gd name="connsiteX0" fmla="*/ 1000 w 999"/>
                <a:gd name="connsiteY0" fmla="*/ 0 h 1249"/>
                <a:gd name="connsiteX1" fmla="*/ 0 w 999"/>
                <a:gd name="connsiteY1" fmla="*/ 1250 h 1249"/>
                <a:gd name="connsiteX2" fmla="*/ 0 w 999"/>
                <a:gd name="connsiteY2" fmla="*/ 1250 h 1249"/>
                <a:gd name="connsiteX3" fmla="*/ 1000 w 999"/>
                <a:gd name="connsiteY3" fmla="*/ 0 h 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9" h="1249">
                  <a:moveTo>
                    <a:pt x="1000" y="0"/>
                  </a:moveTo>
                  <a:cubicBezTo>
                    <a:pt x="600" y="363"/>
                    <a:pt x="262" y="775"/>
                    <a:pt x="0" y="1250"/>
                  </a:cubicBezTo>
                  <a:lnTo>
                    <a:pt x="0" y="1250"/>
                  </a:lnTo>
                  <a:cubicBezTo>
                    <a:pt x="0" y="1250"/>
                    <a:pt x="750" y="125"/>
                    <a:pt x="100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BBABEBDC-1784-4304-856E-366998315B60}"/>
                </a:ext>
              </a:extLst>
            </p:cNvPr>
            <p:cNvSpPr/>
            <p:nvPr/>
          </p:nvSpPr>
          <p:spPr>
            <a:xfrm>
              <a:off x="6989963" y="3772877"/>
              <a:ext cx="46" cy="1249"/>
            </a:xfrm>
            <a:custGeom>
              <a:avLst/>
              <a:gdLst>
                <a:gd name="connsiteX0" fmla="*/ 47 w 46"/>
                <a:gd name="connsiteY0" fmla="*/ 1250 h 1249"/>
                <a:gd name="connsiteX1" fmla="*/ 47 w 46"/>
                <a:gd name="connsiteY1" fmla="*/ 1250 h 1249"/>
                <a:gd name="connsiteX2" fmla="*/ 47 w 46"/>
                <a:gd name="connsiteY2" fmla="*/ 0 h 1249"/>
                <a:gd name="connsiteX3" fmla="*/ 47 w 46"/>
                <a:gd name="connsiteY3" fmla="*/ 1250 h 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" h="1249">
                  <a:moveTo>
                    <a:pt x="47" y="1250"/>
                  </a:moveTo>
                  <a:lnTo>
                    <a:pt x="47" y="1250"/>
                  </a:lnTo>
                  <a:cubicBezTo>
                    <a:pt x="-16" y="837"/>
                    <a:pt x="-16" y="413"/>
                    <a:pt x="47" y="0"/>
                  </a:cubicBezTo>
                  <a:cubicBezTo>
                    <a:pt x="9" y="413"/>
                    <a:pt x="9" y="837"/>
                    <a:pt x="47" y="12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DE633D01-55BC-4CDF-99E9-8917058E6D03}"/>
                </a:ext>
              </a:extLst>
            </p:cNvPr>
            <p:cNvSpPr/>
            <p:nvPr/>
          </p:nvSpPr>
          <p:spPr>
            <a:xfrm>
              <a:off x="6991060" y="3768379"/>
              <a:ext cx="74" cy="1499"/>
            </a:xfrm>
            <a:custGeom>
              <a:avLst/>
              <a:gdLst>
                <a:gd name="connsiteX0" fmla="*/ 75 w 74"/>
                <a:gd name="connsiteY0" fmla="*/ 0 h 1499"/>
                <a:gd name="connsiteX1" fmla="*/ 75 w 74"/>
                <a:gd name="connsiteY1" fmla="*/ 1499 h 1499"/>
                <a:gd name="connsiteX2" fmla="*/ 75 w 74"/>
                <a:gd name="connsiteY2" fmla="*/ 1499 h 1499"/>
                <a:gd name="connsiteX3" fmla="*/ 75 w 74"/>
                <a:gd name="connsiteY3" fmla="*/ 0 h 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" h="1499">
                  <a:moveTo>
                    <a:pt x="75" y="0"/>
                  </a:moveTo>
                  <a:cubicBezTo>
                    <a:pt x="25" y="500"/>
                    <a:pt x="25" y="999"/>
                    <a:pt x="75" y="1499"/>
                  </a:cubicBezTo>
                  <a:cubicBezTo>
                    <a:pt x="75" y="1499"/>
                    <a:pt x="75" y="1499"/>
                    <a:pt x="75" y="1499"/>
                  </a:cubicBezTo>
                  <a:cubicBezTo>
                    <a:pt x="-25" y="999"/>
                    <a:pt x="-25" y="500"/>
                    <a:pt x="75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389997A0-622B-40D2-8710-EA859E896EE7}"/>
                </a:ext>
              </a:extLst>
            </p:cNvPr>
            <p:cNvSpPr/>
            <p:nvPr/>
          </p:nvSpPr>
          <p:spPr>
            <a:xfrm>
              <a:off x="10038693" y="4125000"/>
              <a:ext cx="12494" cy="986"/>
            </a:xfrm>
            <a:custGeom>
              <a:avLst/>
              <a:gdLst>
                <a:gd name="connsiteX0" fmla="*/ 0 w 12494"/>
                <a:gd name="connsiteY0" fmla="*/ 986 h 986"/>
                <a:gd name="connsiteX1" fmla="*/ 0 w 12494"/>
                <a:gd name="connsiteY1" fmla="*/ 986 h 986"/>
                <a:gd name="connsiteX2" fmla="*/ 0 w 12494"/>
                <a:gd name="connsiteY2" fmla="*/ 237 h 986"/>
                <a:gd name="connsiteX3" fmla="*/ 0 w 12494"/>
                <a:gd name="connsiteY3" fmla="*/ 986 h 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986">
                  <a:moveTo>
                    <a:pt x="0" y="986"/>
                  </a:moveTo>
                  <a:lnTo>
                    <a:pt x="0" y="986"/>
                  </a:lnTo>
                  <a:cubicBezTo>
                    <a:pt x="0" y="986"/>
                    <a:pt x="0" y="986"/>
                    <a:pt x="0" y="237"/>
                  </a:cubicBezTo>
                  <a:cubicBezTo>
                    <a:pt x="0" y="-513"/>
                    <a:pt x="0" y="736"/>
                    <a:pt x="0" y="98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65645DE4-D298-4B0B-9E87-3A69D7FAB4FD}"/>
                </a:ext>
              </a:extLst>
            </p:cNvPr>
            <p:cNvSpPr/>
            <p:nvPr/>
          </p:nvSpPr>
          <p:spPr>
            <a:xfrm>
              <a:off x="10037693" y="4126112"/>
              <a:ext cx="18877" cy="125824"/>
            </a:xfrm>
            <a:custGeom>
              <a:avLst/>
              <a:gdLst>
                <a:gd name="connsiteX0" fmla="*/ 18742 w 18877"/>
                <a:gd name="connsiteY0" fmla="*/ 13869 h 125824"/>
                <a:gd name="connsiteX1" fmla="*/ 14618 w 18877"/>
                <a:gd name="connsiteY1" fmla="*/ 8871 h 125824"/>
                <a:gd name="connsiteX2" fmla="*/ 13244 w 18877"/>
                <a:gd name="connsiteY2" fmla="*/ 9621 h 125824"/>
                <a:gd name="connsiteX3" fmla="*/ 1762 w 18877"/>
                <a:gd name="connsiteY3" fmla="*/ 6735 h 125824"/>
                <a:gd name="connsiteX4" fmla="*/ 750 w 18877"/>
                <a:gd name="connsiteY4" fmla="*/ 4123 h 125824"/>
                <a:gd name="connsiteX5" fmla="*/ 0 w 18877"/>
                <a:gd name="connsiteY5" fmla="*/ 0 h 125824"/>
                <a:gd name="connsiteX6" fmla="*/ 999 w 18877"/>
                <a:gd name="connsiteY6" fmla="*/ 115079 h 125824"/>
                <a:gd name="connsiteX7" fmla="*/ 9920 w 18877"/>
                <a:gd name="connsiteY7" fmla="*/ 125812 h 125824"/>
                <a:gd name="connsiteX8" fmla="*/ 9996 w 18877"/>
                <a:gd name="connsiteY8" fmla="*/ 125825 h 125824"/>
                <a:gd name="connsiteX9" fmla="*/ 16118 w 18877"/>
                <a:gd name="connsiteY9" fmla="*/ 122701 h 125824"/>
                <a:gd name="connsiteX10" fmla="*/ 18867 w 18877"/>
                <a:gd name="connsiteY10" fmla="*/ 114829 h 12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877" h="125824">
                  <a:moveTo>
                    <a:pt x="18742" y="13869"/>
                  </a:moveTo>
                  <a:lnTo>
                    <a:pt x="14618" y="8871"/>
                  </a:lnTo>
                  <a:lnTo>
                    <a:pt x="13244" y="9621"/>
                  </a:lnTo>
                  <a:cubicBezTo>
                    <a:pt x="9271" y="11995"/>
                    <a:pt x="4136" y="10696"/>
                    <a:pt x="1762" y="6735"/>
                  </a:cubicBezTo>
                  <a:cubicBezTo>
                    <a:pt x="1287" y="5923"/>
                    <a:pt x="937" y="5048"/>
                    <a:pt x="750" y="4123"/>
                  </a:cubicBezTo>
                  <a:cubicBezTo>
                    <a:pt x="250" y="2811"/>
                    <a:pt x="0" y="1412"/>
                    <a:pt x="0" y="0"/>
                  </a:cubicBezTo>
                  <a:lnTo>
                    <a:pt x="999" y="115079"/>
                  </a:lnTo>
                  <a:cubicBezTo>
                    <a:pt x="500" y="120502"/>
                    <a:pt x="4485" y="125312"/>
                    <a:pt x="9920" y="125812"/>
                  </a:cubicBezTo>
                  <a:cubicBezTo>
                    <a:pt x="9946" y="125825"/>
                    <a:pt x="9970" y="125825"/>
                    <a:pt x="9996" y="125825"/>
                  </a:cubicBezTo>
                  <a:cubicBezTo>
                    <a:pt x="12394" y="125725"/>
                    <a:pt x="14631" y="124588"/>
                    <a:pt x="16118" y="122701"/>
                  </a:cubicBezTo>
                  <a:cubicBezTo>
                    <a:pt x="18004" y="120527"/>
                    <a:pt x="18992" y="117703"/>
                    <a:pt x="18867" y="11482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AEA5C471-9A78-49F7-A3DA-3F93E3DEA865}"/>
                </a:ext>
              </a:extLst>
            </p:cNvPr>
            <p:cNvSpPr/>
            <p:nvPr/>
          </p:nvSpPr>
          <p:spPr>
            <a:xfrm>
              <a:off x="10055435" y="4132859"/>
              <a:ext cx="874" cy="1499"/>
            </a:xfrm>
            <a:custGeom>
              <a:avLst/>
              <a:gdLst>
                <a:gd name="connsiteX0" fmla="*/ 875 w 874"/>
                <a:gd name="connsiteY0" fmla="*/ 0 h 1499"/>
                <a:gd name="connsiteX1" fmla="*/ 0 w 874"/>
                <a:gd name="connsiteY1" fmla="*/ 375 h 1499"/>
                <a:gd name="connsiteX2" fmla="*/ 875 w 874"/>
                <a:gd name="connsiteY2" fmla="*/ 1499 h 1499"/>
                <a:gd name="connsiteX3" fmla="*/ 875 w 874"/>
                <a:gd name="connsiteY3" fmla="*/ 0 h 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" h="1499">
                  <a:moveTo>
                    <a:pt x="875" y="0"/>
                  </a:moveTo>
                  <a:lnTo>
                    <a:pt x="0" y="375"/>
                  </a:lnTo>
                  <a:lnTo>
                    <a:pt x="875" y="1499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188A6910-345E-4A0A-8867-C6659724EBD0}"/>
                </a:ext>
              </a:extLst>
            </p:cNvPr>
            <p:cNvSpPr/>
            <p:nvPr/>
          </p:nvSpPr>
          <p:spPr>
            <a:xfrm>
              <a:off x="11374490" y="2932213"/>
              <a:ext cx="48104" cy="41233"/>
            </a:xfrm>
            <a:custGeom>
              <a:avLst/>
              <a:gdLst>
                <a:gd name="connsiteX0" fmla="*/ 13619 w 48104"/>
                <a:gd name="connsiteY0" fmla="*/ 35236 h 41233"/>
                <a:gd name="connsiteX1" fmla="*/ 13619 w 48104"/>
                <a:gd name="connsiteY1" fmla="*/ 41234 h 41233"/>
                <a:gd name="connsiteX2" fmla="*/ 13619 w 48104"/>
                <a:gd name="connsiteY2" fmla="*/ 41234 h 41233"/>
                <a:gd name="connsiteX3" fmla="*/ 48104 w 48104"/>
                <a:gd name="connsiteY3" fmla="*/ 22991 h 41233"/>
                <a:gd name="connsiteX4" fmla="*/ 43731 w 48104"/>
                <a:gd name="connsiteY4" fmla="*/ 18368 h 41233"/>
                <a:gd name="connsiteX5" fmla="*/ 42981 w 48104"/>
                <a:gd name="connsiteY5" fmla="*/ 2999 h 41233"/>
                <a:gd name="connsiteX6" fmla="*/ 47355 w 48104"/>
                <a:gd name="connsiteY6" fmla="*/ 0 h 41233"/>
                <a:gd name="connsiteX7" fmla="*/ 46105 w 48104"/>
                <a:gd name="connsiteY7" fmla="*/ 0 h 41233"/>
                <a:gd name="connsiteX8" fmla="*/ 1124 w 48104"/>
                <a:gd name="connsiteY8" fmla="*/ 23990 h 41233"/>
                <a:gd name="connsiteX9" fmla="*/ 0 w 48104"/>
                <a:gd name="connsiteY9" fmla="*/ 24990 h 41233"/>
                <a:gd name="connsiteX10" fmla="*/ 5373 w 48104"/>
                <a:gd name="connsiteY10" fmla="*/ 23116 h 41233"/>
                <a:gd name="connsiteX11" fmla="*/ 13619 w 48104"/>
                <a:gd name="connsiteY11" fmla="*/ 35236 h 4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104" h="41233">
                  <a:moveTo>
                    <a:pt x="13619" y="35236"/>
                  </a:moveTo>
                  <a:lnTo>
                    <a:pt x="13619" y="41234"/>
                  </a:lnTo>
                  <a:lnTo>
                    <a:pt x="13619" y="41234"/>
                  </a:lnTo>
                  <a:lnTo>
                    <a:pt x="48104" y="22991"/>
                  </a:lnTo>
                  <a:lnTo>
                    <a:pt x="43731" y="18368"/>
                  </a:lnTo>
                  <a:cubicBezTo>
                    <a:pt x="39982" y="14019"/>
                    <a:pt x="39670" y="7685"/>
                    <a:pt x="42981" y="2999"/>
                  </a:cubicBezTo>
                  <a:cubicBezTo>
                    <a:pt x="44081" y="1549"/>
                    <a:pt x="45605" y="500"/>
                    <a:pt x="47355" y="0"/>
                  </a:cubicBezTo>
                  <a:lnTo>
                    <a:pt x="46105" y="0"/>
                  </a:lnTo>
                  <a:lnTo>
                    <a:pt x="1124" y="23990"/>
                  </a:lnTo>
                  <a:cubicBezTo>
                    <a:pt x="1124" y="23990"/>
                    <a:pt x="500" y="24740"/>
                    <a:pt x="0" y="24990"/>
                  </a:cubicBezTo>
                  <a:cubicBezTo>
                    <a:pt x="1499" y="23715"/>
                    <a:pt x="3411" y="23053"/>
                    <a:pt x="5373" y="23116"/>
                  </a:cubicBezTo>
                  <a:cubicBezTo>
                    <a:pt x="10995" y="24190"/>
                    <a:pt x="14681" y="29613"/>
                    <a:pt x="13619" y="3523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613AB9F9-8BB6-43D1-AB36-B80978139B91}"/>
                </a:ext>
              </a:extLst>
            </p:cNvPr>
            <p:cNvSpPr/>
            <p:nvPr/>
          </p:nvSpPr>
          <p:spPr>
            <a:xfrm>
              <a:off x="9339994" y="5808815"/>
              <a:ext cx="186419" cy="263520"/>
            </a:xfrm>
            <a:custGeom>
              <a:avLst/>
              <a:gdLst>
                <a:gd name="connsiteX0" fmla="*/ 8746 w 186419"/>
                <a:gd name="connsiteY0" fmla="*/ 0 h 263520"/>
                <a:gd name="connsiteX1" fmla="*/ 8746 w 186419"/>
                <a:gd name="connsiteY1" fmla="*/ 0 h 263520"/>
                <a:gd name="connsiteX2" fmla="*/ 10496 w 186419"/>
                <a:gd name="connsiteY2" fmla="*/ 2749 h 263520"/>
                <a:gd name="connsiteX3" fmla="*/ 6372 w 186419"/>
                <a:gd name="connsiteY3" fmla="*/ 17243 h 263520"/>
                <a:gd name="connsiteX4" fmla="*/ 4249 w 186419"/>
                <a:gd name="connsiteY4" fmla="*/ 18493 h 263520"/>
                <a:gd name="connsiteX5" fmla="*/ 0 w 186419"/>
                <a:gd name="connsiteY5" fmla="*/ 20867 h 263520"/>
                <a:gd name="connsiteX6" fmla="*/ 169677 w 186419"/>
                <a:gd name="connsiteY6" fmla="*/ 263520 h 263520"/>
                <a:gd name="connsiteX7" fmla="*/ 180047 w 186419"/>
                <a:gd name="connsiteY7" fmla="*/ 257397 h 263520"/>
                <a:gd name="connsiteX8" fmla="*/ 186420 w 186419"/>
                <a:gd name="connsiteY8" fmla="*/ 253649 h 26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419" h="263520">
                  <a:moveTo>
                    <a:pt x="8746" y="0"/>
                  </a:moveTo>
                  <a:lnTo>
                    <a:pt x="8746" y="0"/>
                  </a:lnTo>
                  <a:cubicBezTo>
                    <a:pt x="9546" y="762"/>
                    <a:pt x="10146" y="1700"/>
                    <a:pt x="10496" y="2749"/>
                  </a:cubicBezTo>
                  <a:cubicBezTo>
                    <a:pt x="12520" y="7960"/>
                    <a:pt x="10833" y="13882"/>
                    <a:pt x="6372" y="17243"/>
                  </a:cubicBezTo>
                  <a:lnTo>
                    <a:pt x="4249" y="18493"/>
                  </a:lnTo>
                  <a:lnTo>
                    <a:pt x="0" y="20867"/>
                  </a:lnTo>
                  <a:lnTo>
                    <a:pt x="169677" y="263520"/>
                  </a:lnTo>
                  <a:lnTo>
                    <a:pt x="180047" y="257397"/>
                  </a:lnTo>
                  <a:lnTo>
                    <a:pt x="186420" y="25364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40466996-8C1F-4BFA-988A-3859354DDC4F}"/>
                </a:ext>
              </a:extLst>
            </p:cNvPr>
            <p:cNvSpPr/>
            <p:nvPr/>
          </p:nvSpPr>
          <p:spPr>
            <a:xfrm>
              <a:off x="8568828" y="5349249"/>
              <a:ext cx="431438" cy="244527"/>
            </a:xfrm>
            <a:custGeom>
              <a:avLst/>
              <a:gdLst>
                <a:gd name="connsiteX0" fmla="*/ 0 w 431438"/>
                <a:gd name="connsiteY0" fmla="*/ 241279 h 244527"/>
                <a:gd name="connsiteX1" fmla="*/ 0 w 431438"/>
                <a:gd name="connsiteY1" fmla="*/ 241279 h 244527"/>
                <a:gd name="connsiteX2" fmla="*/ 875 w 431438"/>
                <a:gd name="connsiteY2" fmla="*/ 243278 h 244527"/>
                <a:gd name="connsiteX3" fmla="*/ 875 w 431438"/>
                <a:gd name="connsiteY3" fmla="*/ 244528 h 244527"/>
                <a:gd name="connsiteX4" fmla="*/ 431439 w 431438"/>
                <a:gd name="connsiteY4" fmla="*/ 3374 h 244527"/>
                <a:gd name="connsiteX5" fmla="*/ 431439 w 431438"/>
                <a:gd name="connsiteY5" fmla="*/ 3374 h 244527"/>
                <a:gd name="connsiteX6" fmla="*/ 430064 w 431438"/>
                <a:gd name="connsiteY6" fmla="*/ 0 h 244527"/>
                <a:gd name="connsiteX7" fmla="*/ 429189 w 431438"/>
                <a:gd name="connsiteY7" fmla="*/ 0 h 2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38" h="244527">
                  <a:moveTo>
                    <a:pt x="0" y="241279"/>
                  </a:moveTo>
                  <a:lnTo>
                    <a:pt x="0" y="241279"/>
                  </a:lnTo>
                  <a:cubicBezTo>
                    <a:pt x="362" y="241904"/>
                    <a:pt x="662" y="242578"/>
                    <a:pt x="875" y="243278"/>
                  </a:cubicBezTo>
                  <a:cubicBezTo>
                    <a:pt x="925" y="243691"/>
                    <a:pt x="925" y="244115"/>
                    <a:pt x="875" y="244528"/>
                  </a:cubicBezTo>
                  <a:lnTo>
                    <a:pt x="431439" y="3374"/>
                  </a:lnTo>
                  <a:lnTo>
                    <a:pt x="431439" y="3374"/>
                  </a:lnTo>
                  <a:cubicBezTo>
                    <a:pt x="430826" y="2312"/>
                    <a:pt x="430364" y="1187"/>
                    <a:pt x="430064" y="0"/>
                  </a:cubicBezTo>
                  <a:lnTo>
                    <a:pt x="42918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0BC379C1-31B8-497C-A816-654763C02898}"/>
                </a:ext>
              </a:extLst>
            </p:cNvPr>
            <p:cNvSpPr/>
            <p:nvPr/>
          </p:nvSpPr>
          <p:spPr>
            <a:xfrm>
              <a:off x="8690275" y="6402954"/>
              <a:ext cx="29612" cy="143317"/>
            </a:xfrm>
            <a:custGeom>
              <a:avLst/>
              <a:gdLst>
                <a:gd name="connsiteX0" fmla="*/ 19867 w 29612"/>
                <a:gd name="connsiteY0" fmla="*/ 18867 h 143317"/>
                <a:gd name="connsiteX1" fmla="*/ 13369 w 29612"/>
                <a:gd name="connsiteY1" fmla="*/ 8871 h 143317"/>
                <a:gd name="connsiteX2" fmla="*/ 13369 w 29612"/>
                <a:gd name="connsiteY2" fmla="*/ 8871 h 143317"/>
                <a:gd name="connsiteX3" fmla="*/ 1849 w 29612"/>
                <a:gd name="connsiteY3" fmla="*/ 6148 h 143317"/>
                <a:gd name="connsiteX4" fmla="*/ 875 w 29612"/>
                <a:gd name="connsiteY4" fmla="*/ 3873 h 143317"/>
                <a:gd name="connsiteX5" fmla="*/ 0 w 29612"/>
                <a:gd name="connsiteY5" fmla="*/ 0 h 143317"/>
                <a:gd name="connsiteX6" fmla="*/ 0 w 29612"/>
                <a:gd name="connsiteY6" fmla="*/ 0 h 143317"/>
                <a:gd name="connsiteX7" fmla="*/ 12495 w 29612"/>
                <a:gd name="connsiteY7" fmla="*/ 143318 h 143317"/>
                <a:gd name="connsiteX8" fmla="*/ 18117 w 29612"/>
                <a:gd name="connsiteY8" fmla="*/ 139944 h 143317"/>
                <a:gd name="connsiteX9" fmla="*/ 29613 w 29612"/>
                <a:gd name="connsiteY9" fmla="*/ 133197 h 14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12" h="143317">
                  <a:moveTo>
                    <a:pt x="19867" y="18867"/>
                  </a:moveTo>
                  <a:lnTo>
                    <a:pt x="13369" y="8871"/>
                  </a:lnTo>
                  <a:lnTo>
                    <a:pt x="13369" y="8871"/>
                  </a:lnTo>
                  <a:cubicBezTo>
                    <a:pt x="9433" y="11295"/>
                    <a:pt x="4273" y="10084"/>
                    <a:pt x="1849" y="6148"/>
                  </a:cubicBezTo>
                  <a:cubicBezTo>
                    <a:pt x="1412" y="5435"/>
                    <a:pt x="1087" y="4673"/>
                    <a:pt x="875" y="3873"/>
                  </a:cubicBezTo>
                  <a:cubicBezTo>
                    <a:pt x="413" y="2624"/>
                    <a:pt x="112" y="1324"/>
                    <a:pt x="0" y="0"/>
                  </a:cubicBezTo>
                  <a:lnTo>
                    <a:pt x="0" y="0"/>
                  </a:lnTo>
                  <a:lnTo>
                    <a:pt x="12495" y="143318"/>
                  </a:lnTo>
                  <a:lnTo>
                    <a:pt x="18117" y="139944"/>
                  </a:lnTo>
                  <a:lnTo>
                    <a:pt x="29613" y="13319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D68E1FA0-C75F-4BC8-A22F-D965CE33E738}"/>
                </a:ext>
              </a:extLst>
            </p:cNvPr>
            <p:cNvSpPr/>
            <p:nvPr/>
          </p:nvSpPr>
          <p:spPr>
            <a:xfrm>
              <a:off x="8706643" y="6408701"/>
              <a:ext cx="2873" cy="5872"/>
            </a:xfrm>
            <a:custGeom>
              <a:avLst/>
              <a:gdLst>
                <a:gd name="connsiteX0" fmla="*/ 2874 w 2873"/>
                <a:gd name="connsiteY0" fmla="*/ 5873 h 5872"/>
                <a:gd name="connsiteX1" fmla="*/ 2374 w 2873"/>
                <a:gd name="connsiteY1" fmla="*/ 0 h 5872"/>
                <a:gd name="connsiteX2" fmla="*/ 0 w 2873"/>
                <a:gd name="connsiteY2" fmla="*/ 1375 h 5872"/>
                <a:gd name="connsiteX3" fmla="*/ 2874 w 2873"/>
                <a:gd name="connsiteY3" fmla="*/ 5873 h 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3" h="5872">
                  <a:moveTo>
                    <a:pt x="2874" y="5873"/>
                  </a:moveTo>
                  <a:lnTo>
                    <a:pt x="2374" y="0"/>
                  </a:lnTo>
                  <a:lnTo>
                    <a:pt x="0" y="1375"/>
                  </a:lnTo>
                  <a:lnTo>
                    <a:pt x="2874" y="587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A73AF867-312D-444F-B1C9-6451740B7CBB}"/>
                </a:ext>
              </a:extLst>
            </p:cNvPr>
            <p:cNvSpPr/>
            <p:nvPr/>
          </p:nvSpPr>
          <p:spPr>
            <a:xfrm>
              <a:off x="9029879" y="5673564"/>
              <a:ext cx="111" cy="55"/>
            </a:xfrm>
            <a:custGeom>
              <a:avLst/>
              <a:gdLst>
                <a:gd name="connsiteX0" fmla="*/ 0 w 111"/>
                <a:gd name="connsiteY0" fmla="*/ 56 h 55"/>
                <a:gd name="connsiteX1" fmla="*/ 0 w 111"/>
                <a:gd name="connsiteY1" fmla="*/ 56 h 55"/>
                <a:gd name="connsiteX2" fmla="*/ 0 w 111"/>
                <a:gd name="connsiteY2" fmla="*/ 56 h 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" h="55">
                  <a:moveTo>
                    <a:pt x="0" y="56"/>
                  </a:moveTo>
                  <a:lnTo>
                    <a:pt x="0" y="56"/>
                  </a:lnTo>
                  <a:cubicBezTo>
                    <a:pt x="0" y="56"/>
                    <a:pt x="250" y="-69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BD127932-0C75-4CA2-830F-9AE55071C00A}"/>
                </a:ext>
              </a:extLst>
            </p:cNvPr>
            <p:cNvSpPr/>
            <p:nvPr/>
          </p:nvSpPr>
          <p:spPr>
            <a:xfrm>
              <a:off x="9007138" y="5357371"/>
              <a:ext cx="23411" cy="315874"/>
            </a:xfrm>
            <a:custGeom>
              <a:avLst/>
              <a:gdLst>
                <a:gd name="connsiteX0" fmla="*/ 1624 w 23411"/>
                <a:gd name="connsiteY0" fmla="*/ 0 h 315874"/>
                <a:gd name="connsiteX1" fmla="*/ 0 w 23411"/>
                <a:gd name="connsiteY1" fmla="*/ 0 h 315874"/>
                <a:gd name="connsiteX2" fmla="*/ 0 w 23411"/>
                <a:gd name="connsiteY2" fmla="*/ 0 h 315874"/>
                <a:gd name="connsiteX3" fmla="*/ 20241 w 23411"/>
                <a:gd name="connsiteY3" fmla="*/ 313875 h 315874"/>
                <a:gd name="connsiteX4" fmla="*/ 21241 w 23411"/>
                <a:gd name="connsiteY4" fmla="*/ 313875 h 315874"/>
                <a:gd name="connsiteX5" fmla="*/ 23365 w 23411"/>
                <a:gd name="connsiteY5" fmla="*/ 314749 h 315874"/>
                <a:gd name="connsiteX6" fmla="*/ 23365 w 23411"/>
                <a:gd name="connsiteY6" fmla="*/ 315874 h 315874"/>
                <a:gd name="connsiteX7" fmla="*/ 23365 w 23411"/>
                <a:gd name="connsiteY7" fmla="*/ 315874 h 315874"/>
                <a:gd name="connsiteX8" fmla="*/ 3124 w 23411"/>
                <a:gd name="connsiteY8" fmla="*/ 625 h 315874"/>
                <a:gd name="connsiteX9" fmla="*/ 3124 w 23411"/>
                <a:gd name="connsiteY9" fmla="*/ 625 h 31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411" h="315874">
                  <a:moveTo>
                    <a:pt x="16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0241" y="313875"/>
                  </a:lnTo>
                  <a:lnTo>
                    <a:pt x="21241" y="313875"/>
                  </a:lnTo>
                  <a:cubicBezTo>
                    <a:pt x="21991" y="313875"/>
                    <a:pt x="22865" y="313875"/>
                    <a:pt x="23365" y="314749"/>
                  </a:cubicBezTo>
                  <a:cubicBezTo>
                    <a:pt x="23427" y="315124"/>
                    <a:pt x="23427" y="315499"/>
                    <a:pt x="23365" y="315874"/>
                  </a:cubicBezTo>
                  <a:lnTo>
                    <a:pt x="23365" y="315874"/>
                  </a:lnTo>
                  <a:lnTo>
                    <a:pt x="3124" y="625"/>
                  </a:lnTo>
                  <a:lnTo>
                    <a:pt x="3124" y="6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ED66D01F-0F46-47AA-B01E-DEB6F0E88C47}"/>
                </a:ext>
              </a:extLst>
            </p:cNvPr>
            <p:cNvSpPr/>
            <p:nvPr/>
          </p:nvSpPr>
          <p:spPr>
            <a:xfrm>
              <a:off x="8394653" y="4032524"/>
              <a:ext cx="33235" cy="43232"/>
            </a:xfrm>
            <a:custGeom>
              <a:avLst/>
              <a:gdLst>
                <a:gd name="connsiteX0" fmla="*/ 27113 w 33235"/>
                <a:gd name="connsiteY0" fmla="*/ 36985 h 43232"/>
                <a:gd name="connsiteX1" fmla="*/ 33236 w 33235"/>
                <a:gd name="connsiteY1" fmla="*/ 33861 h 43232"/>
                <a:gd name="connsiteX2" fmla="*/ 8996 w 33235"/>
                <a:gd name="connsiteY2" fmla="*/ 0 h 43232"/>
                <a:gd name="connsiteX3" fmla="*/ 8996 w 33235"/>
                <a:gd name="connsiteY3" fmla="*/ 0 h 43232"/>
                <a:gd name="connsiteX4" fmla="*/ 10745 w 33235"/>
                <a:gd name="connsiteY4" fmla="*/ 3124 h 43232"/>
                <a:gd name="connsiteX5" fmla="*/ 6122 w 33235"/>
                <a:gd name="connsiteY5" fmla="*/ 17368 h 43232"/>
                <a:gd name="connsiteX6" fmla="*/ 0 w 33235"/>
                <a:gd name="connsiteY6" fmla="*/ 20492 h 43232"/>
                <a:gd name="connsiteX7" fmla="*/ 16243 w 33235"/>
                <a:gd name="connsiteY7" fmla="*/ 43233 h 4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5" h="43232">
                  <a:moveTo>
                    <a:pt x="27113" y="36985"/>
                  </a:moveTo>
                  <a:lnTo>
                    <a:pt x="33236" y="33861"/>
                  </a:lnTo>
                  <a:lnTo>
                    <a:pt x="8996" y="0"/>
                  </a:lnTo>
                  <a:lnTo>
                    <a:pt x="8996" y="0"/>
                  </a:lnTo>
                  <a:cubicBezTo>
                    <a:pt x="9796" y="900"/>
                    <a:pt x="10396" y="1974"/>
                    <a:pt x="10745" y="3124"/>
                  </a:cubicBezTo>
                  <a:cubicBezTo>
                    <a:pt x="12819" y="8371"/>
                    <a:pt x="10883" y="14344"/>
                    <a:pt x="6122" y="17368"/>
                  </a:cubicBezTo>
                  <a:lnTo>
                    <a:pt x="0" y="20492"/>
                  </a:lnTo>
                  <a:lnTo>
                    <a:pt x="16243" y="4323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7A809F78-E763-49F5-869B-C5FC1F38E76D}"/>
                </a:ext>
              </a:extLst>
            </p:cNvPr>
            <p:cNvSpPr/>
            <p:nvPr/>
          </p:nvSpPr>
          <p:spPr>
            <a:xfrm>
              <a:off x="8171125" y="4029191"/>
              <a:ext cx="234725" cy="132281"/>
            </a:xfrm>
            <a:custGeom>
              <a:avLst/>
              <a:gdLst>
                <a:gd name="connsiteX0" fmla="*/ 223154 w 234725"/>
                <a:gd name="connsiteY0" fmla="*/ 23450 h 132281"/>
                <a:gd name="connsiteX1" fmla="*/ 229276 w 234725"/>
                <a:gd name="connsiteY1" fmla="*/ 20326 h 132281"/>
                <a:gd name="connsiteX2" fmla="*/ 233899 w 234725"/>
                <a:gd name="connsiteY2" fmla="*/ 6082 h 132281"/>
                <a:gd name="connsiteX3" fmla="*/ 230775 w 234725"/>
                <a:gd name="connsiteY3" fmla="*/ 1584 h 132281"/>
                <a:gd name="connsiteX4" fmla="*/ 229526 w 234725"/>
                <a:gd name="connsiteY4" fmla="*/ 709 h 132281"/>
                <a:gd name="connsiteX5" fmla="*/ 227777 w 234725"/>
                <a:gd name="connsiteY5" fmla="*/ 84 h 132281"/>
                <a:gd name="connsiteX6" fmla="*/ 226152 w 234725"/>
                <a:gd name="connsiteY6" fmla="*/ 84 h 132281"/>
                <a:gd name="connsiteX7" fmla="*/ 224528 w 234725"/>
                <a:gd name="connsiteY7" fmla="*/ 84 h 132281"/>
                <a:gd name="connsiteX8" fmla="*/ 222654 w 234725"/>
                <a:gd name="connsiteY8" fmla="*/ 84 h 132281"/>
                <a:gd name="connsiteX9" fmla="*/ 222654 w 234725"/>
                <a:gd name="connsiteY9" fmla="*/ 84 h 132281"/>
                <a:gd name="connsiteX10" fmla="*/ 0 w 234725"/>
                <a:gd name="connsiteY10" fmla="*/ 114914 h 132281"/>
                <a:gd name="connsiteX11" fmla="*/ 4248 w 234725"/>
                <a:gd name="connsiteY11" fmla="*/ 121036 h 132281"/>
                <a:gd name="connsiteX12" fmla="*/ 12120 w 234725"/>
                <a:gd name="connsiteY12" fmla="*/ 132281 h 13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4725" h="132281">
                  <a:moveTo>
                    <a:pt x="223154" y="23450"/>
                  </a:moveTo>
                  <a:lnTo>
                    <a:pt x="229276" y="20326"/>
                  </a:lnTo>
                  <a:cubicBezTo>
                    <a:pt x="234036" y="17302"/>
                    <a:pt x="235973" y="11330"/>
                    <a:pt x="233899" y="6082"/>
                  </a:cubicBezTo>
                  <a:cubicBezTo>
                    <a:pt x="233274" y="4333"/>
                    <a:pt x="232200" y="2771"/>
                    <a:pt x="230775" y="1584"/>
                  </a:cubicBezTo>
                  <a:lnTo>
                    <a:pt x="229526" y="709"/>
                  </a:lnTo>
                  <a:cubicBezTo>
                    <a:pt x="228989" y="397"/>
                    <a:pt x="228389" y="184"/>
                    <a:pt x="227777" y="84"/>
                  </a:cubicBezTo>
                  <a:lnTo>
                    <a:pt x="226152" y="84"/>
                  </a:lnTo>
                  <a:lnTo>
                    <a:pt x="224528" y="84"/>
                  </a:lnTo>
                  <a:cubicBezTo>
                    <a:pt x="223903" y="-28"/>
                    <a:pt x="223278" y="-28"/>
                    <a:pt x="222654" y="84"/>
                  </a:cubicBezTo>
                  <a:lnTo>
                    <a:pt x="222654" y="84"/>
                  </a:lnTo>
                  <a:lnTo>
                    <a:pt x="0" y="114914"/>
                  </a:lnTo>
                  <a:lnTo>
                    <a:pt x="4248" y="121036"/>
                  </a:lnTo>
                  <a:lnTo>
                    <a:pt x="12120" y="13228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BAA06FDD-ED71-4F49-AB81-96C85E086D52}"/>
                </a:ext>
              </a:extLst>
            </p:cNvPr>
            <p:cNvSpPr/>
            <p:nvPr/>
          </p:nvSpPr>
          <p:spPr>
            <a:xfrm>
              <a:off x="12037829" y="1457426"/>
              <a:ext cx="166178" cy="86715"/>
            </a:xfrm>
            <a:custGeom>
              <a:avLst/>
              <a:gdLst>
                <a:gd name="connsiteX0" fmla="*/ 0 w 166178"/>
                <a:gd name="connsiteY0" fmla="*/ 84716 h 86715"/>
                <a:gd name="connsiteX1" fmla="*/ 0 w 166178"/>
                <a:gd name="connsiteY1" fmla="*/ 84716 h 86715"/>
                <a:gd name="connsiteX2" fmla="*/ 0 w 166178"/>
                <a:gd name="connsiteY2" fmla="*/ 84716 h 86715"/>
                <a:gd name="connsiteX3" fmla="*/ 0 w 166178"/>
                <a:gd name="connsiteY3" fmla="*/ 85466 h 86715"/>
                <a:gd name="connsiteX4" fmla="*/ 0 w 166178"/>
                <a:gd name="connsiteY4" fmla="*/ 85466 h 86715"/>
                <a:gd name="connsiteX5" fmla="*/ 0 w 166178"/>
                <a:gd name="connsiteY5" fmla="*/ 86715 h 86715"/>
                <a:gd name="connsiteX6" fmla="*/ 166178 w 166178"/>
                <a:gd name="connsiteY6" fmla="*/ 4123 h 86715"/>
                <a:gd name="connsiteX7" fmla="*/ 166178 w 166178"/>
                <a:gd name="connsiteY7" fmla="*/ 0 h 86715"/>
                <a:gd name="connsiteX8" fmla="*/ 0 w 166178"/>
                <a:gd name="connsiteY8" fmla="*/ 83966 h 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178" h="86715">
                  <a:moveTo>
                    <a:pt x="0" y="84716"/>
                  </a:moveTo>
                  <a:lnTo>
                    <a:pt x="0" y="84716"/>
                  </a:lnTo>
                  <a:lnTo>
                    <a:pt x="0" y="84716"/>
                  </a:lnTo>
                  <a:cubicBezTo>
                    <a:pt x="0" y="84716"/>
                    <a:pt x="0" y="84716"/>
                    <a:pt x="0" y="85466"/>
                  </a:cubicBezTo>
                  <a:lnTo>
                    <a:pt x="0" y="85466"/>
                  </a:lnTo>
                  <a:lnTo>
                    <a:pt x="0" y="86715"/>
                  </a:lnTo>
                  <a:lnTo>
                    <a:pt x="166178" y="4123"/>
                  </a:lnTo>
                  <a:lnTo>
                    <a:pt x="166178" y="0"/>
                  </a:lnTo>
                  <a:lnTo>
                    <a:pt x="0" y="8396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8B120277-90CE-4CF4-B708-6579358FB411}"/>
                </a:ext>
              </a:extLst>
            </p:cNvPr>
            <p:cNvSpPr/>
            <p:nvPr/>
          </p:nvSpPr>
          <p:spPr>
            <a:xfrm>
              <a:off x="11872525" y="1384955"/>
              <a:ext cx="165678" cy="159311"/>
            </a:xfrm>
            <a:custGeom>
              <a:avLst/>
              <a:gdLst>
                <a:gd name="connsiteX0" fmla="*/ 0 w 165678"/>
                <a:gd name="connsiteY0" fmla="*/ 3499 h 159311"/>
                <a:gd name="connsiteX1" fmla="*/ 163054 w 165678"/>
                <a:gd name="connsiteY1" fmla="*/ 159311 h 159311"/>
                <a:gd name="connsiteX2" fmla="*/ 163054 w 165678"/>
                <a:gd name="connsiteY2" fmla="*/ 158187 h 159311"/>
                <a:gd name="connsiteX3" fmla="*/ 164679 w 165678"/>
                <a:gd name="connsiteY3" fmla="*/ 156558 h 159311"/>
                <a:gd name="connsiteX4" fmla="*/ 164804 w 165678"/>
                <a:gd name="connsiteY4" fmla="*/ 156563 h 159311"/>
                <a:gd name="connsiteX5" fmla="*/ 165679 w 165678"/>
                <a:gd name="connsiteY5" fmla="*/ 156563 h 159311"/>
                <a:gd name="connsiteX6" fmla="*/ 165679 w 165678"/>
                <a:gd name="connsiteY6" fmla="*/ 156563 h 159311"/>
                <a:gd name="connsiteX7" fmla="*/ 165679 w 165678"/>
                <a:gd name="connsiteY7" fmla="*/ 155813 h 159311"/>
                <a:gd name="connsiteX8" fmla="*/ 1499 w 165678"/>
                <a:gd name="connsiteY8" fmla="*/ 0 h 159311"/>
                <a:gd name="connsiteX9" fmla="*/ 125 w 165678"/>
                <a:gd name="connsiteY9" fmla="*/ 0 h 1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5678" h="159311">
                  <a:moveTo>
                    <a:pt x="0" y="3499"/>
                  </a:moveTo>
                  <a:lnTo>
                    <a:pt x="163054" y="159311"/>
                  </a:lnTo>
                  <a:lnTo>
                    <a:pt x="163054" y="158187"/>
                  </a:lnTo>
                  <a:cubicBezTo>
                    <a:pt x="163054" y="157290"/>
                    <a:pt x="163779" y="156560"/>
                    <a:pt x="164679" y="156558"/>
                  </a:cubicBezTo>
                  <a:cubicBezTo>
                    <a:pt x="164716" y="156558"/>
                    <a:pt x="164766" y="156559"/>
                    <a:pt x="164804" y="156563"/>
                  </a:cubicBezTo>
                  <a:cubicBezTo>
                    <a:pt x="165091" y="156458"/>
                    <a:pt x="165391" y="156458"/>
                    <a:pt x="165679" y="156563"/>
                  </a:cubicBezTo>
                  <a:lnTo>
                    <a:pt x="165679" y="156563"/>
                  </a:lnTo>
                  <a:lnTo>
                    <a:pt x="165679" y="155813"/>
                  </a:lnTo>
                  <a:lnTo>
                    <a:pt x="1499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3ADA6EE2-64B5-4D49-A256-B6F2EE01808A}"/>
                </a:ext>
              </a:extLst>
            </p:cNvPr>
            <p:cNvSpPr/>
            <p:nvPr/>
          </p:nvSpPr>
          <p:spPr>
            <a:xfrm>
              <a:off x="11816549" y="1375708"/>
              <a:ext cx="55850" cy="541908"/>
            </a:xfrm>
            <a:custGeom>
              <a:avLst/>
              <a:gdLst>
                <a:gd name="connsiteX0" fmla="*/ 18367 w 55850"/>
                <a:gd name="connsiteY0" fmla="*/ 532538 h 541908"/>
                <a:gd name="connsiteX1" fmla="*/ 55851 w 55850"/>
                <a:gd name="connsiteY1" fmla="*/ 12745 h 541908"/>
                <a:gd name="connsiteX2" fmla="*/ 55851 w 55850"/>
                <a:gd name="connsiteY2" fmla="*/ 9871 h 541908"/>
                <a:gd name="connsiteX3" fmla="*/ 50853 w 55850"/>
                <a:gd name="connsiteY3" fmla="*/ 12370 h 541908"/>
                <a:gd name="connsiteX4" fmla="*/ 39645 w 55850"/>
                <a:gd name="connsiteY4" fmla="*/ 8036 h 541908"/>
                <a:gd name="connsiteX5" fmla="*/ 39108 w 55850"/>
                <a:gd name="connsiteY5" fmla="*/ 6372 h 541908"/>
                <a:gd name="connsiteX6" fmla="*/ 39108 w 55850"/>
                <a:gd name="connsiteY6" fmla="*/ 0 h 541908"/>
                <a:gd name="connsiteX7" fmla="*/ 39108 w 55850"/>
                <a:gd name="connsiteY7" fmla="*/ 1374 h 541908"/>
                <a:gd name="connsiteX8" fmla="*/ 0 w 55850"/>
                <a:gd name="connsiteY8" fmla="*/ 541909 h 541908"/>
                <a:gd name="connsiteX9" fmla="*/ 4998 w 55850"/>
                <a:gd name="connsiteY9" fmla="*/ 539410 h 54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50" h="541908">
                  <a:moveTo>
                    <a:pt x="18367" y="532538"/>
                  </a:moveTo>
                  <a:lnTo>
                    <a:pt x="55851" y="12745"/>
                  </a:lnTo>
                  <a:lnTo>
                    <a:pt x="55851" y="9871"/>
                  </a:lnTo>
                  <a:lnTo>
                    <a:pt x="50853" y="12370"/>
                  </a:lnTo>
                  <a:cubicBezTo>
                    <a:pt x="46555" y="14268"/>
                    <a:pt x="41544" y="12326"/>
                    <a:pt x="39645" y="8036"/>
                  </a:cubicBezTo>
                  <a:cubicBezTo>
                    <a:pt x="39407" y="7501"/>
                    <a:pt x="39233" y="6943"/>
                    <a:pt x="39108" y="6372"/>
                  </a:cubicBezTo>
                  <a:cubicBezTo>
                    <a:pt x="38558" y="4284"/>
                    <a:pt x="38558" y="2088"/>
                    <a:pt x="39108" y="0"/>
                  </a:cubicBezTo>
                  <a:cubicBezTo>
                    <a:pt x="39045" y="456"/>
                    <a:pt x="39045" y="918"/>
                    <a:pt x="39108" y="1374"/>
                  </a:cubicBezTo>
                  <a:lnTo>
                    <a:pt x="0" y="541909"/>
                  </a:lnTo>
                  <a:lnTo>
                    <a:pt x="4998" y="53941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9CCBE520-A6A6-4E17-A3CC-0E81E12A7051}"/>
                </a:ext>
              </a:extLst>
            </p:cNvPr>
            <p:cNvSpPr/>
            <p:nvPr/>
          </p:nvSpPr>
          <p:spPr>
            <a:xfrm>
              <a:off x="12006467" y="1542935"/>
              <a:ext cx="32486" cy="368309"/>
            </a:xfrm>
            <a:custGeom>
              <a:avLst/>
              <a:gdLst>
                <a:gd name="connsiteX0" fmla="*/ 29238 w 32486"/>
                <a:gd name="connsiteY0" fmla="*/ 456 h 368309"/>
                <a:gd name="connsiteX1" fmla="*/ 29238 w 32486"/>
                <a:gd name="connsiteY1" fmla="*/ 1331 h 368309"/>
                <a:gd name="connsiteX2" fmla="*/ 0 w 32486"/>
                <a:gd name="connsiteY2" fmla="*/ 365436 h 368309"/>
                <a:gd name="connsiteX3" fmla="*/ 2874 w 32486"/>
                <a:gd name="connsiteY3" fmla="*/ 368310 h 368309"/>
                <a:gd name="connsiteX4" fmla="*/ 32486 w 32486"/>
                <a:gd name="connsiteY4" fmla="*/ 1831 h 368309"/>
                <a:gd name="connsiteX5" fmla="*/ 32486 w 32486"/>
                <a:gd name="connsiteY5" fmla="*/ 1331 h 368309"/>
                <a:gd name="connsiteX6" fmla="*/ 32486 w 32486"/>
                <a:gd name="connsiteY6" fmla="*/ 1331 h 368309"/>
                <a:gd name="connsiteX7" fmla="*/ 32486 w 32486"/>
                <a:gd name="connsiteY7" fmla="*/ 581 h 368309"/>
                <a:gd name="connsiteX8" fmla="*/ 32486 w 32486"/>
                <a:gd name="connsiteY8" fmla="*/ 581 h 368309"/>
                <a:gd name="connsiteX9" fmla="*/ 31612 w 32486"/>
                <a:gd name="connsiteY9" fmla="*/ 581 h 368309"/>
                <a:gd name="connsiteX10" fmla="*/ 29325 w 32486"/>
                <a:gd name="connsiteY10" fmla="*/ 379 h 368309"/>
                <a:gd name="connsiteX11" fmla="*/ 29238 w 32486"/>
                <a:gd name="connsiteY11" fmla="*/ 456 h 36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486" h="368309">
                  <a:moveTo>
                    <a:pt x="29238" y="456"/>
                  </a:moveTo>
                  <a:lnTo>
                    <a:pt x="29238" y="1331"/>
                  </a:lnTo>
                  <a:lnTo>
                    <a:pt x="0" y="365436"/>
                  </a:lnTo>
                  <a:lnTo>
                    <a:pt x="2874" y="368310"/>
                  </a:lnTo>
                  <a:lnTo>
                    <a:pt x="32486" y="1831"/>
                  </a:lnTo>
                  <a:lnTo>
                    <a:pt x="32486" y="1331"/>
                  </a:lnTo>
                  <a:lnTo>
                    <a:pt x="32486" y="1331"/>
                  </a:lnTo>
                  <a:cubicBezTo>
                    <a:pt x="32486" y="1331"/>
                    <a:pt x="32486" y="1331"/>
                    <a:pt x="32486" y="581"/>
                  </a:cubicBezTo>
                  <a:lnTo>
                    <a:pt x="32486" y="581"/>
                  </a:lnTo>
                  <a:cubicBezTo>
                    <a:pt x="32199" y="476"/>
                    <a:pt x="31899" y="476"/>
                    <a:pt x="31612" y="581"/>
                  </a:cubicBezTo>
                  <a:cubicBezTo>
                    <a:pt x="31037" y="-106"/>
                    <a:pt x="30013" y="-197"/>
                    <a:pt x="29325" y="379"/>
                  </a:cubicBezTo>
                  <a:cubicBezTo>
                    <a:pt x="29300" y="404"/>
                    <a:pt x="29262" y="430"/>
                    <a:pt x="29238" y="45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49A855ED-E826-45E7-B9AE-E7DCBD1319FD}"/>
                </a:ext>
              </a:extLst>
            </p:cNvPr>
            <p:cNvSpPr/>
            <p:nvPr/>
          </p:nvSpPr>
          <p:spPr>
            <a:xfrm>
              <a:off x="10709903" y="2704179"/>
              <a:ext cx="209159" cy="111205"/>
            </a:xfrm>
            <a:custGeom>
              <a:avLst/>
              <a:gdLst>
                <a:gd name="connsiteX0" fmla="*/ 1250 w 209159"/>
                <a:gd name="connsiteY0" fmla="*/ 111206 h 111205"/>
                <a:gd name="connsiteX1" fmla="*/ 209035 w 209159"/>
                <a:gd name="connsiteY1" fmla="*/ 4248 h 111205"/>
                <a:gd name="connsiteX2" fmla="*/ 209160 w 209159"/>
                <a:gd name="connsiteY2" fmla="*/ 0 h 111205"/>
                <a:gd name="connsiteX3" fmla="*/ 0 w 209159"/>
                <a:gd name="connsiteY3" fmla="*/ 107582 h 111205"/>
                <a:gd name="connsiteX4" fmla="*/ 0 w 209159"/>
                <a:gd name="connsiteY4" fmla="*/ 109706 h 111205"/>
                <a:gd name="connsiteX5" fmla="*/ 1250 w 209159"/>
                <a:gd name="connsiteY5" fmla="*/ 111206 h 11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159" h="111205">
                  <a:moveTo>
                    <a:pt x="1250" y="111206"/>
                  </a:moveTo>
                  <a:lnTo>
                    <a:pt x="209035" y="4248"/>
                  </a:lnTo>
                  <a:lnTo>
                    <a:pt x="209160" y="0"/>
                  </a:lnTo>
                  <a:lnTo>
                    <a:pt x="0" y="107582"/>
                  </a:lnTo>
                  <a:lnTo>
                    <a:pt x="0" y="109706"/>
                  </a:lnTo>
                  <a:lnTo>
                    <a:pt x="1250" y="11120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D419CD19-80D0-4A0E-AFE3-A9E8AB3813FF}"/>
                </a:ext>
              </a:extLst>
            </p:cNvPr>
            <p:cNvSpPr/>
            <p:nvPr/>
          </p:nvSpPr>
          <p:spPr>
            <a:xfrm>
              <a:off x="10450765" y="2422041"/>
              <a:ext cx="37483" cy="44232"/>
            </a:xfrm>
            <a:custGeom>
              <a:avLst/>
              <a:gdLst>
                <a:gd name="connsiteX0" fmla="*/ 36609 w 37483"/>
                <a:gd name="connsiteY0" fmla="*/ 42108 h 44232"/>
                <a:gd name="connsiteX1" fmla="*/ 36609 w 37483"/>
                <a:gd name="connsiteY1" fmla="*/ 42108 h 44232"/>
                <a:gd name="connsiteX2" fmla="*/ 36609 w 37483"/>
                <a:gd name="connsiteY2" fmla="*/ 41358 h 44232"/>
                <a:gd name="connsiteX3" fmla="*/ 36609 w 37483"/>
                <a:gd name="connsiteY3" fmla="*/ 41358 h 44232"/>
                <a:gd name="connsiteX4" fmla="*/ 36609 w 37483"/>
                <a:gd name="connsiteY4" fmla="*/ 41358 h 44232"/>
                <a:gd name="connsiteX5" fmla="*/ 37484 w 37483"/>
                <a:gd name="connsiteY5" fmla="*/ 41358 h 44232"/>
                <a:gd name="connsiteX6" fmla="*/ 0 w 37483"/>
                <a:gd name="connsiteY6" fmla="*/ 0 h 44232"/>
                <a:gd name="connsiteX7" fmla="*/ 0 w 37483"/>
                <a:gd name="connsiteY7" fmla="*/ 0 h 44232"/>
                <a:gd name="connsiteX8" fmla="*/ 0 w 37483"/>
                <a:gd name="connsiteY8" fmla="*/ 750 h 44232"/>
                <a:gd name="connsiteX9" fmla="*/ 0 w 37483"/>
                <a:gd name="connsiteY9" fmla="*/ 750 h 44232"/>
                <a:gd name="connsiteX10" fmla="*/ 0 w 37483"/>
                <a:gd name="connsiteY10" fmla="*/ 5123 h 44232"/>
                <a:gd name="connsiteX11" fmla="*/ 35360 w 37483"/>
                <a:gd name="connsiteY11" fmla="*/ 44232 h 4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483" h="44232">
                  <a:moveTo>
                    <a:pt x="36609" y="42108"/>
                  </a:moveTo>
                  <a:lnTo>
                    <a:pt x="36609" y="42108"/>
                  </a:lnTo>
                  <a:cubicBezTo>
                    <a:pt x="36559" y="41858"/>
                    <a:pt x="36559" y="41608"/>
                    <a:pt x="36609" y="41358"/>
                  </a:cubicBezTo>
                  <a:lnTo>
                    <a:pt x="36609" y="41358"/>
                  </a:lnTo>
                  <a:lnTo>
                    <a:pt x="36609" y="41358"/>
                  </a:lnTo>
                  <a:lnTo>
                    <a:pt x="37484" y="4135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50"/>
                  </a:lnTo>
                  <a:lnTo>
                    <a:pt x="0" y="750"/>
                  </a:lnTo>
                  <a:lnTo>
                    <a:pt x="0" y="5123"/>
                  </a:lnTo>
                  <a:lnTo>
                    <a:pt x="35360" y="4423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B40B8D6D-5550-43EE-8345-446DA68F3902}"/>
                </a:ext>
              </a:extLst>
            </p:cNvPr>
            <p:cNvSpPr/>
            <p:nvPr/>
          </p:nvSpPr>
          <p:spPr>
            <a:xfrm>
              <a:off x="11021893" y="2287970"/>
              <a:ext cx="18991" cy="56102"/>
            </a:xfrm>
            <a:custGeom>
              <a:avLst/>
              <a:gdLst>
                <a:gd name="connsiteX0" fmla="*/ 18992 w 18991"/>
                <a:gd name="connsiteY0" fmla="*/ 9371 h 56102"/>
                <a:gd name="connsiteX1" fmla="*/ 16243 w 18991"/>
                <a:gd name="connsiteY1" fmla="*/ 10871 h 56102"/>
                <a:gd name="connsiteX2" fmla="*/ 13744 w 18991"/>
                <a:gd name="connsiteY2" fmla="*/ 11995 h 56102"/>
                <a:gd name="connsiteX3" fmla="*/ 2511 w 18991"/>
                <a:gd name="connsiteY3" fmla="*/ 7734 h 56102"/>
                <a:gd name="connsiteX4" fmla="*/ 1999 w 18991"/>
                <a:gd name="connsiteY4" fmla="*/ 6248 h 56102"/>
                <a:gd name="connsiteX5" fmla="*/ 1999 w 18991"/>
                <a:gd name="connsiteY5" fmla="*/ 0 h 56102"/>
                <a:gd name="connsiteX6" fmla="*/ 1999 w 18991"/>
                <a:gd name="connsiteY6" fmla="*/ 1499 h 56102"/>
                <a:gd name="connsiteX7" fmla="*/ 0 w 18991"/>
                <a:gd name="connsiteY7" fmla="*/ 56103 h 56102"/>
                <a:gd name="connsiteX8" fmla="*/ 5248 w 18991"/>
                <a:gd name="connsiteY8" fmla="*/ 53479 h 56102"/>
                <a:gd name="connsiteX9" fmla="*/ 17742 w 18991"/>
                <a:gd name="connsiteY9" fmla="*/ 46856 h 56102"/>
                <a:gd name="connsiteX10" fmla="*/ 18992 w 18991"/>
                <a:gd name="connsiteY10" fmla="*/ 13744 h 56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91" h="56102">
                  <a:moveTo>
                    <a:pt x="18992" y="9371"/>
                  </a:moveTo>
                  <a:lnTo>
                    <a:pt x="16243" y="10871"/>
                  </a:lnTo>
                  <a:lnTo>
                    <a:pt x="13744" y="11995"/>
                  </a:lnTo>
                  <a:cubicBezTo>
                    <a:pt x="9471" y="13919"/>
                    <a:pt x="4436" y="12008"/>
                    <a:pt x="2511" y="7734"/>
                  </a:cubicBezTo>
                  <a:cubicBezTo>
                    <a:pt x="2299" y="7260"/>
                    <a:pt x="2124" y="6760"/>
                    <a:pt x="1999" y="6248"/>
                  </a:cubicBezTo>
                  <a:cubicBezTo>
                    <a:pt x="1562" y="4186"/>
                    <a:pt x="1562" y="2062"/>
                    <a:pt x="1999" y="0"/>
                  </a:cubicBezTo>
                  <a:cubicBezTo>
                    <a:pt x="1999" y="0"/>
                    <a:pt x="1999" y="1000"/>
                    <a:pt x="1999" y="1499"/>
                  </a:cubicBezTo>
                  <a:lnTo>
                    <a:pt x="0" y="56103"/>
                  </a:lnTo>
                  <a:lnTo>
                    <a:pt x="5248" y="53479"/>
                  </a:lnTo>
                  <a:lnTo>
                    <a:pt x="17742" y="46856"/>
                  </a:lnTo>
                  <a:lnTo>
                    <a:pt x="18992" y="1374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93EEC27E-CF99-49A2-B533-652BEAC85E6A}"/>
                </a:ext>
              </a:extLst>
            </p:cNvPr>
            <p:cNvSpPr/>
            <p:nvPr/>
          </p:nvSpPr>
          <p:spPr>
            <a:xfrm>
              <a:off x="9802669" y="4186712"/>
              <a:ext cx="617233" cy="785936"/>
            </a:xfrm>
            <a:custGeom>
              <a:avLst/>
              <a:gdLst>
                <a:gd name="connsiteX0" fmla="*/ 4249 w 617233"/>
                <a:gd name="connsiteY0" fmla="*/ 1374 h 785936"/>
                <a:gd name="connsiteX1" fmla="*/ 3124 w 617233"/>
                <a:gd name="connsiteY1" fmla="*/ 0 h 785936"/>
                <a:gd name="connsiteX2" fmla="*/ 0 w 617233"/>
                <a:gd name="connsiteY2" fmla="*/ 1624 h 785936"/>
                <a:gd name="connsiteX3" fmla="*/ 4373 w 617233"/>
                <a:gd name="connsiteY3" fmla="*/ 7122 h 785936"/>
                <a:gd name="connsiteX4" fmla="*/ 614235 w 617233"/>
                <a:gd name="connsiteY4" fmla="*/ 785937 h 785936"/>
                <a:gd name="connsiteX5" fmla="*/ 617234 w 617233"/>
                <a:gd name="connsiteY5" fmla="*/ 784187 h 785936"/>
                <a:gd name="connsiteX6" fmla="*/ 4249 w 617233"/>
                <a:gd name="connsiteY6" fmla="*/ 1374 h 78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7233" h="785936">
                  <a:moveTo>
                    <a:pt x="4249" y="1374"/>
                  </a:moveTo>
                  <a:lnTo>
                    <a:pt x="3124" y="0"/>
                  </a:lnTo>
                  <a:lnTo>
                    <a:pt x="0" y="1624"/>
                  </a:lnTo>
                  <a:lnTo>
                    <a:pt x="4373" y="7122"/>
                  </a:lnTo>
                  <a:lnTo>
                    <a:pt x="614235" y="785937"/>
                  </a:lnTo>
                  <a:lnTo>
                    <a:pt x="617234" y="784187"/>
                  </a:lnTo>
                  <a:lnTo>
                    <a:pt x="4249" y="137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5E551B1C-0F0C-497F-9640-DA3C050FAEDB}"/>
                </a:ext>
              </a:extLst>
            </p:cNvPr>
            <p:cNvSpPr/>
            <p:nvPr/>
          </p:nvSpPr>
          <p:spPr>
            <a:xfrm>
              <a:off x="9748693" y="5503312"/>
              <a:ext cx="54851" cy="77219"/>
            </a:xfrm>
            <a:custGeom>
              <a:avLst/>
              <a:gdLst>
                <a:gd name="connsiteX0" fmla="*/ 53727 w 54851"/>
                <a:gd name="connsiteY0" fmla="*/ 74845 h 77219"/>
                <a:gd name="connsiteX1" fmla="*/ 53727 w 54851"/>
                <a:gd name="connsiteY1" fmla="*/ 74845 h 77219"/>
                <a:gd name="connsiteX2" fmla="*/ 53727 w 54851"/>
                <a:gd name="connsiteY2" fmla="*/ 74845 h 77219"/>
                <a:gd name="connsiteX3" fmla="*/ 53727 w 54851"/>
                <a:gd name="connsiteY3" fmla="*/ 74845 h 77219"/>
                <a:gd name="connsiteX4" fmla="*/ 54851 w 54851"/>
                <a:gd name="connsiteY4" fmla="*/ 74220 h 77219"/>
                <a:gd name="connsiteX5" fmla="*/ 54851 w 54851"/>
                <a:gd name="connsiteY5" fmla="*/ 73471 h 77219"/>
                <a:gd name="connsiteX6" fmla="*/ 1250 w 54851"/>
                <a:gd name="connsiteY6" fmla="*/ 0 h 77219"/>
                <a:gd name="connsiteX7" fmla="*/ 1250 w 54851"/>
                <a:gd name="connsiteY7" fmla="*/ 0 h 77219"/>
                <a:gd name="connsiteX8" fmla="*/ 0 w 54851"/>
                <a:gd name="connsiteY8" fmla="*/ 3998 h 77219"/>
                <a:gd name="connsiteX9" fmla="*/ 0 w 54851"/>
                <a:gd name="connsiteY9" fmla="*/ 3998 h 77219"/>
                <a:gd name="connsiteX10" fmla="*/ 51478 w 54851"/>
                <a:gd name="connsiteY10" fmla="*/ 74470 h 77219"/>
                <a:gd name="connsiteX11" fmla="*/ 53477 w 54851"/>
                <a:gd name="connsiteY11" fmla="*/ 77219 h 77219"/>
                <a:gd name="connsiteX12" fmla="*/ 53477 w 54851"/>
                <a:gd name="connsiteY12" fmla="*/ 76595 h 77219"/>
                <a:gd name="connsiteX13" fmla="*/ 53727 w 54851"/>
                <a:gd name="connsiteY13" fmla="*/ 74845 h 7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851" h="77219">
                  <a:moveTo>
                    <a:pt x="53727" y="74845"/>
                  </a:moveTo>
                  <a:cubicBezTo>
                    <a:pt x="53727" y="74845"/>
                    <a:pt x="53727" y="74845"/>
                    <a:pt x="53727" y="74845"/>
                  </a:cubicBezTo>
                  <a:cubicBezTo>
                    <a:pt x="53727" y="74845"/>
                    <a:pt x="53727" y="74845"/>
                    <a:pt x="53727" y="74845"/>
                  </a:cubicBezTo>
                  <a:cubicBezTo>
                    <a:pt x="53727" y="74845"/>
                    <a:pt x="53727" y="74845"/>
                    <a:pt x="53727" y="74845"/>
                  </a:cubicBezTo>
                  <a:lnTo>
                    <a:pt x="54851" y="74220"/>
                  </a:lnTo>
                  <a:lnTo>
                    <a:pt x="54851" y="73471"/>
                  </a:lnTo>
                  <a:lnTo>
                    <a:pt x="1250" y="0"/>
                  </a:lnTo>
                  <a:lnTo>
                    <a:pt x="1250" y="0"/>
                  </a:lnTo>
                  <a:cubicBezTo>
                    <a:pt x="1124" y="1412"/>
                    <a:pt x="700" y="2774"/>
                    <a:pt x="0" y="3998"/>
                  </a:cubicBezTo>
                  <a:lnTo>
                    <a:pt x="0" y="3998"/>
                  </a:lnTo>
                  <a:lnTo>
                    <a:pt x="51478" y="74470"/>
                  </a:lnTo>
                  <a:lnTo>
                    <a:pt x="53477" y="77219"/>
                  </a:lnTo>
                  <a:lnTo>
                    <a:pt x="53477" y="76595"/>
                  </a:lnTo>
                  <a:cubicBezTo>
                    <a:pt x="53477" y="76595"/>
                    <a:pt x="53727" y="74970"/>
                    <a:pt x="53727" y="7484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C4567713-F2C2-4943-BB6E-05E9818216C6}"/>
                </a:ext>
              </a:extLst>
            </p:cNvPr>
            <p:cNvSpPr/>
            <p:nvPr/>
          </p:nvSpPr>
          <p:spPr>
            <a:xfrm>
              <a:off x="9802669" y="5568536"/>
              <a:ext cx="14618" cy="11370"/>
            </a:xfrm>
            <a:custGeom>
              <a:avLst/>
              <a:gdLst>
                <a:gd name="connsiteX0" fmla="*/ 14619 w 14618"/>
                <a:gd name="connsiteY0" fmla="*/ 0 h 11370"/>
                <a:gd name="connsiteX1" fmla="*/ 2124 w 14618"/>
                <a:gd name="connsiteY1" fmla="*/ 6997 h 11370"/>
                <a:gd name="connsiteX2" fmla="*/ 1125 w 14618"/>
                <a:gd name="connsiteY2" fmla="*/ 7622 h 11370"/>
                <a:gd name="connsiteX3" fmla="*/ 0 w 14618"/>
                <a:gd name="connsiteY3" fmla="*/ 8247 h 11370"/>
                <a:gd name="connsiteX4" fmla="*/ 0 w 14618"/>
                <a:gd name="connsiteY4" fmla="*/ 8247 h 11370"/>
                <a:gd name="connsiteX5" fmla="*/ 750 w 14618"/>
                <a:gd name="connsiteY5" fmla="*/ 8247 h 11370"/>
                <a:gd name="connsiteX6" fmla="*/ 2374 w 14618"/>
                <a:gd name="connsiteY6" fmla="*/ 10108 h 11370"/>
                <a:gd name="connsiteX7" fmla="*/ 2374 w 14618"/>
                <a:gd name="connsiteY7" fmla="*/ 10121 h 11370"/>
                <a:gd name="connsiteX8" fmla="*/ 2374 w 14618"/>
                <a:gd name="connsiteY8" fmla="*/ 11371 h 11370"/>
                <a:gd name="connsiteX9" fmla="*/ 6123 w 14618"/>
                <a:gd name="connsiteY9" fmla="*/ 9246 h 11370"/>
                <a:gd name="connsiteX10" fmla="*/ 12870 w 14618"/>
                <a:gd name="connsiteY10" fmla="*/ 5248 h 11370"/>
                <a:gd name="connsiteX11" fmla="*/ 14619 w 14618"/>
                <a:gd name="connsiteY11" fmla="*/ 0 h 1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618" h="11370">
                  <a:moveTo>
                    <a:pt x="14619" y="0"/>
                  </a:moveTo>
                  <a:lnTo>
                    <a:pt x="2124" y="6997"/>
                  </a:lnTo>
                  <a:lnTo>
                    <a:pt x="1125" y="7622"/>
                  </a:lnTo>
                  <a:lnTo>
                    <a:pt x="0" y="8247"/>
                  </a:lnTo>
                  <a:cubicBezTo>
                    <a:pt x="0" y="8247"/>
                    <a:pt x="0" y="8247"/>
                    <a:pt x="0" y="8247"/>
                  </a:cubicBezTo>
                  <a:cubicBezTo>
                    <a:pt x="0" y="8247"/>
                    <a:pt x="0" y="8247"/>
                    <a:pt x="750" y="8247"/>
                  </a:cubicBezTo>
                  <a:cubicBezTo>
                    <a:pt x="1712" y="8309"/>
                    <a:pt x="2437" y="9146"/>
                    <a:pt x="2374" y="10108"/>
                  </a:cubicBezTo>
                  <a:cubicBezTo>
                    <a:pt x="2374" y="10121"/>
                    <a:pt x="2374" y="10121"/>
                    <a:pt x="2374" y="10121"/>
                  </a:cubicBezTo>
                  <a:lnTo>
                    <a:pt x="2374" y="11371"/>
                  </a:lnTo>
                  <a:lnTo>
                    <a:pt x="6123" y="9246"/>
                  </a:lnTo>
                  <a:lnTo>
                    <a:pt x="12870" y="5248"/>
                  </a:lnTo>
                  <a:cubicBezTo>
                    <a:pt x="13094" y="3399"/>
                    <a:pt x="13694" y="1612"/>
                    <a:pt x="14619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DF74E57B-25A6-4899-A9E1-B1CE0255BB4F}"/>
                </a:ext>
              </a:extLst>
            </p:cNvPr>
            <p:cNvSpPr/>
            <p:nvPr/>
          </p:nvSpPr>
          <p:spPr>
            <a:xfrm>
              <a:off x="9847275" y="5547670"/>
              <a:ext cx="6247" cy="5497"/>
            </a:xfrm>
            <a:custGeom>
              <a:avLst/>
              <a:gdLst>
                <a:gd name="connsiteX0" fmla="*/ 3998 w 6247"/>
                <a:gd name="connsiteY0" fmla="*/ 5498 h 5497"/>
                <a:gd name="connsiteX1" fmla="*/ 6247 w 6247"/>
                <a:gd name="connsiteY1" fmla="*/ 4248 h 5497"/>
                <a:gd name="connsiteX2" fmla="*/ 6247 w 6247"/>
                <a:gd name="connsiteY2" fmla="*/ 0 h 5497"/>
                <a:gd name="connsiteX3" fmla="*/ 0 w 6247"/>
                <a:gd name="connsiteY3" fmla="*/ 3624 h 5497"/>
                <a:gd name="connsiteX4" fmla="*/ 3998 w 6247"/>
                <a:gd name="connsiteY4" fmla="*/ 5498 h 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7" h="5497">
                  <a:moveTo>
                    <a:pt x="3998" y="5498"/>
                  </a:moveTo>
                  <a:lnTo>
                    <a:pt x="6247" y="4248"/>
                  </a:lnTo>
                  <a:lnTo>
                    <a:pt x="6247" y="0"/>
                  </a:lnTo>
                  <a:lnTo>
                    <a:pt x="0" y="3624"/>
                  </a:lnTo>
                  <a:cubicBezTo>
                    <a:pt x="1475" y="3899"/>
                    <a:pt x="2849" y="4548"/>
                    <a:pt x="3998" y="549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5C768093-8B9B-4BB7-A3B2-BB5555998468}"/>
                </a:ext>
              </a:extLst>
            </p:cNvPr>
            <p:cNvSpPr/>
            <p:nvPr/>
          </p:nvSpPr>
          <p:spPr>
            <a:xfrm>
              <a:off x="10211993" y="5210054"/>
              <a:ext cx="12494" cy="125"/>
            </a:xfrm>
            <a:custGeom>
              <a:avLst/>
              <a:gdLst>
                <a:gd name="connsiteX0" fmla="*/ 0 w 12494"/>
                <a:gd name="connsiteY0" fmla="*/ 0 h 125"/>
                <a:gd name="connsiteX1" fmla="*/ 0 w 12494"/>
                <a:gd name="connsiteY1" fmla="*/ 125 h 125"/>
                <a:gd name="connsiteX2" fmla="*/ 0 w 12494"/>
                <a:gd name="connsiteY2" fmla="*/ 125 h 125"/>
                <a:gd name="connsiteX3" fmla="*/ 0 w 12494"/>
                <a:gd name="connsiteY3" fmla="*/ 0 h 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125">
                  <a:moveTo>
                    <a:pt x="0" y="0"/>
                  </a:moveTo>
                  <a:lnTo>
                    <a:pt x="0" y="125"/>
                  </a:lnTo>
                  <a:lnTo>
                    <a:pt x="0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0DE8A885-0E58-4309-9907-B56D3173A4B4}"/>
                </a:ext>
              </a:extLst>
            </p:cNvPr>
            <p:cNvSpPr/>
            <p:nvPr/>
          </p:nvSpPr>
          <p:spPr>
            <a:xfrm>
              <a:off x="10211493" y="5212928"/>
              <a:ext cx="52227" cy="67223"/>
            </a:xfrm>
            <a:custGeom>
              <a:avLst/>
              <a:gdLst>
                <a:gd name="connsiteX0" fmla="*/ 8372 w 52227"/>
                <a:gd name="connsiteY0" fmla="*/ 0 h 67223"/>
                <a:gd name="connsiteX1" fmla="*/ 10121 w 52227"/>
                <a:gd name="connsiteY1" fmla="*/ 2999 h 67223"/>
                <a:gd name="connsiteX2" fmla="*/ 5998 w 52227"/>
                <a:gd name="connsiteY2" fmla="*/ 17493 h 67223"/>
                <a:gd name="connsiteX3" fmla="*/ 1874 w 52227"/>
                <a:gd name="connsiteY3" fmla="*/ 19742 h 67223"/>
                <a:gd name="connsiteX4" fmla="*/ 0 w 52227"/>
                <a:gd name="connsiteY4" fmla="*/ 20867 h 67223"/>
                <a:gd name="connsiteX5" fmla="*/ 35360 w 52227"/>
                <a:gd name="connsiteY5" fmla="*/ 67223 h 67223"/>
                <a:gd name="connsiteX6" fmla="*/ 46230 w 52227"/>
                <a:gd name="connsiteY6" fmla="*/ 60851 h 67223"/>
                <a:gd name="connsiteX7" fmla="*/ 52228 w 52227"/>
                <a:gd name="connsiteY7" fmla="*/ 57477 h 67223"/>
                <a:gd name="connsiteX8" fmla="*/ 8621 w 52227"/>
                <a:gd name="connsiteY8" fmla="*/ 375 h 6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227" h="67223">
                  <a:moveTo>
                    <a:pt x="8372" y="0"/>
                  </a:moveTo>
                  <a:cubicBezTo>
                    <a:pt x="9096" y="912"/>
                    <a:pt x="9684" y="1925"/>
                    <a:pt x="10121" y="2999"/>
                  </a:cubicBezTo>
                  <a:cubicBezTo>
                    <a:pt x="12145" y="8209"/>
                    <a:pt x="10458" y="14132"/>
                    <a:pt x="5998" y="17493"/>
                  </a:cubicBezTo>
                  <a:lnTo>
                    <a:pt x="1874" y="19742"/>
                  </a:lnTo>
                  <a:lnTo>
                    <a:pt x="0" y="20867"/>
                  </a:lnTo>
                  <a:lnTo>
                    <a:pt x="35360" y="67223"/>
                  </a:lnTo>
                  <a:lnTo>
                    <a:pt x="46230" y="60851"/>
                  </a:lnTo>
                  <a:lnTo>
                    <a:pt x="52228" y="57477"/>
                  </a:lnTo>
                  <a:lnTo>
                    <a:pt x="8621" y="37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093CBE13-E184-4FE9-BD76-D73F8091ADBE}"/>
                </a:ext>
              </a:extLst>
            </p:cNvPr>
            <p:cNvSpPr/>
            <p:nvPr/>
          </p:nvSpPr>
          <p:spPr>
            <a:xfrm>
              <a:off x="9802711" y="5575941"/>
              <a:ext cx="3581" cy="10088"/>
            </a:xfrm>
            <a:custGeom>
              <a:avLst/>
              <a:gdLst>
                <a:gd name="connsiteX0" fmla="*/ 1083 w 3581"/>
                <a:gd name="connsiteY0" fmla="*/ 592 h 10088"/>
                <a:gd name="connsiteX1" fmla="*/ 333 w 3581"/>
                <a:gd name="connsiteY1" fmla="*/ 592 h 10088"/>
                <a:gd name="connsiteX2" fmla="*/ 333 w 3581"/>
                <a:gd name="connsiteY2" fmla="*/ 592 h 10088"/>
                <a:gd name="connsiteX3" fmla="*/ 333 w 3581"/>
                <a:gd name="connsiteY3" fmla="*/ 592 h 10088"/>
                <a:gd name="connsiteX4" fmla="*/ 333 w 3581"/>
                <a:gd name="connsiteY4" fmla="*/ 592 h 10088"/>
                <a:gd name="connsiteX5" fmla="*/ 333 w 3581"/>
                <a:gd name="connsiteY5" fmla="*/ 8214 h 10088"/>
                <a:gd name="connsiteX6" fmla="*/ 1957 w 3581"/>
                <a:gd name="connsiteY6" fmla="*/ 10088 h 10088"/>
                <a:gd name="connsiteX7" fmla="*/ 3582 w 3581"/>
                <a:gd name="connsiteY7" fmla="*/ 8089 h 10088"/>
                <a:gd name="connsiteX8" fmla="*/ 3582 w 3581"/>
                <a:gd name="connsiteY8" fmla="*/ 467 h 10088"/>
                <a:gd name="connsiteX9" fmla="*/ 1108 w 3581"/>
                <a:gd name="connsiteY9" fmla="*/ 567 h 10088"/>
                <a:gd name="connsiteX10" fmla="*/ 1083 w 3581"/>
                <a:gd name="connsiteY10" fmla="*/ 592 h 1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81" h="10088">
                  <a:moveTo>
                    <a:pt x="1083" y="592"/>
                  </a:moveTo>
                  <a:cubicBezTo>
                    <a:pt x="1083" y="592"/>
                    <a:pt x="1083" y="592"/>
                    <a:pt x="333" y="592"/>
                  </a:cubicBezTo>
                  <a:cubicBezTo>
                    <a:pt x="-417" y="592"/>
                    <a:pt x="333" y="592"/>
                    <a:pt x="333" y="592"/>
                  </a:cubicBezTo>
                  <a:cubicBezTo>
                    <a:pt x="333" y="592"/>
                    <a:pt x="333" y="592"/>
                    <a:pt x="333" y="592"/>
                  </a:cubicBezTo>
                  <a:cubicBezTo>
                    <a:pt x="333" y="592"/>
                    <a:pt x="333" y="592"/>
                    <a:pt x="333" y="592"/>
                  </a:cubicBezTo>
                  <a:lnTo>
                    <a:pt x="333" y="8214"/>
                  </a:lnTo>
                  <a:cubicBezTo>
                    <a:pt x="333" y="9213"/>
                    <a:pt x="1083" y="10088"/>
                    <a:pt x="1957" y="10088"/>
                  </a:cubicBezTo>
                  <a:cubicBezTo>
                    <a:pt x="2907" y="9900"/>
                    <a:pt x="3594" y="9063"/>
                    <a:pt x="3582" y="8089"/>
                  </a:cubicBezTo>
                  <a:lnTo>
                    <a:pt x="3582" y="467"/>
                  </a:lnTo>
                  <a:cubicBezTo>
                    <a:pt x="2869" y="-195"/>
                    <a:pt x="1770" y="-145"/>
                    <a:pt x="1108" y="567"/>
                  </a:cubicBezTo>
                  <a:cubicBezTo>
                    <a:pt x="1095" y="567"/>
                    <a:pt x="1095" y="580"/>
                    <a:pt x="1083" y="59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4358A89C-F129-45B5-B599-F5AB49F8217E}"/>
                </a:ext>
              </a:extLst>
            </p:cNvPr>
            <p:cNvSpPr/>
            <p:nvPr/>
          </p:nvSpPr>
          <p:spPr>
            <a:xfrm>
              <a:off x="9731148" y="5491817"/>
              <a:ext cx="18601" cy="18452"/>
            </a:xfrm>
            <a:custGeom>
              <a:avLst/>
              <a:gdLst>
                <a:gd name="connsiteX0" fmla="*/ 16421 w 18601"/>
                <a:gd name="connsiteY0" fmla="*/ 16119 h 18452"/>
                <a:gd name="connsiteX1" fmla="*/ 17295 w 18601"/>
                <a:gd name="connsiteY1" fmla="*/ 14994 h 18452"/>
                <a:gd name="connsiteX2" fmla="*/ 17295 w 18601"/>
                <a:gd name="connsiteY2" fmla="*/ 14245 h 18452"/>
                <a:gd name="connsiteX3" fmla="*/ 17295 w 18601"/>
                <a:gd name="connsiteY3" fmla="*/ 14245 h 18452"/>
                <a:gd name="connsiteX4" fmla="*/ 18545 w 18601"/>
                <a:gd name="connsiteY4" fmla="*/ 10246 h 18452"/>
                <a:gd name="connsiteX5" fmla="*/ 18545 w 18601"/>
                <a:gd name="connsiteY5" fmla="*/ 8622 h 18452"/>
                <a:gd name="connsiteX6" fmla="*/ 18545 w 18601"/>
                <a:gd name="connsiteY6" fmla="*/ 7747 h 18452"/>
                <a:gd name="connsiteX7" fmla="*/ 13172 w 18601"/>
                <a:gd name="connsiteY7" fmla="*/ 10746 h 18452"/>
                <a:gd name="connsiteX8" fmla="*/ 1665 w 18601"/>
                <a:gd name="connsiteY8" fmla="*/ 7972 h 18452"/>
                <a:gd name="connsiteX9" fmla="*/ 678 w 18601"/>
                <a:gd name="connsiteY9" fmla="*/ 5623 h 18452"/>
                <a:gd name="connsiteX10" fmla="*/ 53 w 18601"/>
                <a:gd name="connsiteY10" fmla="*/ 0 h 18452"/>
                <a:gd name="connsiteX11" fmla="*/ 53 w 18601"/>
                <a:gd name="connsiteY11" fmla="*/ 1250 h 18452"/>
                <a:gd name="connsiteX12" fmla="*/ 53 w 18601"/>
                <a:gd name="connsiteY12" fmla="*/ 8872 h 18452"/>
                <a:gd name="connsiteX13" fmla="*/ 2677 w 18601"/>
                <a:gd name="connsiteY13" fmla="*/ 15994 h 18452"/>
                <a:gd name="connsiteX14" fmla="*/ 4176 w 18601"/>
                <a:gd name="connsiteY14" fmla="*/ 17368 h 18452"/>
                <a:gd name="connsiteX15" fmla="*/ 5426 w 18601"/>
                <a:gd name="connsiteY15" fmla="*/ 18368 h 18452"/>
                <a:gd name="connsiteX16" fmla="*/ 7050 w 18601"/>
                <a:gd name="connsiteY16" fmla="*/ 18368 h 18452"/>
                <a:gd name="connsiteX17" fmla="*/ 8924 w 18601"/>
                <a:gd name="connsiteY17" fmla="*/ 18368 h 18452"/>
                <a:gd name="connsiteX18" fmla="*/ 8924 w 18601"/>
                <a:gd name="connsiteY18" fmla="*/ 18368 h 18452"/>
                <a:gd name="connsiteX19" fmla="*/ 10048 w 18601"/>
                <a:gd name="connsiteY19" fmla="*/ 18368 h 18452"/>
                <a:gd name="connsiteX20" fmla="*/ 11923 w 18601"/>
                <a:gd name="connsiteY20" fmla="*/ 18368 h 18452"/>
                <a:gd name="connsiteX21" fmla="*/ 13172 w 18601"/>
                <a:gd name="connsiteY21" fmla="*/ 17618 h 18452"/>
                <a:gd name="connsiteX22" fmla="*/ 13172 w 18601"/>
                <a:gd name="connsiteY22" fmla="*/ 17618 h 18452"/>
                <a:gd name="connsiteX23" fmla="*/ 16421 w 18601"/>
                <a:gd name="connsiteY23" fmla="*/ 16119 h 18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601" h="18452">
                  <a:moveTo>
                    <a:pt x="16421" y="16119"/>
                  </a:moveTo>
                  <a:cubicBezTo>
                    <a:pt x="16783" y="15806"/>
                    <a:pt x="17071" y="15419"/>
                    <a:pt x="17295" y="14994"/>
                  </a:cubicBezTo>
                  <a:lnTo>
                    <a:pt x="17295" y="14245"/>
                  </a:lnTo>
                  <a:lnTo>
                    <a:pt x="17295" y="14245"/>
                  </a:lnTo>
                  <a:cubicBezTo>
                    <a:pt x="17995" y="13020"/>
                    <a:pt x="18420" y="11658"/>
                    <a:pt x="18545" y="10246"/>
                  </a:cubicBezTo>
                  <a:cubicBezTo>
                    <a:pt x="18620" y="9709"/>
                    <a:pt x="18620" y="9159"/>
                    <a:pt x="18545" y="8622"/>
                  </a:cubicBezTo>
                  <a:lnTo>
                    <a:pt x="18545" y="7747"/>
                  </a:lnTo>
                  <a:lnTo>
                    <a:pt x="13172" y="10746"/>
                  </a:lnTo>
                  <a:cubicBezTo>
                    <a:pt x="9224" y="13157"/>
                    <a:pt x="4076" y="11920"/>
                    <a:pt x="1665" y="7972"/>
                  </a:cubicBezTo>
                  <a:cubicBezTo>
                    <a:pt x="1215" y="7247"/>
                    <a:pt x="890" y="6448"/>
                    <a:pt x="678" y="5623"/>
                  </a:cubicBezTo>
                  <a:cubicBezTo>
                    <a:pt x="103" y="3811"/>
                    <a:pt x="-110" y="1899"/>
                    <a:pt x="53" y="0"/>
                  </a:cubicBezTo>
                  <a:cubicBezTo>
                    <a:pt x="53" y="0"/>
                    <a:pt x="53" y="875"/>
                    <a:pt x="53" y="1250"/>
                  </a:cubicBezTo>
                  <a:lnTo>
                    <a:pt x="53" y="8872"/>
                  </a:lnTo>
                  <a:cubicBezTo>
                    <a:pt x="165" y="11458"/>
                    <a:pt x="1090" y="13944"/>
                    <a:pt x="2677" y="15994"/>
                  </a:cubicBezTo>
                  <a:cubicBezTo>
                    <a:pt x="3089" y="16543"/>
                    <a:pt x="3589" y="17006"/>
                    <a:pt x="4176" y="17368"/>
                  </a:cubicBezTo>
                  <a:lnTo>
                    <a:pt x="5426" y="18368"/>
                  </a:lnTo>
                  <a:lnTo>
                    <a:pt x="7050" y="18368"/>
                  </a:lnTo>
                  <a:lnTo>
                    <a:pt x="8924" y="18368"/>
                  </a:lnTo>
                  <a:lnTo>
                    <a:pt x="8924" y="18368"/>
                  </a:lnTo>
                  <a:lnTo>
                    <a:pt x="10048" y="18368"/>
                  </a:lnTo>
                  <a:cubicBezTo>
                    <a:pt x="10673" y="18480"/>
                    <a:pt x="11298" y="18480"/>
                    <a:pt x="11923" y="18368"/>
                  </a:cubicBezTo>
                  <a:lnTo>
                    <a:pt x="13172" y="17618"/>
                  </a:lnTo>
                  <a:lnTo>
                    <a:pt x="13172" y="17618"/>
                  </a:lnTo>
                  <a:cubicBezTo>
                    <a:pt x="14396" y="17506"/>
                    <a:pt x="15546" y="16981"/>
                    <a:pt x="16421" y="1611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224318F9-E628-4F23-A104-F4618A5B227A}"/>
                </a:ext>
              </a:extLst>
            </p:cNvPr>
            <p:cNvSpPr/>
            <p:nvPr/>
          </p:nvSpPr>
          <p:spPr>
            <a:xfrm>
              <a:off x="9646362" y="5313388"/>
              <a:ext cx="114200" cy="165933"/>
            </a:xfrm>
            <a:custGeom>
              <a:avLst/>
              <a:gdLst>
                <a:gd name="connsiteX0" fmla="*/ 108078 w 114200"/>
                <a:gd name="connsiteY0" fmla="*/ 159686 h 165933"/>
                <a:gd name="connsiteX1" fmla="*/ 114200 w 114200"/>
                <a:gd name="connsiteY1" fmla="*/ 156188 h 165933"/>
                <a:gd name="connsiteX2" fmla="*/ 0 w 114200"/>
                <a:gd name="connsiteY2" fmla="*/ 0 h 165933"/>
                <a:gd name="connsiteX3" fmla="*/ 125 w 114200"/>
                <a:gd name="connsiteY3" fmla="*/ 3873 h 165933"/>
                <a:gd name="connsiteX4" fmla="*/ 999 w 114200"/>
                <a:gd name="connsiteY4" fmla="*/ 34237 h 165933"/>
                <a:gd name="connsiteX5" fmla="*/ 97333 w 114200"/>
                <a:gd name="connsiteY5" fmla="*/ 165934 h 165933"/>
                <a:gd name="connsiteX6" fmla="*/ 108078 w 114200"/>
                <a:gd name="connsiteY6" fmla="*/ 159686 h 165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00" h="165933">
                  <a:moveTo>
                    <a:pt x="108078" y="159686"/>
                  </a:moveTo>
                  <a:lnTo>
                    <a:pt x="114200" y="156188"/>
                  </a:lnTo>
                  <a:lnTo>
                    <a:pt x="0" y="0"/>
                  </a:lnTo>
                  <a:lnTo>
                    <a:pt x="125" y="3873"/>
                  </a:lnTo>
                  <a:lnTo>
                    <a:pt x="999" y="34237"/>
                  </a:lnTo>
                  <a:lnTo>
                    <a:pt x="97333" y="165934"/>
                  </a:lnTo>
                  <a:lnTo>
                    <a:pt x="108078" y="15968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845108AA-F191-4903-AD8A-0E77CFD4DFDC}"/>
                </a:ext>
              </a:extLst>
            </p:cNvPr>
            <p:cNvSpPr/>
            <p:nvPr/>
          </p:nvSpPr>
          <p:spPr>
            <a:xfrm>
              <a:off x="9075734" y="3732144"/>
              <a:ext cx="1136259" cy="1487531"/>
            </a:xfrm>
            <a:custGeom>
              <a:avLst/>
              <a:gdLst>
                <a:gd name="connsiteX0" fmla="*/ 1134010 w 1136259"/>
                <a:gd name="connsiteY0" fmla="*/ 1478660 h 1487531"/>
                <a:gd name="connsiteX1" fmla="*/ 1136259 w 1136259"/>
                <a:gd name="connsiteY1" fmla="*/ 1478036 h 1487531"/>
                <a:gd name="connsiteX2" fmla="*/ 1136259 w 1136259"/>
                <a:gd name="connsiteY2" fmla="*/ 1478036 h 1487531"/>
                <a:gd name="connsiteX3" fmla="*/ 8621 w 1136259"/>
                <a:gd name="connsiteY3" fmla="*/ 0 h 1487531"/>
                <a:gd name="connsiteX4" fmla="*/ 8621 w 1136259"/>
                <a:gd name="connsiteY4" fmla="*/ 0 h 1487531"/>
                <a:gd name="connsiteX5" fmla="*/ 10495 w 1136259"/>
                <a:gd name="connsiteY5" fmla="*/ 3248 h 1487531"/>
                <a:gd name="connsiteX6" fmla="*/ 5872 w 1136259"/>
                <a:gd name="connsiteY6" fmla="*/ 17493 h 1487531"/>
                <a:gd name="connsiteX7" fmla="*/ 0 w 1136259"/>
                <a:gd name="connsiteY7" fmla="*/ 20492 h 1487531"/>
                <a:gd name="connsiteX8" fmla="*/ 1119267 w 1136259"/>
                <a:gd name="connsiteY8" fmla="*/ 1487532 h 1487531"/>
                <a:gd name="connsiteX9" fmla="*/ 1130137 w 1136259"/>
                <a:gd name="connsiteY9" fmla="*/ 1481284 h 148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6259" h="1487531">
                  <a:moveTo>
                    <a:pt x="1134010" y="1478660"/>
                  </a:moveTo>
                  <a:cubicBezTo>
                    <a:pt x="1134722" y="1478336"/>
                    <a:pt x="1135485" y="1478123"/>
                    <a:pt x="1136259" y="1478036"/>
                  </a:cubicBezTo>
                  <a:lnTo>
                    <a:pt x="1136259" y="1478036"/>
                  </a:lnTo>
                  <a:lnTo>
                    <a:pt x="8621" y="0"/>
                  </a:lnTo>
                  <a:cubicBezTo>
                    <a:pt x="8621" y="0"/>
                    <a:pt x="8621" y="0"/>
                    <a:pt x="8621" y="0"/>
                  </a:cubicBezTo>
                  <a:cubicBezTo>
                    <a:pt x="9433" y="962"/>
                    <a:pt x="10071" y="2062"/>
                    <a:pt x="10495" y="3248"/>
                  </a:cubicBezTo>
                  <a:cubicBezTo>
                    <a:pt x="12570" y="8497"/>
                    <a:pt x="10633" y="14469"/>
                    <a:pt x="5872" y="17493"/>
                  </a:cubicBezTo>
                  <a:lnTo>
                    <a:pt x="0" y="20492"/>
                  </a:lnTo>
                  <a:lnTo>
                    <a:pt x="1119267" y="1487532"/>
                  </a:lnTo>
                  <a:lnTo>
                    <a:pt x="1130137" y="148128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89952BEB-1970-4CBD-9FFF-B082D0723C74}"/>
                </a:ext>
              </a:extLst>
            </p:cNvPr>
            <p:cNvSpPr/>
            <p:nvPr/>
          </p:nvSpPr>
          <p:spPr>
            <a:xfrm>
              <a:off x="7521905" y="3833353"/>
              <a:ext cx="410072" cy="208791"/>
            </a:xfrm>
            <a:custGeom>
              <a:avLst/>
              <a:gdLst>
                <a:gd name="connsiteX0" fmla="*/ 1374 w 410072"/>
                <a:gd name="connsiteY0" fmla="*/ 208792 h 208791"/>
                <a:gd name="connsiteX1" fmla="*/ 410073 w 410072"/>
                <a:gd name="connsiteY1" fmla="*/ 2999 h 208791"/>
                <a:gd name="connsiteX2" fmla="*/ 407949 w 410072"/>
                <a:gd name="connsiteY2" fmla="*/ 0 h 208791"/>
                <a:gd name="connsiteX3" fmla="*/ 0 w 410072"/>
                <a:gd name="connsiteY3" fmla="*/ 205293 h 208791"/>
                <a:gd name="connsiteX4" fmla="*/ 250 w 410072"/>
                <a:gd name="connsiteY4" fmla="*/ 207167 h 208791"/>
                <a:gd name="connsiteX5" fmla="*/ 1374 w 410072"/>
                <a:gd name="connsiteY5" fmla="*/ 208792 h 20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0072" h="208791">
                  <a:moveTo>
                    <a:pt x="1374" y="208792"/>
                  </a:moveTo>
                  <a:lnTo>
                    <a:pt x="410073" y="2999"/>
                  </a:lnTo>
                  <a:lnTo>
                    <a:pt x="407949" y="0"/>
                  </a:lnTo>
                  <a:lnTo>
                    <a:pt x="0" y="205293"/>
                  </a:lnTo>
                  <a:lnTo>
                    <a:pt x="250" y="207167"/>
                  </a:lnTo>
                  <a:lnTo>
                    <a:pt x="1374" y="20879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A0328F67-A1F3-416D-B63E-04F0C38DADB9}"/>
                </a:ext>
              </a:extLst>
            </p:cNvPr>
            <p:cNvSpPr/>
            <p:nvPr/>
          </p:nvSpPr>
          <p:spPr>
            <a:xfrm>
              <a:off x="7562013" y="4574183"/>
              <a:ext cx="36734" cy="57352"/>
            </a:xfrm>
            <a:custGeom>
              <a:avLst/>
              <a:gdLst>
                <a:gd name="connsiteX0" fmla="*/ 1000 w 36734"/>
                <a:gd name="connsiteY0" fmla="*/ 500 h 57352"/>
                <a:gd name="connsiteX1" fmla="*/ 0 w 36734"/>
                <a:gd name="connsiteY1" fmla="*/ 1125 h 57352"/>
                <a:gd name="connsiteX2" fmla="*/ 0 w 36734"/>
                <a:gd name="connsiteY2" fmla="*/ 1125 h 57352"/>
                <a:gd name="connsiteX3" fmla="*/ 36734 w 36734"/>
                <a:gd name="connsiteY3" fmla="*/ 57352 h 57352"/>
                <a:gd name="connsiteX4" fmla="*/ 36734 w 36734"/>
                <a:gd name="connsiteY4" fmla="*/ 57352 h 57352"/>
                <a:gd name="connsiteX5" fmla="*/ 35735 w 36734"/>
                <a:gd name="connsiteY5" fmla="*/ 49980 h 57352"/>
                <a:gd name="connsiteX6" fmla="*/ 2874 w 36734"/>
                <a:gd name="connsiteY6" fmla="*/ 0 h 57352"/>
                <a:gd name="connsiteX7" fmla="*/ 2874 w 36734"/>
                <a:gd name="connsiteY7" fmla="*/ 875 h 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34" h="57352">
                  <a:moveTo>
                    <a:pt x="1000" y="500"/>
                  </a:moveTo>
                  <a:cubicBezTo>
                    <a:pt x="1000" y="500"/>
                    <a:pt x="375" y="500"/>
                    <a:pt x="0" y="1125"/>
                  </a:cubicBezTo>
                  <a:lnTo>
                    <a:pt x="0" y="1125"/>
                  </a:lnTo>
                  <a:lnTo>
                    <a:pt x="36734" y="57352"/>
                  </a:lnTo>
                  <a:lnTo>
                    <a:pt x="36734" y="57352"/>
                  </a:lnTo>
                  <a:lnTo>
                    <a:pt x="35735" y="49980"/>
                  </a:lnTo>
                  <a:lnTo>
                    <a:pt x="2874" y="0"/>
                  </a:lnTo>
                  <a:cubicBezTo>
                    <a:pt x="2936" y="288"/>
                    <a:pt x="2936" y="587"/>
                    <a:pt x="2874" y="8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A23CE59E-2EF7-4B6C-9112-FE9454E0B536}"/>
                </a:ext>
              </a:extLst>
            </p:cNvPr>
            <p:cNvSpPr/>
            <p:nvPr/>
          </p:nvSpPr>
          <p:spPr>
            <a:xfrm>
              <a:off x="11545916" y="2035570"/>
              <a:ext cx="562631" cy="290884"/>
            </a:xfrm>
            <a:custGeom>
              <a:avLst/>
              <a:gdLst>
                <a:gd name="connsiteX0" fmla="*/ 0 w 562631"/>
                <a:gd name="connsiteY0" fmla="*/ 287635 h 290884"/>
                <a:gd name="connsiteX1" fmla="*/ 0 w 562631"/>
                <a:gd name="connsiteY1" fmla="*/ 287635 h 290884"/>
                <a:gd name="connsiteX2" fmla="*/ 875 w 562631"/>
                <a:gd name="connsiteY2" fmla="*/ 287635 h 290884"/>
                <a:gd name="connsiteX3" fmla="*/ 2411 w 562631"/>
                <a:gd name="connsiteY3" fmla="*/ 289585 h 290884"/>
                <a:gd name="connsiteX4" fmla="*/ 2374 w 562631"/>
                <a:gd name="connsiteY4" fmla="*/ 289759 h 290884"/>
                <a:gd name="connsiteX5" fmla="*/ 2374 w 562631"/>
                <a:gd name="connsiteY5" fmla="*/ 290884 h 290884"/>
                <a:gd name="connsiteX6" fmla="*/ 562632 w 562631"/>
                <a:gd name="connsiteY6" fmla="*/ 3499 h 290884"/>
                <a:gd name="connsiteX7" fmla="*/ 562632 w 562631"/>
                <a:gd name="connsiteY7" fmla="*/ 1249 h 290884"/>
                <a:gd name="connsiteX8" fmla="*/ 561257 w 562631"/>
                <a:gd name="connsiteY8" fmla="*/ 0 h 290884"/>
                <a:gd name="connsiteX9" fmla="*/ 875 w 562631"/>
                <a:gd name="connsiteY9" fmla="*/ 287386 h 29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631" h="290884">
                  <a:moveTo>
                    <a:pt x="0" y="287635"/>
                  </a:moveTo>
                  <a:lnTo>
                    <a:pt x="0" y="287635"/>
                  </a:lnTo>
                  <a:cubicBezTo>
                    <a:pt x="288" y="287535"/>
                    <a:pt x="587" y="287535"/>
                    <a:pt x="875" y="287635"/>
                  </a:cubicBezTo>
                  <a:cubicBezTo>
                    <a:pt x="1837" y="287748"/>
                    <a:pt x="2524" y="288623"/>
                    <a:pt x="2411" y="289585"/>
                  </a:cubicBezTo>
                  <a:cubicBezTo>
                    <a:pt x="2399" y="289635"/>
                    <a:pt x="2387" y="289697"/>
                    <a:pt x="2374" y="289759"/>
                  </a:cubicBezTo>
                  <a:lnTo>
                    <a:pt x="2374" y="290884"/>
                  </a:lnTo>
                  <a:lnTo>
                    <a:pt x="562632" y="3499"/>
                  </a:lnTo>
                  <a:lnTo>
                    <a:pt x="562632" y="1249"/>
                  </a:lnTo>
                  <a:lnTo>
                    <a:pt x="561257" y="0"/>
                  </a:lnTo>
                  <a:lnTo>
                    <a:pt x="875" y="28738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9983F5A6-12A5-4306-8559-77C48583BCD3}"/>
                </a:ext>
              </a:extLst>
            </p:cNvPr>
            <p:cNvSpPr/>
            <p:nvPr/>
          </p:nvSpPr>
          <p:spPr>
            <a:xfrm>
              <a:off x="11420720" y="3924817"/>
              <a:ext cx="228526" cy="131947"/>
            </a:xfrm>
            <a:custGeom>
              <a:avLst/>
              <a:gdLst>
                <a:gd name="connsiteX0" fmla="*/ 0 w 228526"/>
                <a:gd name="connsiteY0" fmla="*/ 129198 h 131947"/>
                <a:gd name="connsiteX1" fmla="*/ 750 w 228526"/>
                <a:gd name="connsiteY1" fmla="*/ 130073 h 131947"/>
                <a:gd name="connsiteX2" fmla="*/ 750 w 228526"/>
                <a:gd name="connsiteY2" fmla="*/ 130073 h 131947"/>
                <a:gd name="connsiteX3" fmla="*/ 750 w 228526"/>
                <a:gd name="connsiteY3" fmla="*/ 130823 h 131947"/>
                <a:gd name="connsiteX4" fmla="*/ 750 w 228526"/>
                <a:gd name="connsiteY4" fmla="*/ 130823 h 131947"/>
                <a:gd name="connsiteX5" fmla="*/ 750 w 228526"/>
                <a:gd name="connsiteY5" fmla="*/ 131947 h 131947"/>
                <a:gd name="connsiteX6" fmla="*/ 228526 w 228526"/>
                <a:gd name="connsiteY6" fmla="*/ 3998 h 131947"/>
                <a:gd name="connsiteX7" fmla="*/ 228526 w 228526"/>
                <a:gd name="connsiteY7" fmla="*/ 750 h 131947"/>
                <a:gd name="connsiteX8" fmla="*/ 227777 w 228526"/>
                <a:gd name="connsiteY8" fmla="*/ 0 h 13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526" h="131947">
                  <a:moveTo>
                    <a:pt x="0" y="129198"/>
                  </a:moveTo>
                  <a:lnTo>
                    <a:pt x="750" y="130073"/>
                  </a:lnTo>
                  <a:lnTo>
                    <a:pt x="750" y="130073"/>
                  </a:lnTo>
                  <a:cubicBezTo>
                    <a:pt x="800" y="130323"/>
                    <a:pt x="800" y="130573"/>
                    <a:pt x="750" y="130823"/>
                  </a:cubicBezTo>
                  <a:lnTo>
                    <a:pt x="750" y="130823"/>
                  </a:lnTo>
                  <a:lnTo>
                    <a:pt x="750" y="131947"/>
                  </a:lnTo>
                  <a:lnTo>
                    <a:pt x="228526" y="3998"/>
                  </a:lnTo>
                  <a:lnTo>
                    <a:pt x="228526" y="750"/>
                  </a:lnTo>
                  <a:lnTo>
                    <a:pt x="227777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1E7C1A42-01CB-46B3-89C9-1B27B992B975}"/>
                </a:ext>
              </a:extLst>
            </p:cNvPr>
            <p:cNvSpPr/>
            <p:nvPr/>
          </p:nvSpPr>
          <p:spPr>
            <a:xfrm>
              <a:off x="10718399" y="2192133"/>
              <a:ext cx="309616" cy="156437"/>
            </a:xfrm>
            <a:custGeom>
              <a:avLst/>
              <a:gdLst>
                <a:gd name="connsiteX0" fmla="*/ 309366 w 309616"/>
                <a:gd name="connsiteY0" fmla="*/ 0 h 156437"/>
                <a:gd name="connsiteX1" fmla="*/ 0 w 309616"/>
                <a:gd name="connsiteY1" fmla="*/ 155063 h 156437"/>
                <a:gd name="connsiteX2" fmla="*/ 1000 w 309616"/>
                <a:gd name="connsiteY2" fmla="*/ 155063 h 156437"/>
                <a:gd name="connsiteX3" fmla="*/ 1000 w 309616"/>
                <a:gd name="connsiteY3" fmla="*/ 155063 h 156437"/>
                <a:gd name="connsiteX4" fmla="*/ 1000 w 309616"/>
                <a:gd name="connsiteY4" fmla="*/ 155063 h 156437"/>
                <a:gd name="connsiteX5" fmla="*/ 1000 w 309616"/>
                <a:gd name="connsiteY5" fmla="*/ 155063 h 156437"/>
                <a:gd name="connsiteX6" fmla="*/ 1000 w 309616"/>
                <a:gd name="connsiteY6" fmla="*/ 155063 h 156437"/>
                <a:gd name="connsiteX7" fmla="*/ 1000 w 309616"/>
                <a:gd name="connsiteY7" fmla="*/ 155063 h 156437"/>
                <a:gd name="connsiteX8" fmla="*/ 1000 w 309616"/>
                <a:gd name="connsiteY8" fmla="*/ 156437 h 156437"/>
                <a:gd name="connsiteX9" fmla="*/ 309616 w 309616"/>
                <a:gd name="connsiteY9" fmla="*/ 1749 h 156437"/>
                <a:gd name="connsiteX10" fmla="*/ 309616 w 309616"/>
                <a:gd name="connsiteY10" fmla="*/ 1874 h 15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616" h="156437">
                  <a:moveTo>
                    <a:pt x="309366" y="0"/>
                  </a:moveTo>
                  <a:lnTo>
                    <a:pt x="0" y="155063"/>
                  </a:lnTo>
                  <a:lnTo>
                    <a:pt x="1000" y="155063"/>
                  </a:lnTo>
                  <a:lnTo>
                    <a:pt x="1000" y="155063"/>
                  </a:lnTo>
                  <a:lnTo>
                    <a:pt x="1000" y="155063"/>
                  </a:lnTo>
                  <a:cubicBezTo>
                    <a:pt x="1000" y="155063"/>
                    <a:pt x="1000" y="155063"/>
                    <a:pt x="1000" y="155063"/>
                  </a:cubicBezTo>
                  <a:lnTo>
                    <a:pt x="1000" y="155063"/>
                  </a:lnTo>
                  <a:cubicBezTo>
                    <a:pt x="1000" y="155063"/>
                    <a:pt x="1000" y="155063"/>
                    <a:pt x="1000" y="155063"/>
                  </a:cubicBezTo>
                  <a:lnTo>
                    <a:pt x="1000" y="156437"/>
                  </a:lnTo>
                  <a:lnTo>
                    <a:pt x="309616" y="1749"/>
                  </a:lnTo>
                  <a:lnTo>
                    <a:pt x="309616" y="187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26F8CA40-E584-400F-B52C-34417368E25E}"/>
                </a:ext>
              </a:extLst>
            </p:cNvPr>
            <p:cNvSpPr/>
            <p:nvPr/>
          </p:nvSpPr>
          <p:spPr>
            <a:xfrm>
              <a:off x="10827852" y="1959600"/>
              <a:ext cx="216656" cy="234031"/>
            </a:xfrm>
            <a:custGeom>
              <a:avLst/>
              <a:gdLst>
                <a:gd name="connsiteX0" fmla="*/ 5123 w 216656"/>
                <a:gd name="connsiteY0" fmla="*/ 18992 h 234031"/>
                <a:gd name="connsiteX1" fmla="*/ 0 w 216656"/>
                <a:gd name="connsiteY1" fmla="*/ 21491 h 234031"/>
                <a:gd name="connsiteX2" fmla="*/ 199914 w 216656"/>
                <a:gd name="connsiteY2" fmla="*/ 232532 h 234031"/>
                <a:gd name="connsiteX3" fmla="*/ 201413 w 216656"/>
                <a:gd name="connsiteY3" fmla="*/ 234032 h 234031"/>
                <a:gd name="connsiteX4" fmla="*/ 201413 w 216656"/>
                <a:gd name="connsiteY4" fmla="*/ 228909 h 234031"/>
                <a:gd name="connsiteX5" fmla="*/ 210784 w 216656"/>
                <a:gd name="connsiteY5" fmla="*/ 218538 h 234031"/>
                <a:gd name="connsiteX6" fmla="*/ 216656 w 216656"/>
                <a:gd name="connsiteY6" fmla="*/ 221662 h 234031"/>
                <a:gd name="connsiteX7" fmla="*/ 216656 w 216656"/>
                <a:gd name="connsiteY7" fmla="*/ 221662 h 234031"/>
                <a:gd name="connsiteX8" fmla="*/ 7622 w 216656"/>
                <a:gd name="connsiteY8" fmla="*/ 750 h 234031"/>
                <a:gd name="connsiteX9" fmla="*/ 6622 w 216656"/>
                <a:gd name="connsiteY9" fmla="*/ 0 h 234031"/>
                <a:gd name="connsiteX10" fmla="*/ 10121 w 216656"/>
                <a:gd name="connsiteY10" fmla="*/ 4873 h 234031"/>
                <a:gd name="connsiteX11" fmla="*/ 5123 w 216656"/>
                <a:gd name="connsiteY11" fmla="*/ 18992 h 23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56" h="234031">
                  <a:moveTo>
                    <a:pt x="5123" y="18992"/>
                  </a:moveTo>
                  <a:lnTo>
                    <a:pt x="0" y="21491"/>
                  </a:lnTo>
                  <a:lnTo>
                    <a:pt x="199914" y="232532"/>
                  </a:lnTo>
                  <a:lnTo>
                    <a:pt x="201413" y="234032"/>
                  </a:lnTo>
                  <a:lnTo>
                    <a:pt x="201413" y="228909"/>
                  </a:lnTo>
                  <a:cubicBezTo>
                    <a:pt x="201201" y="223473"/>
                    <a:pt x="205361" y="218875"/>
                    <a:pt x="210784" y="218538"/>
                  </a:cubicBezTo>
                  <a:cubicBezTo>
                    <a:pt x="213083" y="218750"/>
                    <a:pt x="215194" y="219875"/>
                    <a:pt x="216656" y="221662"/>
                  </a:cubicBezTo>
                  <a:lnTo>
                    <a:pt x="216656" y="221662"/>
                  </a:lnTo>
                  <a:lnTo>
                    <a:pt x="7622" y="750"/>
                  </a:lnTo>
                  <a:cubicBezTo>
                    <a:pt x="7622" y="750"/>
                    <a:pt x="7622" y="750"/>
                    <a:pt x="6622" y="0"/>
                  </a:cubicBezTo>
                  <a:cubicBezTo>
                    <a:pt x="8221" y="1262"/>
                    <a:pt x="9433" y="2949"/>
                    <a:pt x="10121" y="4873"/>
                  </a:cubicBezTo>
                  <a:cubicBezTo>
                    <a:pt x="12057" y="10171"/>
                    <a:pt x="9958" y="16094"/>
                    <a:pt x="5123" y="1899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48E23D60-EE5A-47DD-8302-FE8401983FCA}"/>
                </a:ext>
              </a:extLst>
            </p:cNvPr>
            <p:cNvSpPr/>
            <p:nvPr/>
          </p:nvSpPr>
          <p:spPr>
            <a:xfrm>
              <a:off x="10694784" y="1958891"/>
              <a:ext cx="143904" cy="87549"/>
            </a:xfrm>
            <a:custGeom>
              <a:avLst/>
              <a:gdLst>
                <a:gd name="connsiteX0" fmla="*/ 0 w 143904"/>
                <a:gd name="connsiteY0" fmla="*/ 87549 h 87549"/>
                <a:gd name="connsiteX1" fmla="*/ 133067 w 143904"/>
                <a:gd name="connsiteY1" fmla="*/ 22700 h 87549"/>
                <a:gd name="connsiteX2" fmla="*/ 138190 w 143904"/>
                <a:gd name="connsiteY2" fmla="*/ 20201 h 87549"/>
                <a:gd name="connsiteX3" fmla="*/ 143188 w 143904"/>
                <a:gd name="connsiteY3" fmla="*/ 6082 h 87549"/>
                <a:gd name="connsiteX4" fmla="*/ 139690 w 143904"/>
                <a:gd name="connsiteY4" fmla="*/ 1209 h 87549"/>
                <a:gd name="connsiteX5" fmla="*/ 137940 w 143904"/>
                <a:gd name="connsiteY5" fmla="*/ 84 h 87549"/>
                <a:gd name="connsiteX6" fmla="*/ 136316 w 143904"/>
                <a:gd name="connsiteY6" fmla="*/ 84 h 87549"/>
                <a:gd name="connsiteX7" fmla="*/ 134567 w 143904"/>
                <a:gd name="connsiteY7" fmla="*/ 84 h 87549"/>
                <a:gd name="connsiteX8" fmla="*/ 132693 w 143904"/>
                <a:gd name="connsiteY8" fmla="*/ 84 h 87549"/>
                <a:gd name="connsiteX9" fmla="*/ 131443 w 143904"/>
                <a:gd name="connsiteY9" fmla="*/ 84 h 87549"/>
                <a:gd name="connsiteX10" fmla="*/ 500 w 143904"/>
                <a:gd name="connsiteY10" fmla="*/ 64434 h 87549"/>
                <a:gd name="connsiteX11" fmla="*/ 500 w 143904"/>
                <a:gd name="connsiteY11" fmla="*/ 81052 h 8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904" h="87549">
                  <a:moveTo>
                    <a:pt x="0" y="87549"/>
                  </a:moveTo>
                  <a:lnTo>
                    <a:pt x="133067" y="22700"/>
                  </a:lnTo>
                  <a:lnTo>
                    <a:pt x="138190" y="20201"/>
                  </a:lnTo>
                  <a:cubicBezTo>
                    <a:pt x="143026" y="17302"/>
                    <a:pt x="145125" y="11380"/>
                    <a:pt x="143188" y="6082"/>
                  </a:cubicBezTo>
                  <a:cubicBezTo>
                    <a:pt x="142501" y="4158"/>
                    <a:pt x="141289" y="2471"/>
                    <a:pt x="139690" y="1209"/>
                  </a:cubicBezTo>
                  <a:cubicBezTo>
                    <a:pt x="139152" y="759"/>
                    <a:pt x="138565" y="384"/>
                    <a:pt x="137940" y="84"/>
                  </a:cubicBezTo>
                  <a:lnTo>
                    <a:pt x="136316" y="84"/>
                  </a:lnTo>
                  <a:lnTo>
                    <a:pt x="134567" y="84"/>
                  </a:lnTo>
                  <a:cubicBezTo>
                    <a:pt x="133942" y="-28"/>
                    <a:pt x="133317" y="-28"/>
                    <a:pt x="132693" y="84"/>
                  </a:cubicBezTo>
                  <a:cubicBezTo>
                    <a:pt x="132693" y="84"/>
                    <a:pt x="131943" y="84"/>
                    <a:pt x="131443" y="84"/>
                  </a:cubicBezTo>
                  <a:lnTo>
                    <a:pt x="500" y="64434"/>
                  </a:lnTo>
                  <a:lnTo>
                    <a:pt x="500" y="8105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0B1F2C47-B689-43B6-BD22-D3B70EF0BE48}"/>
                </a:ext>
              </a:extLst>
            </p:cNvPr>
            <p:cNvSpPr/>
            <p:nvPr/>
          </p:nvSpPr>
          <p:spPr>
            <a:xfrm>
              <a:off x="9037500" y="3651925"/>
              <a:ext cx="1233592" cy="1615855"/>
            </a:xfrm>
            <a:custGeom>
              <a:avLst/>
              <a:gdLst>
                <a:gd name="connsiteX0" fmla="*/ 1230593 w 1233592"/>
                <a:gd name="connsiteY0" fmla="*/ 1615856 h 1615855"/>
                <a:gd name="connsiteX1" fmla="*/ 1233592 w 1233592"/>
                <a:gd name="connsiteY1" fmla="*/ 1614231 h 1615855"/>
                <a:gd name="connsiteX2" fmla="*/ 0 w 1233592"/>
                <a:gd name="connsiteY2" fmla="*/ 0 h 1615855"/>
                <a:gd name="connsiteX3" fmla="*/ 375 w 1233592"/>
                <a:gd name="connsiteY3" fmla="*/ 6123 h 1615855"/>
                <a:gd name="connsiteX4" fmla="*/ 1230593 w 1233592"/>
                <a:gd name="connsiteY4" fmla="*/ 1615856 h 161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592" h="1615855">
                  <a:moveTo>
                    <a:pt x="1230593" y="1615856"/>
                  </a:moveTo>
                  <a:lnTo>
                    <a:pt x="1233592" y="1614231"/>
                  </a:lnTo>
                  <a:lnTo>
                    <a:pt x="0" y="0"/>
                  </a:lnTo>
                  <a:lnTo>
                    <a:pt x="375" y="6123"/>
                  </a:lnTo>
                  <a:lnTo>
                    <a:pt x="1230593" y="161585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C26921F3-BFE8-4059-8935-ABFC715EBACA}"/>
                </a:ext>
              </a:extLst>
            </p:cNvPr>
            <p:cNvSpPr/>
            <p:nvPr/>
          </p:nvSpPr>
          <p:spPr>
            <a:xfrm>
              <a:off x="8690978" y="6234269"/>
              <a:ext cx="285585" cy="178681"/>
            </a:xfrm>
            <a:custGeom>
              <a:avLst/>
              <a:gdLst>
                <a:gd name="connsiteX0" fmla="*/ 7543 w 285585"/>
                <a:gd name="connsiteY0" fmla="*/ 166435 h 178681"/>
                <a:gd name="connsiteX1" fmla="*/ 9655 w 285585"/>
                <a:gd name="connsiteY1" fmla="*/ 166298 h 178681"/>
                <a:gd name="connsiteX2" fmla="*/ 9793 w 285585"/>
                <a:gd name="connsiteY2" fmla="*/ 166435 h 178681"/>
                <a:gd name="connsiteX3" fmla="*/ 15665 w 285585"/>
                <a:gd name="connsiteY3" fmla="*/ 175557 h 178681"/>
                <a:gd name="connsiteX4" fmla="*/ 18039 w 285585"/>
                <a:gd name="connsiteY4" fmla="*/ 174182 h 178681"/>
                <a:gd name="connsiteX5" fmla="*/ 281675 w 285585"/>
                <a:gd name="connsiteY5" fmla="*/ 20618 h 178681"/>
                <a:gd name="connsiteX6" fmla="*/ 281675 w 285585"/>
                <a:gd name="connsiteY6" fmla="*/ 20618 h 178681"/>
                <a:gd name="connsiteX7" fmla="*/ 281675 w 285585"/>
                <a:gd name="connsiteY7" fmla="*/ 20618 h 178681"/>
                <a:gd name="connsiteX8" fmla="*/ 276177 w 285585"/>
                <a:gd name="connsiteY8" fmla="*/ 12372 h 178681"/>
                <a:gd name="connsiteX9" fmla="*/ 276177 w 285585"/>
                <a:gd name="connsiteY9" fmla="*/ 9748 h 178681"/>
                <a:gd name="connsiteX10" fmla="*/ 277902 w 285585"/>
                <a:gd name="connsiteY10" fmla="*/ 9348 h 178681"/>
                <a:gd name="connsiteX11" fmla="*/ 278302 w 285585"/>
                <a:gd name="connsiteY11" fmla="*/ 9748 h 178681"/>
                <a:gd name="connsiteX12" fmla="*/ 283924 w 285585"/>
                <a:gd name="connsiteY12" fmla="*/ 17995 h 178681"/>
                <a:gd name="connsiteX13" fmla="*/ 283924 w 285585"/>
                <a:gd name="connsiteY13" fmla="*/ 17995 h 178681"/>
                <a:gd name="connsiteX14" fmla="*/ 284674 w 285585"/>
                <a:gd name="connsiteY14" fmla="*/ 16245 h 178681"/>
                <a:gd name="connsiteX15" fmla="*/ 285548 w 285585"/>
                <a:gd name="connsiteY15" fmla="*/ 14371 h 178681"/>
                <a:gd name="connsiteX16" fmla="*/ 285548 w 285585"/>
                <a:gd name="connsiteY16" fmla="*/ 12997 h 178681"/>
                <a:gd name="connsiteX17" fmla="*/ 285548 w 285585"/>
                <a:gd name="connsiteY17" fmla="*/ 10248 h 178681"/>
                <a:gd name="connsiteX18" fmla="*/ 284674 w 285585"/>
                <a:gd name="connsiteY18" fmla="*/ 6249 h 178681"/>
                <a:gd name="connsiteX19" fmla="*/ 274453 w 285585"/>
                <a:gd name="connsiteY19" fmla="*/ 277 h 178681"/>
                <a:gd name="connsiteX20" fmla="*/ 272179 w 285585"/>
                <a:gd name="connsiteY20" fmla="*/ 1251 h 178681"/>
                <a:gd name="connsiteX21" fmla="*/ 266682 w 285585"/>
                <a:gd name="connsiteY21" fmla="*/ 4500 h 178681"/>
                <a:gd name="connsiteX22" fmla="*/ 4545 w 285585"/>
                <a:gd name="connsiteY22" fmla="*/ 158064 h 178681"/>
                <a:gd name="connsiteX23" fmla="*/ 4545 w 285585"/>
                <a:gd name="connsiteY23" fmla="*/ 158064 h 178681"/>
                <a:gd name="connsiteX24" fmla="*/ 2795 w 285585"/>
                <a:gd name="connsiteY24" fmla="*/ 159688 h 178681"/>
                <a:gd name="connsiteX25" fmla="*/ 1796 w 285585"/>
                <a:gd name="connsiteY25" fmla="*/ 160687 h 178681"/>
                <a:gd name="connsiteX26" fmla="*/ 921 w 285585"/>
                <a:gd name="connsiteY26" fmla="*/ 162562 h 178681"/>
                <a:gd name="connsiteX27" fmla="*/ 47 w 285585"/>
                <a:gd name="connsiteY27" fmla="*/ 164311 h 178681"/>
                <a:gd name="connsiteX28" fmla="*/ 47 w 285585"/>
                <a:gd name="connsiteY28" fmla="*/ 166185 h 178681"/>
                <a:gd name="connsiteX29" fmla="*/ 47 w 285585"/>
                <a:gd name="connsiteY29" fmla="*/ 168559 h 178681"/>
                <a:gd name="connsiteX30" fmla="*/ 921 w 285585"/>
                <a:gd name="connsiteY30" fmla="*/ 172433 h 178681"/>
                <a:gd name="connsiteX31" fmla="*/ 11142 w 285585"/>
                <a:gd name="connsiteY31" fmla="*/ 178405 h 178681"/>
                <a:gd name="connsiteX32" fmla="*/ 13416 w 285585"/>
                <a:gd name="connsiteY32" fmla="*/ 177431 h 178681"/>
                <a:gd name="connsiteX33" fmla="*/ 13416 w 285585"/>
                <a:gd name="connsiteY33" fmla="*/ 177431 h 178681"/>
                <a:gd name="connsiteX34" fmla="*/ 8043 w 285585"/>
                <a:gd name="connsiteY34" fmla="*/ 169059 h 178681"/>
                <a:gd name="connsiteX35" fmla="*/ 7543 w 285585"/>
                <a:gd name="connsiteY35" fmla="*/ 166435 h 17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85585" h="178681">
                  <a:moveTo>
                    <a:pt x="7543" y="166435"/>
                  </a:moveTo>
                  <a:cubicBezTo>
                    <a:pt x="8093" y="165810"/>
                    <a:pt x="9043" y="165760"/>
                    <a:pt x="9655" y="166298"/>
                  </a:cubicBezTo>
                  <a:cubicBezTo>
                    <a:pt x="9705" y="166348"/>
                    <a:pt x="9755" y="166385"/>
                    <a:pt x="9793" y="166435"/>
                  </a:cubicBezTo>
                  <a:lnTo>
                    <a:pt x="15665" y="175557"/>
                  </a:lnTo>
                  <a:lnTo>
                    <a:pt x="18039" y="174182"/>
                  </a:lnTo>
                  <a:lnTo>
                    <a:pt x="281675" y="20618"/>
                  </a:lnTo>
                  <a:lnTo>
                    <a:pt x="281675" y="20618"/>
                  </a:lnTo>
                  <a:lnTo>
                    <a:pt x="281675" y="20618"/>
                  </a:lnTo>
                  <a:lnTo>
                    <a:pt x="276177" y="12372"/>
                  </a:lnTo>
                  <a:cubicBezTo>
                    <a:pt x="275528" y="11622"/>
                    <a:pt x="275528" y="10497"/>
                    <a:pt x="276177" y="9748"/>
                  </a:cubicBezTo>
                  <a:cubicBezTo>
                    <a:pt x="276540" y="9161"/>
                    <a:pt x="277314" y="8986"/>
                    <a:pt x="277902" y="9348"/>
                  </a:cubicBezTo>
                  <a:cubicBezTo>
                    <a:pt x="278064" y="9448"/>
                    <a:pt x="278202" y="9585"/>
                    <a:pt x="278302" y="9748"/>
                  </a:cubicBezTo>
                  <a:lnTo>
                    <a:pt x="283924" y="17995"/>
                  </a:lnTo>
                  <a:lnTo>
                    <a:pt x="283924" y="17995"/>
                  </a:lnTo>
                  <a:cubicBezTo>
                    <a:pt x="284249" y="17445"/>
                    <a:pt x="284499" y="16857"/>
                    <a:pt x="284674" y="16245"/>
                  </a:cubicBezTo>
                  <a:cubicBezTo>
                    <a:pt x="285086" y="15683"/>
                    <a:pt x="285386" y="15045"/>
                    <a:pt x="285548" y="14371"/>
                  </a:cubicBezTo>
                  <a:cubicBezTo>
                    <a:pt x="285548" y="14371"/>
                    <a:pt x="285548" y="13371"/>
                    <a:pt x="285548" y="12997"/>
                  </a:cubicBezTo>
                  <a:cubicBezTo>
                    <a:pt x="285598" y="12084"/>
                    <a:pt x="285598" y="11160"/>
                    <a:pt x="285548" y="10248"/>
                  </a:cubicBezTo>
                  <a:cubicBezTo>
                    <a:pt x="285448" y="8886"/>
                    <a:pt x="285161" y="7536"/>
                    <a:pt x="284674" y="6249"/>
                  </a:cubicBezTo>
                  <a:cubicBezTo>
                    <a:pt x="283499" y="1776"/>
                    <a:pt x="278926" y="-898"/>
                    <a:pt x="274453" y="277"/>
                  </a:cubicBezTo>
                  <a:cubicBezTo>
                    <a:pt x="273653" y="489"/>
                    <a:pt x="272879" y="814"/>
                    <a:pt x="272179" y="1251"/>
                  </a:cubicBezTo>
                  <a:lnTo>
                    <a:pt x="266682" y="4500"/>
                  </a:lnTo>
                  <a:lnTo>
                    <a:pt x="4545" y="158064"/>
                  </a:lnTo>
                  <a:lnTo>
                    <a:pt x="4545" y="158064"/>
                  </a:lnTo>
                  <a:cubicBezTo>
                    <a:pt x="3870" y="158501"/>
                    <a:pt x="3283" y="159051"/>
                    <a:pt x="2795" y="159688"/>
                  </a:cubicBezTo>
                  <a:lnTo>
                    <a:pt x="1796" y="160687"/>
                  </a:lnTo>
                  <a:cubicBezTo>
                    <a:pt x="1458" y="161287"/>
                    <a:pt x="1159" y="161912"/>
                    <a:pt x="921" y="162562"/>
                  </a:cubicBezTo>
                  <a:lnTo>
                    <a:pt x="47" y="164311"/>
                  </a:lnTo>
                  <a:cubicBezTo>
                    <a:pt x="-16" y="164936"/>
                    <a:pt x="-16" y="165561"/>
                    <a:pt x="47" y="166185"/>
                  </a:cubicBezTo>
                  <a:cubicBezTo>
                    <a:pt x="-16" y="166973"/>
                    <a:pt x="-16" y="167772"/>
                    <a:pt x="47" y="168559"/>
                  </a:cubicBezTo>
                  <a:cubicBezTo>
                    <a:pt x="159" y="169884"/>
                    <a:pt x="459" y="171183"/>
                    <a:pt x="921" y="172433"/>
                  </a:cubicBezTo>
                  <a:cubicBezTo>
                    <a:pt x="2096" y="176906"/>
                    <a:pt x="6669" y="179580"/>
                    <a:pt x="11142" y="178405"/>
                  </a:cubicBezTo>
                  <a:cubicBezTo>
                    <a:pt x="11942" y="178193"/>
                    <a:pt x="12716" y="177868"/>
                    <a:pt x="13416" y="177431"/>
                  </a:cubicBezTo>
                  <a:lnTo>
                    <a:pt x="13416" y="177431"/>
                  </a:lnTo>
                  <a:lnTo>
                    <a:pt x="8043" y="169059"/>
                  </a:lnTo>
                  <a:cubicBezTo>
                    <a:pt x="7281" y="168409"/>
                    <a:pt x="7069" y="167322"/>
                    <a:pt x="7543" y="16643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162E819D-340B-4D4A-8D7F-7442D86FF88B}"/>
                </a:ext>
              </a:extLst>
            </p:cNvPr>
            <p:cNvSpPr/>
            <p:nvPr/>
          </p:nvSpPr>
          <p:spPr>
            <a:xfrm>
              <a:off x="8885941" y="3355544"/>
              <a:ext cx="12369" cy="144817"/>
            </a:xfrm>
            <a:custGeom>
              <a:avLst/>
              <a:gdLst>
                <a:gd name="connsiteX0" fmla="*/ 375 w 12369"/>
                <a:gd name="connsiteY0" fmla="*/ 500 h 144817"/>
                <a:gd name="connsiteX1" fmla="*/ 0 w 12369"/>
                <a:gd name="connsiteY1" fmla="*/ 0 h 144817"/>
                <a:gd name="connsiteX2" fmla="*/ 8871 w 12369"/>
                <a:gd name="connsiteY2" fmla="*/ 140194 h 144817"/>
                <a:gd name="connsiteX3" fmla="*/ 12370 w 12369"/>
                <a:gd name="connsiteY3" fmla="*/ 144817 h 144817"/>
                <a:gd name="connsiteX4" fmla="*/ 3374 w 12369"/>
                <a:gd name="connsiteY4" fmla="*/ 4498 h 144817"/>
                <a:gd name="connsiteX5" fmla="*/ 375 w 12369"/>
                <a:gd name="connsiteY5" fmla="*/ 500 h 14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69" h="144817">
                  <a:moveTo>
                    <a:pt x="375" y="500"/>
                  </a:moveTo>
                  <a:lnTo>
                    <a:pt x="0" y="0"/>
                  </a:lnTo>
                  <a:lnTo>
                    <a:pt x="8871" y="140194"/>
                  </a:lnTo>
                  <a:lnTo>
                    <a:pt x="12370" y="144817"/>
                  </a:lnTo>
                  <a:lnTo>
                    <a:pt x="3374" y="4498"/>
                  </a:lnTo>
                  <a:lnTo>
                    <a:pt x="375" y="50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C2F7A961-4C9E-420C-BDE4-CB058880782B}"/>
                </a:ext>
              </a:extLst>
            </p:cNvPr>
            <p:cNvSpPr/>
            <p:nvPr/>
          </p:nvSpPr>
          <p:spPr>
            <a:xfrm>
              <a:off x="10441518" y="459449"/>
              <a:ext cx="97957" cy="100459"/>
            </a:xfrm>
            <a:custGeom>
              <a:avLst/>
              <a:gdLst>
                <a:gd name="connsiteX0" fmla="*/ 4748 w 97957"/>
                <a:gd name="connsiteY0" fmla="*/ 18618 h 100459"/>
                <a:gd name="connsiteX1" fmla="*/ 0 w 97957"/>
                <a:gd name="connsiteY1" fmla="*/ 20742 h 100459"/>
                <a:gd name="connsiteX2" fmla="*/ 80840 w 97957"/>
                <a:gd name="connsiteY2" fmla="*/ 100460 h 100459"/>
                <a:gd name="connsiteX3" fmla="*/ 82964 w 97957"/>
                <a:gd name="connsiteY3" fmla="*/ 99460 h 100459"/>
                <a:gd name="connsiteX4" fmla="*/ 82964 w 97957"/>
                <a:gd name="connsiteY4" fmla="*/ 97711 h 100459"/>
                <a:gd name="connsiteX5" fmla="*/ 92023 w 97957"/>
                <a:gd name="connsiteY5" fmla="*/ 87095 h 100459"/>
                <a:gd name="connsiteX6" fmla="*/ 92085 w 97957"/>
                <a:gd name="connsiteY6" fmla="*/ 87090 h 100459"/>
                <a:gd name="connsiteX7" fmla="*/ 97958 w 97957"/>
                <a:gd name="connsiteY7" fmla="*/ 89964 h 100459"/>
                <a:gd name="connsiteX8" fmla="*/ 97958 w 97957"/>
                <a:gd name="connsiteY8" fmla="*/ 89964 h 100459"/>
                <a:gd name="connsiteX9" fmla="*/ 7372 w 97957"/>
                <a:gd name="connsiteY9" fmla="*/ 0 h 100459"/>
                <a:gd name="connsiteX10" fmla="*/ 6497 w 97957"/>
                <a:gd name="connsiteY10" fmla="*/ 0 h 100459"/>
                <a:gd name="connsiteX11" fmla="*/ 10121 w 97957"/>
                <a:gd name="connsiteY11" fmla="*/ 5248 h 100459"/>
                <a:gd name="connsiteX12" fmla="*/ 4748 w 97957"/>
                <a:gd name="connsiteY12" fmla="*/ 18618 h 100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957" h="100459">
                  <a:moveTo>
                    <a:pt x="4748" y="18618"/>
                  </a:moveTo>
                  <a:lnTo>
                    <a:pt x="0" y="20742"/>
                  </a:lnTo>
                  <a:lnTo>
                    <a:pt x="80840" y="100460"/>
                  </a:lnTo>
                  <a:lnTo>
                    <a:pt x="82964" y="99460"/>
                  </a:lnTo>
                  <a:lnTo>
                    <a:pt x="82964" y="97711"/>
                  </a:lnTo>
                  <a:cubicBezTo>
                    <a:pt x="82540" y="92276"/>
                    <a:pt x="86600" y="87523"/>
                    <a:pt x="92023" y="87095"/>
                  </a:cubicBezTo>
                  <a:cubicBezTo>
                    <a:pt x="92048" y="87093"/>
                    <a:pt x="92060" y="87092"/>
                    <a:pt x="92085" y="87090"/>
                  </a:cubicBezTo>
                  <a:cubicBezTo>
                    <a:pt x="94359" y="87183"/>
                    <a:pt x="96484" y="88226"/>
                    <a:pt x="97958" y="89964"/>
                  </a:cubicBezTo>
                  <a:lnTo>
                    <a:pt x="97958" y="89964"/>
                  </a:lnTo>
                  <a:lnTo>
                    <a:pt x="7372" y="0"/>
                  </a:lnTo>
                  <a:lnTo>
                    <a:pt x="6497" y="0"/>
                  </a:lnTo>
                  <a:cubicBezTo>
                    <a:pt x="8222" y="1325"/>
                    <a:pt x="9496" y="3161"/>
                    <a:pt x="10121" y="5248"/>
                  </a:cubicBezTo>
                  <a:cubicBezTo>
                    <a:pt x="11745" y="10415"/>
                    <a:pt x="9496" y="16009"/>
                    <a:pt x="4748" y="1861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79D596CD-1CFE-4970-BE4E-B2FF5EBBCC33}"/>
                </a:ext>
              </a:extLst>
            </p:cNvPr>
            <p:cNvSpPr/>
            <p:nvPr/>
          </p:nvSpPr>
          <p:spPr>
            <a:xfrm>
              <a:off x="9197431" y="3497487"/>
              <a:ext cx="109952" cy="59975"/>
            </a:xfrm>
            <a:custGeom>
              <a:avLst/>
              <a:gdLst>
                <a:gd name="connsiteX0" fmla="*/ 108953 w 109952"/>
                <a:gd name="connsiteY0" fmla="*/ 2499 h 59975"/>
                <a:gd name="connsiteX1" fmla="*/ 108953 w 109952"/>
                <a:gd name="connsiteY1" fmla="*/ 1874 h 59975"/>
                <a:gd name="connsiteX2" fmla="*/ 108953 w 109952"/>
                <a:gd name="connsiteY2" fmla="*/ 1249 h 59975"/>
                <a:gd name="connsiteX3" fmla="*/ 108953 w 109952"/>
                <a:gd name="connsiteY3" fmla="*/ 0 h 59975"/>
                <a:gd name="connsiteX4" fmla="*/ 0 w 109952"/>
                <a:gd name="connsiteY4" fmla="*/ 55853 h 59975"/>
                <a:gd name="connsiteX5" fmla="*/ 0 w 109952"/>
                <a:gd name="connsiteY5" fmla="*/ 59976 h 59975"/>
                <a:gd name="connsiteX6" fmla="*/ 109952 w 109952"/>
                <a:gd name="connsiteY6" fmla="*/ 3499 h 5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952" h="59975">
                  <a:moveTo>
                    <a:pt x="108953" y="2499"/>
                  </a:moveTo>
                  <a:cubicBezTo>
                    <a:pt x="108878" y="2299"/>
                    <a:pt x="108878" y="2074"/>
                    <a:pt x="108953" y="1874"/>
                  </a:cubicBezTo>
                  <a:cubicBezTo>
                    <a:pt x="108953" y="1874"/>
                    <a:pt x="108953" y="1874"/>
                    <a:pt x="108953" y="1249"/>
                  </a:cubicBezTo>
                  <a:lnTo>
                    <a:pt x="108953" y="0"/>
                  </a:lnTo>
                  <a:lnTo>
                    <a:pt x="0" y="55853"/>
                  </a:lnTo>
                  <a:lnTo>
                    <a:pt x="0" y="59976"/>
                  </a:lnTo>
                  <a:lnTo>
                    <a:pt x="109952" y="34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07958446-F4C5-4C34-9010-9289330177F8}"/>
                </a:ext>
              </a:extLst>
            </p:cNvPr>
            <p:cNvSpPr/>
            <p:nvPr/>
          </p:nvSpPr>
          <p:spPr>
            <a:xfrm>
              <a:off x="9207177" y="2637955"/>
              <a:ext cx="2498" cy="1999"/>
            </a:xfrm>
            <a:custGeom>
              <a:avLst/>
              <a:gdLst>
                <a:gd name="connsiteX0" fmla="*/ 2499 w 2498"/>
                <a:gd name="connsiteY0" fmla="*/ 0 h 1999"/>
                <a:gd name="connsiteX1" fmla="*/ 0 w 2498"/>
                <a:gd name="connsiteY1" fmla="*/ 1999 h 1999"/>
                <a:gd name="connsiteX2" fmla="*/ 0 w 2498"/>
                <a:gd name="connsiteY2" fmla="*/ 1999 h 1999"/>
                <a:gd name="connsiteX3" fmla="*/ 2499 w 2498"/>
                <a:gd name="connsiteY3" fmla="*/ 0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8" h="1999">
                  <a:moveTo>
                    <a:pt x="2499" y="0"/>
                  </a:moveTo>
                  <a:cubicBezTo>
                    <a:pt x="1799" y="812"/>
                    <a:pt x="949" y="1487"/>
                    <a:pt x="0" y="1999"/>
                  </a:cubicBezTo>
                  <a:lnTo>
                    <a:pt x="0" y="1999"/>
                  </a:lnTo>
                  <a:cubicBezTo>
                    <a:pt x="937" y="1474"/>
                    <a:pt x="1786" y="800"/>
                    <a:pt x="2499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FA0F8CFD-ED7A-4174-849B-A9E7A1536542}"/>
                </a:ext>
              </a:extLst>
            </p:cNvPr>
            <p:cNvSpPr/>
            <p:nvPr/>
          </p:nvSpPr>
          <p:spPr>
            <a:xfrm>
              <a:off x="9139581" y="2625960"/>
              <a:ext cx="67221" cy="40608"/>
            </a:xfrm>
            <a:custGeom>
              <a:avLst/>
              <a:gdLst>
                <a:gd name="connsiteX0" fmla="*/ 12744 w 67221"/>
                <a:gd name="connsiteY0" fmla="*/ 32737 h 40608"/>
                <a:gd name="connsiteX1" fmla="*/ 12744 w 67221"/>
                <a:gd name="connsiteY1" fmla="*/ 40609 h 40608"/>
                <a:gd name="connsiteX2" fmla="*/ 67221 w 67221"/>
                <a:gd name="connsiteY2" fmla="*/ 13994 h 40608"/>
                <a:gd name="connsiteX3" fmla="*/ 57475 w 67221"/>
                <a:gd name="connsiteY3" fmla="*/ 11495 h 40608"/>
                <a:gd name="connsiteX4" fmla="*/ 47979 w 67221"/>
                <a:gd name="connsiteY4" fmla="*/ 0 h 40608"/>
                <a:gd name="connsiteX5" fmla="*/ 0 w 67221"/>
                <a:gd name="connsiteY5" fmla="*/ 23366 h 40608"/>
                <a:gd name="connsiteX6" fmla="*/ 0 w 67221"/>
                <a:gd name="connsiteY6" fmla="*/ 23366 h 40608"/>
                <a:gd name="connsiteX7" fmla="*/ 3124 w 67221"/>
                <a:gd name="connsiteY7" fmla="*/ 22366 h 40608"/>
                <a:gd name="connsiteX8" fmla="*/ 12770 w 67221"/>
                <a:gd name="connsiteY8" fmla="*/ 32212 h 40608"/>
                <a:gd name="connsiteX9" fmla="*/ 12744 w 67221"/>
                <a:gd name="connsiteY9" fmla="*/ 32737 h 4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221" h="40608">
                  <a:moveTo>
                    <a:pt x="12744" y="32737"/>
                  </a:moveTo>
                  <a:lnTo>
                    <a:pt x="12744" y="40609"/>
                  </a:lnTo>
                  <a:lnTo>
                    <a:pt x="67221" y="13994"/>
                  </a:lnTo>
                  <a:cubicBezTo>
                    <a:pt x="63797" y="15619"/>
                    <a:pt x="59699" y="14569"/>
                    <a:pt x="57475" y="11495"/>
                  </a:cubicBezTo>
                  <a:lnTo>
                    <a:pt x="47979" y="0"/>
                  </a:lnTo>
                  <a:lnTo>
                    <a:pt x="0" y="23366"/>
                  </a:lnTo>
                  <a:lnTo>
                    <a:pt x="0" y="23366"/>
                  </a:lnTo>
                  <a:cubicBezTo>
                    <a:pt x="975" y="22841"/>
                    <a:pt x="2037" y="22503"/>
                    <a:pt x="3124" y="22366"/>
                  </a:cubicBezTo>
                  <a:cubicBezTo>
                    <a:pt x="8509" y="22429"/>
                    <a:pt x="12819" y="26839"/>
                    <a:pt x="12770" y="32212"/>
                  </a:cubicBezTo>
                  <a:cubicBezTo>
                    <a:pt x="12757" y="32387"/>
                    <a:pt x="12757" y="32562"/>
                    <a:pt x="12744" y="3273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3" name="Freeform: Shape 1302">
              <a:extLst>
                <a:ext uri="{FF2B5EF4-FFF2-40B4-BE49-F238E27FC236}">
                  <a16:creationId xmlns:a16="http://schemas.microsoft.com/office/drawing/2014/main" id="{3D0062D1-919E-47E4-BB07-0219B2849B78}"/>
                </a:ext>
              </a:extLst>
            </p:cNvPr>
            <p:cNvSpPr/>
            <p:nvPr/>
          </p:nvSpPr>
          <p:spPr>
            <a:xfrm>
              <a:off x="9211050" y="2623835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EF7CF88A-F8E9-45BA-BA94-816B02AE9030}"/>
                </a:ext>
              </a:extLst>
            </p:cNvPr>
            <p:cNvSpPr/>
            <p:nvPr/>
          </p:nvSpPr>
          <p:spPr>
            <a:xfrm>
              <a:off x="8665224" y="3077030"/>
              <a:ext cx="28800" cy="161685"/>
            </a:xfrm>
            <a:custGeom>
              <a:avLst/>
              <a:gdLst>
                <a:gd name="connsiteX0" fmla="*/ 26801 w 28800"/>
                <a:gd name="connsiteY0" fmla="*/ 152689 h 161685"/>
                <a:gd name="connsiteX1" fmla="*/ 28800 w 28800"/>
                <a:gd name="connsiteY1" fmla="*/ 155438 h 161685"/>
                <a:gd name="connsiteX2" fmla="*/ 18679 w 28800"/>
                <a:gd name="connsiteY2" fmla="*/ 15619 h 161685"/>
                <a:gd name="connsiteX3" fmla="*/ 13432 w 28800"/>
                <a:gd name="connsiteY3" fmla="*/ 8872 h 161685"/>
                <a:gd name="connsiteX4" fmla="*/ 11807 w 28800"/>
                <a:gd name="connsiteY4" fmla="*/ 9621 h 161685"/>
                <a:gd name="connsiteX5" fmla="*/ 750 w 28800"/>
                <a:gd name="connsiteY5" fmla="*/ 5385 h 161685"/>
                <a:gd name="connsiteX6" fmla="*/ 187 w 28800"/>
                <a:gd name="connsiteY6" fmla="*/ 3624 h 161685"/>
                <a:gd name="connsiteX7" fmla="*/ 187 w 28800"/>
                <a:gd name="connsiteY7" fmla="*/ 0 h 161685"/>
                <a:gd name="connsiteX8" fmla="*/ 187 w 28800"/>
                <a:gd name="connsiteY8" fmla="*/ 0 h 161685"/>
                <a:gd name="connsiteX9" fmla="*/ 11807 w 28800"/>
                <a:gd name="connsiteY9" fmla="*/ 160436 h 161685"/>
                <a:gd name="connsiteX10" fmla="*/ 11807 w 28800"/>
                <a:gd name="connsiteY10" fmla="*/ 161686 h 161685"/>
                <a:gd name="connsiteX11" fmla="*/ 14306 w 28800"/>
                <a:gd name="connsiteY11" fmla="*/ 151565 h 161685"/>
                <a:gd name="connsiteX12" fmla="*/ 25614 w 28800"/>
                <a:gd name="connsiteY12" fmla="*/ 151265 h 161685"/>
                <a:gd name="connsiteX13" fmla="*/ 26801 w 28800"/>
                <a:gd name="connsiteY13" fmla="*/ 152689 h 16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800" h="161685">
                  <a:moveTo>
                    <a:pt x="26801" y="152689"/>
                  </a:moveTo>
                  <a:lnTo>
                    <a:pt x="28800" y="155438"/>
                  </a:lnTo>
                  <a:lnTo>
                    <a:pt x="18679" y="15619"/>
                  </a:lnTo>
                  <a:lnTo>
                    <a:pt x="13432" y="8872"/>
                  </a:lnTo>
                  <a:lnTo>
                    <a:pt x="11807" y="9621"/>
                  </a:lnTo>
                  <a:cubicBezTo>
                    <a:pt x="7584" y="11508"/>
                    <a:pt x="2636" y="9609"/>
                    <a:pt x="750" y="5385"/>
                  </a:cubicBezTo>
                  <a:cubicBezTo>
                    <a:pt x="500" y="4823"/>
                    <a:pt x="312" y="4236"/>
                    <a:pt x="187" y="3624"/>
                  </a:cubicBezTo>
                  <a:cubicBezTo>
                    <a:pt x="-62" y="2424"/>
                    <a:pt x="-62" y="120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lnTo>
                    <a:pt x="11807" y="160436"/>
                  </a:lnTo>
                  <a:lnTo>
                    <a:pt x="11807" y="161686"/>
                  </a:lnTo>
                  <a:cubicBezTo>
                    <a:pt x="11120" y="158112"/>
                    <a:pt x="12032" y="154413"/>
                    <a:pt x="14306" y="151565"/>
                  </a:cubicBezTo>
                  <a:cubicBezTo>
                    <a:pt x="17343" y="148366"/>
                    <a:pt x="22403" y="148228"/>
                    <a:pt x="25614" y="151265"/>
                  </a:cubicBezTo>
                  <a:cubicBezTo>
                    <a:pt x="26064" y="151690"/>
                    <a:pt x="26463" y="152164"/>
                    <a:pt x="26801" y="15268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CFBC3169-574E-412A-82DF-52D7DF4C3C81}"/>
                </a:ext>
              </a:extLst>
            </p:cNvPr>
            <p:cNvSpPr/>
            <p:nvPr/>
          </p:nvSpPr>
          <p:spPr>
            <a:xfrm>
              <a:off x="8681779" y="3083527"/>
              <a:ext cx="1624" cy="2873"/>
            </a:xfrm>
            <a:custGeom>
              <a:avLst/>
              <a:gdLst>
                <a:gd name="connsiteX0" fmla="*/ 1375 w 1624"/>
                <a:gd name="connsiteY0" fmla="*/ 0 h 2873"/>
                <a:gd name="connsiteX1" fmla="*/ 0 w 1624"/>
                <a:gd name="connsiteY1" fmla="*/ 750 h 2873"/>
                <a:gd name="connsiteX2" fmla="*/ 1624 w 1624"/>
                <a:gd name="connsiteY2" fmla="*/ 2874 h 2873"/>
                <a:gd name="connsiteX3" fmla="*/ 1375 w 1624"/>
                <a:gd name="connsiteY3" fmla="*/ 0 h 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4" h="2873">
                  <a:moveTo>
                    <a:pt x="1375" y="0"/>
                  </a:moveTo>
                  <a:lnTo>
                    <a:pt x="0" y="750"/>
                  </a:lnTo>
                  <a:lnTo>
                    <a:pt x="1624" y="287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F18322C6-2D08-4FAB-80E3-76334A912B2E}"/>
                </a:ext>
              </a:extLst>
            </p:cNvPr>
            <p:cNvSpPr/>
            <p:nvPr/>
          </p:nvSpPr>
          <p:spPr>
            <a:xfrm>
              <a:off x="7565136" y="4560813"/>
              <a:ext cx="751" cy="1874"/>
            </a:xfrm>
            <a:custGeom>
              <a:avLst/>
              <a:gdLst>
                <a:gd name="connsiteX0" fmla="*/ 625 w 751"/>
                <a:gd name="connsiteY0" fmla="*/ 1125 h 1874"/>
                <a:gd name="connsiteX1" fmla="*/ 0 w 751"/>
                <a:gd name="connsiteY1" fmla="*/ 0 h 1874"/>
                <a:gd name="connsiteX2" fmla="*/ 750 w 751"/>
                <a:gd name="connsiteY2" fmla="*/ 1874 h 1874"/>
                <a:gd name="connsiteX3" fmla="*/ 625 w 751"/>
                <a:gd name="connsiteY3" fmla="*/ 1125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" h="1874">
                  <a:moveTo>
                    <a:pt x="625" y="1125"/>
                  </a:moveTo>
                  <a:cubicBezTo>
                    <a:pt x="625" y="1125"/>
                    <a:pt x="625" y="375"/>
                    <a:pt x="0" y="0"/>
                  </a:cubicBezTo>
                  <a:cubicBezTo>
                    <a:pt x="300" y="599"/>
                    <a:pt x="550" y="1224"/>
                    <a:pt x="750" y="1874"/>
                  </a:cubicBezTo>
                  <a:cubicBezTo>
                    <a:pt x="762" y="1612"/>
                    <a:pt x="725" y="1362"/>
                    <a:pt x="625" y="11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CC845155-3696-41C9-A7AF-975BAE71F5F3}"/>
                </a:ext>
              </a:extLst>
            </p:cNvPr>
            <p:cNvSpPr/>
            <p:nvPr/>
          </p:nvSpPr>
          <p:spPr>
            <a:xfrm>
              <a:off x="7527903" y="4562688"/>
              <a:ext cx="33735" cy="24490"/>
            </a:xfrm>
            <a:custGeom>
              <a:avLst/>
              <a:gdLst>
                <a:gd name="connsiteX0" fmla="*/ 4623 w 33735"/>
                <a:gd name="connsiteY0" fmla="*/ 13370 h 24490"/>
                <a:gd name="connsiteX1" fmla="*/ 11870 w 33735"/>
                <a:gd name="connsiteY1" fmla="*/ 24490 h 24490"/>
                <a:gd name="connsiteX2" fmla="*/ 33111 w 33735"/>
                <a:gd name="connsiteY2" fmla="*/ 13494 h 24490"/>
                <a:gd name="connsiteX3" fmla="*/ 33735 w 33735"/>
                <a:gd name="connsiteY3" fmla="*/ 13494 h 24490"/>
                <a:gd name="connsiteX4" fmla="*/ 33735 w 33735"/>
                <a:gd name="connsiteY4" fmla="*/ 13494 h 24490"/>
                <a:gd name="connsiteX5" fmla="*/ 22728 w 33735"/>
                <a:gd name="connsiteY5" fmla="*/ 11858 h 24490"/>
                <a:gd name="connsiteX6" fmla="*/ 22240 w 33735"/>
                <a:gd name="connsiteY6" fmla="*/ 11120 h 24490"/>
                <a:gd name="connsiteX7" fmla="*/ 14993 w 33735"/>
                <a:gd name="connsiteY7" fmla="*/ 0 h 24490"/>
                <a:gd name="connsiteX8" fmla="*/ 0 w 33735"/>
                <a:gd name="connsiteY8" fmla="*/ 7747 h 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735" h="24490">
                  <a:moveTo>
                    <a:pt x="4623" y="13370"/>
                  </a:moveTo>
                  <a:lnTo>
                    <a:pt x="11870" y="24490"/>
                  </a:lnTo>
                  <a:lnTo>
                    <a:pt x="33111" y="13494"/>
                  </a:lnTo>
                  <a:lnTo>
                    <a:pt x="33735" y="13494"/>
                  </a:lnTo>
                  <a:lnTo>
                    <a:pt x="33735" y="13494"/>
                  </a:lnTo>
                  <a:cubicBezTo>
                    <a:pt x="30237" y="16081"/>
                    <a:pt x="25314" y="15344"/>
                    <a:pt x="22728" y="11858"/>
                  </a:cubicBezTo>
                  <a:cubicBezTo>
                    <a:pt x="22553" y="11620"/>
                    <a:pt x="22390" y="11371"/>
                    <a:pt x="22240" y="11120"/>
                  </a:cubicBezTo>
                  <a:lnTo>
                    <a:pt x="14993" y="0"/>
                  </a:lnTo>
                  <a:lnTo>
                    <a:pt x="0" y="774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FEA3A173-2492-4C81-9E5B-266330A6DF7D}"/>
                </a:ext>
              </a:extLst>
            </p:cNvPr>
            <p:cNvSpPr/>
            <p:nvPr/>
          </p:nvSpPr>
          <p:spPr>
            <a:xfrm>
              <a:off x="7563637" y="4572434"/>
              <a:ext cx="1171" cy="1749"/>
            </a:xfrm>
            <a:custGeom>
              <a:avLst/>
              <a:gdLst>
                <a:gd name="connsiteX0" fmla="*/ 1124 w 1171"/>
                <a:gd name="connsiteY0" fmla="*/ 875 h 1749"/>
                <a:gd name="connsiteX1" fmla="*/ 1124 w 1171"/>
                <a:gd name="connsiteY1" fmla="*/ 0 h 1749"/>
                <a:gd name="connsiteX2" fmla="*/ 0 w 1171"/>
                <a:gd name="connsiteY2" fmla="*/ 1749 h 1749"/>
                <a:gd name="connsiteX3" fmla="*/ 1124 w 1171"/>
                <a:gd name="connsiteY3" fmla="*/ 875 h 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" h="1749">
                  <a:moveTo>
                    <a:pt x="1124" y="875"/>
                  </a:moveTo>
                  <a:cubicBezTo>
                    <a:pt x="1187" y="587"/>
                    <a:pt x="1187" y="287"/>
                    <a:pt x="1124" y="0"/>
                  </a:cubicBezTo>
                  <a:lnTo>
                    <a:pt x="0" y="1749"/>
                  </a:lnTo>
                  <a:cubicBezTo>
                    <a:pt x="462" y="1587"/>
                    <a:pt x="850" y="1274"/>
                    <a:pt x="1124" y="8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3372D138-CDB2-4D86-8D25-2B1C74D24E54}"/>
                </a:ext>
              </a:extLst>
            </p:cNvPr>
            <p:cNvSpPr/>
            <p:nvPr/>
          </p:nvSpPr>
          <p:spPr>
            <a:xfrm>
              <a:off x="7575132" y="4462477"/>
              <a:ext cx="25364" cy="168932"/>
            </a:xfrm>
            <a:custGeom>
              <a:avLst/>
              <a:gdLst>
                <a:gd name="connsiteX0" fmla="*/ 23115 w 25364"/>
                <a:gd name="connsiteY0" fmla="*/ 168933 h 168932"/>
                <a:gd name="connsiteX1" fmla="*/ 23115 w 25364"/>
                <a:gd name="connsiteY1" fmla="*/ 166684 h 168932"/>
                <a:gd name="connsiteX2" fmla="*/ 25227 w 25364"/>
                <a:gd name="connsiteY2" fmla="*/ 166546 h 168932"/>
                <a:gd name="connsiteX3" fmla="*/ 25364 w 25364"/>
                <a:gd name="connsiteY3" fmla="*/ 166684 h 168932"/>
                <a:gd name="connsiteX4" fmla="*/ 25364 w 25364"/>
                <a:gd name="connsiteY4" fmla="*/ 166684 h 168932"/>
                <a:gd name="connsiteX5" fmla="*/ 3748 w 25364"/>
                <a:gd name="connsiteY5" fmla="*/ 5748 h 168932"/>
                <a:gd name="connsiteX6" fmla="*/ 0 w 25364"/>
                <a:gd name="connsiteY6" fmla="*/ 0 h 168932"/>
                <a:gd name="connsiteX7" fmla="*/ 0 w 25364"/>
                <a:gd name="connsiteY7" fmla="*/ 0 h 168932"/>
                <a:gd name="connsiteX8" fmla="*/ 0 w 25364"/>
                <a:gd name="connsiteY8" fmla="*/ 0 h 168932"/>
                <a:gd name="connsiteX9" fmla="*/ 21616 w 25364"/>
                <a:gd name="connsiteY9" fmla="*/ 161311 h 168932"/>
                <a:gd name="connsiteX10" fmla="*/ 22615 w 25364"/>
                <a:gd name="connsiteY10" fmla="*/ 168683 h 16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64" h="168932">
                  <a:moveTo>
                    <a:pt x="23115" y="168933"/>
                  </a:moveTo>
                  <a:cubicBezTo>
                    <a:pt x="22690" y="168246"/>
                    <a:pt x="22690" y="167371"/>
                    <a:pt x="23115" y="166684"/>
                  </a:cubicBezTo>
                  <a:cubicBezTo>
                    <a:pt x="23665" y="166059"/>
                    <a:pt x="24614" y="166009"/>
                    <a:pt x="25227" y="166546"/>
                  </a:cubicBezTo>
                  <a:cubicBezTo>
                    <a:pt x="25277" y="166596"/>
                    <a:pt x="25326" y="166634"/>
                    <a:pt x="25364" y="166684"/>
                  </a:cubicBezTo>
                  <a:lnTo>
                    <a:pt x="25364" y="166684"/>
                  </a:lnTo>
                  <a:lnTo>
                    <a:pt x="3748" y="5748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21616" y="161311"/>
                  </a:lnTo>
                  <a:lnTo>
                    <a:pt x="22615" y="16868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B0AA5D0C-CC67-4363-B384-062949454CF9}"/>
                </a:ext>
              </a:extLst>
            </p:cNvPr>
            <p:cNvSpPr/>
            <p:nvPr/>
          </p:nvSpPr>
          <p:spPr>
            <a:xfrm>
              <a:off x="7519156" y="4041770"/>
              <a:ext cx="59099" cy="420707"/>
            </a:xfrm>
            <a:custGeom>
              <a:avLst/>
              <a:gdLst>
                <a:gd name="connsiteX0" fmla="*/ 56850 w 59099"/>
                <a:gd name="connsiteY0" fmla="*/ 418708 h 420707"/>
                <a:gd name="connsiteX1" fmla="*/ 58762 w 59099"/>
                <a:gd name="connsiteY1" fmla="*/ 418371 h 420707"/>
                <a:gd name="connsiteX2" fmla="*/ 59099 w 59099"/>
                <a:gd name="connsiteY2" fmla="*/ 418708 h 420707"/>
                <a:gd name="connsiteX3" fmla="*/ 59099 w 59099"/>
                <a:gd name="connsiteY3" fmla="*/ 418708 h 420707"/>
                <a:gd name="connsiteX4" fmla="*/ 3748 w 59099"/>
                <a:gd name="connsiteY4" fmla="*/ 5748 h 420707"/>
                <a:gd name="connsiteX5" fmla="*/ 0 w 59099"/>
                <a:gd name="connsiteY5" fmla="*/ 0 h 420707"/>
                <a:gd name="connsiteX6" fmla="*/ 0 w 59099"/>
                <a:gd name="connsiteY6" fmla="*/ 0 h 420707"/>
                <a:gd name="connsiteX7" fmla="*/ 0 w 59099"/>
                <a:gd name="connsiteY7" fmla="*/ 0 h 420707"/>
                <a:gd name="connsiteX8" fmla="*/ 56226 w 59099"/>
                <a:gd name="connsiteY8" fmla="*/ 420707 h 420707"/>
                <a:gd name="connsiteX9" fmla="*/ 56226 w 59099"/>
                <a:gd name="connsiteY9" fmla="*/ 420707 h 420707"/>
                <a:gd name="connsiteX10" fmla="*/ 56850 w 59099"/>
                <a:gd name="connsiteY10" fmla="*/ 418708 h 42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099" h="420707">
                  <a:moveTo>
                    <a:pt x="56850" y="418708"/>
                  </a:moveTo>
                  <a:cubicBezTo>
                    <a:pt x="57288" y="418083"/>
                    <a:pt x="58150" y="417933"/>
                    <a:pt x="58762" y="418371"/>
                  </a:cubicBezTo>
                  <a:cubicBezTo>
                    <a:pt x="58899" y="418471"/>
                    <a:pt x="59012" y="418583"/>
                    <a:pt x="59099" y="418708"/>
                  </a:cubicBezTo>
                  <a:lnTo>
                    <a:pt x="59099" y="418708"/>
                  </a:lnTo>
                  <a:lnTo>
                    <a:pt x="3748" y="5748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6226" y="420707"/>
                  </a:lnTo>
                  <a:lnTo>
                    <a:pt x="56226" y="420707"/>
                  </a:lnTo>
                  <a:cubicBezTo>
                    <a:pt x="56063" y="419983"/>
                    <a:pt x="56301" y="419220"/>
                    <a:pt x="56850" y="41870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1C117770-C739-4671-85CD-EA7B541126D2}"/>
                </a:ext>
              </a:extLst>
            </p:cNvPr>
            <p:cNvSpPr/>
            <p:nvPr/>
          </p:nvSpPr>
          <p:spPr>
            <a:xfrm>
              <a:off x="8553584" y="5881287"/>
              <a:ext cx="7246" cy="47356"/>
            </a:xfrm>
            <a:custGeom>
              <a:avLst/>
              <a:gdLst>
                <a:gd name="connsiteX0" fmla="*/ 0 w 7246"/>
                <a:gd name="connsiteY0" fmla="*/ 0 h 47356"/>
                <a:gd name="connsiteX1" fmla="*/ 4248 w 7246"/>
                <a:gd name="connsiteY1" fmla="*/ 47356 h 47356"/>
                <a:gd name="connsiteX2" fmla="*/ 5997 w 7246"/>
                <a:gd name="connsiteY2" fmla="*/ 46356 h 47356"/>
                <a:gd name="connsiteX3" fmla="*/ 5997 w 7246"/>
                <a:gd name="connsiteY3" fmla="*/ 46356 h 47356"/>
                <a:gd name="connsiteX4" fmla="*/ 7247 w 7246"/>
                <a:gd name="connsiteY4" fmla="*/ 45607 h 47356"/>
                <a:gd name="connsiteX5" fmla="*/ 3249 w 7246"/>
                <a:gd name="connsiteY5" fmla="*/ 1125 h 47356"/>
                <a:gd name="connsiteX6" fmla="*/ 0 w 7246"/>
                <a:gd name="connsiteY6" fmla="*/ 0 h 4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6" h="47356">
                  <a:moveTo>
                    <a:pt x="0" y="0"/>
                  </a:moveTo>
                  <a:lnTo>
                    <a:pt x="4248" y="47356"/>
                  </a:lnTo>
                  <a:lnTo>
                    <a:pt x="5997" y="46356"/>
                  </a:lnTo>
                  <a:lnTo>
                    <a:pt x="5997" y="46356"/>
                  </a:lnTo>
                  <a:lnTo>
                    <a:pt x="7247" y="45607"/>
                  </a:lnTo>
                  <a:lnTo>
                    <a:pt x="3249" y="1125"/>
                  </a:lnTo>
                  <a:cubicBezTo>
                    <a:pt x="2099" y="999"/>
                    <a:pt x="987" y="61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C67FEBDB-DB78-4882-B111-3434FCEF6A45}"/>
                </a:ext>
              </a:extLst>
            </p:cNvPr>
            <p:cNvSpPr/>
            <p:nvPr/>
          </p:nvSpPr>
          <p:spPr>
            <a:xfrm>
              <a:off x="8560082" y="5876039"/>
              <a:ext cx="14993" cy="49105"/>
            </a:xfrm>
            <a:custGeom>
              <a:avLst/>
              <a:gdLst>
                <a:gd name="connsiteX0" fmla="*/ 5248 w 14993"/>
                <a:gd name="connsiteY0" fmla="*/ 3249 h 49105"/>
                <a:gd name="connsiteX1" fmla="*/ 0 w 14993"/>
                <a:gd name="connsiteY1" fmla="*/ 5873 h 49105"/>
                <a:gd name="connsiteX2" fmla="*/ 3873 w 14993"/>
                <a:gd name="connsiteY2" fmla="*/ 49105 h 49105"/>
                <a:gd name="connsiteX3" fmla="*/ 14993 w 14993"/>
                <a:gd name="connsiteY3" fmla="*/ 42733 h 49105"/>
                <a:gd name="connsiteX4" fmla="*/ 11120 w 14993"/>
                <a:gd name="connsiteY4" fmla="*/ 0 h 49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93" h="49105">
                  <a:moveTo>
                    <a:pt x="5248" y="3249"/>
                  </a:moveTo>
                  <a:cubicBezTo>
                    <a:pt x="3261" y="3536"/>
                    <a:pt x="1424" y="4461"/>
                    <a:pt x="0" y="5873"/>
                  </a:cubicBezTo>
                  <a:lnTo>
                    <a:pt x="3873" y="49105"/>
                  </a:lnTo>
                  <a:lnTo>
                    <a:pt x="14993" y="42733"/>
                  </a:lnTo>
                  <a:lnTo>
                    <a:pt x="1112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B993BCA8-09DC-4AE3-A8CC-E2528F55EB7E}"/>
                </a:ext>
              </a:extLst>
            </p:cNvPr>
            <p:cNvSpPr/>
            <p:nvPr/>
          </p:nvSpPr>
          <p:spPr>
            <a:xfrm>
              <a:off x="7598553" y="4630028"/>
              <a:ext cx="130512" cy="198677"/>
            </a:xfrm>
            <a:custGeom>
              <a:avLst/>
              <a:gdLst>
                <a:gd name="connsiteX0" fmla="*/ 129513 w 130512"/>
                <a:gd name="connsiteY0" fmla="*/ 196804 h 198677"/>
                <a:gd name="connsiteX1" fmla="*/ 130512 w 130512"/>
                <a:gd name="connsiteY1" fmla="*/ 196804 h 198677"/>
                <a:gd name="connsiteX2" fmla="*/ 130512 w 130512"/>
                <a:gd name="connsiteY2" fmla="*/ 196804 h 198677"/>
                <a:gd name="connsiteX3" fmla="*/ 130512 w 130512"/>
                <a:gd name="connsiteY3" fmla="*/ 196804 h 198677"/>
                <a:gd name="connsiteX4" fmla="*/ 2568 w 130512"/>
                <a:gd name="connsiteY4" fmla="*/ 507 h 198677"/>
                <a:gd name="connsiteX5" fmla="*/ 2568 w 130512"/>
                <a:gd name="connsiteY5" fmla="*/ 507 h 198677"/>
                <a:gd name="connsiteX6" fmla="*/ 456 w 130512"/>
                <a:gd name="connsiteY6" fmla="*/ 370 h 198677"/>
                <a:gd name="connsiteX7" fmla="*/ 319 w 130512"/>
                <a:gd name="connsiteY7" fmla="*/ 507 h 198677"/>
                <a:gd name="connsiteX8" fmla="*/ 319 w 130512"/>
                <a:gd name="connsiteY8" fmla="*/ 2756 h 198677"/>
                <a:gd name="connsiteX9" fmla="*/ 128138 w 130512"/>
                <a:gd name="connsiteY9" fmla="*/ 198678 h 19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512" h="198677">
                  <a:moveTo>
                    <a:pt x="129513" y="196804"/>
                  </a:moveTo>
                  <a:lnTo>
                    <a:pt x="130512" y="196804"/>
                  </a:lnTo>
                  <a:cubicBezTo>
                    <a:pt x="130512" y="196804"/>
                    <a:pt x="130512" y="196804"/>
                    <a:pt x="130512" y="196804"/>
                  </a:cubicBezTo>
                  <a:cubicBezTo>
                    <a:pt x="130512" y="196804"/>
                    <a:pt x="130512" y="196804"/>
                    <a:pt x="130512" y="196804"/>
                  </a:cubicBezTo>
                  <a:lnTo>
                    <a:pt x="2568" y="507"/>
                  </a:lnTo>
                  <a:lnTo>
                    <a:pt x="2568" y="507"/>
                  </a:lnTo>
                  <a:cubicBezTo>
                    <a:pt x="2018" y="-117"/>
                    <a:pt x="1068" y="-167"/>
                    <a:pt x="456" y="370"/>
                  </a:cubicBezTo>
                  <a:cubicBezTo>
                    <a:pt x="406" y="420"/>
                    <a:pt x="356" y="457"/>
                    <a:pt x="319" y="507"/>
                  </a:cubicBezTo>
                  <a:cubicBezTo>
                    <a:pt x="-106" y="1194"/>
                    <a:pt x="-106" y="2069"/>
                    <a:pt x="319" y="2756"/>
                  </a:cubicBezTo>
                  <a:lnTo>
                    <a:pt x="128138" y="19867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6A106B93-3E1A-4327-A571-16A3ADE6A66B}"/>
                </a:ext>
              </a:extLst>
            </p:cNvPr>
            <p:cNvSpPr/>
            <p:nvPr/>
          </p:nvSpPr>
          <p:spPr>
            <a:xfrm>
              <a:off x="7575938" y="4460640"/>
              <a:ext cx="319430" cy="484894"/>
            </a:xfrm>
            <a:custGeom>
              <a:avLst/>
              <a:gdLst>
                <a:gd name="connsiteX0" fmla="*/ 319431 w 319430"/>
                <a:gd name="connsiteY0" fmla="*/ 483020 h 484894"/>
                <a:gd name="connsiteX1" fmla="*/ 2568 w 319430"/>
                <a:gd name="connsiteY1" fmla="*/ 588 h 484894"/>
                <a:gd name="connsiteX2" fmla="*/ 2568 w 319430"/>
                <a:gd name="connsiteY2" fmla="*/ 588 h 484894"/>
                <a:gd name="connsiteX3" fmla="*/ 656 w 319430"/>
                <a:gd name="connsiteY3" fmla="*/ 250 h 484894"/>
                <a:gd name="connsiteX4" fmla="*/ 319 w 319430"/>
                <a:gd name="connsiteY4" fmla="*/ 588 h 484894"/>
                <a:gd name="connsiteX5" fmla="*/ 319 w 319430"/>
                <a:gd name="connsiteY5" fmla="*/ 2837 h 484894"/>
                <a:gd name="connsiteX6" fmla="*/ 319 w 319430"/>
                <a:gd name="connsiteY6" fmla="*/ 2837 h 484894"/>
                <a:gd name="connsiteX7" fmla="*/ 4067 w 319430"/>
                <a:gd name="connsiteY7" fmla="*/ 8585 h 484894"/>
                <a:gd name="connsiteX8" fmla="*/ 316432 w 319430"/>
                <a:gd name="connsiteY8" fmla="*/ 484895 h 48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430" h="484894">
                  <a:moveTo>
                    <a:pt x="319431" y="483020"/>
                  </a:moveTo>
                  <a:lnTo>
                    <a:pt x="2568" y="588"/>
                  </a:lnTo>
                  <a:lnTo>
                    <a:pt x="2568" y="588"/>
                  </a:lnTo>
                  <a:cubicBezTo>
                    <a:pt x="2130" y="-37"/>
                    <a:pt x="1268" y="-187"/>
                    <a:pt x="656" y="250"/>
                  </a:cubicBezTo>
                  <a:cubicBezTo>
                    <a:pt x="519" y="350"/>
                    <a:pt x="406" y="463"/>
                    <a:pt x="319" y="588"/>
                  </a:cubicBezTo>
                  <a:cubicBezTo>
                    <a:pt x="-106" y="1275"/>
                    <a:pt x="-106" y="2150"/>
                    <a:pt x="319" y="2837"/>
                  </a:cubicBezTo>
                  <a:cubicBezTo>
                    <a:pt x="319" y="2837"/>
                    <a:pt x="319" y="2837"/>
                    <a:pt x="319" y="2837"/>
                  </a:cubicBezTo>
                  <a:lnTo>
                    <a:pt x="4067" y="8585"/>
                  </a:lnTo>
                  <a:lnTo>
                    <a:pt x="316432" y="48489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89F0B0C6-3D9B-4743-A46E-3DF248FE42F6}"/>
                </a:ext>
              </a:extLst>
            </p:cNvPr>
            <p:cNvSpPr/>
            <p:nvPr/>
          </p:nvSpPr>
          <p:spPr>
            <a:xfrm>
              <a:off x="7518157" y="4040895"/>
              <a:ext cx="1003691" cy="1498777"/>
            </a:xfrm>
            <a:custGeom>
              <a:avLst/>
              <a:gdLst>
                <a:gd name="connsiteX0" fmla="*/ 1003067 w 1003691"/>
                <a:gd name="connsiteY0" fmla="*/ 1498527 h 1498777"/>
                <a:gd name="connsiteX1" fmla="*/ 1003067 w 1003691"/>
                <a:gd name="connsiteY1" fmla="*/ 1497778 h 1498777"/>
                <a:gd name="connsiteX2" fmla="*/ 1003067 w 1003691"/>
                <a:gd name="connsiteY2" fmla="*/ 1497028 h 1498777"/>
                <a:gd name="connsiteX3" fmla="*/ 1003691 w 1003691"/>
                <a:gd name="connsiteY3" fmla="*/ 1497028 h 1498777"/>
                <a:gd name="connsiteX4" fmla="*/ 4123 w 1003691"/>
                <a:gd name="connsiteY4" fmla="*/ 1624 h 1498777"/>
                <a:gd name="connsiteX5" fmla="*/ 2999 w 1003691"/>
                <a:gd name="connsiteY5" fmla="*/ 0 h 1498777"/>
                <a:gd name="connsiteX6" fmla="*/ 2999 w 1003691"/>
                <a:gd name="connsiteY6" fmla="*/ 0 h 1498777"/>
                <a:gd name="connsiteX7" fmla="*/ 1624 w 1003691"/>
                <a:gd name="connsiteY7" fmla="*/ 2249 h 1498777"/>
                <a:gd name="connsiteX8" fmla="*/ 0 w 1003691"/>
                <a:gd name="connsiteY8" fmla="*/ 1000 h 1498777"/>
                <a:gd name="connsiteX9" fmla="*/ 0 w 1003691"/>
                <a:gd name="connsiteY9" fmla="*/ 1000 h 1498777"/>
                <a:gd name="connsiteX10" fmla="*/ 3748 w 1003691"/>
                <a:gd name="connsiteY10" fmla="*/ 6747 h 1498777"/>
                <a:gd name="connsiteX11" fmla="*/ 1001317 w 1003691"/>
                <a:gd name="connsiteY11" fmla="*/ 1498778 h 1498777"/>
                <a:gd name="connsiteX12" fmla="*/ 1003067 w 1003691"/>
                <a:gd name="connsiteY12" fmla="*/ 1498527 h 1498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691" h="1498777">
                  <a:moveTo>
                    <a:pt x="1003067" y="1498527"/>
                  </a:moveTo>
                  <a:lnTo>
                    <a:pt x="1003067" y="1497778"/>
                  </a:lnTo>
                  <a:cubicBezTo>
                    <a:pt x="1003067" y="1497778"/>
                    <a:pt x="1003067" y="1497778"/>
                    <a:pt x="1003067" y="1497028"/>
                  </a:cubicBezTo>
                  <a:lnTo>
                    <a:pt x="1003691" y="1497028"/>
                  </a:lnTo>
                  <a:lnTo>
                    <a:pt x="4123" y="1624"/>
                  </a:lnTo>
                  <a:lnTo>
                    <a:pt x="2999" y="0"/>
                  </a:lnTo>
                  <a:lnTo>
                    <a:pt x="2999" y="0"/>
                  </a:lnTo>
                  <a:cubicBezTo>
                    <a:pt x="3236" y="1000"/>
                    <a:pt x="2624" y="1999"/>
                    <a:pt x="1624" y="2249"/>
                  </a:cubicBezTo>
                  <a:cubicBezTo>
                    <a:pt x="837" y="2324"/>
                    <a:pt x="125" y="1774"/>
                    <a:pt x="0" y="1000"/>
                  </a:cubicBezTo>
                  <a:cubicBezTo>
                    <a:pt x="0" y="1000"/>
                    <a:pt x="0" y="1000"/>
                    <a:pt x="0" y="1000"/>
                  </a:cubicBezTo>
                  <a:lnTo>
                    <a:pt x="3748" y="6747"/>
                  </a:lnTo>
                  <a:lnTo>
                    <a:pt x="1001317" y="1498778"/>
                  </a:lnTo>
                  <a:cubicBezTo>
                    <a:pt x="1001867" y="1498527"/>
                    <a:pt x="1002467" y="1498440"/>
                    <a:pt x="1003067" y="149852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C2F32AA2-0273-42F5-A249-DD1AA52C9E46}"/>
                </a:ext>
              </a:extLst>
            </p:cNvPr>
            <p:cNvSpPr/>
            <p:nvPr/>
          </p:nvSpPr>
          <p:spPr>
            <a:xfrm>
              <a:off x="11531914" y="2323006"/>
              <a:ext cx="17125" cy="231107"/>
            </a:xfrm>
            <a:custGeom>
              <a:avLst/>
              <a:gdLst>
                <a:gd name="connsiteX0" fmla="*/ 16126 w 17125"/>
                <a:gd name="connsiteY0" fmla="*/ 2199 h 231107"/>
                <a:gd name="connsiteX1" fmla="*/ 14802 w 17125"/>
                <a:gd name="connsiteY1" fmla="*/ 100 h 231107"/>
                <a:gd name="connsiteX2" fmla="*/ 14627 w 17125"/>
                <a:gd name="connsiteY2" fmla="*/ 75 h 231107"/>
                <a:gd name="connsiteX3" fmla="*/ 13752 w 17125"/>
                <a:gd name="connsiteY3" fmla="*/ 75 h 231107"/>
                <a:gd name="connsiteX4" fmla="*/ 13752 w 17125"/>
                <a:gd name="connsiteY4" fmla="*/ 75 h 231107"/>
                <a:gd name="connsiteX5" fmla="*/ 13752 w 17125"/>
                <a:gd name="connsiteY5" fmla="*/ 75 h 231107"/>
                <a:gd name="connsiteX6" fmla="*/ 13752 w 17125"/>
                <a:gd name="connsiteY6" fmla="*/ 75 h 231107"/>
                <a:gd name="connsiteX7" fmla="*/ 13752 w 17125"/>
                <a:gd name="connsiteY7" fmla="*/ 1075 h 231107"/>
                <a:gd name="connsiteX8" fmla="*/ 8 w 17125"/>
                <a:gd name="connsiteY8" fmla="*/ 227609 h 231107"/>
                <a:gd name="connsiteX9" fmla="*/ 8 w 17125"/>
                <a:gd name="connsiteY9" fmla="*/ 228984 h 231107"/>
                <a:gd name="connsiteX10" fmla="*/ 1507 w 17125"/>
                <a:gd name="connsiteY10" fmla="*/ 231108 h 231107"/>
                <a:gd name="connsiteX11" fmla="*/ 3256 w 17125"/>
                <a:gd name="connsiteY11" fmla="*/ 229234 h 231107"/>
                <a:gd name="connsiteX12" fmla="*/ 3256 w 17125"/>
                <a:gd name="connsiteY12" fmla="*/ 228234 h 231107"/>
                <a:gd name="connsiteX13" fmla="*/ 17126 w 17125"/>
                <a:gd name="connsiteY13" fmla="*/ 1574 h 23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25" h="231107">
                  <a:moveTo>
                    <a:pt x="16126" y="2199"/>
                  </a:moveTo>
                  <a:cubicBezTo>
                    <a:pt x="16338" y="1262"/>
                    <a:pt x="15751" y="325"/>
                    <a:pt x="14802" y="100"/>
                  </a:cubicBezTo>
                  <a:cubicBezTo>
                    <a:pt x="14752" y="87"/>
                    <a:pt x="14689" y="87"/>
                    <a:pt x="14627" y="75"/>
                  </a:cubicBezTo>
                  <a:cubicBezTo>
                    <a:pt x="14339" y="-25"/>
                    <a:pt x="14039" y="-25"/>
                    <a:pt x="13752" y="75"/>
                  </a:cubicBezTo>
                  <a:lnTo>
                    <a:pt x="13752" y="75"/>
                  </a:lnTo>
                  <a:cubicBezTo>
                    <a:pt x="13752" y="75"/>
                    <a:pt x="13752" y="75"/>
                    <a:pt x="13752" y="75"/>
                  </a:cubicBezTo>
                  <a:lnTo>
                    <a:pt x="13752" y="75"/>
                  </a:lnTo>
                  <a:lnTo>
                    <a:pt x="13752" y="1075"/>
                  </a:lnTo>
                  <a:lnTo>
                    <a:pt x="8" y="227609"/>
                  </a:lnTo>
                  <a:lnTo>
                    <a:pt x="8" y="228984"/>
                  </a:lnTo>
                  <a:cubicBezTo>
                    <a:pt x="-80" y="229958"/>
                    <a:pt x="558" y="230870"/>
                    <a:pt x="1507" y="231108"/>
                  </a:cubicBezTo>
                  <a:cubicBezTo>
                    <a:pt x="2495" y="231045"/>
                    <a:pt x="3256" y="230221"/>
                    <a:pt x="3256" y="229234"/>
                  </a:cubicBezTo>
                  <a:lnTo>
                    <a:pt x="3256" y="228234"/>
                  </a:lnTo>
                  <a:lnTo>
                    <a:pt x="17126" y="157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B5597308-B76B-48BF-BE0E-93B8A678599D}"/>
                </a:ext>
              </a:extLst>
            </p:cNvPr>
            <p:cNvSpPr/>
            <p:nvPr/>
          </p:nvSpPr>
          <p:spPr>
            <a:xfrm>
              <a:off x="7863508" y="6470302"/>
              <a:ext cx="56725" cy="402839"/>
            </a:xfrm>
            <a:custGeom>
              <a:avLst/>
              <a:gdLst>
                <a:gd name="connsiteX0" fmla="*/ 1124 w 56725"/>
                <a:gd name="connsiteY0" fmla="*/ 500 h 402839"/>
                <a:gd name="connsiteX1" fmla="*/ 0 w 56725"/>
                <a:gd name="connsiteY1" fmla="*/ 500 h 402839"/>
                <a:gd name="connsiteX2" fmla="*/ 0 w 56725"/>
                <a:gd name="connsiteY2" fmla="*/ 500 h 402839"/>
                <a:gd name="connsiteX3" fmla="*/ 0 w 56725"/>
                <a:gd name="connsiteY3" fmla="*/ 500 h 402839"/>
                <a:gd name="connsiteX4" fmla="*/ 0 w 56725"/>
                <a:gd name="connsiteY4" fmla="*/ 500 h 402839"/>
                <a:gd name="connsiteX5" fmla="*/ 53477 w 56725"/>
                <a:gd name="connsiteY5" fmla="*/ 402839 h 402839"/>
                <a:gd name="connsiteX6" fmla="*/ 56725 w 56725"/>
                <a:gd name="connsiteY6" fmla="*/ 402839 h 402839"/>
                <a:gd name="connsiteX7" fmla="*/ 1124 w 56725"/>
                <a:gd name="connsiteY7" fmla="*/ 0 h 40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25" h="402839">
                  <a:moveTo>
                    <a:pt x="1124" y="500"/>
                  </a:moveTo>
                  <a:lnTo>
                    <a:pt x="0" y="500"/>
                  </a:lnTo>
                  <a:lnTo>
                    <a:pt x="0" y="500"/>
                  </a:lnTo>
                  <a:lnTo>
                    <a:pt x="0" y="500"/>
                  </a:lnTo>
                  <a:lnTo>
                    <a:pt x="0" y="500"/>
                  </a:lnTo>
                  <a:lnTo>
                    <a:pt x="53477" y="402839"/>
                  </a:lnTo>
                  <a:lnTo>
                    <a:pt x="56725" y="402839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19C6798A-F693-40B1-BE4E-E0A30326738E}"/>
                </a:ext>
              </a:extLst>
            </p:cNvPr>
            <p:cNvSpPr/>
            <p:nvPr/>
          </p:nvSpPr>
          <p:spPr>
            <a:xfrm>
              <a:off x="11576028" y="3502860"/>
              <a:ext cx="23989" cy="314624"/>
            </a:xfrm>
            <a:custGeom>
              <a:avLst/>
              <a:gdLst>
                <a:gd name="connsiteX0" fmla="*/ 2999 w 23989"/>
                <a:gd name="connsiteY0" fmla="*/ 314624 h 314624"/>
                <a:gd name="connsiteX1" fmla="*/ 23989 w 23989"/>
                <a:gd name="connsiteY1" fmla="*/ 0 h 314624"/>
                <a:gd name="connsiteX2" fmla="*/ 20741 w 23989"/>
                <a:gd name="connsiteY2" fmla="*/ 1874 h 314624"/>
                <a:gd name="connsiteX3" fmla="*/ 0 w 23989"/>
                <a:gd name="connsiteY3" fmla="*/ 311251 h 314624"/>
                <a:gd name="connsiteX4" fmla="*/ 2999 w 23989"/>
                <a:gd name="connsiteY4" fmla="*/ 314624 h 314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89" h="314624">
                  <a:moveTo>
                    <a:pt x="2999" y="314624"/>
                  </a:moveTo>
                  <a:lnTo>
                    <a:pt x="23989" y="0"/>
                  </a:lnTo>
                  <a:lnTo>
                    <a:pt x="20741" y="1874"/>
                  </a:lnTo>
                  <a:lnTo>
                    <a:pt x="0" y="311251"/>
                  </a:lnTo>
                  <a:lnTo>
                    <a:pt x="2999" y="31462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6A5352B3-4C09-4518-B69F-DC764B0F43C7}"/>
                </a:ext>
              </a:extLst>
            </p:cNvPr>
            <p:cNvSpPr/>
            <p:nvPr/>
          </p:nvSpPr>
          <p:spPr>
            <a:xfrm>
              <a:off x="8698016" y="6400447"/>
              <a:ext cx="71975" cy="109089"/>
            </a:xfrm>
            <a:custGeom>
              <a:avLst/>
              <a:gdLst>
                <a:gd name="connsiteX0" fmla="*/ 8628 w 71975"/>
                <a:gd name="connsiteY0" fmla="*/ 9629 h 109089"/>
                <a:gd name="connsiteX1" fmla="*/ 2755 w 71975"/>
                <a:gd name="connsiteY1" fmla="*/ 507 h 109089"/>
                <a:gd name="connsiteX2" fmla="*/ 644 w 71975"/>
                <a:gd name="connsiteY2" fmla="*/ 370 h 109089"/>
                <a:gd name="connsiteX3" fmla="*/ 506 w 71975"/>
                <a:gd name="connsiteY3" fmla="*/ 507 h 109089"/>
                <a:gd name="connsiteX4" fmla="*/ 506 w 71975"/>
                <a:gd name="connsiteY4" fmla="*/ 3256 h 109089"/>
                <a:gd name="connsiteX5" fmla="*/ 5879 w 71975"/>
                <a:gd name="connsiteY5" fmla="*/ 11628 h 109089"/>
                <a:gd name="connsiteX6" fmla="*/ 12376 w 71975"/>
                <a:gd name="connsiteY6" fmla="*/ 21624 h 109089"/>
                <a:gd name="connsiteX7" fmla="*/ 68976 w 71975"/>
                <a:gd name="connsiteY7" fmla="*/ 109089 h 109089"/>
                <a:gd name="connsiteX8" fmla="*/ 71975 w 71975"/>
                <a:gd name="connsiteY8" fmla="*/ 107340 h 109089"/>
                <a:gd name="connsiteX9" fmla="*/ 11751 w 71975"/>
                <a:gd name="connsiteY9" fmla="*/ 14752 h 109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975" h="109089">
                  <a:moveTo>
                    <a:pt x="8628" y="9629"/>
                  </a:moveTo>
                  <a:lnTo>
                    <a:pt x="2755" y="507"/>
                  </a:lnTo>
                  <a:cubicBezTo>
                    <a:pt x="2205" y="-117"/>
                    <a:pt x="1256" y="-168"/>
                    <a:pt x="644" y="370"/>
                  </a:cubicBezTo>
                  <a:cubicBezTo>
                    <a:pt x="594" y="420"/>
                    <a:pt x="544" y="457"/>
                    <a:pt x="506" y="507"/>
                  </a:cubicBezTo>
                  <a:cubicBezTo>
                    <a:pt x="-169" y="1294"/>
                    <a:pt x="-169" y="2469"/>
                    <a:pt x="506" y="3256"/>
                  </a:cubicBezTo>
                  <a:lnTo>
                    <a:pt x="5879" y="11628"/>
                  </a:lnTo>
                  <a:lnTo>
                    <a:pt x="12376" y="21624"/>
                  </a:lnTo>
                  <a:lnTo>
                    <a:pt x="68976" y="109089"/>
                  </a:lnTo>
                  <a:lnTo>
                    <a:pt x="71975" y="107340"/>
                  </a:lnTo>
                  <a:lnTo>
                    <a:pt x="11751" y="1475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0439DA69-1BA3-4095-A39B-E1B235F5322C}"/>
                </a:ext>
              </a:extLst>
            </p:cNvPr>
            <p:cNvSpPr/>
            <p:nvPr/>
          </p:nvSpPr>
          <p:spPr>
            <a:xfrm>
              <a:off x="11388110" y="2973821"/>
              <a:ext cx="228401" cy="251149"/>
            </a:xfrm>
            <a:custGeom>
              <a:avLst/>
              <a:gdLst>
                <a:gd name="connsiteX0" fmla="*/ 227402 w 228401"/>
                <a:gd name="connsiteY0" fmla="*/ 249900 h 251149"/>
                <a:gd name="connsiteX1" fmla="*/ 227402 w 228401"/>
                <a:gd name="connsiteY1" fmla="*/ 249900 h 251149"/>
                <a:gd name="connsiteX2" fmla="*/ 227402 w 228401"/>
                <a:gd name="connsiteY2" fmla="*/ 249276 h 251149"/>
                <a:gd name="connsiteX3" fmla="*/ 227402 w 228401"/>
                <a:gd name="connsiteY3" fmla="*/ 249276 h 251149"/>
                <a:gd name="connsiteX4" fmla="*/ 228401 w 228401"/>
                <a:gd name="connsiteY4" fmla="*/ 249276 h 251149"/>
                <a:gd name="connsiteX5" fmla="*/ 0 w 228401"/>
                <a:gd name="connsiteY5" fmla="*/ 0 h 251149"/>
                <a:gd name="connsiteX6" fmla="*/ 0 w 228401"/>
                <a:gd name="connsiteY6" fmla="*/ 0 h 251149"/>
                <a:gd name="connsiteX7" fmla="*/ 0 w 228401"/>
                <a:gd name="connsiteY7" fmla="*/ 4873 h 251149"/>
                <a:gd name="connsiteX8" fmla="*/ 227777 w 228401"/>
                <a:gd name="connsiteY8" fmla="*/ 251150 h 25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401" h="251149">
                  <a:moveTo>
                    <a:pt x="227402" y="249900"/>
                  </a:moveTo>
                  <a:lnTo>
                    <a:pt x="227402" y="249900"/>
                  </a:lnTo>
                  <a:lnTo>
                    <a:pt x="227402" y="249276"/>
                  </a:lnTo>
                  <a:lnTo>
                    <a:pt x="227402" y="249276"/>
                  </a:lnTo>
                  <a:lnTo>
                    <a:pt x="228401" y="249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873"/>
                  </a:lnTo>
                  <a:lnTo>
                    <a:pt x="227777" y="2511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217874DE-C40C-477D-AC86-4818D6E42C4C}"/>
                </a:ext>
              </a:extLst>
            </p:cNvPr>
            <p:cNvSpPr/>
            <p:nvPr/>
          </p:nvSpPr>
          <p:spPr>
            <a:xfrm>
              <a:off x="9892381" y="5507561"/>
              <a:ext cx="176048" cy="236655"/>
            </a:xfrm>
            <a:custGeom>
              <a:avLst/>
              <a:gdLst>
                <a:gd name="connsiteX0" fmla="*/ 0 w 176048"/>
                <a:gd name="connsiteY0" fmla="*/ 1749 h 236655"/>
                <a:gd name="connsiteX1" fmla="*/ 173050 w 176048"/>
                <a:gd name="connsiteY1" fmla="*/ 236656 h 236655"/>
                <a:gd name="connsiteX2" fmla="*/ 176049 w 176048"/>
                <a:gd name="connsiteY2" fmla="*/ 234906 h 236655"/>
                <a:gd name="connsiteX3" fmla="*/ 2999 w 176048"/>
                <a:gd name="connsiteY3" fmla="*/ 0 h 236655"/>
                <a:gd name="connsiteX4" fmla="*/ 0 w 176048"/>
                <a:gd name="connsiteY4" fmla="*/ 1749 h 23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048" h="236655">
                  <a:moveTo>
                    <a:pt x="0" y="1749"/>
                  </a:moveTo>
                  <a:lnTo>
                    <a:pt x="173050" y="236656"/>
                  </a:lnTo>
                  <a:lnTo>
                    <a:pt x="176049" y="234906"/>
                  </a:lnTo>
                  <a:lnTo>
                    <a:pt x="2999" y="0"/>
                  </a:lnTo>
                  <a:lnTo>
                    <a:pt x="0" y="174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2" name="Freeform: Shape 1321">
              <a:extLst>
                <a:ext uri="{FF2B5EF4-FFF2-40B4-BE49-F238E27FC236}">
                  <a16:creationId xmlns:a16="http://schemas.microsoft.com/office/drawing/2014/main" id="{052BBFAF-A9F6-4F23-967A-ABA8B4B7A1CD}"/>
                </a:ext>
              </a:extLst>
            </p:cNvPr>
            <p:cNvSpPr/>
            <p:nvPr/>
          </p:nvSpPr>
          <p:spPr>
            <a:xfrm>
              <a:off x="9871015" y="5524554"/>
              <a:ext cx="171425" cy="235031"/>
            </a:xfrm>
            <a:custGeom>
              <a:avLst/>
              <a:gdLst>
                <a:gd name="connsiteX0" fmla="*/ 125 w 171425"/>
                <a:gd name="connsiteY0" fmla="*/ 5873 h 235031"/>
                <a:gd name="connsiteX1" fmla="*/ 168427 w 171425"/>
                <a:gd name="connsiteY1" fmla="*/ 235031 h 235031"/>
                <a:gd name="connsiteX2" fmla="*/ 171426 w 171425"/>
                <a:gd name="connsiteY2" fmla="*/ 233282 h 235031"/>
                <a:gd name="connsiteX3" fmla="*/ 0 w 171425"/>
                <a:gd name="connsiteY3" fmla="*/ 0 h 235031"/>
                <a:gd name="connsiteX4" fmla="*/ 125 w 171425"/>
                <a:gd name="connsiteY4" fmla="*/ 5873 h 23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25" h="235031">
                  <a:moveTo>
                    <a:pt x="125" y="5873"/>
                  </a:moveTo>
                  <a:lnTo>
                    <a:pt x="168427" y="235031"/>
                  </a:lnTo>
                  <a:lnTo>
                    <a:pt x="171426" y="233282"/>
                  </a:lnTo>
                  <a:lnTo>
                    <a:pt x="0" y="0"/>
                  </a:lnTo>
                  <a:lnTo>
                    <a:pt x="125" y="587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3" name="Freeform: Shape 1322">
              <a:extLst>
                <a:ext uri="{FF2B5EF4-FFF2-40B4-BE49-F238E27FC236}">
                  <a16:creationId xmlns:a16="http://schemas.microsoft.com/office/drawing/2014/main" id="{8C75AF2A-4681-4EFE-87AB-7264DF6F00F5}"/>
                </a:ext>
              </a:extLst>
            </p:cNvPr>
            <p:cNvSpPr/>
            <p:nvPr/>
          </p:nvSpPr>
          <p:spPr>
            <a:xfrm>
              <a:off x="8967293" y="6243054"/>
              <a:ext cx="51839" cy="75683"/>
            </a:xfrm>
            <a:custGeom>
              <a:avLst/>
              <a:gdLst>
                <a:gd name="connsiteX0" fmla="*/ 2611 w 51839"/>
                <a:gd name="connsiteY0" fmla="*/ 588 h 75683"/>
                <a:gd name="connsiteX1" fmla="*/ 887 w 51839"/>
                <a:gd name="connsiteY1" fmla="*/ 188 h 75683"/>
                <a:gd name="connsiteX2" fmla="*/ 487 w 51839"/>
                <a:gd name="connsiteY2" fmla="*/ 588 h 75683"/>
                <a:gd name="connsiteX3" fmla="*/ 487 w 51839"/>
                <a:gd name="connsiteY3" fmla="*/ 3212 h 75683"/>
                <a:gd name="connsiteX4" fmla="*/ 5985 w 51839"/>
                <a:gd name="connsiteY4" fmla="*/ 11459 h 75683"/>
                <a:gd name="connsiteX5" fmla="*/ 5985 w 51839"/>
                <a:gd name="connsiteY5" fmla="*/ 11459 h 75683"/>
                <a:gd name="connsiteX6" fmla="*/ 48841 w 51839"/>
                <a:gd name="connsiteY6" fmla="*/ 75683 h 75683"/>
                <a:gd name="connsiteX7" fmla="*/ 51840 w 51839"/>
                <a:gd name="connsiteY7" fmla="*/ 73934 h 75683"/>
                <a:gd name="connsiteX8" fmla="*/ 8484 w 51839"/>
                <a:gd name="connsiteY8" fmla="*/ 8960 h 7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39" h="75683">
                  <a:moveTo>
                    <a:pt x="2611" y="588"/>
                  </a:moveTo>
                  <a:cubicBezTo>
                    <a:pt x="2249" y="1"/>
                    <a:pt x="1474" y="-174"/>
                    <a:pt x="887" y="188"/>
                  </a:cubicBezTo>
                  <a:cubicBezTo>
                    <a:pt x="724" y="288"/>
                    <a:pt x="587" y="426"/>
                    <a:pt x="487" y="588"/>
                  </a:cubicBezTo>
                  <a:cubicBezTo>
                    <a:pt x="-162" y="1338"/>
                    <a:pt x="-162" y="2462"/>
                    <a:pt x="487" y="3212"/>
                  </a:cubicBezTo>
                  <a:lnTo>
                    <a:pt x="5985" y="11459"/>
                  </a:lnTo>
                  <a:lnTo>
                    <a:pt x="5985" y="11459"/>
                  </a:lnTo>
                  <a:lnTo>
                    <a:pt x="48841" y="75683"/>
                  </a:lnTo>
                  <a:lnTo>
                    <a:pt x="51840" y="73934"/>
                  </a:lnTo>
                  <a:lnTo>
                    <a:pt x="8484" y="896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4" name="Freeform: Shape 1323">
              <a:extLst>
                <a:ext uri="{FF2B5EF4-FFF2-40B4-BE49-F238E27FC236}">
                  <a16:creationId xmlns:a16="http://schemas.microsoft.com/office/drawing/2014/main" id="{6F641428-4E05-4D9B-8E37-33ED17EA1F99}"/>
                </a:ext>
              </a:extLst>
            </p:cNvPr>
            <p:cNvSpPr/>
            <p:nvPr/>
          </p:nvSpPr>
          <p:spPr>
            <a:xfrm>
              <a:off x="8958784" y="6047720"/>
              <a:ext cx="149060" cy="218662"/>
            </a:xfrm>
            <a:custGeom>
              <a:avLst/>
              <a:gdLst>
                <a:gd name="connsiteX0" fmla="*/ 2999 w 149060"/>
                <a:gd name="connsiteY0" fmla="*/ 0 h 218662"/>
                <a:gd name="connsiteX1" fmla="*/ 0 w 149060"/>
                <a:gd name="connsiteY1" fmla="*/ 1749 h 218662"/>
                <a:gd name="connsiteX2" fmla="*/ 5997 w 149060"/>
                <a:gd name="connsiteY2" fmla="*/ 10496 h 218662"/>
                <a:gd name="connsiteX3" fmla="*/ 146062 w 149060"/>
                <a:gd name="connsiteY3" fmla="*/ 218663 h 218662"/>
                <a:gd name="connsiteX4" fmla="*/ 149061 w 149060"/>
                <a:gd name="connsiteY4" fmla="*/ 216913 h 218662"/>
                <a:gd name="connsiteX5" fmla="*/ 5498 w 149060"/>
                <a:gd name="connsiteY5" fmla="*/ 3748 h 218662"/>
                <a:gd name="connsiteX6" fmla="*/ 2999 w 149060"/>
                <a:gd name="connsiteY6" fmla="*/ 0 h 21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060" h="218662">
                  <a:moveTo>
                    <a:pt x="2999" y="0"/>
                  </a:moveTo>
                  <a:lnTo>
                    <a:pt x="0" y="1749"/>
                  </a:lnTo>
                  <a:lnTo>
                    <a:pt x="5997" y="10496"/>
                  </a:lnTo>
                  <a:lnTo>
                    <a:pt x="146062" y="218663"/>
                  </a:lnTo>
                  <a:lnTo>
                    <a:pt x="149061" y="216913"/>
                  </a:lnTo>
                  <a:lnTo>
                    <a:pt x="5498" y="3748"/>
                  </a:lnTo>
                  <a:lnTo>
                    <a:pt x="2999" y="0"/>
                  </a:ln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5" name="Freeform: Shape 1324">
              <a:extLst>
                <a:ext uri="{FF2B5EF4-FFF2-40B4-BE49-F238E27FC236}">
                  <a16:creationId xmlns:a16="http://schemas.microsoft.com/office/drawing/2014/main" id="{75C82723-98F2-4A27-A72E-6AA323E1A9C9}"/>
                </a:ext>
              </a:extLst>
            </p:cNvPr>
            <p:cNvSpPr/>
            <p:nvPr/>
          </p:nvSpPr>
          <p:spPr>
            <a:xfrm>
              <a:off x="11603516" y="3498862"/>
              <a:ext cx="212783" cy="234406"/>
            </a:xfrm>
            <a:custGeom>
              <a:avLst/>
              <a:gdLst>
                <a:gd name="connsiteX0" fmla="*/ 211909 w 212783"/>
                <a:gd name="connsiteY0" fmla="*/ 232033 h 234406"/>
                <a:gd name="connsiteX1" fmla="*/ 211909 w 212783"/>
                <a:gd name="connsiteY1" fmla="*/ 232033 h 234406"/>
                <a:gd name="connsiteX2" fmla="*/ 211909 w 212783"/>
                <a:gd name="connsiteY2" fmla="*/ 232033 h 234406"/>
                <a:gd name="connsiteX3" fmla="*/ 211909 w 212783"/>
                <a:gd name="connsiteY3" fmla="*/ 231408 h 234406"/>
                <a:gd name="connsiteX4" fmla="*/ 211909 w 212783"/>
                <a:gd name="connsiteY4" fmla="*/ 231408 h 234406"/>
                <a:gd name="connsiteX5" fmla="*/ 212783 w 212783"/>
                <a:gd name="connsiteY5" fmla="*/ 231408 h 234406"/>
                <a:gd name="connsiteX6" fmla="*/ 2124 w 212783"/>
                <a:gd name="connsiteY6" fmla="*/ 0 h 234406"/>
                <a:gd name="connsiteX7" fmla="*/ 0 w 212783"/>
                <a:gd name="connsiteY7" fmla="*/ 2749 h 234406"/>
                <a:gd name="connsiteX8" fmla="*/ 210909 w 212783"/>
                <a:gd name="connsiteY8" fmla="*/ 234407 h 23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783" h="234406">
                  <a:moveTo>
                    <a:pt x="211909" y="232033"/>
                  </a:moveTo>
                  <a:lnTo>
                    <a:pt x="211909" y="232033"/>
                  </a:lnTo>
                  <a:cubicBezTo>
                    <a:pt x="211909" y="232033"/>
                    <a:pt x="211909" y="232033"/>
                    <a:pt x="211909" y="232033"/>
                  </a:cubicBezTo>
                  <a:lnTo>
                    <a:pt x="211909" y="231408"/>
                  </a:lnTo>
                  <a:lnTo>
                    <a:pt x="211909" y="231408"/>
                  </a:lnTo>
                  <a:lnTo>
                    <a:pt x="212783" y="231408"/>
                  </a:lnTo>
                  <a:lnTo>
                    <a:pt x="2124" y="0"/>
                  </a:lnTo>
                  <a:cubicBezTo>
                    <a:pt x="1600" y="1050"/>
                    <a:pt x="875" y="1974"/>
                    <a:pt x="0" y="2749"/>
                  </a:cubicBezTo>
                  <a:lnTo>
                    <a:pt x="210909" y="23440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6" name="Freeform: Shape 1325">
              <a:extLst>
                <a:ext uri="{FF2B5EF4-FFF2-40B4-BE49-F238E27FC236}">
                  <a16:creationId xmlns:a16="http://schemas.microsoft.com/office/drawing/2014/main" id="{603C72B2-E3DF-477D-B490-A5BF9F4D0431}"/>
                </a:ext>
              </a:extLst>
            </p:cNvPr>
            <p:cNvSpPr/>
            <p:nvPr/>
          </p:nvSpPr>
          <p:spPr>
            <a:xfrm>
              <a:off x="11667364" y="3207853"/>
              <a:ext cx="215656" cy="232032"/>
            </a:xfrm>
            <a:custGeom>
              <a:avLst/>
              <a:gdLst>
                <a:gd name="connsiteX0" fmla="*/ 214782 w 215656"/>
                <a:gd name="connsiteY0" fmla="*/ 229533 h 232032"/>
                <a:gd name="connsiteX1" fmla="*/ 214782 w 215656"/>
                <a:gd name="connsiteY1" fmla="*/ 229533 h 232032"/>
                <a:gd name="connsiteX2" fmla="*/ 214782 w 215656"/>
                <a:gd name="connsiteY2" fmla="*/ 228909 h 232032"/>
                <a:gd name="connsiteX3" fmla="*/ 214782 w 215656"/>
                <a:gd name="connsiteY3" fmla="*/ 228909 h 232032"/>
                <a:gd name="connsiteX4" fmla="*/ 214782 w 215656"/>
                <a:gd name="connsiteY4" fmla="*/ 228909 h 232032"/>
                <a:gd name="connsiteX5" fmla="*/ 215657 w 215656"/>
                <a:gd name="connsiteY5" fmla="*/ 228909 h 232032"/>
                <a:gd name="connsiteX6" fmla="*/ 3248 w 215656"/>
                <a:gd name="connsiteY6" fmla="*/ 0 h 232032"/>
                <a:gd name="connsiteX7" fmla="*/ 0 w 215656"/>
                <a:gd name="connsiteY7" fmla="*/ 1749 h 232032"/>
                <a:gd name="connsiteX8" fmla="*/ 213907 w 215656"/>
                <a:gd name="connsiteY8" fmla="*/ 232033 h 232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656" h="232032">
                  <a:moveTo>
                    <a:pt x="214782" y="229533"/>
                  </a:moveTo>
                  <a:lnTo>
                    <a:pt x="214782" y="229533"/>
                  </a:lnTo>
                  <a:cubicBezTo>
                    <a:pt x="214782" y="229533"/>
                    <a:pt x="214782" y="229533"/>
                    <a:pt x="214782" y="228909"/>
                  </a:cubicBezTo>
                  <a:lnTo>
                    <a:pt x="214782" y="228909"/>
                  </a:lnTo>
                  <a:lnTo>
                    <a:pt x="214782" y="228909"/>
                  </a:lnTo>
                  <a:lnTo>
                    <a:pt x="215657" y="228909"/>
                  </a:lnTo>
                  <a:lnTo>
                    <a:pt x="3248" y="0"/>
                  </a:lnTo>
                  <a:lnTo>
                    <a:pt x="0" y="1749"/>
                  </a:lnTo>
                  <a:lnTo>
                    <a:pt x="213907" y="23203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7" name="Freeform: Shape 1326">
              <a:extLst>
                <a:ext uri="{FF2B5EF4-FFF2-40B4-BE49-F238E27FC236}">
                  <a16:creationId xmlns:a16="http://schemas.microsoft.com/office/drawing/2014/main" id="{C68F8F5D-06BE-4C4F-86FC-46D8F527222E}"/>
                </a:ext>
              </a:extLst>
            </p:cNvPr>
            <p:cNvSpPr/>
            <p:nvPr/>
          </p:nvSpPr>
          <p:spPr>
            <a:xfrm>
              <a:off x="5456423" y="3507733"/>
              <a:ext cx="7371" cy="14744"/>
            </a:xfrm>
            <a:custGeom>
              <a:avLst/>
              <a:gdLst>
                <a:gd name="connsiteX0" fmla="*/ 3998 w 7371"/>
                <a:gd name="connsiteY0" fmla="*/ 0 h 14744"/>
                <a:gd name="connsiteX1" fmla="*/ 0 w 7371"/>
                <a:gd name="connsiteY1" fmla="*/ 1874 h 14744"/>
                <a:gd name="connsiteX2" fmla="*/ 7372 w 7371"/>
                <a:gd name="connsiteY2" fmla="*/ 14744 h 14744"/>
                <a:gd name="connsiteX3" fmla="*/ 3998 w 7371"/>
                <a:gd name="connsiteY3" fmla="*/ 0 h 1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71" h="14744">
                  <a:moveTo>
                    <a:pt x="3998" y="0"/>
                  </a:moveTo>
                  <a:lnTo>
                    <a:pt x="0" y="1874"/>
                  </a:lnTo>
                  <a:lnTo>
                    <a:pt x="7372" y="14744"/>
                  </a:lnTo>
                  <a:lnTo>
                    <a:pt x="3998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8" name="Freeform: Shape 1327">
              <a:extLst>
                <a:ext uri="{FF2B5EF4-FFF2-40B4-BE49-F238E27FC236}">
                  <a16:creationId xmlns:a16="http://schemas.microsoft.com/office/drawing/2014/main" id="{0A96B59D-28BB-461B-8F7D-B79EF6277D4D}"/>
                </a:ext>
              </a:extLst>
            </p:cNvPr>
            <p:cNvSpPr/>
            <p:nvPr/>
          </p:nvSpPr>
          <p:spPr>
            <a:xfrm>
              <a:off x="5441509" y="3502110"/>
              <a:ext cx="334836" cy="1387329"/>
            </a:xfrm>
            <a:custGeom>
              <a:avLst/>
              <a:gdLst>
                <a:gd name="connsiteX0" fmla="*/ 328154 w 334836"/>
                <a:gd name="connsiteY0" fmla="*/ 1387072 h 1387329"/>
                <a:gd name="connsiteX1" fmla="*/ 334401 w 334836"/>
                <a:gd name="connsiteY1" fmla="*/ 1373702 h 1387329"/>
                <a:gd name="connsiteX2" fmla="*/ 334401 w 334836"/>
                <a:gd name="connsiteY2" fmla="*/ 1372078 h 1387329"/>
                <a:gd name="connsiteX3" fmla="*/ 24910 w 334836"/>
                <a:gd name="connsiteY3" fmla="*/ 31612 h 1387329"/>
                <a:gd name="connsiteX4" fmla="*/ 11665 w 334836"/>
                <a:gd name="connsiteY4" fmla="*/ 8871 h 1387329"/>
                <a:gd name="connsiteX5" fmla="*/ 11665 w 334836"/>
                <a:gd name="connsiteY5" fmla="*/ 8871 h 1387329"/>
                <a:gd name="connsiteX6" fmla="*/ 471 w 334836"/>
                <a:gd name="connsiteY6" fmla="*/ 4036 h 1387329"/>
                <a:gd name="connsiteX7" fmla="*/ 45 w 334836"/>
                <a:gd name="connsiteY7" fmla="*/ 2624 h 1387329"/>
                <a:gd name="connsiteX8" fmla="*/ 45 w 334836"/>
                <a:gd name="connsiteY8" fmla="*/ 0 h 1387329"/>
                <a:gd name="connsiteX9" fmla="*/ 45 w 334836"/>
                <a:gd name="connsiteY9" fmla="*/ 1624 h 1387329"/>
                <a:gd name="connsiteX10" fmla="*/ 317158 w 334836"/>
                <a:gd name="connsiteY10" fmla="*/ 1379450 h 1387329"/>
                <a:gd name="connsiteX11" fmla="*/ 317783 w 334836"/>
                <a:gd name="connsiteY11" fmla="*/ 1381074 h 1387329"/>
                <a:gd name="connsiteX12" fmla="*/ 328154 w 334836"/>
                <a:gd name="connsiteY12" fmla="*/ 1387072 h 1387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4836" h="1387329">
                  <a:moveTo>
                    <a:pt x="328154" y="1387072"/>
                  </a:moveTo>
                  <a:cubicBezTo>
                    <a:pt x="333278" y="1384798"/>
                    <a:pt x="335943" y="1379088"/>
                    <a:pt x="334401" y="1373702"/>
                  </a:cubicBezTo>
                  <a:lnTo>
                    <a:pt x="334401" y="1372078"/>
                  </a:lnTo>
                  <a:lnTo>
                    <a:pt x="24910" y="31612"/>
                  </a:lnTo>
                  <a:lnTo>
                    <a:pt x="11665" y="8871"/>
                  </a:lnTo>
                  <a:lnTo>
                    <a:pt x="11665" y="8871"/>
                  </a:lnTo>
                  <a:cubicBezTo>
                    <a:pt x="7240" y="10633"/>
                    <a:pt x="2228" y="8459"/>
                    <a:pt x="471" y="4036"/>
                  </a:cubicBezTo>
                  <a:cubicBezTo>
                    <a:pt x="289" y="3586"/>
                    <a:pt x="146" y="3111"/>
                    <a:pt x="45" y="2624"/>
                  </a:cubicBezTo>
                  <a:cubicBezTo>
                    <a:pt x="-15" y="1749"/>
                    <a:pt x="-15" y="875"/>
                    <a:pt x="45" y="0"/>
                  </a:cubicBezTo>
                  <a:cubicBezTo>
                    <a:pt x="45" y="0"/>
                    <a:pt x="45" y="1125"/>
                    <a:pt x="45" y="1624"/>
                  </a:cubicBezTo>
                  <a:lnTo>
                    <a:pt x="317158" y="1379450"/>
                  </a:lnTo>
                  <a:cubicBezTo>
                    <a:pt x="317311" y="1380012"/>
                    <a:pt x="317521" y="1380550"/>
                    <a:pt x="317783" y="1381074"/>
                  </a:cubicBezTo>
                  <a:cubicBezTo>
                    <a:pt x="319060" y="1385535"/>
                    <a:pt x="323646" y="1388197"/>
                    <a:pt x="328154" y="138707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9" name="Freeform: Shape 1328">
              <a:extLst>
                <a:ext uri="{FF2B5EF4-FFF2-40B4-BE49-F238E27FC236}">
                  <a16:creationId xmlns:a16="http://schemas.microsoft.com/office/drawing/2014/main" id="{24FDD673-7F2B-4CF0-A892-6D23CC88B4B7}"/>
                </a:ext>
              </a:extLst>
            </p:cNvPr>
            <p:cNvSpPr/>
            <p:nvPr/>
          </p:nvSpPr>
          <p:spPr>
            <a:xfrm>
              <a:off x="10534478" y="531420"/>
              <a:ext cx="1299438" cy="624625"/>
            </a:xfrm>
            <a:custGeom>
              <a:avLst/>
              <a:gdLst>
                <a:gd name="connsiteX0" fmla="*/ 0 w 1299438"/>
                <a:gd name="connsiteY0" fmla="*/ 624626 h 624625"/>
                <a:gd name="connsiteX1" fmla="*/ 1299439 w 1299438"/>
                <a:gd name="connsiteY1" fmla="*/ 22616 h 624625"/>
                <a:gd name="connsiteX2" fmla="*/ 1295440 w 1299438"/>
                <a:gd name="connsiteY2" fmla="*/ 18992 h 624625"/>
                <a:gd name="connsiteX3" fmla="*/ 1293691 w 1299438"/>
                <a:gd name="connsiteY3" fmla="*/ 3873 h 624625"/>
                <a:gd name="connsiteX4" fmla="*/ 1298564 w 1299438"/>
                <a:gd name="connsiteY4" fmla="*/ 0 h 624625"/>
                <a:gd name="connsiteX5" fmla="*/ 1297564 w 1299438"/>
                <a:gd name="connsiteY5" fmla="*/ 0 h 624625"/>
                <a:gd name="connsiteX6" fmla="*/ 250 w 1299438"/>
                <a:gd name="connsiteY6" fmla="*/ 601260 h 624625"/>
                <a:gd name="connsiteX7" fmla="*/ 250 w 1299438"/>
                <a:gd name="connsiteY7" fmla="*/ 624626 h 6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9438" h="624625">
                  <a:moveTo>
                    <a:pt x="0" y="624626"/>
                  </a:moveTo>
                  <a:lnTo>
                    <a:pt x="1299439" y="22616"/>
                  </a:lnTo>
                  <a:lnTo>
                    <a:pt x="1295440" y="18992"/>
                  </a:lnTo>
                  <a:cubicBezTo>
                    <a:pt x="1291505" y="14930"/>
                    <a:pt x="1290780" y="8728"/>
                    <a:pt x="1293691" y="3873"/>
                  </a:cubicBezTo>
                  <a:cubicBezTo>
                    <a:pt x="1294816" y="2051"/>
                    <a:pt x="1296540" y="680"/>
                    <a:pt x="1298564" y="0"/>
                  </a:cubicBezTo>
                  <a:lnTo>
                    <a:pt x="1297564" y="0"/>
                  </a:lnTo>
                  <a:lnTo>
                    <a:pt x="250" y="601260"/>
                  </a:lnTo>
                  <a:lnTo>
                    <a:pt x="250" y="62462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0" name="Freeform: Shape 1329">
              <a:extLst>
                <a:ext uri="{FF2B5EF4-FFF2-40B4-BE49-F238E27FC236}">
                  <a16:creationId xmlns:a16="http://schemas.microsoft.com/office/drawing/2014/main" id="{8555C9D7-72BE-426F-A5E6-A0818AC6915E}"/>
                </a:ext>
              </a:extLst>
            </p:cNvPr>
            <p:cNvSpPr/>
            <p:nvPr/>
          </p:nvSpPr>
          <p:spPr>
            <a:xfrm>
              <a:off x="7783542" y="1291992"/>
              <a:ext cx="2407334" cy="1137796"/>
            </a:xfrm>
            <a:custGeom>
              <a:avLst/>
              <a:gdLst>
                <a:gd name="connsiteX0" fmla="*/ 2499 w 2407334"/>
                <a:gd name="connsiteY0" fmla="*/ 1137796 h 1137796"/>
                <a:gd name="connsiteX1" fmla="*/ 2407335 w 2407334"/>
                <a:gd name="connsiteY1" fmla="*/ 23241 h 1137796"/>
                <a:gd name="connsiteX2" fmla="*/ 2407335 w 2407334"/>
                <a:gd name="connsiteY2" fmla="*/ 7497 h 1137796"/>
                <a:gd name="connsiteX3" fmla="*/ 2407335 w 2407334"/>
                <a:gd name="connsiteY3" fmla="*/ 0 h 1137796"/>
                <a:gd name="connsiteX4" fmla="*/ 0 w 2407334"/>
                <a:gd name="connsiteY4" fmla="*/ 1115805 h 1137796"/>
                <a:gd name="connsiteX5" fmla="*/ 1624 w 2407334"/>
                <a:gd name="connsiteY5" fmla="*/ 1129300 h 1137796"/>
                <a:gd name="connsiteX6" fmla="*/ 2499 w 2407334"/>
                <a:gd name="connsiteY6" fmla="*/ 1137796 h 113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7334" h="1137796">
                  <a:moveTo>
                    <a:pt x="2499" y="1137796"/>
                  </a:moveTo>
                  <a:lnTo>
                    <a:pt x="2407335" y="23241"/>
                  </a:lnTo>
                  <a:lnTo>
                    <a:pt x="2407335" y="7497"/>
                  </a:lnTo>
                  <a:lnTo>
                    <a:pt x="2407335" y="0"/>
                  </a:lnTo>
                  <a:lnTo>
                    <a:pt x="0" y="1115805"/>
                  </a:lnTo>
                  <a:lnTo>
                    <a:pt x="1624" y="1129300"/>
                  </a:lnTo>
                  <a:lnTo>
                    <a:pt x="2499" y="113779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1" name="Freeform: Shape 1330">
              <a:extLst>
                <a:ext uri="{FF2B5EF4-FFF2-40B4-BE49-F238E27FC236}">
                  <a16:creationId xmlns:a16="http://schemas.microsoft.com/office/drawing/2014/main" id="{A9DAF81A-63B6-49DC-9D93-D8DF8F899297}"/>
                </a:ext>
              </a:extLst>
            </p:cNvPr>
            <p:cNvSpPr/>
            <p:nvPr/>
          </p:nvSpPr>
          <p:spPr>
            <a:xfrm>
              <a:off x="5441597" y="2689684"/>
              <a:ext cx="1737081" cy="822152"/>
            </a:xfrm>
            <a:custGeom>
              <a:avLst/>
              <a:gdLst>
                <a:gd name="connsiteX0" fmla="*/ 11577 w 1737081"/>
                <a:gd name="connsiteY0" fmla="*/ 821547 h 822152"/>
                <a:gd name="connsiteX1" fmla="*/ 11577 w 1737081"/>
                <a:gd name="connsiteY1" fmla="*/ 821547 h 822152"/>
                <a:gd name="connsiteX2" fmla="*/ 6579 w 1737081"/>
                <a:gd name="connsiteY2" fmla="*/ 812801 h 822152"/>
                <a:gd name="connsiteX3" fmla="*/ 6579 w 1737081"/>
                <a:gd name="connsiteY3" fmla="*/ 810052 h 822152"/>
                <a:gd name="connsiteX4" fmla="*/ 8696 w 1737081"/>
                <a:gd name="connsiteY4" fmla="*/ 809915 h 822152"/>
                <a:gd name="connsiteX5" fmla="*/ 8828 w 1737081"/>
                <a:gd name="connsiteY5" fmla="*/ 810052 h 822152"/>
                <a:gd name="connsiteX6" fmla="*/ 14326 w 1737081"/>
                <a:gd name="connsiteY6" fmla="*/ 819673 h 822152"/>
                <a:gd name="connsiteX7" fmla="*/ 18324 w 1737081"/>
                <a:gd name="connsiteY7" fmla="*/ 817799 h 822152"/>
                <a:gd name="connsiteX8" fmla="*/ 1737082 w 1737081"/>
                <a:gd name="connsiteY8" fmla="*/ 21241 h 822152"/>
                <a:gd name="connsiteX9" fmla="*/ 1735207 w 1737081"/>
                <a:gd name="connsiteY9" fmla="*/ 8746 h 822152"/>
                <a:gd name="connsiteX10" fmla="*/ 1733958 w 1737081"/>
                <a:gd name="connsiteY10" fmla="*/ 0 h 822152"/>
                <a:gd name="connsiteX11" fmla="*/ 4705 w 1737081"/>
                <a:gd name="connsiteY11" fmla="*/ 801306 h 822152"/>
                <a:gd name="connsiteX12" fmla="*/ 3581 w 1737081"/>
                <a:gd name="connsiteY12" fmla="*/ 802180 h 822152"/>
                <a:gd name="connsiteX13" fmla="*/ 2081 w 1737081"/>
                <a:gd name="connsiteY13" fmla="*/ 803805 h 822152"/>
                <a:gd name="connsiteX14" fmla="*/ 957 w 1737081"/>
                <a:gd name="connsiteY14" fmla="*/ 805429 h 822152"/>
                <a:gd name="connsiteX15" fmla="*/ 82 w 1737081"/>
                <a:gd name="connsiteY15" fmla="*/ 807053 h 822152"/>
                <a:gd name="connsiteX16" fmla="*/ 82 w 1737081"/>
                <a:gd name="connsiteY16" fmla="*/ 809052 h 822152"/>
                <a:gd name="connsiteX17" fmla="*/ 82 w 1737081"/>
                <a:gd name="connsiteY17" fmla="*/ 811052 h 822152"/>
                <a:gd name="connsiteX18" fmla="*/ 82 w 1737081"/>
                <a:gd name="connsiteY18" fmla="*/ 813176 h 822152"/>
                <a:gd name="connsiteX19" fmla="*/ 82 w 1737081"/>
                <a:gd name="connsiteY19" fmla="*/ 815800 h 822152"/>
                <a:gd name="connsiteX20" fmla="*/ 10667 w 1737081"/>
                <a:gd name="connsiteY20" fmla="*/ 821847 h 822152"/>
                <a:gd name="connsiteX21" fmla="*/ 11577 w 1737081"/>
                <a:gd name="connsiteY21" fmla="*/ 821547 h 82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7081" h="822152">
                  <a:moveTo>
                    <a:pt x="11577" y="821547"/>
                  </a:moveTo>
                  <a:lnTo>
                    <a:pt x="11577" y="821547"/>
                  </a:lnTo>
                  <a:lnTo>
                    <a:pt x="6579" y="812801"/>
                  </a:lnTo>
                  <a:cubicBezTo>
                    <a:pt x="5954" y="811989"/>
                    <a:pt x="5954" y="810864"/>
                    <a:pt x="6579" y="810052"/>
                  </a:cubicBezTo>
                  <a:cubicBezTo>
                    <a:pt x="7127" y="809427"/>
                    <a:pt x="8075" y="809377"/>
                    <a:pt x="8696" y="809915"/>
                  </a:cubicBezTo>
                  <a:cubicBezTo>
                    <a:pt x="8743" y="809965"/>
                    <a:pt x="8787" y="810002"/>
                    <a:pt x="8828" y="810052"/>
                  </a:cubicBezTo>
                  <a:lnTo>
                    <a:pt x="14326" y="819673"/>
                  </a:lnTo>
                  <a:lnTo>
                    <a:pt x="18324" y="817799"/>
                  </a:lnTo>
                  <a:lnTo>
                    <a:pt x="1737082" y="21241"/>
                  </a:lnTo>
                  <a:lnTo>
                    <a:pt x="1735207" y="8746"/>
                  </a:lnTo>
                  <a:lnTo>
                    <a:pt x="1733958" y="0"/>
                  </a:lnTo>
                  <a:lnTo>
                    <a:pt x="4705" y="801306"/>
                  </a:lnTo>
                  <a:lnTo>
                    <a:pt x="3581" y="802180"/>
                  </a:lnTo>
                  <a:lnTo>
                    <a:pt x="2081" y="803805"/>
                  </a:lnTo>
                  <a:lnTo>
                    <a:pt x="957" y="805429"/>
                  </a:lnTo>
                  <a:cubicBezTo>
                    <a:pt x="572" y="805916"/>
                    <a:pt x="275" y="806466"/>
                    <a:pt x="82" y="807053"/>
                  </a:cubicBezTo>
                  <a:cubicBezTo>
                    <a:pt x="-27" y="807716"/>
                    <a:pt x="-27" y="808390"/>
                    <a:pt x="82" y="809052"/>
                  </a:cubicBezTo>
                  <a:cubicBezTo>
                    <a:pt x="23" y="809715"/>
                    <a:pt x="23" y="810389"/>
                    <a:pt x="82" y="811052"/>
                  </a:cubicBezTo>
                  <a:cubicBezTo>
                    <a:pt x="82" y="811801"/>
                    <a:pt x="82" y="812426"/>
                    <a:pt x="82" y="813176"/>
                  </a:cubicBezTo>
                  <a:cubicBezTo>
                    <a:pt x="22" y="814051"/>
                    <a:pt x="22" y="814925"/>
                    <a:pt x="82" y="815800"/>
                  </a:cubicBezTo>
                  <a:cubicBezTo>
                    <a:pt x="1334" y="820398"/>
                    <a:pt x="6073" y="823097"/>
                    <a:pt x="10667" y="821847"/>
                  </a:cubicBezTo>
                  <a:cubicBezTo>
                    <a:pt x="10976" y="821772"/>
                    <a:pt x="11280" y="821660"/>
                    <a:pt x="11577" y="82154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2" name="Freeform: Shape 1331">
              <a:extLst>
                <a:ext uri="{FF2B5EF4-FFF2-40B4-BE49-F238E27FC236}">
                  <a16:creationId xmlns:a16="http://schemas.microsoft.com/office/drawing/2014/main" id="{BEBA7DB2-8C7C-45C1-8085-A3057018D78A}"/>
                </a:ext>
              </a:extLst>
            </p:cNvPr>
            <p:cNvSpPr/>
            <p:nvPr/>
          </p:nvSpPr>
          <p:spPr>
            <a:xfrm>
              <a:off x="5448207" y="3499854"/>
              <a:ext cx="421911" cy="734464"/>
            </a:xfrm>
            <a:custGeom>
              <a:avLst/>
              <a:gdLst>
                <a:gd name="connsiteX0" fmla="*/ 420787 w 421911"/>
                <a:gd name="connsiteY0" fmla="*/ 733215 h 734464"/>
                <a:gd name="connsiteX1" fmla="*/ 420787 w 421911"/>
                <a:gd name="connsiteY1" fmla="*/ 732591 h 734464"/>
                <a:gd name="connsiteX2" fmla="*/ 420787 w 421911"/>
                <a:gd name="connsiteY2" fmla="*/ 731841 h 734464"/>
                <a:gd name="connsiteX3" fmla="*/ 420787 w 421911"/>
                <a:gd name="connsiteY3" fmla="*/ 731841 h 734464"/>
                <a:gd name="connsiteX4" fmla="*/ 420787 w 421911"/>
                <a:gd name="connsiteY4" fmla="*/ 731841 h 734464"/>
                <a:gd name="connsiteX5" fmla="*/ 421912 w 421911"/>
                <a:gd name="connsiteY5" fmla="*/ 731216 h 734464"/>
                <a:gd name="connsiteX6" fmla="*/ 15587 w 421911"/>
                <a:gd name="connsiteY6" fmla="*/ 22624 h 734464"/>
                <a:gd name="connsiteX7" fmla="*/ 8215 w 421911"/>
                <a:gd name="connsiteY7" fmla="*/ 10129 h 734464"/>
                <a:gd name="connsiteX8" fmla="*/ 2718 w 421911"/>
                <a:gd name="connsiteY8" fmla="*/ 507 h 734464"/>
                <a:gd name="connsiteX9" fmla="*/ 602 w 421911"/>
                <a:gd name="connsiteY9" fmla="*/ 370 h 734464"/>
                <a:gd name="connsiteX10" fmla="*/ 469 w 421911"/>
                <a:gd name="connsiteY10" fmla="*/ 507 h 734464"/>
                <a:gd name="connsiteX11" fmla="*/ 469 w 421911"/>
                <a:gd name="connsiteY11" fmla="*/ 3256 h 734464"/>
                <a:gd name="connsiteX12" fmla="*/ 5467 w 421911"/>
                <a:gd name="connsiteY12" fmla="*/ 12003 h 734464"/>
                <a:gd name="connsiteX13" fmla="*/ 18586 w 421911"/>
                <a:gd name="connsiteY13" fmla="*/ 34744 h 734464"/>
                <a:gd name="connsiteX14" fmla="*/ 421287 w 421911"/>
                <a:gd name="connsiteY14" fmla="*/ 734465 h 73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1911" h="734464">
                  <a:moveTo>
                    <a:pt x="420787" y="733215"/>
                  </a:moveTo>
                  <a:cubicBezTo>
                    <a:pt x="420728" y="733015"/>
                    <a:pt x="420728" y="732790"/>
                    <a:pt x="420787" y="732591"/>
                  </a:cubicBezTo>
                  <a:cubicBezTo>
                    <a:pt x="420787" y="732591"/>
                    <a:pt x="420787" y="732591"/>
                    <a:pt x="420787" y="731841"/>
                  </a:cubicBezTo>
                  <a:lnTo>
                    <a:pt x="420787" y="731841"/>
                  </a:lnTo>
                  <a:cubicBezTo>
                    <a:pt x="420787" y="731841"/>
                    <a:pt x="420787" y="731841"/>
                    <a:pt x="420787" y="731841"/>
                  </a:cubicBezTo>
                  <a:lnTo>
                    <a:pt x="421912" y="731216"/>
                  </a:lnTo>
                  <a:lnTo>
                    <a:pt x="15587" y="22624"/>
                  </a:lnTo>
                  <a:lnTo>
                    <a:pt x="8215" y="10129"/>
                  </a:lnTo>
                  <a:lnTo>
                    <a:pt x="2718" y="507"/>
                  </a:lnTo>
                  <a:cubicBezTo>
                    <a:pt x="2170" y="-117"/>
                    <a:pt x="1223" y="-167"/>
                    <a:pt x="602" y="370"/>
                  </a:cubicBezTo>
                  <a:cubicBezTo>
                    <a:pt x="555" y="420"/>
                    <a:pt x="510" y="457"/>
                    <a:pt x="469" y="507"/>
                  </a:cubicBezTo>
                  <a:cubicBezTo>
                    <a:pt x="-156" y="1320"/>
                    <a:pt x="-156" y="2444"/>
                    <a:pt x="469" y="3256"/>
                  </a:cubicBezTo>
                  <a:lnTo>
                    <a:pt x="5467" y="12003"/>
                  </a:lnTo>
                  <a:lnTo>
                    <a:pt x="18586" y="34744"/>
                  </a:lnTo>
                  <a:lnTo>
                    <a:pt x="421287" y="73446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3" name="Freeform: Shape 1332">
              <a:extLst>
                <a:ext uri="{FF2B5EF4-FFF2-40B4-BE49-F238E27FC236}">
                  <a16:creationId xmlns:a16="http://schemas.microsoft.com/office/drawing/2014/main" id="{FA60F5B2-D376-4BC6-89A1-95E9ADC0940F}"/>
                </a:ext>
              </a:extLst>
            </p:cNvPr>
            <p:cNvSpPr/>
            <p:nvPr/>
          </p:nvSpPr>
          <p:spPr>
            <a:xfrm>
              <a:off x="5714134" y="3515205"/>
              <a:ext cx="373890" cy="618028"/>
            </a:xfrm>
            <a:custGeom>
              <a:avLst/>
              <a:gdLst>
                <a:gd name="connsiteX0" fmla="*/ 363770 w 373890"/>
                <a:gd name="connsiteY0" fmla="*/ 605034 h 618028"/>
                <a:gd name="connsiteX1" fmla="*/ 373891 w 373890"/>
                <a:gd name="connsiteY1" fmla="*/ 611032 h 618028"/>
                <a:gd name="connsiteX2" fmla="*/ 373266 w 373890"/>
                <a:gd name="connsiteY2" fmla="*/ 609157 h 618028"/>
                <a:gd name="connsiteX3" fmla="*/ 18544 w 373890"/>
                <a:gd name="connsiteY3" fmla="*/ 8397 h 618028"/>
                <a:gd name="connsiteX4" fmla="*/ 9548 w 373890"/>
                <a:gd name="connsiteY4" fmla="*/ 12520 h 618028"/>
                <a:gd name="connsiteX5" fmla="*/ 7602 w 373890"/>
                <a:gd name="connsiteY5" fmla="*/ 11683 h 618028"/>
                <a:gd name="connsiteX6" fmla="*/ 7549 w 373890"/>
                <a:gd name="connsiteY6" fmla="*/ 11521 h 618028"/>
                <a:gd name="connsiteX7" fmla="*/ 8424 w 373890"/>
                <a:gd name="connsiteY7" fmla="*/ 9022 h 618028"/>
                <a:gd name="connsiteX8" fmla="*/ 16670 w 373890"/>
                <a:gd name="connsiteY8" fmla="*/ 5148 h 618028"/>
                <a:gd name="connsiteX9" fmla="*/ 16670 w 373890"/>
                <a:gd name="connsiteY9" fmla="*/ 4524 h 618028"/>
                <a:gd name="connsiteX10" fmla="*/ 5790 w 373890"/>
                <a:gd name="connsiteY10" fmla="*/ 850 h 618028"/>
                <a:gd name="connsiteX11" fmla="*/ 4176 w 373890"/>
                <a:gd name="connsiteY11" fmla="*/ 1899 h 618028"/>
                <a:gd name="connsiteX12" fmla="*/ 1427 w 373890"/>
                <a:gd name="connsiteY12" fmla="*/ 17019 h 618028"/>
                <a:gd name="connsiteX13" fmla="*/ 355774 w 373890"/>
                <a:gd name="connsiteY13" fmla="*/ 618029 h 618028"/>
                <a:gd name="connsiteX14" fmla="*/ 356523 w 373890"/>
                <a:gd name="connsiteY14" fmla="*/ 618029 h 618028"/>
                <a:gd name="connsiteX15" fmla="*/ 363770 w 373890"/>
                <a:gd name="connsiteY15" fmla="*/ 605034 h 618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3890" h="618028">
                  <a:moveTo>
                    <a:pt x="363770" y="605034"/>
                  </a:moveTo>
                  <a:cubicBezTo>
                    <a:pt x="368217" y="603922"/>
                    <a:pt x="372728" y="606596"/>
                    <a:pt x="373891" y="611032"/>
                  </a:cubicBezTo>
                  <a:lnTo>
                    <a:pt x="373266" y="609157"/>
                  </a:lnTo>
                  <a:lnTo>
                    <a:pt x="18544" y="8397"/>
                  </a:lnTo>
                  <a:lnTo>
                    <a:pt x="9548" y="12520"/>
                  </a:lnTo>
                  <a:cubicBezTo>
                    <a:pt x="8779" y="12820"/>
                    <a:pt x="7906" y="12445"/>
                    <a:pt x="7602" y="11683"/>
                  </a:cubicBezTo>
                  <a:cubicBezTo>
                    <a:pt x="7582" y="11633"/>
                    <a:pt x="7564" y="11571"/>
                    <a:pt x="7549" y="11521"/>
                  </a:cubicBezTo>
                  <a:cubicBezTo>
                    <a:pt x="7168" y="10584"/>
                    <a:pt x="7543" y="9509"/>
                    <a:pt x="8424" y="9022"/>
                  </a:cubicBezTo>
                  <a:lnTo>
                    <a:pt x="16670" y="5148"/>
                  </a:lnTo>
                  <a:lnTo>
                    <a:pt x="16670" y="4524"/>
                  </a:lnTo>
                  <a:cubicBezTo>
                    <a:pt x="14681" y="500"/>
                    <a:pt x="9809" y="-1149"/>
                    <a:pt x="5790" y="850"/>
                  </a:cubicBezTo>
                  <a:cubicBezTo>
                    <a:pt x="5211" y="1137"/>
                    <a:pt x="4670" y="1487"/>
                    <a:pt x="4176" y="1899"/>
                  </a:cubicBezTo>
                  <a:cubicBezTo>
                    <a:pt x="-98" y="5711"/>
                    <a:pt x="-1231" y="11945"/>
                    <a:pt x="1427" y="17019"/>
                  </a:cubicBezTo>
                  <a:lnTo>
                    <a:pt x="355774" y="618029"/>
                  </a:lnTo>
                  <a:lnTo>
                    <a:pt x="356523" y="618029"/>
                  </a:lnTo>
                  <a:cubicBezTo>
                    <a:pt x="355196" y="612469"/>
                    <a:pt x="358346" y="606821"/>
                    <a:pt x="363770" y="60503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4" name="Freeform: Shape 1333">
              <a:extLst>
                <a:ext uri="{FF2B5EF4-FFF2-40B4-BE49-F238E27FC236}">
                  <a16:creationId xmlns:a16="http://schemas.microsoft.com/office/drawing/2014/main" id="{48338282-6244-46D9-AD95-6BCC1214408C}"/>
                </a:ext>
              </a:extLst>
            </p:cNvPr>
            <p:cNvSpPr/>
            <p:nvPr/>
          </p:nvSpPr>
          <p:spPr>
            <a:xfrm>
              <a:off x="11790186" y="689426"/>
              <a:ext cx="12494" cy="55"/>
            </a:xfrm>
            <a:custGeom>
              <a:avLst/>
              <a:gdLst>
                <a:gd name="connsiteX0" fmla="*/ 0 w 12494"/>
                <a:gd name="connsiteY0" fmla="*/ 56 h 55"/>
                <a:gd name="connsiteX1" fmla="*/ 0 w 12494"/>
                <a:gd name="connsiteY1" fmla="*/ 56 h 55"/>
                <a:gd name="connsiteX2" fmla="*/ 0 w 12494"/>
                <a:gd name="connsiteY2" fmla="*/ 56 h 55"/>
                <a:gd name="connsiteX3" fmla="*/ 0 w 12494"/>
                <a:gd name="connsiteY3" fmla="*/ 56 h 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55">
                  <a:moveTo>
                    <a:pt x="0" y="56"/>
                  </a:moveTo>
                  <a:lnTo>
                    <a:pt x="0" y="56"/>
                  </a:lnTo>
                  <a:lnTo>
                    <a:pt x="0" y="56"/>
                  </a:lnTo>
                  <a:cubicBezTo>
                    <a:pt x="0" y="56"/>
                    <a:pt x="0" y="-69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5" name="Freeform: Shape 1334">
              <a:extLst>
                <a:ext uri="{FF2B5EF4-FFF2-40B4-BE49-F238E27FC236}">
                  <a16:creationId xmlns:a16="http://schemas.microsoft.com/office/drawing/2014/main" id="{D3680DBA-A7CB-4F33-8943-D4DAAF43925D}"/>
                </a:ext>
              </a:extLst>
            </p:cNvPr>
            <p:cNvSpPr/>
            <p:nvPr/>
          </p:nvSpPr>
          <p:spPr>
            <a:xfrm>
              <a:off x="10531980" y="690232"/>
              <a:ext cx="1255957" cy="591389"/>
            </a:xfrm>
            <a:custGeom>
              <a:avLst/>
              <a:gdLst>
                <a:gd name="connsiteX0" fmla="*/ 1255957 w 1255957"/>
                <a:gd name="connsiteY0" fmla="*/ 4373 h 591389"/>
                <a:gd name="connsiteX1" fmla="*/ 1255957 w 1255957"/>
                <a:gd name="connsiteY1" fmla="*/ 625 h 591389"/>
                <a:gd name="connsiteX2" fmla="*/ 1255957 w 1255957"/>
                <a:gd name="connsiteY2" fmla="*/ 625 h 591389"/>
                <a:gd name="connsiteX3" fmla="*/ 1255957 w 1255957"/>
                <a:gd name="connsiteY3" fmla="*/ 0 h 591389"/>
                <a:gd name="connsiteX4" fmla="*/ 1255957 w 1255957"/>
                <a:gd name="connsiteY4" fmla="*/ 0 h 591389"/>
                <a:gd name="connsiteX5" fmla="*/ 1255957 w 1255957"/>
                <a:gd name="connsiteY5" fmla="*/ 0 h 591389"/>
                <a:gd name="connsiteX6" fmla="*/ 1255957 w 1255957"/>
                <a:gd name="connsiteY6" fmla="*/ 0 h 591389"/>
                <a:gd name="connsiteX7" fmla="*/ 1255957 w 1255957"/>
                <a:gd name="connsiteY7" fmla="*/ 0 h 591389"/>
                <a:gd name="connsiteX8" fmla="*/ 0 w 1255957"/>
                <a:gd name="connsiteY8" fmla="*/ 587266 h 591389"/>
                <a:gd name="connsiteX9" fmla="*/ 0 w 1255957"/>
                <a:gd name="connsiteY9" fmla="*/ 591389 h 591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55957" h="591389">
                  <a:moveTo>
                    <a:pt x="1255957" y="4373"/>
                  </a:moveTo>
                  <a:lnTo>
                    <a:pt x="1255957" y="625"/>
                  </a:lnTo>
                  <a:lnTo>
                    <a:pt x="1255957" y="625"/>
                  </a:lnTo>
                  <a:cubicBezTo>
                    <a:pt x="1255895" y="421"/>
                    <a:pt x="1255895" y="204"/>
                    <a:pt x="1255957" y="0"/>
                  </a:cubicBezTo>
                  <a:lnTo>
                    <a:pt x="1255957" y="0"/>
                  </a:lnTo>
                  <a:lnTo>
                    <a:pt x="1255957" y="0"/>
                  </a:lnTo>
                  <a:lnTo>
                    <a:pt x="1255957" y="0"/>
                  </a:lnTo>
                  <a:lnTo>
                    <a:pt x="1255957" y="0"/>
                  </a:lnTo>
                  <a:lnTo>
                    <a:pt x="0" y="587266"/>
                  </a:lnTo>
                  <a:lnTo>
                    <a:pt x="0" y="59138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6EEFA6E9-3FFA-45E5-8E80-85DADFC2C1E1}"/>
                </a:ext>
              </a:extLst>
            </p:cNvPr>
            <p:cNvSpPr/>
            <p:nvPr/>
          </p:nvSpPr>
          <p:spPr>
            <a:xfrm>
              <a:off x="7799910" y="1435934"/>
              <a:ext cx="2391091" cy="1121302"/>
            </a:xfrm>
            <a:custGeom>
              <a:avLst/>
              <a:gdLst>
                <a:gd name="connsiteX0" fmla="*/ 2391092 w 2391091"/>
                <a:gd name="connsiteY0" fmla="*/ 0 h 1121302"/>
                <a:gd name="connsiteX1" fmla="*/ 0 w 2391091"/>
                <a:gd name="connsiteY1" fmla="*/ 1117429 h 1121302"/>
                <a:gd name="connsiteX2" fmla="*/ 500 w 2391091"/>
                <a:gd name="connsiteY2" fmla="*/ 1121303 h 1121302"/>
                <a:gd name="connsiteX3" fmla="*/ 2391092 w 2391091"/>
                <a:gd name="connsiteY3" fmla="*/ 4123 h 1121302"/>
                <a:gd name="connsiteX4" fmla="*/ 2391092 w 2391091"/>
                <a:gd name="connsiteY4" fmla="*/ 0 h 112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1091" h="1121302">
                  <a:moveTo>
                    <a:pt x="2391092" y="0"/>
                  </a:moveTo>
                  <a:lnTo>
                    <a:pt x="0" y="1117429"/>
                  </a:lnTo>
                  <a:lnTo>
                    <a:pt x="500" y="1121303"/>
                  </a:lnTo>
                  <a:lnTo>
                    <a:pt x="2391092" y="4123"/>
                  </a:lnTo>
                  <a:lnTo>
                    <a:pt x="2391092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26A8862C-0DDC-4167-BE22-2DAC5111C7A1}"/>
                </a:ext>
              </a:extLst>
            </p:cNvPr>
            <p:cNvSpPr/>
            <p:nvPr/>
          </p:nvSpPr>
          <p:spPr>
            <a:xfrm>
              <a:off x="5721535" y="2835251"/>
              <a:ext cx="1475635" cy="692579"/>
            </a:xfrm>
            <a:custGeom>
              <a:avLst/>
              <a:gdLst>
                <a:gd name="connsiteX0" fmla="*/ 148 w 1475635"/>
                <a:gd name="connsiteY0" fmla="*/ 691474 h 692579"/>
                <a:gd name="connsiteX1" fmla="*/ 1989 w 1475635"/>
                <a:gd name="connsiteY1" fmla="*/ 692524 h 692579"/>
                <a:gd name="connsiteX2" fmla="*/ 2147 w 1475635"/>
                <a:gd name="connsiteY2" fmla="*/ 692474 h 692579"/>
                <a:gd name="connsiteX3" fmla="*/ 11144 w 1475635"/>
                <a:gd name="connsiteY3" fmla="*/ 688351 h 692579"/>
                <a:gd name="connsiteX4" fmla="*/ 1475636 w 1475635"/>
                <a:gd name="connsiteY4" fmla="*/ 3873 h 692579"/>
                <a:gd name="connsiteX5" fmla="*/ 1475636 w 1475635"/>
                <a:gd name="connsiteY5" fmla="*/ 0 h 692579"/>
                <a:gd name="connsiteX6" fmla="*/ 9269 w 1475635"/>
                <a:gd name="connsiteY6" fmla="*/ 685102 h 692579"/>
                <a:gd name="connsiteX7" fmla="*/ 1023 w 1475635"/>
                <a:gd name="connsiteY7" fmla="*/ 688975 h 692579"/>
                <a:gd name="connsiteX8" fmla="*/ 148 w 1475635"/>
                <a:gd name="connsiteY8" fmla="*/ 691474 h 69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5635" h="692579">
                  <a:moveTo>
                    <a:pt x="148" y="691474"/>
                  </a:moveTo>
                  <a:cubicBezTo>
                    <a:pt x="366" y="692274"/>
                    <a:pt x="1190" y="692749"/>
                    <a:pt x="1989" y="692524"/>
                  </a:cubicBezTo>
                  <a:cubicBezTo>
                    <a:pt x="2043" y="692511"/>
                    <a:pt x="2096" y="692499"/>
                    <a:pt x="2147" y="692474"/>
                  </a:cubicBezTo>
                  <a:lnTo>
                    <a:pt x="11144" y="688351"/>
                  </a:lnTo>
                  <a:lnTo>
                    <a:pt x="1475636" y="3873"/>
                  </a:lnTo>
                  <a:lnTo>
                    <a:pt x="1475636" y="0"/>
                  </a:lnTo>
                  <a:lnTo>
                    <a:pt x="9269" y="685102"/>
                  </a:lnTo>
                  <a:lnTo>
                    <a:pt x="1023" y="688975"/>
                  </a:lnTo>
                  <a:cubicBezTo>
                    <a:pt x="142" y="689462"/>
                    <a:pt x="-233" y="690537"/>
                    <a:pt x="148" y="6914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BF7362F6-EA77-4E79-9345-8F1B7F285344}"/>
                </a:ext>
              </a:extLst>
            </p:cNvPr>
            <p:cNvSpPr/>
            <p:nvPr/>
          </p:nvSpPr>
          <p:spPr>
            <a:xfrm>
              <a:off x="11356123" y="2955824"/>
              <a:ext cx="31585" cy="278642"/>
            </a:xfrm>
            <a:custGeom>
              <a:avLst/>
              <a:gdLst>
                <a:gd name="connsiteX0" fmla="*/ 9121 w 31585"/>
                <a:gd name="connsiteY0" fmla="*/ 267148 h 278642"/>
                <a:gd name="connsiteX1" fmla="*/ 17492 w 31585"/>
                <a:gd name="connsiteY1" fmla="*/ 278643 h 278642"/>
                <a:gd name="connsiteX2" fmla="*/ 31486 w 31585"/>
                <a:gd name="connsiteY2" fmla="*/ 22495 h 278642"/>
                <a:gd name="connsiteX3" fmla="*/ 31486 w 31585"/>
                <a:gd name="connsiteY3" fmla="*/ 17622 h 278642"/>
                <a:gd name="connsiteX4" fmla="*/ 31486 w 31585"/>
                <a:gd name="connsiteY4" fmla="*/ 11624 h 278642"/>
                <a:gd name="connsiteX5" fmla="*/ 23115 w 31585"/>
                <a:gd name="connsiteY5" fmla="*/ 4 h 278642"/>
                <a:gd name="connsiteX6" fmla="*/ 17742 w 31585"/>
                <a:gd name="connsiteY6" fmla="*/ 1878 h 278642"/>
                <a:gd name="connsiteX7" fmla="*/ 16368 w 31585"/>
                <a:gd name="connsiteY7" fmla="*/ 3128 h 278642"/>
                <a:gd name="connsiteX8" fmla="*/ 15243 w 31585"/>
                <a:gd name="connsiteY8" fmla="*/ 4752 h 278642"/>
                <a:gd name="connsiteX9" fmla="*/ 14369 w 31585"/>
                <a:gd name="connsiteY9" fmla="*/ 6502 h 278642"/>
                <a:gd name="connsiteX10" fmla="*/ 14369 w 31585"/>
                <a:gd name="connsiteY10" fmla="*/ 8626 h 278642"/>
                <a:gd name="connsiteX11" fmla="*/ 14369 w 31585"/>
                <a:gd name="connsiteY11" fmla="*/ 10125 h 278642"/>
                <a:gd name="connsiteX12" fmla="*/ 0 w 31585"/>
                <a:gd name="connsiteY12" fmla="*/ 273270 h 278642"/>
                <a:gd name="connsiteX13" fmla="*/ 0 w 31585"/>
                <a:gd name="connsiteY13" fmla="*/ 273270 h 278642"/>
                <a:gd name="connsiteX14" fmla="*/ 9121 w 31585"/>
                <a:gd name="connsiteY14" fmla="*/ 267148 h 278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585" h="278642">
                  <a:moveTo>
                    <a:pt x="9121" y="267148"/>
                  </a:moveTo>
                  <a:cubicBezTo>
                    <a:pt x="14519" y="268160"/>
                    <a:pt x="18179" y="273195"/>
                    <a:pt x="17492" y="278643"/>
                  </a:cubicBezTo>
                  <a:lnTo>
                    <a:pt x="31486" y="22495"/>
                  </a:lnTo>
                  <a:lnTo>
                    <a:pt x="31486" y="17622"/>
                  </a:lnTo>
                  <a:lnTo>
                    <a:pt x="31486" y="11624"/>
                  </a:lnTo>
                  <a:cubicBezTo>
                    <a:pt x="32248" y="6139"/>
                    <a:pt x="28563" y="1016"/>
                    <a:pt x="23115" y="4"/>
                  </a:cubicBezTo>
                  <a:cubicBezTo>
                    <a:pt x="21153" y="-58"/>
                    <a:pt x="19242" y="604"/>
                    <a:pt x="17742" y="1878"/>
                  </a:cubicBezTo>
                  <a:cubicBezTo>
                    <a:pt x="17230" y="2228"/>
                    <a:pt x="16768" y="2653"/>
                    <a:pt x="16368" y="3128"/>
                  </a:cubicBezTo>
                  <a:cubicBezTo>
                    <a:pt x="15918" y="3615"/>
                    <a:pt x="15543" y="4165"/>
                    <a:pt x="15243" y="4752"/>
                  </a:cubicBezTo>
                  <a:cubicBezTo>
                    <a:pt x="15243" y="5377"/>
                    <a:pt x="15243" y="5877"/>
                    <a:pt x="14369" y="6502"/>
                  </a:cubicBezTo>
                  <a:cubicBezTo>
                    <a:pt x="14294" y="7214"/>
                    <a:pt x="14294" y="7913"/>
                    <a:pt x="14369" y="8626"/>
                  </a:cubicBezTo>
                  <a:lnTo>
                    <a:pt x="14369" y="10125"/>
                  </a:lnTo>
                  <a:lnTo>
                    <a:pt x="0" y="273270"/>
                  </a:lnTo>
                  <a:lnTo>
                    <a:pt x="0" y="273270"/>
                  </a:lnTo>
                  <a:cubicBezTo>
                    <a:pt x="1262" y="269372"/>
                    <a:pt x="5035" y="266835"/>
                    <a:pt x="9121" y="26714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9" name="Freeform: Shape 1338">
              <a:extLst>
                <a:ext uri="{FF2B5EF4-FFF2-40B4-BE49-F238E27FC236}">
                  <a16:creationId xmlns:a16="http://schemas.microsoft.com/office/drawing/2014/main" id="{8D6B8207-8F25-4487-90C9-8A5E206338FB}"/>
                </a:ext>
              </a:extLst>
            </p:cNvPr>
            <p:cNvSpPr/>
            <p:nvPr/>
          </p:nvSpPr>
          <p:spPr>
            <a:xfrm>
              <a:off x="11372991" y="3240590"/>
              <a:ext cx="220529" cy="243777"/>
            </a:xfrm>
            <a:custGeom>
              <a:avLst/>
              <a:gdLst>
                <a:gd name="connsiteX0" fmla="*/ 220530 w 220529"/>
                <a:gd name="connsiteY0" fmla="*/ 242029 h 243777"/>
                <a:gd name="connsiteX1" fmla="*/ 250 w 220529"/>
                <a:gd name="connsiteY1" fmla="*/ 0 h 243777"/>
                <a:gd name="connsiteX2" fmla="*/ 0 w 220529"/>
                <a:gd name="connsiteY2" fmla="*/ 4998 h 243777"/>
                <a:gd name="connsiteX3" fmla="*/ 217406 w 220529"/>
                <a:gd name="connsiteY3" fmla="*/ 243778 h 243777"/>
                <a:gd name="connsiteX4" fmla="*/ 220530 w 220529"/>
                <a:gd name="connsiteY4" fmla="*/ 242029 h 24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529" h="243777">
                  <a:moveTo>
                    <a:pt x="220530" y="242029"/>
                  </a:moveTo>
                  <a:lnTo>
                    <a:pt x="250" y="0"/>
                  </a:lnTo>
                  <a:lnTo>
                    <a:pt x="0" y="4998"/>
                  </a:lnTo>
                  <a:lnTo>
                    <a:pt x="217406" y="243778"/>
                  </a:lnTo>
                  <a:lnTo>
                    <a:pt x="220530" y="24202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0" name="Freeform: Shape 1339">
              <a:extLst>
                <a:ext uri="{FF2B5EF4-FFF2-40B4-BE49-F238E27FC236}">
                  <a16:creationId xmlns:a16="http://schemas.microsoft.com/office/drawing/2014/main" id="{3D8D1D85-187E-47DC-BA88-B3A24B22B916}"/>
                </a:ext>
              </a:extLst>
            </p:cNvPr>
            <p:cNvSpPr/>
            <p:nvPr/>
          </p:nvSpPr>
          <p:spPr>
            <a:xfrm>
              <a:off x="7666093" y="5973875"/>
              <a:ext cx="298620" cy="182926"/>
            </a:xfrm>
            <a:custGeom>
              <a:avLst/>
              <a:gdLst>
                <a:gd name="connsiteX0" fmla="*/ 296122 w 298620"/>
                <a:gd name="connsiteY0" fmla="*/ 1374 h 182926"/>
                <a:gd name="connsiteX1" fmla="*/ 298621 w 298620"/>
                <a:gd name="connsiteY1" fmla="*/ 0 h 182926"/>
                <a:gd name="connsiteX2" fmla="*/ 297746 w 298620"/>
                <a:gd name="connsiteY2" fmla="*/ 0 h 182926"/>
                <a:gd name="connsiteX3" fmla="*/ 0 w 298620"/>
                <a:gd name="connsiteY3" fmla="*/ 167183 h 182926"/>
                <a:gd name="connsiteX4" fmla="*/ 0 w 298620"/>
                <a:gd name="connsiteY4" fmla="*/ 167183 h 182926"/>
                <a:gd name="connsiteX5" fmla="*/ 2749 w 298620"/>
                <a:gd name="connsiteY5" fmla="*/ 165934 h 182926"/>
                <a:gd name="connsiteX6" fmla="*/ 13032 w 298620"/>
                <a:gd name="connsiteY6" fmla="*/ 173718 h 182926"/>
                <a:gd name="connsiteX7" fmla="*/ 13119 w 298620"/>
                <a:gd name="connsiteY7" fmla="*/ 174680 h 182926"/>
                <a:gd name="connsiteX8" fmla="*/ 14369 w 298620"/>
                <a:gd name="connsiteY8" fmla="*/ 182927 h 182926"/>
                <a:gd name="connsiteX9" fmla="*/ 298496 w 298620"/>
                <a:gd name="connsiteY9" fmla="*/ 23615 h 182926"/>
                <a:gd name="connsiteX10" fmla="*/ 294123 w 298620"/>
                <a:gd name="connsiteY10" fmla="*/ 16618 h 182926"/>
                <a:gd name="connsiteX11" fmla="*/ 296122 w 298620"/>
                <a:gd name="connsiteY11" fmla="*/ 1374 h 18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8620" h="182926">
                  <a:moveTo>
                    <a:pt x="296122" y="1374"/>
                  </a:moveTo>
                  <a:cubicBezTo>
                    <a:pt x="296884" y="800"/>
                    <a:pt x="297721" y="337"/>
                    <a:pt x="298621" y="0"/>
                  </a:cubicBezTo>
                  <a:lnTo>
                    <a:pt x="297746" y="0"/>
                  </a:lnTo>
                  <a:lnTo>
                    <a:pt x="0" y="167183"/>
                  </a:lnTo>
                  <a:lnTo>
                    <a:pt x="0" y="167183"/>
                  </a:lnTo>
                  <a:cubicBezTo>
                    <a:pt x="800" y="166546"/>
                    <a:pt x="1737" y="166108"/>
                    <a:pt x="2749" y="165934"/>
                  </a:cubicBezTo>
                  <a:cubicBezTo>
                    <a:pt x="7734" y="165246"/>
                    <a:pt x="12345" y="168720"/>
                    <a:pt x="13032" y="173718"/>
                  </a:cubicBezTo>
                  <a:cubicBezTo>
                    <a:pt x="13082" y="174030"/>
                    <a:pt x="13107" y="174355"/>
                    <a:pt x="13119" y="174680"/>
                  </a:cubicBezTo>
                  <a:lnTo>
                    <a:pt x="14369" y="182927"/>
                  </a:lnTo>
                  <a:lnTo>
                    <a:pt x="298496" y="23615"/>
                  </a:lnTo>
                  <a:lnTo>
                    <a:pt x="294123" y="16618"/>
                  </a:lnTo>
                  <a:cubicBezTo>
                    <a:pt x="291212" y="11683"/>
                    <a:pt x="292036" y="5398"/>
                    <a:pt x="296122" y="13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9BF6DF08-78C1-492B-9E6F-45874306E1AE}"/>
                </a:ext>
              </a:extLst>
            </p:cNvPr>
            <p:cNvSpPr/>
            <p:nvPr/>
          </p:nvSpPr>
          <p:spPr>
            <a:xfrm>
              <a:off x="7681211" y="6166673"/>
              <a:ext cx="182671" cy="303504"/>
            </a:xfrm>
            <a:custGeom>
              <a:avLst/>
              <a:gdLst>
                <a:gd name="connsiteX0" fmla="*/ 181547 w 182671"/>
                <a:gd name="connsiteY0" fmla="*/ 300630 h 303504"/>
                <a:gd name="connsiteX1" fmla="*/ 182671 w 182671"/>
                <a:gd name="connsiteY1" fmla="*/ 299880 h 303504"/>
                <a:gd name="connsiteX2" fmla="*/ 0 w 182671"/>
                <a:gd name="connsiteY2" fmla="*/ 0 h 303504"/>
                <a:gd name="connsiteX3" fmla="*/ 1124 w 182671"/>
                <a:gd name="connsiteY3" fmla="*/ 8497 h 303504"/>
                <a:gd name="connsiteX4" fmla="*/ 180672 w 182671"/>
                <a:gd name="connsiteY4" fmla="*/ 303504 h 303504"/>
                <a:gd name="connsiteX5" fmla="*/ 180672 w 182671"/>
                <a:gd name="connsiteY5" fmla="*/ 303504 h 303504"/>
                <a:gd name="connsiteX6" fmla="*/ 180672 w 182671"/>
                <a:gd name="connsiteY6" fmla="*/ 303504 h 303504"/>
                <a:gd name="connsiteX7" fmla="*/ 180672 w 182671"/>
                <a:gd name="connsiteY7" fmla="*/ 302879 h 303504"/>
                <a:gd name="connsiteX8" fmla="*/ 181547 w 182671"/>
                <a:gd name="connsiteY8" fmla="*/ 300630 h 30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671" h="303504">
                  <a:moveTo>
                    <a:pt x="181547" y="300630"/>
                  </a:moveTo>
                  <a:lnTo>
                    <a:pt x="182671" y="299880"/>
                  </a:lnTo>
                  <a:lnTo>
                    <a:pt x="0" y="0"/>
                  </a:lnTo>
                  <a:lnTo>
                    <a:pt x="1124" y="8497"/>
                  </a:lnTo>
                  <a:lnTo>
                    <a:pt x="180672" y="303504"/>
                  </a:lnTo>
                  <a:lnTo>
                    <a:pt x="180672" y="303504"/>
                  </a:lnTo>
                  <a:lnTo>
                    <a:pt x="180672" y="303504"/>
                  </a:lnTo>
                  <a:cubicBezTo>
                    <a:pt x="180672" y="303504"/>
                    <a:pt x="180672" y="303504"/>
                    <a:pt x="180672" y="302879"/>
                  </a:cubicBezTo>
                  <a:cubicBezTo>
                    <a:pt x="180322" y="302017"/>
                    <a:pt x="180697" y="301030"/>
                    <a:pt x="181547" y="30063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2" name="Freeform: Shape 1341">
              <a:extLst>
                <a:ext uri="{FF2B5EF4-FFF2-40B4-BE49-F238E27FC236}">
                  <a16:creationId xmlns:a16="http://schemas.microsoft.com/office/drawing/2014/main" id="{BCF7FEE0-D934-4F0E-A52C-65B0CFDEABB2}"/>
                </a:ext>
              </a:extLst>
            </p:cNvPr>
            <p:cNvSpPr/>
            <p:nvPr/>
          </p:nvSpPr>
          <p:spPr>
            <a:xfrm>
              <a:off x="7959268" y="5973500"/>
              <a:ext cx="58047" cy="106082"/>
            </a:xfrm>
            <a:custGeom>
              <a:avLst/>
              <a:gdLst>
                <a:gd name="connsiteX0" fmla="*/ 52175 w 58047"/>
                <a:gd name="connsiteY0" fmla="*/ 63600 h 106082"/>
                <a:gd name="connsiteX1" fmla="*/ 52175 w 58047"/>
                <a:gd name="connsiteY1" fmla="*/ 62975 h 106082"/>
                <a:gd name="connsiteX2" fmla="*/ 52175 w 58047"/>
                <a:gd name="connsiteY2" fmla="*/ 62225 h 106082"/>
                <a:gd name="connsiteX3" fmla="*/ 15566 w 58047"/>
                <a:gd name="connsiteY3" fmla="*/ 3873 h 106082"/>
                <a:gd name="connsiteX4" fmla="*/ 15566 w 58047"/>
                <a:gd name="connsiteY4" fmla="*/ 3248 h 106082"/>
                <a:gd name="connsiteX5" fmla="*/ 14192 w 58047"/>
                <a:gd name="connsiteY5" fmla="*/ 1749 h 106082"/>
                <a:gd name="connsiteX6" fmla="*/ 12817 w 58047"/>
                <a:gd name="connsiteY6" fmla="*/ 750 h 106082"/>
                <a:gd name="connsiteX7" fmla="*/ 11193 w 58047"/>
                <a:gd name="connsiteY7" fmla="*/ 0 h 106082"/>
                <a:gd name="connsiteX8" fmla="*/ 9444 w 58047"/>
                <a:gd name="connsiteY8" fmla="*/ 0 h 106082"/>
                <a:gd name="connsiteX9" fmla="*/ 7819 w 58047"/>
                <a:gd name="connsiteY9" fmla="*/ 0 h 106082"/>
                <a:gd name="connsiteX10" fmla="*/ 6070 w 58047"/>
                <a:gd name="connsiteY10" fmla="*/ 0 h 106082"/>
                <a:gd name="connsiteX11" fmla="*/ 3571 w 58047"/>
                <a:gd name="connsiteY11" fmla="*/ 1374 h 106082"/>
                <a:gd name="connsiteX12" fmla="*/ 1822 w 58047"/>
                <a:gd name="connsiteY12" fmla="*/ 16618 h 106082"/>
                <a:gd name="connsiteX13" fmla="*/ 6195 w 58047"/>
                <a:gd name="connsiteY13" fmla="*/ 23615 h 106082"/>
                <a:gd name="connsiteX14" fmla="*/ 58048 w 58047"/>
                <a:gd name="connsiteY14" fmla="*/ 106083 h 106082"/>
                <a:gd name="connsiteX15" fmla="*/ 58048 w 58047"/>
                <a:gd name="connsiteY15" fmla="*/ 103334 h 10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047" h="106082">
                  <a:moveTo>
                    <a:pt x="52175" y="63600"/>
                  </a:moveTo>
                  <a:cubicBezTo>
                    <a:pt x="52175" y="63600"/>
                    <a:pt x="52175" y="63600"/>
                    <a:pt x="52175" y="62975"/>
                  </a:cubicBezTo>
                  <a:cubicBezTo>
                    <a:pt x="52113" y="62725"/>
                    <a:pt x="52113" y="62475"/>
                    <a:pt x="52175" y="62225"/>
                  </a:cubicBezTo>
                  <a:lnTo>
                    <a:pt x="15566" y="3873"/>
                  </a:lnTo>
                  <a:cubicBezTo>
                    <a:pt x="15566" y="3873"/>
                    <a:pt x="15566" y="3873"/>
                    <a:pt x="15566" y="3248"/>
                  </a:cubicBezTo>
                  <a:lnTo>
                    <a:pt x="14192" y="1749"/>
                  </a:lnTo>
                  <a:lnTo>
                    <a:pt x="12817" y="750"/>
                  </a:lnTo>
                  <a:lnTo>
                    <a:pt x="11193" y="0"/>
                  </a:lnTo>
                  <a:lnTo>
                    <a:pt x="9444" y="0"/>
                  </a:lnTo>
                  <a:lnTo>
                    <a:pt x="7819" y="0"/>
                  </a:lnTo>
                  <a:lnTo>
                    <a:pt x="6070" y="0"/>
                  </a:lnTo>
                  <a:cubicBezTo>
                    <a:pt x="5171" y="337"/>
                    <a:pt x="4333" y="800"/>
                    <a:pt x="3571" y="1374"/>
                  </a:cubicBezTo>
                  <a:cubicBezTo>
                    <a:pt x="-427" y="5460"/>
                    <a:pt x="-1152" y="11733"/>
                    <a:pt x="1822" y="16618"/>
                  </a:cubicBezTo>
                  <a:lnTo>
                    <a:pt x="6195" y="23615"/>
                  </a:lnTo>
                  <a:lnTo>
                    <a:pt x="58048" y="106083"/>
                  </a:lnTo>
                  <a:lnTo>
                    <a:pt x="58048" y="10333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3" name="Freeform: Shape 1342">
              <a:extLst>
                <a:ext uri="{FF2B5EF4-FFF2-40B4-BE49-F238E27FC236}">
                  <a16:creationId xmlns:a16="http://schemas.microsoft.com/office/drawing/2014/main" id="{B087FAB0-9E85-4899-BCB2-873AFE14254B}"/>
                </a:ext>
              </a:extLst>
            </p:cNvPr>
            <p:cNvSpPr/>
            <p:nvPr/>
          </p:nvSpPr>
          <p:spPr>
            <a:xfrm>
              <a:off x="8628302" y="4314286"/>
              <a:ext cx="334480" cy="470062"/>
            </a:xfrm>
            <a:custGeom>
              <a:avLst/>
              <a:gdLst>
                <a:gd name="connsiteX0" fmla="*/ 283628 w 334480"/>
                <a:gd name="connsiteY0" fmla="*/ 393093 h 470062"/>
                <a:gd name="connsiteX1" fmla="*/ 3249 w 334480"/>
                <a:gd name="connsiteY1" fmla="*/ 1874 h 470062"/>
                <a:gd name="connsiteX2" fmla="*/ 1874 w 334480"/>
                <a:gd name="connsiteY2" fmla="*/ 0 h 470062"/>
                <a:gd name="connsiteX3" fmla="*/ 1874 w 334480"/>
                <a:gd name="connsiteY3" fmla="*/ 0 h 470062"/>
                <a:gd name="connsiteX4" fmla="*/ 1874 w 334480"/>
                <a:gd name="connsiteY4" fmla="*/ 625 h 470062"/>
                <a:gd name="connsiteX5" fmla="*/ 1000 w 334480"/>
                <a:gd name="connsiteY5" fmla="*/ 3249 h 470062"/>
                <a:gd name="connsiteX6" fmla="*/ 0 w 334480"/>
                <a:gd name="connsiteY6" fmla="*/ 3249 h 470062"/>
                <a:gd name="connsiteX7" fmla="*/ 278880 w 334480"/>
                <a:gd name="connsiteY7" fmla="*/ 392593 h 470062"/>
                <a:gd name="connsiteX8" fmla="*/ 334481 w 334480"/>
                <a:gd name="connsiteY8" fmla="*/ 470063 h 470062"/>
                <a:gd name="connsiteX9" fmla="*/ 334481 w 334480"/>
                <a:gd name="connsiteY9" fmla="*/ 463565 h 470062"/>
                <a:gd name="connsiteX10" fmla="*/ 283877 w 334480"/>
                <a:gd name="connsiteY10" fmla="*/ 392968 h 47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480" h="470062">
                  <a:moveTo>
                    <a:pt x="283628" y="393093"/>
                  </a:moveTo>
                  <a:lnTo>
                    <a:pt x="3249" y="1874"/>
                  </a:lnTo>
                  <a:lnTo>
                    <a:pt x="1874" y="0"/>
                  </a:lnTo>
                  <a:cubicBezTo>
                    <a:pt x="1874" y="0"/>
                    <a:pt x="1874" y="0"/>
                    <a:pt x="1874" y="0"/>
                  </a:cubicBezTo>
                  <a:cubicBezTo>
                    <a:pt x="1924" y="200"/>
                    <a:pt x="1924" y="425"/>
                    <a:pt x="1874" y="625"/>
                  </a:cubicBezTo>
                  <a:cubicBezTo>
                    <a:pt x="2274" y="1599"/>
                    <a:pt x="1899" y="2712"/>
                    <a:pt x="1000" y="3249"/>
                  </a:cubicBezTo>
                  <a:lnTo>
                    <a:pt x="0" y="3249"/>
                  </a:lnTo>
                  <a:lnTo>
                    <a:pt x="278880" y="392593"/>
                  </a:lnTo>
                  <a:lnTo>
                    <a:pt x="334481" y="470063"/>
                  </a:lnTo>
                  <a:lnTo>
                    <a:pt x="334481" y="463565"/>
                  </a:lnTo>
                  <a:lnTo>
                    <a:pt x="283877" y="39296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4" name="Freeform: Shape 1343">
              <a:extLst>
                <a:ext uri="{FF2B5EF4-FFF2-40B4-BE49-F238E27FC236}">
                  <a16:creationId xmlns:a16="http://schemas.microsoft.com/office/drawing/2014/main" id="{BDE3402B-81ED-41A1-9998-AF575EAA0ED7}"/>
                </a:ext>
              </a:extLst>
            </p:cNvPr>
            <p:cNvSpPr/>
            <p:nvPr/>
          </p:nvSpPr>
          <p:spPr>
            <a:xfrm>
              <a:off x="8387906" y="4314911"/>
              <a:ext cx="242679" cy="130198"/>
            </a:xfrm>
            <a:custGeom>
              <a:avLst/>
              <a:gdLst>
                <a:gd name="connsiteX0" fmla="*/ 240646 w 242679"/>
                <a:gd name="connsiteY0" fmla="*/ 3249 h 130198"/>
                <a:gd name="connsiteX1" fmla="*/ 241646 w 242679"/>
                <a:gd name="connsiteY1" fmla="*/ 3249 h 130198"/>
                <a:gd name="connsiteX2" fmla="*/ 242520 w 242679"/>
                <a:gd name="connsiteY2" fmla="*/ 625 h 130198"/>
                <a:gd name="connsiteX3" fmla="*/ 242520 w 242679"/>
                <a:gd name="connsiteY3" fmla="*/ 0 h 130198"/>
                <a:gd name="connsiteX4" fmla="*/ 242520 w 242679"/>
                <a:gd name="connsiteY4" fmla="*/ 0 h 130198"/>
                <a:gd name="connsiteX5" fmla="*/ 241521 w 242679"/>
                <a:gd name="connsiteY5" fmla="*/ 0 h 130198"/>
                <a:gd name="connsiteX6" fmla="*/ 0 w 242679"/>
                <a:gd name="connsiteY6" fmla="*/ 127200 h 130198"/>
                <a:gd name="connsiteX7" fmla="*/ 2249 w 242679"/>
                <a:gd name="connsiteY7" fmla="*/ 130198 h 13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679" h="130198">
                  <a:moveTo>
                    <a:pt x="240646" y="3249"/>
                  </a:moveTo>
                  <a:lnTo>
                    <a:pt x="241646" y="3249"/>
                  </a:lnTo>
                  <a:cubicBezTo>
                    <a:pt x="242545" y="2712"/>
                    <a:pt x="242920" y="1600"/>
                    <a:pt x="242520" y="625"/>
                  </a:cubicBezTo>
                  <a:cubicBezTo>
                    <a:pt x="242570" y="425"/>
                    <a:pt x="242570" y="212"/>
                    <a:pt x="242520" y="0"/>
                  </a:cubicBezTo>
                  <a:lnTo>
                    <a:pt x="242520" y="0"/>
                  </a:lnTo>
                  <a:lnTo>
                    <a:pt x="241521" y="0"/>
                  </a:lnTo>
                  <a:lnTo>
                    <a:pt x="0" y="127200"/>
                  </a:lnTo>
                  <a:lnTo>
                    <a:pt x="2249" y="13019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5" name="Freeform: Shape 1344">
              <a:extLst>
                <a:ext uri="{FF2B5EF4-FFF2-40B4-BE49-F238E27FC236}">
                  <a16:creationId xmlns:a16="http://schemas.microsoft.com/office/drawing/2014/main" id="{6D857453-1DC3-431B-AAA6-F2697A363886}"/>
                </a:ext>
              </a:extLst>
            </p:cNvPr>
            <p:cNvSpPr/>
            <p:nvPr/>
          </p:nvSpPr>
          <p:spPr>
            <a:xfrm>
              <a:off x="11616386" y="3202980"/>
              <a:ext cx="38608" cy="22365"/>
            </a:xfrm>
            <a:custGeom>
              <a:avLst/>
              <a:gdLst>
                <a:gd name="connsiteX0" fmla="*/ 0 w 38608"/>
                <a:gd name="connsiteY0" fmla="*/ 19117 h 22365"/>
                <a:gd name="connsiteX1" fmla="*/ 0 w 38608"/>
                <a:gd name="connsiteY1" fmla="*/ 19117 h 22365"/>
                <a:gd name="connsiteX2" fmla="*/ 1000 w 38608"/>
                <a:gd name="connsiteY2" fmla="*/ 19117 h 22365"/>
                <a:gd name="connsiteX3" fmla="*/ 2374 w 38608"/>
                <a:gd name="connsiteY3" fmla="*/ 21241 h 22365"/>
                <a:gd name="connsiteX4" fmla="*/ 2374 w 38608"/>
                <a:gd name="connsiteY4" fmla="*/ 22366 h 22365"/>
                <a:gd name="connsiteX5" fmla="*/ 38608 w 38608"/>
                <a:gd name="connsiteY5" fmla="*/ 2874 h 22365"/>
                <a:gd name="connsiteX6" fmla="*/ 35985 w 38608"/>
                <a:gd name="connsiteY6" fmla="*/ 0 h 22365"/>
                <a:gd name="connsiteX7" fmla="*/ 1124 w 38608"/>
                <a:gd name="connsiteY7" fmla="*/ 18867 h 2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608" h="22365">
                  <a:moveTo>
                    <a:pt x="0" y="19117"/>
                  </a:moveTo>
                  <a:lnTo>
                    <a:pt x="0" y="19117"/>
                  </a:lnTo>
                  <a:cubicBezTo>
                    <a:pt x="325" y="19042"/>
                    <a:pt x="675" y="19042"/>
                    <a:pt x="1000" y="19117"/>
                  </a:cubicBezTo>
                  <a:cubicBezTo>
                    <a:pt x="1937" y="19367"/>
                    <a:pt x="2536" y="20279"/>
                    <a:pt x="2374" y="21241"/>
                  </a:cubicBezTo>
                  <a:lnTo>
                    <a:pt x="2374" y="22366"/>
                  </a:lnTo>
                  <a:lnTo>
                    <a:pt x="38608" y="2874"/>
                  </a:lnTo>
                  <a:lnTo>
                    <a:pt x="35985" y="0"/>
                  </a:lnTo>
                  <a:lnTo>
                    <a:pt x="1124" y="1886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6" name="Freeform: Shape 1345">
              <a:extLst>
                <a:ext uri="{FF2B5EF4-FFF2-40B4-BE49-F238E27FC236}">
                  <a16:creationId xmlns:a16="http://schemas.microsoft.com/office/drawing/2014/main" id="{E166EB0E-30EC-4CA3-B5D8-600A25665B09}"/>
                </a:ext>
              </a:extLst>
            </p:cNvPr>
            <p:cNvSpPr/>
            <p:nvPr/>
          </p:nvSpPr>
          <p:spPr>
            <a:xfrm>
              <a:off x="11213435" y="3702905"/>
              <a:ext cx="153058" cy="175679"/>
            </a:xfrm>
            <a:custGeom>
              <a:avLst/>
              <a:gdLst>
                <a:gd name="connsiteX0" fmla="*/ 149935 w 153058"/>
                <a:gd name="connsiteY0" fmla="*/ 175680 h 175679"/>
                <a:gd name="connsiteX1" fmla="*/ 153059 w 153058"/>
                <a:gd name="connsiteY1" fmla="*/ 173930 h 175679"/>
                <a:gd name="connsiteX2" fmla="*/ 250 w 153058"/>
                <a:gd name="connsiteY2" fmla="*/ 0 h 175679"/>
                <a:gd name="connsiteX3" fmla="*/ 125 w 153058"/>
                <a:gd name="connsiteY3" fmla="*/ 874 h 175679"/>
                <a:gd name="connsiteX4" fmla="*/ 0 w 153058"/>
                <a:gd name="connsiteY4" fmla="*/ 4998 h 175679"/>
                <a:gd name="connsiteX5" fmla="*/ 149935 w 153058"/>
                <a:gd name="connsiteY5" fmla="*/ 175680 h 17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058" h="175679">
                  <a:moveTo>
                    <a:pt x="149935" y="175680"/>
                  </a:moveTo>
                  <a:lnTo>
                    <a:pt x="153059" y="173930"/>
                  </a:lnTo>
                  <a:lnTo>
                    <a:pt x="250" y="0"/>
                  </a:lnTo>
                  <a:lnTo>
                    <a:pt x="125" y="874"/>
                  </a:lnTo>
                  <a:lnTo>
                    <a:pt x="0" y="4998"/>
                  </a:lnTo>
                  <a:lnTo>
                    <a:pt x="149935" y="17568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7" name="Freeform: Shape 1346">
              <a:extLst>
                <a:ext uri="{FF2B5EF4-FFF2-40B4-BE49-F238E27FC236}">
                  <a16:creationId xmlns:a16="http://schemas.microsoft.com/office/drawing/2014/main" id="{5905C2CF-E4A8-4489-8161-FBDAA698BDD7}"/>
                </a:ext>
              </a:extLst>
            </p:cNvPr>
            <p:cNvSpPr/>
            <p:nvPr/>
          </p:nvSpPr>
          <p:spPr>
            <a:xfrm>
              <a:off x="11394482" y="4311163"/>
              <a:ext cx="8496" cy="14494"/>
            </a:xfrm>
            <a:custGeom>
              <a:avLst/>
              <a:gdLst>
                <a:gd name="connsiteX0" fmla="*/ 0 w 8496"/>
                <a:gd name="connsiteY0" fmla="*/ 4998 h 14494"/>
                <a:gd name="connsiteX1" fmla="*/ 8121 w 8496"/>
                <a:gd name="connsiteY1" fmla="*/ 14494 h 14494"/>
                <a:gd name="connsiteX2" fmla="*/ 8246 w 8496"/>
                <a:gd name="connsiteY2" fmla="*/ 13745 h 14494"/>
                <a:gd name="connsiteX3" fmla="*/ 8246 w 8496"/>
                <a:gd name="connsiteY3" fmla="*/ 13745 h 14494"/>
                <a:gd name="connsiteX4" fmla="*/ 8246 w 8496"/>
                <a:gd name="connsiteY4" fmla="*/ 13620 h 14494"/>
                <a:gd name="connsiteX5" fmla="*/ 8496 w 8496"/>
                <a:gd name="connsiteY5" fmla="*/ 9496 h 14494"/>
                <a:gd name="connsiteX6" fmla="*/ 375 w 8496"/>
                <a:gd name="connsiteY6" fmla="*/ 0 h 14494"/>
                <a:gd name="connsiteX7" fmla="*/ 0 w 8496"/>
                <a:gd name="connsiteY7" fmla="*/ 4998 h 1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96" h="14494">
                  <a:moveTo>
                    <a:pt x="0" y="4998"/>
                  </a:moveTo>
                  <a:lnTo>
                    <a:pt x="8121" y="14494"/>
                  </a:lnTo>
                  <a:lnTo>
                    <a:pt x="8246" y="13745"/>
                  </a:lnTo>
                  <a:lnTo>
                    <a:pt x="8246" y="13745"/>
                  </a:lnTo>
                  <a:lnTo>
                    <a:pt x="8246" y="13620"/>
                  </a:lnTo>
                  <a:lnTo>
                    <a:pt x="8496" y="9496"/>
                  </a:lnTo>
                  <a:lnTo>
                    <a:pt x="375" y="0"/>
                  </a:lnTo>
                  <a:lnTo>
                    <a:pt x="0" y="499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8" name="Freeform: Shape 1347">
              <a:extLst>
                <a:ext uri="{FF2B5EF4-FFF2-40B4-BE49-F238E27FC236}">
                  <a16:creationId xmlns:a16="http://schemas.microsoft.com/office/drawing/2014/main" id="{76360E5A-F07B-41A9-942E-6C8E966EC31C}"/>
                </a:ext>
              </a:extLst>
            </p:cNvPr>
            <p:cNvSpPr/>
            <p:nvPr/>
          </p:nvSpPr>
          <p:spPr>
            <a:xfrm>
              <a:off x="12022710" y="3173241"/>
              <a:ext cx="153058" cy="86715"/>
            </a:xfrm>
            <a:custGeom>
              <a:avLst/>
              <a:gdLst>
                <a:gd name="connsiteX0" fmla="*/ 152684 w 153058"/>
                <a:gd name="connsiteY0" fmla="*/ 4373 h 86715"/>
                <a:gd name="connsiteX1" fmla="*/ 153059 w 153058"/>
                <a:gd name="connsiteY1" fmla="*/ 0 h 86715"/>
                <a:gd name="connsiteX2" fmla="*/ 0 w 153058"/>
                <a:gd name="connsiteY2" fmla="*/ 83967 h 86715"/>
                <a:gd name="connsiteX3" fmla="*/ 2624 w 153058"/>
                <a:gd name="connsiteY3" fmla="*/ 86715 h 86715"/>
                <a:gd name="connsiteX4" fmla="*/ 152684 w 153058"/>
                <a:gd name="connsiteY4" fmla="*/ 4373 h 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058" h="86715">
                  <a:moveTo>
                    <a:pt x="152684" y="4373"/>
                  </a:moveTo>
                  <a:lnTo>
                    <a:pt x="153059" y="0"/>
                  </a:lnTo>
                  <a:lnTo>
                    <a:pt x="0" y="83967"/>
                  </a:lnTo>
                  <a:lnTo>
                    <a:pt x="2624" y="86715"/>
                  </a:lnTo>
                  <a:lnTo>
                    <a:pt x="152684" y="437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9" name="Freeform: Shape 1348">
              <a:extLst>
                <a:ext uri="{FF2B5EF4-FFF2-40B4-BE49-F238E27FC236}">
                  <a16:creationId xmlns:a16="http://schemas.microsoft.com/office/drawing/2014/main" id="{2F348D2D-C7E9-46F8-9795-73BCF3533455}"/>
                </a:ext>
              </a:extLst>
            </p:cNvPr>
            <p:cNvSpPr/>
            <p:nvPr/>
          </p:nvSpPr>
          <p:spPr>
            <a:xfrm>
              <a:off x="11644499" y="3464250"/>
              <a:ext cx="216906" cy="238904"/>
            </a:xfrm>
            <a:custGeom>
              <a:avLst/>
              <a:gdLst>
                <a:gd name="connsiteX0" fmla="*/ 1000 w 216906"/>
                <a:gd name="connsiteY0" fmla="*/ 2999 h 238904"/>
                <a:gd name="connsiteX1" fmla="*/ 1000 w 216906"/>
                <a:gd name="connsiteY1" fmla="*/ 2999 h 238904"/>
                <a:gd name="connsiteX2" fmla="*/ 1000 w 216906"/>
                <a:gd name="connsiteY2" fmla="*/ 2999 h 238904"/>
                <a:gd name="connsiteX3" fmla="*/ 1000 w 216906"/>
                <a:gd name="connsiteY3" fmla="*/ 2999 h 238904"/>
                <a:gd name="connsiteX4" fmla="*/ 0 w 216906"/>
                <a:gd name="connsiteY4" fmla="*/ 2999 h 238904"/>
                <a:gd name="connsiteX5" fmla="*/ 215657 w 216906"/>
                <a:gd name="connsiteY5" fmla="*/ 238905 h 238904"/>
                <a:gd name="connsiteX6" fmla="*/ 216906 w 216906"/>
                <a:gd name="connsiteY6" fmla="*/ 238155 h 238904"/>
                <a:gd name="connsiteX7" fmla="*/ 216906 w 216906"/>
                <a:gd name="connsiteY7" fmla="*/ 235406 h 238904"/>
                <a:gd name="connsiteX8" fmla="*/ 1749 w 216906"/>
                <a:gd name="connsiteY8" fmla="*/ 0 h 238904"/>
                <a:gd name="connsiteX9" fmla="*/ 1749 w 216906"/>
                <a:gd name="connsiteY9" fmla="*/ 875 h 238904"/>
                <a:gd name="connsiteX10" fmla="*/ 1000 w 216906"/>
                <a:gd name="connsiteY10" fmla="*/ 2999 h 238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906" h="238904">
                  <a:moveTo>
                    <a:pt x="1000" y="2999"/>
                  </a:moveTo>
                  <a:cubicBezTo>
                    <a:pt x="1000" y="2999"/>
                    <a:pt x="1000" y="2999"/>
                    <a:pt x="1000" y="2999"/>
                  </a:cubicBezTo>
                  <a:lnTo>
                    <a:pt x="1000" y="2999"/>
                  </a:lnTo>
                  <a:lnTo>
                    <a:pt x="1000" y="2999"/>
                  </a:lnTo>
                  <a:lnTo>
                    <a:pt x="0" y="2999"/>
                  </a:lnTo>
                  <a:lnTo>
                    <a:pt x="215657" y="238905"/>
                  </a:lnTo>
                  <a:lnTo>
                    <a:pt x="216906" y="238155"/>
                  </a:lnTo>
                  <a:lnTo>
                    <a:pt x="216906" y="235406"/>
                  </a:lnTo>
                  <a:lnTo>
                    <a:pt x="1749" y="0"/>
                  </a:lnTo>
                  <a:lnTo>
                    <a:pt x="1749" y="875"/>
                  </a:lnTo>
                  <a:cubicBezTo>
                    <a:pt x="1749" y="875"/>
                    <a:pt x="1000" y="2874"/>
                    <a:pt x="1000" y="29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0" name="Freeform: Shape 1349">
              <a:extLst>
                <a:ext uri="{FF2B5EF4-FFF2-40B4-BE49-F238E27FC236}">
                  <a16:creationId xmlns:a16="http://schemas.microsoft.com/office/drawing/2014/main" id="{1A382CCF-BD8E-4B5B-B8B7-10550092D73D}"/>
                </a:ext>
              </a:extLst>
            </p:cNvPr>
            <p:cNvSpPr/>
            <p:nvPr/>
          </p:nvSpPr>
          <p:spPr>
            <a:xfrm>
              <a:off x="11606265" y="3466000"/>
              <a:ext cx="38483" cy="22865"/>
            </a:xfrm>
            <a:custGeom>
              <a:avLst/>
              <a:gdLst>
                <a:gd name="connsiteX0" fmla="*/ 1499 w 38483"/>
                <a:gd name="connsiteY0" fmla="*/ 22866 h 22865"/>
                <a:gd name="connsiteX1" fmla="*/ 37484 w 38483"/>
                <a:gd name="connsiteY1" fmla="*/ 3124 h 22865"/>
                <a:gd name="connsiteX2" fmla="*/ 38484 w 38483"/>
                <a:gd name="connsiteY2" fmla="*/ 3124 h 22865"/>
                <a:gd name="connsiteX3" fmla="*/ 38484 w 38483"/>
                <a:gd name="connsiteY3" fmla="*/ 3124 h 22865"/>
                <a:gd name="connsiteX4" fmla="*/ 37484 w 38483"/>
                <a:gd name="connsiteY4" fmla="*/ 3124 h 22865"/>
                <a:gd name="connsiteX5" fmla="*/ 36072 w 38483"/>
                <a:gd name="connsiteY5" fmla="*/ 1312 h 22865"/>
                <a:gd name="connsiteX6" fmla="*/ 36110 w 38483"/>
                <a:gd name="connsiteY6" fmla="*/ 1125 h 22865"/>
                <a:gd name="connsiteX7" fmla="*/ 36110 w 38483"/>
                <a:gd name="connsiteY7" fmla="*/ 0 h 22865"/>
                <a:gd name="connsiteX8" fmla="*/ 0 w 38483"/>
                <a:gd name="connsiteY8" fmla="*/ 19742 h 22865"/>
                <a:gd name="connsiteX9" fmla="*/ 1000 w 38483"/>
                <a:gd name="connsiteY9" fmla="*/ 21366 h 22865"/>
                <a:gd name="connsiteX10" fmla="*/ 1499 w 38483"/>
                <a:gd name="connsiteY10" fmla="*/ 22866 h 22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3" h="22865">
                  <a:moveTo>
                    <a:pt x="1499" y="22866"/>
                  </a:moveTo>
                  <a:lnTo>
                    <a:pt x="37484" y="3124"/>
                  </a:lnTo>
                  <a:lnTo>
                    <a:pt x="38484" y="3124"/>
                  </a:lnTo>
                  <a:lnTo>
                    <a:pt x="38484" y="3124"/>
                  </a:lnTo>
                  <a:cubicBezTo>
                    <a:pt x="38159" y="3249"/>
                    <a:pt x="37809" y="3249"/>
                    <a:pt x="37484" y="3124"/>
                  </a:cubicBezTo>
                  <a:cubicBezTo>
                    <a:pt x="36597" y="3011"/>
                    <a:pt x="35960" y="2199"/>
                    <a:pt x="36072" y="1312"/>
                  </a:cubicBezTo>
                  <a:cubicBezTo>
                    <a:pt x="36084" y="1249"/>
                    <a:pt x="36097" y="1187"/>
                    <a:pt x="36110" y="1125"/>
                  </a:cubicBezTo>
                  <a:lnTo>
                    <a:pt x="36110" y="0"/>
                  </a:lnTo>
                  <a:lnTo>
                    <a:pt x="0" y="19742"/>
                  </a:lnTo>
                  <a:cubicBezTo>
                    <a:pt x="400" y="20242"/>
                    <a:pt x="737" y="20779"/>
                    <a:pt x="1000" y="21366"/>
                  </a:cubicBezTo>
                  <a:cubicBezTo>
                    <a:pt x="1200" y="21854"/>
                    <a:pt x="1375" y="22354"/>
                    <a:pt x="1499" y="2286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1" name="Freeform: Shape 1350">
              <a:extLst>
                <a:ext uri="{FF2B5EF4-FFF2-40B4-BE49-F238E27FC236}">
                  <a16:creationId xmlns:a16="http://schemas.microsoft.com/office/drawing/2014/main" id="{99520873-23AE-4CC0-8861-4314B0450856}"/>
                </a:ext>
              </a:extLst>
            </p:cNvPr>
            <p:cNvSpPr/>
            <p:nvPr/>
          </p:nvSpPr>
          <p:spPr>
            <a:xfrm>
              <a:off x="11633378" y="3922318"/>
              <a:ext cx="35110" cy="241403"/>
            </a:xfrm>
            <a:custGeom>
              <a:avLst/>
              <a:gdLst>
                <a:gd name="connsiteX0" fmla="*/ 34736 w 35110"/>
                <a:gd name="connsiteY0" fmla="*/ 0 h 241403"/>
                <a:gd name="connsiteX1" fmla="*/ 32362 w 35110"/>
                <a:gd name="connsiteY1" fmla="*/ 7122 h 241403"/>
                <a:gd name="connsiteX2" fmla="*/ 21329 w 35110"/>
                <a:gd name="connsiteY2" fmla="*/ 8584 h 241403"/>
                <a:gd name="connsiteX3" fmla="*/ 19867 w 35110"/>
                <a:gd name="connsiteY3" fmla="*/ 7122 h 241403"/>
                <a:gd name="connsiteX4" fmla="*/ 16619 w 35110"/>
                <a:gd name="connsiteY4" fmla="*/ 3499 h 241403"/>
                <a:gd name="connsiteX5" fmla="*/ 16619 w 35110"/>
                <a:gd name="connsiteY5" fmla="*/ 6747 h 241403"/>
                <a:gd name="connsiteX6" fmla="*/ 1 w 35110"/>
                <a:gd name="connsiteY6" fmla="*/ 239529 h 241403"/>
                <a:gd name="connsiteX7" fmla="*/ 9622 w 35110"/>
                <a:gd name="connsiteY7" fmla="*/ 229658 h 241403"/>
                <a:gd name="connsiteX8" fmla="*/ 9747 w 35110"/>
                <a:gd name="connsiteY8" fmla="*/ 229658 h 241403"/>
                <a:gd name="connsiteX9" fmla="*/ 17993 w 35110"/>
                <a:gd name="connsiteY9" fmla="*/ 241404 h 241403"/>
                <a:gd name="connsiteX10" fmla="*/ 35111 w 35110"/>
                <a:gd name="connsiteY10" fmla="*/ 125 h 24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110" h="241403">
                  <a:moveTo>
                    <a:pt x="34736" y="0"/>
                  </a:moveTo>
                  <a:cubicBezTo>
                    <a:pt x="34699" y="2561"/>
                    <a:pt x="33861" y="5048"/>
                    <a:pt x="32362" y="7122"/>
                  </a:cubicBezTo>
                  <a:cubicBezTo>
                    <a:pt x="29713" y="10571"/>
                    <a:pt x="24778" y="11220"/>
                    <a:pt x="21329" y="8584"/>
                  </a:cubicBezTo>
                  <a:cubicBezTo>
                    <a:pt x="20779" y="8159"/>
                    <a:pt x="20292" y="7672"/>
                    <a:pt x="19867" y="7122"/>
                  </a:cubicBezTo>
                  <a:lnTo>
                    <a:pt x="16619" y="3499"/>
                  </a:lnTo>
                  <a:lnTo>
                    <a:pt x="16619" y="6747"/>
                  </a:lnTo>
                  <a:lnTo>
                    <a:pt x="1" y="239529"/>
                  </a:lnTo>
                  <a:cubicBezTo>
                    <a:pt x="-74" y="234144"/>
                    <a:pt x="4237" y="229733"/>
                    <a:pt x="9622" y="229658"/>
                  </a:cubicBezTo>
                  <a:cubicBezTo>
                    <a:pt x="9659" y="229658"/>
                    <a:pt x="9709" y="229658"/>
                    <a:pt x="9747" y="229658"/>
                  </a:cubicBezTo>
                  <a:cubicBezTo>
                    <a:pt x="15119" y="230846"/>
                    <a:pt x="18706" y="235943"/>
                    <a:pt x="17993" y="241404"/>
                  </a:cubicBezTo>
                  <a:lnTo>
                    <a:pt x="35111" y="1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2" name="Freeform: Shape 1351">
              <a:extLst>
                <a:ext uri="{FF2B5EF4-FFF2-40B4-BE49-F238E27FC236}">
                  <a16:creationId xmlns:a16="http://schemas.microsoft.com/office/drawing/2014/main" id="{A94E57B5-B35E-47B9-ACB2-4A005F33431E}"/>
                </a:ext>
              </a:extLst>
            </p:cNvPr>
            <p:cNvSpPr/>
            <p:nvPr/>
          </p:nvSpPr>
          <p:spPr>
            <a:xfrm>
              <a:off x="11407101" y="4055765"/>
              <a:ext cx="14962" cy="208541"/>
            </a:xfrm>
            <a:custGeom>
              <a:avLst/>
              <a:gdLst>
                <a:gd name="connsiteX0" fmla="*/ 14869 w 14962"/>
                <a:gd name="connsiteY0" fmla="*/ 0 h 208541"/>
                <a:gd name="connsiteX1" fmla="*/ 14869 w 14962"/>
                <a:gd name="connsiteY1" fmla="*/ 1374 h 208541"/>
                <a:gd name="connsiteX2" fmla="*/ 12770 w 14962"/>
                <a:gd name="connsiteY2" fmla="*/ 1649 h 208541"/>
                <a:gd name="connsiteX3" fmla="*/ 12495 w 14962"/>
                <a:gd name="connsiteY3" fmla="*/ 1374 h 208541"/>
                <a:gd name="connsiteX4" fmla="*/ 12495 w 14962"/>
                <a:gd name="connsiteY4" fmla="*/ 1374 h 208541"/>
                <a:gd name="connsiteX5" fmla="*/ 0 w 14962"/>
                <a:gd name="connsiteY5" fmla="*/ 204294 h 208541"/>
                <a:gd name="connsiteX6" fmla="*/ 2374 w 14962"/>
                <a:gd name="connsiteY6" fmla="*/ 207167 h 208541"/>
                <a:gd name="connsiteX7" fmla="*/ 2374 w 14962"/>
                <a:gd name="connsiteY7" fmla="*/ 207167 h 208541"/>
                <a:gd name="connsiteX8" fmla="*/ 2374 w 14962"/>
                <a:gd name="connsiteY8" fmla="*/ 207792 h 208541"/>
                <a:gd name="connsiteX9" fmla="*/ 2374 w 14962"/>
                <a:gd name="connsiteY9" fmla="*/ 208542 h 208541"/>
                <a:gd name="connsiteX10" fmla="*/ 2374 w 14962"/>
                <a:gd name="connsiteY10" fmla="*/ 208542 h 208541"/>
                <a:gd name="connsiteX11" fmla="*/ 14869 w 14962"/>
                <a:gd name="connsiteY11" fmla="*/ 1749 h 208541"/>
                <a:gd name="connsiteX12" fmla="*/ 14869 w 14962"/>
                <a:gd name="connsiteY12" fmla="*/ 625 h 20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62" h="208541">
                  <a:moveTo>
                    <a:pt x="14869" y="0"/>
                  </a:moveTo>
                  <a:cubicBezTo>
                    <a:pt x="14994" y="450"/>
                    <a:pt x="14994" y="925"/>
                    <a:pt x="14869" y="1374"/>
                  </a:cubicBezTo>
                  <a:cubicBezTo>
                    <a:pt x="14357" y="2024"/>
                    <a:pt x="13419" y="2149"/>
                    <a:pt x="12770" y="1649"/>
                  </a:cubicBezTo>
                  <a:cubicBezTo>
                    <a:pt x="12670" y="1562"/>
                    <a:pt x="12570" y="1475"/>
                    <a:pt x="12495" y="1374"/>
                  </a:cubicBezTo>
                  <a:lnTo>
                    <a:pt x="12495" y="1374"/>
                  </a:lnTo>
                  <a:lnTo>
                    <a:pt x="0" y="204294"/>
                  </a:lnTo>
                  <a:lnTo>
                    <a:pt x="2374" y="207167"/>
                  </a:lnTo>
                  <a:lnTo>
                    <a:pt x="2374" y="207167"/>
                  </a:lnTo>
                  <a:cubicBezTo>
                    <a:pt x="2374" y="207167"/>
                    <a:pt x="2374" y="207167"/>
                    <a:pt x="2374" y="207792"/>
                  </a:cubicBezTo>
                  <a:cubicBezTo>
                    <a:pt x="2374" y="208417"/>
                    <a:pt x="2374" y="207792"/>
                    <a:pt x="2374" y="208542"/>
                  </a:cubicBezTo>
                  <a:lnTo>
                    <a:pt x="2374" y="208542"/>
                  </a:lnTo>
                  <a:lnTo>
                    <a:pt x="14869" y="1749"/>
                  </a:lnTo>
                  <a:lnTo>
                    <a:pt x="14869" y="6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3" name="Freeform: Shape 1352">
              <a:extLst>
                <a:ext uri="{FF2B5EF4-FFF2-40B4-BE49-F238E27FC236}">
                  <a16:creationId xmlns:a16="http://schemas.microsoft.com/office/drawing/2014/main" id="{54D5C67E-FE81-4B7E-9634-C0CCB367CDA3}"/>
                </a:ext>
              </a:extLst>
            </p:cNvPr>
            <p:cNvSpPr/>
            <p:nvPr/>
          </p:nvSpPr>
          <p:spPr>
            <a:xfrm>
              <a:off x="11642125" y="3211726"/>
              <a:ext cx="20366" cy="257116"/>
            </a:xfrm>
            <a:custGeom>
              <a:avLst/>
              <a:gdLst>
                <a:gd name="connsiteX0" fmla="*/ 375 w 20366"/>
                <a:gd name="connsiteY0" fmla="*/ 255023 h 257116"/>
                <a:gd name="connsiteX1" fmla="*/ 1562 w 20366"/>
                <a:gd name="connsiteY1" fmla="*/ 256985 h 257116"/>
                <a:gd name="connsiteX2" fmla="*/ 1749 w 20366"/>
                <a:gd name="connsiteY2" fmla="*/ 257023 h 257116"/>
                <a:gd name="connsiteX3" fmla="*/ 2749 w 20366"/>
                <a:gd name="connsiteY3" fmla="*/ 257023 h 257116"/>
                <a:gd name="connsiteX4" fmla="*/ 2749 w 20366"/>
                <a:gd name="connsiteY4" fmla="*/ 257023 h 257116"/>
                <a:gd name="connsiteX5" fmla="*/ 2749 w 20366"/>
                <a:gd name="connsiteY5" fmla="*/ 257023 h 257116"/>
                <a:gd name="connsiteX6" fmla="*/ 2749 w 20366"/>
                <a:gd name="connsiteY6" fmla="*/ 257023 h 257116"/>
                <a:gd name="connsiteX7" fmla="*/ 2749 w 20366"/>
                <a:gd name="connsiteY7" fmla="*/ 256148 h 257116"/>
                <a:gd name="connsiteX8" fmla="*/ 20366 w 20366"/>
                <a:gd name="connsiteY8" fmla="*/ 0 h 257116"/>
                <a:gd name="connsiteX9" fmla="*/ 20366 w 20366"/>
                <a:gd name="connsiteY9" fmla="*/ 0 h 257116"/>
                <a:gd name="connsiteX10" fmla="*/ 18742 w 20366"/>
                <a:gd name="connsiteY10" fmla="*/ 0 h 257116"/>
                <a:gd name="connsiteX11" fmla="*/ 17743 w 20366"/>
                <a:gd name="connsiteY11" fmla="*/ 0 h 257116"/>
                <a:gd name="connsiteX12" fmla="*/ 0 w 20366"/>
                <a:gd name="connsiteY12" fmla="*/ 256023 h 25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66" h="257116">
                  <a:moveTo>
                    <a:pt x="375" y="255023"/>
                  </a:moveTo>
                  <a:cubicBezTo>
                    <a:pt x="162" y="255898"/>
                    <a:pt x="687" y="256773"/>
                    <a:pt x="1562" y="256985"/>
                  </a:cubicBezTo>
                  <a:cubicBezTo>
                    <a:pt x="1624" y="256998"/>
                    <a:pt x="1687" y="257010"/>
                    <a:pt x="1749" y="257023"/>
                  </a:cubicBezTo>
                  <a:cubicBezTo>
                    <a:pt x="2074" y="257147"/>
                    <a:pt x="2424" y="257147"/>
                    <a:pt x="2749" y="257023"/>
                  </a:cubicBezTo>
                  <a:lnTo>
                    <a:pt x="2749" y="257023"/>
                  </a:lnTo>
                  <a:cubicBezTo>
                    <a:pt x="2749" y="257023"/>
                    <a:pt x="2749" y="257023"/>
                    <a:pt x="2749" y="257023"/>
                  </a:cubicBezTo>
                  <a:cubicBezTo>
                    <a:pt x="2749" y="257023"/>
                    <a:pt x="2749" y="257023"/>
                    <a:pt x="2749" y="257023"/>
                  </a:cubicBezTo>
                  <a:lnTo>
                    <a:pt x="2749" y="256148"/>
                  </a:lnTo>
                  <a:lnTo>
                    <a:pt x="20366" y="0"/>
                  </a:lnTo>
                  <a:lnTo>
                    <a:pt x="20366" y="0"/>
                  </a:lnTo>
                  <a:lnTo>
                    <a:pt x="18742" y="0"/>
                  </a:lnTo>
                  <a:lnTo>
                    <a:pt x="17743" y="0"/>
                  </a:lnTo>
                  <a:lnTo>
                    <a:pt x="0" y="25602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4" name="Freeform: Shape 1353">
              <a:extLst>
                <a:ext uri="{FF2B5EF4-FFF2-40B4-BE49-F238E27FC236}">
                  <a16:creationId xmlns:a16="http://schemas.microsoft.com/office/drawing/2014/main" id="{22B5957A-CFD0-4716-9202-61438DF4145B}"/>
                </a:ext>
              </a:extLst>
            </p:cNvPr>
            <p:cNvSpPr/>
            <p:nvPr/>
          </p:nvSpPr>
          <p:spPr>
            <a:xfrm>
              <a:off x="11598269" y="3221666"/>
              <a:ext cx="20392" cy="259327"/>
            </a:xfrm>
            <a:custGeom>
              <a:avLst/>
              <a:gdLst>
                <a:gd name="connsiteX0" fmla="*/ 17367 w 20392"/>
                <a:gd name="connsiteY0" fmla="*/ 1805 h 259327"/>
                <a:gd name="connsiteX1" fmla="*/ 17367 w 20392"/>
                <a:gd name="connsiteY1" fmla="*/ 2930 h 259327"/>
                <a:gd name="connsiteX2" fmla="*/ 0 w 20392"/>
                <a:gd name="connsiteY2" fmla="*/ 259328 h 259327"/>
                <a:gd name="connsiteX3" fmla="*/ 3248 w 20392"/>
                <a:gd name="connsiteY3" fmla="*/ 259328 h 259327"/>
                <a:gd name="connsiteX4" fmla="*/ 20366 w 20392"/>
                <a:gd name="connsiteY4" fmla="*/ 3305 h 259327"/>
                <a:gd name="connsiteX5" fmla="*/ 20366 w 20392"/>
                <a:gd name="connsiteY5" fmla="*/ 2180 h 259327"/>
                <a:gd name="connsiteX6" fmla="*/ 18992 w 20392"/>
                <a:gd name="connsiteY6" fmla="*/ 56 h 259327"/>
                <a:gd name="connsiteX7" fmla="*/ 17992 w 20392"/>
                <a:gd name="connsiteY7" fmla="*/ 56 h 259327"/>
                <a:gd name="connsiteX8" fmla="*/ 17992 w 20392"/>
                <a:gd name="connsiteY8" fmla="*/ 681 h 259327"/>
                <a:gd name="connsiteX9" fmla="*/ 17367 w 20392"/>
                <a:gd name="connsiteY9" fmla="*/ 1805 h 25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92" h="259327">
                  <a:moveTo>
                    <a:pt x="17367" y="1805"/>
                  </a:moveTo>
                  <a:lnTo>
                    <a:pt x="17367" y="2930"/>
                  </a:lnTo>
                  <a:lnTo>
                    <a:pt x="0" y="259328"/>
                  </a:lnTo>
                  <a:cubicBezTo>
                    <a:pt x="1075" y="259078"/>
                    <a:pt x="2174" y="259078"/>
                    <a:pt x="3248" y="259328"/>
                  </a:cubicBezTo>
                  <a:lnTo>
                    <a:pt x="20366" y="3305"/>
                  </a:lnTo>
                  <a:lnTo>
                    <a:pt x="20366" y="2180"/>
                  </a:lnTo>
                  <a:cubicBezTo>
                    <a:pt x="20529" y="1218"/>
                    <a:pt x="19929" y="306"/>
                    <a:pt x="18992" y="56"/>
                  </a:cubicBezTo>
                  <a:cubicBezTo>
                    <a:pt x="18667" y="-19"/>
                    <a:pt x="18317" y="-19"/>
                    <a:pt x="17992" y="56"/>
                  </a:cubicBezTo>
                  <a:lnTo>
                    <a:pt x="17992" y="681"/>
                  </a:lnTo>
                  <a:cubicBezTo>
                    <a:pt x="17542" y="856"/>
                    <a:pt x="17280" y="1331"/>
                    <a:pt x="17367" y="180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5" name="Freeform: Shape 1354">
              <a:extLst>
                <a:ext uri="{FF2B5EF4-FFF2-40B4-BE49-F238E27FC236}">
                  <a16:creationId xmlns:a16="http://schemas.microsoft.com/office/drawing/2014/main" id="{A41C783C-FD89-4F51-94E4-97E96861376D}"/>
                </a:ext>
              </a:extLst>
            </p:cNvPr>
            <p:cNvSpPr/>
            <p:nvPr/>
          </p:nvSpPr>
          <p:spPr>
            <a:xfrm>
              <a:off x="11396106" y="4283924"/>
              <a:ext cx="8496" cy="14494"/>
            </a:xfrm>
            <a:custGeom>
              <a:avLst/>
              <a:gdLst>
                <a:gd name="connsiteX0" fmla="*/ 375 w 8496"/>
                <a:gd name="connsiteY0" fmla="*/ 0 h 14494"/>
                <a:gd name="connsiteX1" fmla="*/ 0 w 8496"/>
                <a:gd name="connsiteY1" fmla="*/ 4998 h 14494"/>
                <a:gd name="connsiteX2" fmla="*/ 8121 w 8496"/>
                <a:gd name="connsiteY2" fmla="*/ 14494 h 14494"/>
                <a:gd name="connsiteX3" fmla="*/ 8246 w 8496"/>
                <a:gd name="connsiteY3" fmla="*/ 13620 h 14494"/>
                <a:gd name="connsiteX4" fmla="*/ 8496 w 8496"/>
                <a:gd name="connsiteY4" fmla="*/ 9496 h 14494"/>
                <a:gd name="connsiteX5" fmla="*/ 375 w 8496"/>
                <a:gd name="connsiteY5" fmla="*/ 0 h 1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96" h="14494">
                  <a:moveTo>
                    <a:pt x="375" y="0"/>
                  </a:moveTo>
                  <a:lnTo>
                    <a:pt x="0" y="4998"/>
                  </a:lnTo>
                  <a:lnTo>
                    <a:pt x="8121" y="14494"/>
                  </a:lnTo>
                  <a:lnTo>
                    <a:pt x="8246" y="13620"/>
                  </a:lnTo>
                  <a:lnTo>
                    <a:pt x="8496" y="9496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6" name="Freeform: Shape 1355">
              <a:extLst>
                <a:ext uri="{FF2B5EF4-FFF2-40B4-BE49-F238E27FC236}">
                  <a16:creationId xmlns:a16="http://schemas.microsoft.com/office/drawing/2014/main" id="{67292506-8D8F-41DA-B9E8-0E363F2CEAE8}"/>
                </a:ext>
              </a:extLst>
            </p:cNvPr>
            <p:cNvSpPr/>
            <p:nvPr/>
          </p:nvSpPr>
          <p:spPr>
            <a:xfrm>
              <a:off x="11632879" y="4196833"/>
              <a:ext cx="749" cy="1124"/>
            </a:xfrm>
            <a:custGeom>
              <a:avLst/>
              <a:gdLst>
                <a:gd name="connsiteX0" fmla="*/ 0 w 749"/>
                <a:gd name="connsiteY0" fmla="*/ 0 h 1124"/>
                <a:gd name="connsiteX1" fmla="*/ 0 w 749"/>
                <a:gd name="connsiteY1" fmla="*/ 0 h 1124"/>
                <a:gd name="connsiteX2" fmla="*/ 750 w 749"/>
                <a:gd name="connsiteY2" fmla="*/ 1125 h 1124"/>
                <a:gd name="connsiteX3" fmla="*/ 750 w 749"/>
                <a:gd name="connsiteY3" fmla="*/ 125 h 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" h="1124">
                  <a:moveTo>
                    <a:pt x="0" y="0"/>
                  </a:moveTo>
                  <a:lnTo>
                    <a:pt x="0" y="0"/>
                  </a:lnTo>
                  <a:cubicBezTo>
                    <a:pt x="200" y="400"/>
                    <a:pt x="463" y="774"/>
                    <a:pt x="750" y="1125"/>
                  </a:cubicBezTo>
                  <a:lnTo>
                    <a:pt x="750" y="1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7" name="Freeform: Shape 1356">
              <a:extLst>
                <a:ext uri="{FF2B5EF4-FFF2-40B4-BE49-F238E27FC236}">
                  <a16:creationId xmlns:a16="http://schemas.microsoft.com/office/drawing/2014/main" id="{8A6F0E9A-E978-4974-808F-78B41AE9F265}"/>
                </a:ext>
              </a:extLst>
            </p:cNvPr>
            <p:cNvSpPr/>
            <p:nvPr/>
          </p:nvSpPr>
          <p:spPr>
            <a:xfrm>
              <a:off x="11631448" y="4192335"/>
              <a:ext cx="56" cy="874"/>
            </a:xfrm>
            <a:custGeom>
              <a:avLst/>
              <a:gdLst>
                <a:gd name="connsiteX0" fmla="*/ 56 w 56"/>
                <a:gd name="connsiteY0" fmla="*/ 875 h 874"/>
                <a:gd name="connsiteX1" fmla="*/ 56 w 56"/>
                <a:gd name="connsiteY1" fmla="*/ 0 h 874"/>
                <a:gd name="connsiteX2" fmla="*/ 56 w 56"/>
                <a:gd name="connsiteY2" fmla="*/ 875 h 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74">
                  <a:moveTo>
                    <a:pt x="56" y="875"/>
                  </a:moveTo>
                  <a:cubicBezTo>
                    <a:pt x="56" y="875"/>
                    <a:pt x="56" y="875"/>
                    <a:pt x="56" y="0"/>
                  </a:cubicBezTo>
                  <a:cubicBezTo>
                    <a:pt x="-19" y="288"/>
                    <a:pt x="-19" y="587"/>
                    <a:pt x="56" y="8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8" name="Freeform: Shape 1357">
              <a:extLst>
                <a:ext uri="{FF2B5EF4-FFF2-40B4-BE49-F238E27FC236}">
                  <a16:creationId xmlns:a16="http://schemas.microsoft.com/office/drawing/2014/main" id="{90FB02D3-FB9F-43BC-B16F-9746EA3D5FAC}"/>
                </a:ext>
              </a:extLst>
            </p:cNvPr>
            <p:cNvSpPr/>
            <p:nvPr/>
          </p:nvSpPr>
          <p:spPr>
            <a:xfrm>
              <a:off x="11630786" y="4152476"/>
              <a:ext cx="19800" cy="37735"/>
            </a:xfrm>
            <a:custGeom>
              <a:avLst/>
              <a:gdLst>
                <a:gd name="connsiteX0" fmla="*/ 19710 w 19800"/>
                <a:gd name="connsiteY0" fmla="*/ 11745 h 37735"/>
                <a:gd name="connsiteX1" fmla="*/ 11464 w 19800"/>
                <a:gd name="connsiteY1" fmla="*/ 0 h 37735"/>
                <a:gd name="connsiteX2" fmla="*/ 1718 w 19800"/>
                <a:gd name="connsiteY2" fmla="*/ 9746 h 37735"/>
                <a:gd name="connsiteX3" fmla="*/ 1718 w 19800"/>
                <a:gd name="connsiteY3" fmla="*/ 9871 h 37735"/>
                <a:gd name="connsiteX4" fmla="*/ 1718 w 19800"/>
                <a:gd name="connsiteY4" fmla="*/ 13994 h 37735"/>
                <a:gd name="connsiteX5" fmla="*/ 10214 w 19800"/>
                <a:gd name="connsiteY5" fmla="*/ 9122 h 37735"/>
                <a:gd name="connsiteX6" fmla="*/ 12238 w 19800"/>
                <a:gd name="connsiteY6" fmla="*/ 9759 h 37735"/>
                <a:gd name="connsiteX7" fmla="*/ 12338 w 19800"/>
                <a:gd name="connsiteY7" fmla="*/ 9996 h 37735"/>
                <a:gd name="connsiteX8" fmla="*/ 11589 w 19800"/>
                <a:gd name="connsiteY8" fmla="*/ 12620 h 37735"/>
                <a:gd name="connsiteX9" fmla="*/ 1343 w 19800"/>
                <a:gd name="connsiteY9" fmla="*/ 18368 h 37735"/>
                <a:gd name="connsiteX10" fmla="*/ 94 w 19800"/>
                <a:gd name="connsiteY10" fmla="*/ 37110 h 37735"/>
                <a:gd name="connsiteX11" fmla="*/ 94 w 19800"/>
                <a:gd name="connsiteY11" fmla="*/ 37735 h 37735"/>
                <a:gd name="connsiteX12" fmla="*/ 94 w 19800"/>
                <a:gd name="connsiteY12" fmla="*/ 36361 h 37735"/>
                <a:gd name="connsiteX13" fmla="*/ 94 w 19800"/>
                <a:gd name="connsiteY13" fmla="*/ 34361 h 37735"/>
                <a:gd name="connsiteX14" fmla="*/ 718 w 19800"/>
                <a:gd name="connsiteY14" fmla="*/ 33112 h 37735"/>
                <a:gd name="connsiteX15" fmla="*/ 1968 w 19800"/>
                <a:gd name="connsiteY15" fmla="*/ 30738 h 37735"/>
                <a:gd name="connsiteX16" fmla="*/ 1968 w 19800"/>
                <a:gd name="connsiteY16" fmla="*/ 30738 h 37735"/>
                <a:gd name="connsiteX17" fmla="*/ 3467 w 19800"/>
                <a:gd name="connsiteY17" fmla="*/ 29488 h 37735"/>
                <a:gd name="connsiteX18" fmla="*/ 4716 w 19800"/>
                <a:gd name="connsiteY18" fmla="*/ 28364 h 37735"/>
                <a:gd name="connsiteX19" fmla="*/ 4716 w 19800"/>
                <a:gd name="connsiteY19" fmla="*/ 28364 h 37735"/>
                <a:gd name="connsiteX20" fmla="*/ 18711 w 19800"/>
                <a:gd name="connsiteY20" fmla="*/ 20492 h 3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00" h="37735">
                  <a:moveTo>
                    <a:pt x="19710" y="11745"/>
                  </a:moveTo>
                  <a:cubicBezTo>
                    <a:pt x="20422" y="6285"/>
                    <a:pt x="16836" y="1187"/>
                    <a:pt x="11464" y="0"/>
                  </a:cubicBezTo>
                  <a:cubicBezTo>
                    <a:pt x="6078" y="0"/>
                    <a:pt x="1718" y="4361"/>
                    <a:pt x="1718" y="9746"/>
                  </a:cubicBezTo>
                  <a:cubicBezTo>
                    <a:pt x="1718" y="9784"/>
                    <a:pt x="1718" y="9834"/>
                    <a:pt x="1718" y="9871"/>
                  </a:cubicBezTo>
                  <a:lnTo>
                    <a:pt x="1718" y="13994"/>
                  </a:lnTo>
                  <a:lnTo>
                    <a:pt x="10214" y="9122"/>
                  </a:lnTo>
                  <a:cubicBezTo>
                    <a:pt x="10952" y="8734"/>
                    <a:pt x="11851" y="9022"/>
                    <a:pt x="12238" y="9759"/>
                  </a:cubicBezTo>
                  <a:cubicBezTo>
                    <a:pt x="12276" y="9834"/>
                    <a:pt x="12313" y="9909"/>
                    <a:pt x="12338" y="9996"/>
                  </a:cubicBezTo>
                  <a:cubicBezTo>
                    <a:pt x="12763" y="10933"/>
                    <a:pt x="12438" y="12045"/>
                    <a:pt x="11589" y="12620"/>
                  </a:cubicBezTo>
                  <a:lnTo>
                    <a:pt x="1343" y="18368"/>
                  </a:lnTo>
                  <a:lnTo>
                    <a:pt x="94" y="37110"/>
                  </a:lnTo>
                  <a:lnTo>
                    <a:pt x="94" y="37735"/>
                  </a:lnTo>
                  <a:cubicBezTo>
                    <a:pt x="31" y="37273"/>
                    <a:pt x="31" y="36823"/>
                    <a:pt x="94" y="36361"/>
                  </a:cubicBezTo>
                  <a:cubicBezTo>
                    <a:pt x="-31" y="35698"/>
                    <a:pt x="-31" y="35024"/>
                    <a:pt x="94" y="34361"/>
                  </a:cubicBezTo>
                  <a:cubicBezTo>
                    <a:pt x="219" y="33912"/>
                    <a:pt x="431" y="33487"/>
                    <a:pt x="718" y="33112"/>
                  </a:cubicBezTo>
                  <a:cubicBezTo>
                    <a:pt x="1006" y="32262"/>
                    <a:pt x="1430" y="31463"/>
                    <a:pt x="1968" y="30738"/>
                  </a:cubicBezTo>
                  <a:lnTo>
                    <a:pt x="1968" y="30738"/>
                  </a:lnTo>
                  <a:lnTo>
                    <a:pt x="3467" y="29488"/>
                  </a:lnTo>
                  <a:lnTo>
                    <a:pt x="4716" y="28364"/>
                  </a:lnTo>
                  <a:lnTo>
                    <a:pt x="4716" y="28364"/>
                  </a:lnTo>
                  <a:lnTo>
                    <a:pt x="18711" y="2049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725227C2-CADE-4E36-A07B-0EDAD75CD045}"/>
                </a:ext>
              </a:extLst>
            </p:cNvPr>
            <p:cNvSpPr/>
            <p:nvPr/>
          </p:nvSpPr>
          <p:spPr>
            <a:xfrm>
              <a:off x="11290652" y="4142730"/>
              <a:ext cx="3373" cy="8496"/>
            </a:xfrm>
            <a:custGeom>
              <a:avLst/>
              <a:gdLst>
                <a:gd name="connsiteX0" fmla="*/ 0 w 3373"/>
                <a:gd name="connsiteY0" fmla="*/ 4998 h 8496"/>
                <a:gd name="connsiteX1" fmla="*/ 2999 w 3373"/>
                <a:gd name="connsiteY1" fmla="*/ 8497 h 8496"/>
                <a:gd name="connsiteX2" fmla="*/ 3373 w 3373"/>
                <a:gd name="connsiteY2" fmla="*/ 0 h 8496"/>
                <a:gd name="connsiteX3" fmla="*/ 125 w 3373"/>
                <a:gd name="connsiteY3" fmla="*/ 1749 h 8496"/>
                <a:gd name="connsiteX4" fmla="*/ 0 w 3373"/>
                <a:gd name="connsiteY4" fmla="*/ 4998 h 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3" h="8496">
                  <a:moveTo>
                    <a:pt x="0" y="4998"/>
                  </a:moveTo>
                  <a:lnTo>
                    <a:pt x="2999" y="8497"/>
                  </a:lnTo>
                  <a:lnTo>
                    <a:pt x="3373" y="0"/>
                  </a:lnTo>
                  <a:lnTo>
                    <a:pt x="125" y="1749"/>
                  </a:lnTo>
                  <a:lnTo>
                    <a:pt x="0" y="499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13B62633-90CE-4645-AE74-3162CB941FF3}"/>
                </a:ext>
              </a:extLst>
            </p:cNvPr>
            <p:cNvSpPr/>
            <p:nvPr/>
          </p:nvSpPr>
          <p:spPr>
            <a:xfrm>
              <a:off x="12000220" y="6314489"/>
              <a:ext cx="204786" cy="135696"/>
            </a:xfrm>
            <a:custGeom>
              <a:avLst/>
              <a:gdLst>
                <a:gd name="connsiteX0" fmla="*/ 0 w 204786"/>
                <a:gd name="connsiteY0" fmla="*/ 134572 h 135696"/>
                <a:gd name="connsiteX1" fmla="*/ 875 w 204786"/>
                <a:gd name="connsiteY1" fmla="*/ 135696 h 135696"/>
                <a:gd name="connsiteX2" fmla="*/ 204787 w 204786"/>
                <a:gd name="connsiteY2" fmla="*/ 4373 h 135696"/>
                <a:gd name="connsiteX3" fmla="*/ 204787 w 204786"/>
                <a:gd name="connsiteY3" fmla="*/ 0 h 135696"/>
                <a:gd name="connsiteX4" fmla="*/ 250 w 204786"/>
                <a:gd name="connsiteY4" fmla="*/ 131823 h 135696"/>
                <a:gd name="connsiteX5" fmla="*/ 0 w 204786"/>
                <a:gd name="connsiteY5" fmla="*/ 134572 h 13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786" h="135696">
                  <a:moveTo>
                    <a:pt x="0" y="134572"/>
                  </a:moveTo>
                  <a:lnTo>
                    <a:pt x="875" y="135696"/>
                  </a:lnTo>
                  <a:lnTo>
                    <a:pt x="204787" y="4373"/>
                  </a:lnTo>
                  <a:lnTo>
                    <a:pt x="204787" y="0"/>
                  </a:lnTo>
                  <a:lnTo>
                    <a:pt x="250" y="131823"/>
                  </a:lnTo>
                  <a:lnTo>
                    <a:pt x="0" y="13457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CC261B70-6169-4995-B4E7-F2967C95C157}"/>
                </a:ext>
              </a:extLst>
            </p:cNvPr>
            <p:cNvSpPr/>
            <p:nvPr/>
          </p:nvSpPr>
          <p:spPr>
            <a:xfrm>
              <a:off x="11999720" y="6449060"/>
              <a:ext cx="205286" cy="260521"/>
            </a:xfrm>
            <a:custGeom>
              <a:avLst/>
              <a:gdLst>
                <a:gd name="connsiteX0" fmla="*/ 500 w 205286"/>
                <a:gd name="connsiteY0" fmla="*/ 0 h 260521"/>
                <a:gd name="connsiteX1" fmla="*/ 374 w 205286"/>
                <a:gd name="connsiteY1" fmla="*/ 874 h 260521"/>
                <a:gd name="connsiteX2" fmla="*/ 0 w 205286"/>
                <a:gd name="connsiteY2" fmla="*/ 4873 h 260521"/>
                <a:gd name="connsiteX3" fmla="*/ 205286 w 205286"/>
                <a:gd name="connsiteY3" fmla="*/ 260521 h 260521"/>
                <a:gd name="connsiteX4" fmla="*/ 205286 w 205286"/>
                <a:gd name="connsiteY4" fmla="*/ 255023 h 260521"/>
                <a:gd name="connsiteX5" fmla="*/ 1374 w 205286"/>
                <a:gd name="connsiteY5" fmla="*/ 1125 h 260521"/>
                <a:gd name="connsiteX6" fmla="*/ 500 w 205286"/>
                <a:gd name="connsiteY6" fmla="*/ 0 h 26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286" h="260521">
                  <a:moveTo>
                    <a:pt x="500" y="0"/>
                  </a:moveTo>
                  <a:lnTo>
                    <a:pt x="374" y="874"/>
                  </a:lnTo>
                  <a:lnTo>
                    <a:pt x="0" y="4873"/>
                  </a:lnTo>
                  <a:lnTo>
                    <a:pt x="205286" y="260521"/>
                  </a:lnTo>
                  <a:lnTo>
                    <a:pt x="205286" y="255023"/>
                  </a:lnTo>
                  <a:lnTo>
                    <a:pt x="1374" y="1125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1157EA4B-52FD-4856-9279-4077CB9196A9}"/>
                </a:ext>
              </a:extLst>
            </p:cNvPr>
            <p:cNvSpPr/>
            <p:nvPr/>
          </p:nvSpPr>
          <p:spPr>
            <a:xfrm>
              <a:off x="7861753" y="6359846"/>
              <a:ext cx="189798" cy="110580"/>
            </a:xfrm>
            <a:custGeom>
              <a:avLst/>
              <a:gdLst>
                <a:gd name="connsiteX0" fmla="*/ 1005 w 189798"/>
                <a:gd name="connsiteY0" fmla="*/ 107457 h 110580"/>
                <a:gd name="connsiteX1" fmla="*/ 168 w 189798"/>
                <a:gd name="connsiteY1" fmla="*/ 109781 h 110580"/>
                <a:gd name="connsiteX2" fmla="*/ 255 w 189798"/>
                <a:gd name="connsiteY2" fmla="*/ 109956 h 110580"/>
                <a:gd name="connsiteX3" fmla="*/ 255 w 189798"/>
                <a:gd name="connsiteY3" fmla="*/ 110581 h 110580"/>
                <a:gd name="connsiteX4" fmla="*/ 255 w 189798"/>
                <a:gd name="connsiteY4" fmla="*/ 110581 h 110580"/>
                <a:gd name="connsiteX5" fmla="*/ 2879 w 189798"/>
                <a:gd name="connsiteY5" fmla="*/ 110581 h 110580"/>
                <a:gd name="connsiteX6" fmla="*/ 3878 w 189798"/>
                <a:gd name="connsiteY6" fmla="*/ 110581 h 110580"/>
                <a:gd name="connsiteX7" fmla="*/ 189798 w 189798"/>
                <a:gd name="connsiteY7" fmla="*/ 3998 h 110580"/>
                <a:gd name="connsiteX8" fmla="*/ 189798 w 189798"/>
                <a:gd name="connsiteY8" fmla="*/ 0 h 110580"/>
                <a:gd name="connsiteX9" fmla="*/ 2129 w 189798"/>
                <a:gd name="connsiteY9" fmla="*/ 107457 h 11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798" h="110580">
                  <a:moveTo>
                    <a:pt x="1005" y="107457"/>
                  </a:moveTo>
                  <a:cubicBezTo>
                    <a:pt x="130" y="107869"/>
                    <a:pt x="-245" y="108907"/>
                    <a:pt x="168" y="109781"/>
                  </a:cubicBezTo>
                  <a:cubicBezTo>
                    <a:pt x="193" y="109844"/>
                    <a:pt x="218" y="109906"/>
                    <a:pt x="255" y="109956"/>
                  </a:cubicBezTo>
                  <a:cubicBezTo>
                    <a:pt x="255" y="109956"/>
                    <a:pt x="255" y="109956"/>
                    <a:pt x="255" y="110581"/>
                  </a:cubicBezTo>
                  <a:lnTo>
                    <a:pt x="255" y="110581"/>
                  </a:lnTo>
                  <a:lnTo>
                    <a:pt x="2879" y="110581"/>
                  </a:lnTo>
                  <a:lnTo>
                    <a:pt x="3878" y="110581"/>
                  </a:lnTo>
                  <a:lnTo>
                    <a:pt x="189798" y="3998"/>
                  </a:lnTo>
                  <a:lnTo>
                    <a:pt x="189798" y="0"/>
                  </a:lnTo>
                  <a:lnTo>
                    <a:pt x="2129" y="10745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657EABBF-3369-4C42-8889-6F32DAE98E71}"/>
                </a:ext>
              </a:extLst>
            </p:cNvPr>
            <p:cNvSpPr/>
            <p:nvPr/>
          </p:nvSpPr>
          <p:spPr>
            <a:xfrm>
              <a:off x="12028583" y="6124315"/>
              <a:ext cx="176423" cy="116953"/>
            </a:xfrm>
            <a:custGeom>
              <a:avLst/>
              <a:gdLst>
                <a:gd name="connsiteX0" fmla="*/ 0 w 176423"/>
                <a:gd name="connsiteY0" fmla="*/ 116954 h 116953"/>
                <a:gd name="connsiteX1" fmla="*/ 176424 w 176423"/>
                <a:gd name="connsiteY1" fmla="*/ 4373 h 116953"/>
                <a:gd name="connsiteX2" fmla="*/ 176424 w 176423"/>
                <a:gd name="connsiteY2" fmla="*/ 0 h 116953"/>
                <a:gd name="connsiteX3" fmla="*/ 374 w 176423"/>
                <a:gd name="connsiteY3" fmla="*/ 112330 h 116953"/>
                <a:gd name="connsiteX4" fmla="*/ 0 w 176423"/>
                <a:gd name="connsiteY4" fmla="*/ 116954 h 11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23" h="116953">
                  <a:moveTo>
                    <a:pt x="0" y="116954"/>
                  </a:moveTo>
                  <a:lnTo>
                    <a:pt x="176424" y="4373"/>
                  </a:lnTo>
                  <a:lnTo>
                    <a:pt x="176424" y="0"/>
                  </a:lnTo>
                  <a:lnTo>
                    <a:pt x="374" y="112330"/>
                  </a:lnTo>
                  <a:lnTo>
                    <a:pt x="0" y="11695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AAA0C318-A773-4F41-8D60-F0B666E614BD}"/>
                </a:ext>
              </a:extLst>
            </p:cNvPr>
            <p:cNvSpPr/>
            <p:nvPr/>
          </p:nvSpPr>
          <p:spPr>
            <a:xfrm>
              <a:off x="11406976" y="4193460"/>
              <a:ext cx="226901" cy="132072"/>
            </a:xfrm>
            <a:custGeom>
              <a:avLst/>
              <a:gdLst>
                <a:gd name="connsiteX0" fmla="*/ 224903 w 226901"/>
                <a:gd name="connsiteY0" fmla="*/ 1749 h 132072"/>
                <a:gd name="connsiteX1" fmla="*/ 224903 w 226901"/>
                <a:gd name="connsiteY1" fmla="*/ 1749 h 132072"/>
                <a:gd name="connsiteX2" fmla="*/ 224903 w 226901"/>
                <a:gd name="connsiteY2" fmla="*/ 0 h 132072"/>
                <a:gd name="connsiteX3" fmla="*/ 224903 w 226901"/>
                <a:gd name="connsiteY3" fmla="*/ 0 h 132072"/>
                <a:gd name="connsiteX4" fmla="*/ 0 w 226901"/>
                <a:gd name="connsiteY4" fmla="*/ 128449 h 132072"/>
                <a:gd name="connsiteX5" fmla="*/ 0 w 226901"/>
                <a:gd name="connsiteY5" fmla="*/ 130823 h 132072"/>
                <a:gd name="connsiteX6" fmla="*/ 1124 w 226901"/>
                <a:gd name="connsiteY6" fmla="*/ 132072 h 132072"/>
                <a:gd name="connsiteX7" fmla="*/ 226902 w 226901"/>
                <a:gd name="connsiteY7" fmla="*/ 3499 h 132072"/>
                <a:gd name="connsiteX8" fmla="*/ 226902 w 226901"/>
                <a:gd name="connsiteY8" fmla="*/ 3499 h 132072"/>
                <a:gd name="connsiteX9" fmla="*/ 224903 w 226901"/>
                <a:gd name="connsiteY9" fmla="*/ 1749 h 13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901" h="132072">
                  <a:moveTo>
                    <a:pt x="224903" y="1749"/>
                  </a:moveTo>
                  <a:lnTo>
                    <a:pt x="224903" y="1749"/>
                  </a:lnTo>
                  <a:cubicBezTo>
                    <a:pt x="224853" y="1162"/>
                    <a:pt x="224853" y="587"/>
                    <a:pt x="224903" y="0"/>
                  </a:cubicBezTo>
                  <a:lnTo>
                    <a:pt x="224903" y="0"/>
                  </a:lnTo>
                  <a:lnTo>
                    <a:pt x="0" y="128449"/>
                  </a:lnTo>
                  <a:lnTo>
                    <a:pt x="0" y="130823"/>
                  </a:lnTo>
                  <a:lnTo>
                    <a:pt x="1124" y="132072"/>
                  </a:lnTo>
                  <a:lnTo>
                    <a:pt x="226902" y="3499"/>
                  </a:lnTo>
                  <a:lnTo>
                    <a:pt x="226902" y="3499"/>
                  </a:lnTo>
                  <a:cubicBezTo>
                    <a:pt x="225652" y="2749"/>
                    <a:pt x="225153" y="2374"/>
                    <a:pt x="224903" y="17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5DE681DD-AF80-48B4-90FF-98942A6C005F}"/>
                </a:ext>
              </a:extLst>
            </p:cNvPr>
            <p:cNvSpPr/>
            <p:nvPr/>
          </p:nvSpPr>
          <p:spPr>
            <a:xfrm>
              <a:off x="11407476" y="4161427"/>
              <a:ext cx="236084" cy="137490"/>
            </a:xfrm>
            <a:custGeom>
              <a:avLst/>
              <a:gdLst>
                <a:gd name="connsiteX0" fmla="*/ 0 w 236084"/>
                <a:gd name="connsiteY0" fmla="*/ 136366 h 137490"/>
                <a:gd name="connsiteX1" fmla="*/ 0 w 236084"/>
                <a:gd name="connsiteY1" fmla="*/ 137490 h 137490"/>
                <a:gd name="connsiteX2" fmla="*/ 224903 w 236084"/>
                <a:gd name="connsiteY2" fmla="*/ 9417 h 137490"/>
                <a:gd name="connsiteX3" fmla="*/ 235148 w 236084"/>
                <a:gd name="connsiteY3" fmla="*/ 3669 h 137490"/>
                <a:gd name="connsiteX4" fmla="*/ 235898 w 236084"/>
                <a:gd name="connsiteY4" fmla="*/ 1045 h 137490"/>
                <a:gd name="connsiteX5" fmla="*/ 234011 w 236084"/>
                <a:gd name="connsiteY5" fmla="*/ 70 h 137490"/>
                <a:gd name="connsiteX6" fmla="*/ 233774 w 236084"/>
                <a:gd name="connsiteY6" fmla="*/ 170 h 137490"/>
                <a:gd name="connsiteX7" fmla="*/ 225278 w 236084"/>
                <a:gd name="connsiteY7" fmla="*/ 5043 h 137490"/>
                <a:gd name="connsiteX8" fmla="*/ 375 w 236084"/>
                <a:gd name="connsiteY8" fmla="*/ 133117 h 13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84" h="137490">
                  <a:moveTo>
                    <a:pt x="0" y="136366"/>
                  </a:moveTo>
                  <a:lnTo>
                    <a:pt x="0" y="137490"/>
                  </a:lnTo>
                  <a:lnTo>
                    <a:pt x="224903" y="9417"/>
                  </a:lnTo>
                  <a:lnTo>
                    <a:pt x="235148" y="3669"/>
                  </a:lnTo>
                  <a:cubicBezTo>
                    <a:pt x="235998" y="3094"/>
                    <a:pt x="236323" y="1982"/>
                    <a:pt x="235898" y="1045"/>
                  </a:cubicBezTo>
                  <a:cubicBezTo>
                    <a:pt x="235648" y="258"/>
                    <a:pt x="234799" y="-180"/>
                    <a:pt x="234011" y="70"/>
                  </a:cubicBezTo>
                  <a:cubicBezTo>
                    <a:pt x="233937" y="95"/>
                    <a:pt x="233849" y="133"/>
                    <a:pt x="233774" y="170"/>
                  </a:cubicBezTo>
                  <a:lnTo>
                    <a:pt x="225278" y="5043"/>
                  </a:lnTo>
                  <a:lnTo>
                    <a:pt x="375" y="13311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4780D559-1FAD-442B-AF94-0F812E557E2D}"/>
                </a:ext>
              </a:extLst>
            </p:cNvPr>
            <p:cNvSpPr/>
            <p:nvPr/>
          </p:nvSpPr>
          <p:spPr>
            <a:xfrm>
              <a:off x="11403066" y="4297543"/>
              <a:ext cx="4415" cy="27239"/>
            </a:xfrm>
            <a:custGeom>
              <a:avLst/>
              <a:gdLst>
                <a:gd name="connsiteX0" fmla="*/ 4410 w 4415"/>
                <a:gd name="connsiteY0" fmla="*/ 250 h 27239"/>
                <a:gd name="connsiteX1" fmla="*/ 2911 w 4415"/>
                <a:gd name="connsiteY1" fmla="*/ 1999 h 27239"/>
                <a:gd name="connsiteX2" fmla="*/ 2786 w 4415"/>
                <a:gd name="connsiteY2" fmla="*/ 1999 h 27239"/>
                <a:gd name="connsiteX3" fmla="*/ 1287 w 4415"/>
                <a:gd name="connsiteY3" fmla="*/ 37 h 27239"/>
                <a:gd name="connsiteX4" fmla="*/ 1287 w 4415"/>
                <a:gd name="connsiteY4" fmla="*/ 0 h 27239"/>
                <a:gd name="connsiteX5" fmla="*/ 1287 w 4415"/>
                <a:gd name="connsiteY5" fmla="*/ 875 h 27239"/>
                <a:gd name="connsiteX6" fmla="*/ 37 w 4415"/>
                <a:gd name="connsiteY6" fmla="*/ 23116 h 27239"/>
                <a:gd name="connsiteX7" fmla="*/ 37 w 4415"/>
                <a:gd name="connsiteY7" fmla="*/ 27239 h 27239"/>
                <a:gd name="connsiteX8" fmla="*/ 37 w 4415"/>
                <a:gd name="connsiteY8" fmla="*/ 27239 h 27239"/>
                <a:gd name="connsiteX9" fmla="*/ 37 w 4415"/>
                <a:gd name="connsiteY9" fmla="*/ 26614 h 27239"/>
                <a:gd name="connsiteX10" fmla="*/ 37 w 4415"/>
                <a:gd name="connsiteY10" fmla="*/ 26614 h 27239"/>
                <a:gd name="connsiteX11" fmla="*/ 37 w 4415"/>
                <a:gd name="connsiteY11" fmla="*/ 26614 h 27239"/>
                <a:gd name="connsiteX12" fmla="*/ 662 w 4415"/>
                <a:gd name="connsiteY12" fmla="*/ 26614 h 27239"/>
                <a:gd name="connsiteX13" fmla="*/ 662 w 4415"/>
                <a:gd name="connsiteY13" fmla="*/ 26614 h 27239"/>
                <a:gd name="connsiteX14" fmla="*/ 662 w 4415"/>
                <a:gd name="connsiteY14" fmla="*/ 26614 h 27239"/>
                <a:gd name="connsiteX15" fmla="*/ 662 w 4415"/>
                <a:gd name="connsiteY15" fmla="*/ 26614 h 27239"/>
                <a:gd name="connsiteX16" fmla="*/ 1287 w 4415"/>
                <a:gd name="connsiteY16" fmla="*/ 27239 h 27239"/>
                <a:gd name="connsiteX17" fmla="*/ 1287 w 4415"/>
                <a:gd name="connsiteY17" fmla="*/ 24865 h 27239"/>
                <a:gd name="connsiteX18" fmla="*/ 2661 w 4415"/>
                <a:gd name="connsiteY18" fmla="*/ 1999 h 2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15" h="27239">
                  <a:moveTo>
                    <a:pt x="4410" y="250"/>
                  </a:moveTo>
                  <a:cubicBezTo>
                    <a:pt x="4485" y="1149"/>
                    <a:pt x="3811" y="1924"/>
                    <a:pt x="2911" y="1999"/>
                  </a:cubicBezTo>
                  <a:cubicBezTo>
                    <a:pt x="2874" y="1999"/>
                    <a:pt x="2824" y="1999"/>
                    <a:pt x="2786" y="1999"/>
                  </a:cubicBezTo>
                  <a:cubicBezTo>
                    <a:pt x="1824" y="1874"/>
                    <a:pt x="1149" y="987"/>
                    <a:pt x="1287" y="37"/>
                  </a:cubicBezTo>
                  <a:cubicBezTo>
                    <a:pt x="1287" y="25"/>
                    <a:pt x="1287" y="13"/>
                    <a:pt x="1287" y="0"/>
                  </a:cubicBezTo>
                  <a:lnTo>
                    <a:pt x="1287" y="875"/>
                  </a:lnTo>
                  <a:lnTo>
                    <a:pt x="37" y="23116"/>
                  </a:lnTo>
                  <a:lnTo>
                    <a:pt x="37" y="27239"/>
                  </a:lnTo>
                  <a:cubicBezTo>
                    <a:pt x="37" y="27239"/>
                    <a:pt x="37" y="27239"/>
                    <a:pt x="37" y="27239"/>
                  </a:cubicBezTo>
                  <a:cubicBezTo>
                    <a:pt x="-12" y="27039"/>
                    <a:pt x="-12" y="26814"/>
                    <a:pt x="37" y="26614"/>
                  </a:cubicBezTo>
                  <a:lnTo>
                    <a:pt x="37" y="26614"/>
                  </a:lnTo>
                  <a:lnTo>
                    <a:pt x="37" y="26614"/>
                  </a:lnTo>
                  <a:lnTo>
                    <a:pt x="662" y="26614"/>
                  </a:lnTo>
                  <a:lnTo>
                    <a:pt x="662" y="26614"/>
                  </a:lnTo>
                  <a:lnTo>
                    <a:pt x="662" y="26614"/>
                  </a:lnTo>
                  <a:lnTo>
                    <a:pt x="662" y="26614"/>
                  </a:lnTo>
                  <a:lnTo>
                    <a:pt x="1287" y="27239"/>
                  </a:lnTo>
                  <a:lnTo>
                    <a:pt x="1287" y="24865"/>
                  </a:lnTo>
                  <a:lnTo>
                    <a:pt x="2661" y="19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94D2ED0F-DBFB-4190-828E-4438D5933746}"/>
                </a:ext>
              </a:extLst>
            </p:cNvPr>
            <p:cNvSpPr/>
            <p:nvPr/>
          </p:nvSpPr>
          <p:spPr>
            <a:xfrm>
              <a:off x="10828213" y="4443110"/>
              <a:ext cx="21629" cy="130198"/>
            </a:xfrm>
            <a:custGeom>
              <a:avLst/>
              <a:gdLst>
                <a:gd name="connsiteX0" fmla="*/ 17881 w 21629"/>
                <a:gd name="connsiteY0" fmla="*/ 10996 h 130198"/>
                <a:gd name="connsiteX1" fmla="*/ 16507 w 21629"/>
                <a:gd name="connsiteY1" fmla="*/ 11745 h 130198"/>
                <a:gd name="connsiteX2" fmla="*/ 4999 w 21629"/>
                <a:gd name="connsiteY2" fmla="*/ 8971 h 130198"/>
                <a:gd name="connsiteX3" fmla="*/ 4012 w 21629"/>
                <a:gd name="connsiteY3" fmla="*/ 6622 h 130198"/>
                <a:gd name="connsiteX4" fmla="*/ 4012 w 21629"/>
                <a:gd name="connsiteY4" fmla="*/ 0 h 130198"/>
                <a:gd name="connsiteX5" fmla="*/ 4012 w 21629"/>
                <a:gd name="connsiteY5" fmla="*/ 1499 h 130198"/>
                <a:gd name="connsiteX6" fmla="*/ 14 w 21629"/>
                <a:gd name="connsiteY6" fmla="*/ 129448 h 130198"/>
                <a:gd name="connsiteX7" fmla="*/ 9385 w 21629"/>
                <a:gd name="connsiteY7" fmla="*/ 118952 h 130198"/>
                <a:gd name="connsiteX8" fmla="*/ 18006 w 21629"/>
                <a:gd name="connsiteY8" fmla="*/ 130198 h 130198"/>
                <a:gd name="connsiteX9" fmla="*/ 21630 w 21629"/>
                <a:gd name="connsiteY9" fmla="*/ 15119 h 13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29" h="130198">
                  <a:moveTo>
                    <a:pt x="17881" y="10996"/>
                  </a:moveTo>
                  <a:lnTo>
                    <a:pt x="16507" y="11745"/>
                  </a:lnTo>
                  <a:cubicBezTo>
                    <a:pt x="12559" y="14157"/>
                    <a:pt x="7411" y="12920"/>
                    <a:pt x="4999" y="8971"/>
                  </a:cubicBezTo>
                  <a:cubicBezTo>
                    <a:pt x="4550" y="8247"/>
                    <a:pt x="4225" y="7447"/>
                    <a:pt x="4012" y="6622"/>
                  </a:cubicBezTo>
                  <a:cubicBezTo>
                    <a:pt x="3413" y="4461"/>
                    <a:pt x="3413" y="2162"/>
                    <a:pt x="4012" y="0"/>
                  </a:cubicBezTo>
                  <a:cubicBezTo>
                    <a:pt x="3950" y="500"/>
                    <a:pt x="3950" y="999"/>
                    <a:pt x="4012" y="1499"/>
                  </a:cubicBezTo>
                  <a:lnTo>
                    <a:pt x="14" y="129448"/>
                  </a:lnTo>
                  <a:cubicBezTo>
                    <a:pt x="-274" y="123976"/>
                    <a:pt x="3912" y="119290"/>
                    <a:pt x="9385" y="118952"/>
                  </a:cubicBezTo>
                  <a:cubicBezTo>
                    <a:pt x="14770" y="119852"/>
                    <a:pt x="18543" y="124763"/>
                    <a:pt x="18006" y="130198"/>
                  </a:cubicBezTo>
                  <a:lnTo>
                    <a:pt x="21630" y="1511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66552728-947C-4FCA-95C6-FAC653087315}"/>
                </a:ext>
              </a:extLst>
            </p:cNvPr>
            <p:cNvSpPr/>
            <p:nvPr/>
          </p:nvSpPr>
          <p:spPr>
            <a:xfrm>
              <a:off x="10849217" y="4452107"/>
              <a:ext cx="374" cy="874"/>
            </a:xfrm>
            <a:custGeom>
              <a:avLst/>
              <a:gdLst>
                <a:gd name="connsiteX0" fmla="*/ 375 w 374"/>
                <a:gd name="connsiteY0" fmla="*/ 875 h 874"/>
                <a:gd name="connsiteX1" fmla="*/ 375 w 374"/>
                <a:gd name="connsiteY1" fmla="*/ 0 h 874"/>
                <a:gd name="connsiteX2" fmla="*/ 0 w 374"/>
                <a:gd name="connsiteY2" fmla="*/ 250 h 874"/>
                <a:gd name="connsiteX3" fmla="*/ 375 w 374"/>
                <a:gd name="connsiteY3" fmla="*/ 875 h 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" h="874">
                  <a:moveTo>
                    <a:pt x="375" y="875"/>
                  </a:moveTo>
                  <a:lnTo>
                    <a:pt x="375" y="0"/>
                  </a:lnTo>
                  <a:lnTo>
                    <a:pt x="0" y="250"/>
                  </a:lnTo>
                  <a:lnTo>
                    <a:pt x="375" y="87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4A53813B-CD22-46E8-93ED-71CD9409F8CA}"/>
                </a:ext>
              </a:extLst>
            </p:cNvPr>
            <p:cNvSpPr/>
            <p:nvPr/>
          </p:nvSpPr>
          <p:spPr>
            <a:xfrm>
              <a:off x="11759324" y="6448685"/>
              <a:ext cx="236147" cy="156062"/>
            </a:xfrm>
            <a:custGeom>
              <a:avLst/>
              <a:gdLst>
                <a:gd name="connsiteX0" fmla="*/ 0 w 236147"/>
                <a:gd name="connsiteY0" fmla="*/ 152939 h 156062"/>
                <a:gd name="connsiteX1" fmla="*/ 1124 w 236147"/>
                <a:gd name="connsiteY1" fmla="*/ 152939 h 156062"/>
                <a:gd name="connsiteX2" fmla="*/ 1124 w 236147"/>
                <a:gd name="connsiteY2" fmla="*/ 152939 h 156062"/>
                <a:gd name="connsiteX3" fmla="*/ 1124 w 236147"/>
                <a:gd name="connsiteY3" fmla="*/ 152939 h 156062"/>
                <a:gd name="connsiteX4" fmla="*/ 1124 w 236147"/>
                <a:gd name="connsiteY4" fmla="*/ 152939 h 156062"/>
                <a:gd name="connsiteX5" fmla="*/ 1124 w 236147"/>
                <a:gd name="connsiteY5" fmla="*/ 153563 h 156062"/>
                <a:gd name="connsiteX6" fmla="*/ 1124 w 236147"/>
                <a:gd name="connsiteY6" fmla="*/ 153563 h 156062"/>
                <a:gd name="connsiteX7" fmla="*/ 1124 w 236147"/>
                <a:gd name="connsiteY7" fmla="*/ 156063 h 156062"/>
                <a:gd name="connsiteX8" fmla="*/ 236148 w 236147"/>
                <a:gd name="connsiteY8" fmla="*/ 4748 h 156062"/>
                <a:gd name="connsiteX9" fmla="*/ 236148 w 236147"/>
                <a:gd name="connsiteY9" fmla="*/ 999 h 156062"/>
                <a:gd name="connsiteX10" fmla="*/ 236148 w 236147"/>
                <a:gd name="connsiteY10" fmla="*/ 0 h 15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147" h="156062">
                  <a:moveTo>
                    <a:pt x="0" y="152939"/>
                  </a:moveTo>
                  <a:lnTo>
                    <a:pt x="1124" y="152939"/>
                  </a:lnTo>
                  <a:lnTo>
                    <a:pt x="1124" y="152939"/>
                  </a:lnTo>
                  <a:cubicBezTo>
                    <a:pt x="1124" y="152939"/>
                    <a:pt x="1124" y="152939"/>
                    <a:pt x="1124" y="152939"/>
                  </a:cubicBezTo>
                  <a:lnTo>
                    <a:pt x="1124" y="152939"/>
                  </a:lnTo>
                  <a:lnTo>
                    <a:pt x="1124" y="153563"/>
                  </a:lnTo>
                  <a:cubicBezTo>
                    <a:pt x="1124" y="153563"/>
                    <a:pt x="1124" y="153563"/>
                    <a:pt x="1124" y="153563"/>
                  </a:cubicBezTo>
                  <a:lnTo>
                    <a:pt x="1124" y="156063"/>
                  </a:lnTo>
                  <a:lnTo>
                    <a:pt x="236148" y="4748"/>
                  </a:lnTo>
                  <a:lnTo>
                    <a:pt x="236148" y="999"/>
                  </a:lnTo>
                  <a:lnTo>
                    <a:pt x="236148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FAAFC6B6-4741-43D4-AB31-895CB762A759}"/>
                </a:ext>
              </a:extLst>
            </p:cNvPr>
            <p:cNvSpPr/>
            <p:nvPr/>
          </p:nvSpPr>
          <p:spPr>
            <a:xfrm>
              <a:off x="11360871" y="6601499"/>
              <a:ext cx="398952" cy="261271"/>
            </a:xfrm>
            <a:custGeom>
              <a:avLst/>
              <a:gdLst>
                <a:gd name="connsiteX0" fmla="*/ 0 w 398952"/>
                <a:gd name="connsiteY0" fmla="*/ 256772 h 261271"/>
                <a:gd name="connsiteX1" fmla="*/ 0 w 398952"/>
                <a:gd name="connsiteY1" fmla="*/ 260271 h 261271"/>
                <a:gd name="connsiteX2" fmla="*/ 0 w 398952"/>
                <a:gd name="connsiteY2" fmla="*/ 261271 h 261271"/>
                <a:gd name="connsiteX3" fmla="*/ 397703 w 398952"/>
                <a:gd name="connsiteY3" fmla="*/ 5248 h 261271"/>
                <a:gd name="connsiteX4" fmla="*/ 397703 w 398952"/>
                <a:gd name="connsiteY4" fmla="*/ 1624 h 261271"/>
                <a:gd name="connsiteX5" fmla="*/ 398953 w 398952"/>
                <a:gd name="connsiteY5" fmla="*/ 0 h 261271"/>
                <a:gd name="connsiteX6" fmla="*/ 398953 w 398952"/>
                <a:gd name="connsiteY6" fmla="*/ 0 h 26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8952" h="261271">
                  <a:moveTo>
                    <a:pt x="0" y="256772"/>
                  </a:moveTo>
                  <a:lnTo>
                    <a:pt x="0" y="260271"/>
                  </a:lnTo>
                  <a:lnTo>
                    <a:pt x="0" y="261271"/>
                  </a:lnTo>
                  <a:lnTo>
                    <a:pt x="397703" y="5248"/>
                  </a:lnTo>
                  <a:lnTo>
                    <a:pt x="397703" y="1624"/>
                  </a:lnTo>
                  <a:cubicBezTo>
                    <a:pt x="397728" y="875"/>
                    <a:pt x="398228" y="212"/>
                    <a:pt x="398953" y="0"/>
                  </a:cubicBezTo>
                  <a:lnTo>
                    <a:pt x="398953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C7062DB1-9005-44D0-B1AE-B6B771DB47EA}"/>
                </a:ext>
              </a:extLst>
            </p:cNvPr>
            <p:cNvSpPr/>
            <p:nvPr/>
          </p:nvSpPr>
          <p:spPr>
            <a:xfrm>
              <a:off x="11761323" y="6602249"/>
              <a:ext cx="37" cy="749"/>
            </a:xfrm>
            <a:custGeom>
              <a:avLst/>
              <a:gdLst>
                <a:gd name="connsiteX0" fmla="*/ 0 w 37"/>
                <a:gd name="connsiteY0" fmla="*/ 0 h 749"/>
                <a:gd name="connsiteX1" fmla="*/ 0 w 37"/>
                <a:gd name="connsiteY1" fmla="*/ 750 h 749"/>
                <a:gd name="connsiteX2" fmla="*/ 0 w 37"/>
                <a:gd name="connsiteY2" fmla="*/ 125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" h="749">
                  <a:moveTo>
                    <a:pt x="0" y="0"/>
                  </a:moveTo>
                  <a:cubicBezTo>
                    <a:pt x="50" y="250"/>
                    <a:pt x="50" y="500"/>
                    <a:pt x="0" y="750"/>
                  </a:cubicBezTo>
                  <a:lnTo>
                    <a:pt x="0" y="1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7F068469-E8FF-4A2D-B986-0E22BB697707}"/>
                </a:ext>
              </a:extLst>
            </p:cNvPr>
            <p:cNvSpPr/>
            <p:nvPr/>
          </p:nvSpPr>
          <p:spPr>
            <a:xfrm>
              <a:off x="11359622" y="6073960"/>
              <a:ext cx="53476" cy="787311"/>
            </a:xfrm>
            <a:custGeom>
              <a:avLst/>
              <a:gdLst>
                <a:gd name="connsiteX0" fmla="*/ 53477 w 53476"/>
                <a:gd name="connsiteY0" fmla="*/ 625 h 787311"/>
                <a:gd name="connsiteX1" fmla="*/ 52727 w 53476"/>
                <a:gd name="connsiteY1" fmla="*/ 625 h 787311"/>
                <a:gd name="connsiteX2" fmla="*/ 51727 w 53476"/>
                <a:gd name="connsiteY2" fmla="*/ 625 h 787311"/>
                <a:gd name="connsiteX3" fmla="*/ 51727 w 53476"/>
                <a:gd name="connsiteY3" fmla="*/ 625 h 787311"/>
                <a:gd name="connsiteX4" fmla="*/ 51727 w 53476"/>
                <a:gd name="connsiteY4" fmla="*/ 625 h 787311"/>
                <a:gd name="connsiteX5" fmla="*/ 51727 w 53476"/>
                <a:gd name="connsiteY5" fmla="*/ 0 h 787311"/>
                <a:gd name="connsiteX6" fmla="*/ 0 w 53476"/>
                <a:gd name="connsiteY6" fmla="*/ 783063 h 787311"/>
                <a:gd name="connsiteX7" fmla="*/ 2499 w 53476"/>
                <a:gd name="connsiteY7" fmla="*/ 786437 h 787311"/>
                <a:gd name="connsiteX8" fmla="*/ 2499 w 53476"/>
                <a:gd name="connsiteY8" fmla="*/ 786437 h 787311"/>
                <a:gd name="connsiteX9" fmla="*/ 2499 w 53476"/>
                <a:gd name="connsiteY9" fmla="*/ 787312 h 787311"/>
                <a:gd name="connsiteX10" fmla="*/ 2499 w 53476"/>
                <a:gd name="connsiteY10" fmla="*/ 787312 h 787311"/>
                <a:gd name="connsiteX11" fmla="*/ 2499 w 53476"/>
                <a:gd name="connsiteY11" fmla="*/ 787312 h 787311"/>
                <a:gd name="connsiteX12" fmla="*/ 2499 w 53476"/>
                <a:gd name="connsiteY12" fmla="*/ 783813 h 78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476" h="787311">
                  <a:moveTo>
                    <a:pt x="53477" y="625"/>
                  </a:moveTo>
                  <a:lnTo>
                    <a:pt x="52727" y="625"/>
                  </a:lnTo>
                  <a:lnTo>
                    <a:pt x="51727" y="625"/>
                  </a:lnTo>
                  <a:lnTo>
                    <a:pt x="51727" y="625"/>
                  </a:lnTo>
                  <a:lnTo>
                    <a:pt x="51727" y="625"/>
                  </a:lnTo>
                  <a:lnTo>
                    <a:pt x="51727" y="0"/>
                  </a:lnTo>
                  <a:lnTo>
                    <a:pt x="0" y="783063"/>
                  </a:lnTo>
                  <a:lnTo>
                    <a:pt x="2499" y="786437"/>
                  </a:lnTo>
                  <a:lnTo>
                    <a:pt x="2499" y="786437"/>
                  </a:lnTo>
                  <a:cubicBezTo>
                    <a:pt x="2511" y="786724"/>
                    <a:pt x="2511" y="787024"/>
                    <a:pt x="2499" y="787312"/>
                  </a:cubicBezTo>
                  <a:cubicBezTo>
                    <a:pt x="2499" y="787312"/>
                    <a:pt x="2499" y="787312"/>
                    <a:pt x="2499" y="787312"/>
                  </a:cubicBezTo>
                  <a:lnTo>
                    <a:pt x="2499" y="787312"/>
                  </a:lnTo>
                  <a:lnTo>
                    <a:pt x="2499" y="78381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A3E00F58-E715-4A74-A892-9F9F3FA03E7D}"/>
                </a:ext>
              </a:extLst>
            </p:cNvPr>
            <p:cNvSpPr/>
            <p:nvPr/>
          </p:nvSpPr>
          <p:spPr>
            <a:xfrm>
              <a:off x="11926627" y="4792096"/>
              <a:ext cx="228776" cy="140069"/>
            </a:xfrm>
            <a:custGeom>
              <a:avLst/>
              <a:gdLst>
                <a:gd name="connsiteX0" fmla="*/ 750 w 228776"/>
                <a:gd name="connsiteY0" fmla="*/ 138320 h 140069"/>
                <a:gd name="connsiteX1" fmla="*/ 750 w 228776"/>
                <a:gd name="connsiteY1" fmla="*/ 138320 h 140069"/>
                <a:gd name="connsiteX2" fmla="*/ 750 w 228776"/>
                <a:gd name="connsiteY2" fmla="*/ 139070 h 140069"/>
                <a:gd name="connsiteX3" fmla="*/ 750 w 228776"/>
                <a:gd name="connsiteY3" fmla="*/ 139070 h 140069"/>
                <a:gd name="connsiteX4" fmla="*/ 750 w 228776"/>
                <a:gd name="connsiteY4" fmla="*/ 140069 h 140069"/>
                <a:gd name="connsiteX5" fmla="*/ 228776 w 228776"/>
                <a:gd name="connsiteY5" fmla="*/ 3998 h 140069"/>
                <a:gd name="connsiteX6" fmla="*/ 228776 w 228776"/>
                <a:gd name="connsiteY6" fmla="*/ 0 h 140069"/>
                <a:gd name="connsiteX7" fmla="*/ 228776 w 228776"/>
                <a:gd name="connsiteY7" fmla="*/ 0 h 140069"/>
                <a:gd name="connsiteX8" fmla="*/ 0 w 228776"/>
                <a:gd name="connsiteY8" fmla="*/ 136821 h 14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776" h="140069">
                  <a:moveTo>
                    <a:pt x="750" y="138320"/>
                  </a:moveTo>
                  <a:lnTo>
                    <a:pt x="750" y="138320"/>
                  </a:lnTo>
                  <a:cubicBezTo>
                    <a:pt x="800" y="138570"/>
                    <a:pt x="800" y="138820"/>
                    <a:pt x="750" y="139070"/>
                  </a:cubicBezTo>
                  <a:lnTo>
                    <a:pt x="750" y="139070"/>
                  </a:lnTo>
                  <a:lnTo>
                    <a:pt x="750" y="140069"/>
                  </a:lnTo>
                  <a:lnTo>
                    <a:pt x="228776" y="3998"/>
                  </a:lnTo>
                  <a:lnTo>
                    <a:pt x="228776" y="0"/>
                  </a:lnTo>
                  <a:lnTo>
                    <a:pt x="228776" y="0"/>
                  </a:lnTo>
                  <a:lnTo>
                    <a:pt x="0" y="13682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BA1EF2B3-2410-4542-AA56-D5FA0585E4E6}"/>
                </a:ext>
              </a:extLst>
            </p:cNvPr>
            <p:cNvSpPr/>
            <p:nvPr/>
          </p:nvSpPr>
          <p:spPr>
            <a:xfrm>
              <a:off x="11403066" y="4323533"/>
              <a:ext cx="37" cy="624"/>
            </a:xfrm>
            <a:custGeom>
              <a:avLst/>
              <a:gdLst>
                <a:gd name="connsiteX0" fmla="*/ 37 w 37"/>
                <a:gd name="connsiteY0" fmla="*/ 0 h 624"/>
                <a:gd name="connsiteX1" fmla="*/ 37 w 37"/>
                <a:gd name="connsiteY1" fmla="*/ 625 h 624"/>
                <a:gd name="connsiteX2" fmla="*/ 37 w 37"/>
                <a:gd name="connsiteY2" fmla="*/ 0 h 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" h="624">
                  <a:moveTo>
                    <a:pt x="37" y="0"/>
                  </a:moveTo>
                  <a:cubicBezTo>
                    <a:pt x="-12" y="200"/>
                    <a:pt x="-12" y="425"/>
                    <a:pt x="37" y="625"/>
                  </a:cubicBezTo>
                  <a:cubicBezTo>
                    <a:pt x="-12" y="425"/>
                    <a:pt x="-12" y="20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42213809-DFEC-4978-BD7B-F4163405E2CF}"/>
                </a:ext>
              </a:extLst>
            </p:cNvPr>
            <p:cNvSpPr/>
            <p:nvPr/>
          </p:nvSpPr>
          <p:spPr>
            <a:xfrm>
              <a:off x="11405352" y="4323533"/>
              <a:ext cx="522773" cy="608757"/>
            </a:xfrm>
            <a:custGeom>
              <a:avLst/>
              <a:gdLst>
                <a:gd name="connsiteX0" fmla="*/ 0 w 522773"/>
                <a:gd name="connsiteY0" fmla="*/ 0 h 608757"/>
                <a:gd name="connsiteX1" fmla="*/ 0 w 522773"/>
                <a:gd name="connsiteY1" fmla="*/ 0 h 608757"/>
                <a:gd name="connsiteX2" fmla="*/ 999 w 522773"/>
                <a:gd name="connsiteY2" fmla="*/ 1749 h 608757"/>
                <a:gd name="connsiteX3" fmla="*/ 999 w 522773"/>
                <a:gd name="connsiteY3" fmla="*/ 5873 h 608757"/>
                <a:gd name="connsiteX4" fmla="*/ 520025 w 522773"/>
                <a:gd name="connsiteY4" fmla="*/ 608757 h 608757"/>
                <a:gd name="connsiteX5" fmla="*/ 520025 w 522773"/>
                <a:gd name="connsiteY5" fmla="*/ 607758 h 608757"/>
                <a:gd name="connsiteX6" fmla="*/ 521887 w 522773"/>
                <a:gd name="connsiteY6" fmla="*/ 606133 h 608757"/>
                <a:gd name="connsiteX7" fmla="*/ 521900 w 522773"/>
                <a:gd name="connsiteY7" fmla="*/ 606133 h 608757"/>
                <a:gd name="connsiteX8" fmla="*/ 522774 w 522773"/>
                <a:gd name="connsiteY8" fmla="*/ 606758 h 608757"/>
                <a:gd name="connsiteX9" fmla="*/ 522774 w 522773"/>
                <a:gd name="connsiteY9" fmla="*/ 606758 h 608757"/>
                <a:gd name="connsiteX10" fmla="*/ 522024 w 522773"/>
                <a:gd name="connsiteY10" fmla="*/ 605759 h 608757"/>
                <a:gd name="connsiteX11" fmla="*/ 2499 w 522773"/>
                <a:gd name="connsiteY11" fmla="*/ 2249 h 608757"/>
                <a:gd name="connsiteX12" fmla="*/ 1374 w 522773"/>
                <a:gd name="connsiteY12" fmla="*/ 1000 h 60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2773" h="608757">
                  <a:moveTo>
                    <a:pt x="0" y="0"/>
                  </a:moveTo>
                  <a:lnTo>
                    <a:pt x="0" y="0"/>
                  </a:lnTo>
                  <a:cubicBezTo>
                    <a:pt x="700" y="275"/>
                    <a:pt x="1112" y="1000"/>
                    <a:pt x="999" y="1749"/>
                  </a:cubicBezTo>
                  <a:lnTo>
                    <a:pt x="999" y="5873"/>
                  </a:lnTo>
                  <a:lnTo>
                    <a:pt x="520025" y="608757"/>
                  </a:lnTo>
                  <a:lnTo>
                    <a:pt x="520025" y="607758"/>
                  </a:lnTo>
                  <a:cubicBezTo>
                    <a:pt x="520088" y="606796"/>
                    <a:pt x="520925" y="606071"/>
                    <a:pt x="521887" y="606133"/>
                  </a:cubicBezTo>
                  <a:cubicBezTo>
                    <a:pt x="521900" y="606133"/>
                    <a:pt x="521900" y="606133"/>
                    <a:pt x="521900" y="606133"/>
                  </a:cubicBezTo>
                  <a:cubicBezTo>
                    <a:pt x="521900" y="606133"/>
                    <a:pt x="521900" y="606133"/>
                    <a:pt x="522774" y="606758"/>
                  </a:cubicBezTo>
                  <a:lnTo>
                    <a:pt x="522774" y="606758"/>
                  </a:lnTo>
                  <a:lnTo>
                    <a:pt x="522024" y="605759"/>
                  </a:lnTo>
                  <a:lnTo>
                    <a:pt x="2499" y="2249"/>
                  </a:lnTo>
                  <a:lnTo>
                    <a:pt x="1374" y="100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7EC3ADE8-F167-40AF-85E3-AEB0F3AFF668}"/>
                </a:ext>
              </a:extLst>
            </p:cNvPr>
            <p:cNvSpPr/>
            <p:nvPr/>
          </p:nvSpPr>
          <p:spPr>
            <a:xfrm>
              <a:off x="10846094" y="4453981"/>
              <a:ext cx="106953" cy="128448"/>
            </a:xfrm>
            <a:custGeom>
              <a:avLst/>
              <a:gdLst>
                <a:gd name="connsiteX0" fmla="*/ 0 w 106953"/>
                <a:gd name="connsiteY0" fmla="*/ 125 h 128448"/>
                <a:gd name="connsiteX1" fmla="*/ 3374 w 106953"/>
                <a:gd name="connsiteY1" fmla="*/ 4248 h 128448"/>
                <a:gd name="connsiteX2" fmla="*/ 105954 w 106953"/>
                <a:gd name="connsiteY2" fmla="*/ 128449 h 128448"/>
                <a:gd name="connsiteX3" fmla="*/ 105954 w 106953"/>
                <a:gd name="connsiteY3" fmla="*/ 127699 h 128448"/>
                <a:gd name="connsiteX4" fmla="*/ 105954 w 106953"/>
                <a:gd name="connsiteY4" fmla="*/ 127699 h 128448"/>
                <a:gd name="connsiteX5" fmla="*/ 105954 w 106953"/>
                <a:gd name="connsiteY5" fmla="*/ 127699 h 128448"/>
                <a:gd name="connsiteX6" fmla="*/ 105954 w 106953"/>
                <a:gd name="connsiteY6" fmla="*/ 127075 h 128448"/>
                <a:gd name="connsiteX7" fmla="*/ 105954 w 106953"/>
                <a:gd name="connsiteY7" fmla="*/ 127075 h 128448"/>
                <a:gd name="connsiteX8" fmla="*/ 105954 w 106953"/>
                <a:gd name="connsiteY8" fmla="*/ 127075 h 128448"/>
                <a:gd name="connsiteX9" fmla="*/ 105954 w 106953"/>
                <a:gd name="connsiteY9" fmla="*/ 127075 h 128448"/>
                <a:gd name="connsiteX10" fmla="*/ 106954 w 106953"/>
                <a:gd name="connsiteY10" fmla="*/ 126450 h 128448"/>
                <a:gd name="connsiteX11" fmla="*/ 2499 w 106953"/>
                <a:gd name="connsiteY11" fmla="*/ 0 h 128448"/>
                <a:gd name="connsiteX12" fmla="*/ 2499 w 106953"/>
                <a:gd name="connsiteY12" fmla="*/ 0 h 128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6953" h="128448">
                  <a:moveTo>
                    <a:pt x="0" y="125"/>
                  </a:moveTo>
                  <a:lnTo>
                    <a:pt x="3374" y="4248"/>
                  </a:lnTo>
                  <a:lnTo>
                    <a:pt x="105954" y="128449"/>
                  </a:lnTo>
                  <a:lnTo>
                    <a:pt x="105954" y="127699"/>
                  </a:lnTo>
                  <a:lnTo>
                    <a:pt x="105954" y="127699"/>
                  </a:lnTo>
                  <a:lnTo>
                    <a:pt x="105954" y="127699"/>
                  </a:lnTo>
                  <a:cubicBezTo>
                    <a:pt x="105954" y="127699"/>
                    <a:pt x="105954" y="127699"/>
                    <a:pt x="105954" y="127075"/>
                  </a:cubicBezTo>
                  <a:cubicBezTo>
                    <a:pt x="105954" y="126450"/>
                    <a:pt x="105954" y="127075"/>
                    <a:pt x="105954" y="127075"/>
                  </a:cubicBezTo>
                  <a:lnTo>
                    <a:pt x="105954" y="127075"/>
                  </a:lnTo>
                  <a:cubicBezTo>
                    <a:pt x="105954" y="127075"/>
                    <a:pt x="105954" y="127075"/>
                    <a:pt x="105954" y="127075"/>
                  </a:cubicBezTo>
                  <a:lnTo>
                    <a:pt x="106954" y="126450"/>
                  </a:lnTo>
                  <a:lnTo>
                    <a:pt x="2499" y="0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98396F2C-6533-432F-8CA8-6D2E365A345C}"/>
                </a:ext>
              </a:extLst>
            </p:cNvPr>
            <p:cNvSpPr/>
            <p:nvPr/>
          </p:nvSpPr>
          <p:spPr>
            <a:xfrm>
              <a:off x="11275158" y="4209078"/>
              <a:ext cx="100581" cy="119827"/>
            </a:xfrm>
            <a:custGeom>
              <a:avLst/>
              <a:gdLst>
                <a:gd name="connsiteX0" fmla="*/ 2124 w 100581"/>
                <a:gd name="connsiteY0" fmla="*/ 0 h 119827"/>
                <a:gd name="connsiteX1" fmla="*/ 1000 w 100581"/>
                <a:gd name="connsiteY1" fmla="*/ 1749 h 119827"/>
                <a:gd name="connsiteX2" fmla="*/ 0 w 100581"/>
                <a:gd name="connsiteY2" fmla="*/ 2749 h 119827"/>
                <a:gd name="connsiteX3" fmla="*/ 100582 w 100581"/>
                <a:gd name="connsiteY3" fmla="*/ 119827 h 119827"/>
                <a:gd name="connsiteX4" fmla="*/ 100582 w 100581"/>
                <a:gd name="connsiteY4" fmla="*/ 114829 h 119827"/>
                <a:gd name="connsiteX5" fmla="*/ 1874 w 100581"/>
                <a:gd name="connsiteY5" fmla="*/ 0 h 119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581" h="119827">
                  <a:moveTo>
                    <a:pt x="2124" y="0"/>
                  </a:moveTo>
                  <a:cubicBezTo>
                    <a:pt x="1824" y="625"/>
                    <a:pt x="1449" y="1212"/>
                    <a:pt x="1000" y="1749"/>
                  </a:cubicBezTo>
                  <a:lnTo>
                    <a:pt x="0" y="2749"/>
                  </a:lnTo>
                  <a:lnTo>
                    <a:pt x="100582" y="119827"/>
                  </a:lnTo>
                  <a:lnTo>
                    <a:pt x="100582" y="11482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72BFEDE8-55CA-4645-9E1F-7CBAA2BDB4A0}"/>
                </a:ext>
              </a:extLst>
            </p:cNvPr>
            <p:cNvSpPr/>
            <p:nvPr/>
          </p:nvSpPr>
          <p:spPr>
            <a:xfrm>
              <a:off x="11404956" y="4264306"/>
              <a:ext cx="4603" cy="35236"/>
            </a:xfrm>
            <a:custGeom>
              <a:avLst/>
              <a:gdLst>
                <a:gd name="connsiteX0" fmla="*/ 4519 w 4603"/>
                <a:gd name="connsiteY0" fmla="*/ 0 h 35236"/>
                <a:gd name="connsiteX1" fmla="*/ 4519 w 4603"/>
                <a:gd name="connsiteY1" fmla="*/ 0 h 35236"/>
                <a:gd name="connsiteX2" fmla="*/ 4519 w 4603"/>
                <a:gd name="connsiteY2" fmla="*/ 1250 h 35236"/>
                <a:gd name="connsiteX3" fmla="*/ 2608 w 4603"/>
                <a:gd name="connsiteY3" fmla="*/ 1587 h 35236"/>
                <a:gd name="connsiteX4" fmla="*/ 2270 w 4603"/>
                <a:gd name="connsiteY4" fmla="*/ 1250 h 35236"/>
                <a:gd name="connsiteX5" fmla="*/ 1646 w 4603"/>
                <a:gd name="connsiteY5" fmla="*/ 625 h 35236"/>
                <a:gd name="connsiteX6" fmla="*/ 21 w 4603"/>
                <a:gd name="connsiteY6" fmla="*/ 29113 h 35236"/>
                <a:gd name="connsiteX7" fmla="*/ 21 w 4603"/>
                <a:gd name="connsiteY7" fmla="*/ 33237 h 35236"/>
                <a:gd name="connsiteX8" fmla="*/ 1483 w 4603"/>
                <a:gd name="connsiteY8" fmla="*/ 35236 h 35236"/>
                <a:gd name="connsiteX9" fmla="*/ 1520 w 4603"/>
                <a:gd name="connsiteY9" fmla="*/ 35236 h 35236"/>
                <a:gd name="connsiteX10" fmla="*/ 3145 w 4603"/>
                <a:gd name="connsiteY10" fmla="*/ 33612 h 35236"/>
                <a:gd name="connsiteX11" fmla="*/ 3145 w 4603"/>
                <a:gd name="connsiteY11" fmla="*/ 33487 h 35236"/>
                <a:gd name="connsiteX12" fmla="*/ 3145 w 4603"/>
                <a:gd name="connsiteY12" fmla="*/ 30238 h 3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3" h="35236">
                  <a:moveTo>
                    <a:pt x="4519" y="0"/>
                  </a:moveTo>
                  <a:lnTo>
                    <a:pt x="4519" y="0"/>
                  </a:lnTo>
                  <a:cubicBezTo>
                    <a:pt x="4632" y="412"/>
                    <a:pt x="4632" y="837"/>
                    <a:pt x="4519" y="1250"/>
                  </a:cubicBezTo>
                  <a:cubicBezTo>
                    <a:pt x="4082" y="1874"/>
                    <a:pt x="3220" y="2024"/>
                    <a:pt x="2608" y="1587"/>
                  </a:cubicBezTo>
                  <a:cubicBezTo>
                    <a:pt x="2470" y="1487"/>
                    <a:pt x="2357" y="1374"/>
                    <a:pt x="2270" y="1250"/>
                  </a:cubicBezTo>
                  <a:lnTo>
                    <a:pt x="1646" y="625"/>
                  </a:lnTo>
                  <a:lnTo>
                    <a:pt x="21" y="29113"/>
                  </a:lnTo>
                  <a:lnTo>
                    <a:pt x="21" y="33237"/>
                  </a:lnTo>
                  <a:cubicBezTo>
                    <a:pt x="-129" y="34186"/>
                    <a:pt x="533" y="35086"/>
                    <a:pt x="1483" y="35236"/>
                  </a:cubicBezTo>
                  <a:cubicBezTo>
                    <a:pt x="1495" y="35236"/>
                    <a:pt x="1508" y="35236"/>
                    <a:pt x="1520" y="35236"/>
                  </a:cubicBezTo>
                  <a:cubicBezTo>
                    <a:pt x="2420" y="35236"/>
                    <a:pt x="3145" y="34511"/>
                    <a:pt x="3145" y="33612"/>
                  </a:cubicBezTo>
                  <a:cubicBezTo>
                    <a:pt x="3145" y="33574"/>
                    <a:pt x="3145" y="33524"/>
                    <a:pt x="3145" y="33487"/>
                  </a:cubicBezTo>
                  <a:lnTo>
                    <a:pt x="3145" y="3023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ECC24FC8-F8A0-4862-A105-B5A5462F704A}"/>
                </a:ext>
              </a:extLst>
            </p:cNvPr>
            <p:cNvSpPr/>
            <p:nvPr/>
          </p:nvSpPr>
          <p:spPr>
            <a:xfrm>
              <a:off x="8593067" y="4768980"/>
              <a:ext cx="62597" cy="85341"/>
            </a:xfrm>
            <a:custGeom>
              <a:avLst/>
              <a:gdLst>
                <a:gd name="connsiteX0" fmla="*/ 5997 w 62597"/>
                <a:gd name="connsiteY0" fmla="*/ 2749 h 85341"/>
                <a:gd name="connsiteX1" fmla="*/ 0 w 62597"/>
                <a:gd name="connsiteY1" fmla="*/ 0 h 85341"/>
                <a:gd name="connsiteX2" fmla="*/ 59474 w 62597"/>
                <a:gd name="connsiteY2" fmla="*/ 85341 h 85341"/>
                <a:gd name="connsiteX3" fmla="*/ 61473 w 62597"/>
                <a:gd name="connsiteY3" fmla="*/ 84217 h 85341"/>
                <a:gd name="connsiteX4" fmla="*/ 62598 w 62597"/>
                <a:gd name="connsiteY4" fmla="*/ 83592 h 8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97" h="85341">
                  <a:moveTo>
                    <a:pt x="5997" y="2749"/>
                  </a:moveTo>
                  <a:cubicBezTo>
                    <a:pt x="3686" y="2811"/>
                    <a:pt x="1462" y="1799"/>
                    <a:pt x="0" y="0"/>
                  </a:cubicBezTo>
                  <a:lnTo>
                    <a:pt x="59474" y="85341"/>
                  </a:lnTo>
                  <a:lnTo>
                    <a:pt x="61473" y="84217"/>
                  </a:lnTo>
                  <a:lnTo>
                    <a:pt x="62598" y="8359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4B06810E-78C0-4835-80D1-117E987104DA}"/>
                </a:ext>
              </a:extLst>
            </p:cNvPr>
            <p:cNvSpPr/>
            <p:nvPr/>
          </p:nvSpPr>
          <p:spPr>
            <a:xfrm>
              <a:off x="8248466" y="5710230"/>
              <a:ext cx="1124" cy="12495"/>
            </a:xfrm>
            <a:custGeom>
              <a:avLst/>
              <a:gdLst>
                <a:gd name="connsiteX0" fmla="*/ 0 w 1124"/>
                <a:gd name="connsiteY0" fmla="*/ 0 h 12495"/>
                <a:gd name="connsiteX1" fmla="*/ 1124 w 1124"/>
                <a:gd name="connsiteY1" fmla="*/ 0 h 12495"/>
                <a:gd name="connsiteX2" fmla="*/ 1124 w 112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4" h="12495">
                  <a:moveTo>
                    <a:pt x="0" y="0"/>
                  </a:moveTo>
                  <a:lnTo>
                    <a:pt x="1124" y="0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ED9CB3CD-D478-4283-B54C-19BE37C2BD0C}"/>
                </a:ext>
              </a:extLst>
            </p:cNvPr>
            <p:cNvSpPr/>
            <p:nvPr/>
          </p:nvSpPr>
          <p:spPr>
            <a:xfrm>
              <a:off x="8265209" y="5692612"/>
              <a:ext cx="46" cy="1999"/>
            </a:xfrm>
            <a:custGeom>
              <a:avLst/>
              <a:gdLst>
                <a:gd name="connsiteX0" fmla="*/ 0 w 46"/>
                <a:gd name="connsiteY0" fmla="*/ 0 h 1999"/>
                <a:gd name="connsiteX1" fmla="*/ 0 w 46"/>
                <a:gd name="connsiteY1" fmla="*/ 1999 h 1999"/>
                <a:gd name="connsiteX2" fmla="*/ 0 w 46"/>
                <a:gd name="connsiteY2" fmla="*/ 375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" h="1999">
                  <a:moveTo>
                    <a:pt x="0" y="0"/>
                  </a:moveTo>
                  <a:cubicBezTo>
                    <a:pt x="63" y="662"/>
                    <a:pt x="63" y="1337"/>
                    <a:pt x="0" y="1999"/>
                  </a:cubicBezTo>
                  <a:cubicBezTo>
                    <a:pt x="0" y="1999"/>
                    <a:pt x="0" y="875"/>
                    <a:pt x="0" y="3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BEF0E8A4-2E2C-424D-BE64-121832E84D46}"/>
                </a:ext>
              </a:extLst>
            </p:cNvPr>
            <p:cNvSpPr/>
            <p:nvPr/>
          </p:nvSpPr>
          <p:spPr>
            <a:xfrm>
              <a:off x="8252131" y="4945410"/>
              <a:ext cx="4457" cy="13953"/>
            </a:xfrm>
            <a:custGeom>
              <a:avLst/>
              <a:gdLst>
                <a:gd name="connsiteX0" fmla="*/ 2832 w 4457"/>
                <a:gd name="connsiteY0" fmla="*/ 8246 h 13953"/>
                <a:gd name="connsiteX1" fmla="*/ 2832 w 4457"/>
                <a:gd name="connsiteY1" fmla="*/ 3124 h 13953"/>
                <a:gd name="connsiteX2" fmla="*/ 2832 w 4457"/>
                <a:gd name="connsiteY2" fmla="*/ 1624 h 13953"/>
                <a:gd name="connsiteX3" fmla="*/ 1208 w 4457"/>
                <a:gd name="connsiteY3" fmla="*/ 0 h 13953"/>
                <a:gd name="connsiteX4" fmla="*/ 1083 w 4457"/>
                <a:gd name="connsiteY4" fmla="*/ 0 h 13953"/>
                <a:gd name="connsiteX5" fmla="*/ 333 w 4457"/>
                <a:gd name="connsiteY5" fmla="*/ 0 h 13953"/>
                <a:gd name="connsiteX6" fmla="*/ 333 w 4457"/>
                <a:gd name="connsiteY6" fmla="*/ 0 h 13953"/>
                <a:gd name="connsiteX7" fmla="*/ 333 w 4457"/>
                <a:gd name="connsiteY7" fmla="*/ 750 h 13953"/>
                <a:gd name="connsiteX8" fmla="*/ 333 w 4457"/>
                <a:gd name="connsiteY8" fmla="*/ 750 h 13953"/>
                <a:gd name="connsiteX9" fmla="*/ 333 w 4457"/>
                <a:gd name="connsiteY9" fmla="*/ 750 h 13953"/>
                <a:gd name="connsiteX10" fmla="*/ 1208 w 4457"/>
                <a:gd name="connsiteY10" fmla="*/ 9121 h 13953"/>
                <a:gd name="connsiteX11" fmla="*/ 1208 w 4457"/>
                <a:gd name="connsiteY11" fmla="*/ 12245 h 13953"/>
                <a:gd name="connsiteX12" fmla="*/ 2832 w 4457"/>
                <a:gd name="connsiteY12" fmla="*/ 13869 h 13953"/>
                <a:gd name="connsiteX13" fmla="*/ 2957 w 4457"/>
                <a:gd name="connsiteY13" fmla="*/ 13869 h 13953"/>
                <a:gd name="connsiteX14" fmla="*/ 3707 w 4457"/>
                <a:gd name="connsiteY14" fmla="*/ 13869 h 13953"/>
                <a:gd name="connsiteX15" fmla="*/ 4456 w 4457"/>
                <a:gd name="connsiteY15" fmla="*/ 12245 h 13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57" h="13953">
                  <a:moveTo>
                    <a:pt x="2832" y="8246"/>
                  </a:moveTo>
                  <a:lnTo>
                    <a:pt x="2832" y="3124"/>
                  </a:lnTo>
                  <a:lnTo>
                    <a:pt x="2832" y="1624"/>
                  </a:lnTo>
                  <a:cubicBezTo>
                    <a:pt x="2832" y="725"/>
                    <a:pt x="2108" y="0"/>
                    <a:pt x="1208" y="0"/>
                  </a:cubicBezTo>
                  <a:cubicBezTo>
                    <a:pt x="1170" y="0"/>
                    <a:pt x="1120" y="0"/>
                    <a:pt x="1083" y="0"/>
                  </a:cubicBezTo>
                  <a:cubicBezTo>
                    <a:pt x="1083" y="0"/>
                    <a:pt x="1083" y="0"/>
                    <a:pt x="333" y="0"/>
                  </a:cubicBezTo>
                  <a:cubicBezTo>
                    <a:pt x="-416" y="0"/>
                    <a:pt x="333" y="0"/>
                    <a:pt x="333" y="0"/>
                  </a:cubicBezTo>
                  <a:lnTo>
                    <a:pt x="333" y="750"/>
                  </a:lnTo>
                  <a:cubicBezTo>
                    <a:pt x="333" y="750"/>
                    <a:pt x="333" y="750"/>
                    <a:pt x="333" y="750"/>
                  </a:cubicBezTo>
                  <a:lnTo>
                    <a:pt x="333" y="750"/>
                  </a:lnTo>
                  <a:lnTo>
                    <a:pt x="1208" y="9121"/>
                  </a:lnTo>
                  <a:lnTo>
                    <a:pt x="1208" y="12245"/>
                  </a:lnTo>
                  <a:cubicBezTo>
                    <a:pt x="1208" y="13145"/>
                    <a:pt x="1933" y="13869"/>
                    <a:pt x="2832" y="13869"/>
                  </a:cubicBezTo>
                  <a:cubicBezTo>
                    <a:pt x="2870" y="13869"/>
                    <a:pt x="2920" y="13869"/>
                    <a:pt x="2957" y="13869"/>
                  </a:cubicBezTo>
                  <a:cubicBezTo>
                    <a:pt x="3194" y="13982"/>
                    <a:pt x="3469" y="13982"/>
                    <a:pt x="3707" y="13869"/>
                  </a:cubicBezTo>
                  <a:cubicBezTo>
                    <a:pt x="4194" y="13482"/>
                    <a:pt x="4481" y="12870"/>
                    <a:pt x="4456" y="1224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9DC7E408-9BAD-4A99-93C9-5D6AAEA6AD92}"/>
                </a:ext>
              </a:extLst>
            </p:cNvPr>
            <p:cNvSpPr/>
            <p:nvPr/>
          </p:nvSpPr>
          <p:spPr>
            <a:xfrm>
              <a:off x="8414395" y="5874539"/>
              <a:ext cx="135941" cy="79343"/>
            </a:xfrm>
            <a:custGeom>
              <a:avLst/>
              <a:gdLst>
                <a:gd name="connsiteX0" fmla="*/ 135941 w 135941"/>
                <a:gd name="connsiteY0" fmla="*/ 3499 h 79343"/>
                <a:gd name="connsiteX1" fmla="*/ 134567 w 135941"/>
                <a:gd name="connsiteY1" fmla="*/ 0 h 79343"/>
                <a:gd name="connsiteX2" fmla="*/ 0 w 135941"/>
                <a:gd name="connsiteY2" fmla="*/ 76220 h 79343"/>
                <a:gd name="connsiteX3" fmla="*/ 1999 w 135941"/>
                <a:gd name="connsiteY3" fmla="*/ 79343 h 7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941" h="79343">
                  <a:moveTo>
                    <a:pt x="135941" y="3499"/>
                  </a:moveTo>
                  <a:cubicBezTo>
                    <a:pt x="135304" y="2411"/>
                    <a:pt x="134842" y="1224"/>
                    <a:pt x="134567" y="0"/>
                  </a:cubicBezTo>
                  <a:lnTo>
                    <a:pt x="0" y="76220"/>
                  </a:lnTo>
                  <a:lnTo>
                    <a:pt x="1999" y="7934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1D0F31B4-C669-4647-90EF-BAB633A83AF6}"/>
                </a:ext>
              </a:extLst>
            </p:cNvPr>
            <p:cNvSpPr/>
            <p:nvPr/>
          </p:nvSpPr>
          <p:spPr>
            <a:xfrm>
              <a:off x="8562580" y="5849299"/>
              <a:ext cx="14118" cy="30113"/>
            </a:xfrm>
            <a:custGeom>
              <a:avLst/>
              <a:gdLst>
                <a:gd name="connsiteX0" fmla="*/ 2499 w 14118"/>
                <a:gd name="connsiteY0" fmla="*/ 5748 h 30113"/>
                <a:gd name="connsiteX1" fmla="*/ 2499 w 14118"/>
                <a:gd name="connsiteY1" fmla="*/ 10996 h 30113"/>
                <a:gd name="connsiteX2" fmla="*/ 3374 w 14118"/>
                <a:gd name="connsiteY2" fmla="*/ 20866 h 30113"/>
                <a:gd name="connsiteX3" fmla="*/ 0 w 14118"/>
                <a:gd name="connsiteY3" fmla="*/ 30113 h 30113"/>
                <a:gd name="connsiteX4" fmla="*/ 2249 w 14118"/>
                <a:gd name="connsiteY4" fmla="*/ 29488 h 30113"/>
                <a:gd name="connsiteX5" fmla="*/ 8121 w 14118"/>
                <a:gd name="connsiteY5" fmla="*/ 26240 h 30113"/>
                <a:gd name="connsiteX6" fmla="*/ 14119 w 14118"/>
                <a:gd name="connsiteY6" fmla="*/ 22741 h 30113"/>
                <a:gd name="connsiteX7" fmla="*/ 12745 w 14118"/>
                <a:gd name="connsiteY7" fmla="*/ 7747 h 30113"/>
                <a:gd name="connsiteX8" fmla="*/ 11995 w 14118"/>
                <a:gd name="connsiteY8" fmla="*/ 0 h 3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8" h="30113">
                  <a:moveTo>
                    <a:pt x="2499" y="5748"/>
                  </a:moveTo>
                  <a:lnTo>
                    <a:pt x="2499" y="10996"/>
                  </a:lnTo>
                  <a:lnTo>
                    <a:pt x="3374" y="20866"/>
                  </a:lnTo>
                  <a:cubicBezTo>
                    <a:pt x="3561" y="24278"/>
                    <a:pt x="2336" y="27626"/>
                    <a:pt x="0" y="30113"/>
                  </a:cubicBezTo>
                  <a:cubicBezTo>
                    <a:pt x="775" y="30038"/>
                    <a:pt x="1537" y="29826"/>
                    <a:pt x="2249" y="29488"/>
                  </a:cubicBezTo>
                  <a:lnTo>
                    <a:pt x="8121" y="26240"/>
                  </a:lnTo>
                  <a:lnTo>
                    <a:pt x="14119" y="22741"/>
                  </a:lnTo>
                  <a:lnTo>
                    <a:pt x="12745" y="7747"/>
                  </a:lnTo>
                  <a:lnTo>
                    <a:pt x="1199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DD333E43-7A9A-4555-B17D-F6C09E38FF17}"/>
                </a:ext>
              </a:extLst>
            </p:cNvPr>
            <p:cNvSpPr/>
            <p:nvPr/>
          </p:nvSpPr>
          <p:spPr>
            <a:xfrm>
              <a:off x="8123645" y="5411528"/>
              <a:ext cx="137796" cy="77540"/>
            </a:xfrm>
            <a:custGeom>
              <a:avLst/>
              <a:gdLst>
                <a:gd name="connsiteX0" fmla="*/ 2499 w 137796"/>
                <a:gd name="connsiteY0" fmla="*/ 77540 h 77540"/>
                <a:gd name="connsiteX1" fmla="*/ 137441 w 137796"/>
                <a:gd name="connsiteY1" fmla="*/ 3320 h 77540"/>
                <a:gd name="connsiteX2" fmla="*/ 137441 w 137796"/>
                <a:gd name="connsiteY2" fmla="*/ 3320 h 77540"/>
                <a:gd name="connsiteX3" fmla="*/ 137441 w 137796"/>
                <a:gd name="connsiteY3" fmla="*/ 1196 h 77540"/>
                <a:gd name="connsiteX4" fmla="*/ 135317 w 137796"/>
                <a:gd name="connsiteY4" fmla="*/ 196 h 77540"/>
                <a:gd name="connsiteX5" fmla="*/ 135317 w 137796"/>
                <a:gd name="connsiteY5" fmla="*/ 196 h 77540"/>
                <a:gd name="connsiteX6" fmla="*/ 0 w 137796"/>
                <a:gd name="connsiteY6" fmla="*/ 75166 h 7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96" h="77540">
                  <a:moveTo>
                    <a:pt x="2499" y="77540"/>
                  </a:moveTo>
                  <a:lnTo>
                    <a:pt x="137441" y="3320"/>
                  </a:lnTo>
                  <a:lnTo>
                    <a:pt x="137441" y="3320"/>
                  </a:lnTo>
                  <a:cubicBezTo>
                    <a:pt x="137916" y="2695"/>
                    <a:pt x="137916" y="1820"/>
                    <a:pt x="137441" y="1196"/>
                  </a:cubicBezTo>
                  <a:cubicBezTo>
                    <a:pt x="137441" y="196"/>
                    <a:pt x="136191" y="-304"/>
                    <a:pt x="135317" y="196"/>
                  </a:cubicBezTo>
                  <a:lnTo>
                    <a:pt x="135317" y="196"/>
                  </a:lnTo>
                  <a:lnTo>
                    <a:pt x="0" y="7516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5DD1F4B2-C3D9-42E4-A227-B8F6B73597A6}"/>
                </a:ext>
              </a:extLst>
            </p:cNvPr>
            <p:cNvSpPr/>
            <p:nvPr/>
          </p:nvSpPr>
          <p:spPr>
            <a:xfrm>
              <a:off x="8251090" y="5687270"/>
              <a:ext cx="33985" cy="196640"/>
            </a:xfrm>
            <a:custGeom>
              <a:avLst/>
              <a:gdLst>
                <a:gd name="connsiteX0" fmla="*/ 17867 w 33985"/>
                <a:gd name="connsiteY0" fmla="*/ 196140 h 196640"/>
                <a:gd name="connsiteX1" fmla="*/ 22865 w 33985"/>
                <a:gd name="connsiteY1" fmla="*/ 193267 h 196640"/>
                <a:gd name="connsiteX2" fmla="*/ 22865 w 33985"/>
                <a:gd name="connsiteY2" fmla="*/ 193267 h 196640"/>
                <a:gd name="connsiteX3" fmla="*/ 33985 w 33985"/>
                <a:gd name="connsiteY3" fmla="*/ 187019 h 196640"/>
                <a:gd name="connsiteX4" fmla="*/ 15119 w 33985"/>
                <a:gd name="connsiteY4" fmla="*/ 8965 h 196640"/>
                <a:gd name="connsiteX5" fmla="*/ 15119 w 33985"/>
                <a:gd name="connsiteY5" fmla="*/ 7341 h 196640"/>
                <a:gd name="connsiteX6" fmla="*/ 15119 w 33985"/>
                <a:gd name="connsiteY6" fmla="*/ 5342 h 196640"/>
                <a:gd name="connsiteX7" fmla="*/ 13994 w 33985"/>
                <a:gd name="connsiteY7" fmla="*/ 3467 h 196640"/>
                <a:gd name="connsiteX8" fmla="*/ 11495 w 33985"/>
                <a:gd name="connsiteY8" fmla="*/ 968 h 196640"/>
                <a:gd name="connsiteX9" fmla="*/ 9871 w 33985"/>
                <a:gd name="connsiteY9" fmla="*/ 94 h 196640"/>
                <a:gd name="connsiteX10" fmla="*/ 8372 w 33985"/>
                <a:gd name="connsiteY10" fmla="*/ 94 h 196640"/>
                <a:gd name="connsiteX11" fmla="*/ 6497 w 33985"/>
                <a:gd name="connsiteY11" fmla="*/ 94 h 196640"/>
                <a:gd name="connsiteX12" fmla="*/ 6497 w 33985"/>
                <a:gd name="connsiteY12" fmla="*/ 94 h 196640"/>
                <a:gd name="connsiteX13" fmla="*/ 5373 w 33985"/>
                <a:gd name="connsiteY13" fmla="*/ 94 h 196640"/>
                <a:gd name="connsiteX14" fmla="*/ 9621 w 33985"/>
                <a:gd name="connsiteY14" fmla="*/ 6591 h 196640"/>
                <a:gd name="connsiteX15" fmla="*/ 8122 w 33985"/>
                <a:gd name="connsiteY15" fmla="*/ 21835 h 196640"/>
                <a:gd name="connsiteX16" fmla="*/ 0 w 33985"/>
                <a:gd name="connsiteY16" fmla="*/ 23460 h 196640"/>
                <a:gd name="connsiteX17" fmla="*/ 0 w 33985"/>
                <a:gd name="connsiteY17" fmla="*/ 23460 h 196640"/>
                <a:gd name="connsiteX18" fmla="*/ 18367 w 33985"/>
                <a:gd name="connsiteY18" fmla="*/ 196640 h 196640"/>
                <a:gd name="connsiteX19" fmla="*/ 19242 w 33985"/>
                <a:gd name="connsiteY19" fmla="*/ 196640 h 19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985" h="196640">
                  <a:moveTo>
                    <a:pt x="17867" y="196140"/>
                  </a:moveTo>
                  <a:lnTo>
                    <a:pt x="22865" y="193267"/>
                  </a:lnTo>
                  <a:lnTo>
                    <a:pt x="22865" y="193267"/>
                  </a:lnTo>
                  <a:lnTo>
                    <a:pt x="33985" y="187019"/>
                  </a:lnTo>
                  <a:lnTo>
                    <a:pt x="15119" y="8965"/>
                  </a:lnTo>
                  <a:cubicBezTo>
                    <a:pt x="15119" y="8340"/>
                    <a:pt x="15119" y="7841"/>
                    <a:pt x="15119" y="7341"/>
                  </a:cubicBezTo>
                  <a:cubicBezTo>
                    <a:pt x="15181" y="6678"/>
                    <a:pt x="15181" y="6004"/>
                    <a:pt x="15119" y="5342"/>
                  </a:cubicBezTo>
                  <a:lnTo>
                    <a:pt x="13994" y="3467"/>
                  </a:lnTo>
                  <a:cubicBezTo>
                    <a:pt x="13332" y="2480"/>
                    <a:pt x="12482" y="1631"/>
                    <a:pt x="11495" y="968"/>
                  </a:cubicBezTo>
                  <a:cubicBezTo>
                    <a:pt x="10995" y="606"/>
                    <a:pt x="10446" y="306"/>
                    <a:pt x="9871" y="94"/>
                  </a:cubicBezTo>
                  <a:lnTo>
                    <a:pt x="8372" y="94"/>
                  </a:lnTo>
                  <a:cubicBezTo>
                    <a:pt x="7759" y="-31"/>
                    <a:pt x="7122" y="-31"/>
                    <a:pt x="6497" y="94"/>
                  </a:cubicBezTo>
                  <a:cubicBezTo>
                    <a:pt x="6497" y="94"/>
                    <a:pt x="6497" y="94"/>
                    <a:pt x="6497" y="94"/>
                  </a:cubicBezTo>
                  <a:lnTo>
                    <a:pt x="5373" y="94"/>
                  </a:lnTo>
                  <a:lnTo>
                    <a:pt x="9621" y="6591"/>
                  </a:lnTo>
                  <a:cubicBezTo>
                    <a:pt x="12657" y="11414"/>
                    <a:pt x="12045" y="17687"/>
                    <a:pt x="8122" y="21835"/>
                  </a:cubicBezTo>
                  <a:cubicBezTo>
                    <a:pt x="5973" y="23934"/>
                    <a:pt x="2786" y="24559"/>
                    <a:pt x="0" y="23460"/>
                  </a:cubicBezTo>
                  <a:lnTo>
                    <a:pt x="0" y="23460"/>
                  </a:lnTo>
                  <a:lnTo>
                    <a:pt x="18367" y="196640"/>
                  </a:lnTo>
                  <a:lnTo>
                    <a:pt x="19242" y="19664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94B67D4E-3065-4DD0-9EC5-0C4DA1462BC6}"/>
                </a:ext>
              </a:extLst>
            </p:cNvPr>
            <p:cNvSpPr/>
            <p:nvPr/>
          </p:nvSpPr>
          <p:spPr>
            <a:xfrm>
              <a:off x="8653791" y="4856195"/>
              <a:ext cx="2998" cy="10371"/>
            </a:xfrm>
            <a:custGeom>
              <a:avLst/>
              <a:gdLst>
                <a:gd name="connsiteX0" fmla="*/ 2999 w 2998"/>
                <a:gd name="connsiteY0" fmla="*/ 0 h 10371"/>
                <a:gd name="connsiteX1" fmla="*/ 1999 w 2998"/>
                <a:gd name="connsiteY1" fmla="*/ 0 h 10371"/>
                <a:gd name="connsiteX2" fmla="*/ 0 w 2998"/>
                <a:gd name="connsiteY2" fmla="*/ 1125 h 10371"/>
                <a:gd name="connsiteX3" fmla="*/ 750 w 2998"/>
                <a:gd name="connsiteY3" fmla="*/ 10371 h 10371"/>
                <a:gd name="connsiteX4" fmla="*/ 750 w 2998"/>
                <a:gd name="connsiteY4" fmla="*/ 8247 h 10371"/>
                <a:gd name="connsiteX5" fmla="*/ 2661 w 2998"/>
                <a:gd name="connsiteY5" fmla="*/ 7909 h 10371"/>
                <a:gd name="connsiteX6" fmla="*/ 2999 w 2998"/>
                <a:gd name="connsiteY6" fmla="*/ 8247 h 10371"/>
                <a:gd name="connsiteX7" fmla="*/ 2999 w 2998"/>
                <a:gd name="connsiteY7" fmla="*/ 8247 h 10371"/>
                <a:gd name="connsiteX8" fmla="*/ 2999 w 2998"/>
                <a:gd name="connsiteY8" fmla="*/ 3124 h 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8" h="10371">
                  <a:moveTo>
                    <a:pt x="2999" y="0"/>
                  </a:moveTo>
                  <a:lnTo>
                    <a:pt x="1999" y="0"/>
                  </a:lnTo>
                  <a:lnTo>
                    <a:pt x="0" y="1125"/>
                  </a:lnTo>
                  <a:lnTo>
                    <a:pt x="750" y="10371"/>
                  </a:lnTo>
                  <a:cubicBezTo>
                    <a:pt x="375" y="9709"/>
                    <a:pt x="375" y="8909"/>
                    <a:pt x="750" y="8247"/>
                  </a:cubicBezTo>
                  <a:cubicBezTo>
                    <a:pt x="1187" y="7622"/>
                    <a:pt x="2049" y="7472"/>
                    <a:pt x="2661" y="7909"/>
                  </a:cubicBezTo>
                  <a:cubicBezTo>
                    <a:pt x="2799" y="8009"/>
                    <a:pt x="2911" y="8122"/>
                    <a:pt x="2999" y="8247"/>
                  </a:cubicBezTo>
                  <a:lnTo>
                    <a:pt x="2999" y="8247"/>
                  </a:lnTo>
                  <a:lnTo>
                    <a:pt x="2999" y="312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53FE8112-10A4-4243-AB91-FE9CFE21E5BA}"/>
                </a:ext>
              </a:extLst>
            </p:cNvPr>
            <p:cNvSpPr/>
            <p:nvPr/>
          </p:nvSpPr>
          <p:spPr>
            <a:xfrm>
              <a:off x="8556833" y="5882161"/>
              <a:ext cx="6872" cy="44857"/>
            </a:xfrm>
            <a:custGeom>
              <a:avLst/>
              <a:gdLst>
                <a:gd name="connsiteX0" fmla="*/ 1624 w 6872"/>
                <a:gd name="connsiteY0" fmla="*/ 375 h 44857"/>
                <a:gd name="connsiteX1" fmla="*/ 0 w 6872"/>
                <a:gd name="connsiteY1" fmla="*/ 375 h 44857"/>
                <a:gd name="connsiteX2" fmla="*/ 3998 w 6872"/>
                <a:gd name="connsiteY2" fmla="*/ 44857 h 44857"/>
                <a:gd name="connsiteX3" fmla="*/ 6872 w 6872"/>
                <a:gd name="connsiteY3" fmla="*/ 43233 h 44857"/>
                <a:gd name="connsiteX4" fmla="*/ 6872 w 6872"/>
                <a:gd name="connsiteY4" fmla="*/ 43233 h 44857"/>
                <a:gd name="connsiteX5" fmla="*/ 2999 w 6872"/>
                <a:gd name="connsiteY5" fmla="*/ 0 h 44857"/>
                <a:gd name="connsiteX6" fmla="*/ 1624 w 6872"/>
                <a:gd name="connsiteY6" fmla="*/ 375 h 4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72" h="44857">
                  <a:moveTo>
                    <a:pt x="1624" y="375"/>
                  </a:moveTo>
                  <a:cubicBezTo>
                    <a:pt x="1087" y="437"/>
                    <a:pt x="537" y="437"/>
                    <a:pt x="0" y="375"/>
                  </a:cubicBezTo>
                  <a:lnTo>
                    <a:pt x="3998" y="44857"/>
                  </a:lnTo>
                  <a:lnTo>
                    <a:pt x="6872" y="43233"/>
                  </a:lnTo>
                  <a:lnTo>
                    <a:pt x="6872" y="43233"/>
                  </a:lnTo>
                  <a:lnTo>
                    <a:pt x="2999" y="0"/>
                  </a:lnTo>
                  <a:cubicBezTo>
                    <a:pt x="2999" y="0"/>
                    <a:pt x="2249" y="375"/>
                    <a:pt x="1624" y="3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E1FB49B0-3CF1-4325-9127-B711A5EECA9C}"/>
                </a:ext>
              </a:extLst>
            </p:cNvPr>
            <p:cNvSpPr/>
            <p:nvPr/>
          </p:nvSpPr>
          <p:spPr>
            <a:xfrm>
              <a:off x="8655134" y="4865479"/>
              <a:ext cx="302400" cy="431166"/>
            </a:xfrm>
            <a:custGeom>
              <a:avLst/>
              <a:gdLst>
                <a:gd name="connsiteX0" fmla="*/ 2530 w 302400"/>
                <a:gd name="connsiteY0" fmla="*/ 588 h 431166"/>
                <a:gd name="connsiteX1" fmla="*/ 2530 w 302400"/>
                <a:gd name="connsiteY1" fmla="*/ 588 h 431166"/>
                <a:gd name="connsiteX2" fmla="*/ 618 w 302400"/>
                <a:gd name="connsiteY2" fmla="*/ 250 h 431166"/>
                <a:gd name="connsiteX3" fmla="*/ 281 w 302400"/>
                <a:gd name="connsiteY3" fmla="*/ 588 h 431166"/>
                <a:gd name="connsiteX4" fmla="*/ 281 w 302400"/>
                <a:gd name="connsiteY4" fmla="*/ 2712 h 431166"/>
                <a:gd name="connsiteX5" fmla="*/ 281 w 302400"/>
                <a:gd name="connsiteY5" fmla="*/ 2712 h 431166"/>
                <a:gd name="connsiteX6" fmla="*/ 299402 w 302400"/>
                <a:gd name="connsiteY6" fmla="*/ 431166 h 431166"/>
                <a:gd name="connsiteX7" fmla="*/ 302400 w 302400"/>
                <a:gd name="connsiteY7" fmla="*/ 429417 h 43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400" h="431166">
                  <a:moveTo>
                    <a:pt x="2530" y="588"/>
                  </a:moveTo>
                  <a:lnTo>
                    <a:pt x="2530" y="588"/>
                  </a:lnTo>
                  <a:cubicBezTo>
                    <a:pt x="2093" y="-37"/>
                    <a:pt x="1231" y="-187"/>
                    <a:pt x="618" y="250"/>
                  </a:cubicBezTo>
                  <a:cubicBezTo>
                    <a:pt x="481" y="350"/>
                    <a:pt x="368" y="463"/>
                    <a:pt x="281" y="588"/>
                  </a:cubicBezTo>
                  <a:cubicBezTo>
                    <a:pt x="-94" y="1250"/>
                    <a:pt x="-94" y="2050"/>
                    <a:pt x="281" y="2712"/>
                  </a:cubicBezTo>
                  <a:lnTo>
                    <a:pt x="281" y="2712"/>
                  </a:lnTo>
                  <a:lnTo>
                    <a:pt x="299402" y="431166"/>
                  </a:lnTo>
                  <a:lnTo>
                    <a:pt x="302400" y="42941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EDD9CA62-A638-4425-96C5-0E253319515E}"/>
                </a:ext>
              </a:extLst>
            </p:cNvPr>
            <p:cNvSpPr/>
            <p:nvPr/>
          </p:nvSpPr>
          <p:spPr>
            <a:xfrm>
              <a:off x="8654541" y="4849403"/>
              <a:ext cx="9028" cy="7292"/>
            </a:xfrm>
            <a:custGeom>
              <a:avLst/>
              <a:gdLst>
                <a:gd name="connsiteX0" fmla="*/ 8121 w 9028"/>
                <a:gd name="connsiteY0" fmla="*/ 3669 h 7292"/>
                <a:gd name="connsiteX1" fmla="*/ 8871 w 9028"/>
                <a:gd name="connsiteY1" fmla="*/ 1045 h 7292"/>
                <a:gd name="connsiteX2" fmla="*/ 6984 w 9028"/>
                <a:gd name="connsiteY2" fmla="*/ 70 h 7292"/>
                <a:gd name="connsiteX3" fmla="*/ 6747 w 9028"/>
                <a:gd name="connsiteY3" fmla="*/ 170 h 7292"/>
                <a:gd name="connsiteX4" fmla="*/ 1124 w 9028"/>
                <a:gd name="connsiteY4" fmla="*/ 3169 h 7292"/>
                <a:gd name="connsiteX5" fmla="*/ 0 w 9028"/>
                <a:gd name="connsiteY5" fmla="*/ 3794 h 7292"/>
                <a:gd name="connsiteX6" fmla="*/ 2099 w 9028"/>
                <a:gd name="connsiteY6" fmla="*/ 4731 h 7292"/>
                <a:gd name="connsiteX7" fmla="*/ 2124 w 9028"/>
                <a:gd name="connsiteY7" fmla="*/ 4793 h 7292"/>
                <a:gd name="connsiteX8" fmla="*/ 1250 w 9028"/>
                <a:gd name="connsiteY8" fmla="*/ 7292 h 7292"/>
                <a:gd name="connsiteX9" fmla="*/ 2249 w 9028"/>
                <a:gd name="connsiteY9" fmla="*/ 7292 h 7292"/>
                <a:gd name="connsiteX10" fmla="*/ 3249 w 9028"/>
                <a:gd name="connsiteY10" fmla="*/ 7292 h 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28" h="7292">
                  <a:moveTo>
                    <a:pt x="8121" y="3669"/>
                  </a:moveTo>
                  <a:cubicBezTo>
                    <a:pt x="8934" y="3069"/>
                    <a:pt x="9246" y="1994"/>
                    <a:pt x="8871" y="1045"/>
                  </a:cubicBezTo>
                  <a:cubicBezTo>
                    <a:pt x="8621" y="258"/>
                    <a:pt x="7772" y="-179"/>
                    <a:pt x="6984" y="70"/>
                  </a:cubicBezTo>
                  <a:cubicBezTo>
                    <a:pt x="6910" y="95"/>
                    <a:pt x="6822" y="133"/>
                    <a:pt x="6747" y="170"/>
                  </a:cubicBezTo>
                  <a:lnTo>
                    <a:pt x="1124" y="3169"/>
                  </a:lnTo>
                  <a:lnTo>
                    <a:pt x="0" y="3794"/>
                  </a:lnTo>
                  <a:cubicBezTo>
                    <a:pt x="837" y="3469"/>
                    <a:pt x="1774" y="3894"/>
                    <a:pt x="2099" y="4731"/>
                  </a:cubicBezTo>
                  <a:cubicBezTo>
                    <a:pt x="2112" y="4743"/>
                    <a:pt x="2112" y="4769"/>
                    <a:pt x="2124" y="4793"/>
                  </a:cubicBezTo>
                  <a:cubicBezTo>
                    <a:pt x="2511" y="5731"/>
                    <a:pt x="2124" y="6805"/>
                    <a:pt x="1250" y="7292"/>
                  </a:cubicBezTo>
                  <a:lnTo>
                    <a:pt x="2249" y="7292"/>
                  </a:lnTo>
                  <a:lnTo>
                    <a:pt x="3249" y="729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E0EF8518-778E-4763-9124-49ABC30A13D0}"/>
                </a:ext>
              </a:extLst>
            </p:cNvPr>
            <p:cNvSpPr/>
            <p:nvPr/>
          </p:nvSpPr>
          <p:spPr>
            <a:xfrm>
              <a:off x="8314188" y="4853086"/>
              <a:ext cx="342726" cy="187410"/>
            </a:xfrm>
            <a:custGeom>
              <a:avLst/>
              <a:gdLst>
                <a:gd name="connsiteX0" fmla="*/ 342477 w 342726"/>
                <a:gd name="connsiteY0" fmla="*/ 1110 h 187410"/>
                <a:gd name="connsiteX1" fmla="*/ 340416 w 342726"/>
                <a:gd name="connsiteY1" fmla="*/ 85 h 187410"/>
                <a:gd name="connsiteX2" fmla="*/ 340353 w 342726"/>
                <a:gd name="connsiteY2" fmla="*/ 110 h 187410"/>
                <a:gd name="connsiteX3" fmla="*/ 338354 w 342726"/>
                <a:gd name="connsiteY3" fmla="*/ 1235 h 187410"/>
                <a:gd name="connsiteX4" fmla="*/ 338354 w 342726"/>
                <a:gd name="connsiteY4" fmla="*/ 1235 h 187410"/>
                <a:gd name="connsiteX5" fmla="*/ 1000 w 342726"/>
                <a:gd name="connsiteY5" fmla="*/ 183787 h 187410"/>
                <a:gd name="connsiteX6" fmla="*/ 0 w 342726"/>
                <a:gd name="connsiteY6" fmla="*/ 184412 h 187410"/>
                <a:gd name="connsiteX7" fmla="*/ 0 w 342726"/>
                <a:gd name="connsiteY7" fmla="*/ 184412 h 187410"/>
                <a:gd name="connsiteX8" fmla="*/ 750 w 342726"/>
                <a:gd name="connsiteY8" fmla="*/ 184412 h 187410"/>
                <a:gd name="connsiteX9" fmla="*/ 2499 w 342726"/>
                <a:gd name="connsiteY9" fmla="*/ 185911 h 187410"/>
                <a:gd name="connsiteX10" fmla="*/ 2499 w 342726"/>
                <a:gd name="connsiteY10" fmla="*/ 186036 h 187410"/>
                <a:gd name="connsiteX11" fmla="*/ 2499 w 342726"/>
                <a:gd name="connsiteY11" fmla="*/ 187411 h 187410"/>
                <a:gd name="connsiteX12" fmla="*/ 339853 w 342726"/>
                <a:gd name="connsiteY12" fmla="*/ 4859 h 187410"/>
                <a:gd name="connsiteX13" fmla="*/ 341852 w 342726"/>
                <a:gd name="connsiteY13" fmla="*/ 3734 h 187410"/>
                <a:gd name="connsiteX14" fmla="*/ 342477 w 342726"/>
                <a:gd name="connsiteY14" fmla="*/ 1110 h 18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2726" h="187410">
                  <a:moveTo>
                    <a:pt x="342477" y="1110"/>
                  </a:moveTo>
                  <a:cubicBezTo>
                    <a:pt x="342190" y="260"/>
                    <a:pt x="341278" y="-202"/>
                    <a:pt x="340416" y="85"/>
                  </a:cubicBezTo>
                  <a:cubicBezTo>
                    <a:pt x="340403" y="98"/>
                    <a:pt x="340378" y="98"/>
                    <a:pt x="340353" y="110"/>
                  </a:cubicBezTo>
                  <a:lnTo>
                    <a:pt x="338354" y="1235"/>
                  </a:lnTo>
                  <a:lnTo>
                    <a:pt x="338354" y="1235"/>
                  </a:lnTo>
                  <a:lnTo>
                    <a:pt x="1000" y="183787"/>
                  </a:lnTo>
                  <a:lnTo>
                    <a:pt x="0" y="184412"/>
                  </a:lnTo>
                  <a:cubicBezTo>
                    <a:pt x="0" y="184412"/>
                    <a:pt x="0" y="184412"/>
                    <a:pt x="0" y="184412"/>
                  </a:cubicBezTo>
                  <a:cubicBezTo>
                    <a:pt x="0" y="184412"/>
                    <a:pt x="0" y="184412"/>
                    <a:pt x="750" y="184412"/>
                  </a:cubicBezTo>
                  <a:cubicBezTo>
                    <a:pt x="1649" y="184337"/>
                    <a:pt x="2424" y="185012"/>
                    <a:pt x="2499" y="185911"/>
                  </a:cubicBezTo>
                  <a:cubicBezTo>
                    <a:pt x="2499" y="185949"/>
                    <a:pt x="2499" y="185999"/>
                    <a:pt x="2499" y="186036"/>
                  </a:cubicBezTo>
                  <a:lnTo>
                    <a:pt x="2499" y="187411"/>
                  </a:lnTo>
                  <a:lnTo>
                    <a:pt x="339853" y="4859"/>
                  </a:lnTo>
                  <a:lnTo>
                    <a:pt x="341852" y="3734"/>
                  </a:lnTo>
                  <a:cubicBezTo>
                    <a:pt x="342702" y="3146"/>
                    <a:pt x="342977" y="2009"/>
                    <a:pt x="342477" y="111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25E9A883-29A0-4ADF-A75D-9A435566DDE2}"/>
                </a:ext>
              </a:extLst>
            </p:cNvPr>
            <p:cNvSpPr/>
            <p:nvPr/>
          </p:nvSpPr>
          <p:spPr>
            <a:xfrm>
              <a:off x="9306203" y="3497862"/>
              <a:ext cx="517457" cy="656987"/>
            </a:xfrm>
            <a:custGeom>
              <a:avLst/>
              <a:gdLst>
                <a:gd name="connsiteX0" fmla="*/ 2930 w 517457"/>
                <a:gd name="connsiteY0" fmla="*/ 0 h 656987"/>
                <a:gd name="connsiteX1" fmla="*/ 2930 w 517457"/>
                <a:gd name="connsiteY1" fmla="*/ 750 h 656987"/>
                <a:gd name="connsiteX2" fmla="*/ 1431 w 517457"/>
                <a:gd name="connsiteY2" fmla="*/ 2749 h 656987"/>
                <a:gd name="connsiteX3" fmla="*/ 56 w 517457"/>
                <a:gd name="connsiteY3" fmla="*/ 1499 h 656987"/>
                <a:gd name="connsiteX4" fmla="*/ 56 w 517457"/>
                <a:gd name="connsiteY4" fmla="*/ 2124 h 656987"/>
                <a:gd name="connsiteX5" fmla="*/ 806 w 517457"/>
                <a:gd name="connsiteY5" fmla="*/ 3124 h 656987"/>
                <a:gd name="connsiteX6" fmla="*/ 514459 w 517457"/>
                <a:gd name="connsiteY6" fmla="*/ 656988 h 656987"/>
                <a:gd name="connsiteX7" fmla="*/ 517458 w 517457"/>
                <a:gd name="connsiteY7" fmla="*/ 655363 h 65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457" h="656987">
                  <a:moveTo>
                    <a:pt x="2930" y="0"/>
                  </a:moveTo>
                  <a:lnTo>
                    <a:pt x="2930" y="750"/>
                  </a:lnTo>
                  <a:cubicBezTo>
                    <a:pt x="3018" y="1699"/>
                    <a:pt x="2368" y="2561"/>
                    <a:pt x="1431" y="2749"/>
                  </a:cubicBezTo>
                  <a:cubicBezTo>
                    <a:pt x="756" y="2661"/>
                    <a:pt x="206" y="2161"/>
                    <a:pt x="56" y="1499"/>
                  </a:cubicBezTo>
                  <a:cubicBezTo>
                    <a:pt x="-19" y="1699"/>
                    <a:pt x="-19" y="1924"/>
                    <a:pt x="56" y="2124"/>
                  </a:cubicBezTo>
                  <a:lnTo>
                    <a:pt x="806" y="3124"/>
                  </a:lnTo>
                  <a:lnTo>
                    <a:pt x="514459" y="656988"/>
                  </a:lnTo>
                  <a:lnTo>
                    <a:pt x="517458" y="65536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8B6958AA-3A36-4C9D-846B-B82B6FB3C6C2}"/>
                </a:ext>
              </a:extLst>
            </p:cNvPr>
            <p:cNvSpPr/>
            <p:nvPr/>
          </p:nvSpPr>
          <p:spPr>
            <a:xfrm>
              <a:off x="8903058" y="3521977"/>
              <a:ext cx="118074" cy="158186"/>
            </a:xfrm>
            <a:custGeom>
              <a:avLst/>
              <a:gdLst>
                <a:gd name="connsiteX0" fmla="*/ 118074 w 118074"/>
                <a:gd name="connsiteY0" fmla="*/ 158187 h 158186"/>
                <a:gd name="connsiteX1" fmla="*/ 118074 w 118074"/>
                <a:gd name="connsiteY1" fmla="*/ 152065 h 158186"/>
                <a:gd name="connsiteX2" fmla="*/ 2124 w 118074"/>
                <a:gd name="connsiteY2" fmla="*/ 0 h 158186"/>
                <a:gd name="connsiteX3" fmla="*/ 1250 w 118074"/>
                <a:gd name="connsiteY3" fmla="*/ 1250 h 158186"/>
                <a:gd name="connsiteX4" fmla="*/ 1250 w 118074"/>
                <a:gd name="connsiteY4" fmla="*/ 1250 h 158186"/>
                <a:gd name="connsiteX5" fmla="*/ 0 w 118074"/>
                <a:gd name="connsiteY5" fmla="*/ 2249 h 158186"/>
                <a:gd name="connsiteX6" fmla="*/ 0 w 118074"/>
                <a:gd name="connsiteY6" fmla="*/ 2249 h 15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074" h="158186">
                  <a:moveTo>
                    <a:pt x="118074" y="158187"/>
                  </a:moveTo>
                  <a:lnTo>
                    <a:pt x="118074" y="152065"/>
                  </a:lnTo>
                  <a:lnTo>
                    <a:pt x="2124" y="0"/>
                  </a:lnTo>
                  <a:cubicBezTo>
                    <a:pt x="2124" y="0"/>
                    <a:pt x="2124" y="875"/>
                    <a:pt x="1250" y="1250"/>
                  </a:cubicBezTo>
                  <a:lnTo>
                    <a:pt x="1250" y="1250"/>
                  </a:lnTo>
                  <a:cubicBezTo>
                    <a:pt x="1250" y="1250"/>
                    <a:pt x="375" y="1250"/>
                    <a:pt x="0" y="2249"/>
                  </a:cubicBezTo>
                  <a:lnTo>
                    <a:pt x="0" y="224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FB49964C-1E6E-4FEB-B109-0160445BEBCF}"/>
                </a:ext>
              </a:extLst>
            </p:cNvPr>
            <p:cNvSpPr/>
            <p:nvPr/>
          </p:nvSpPr>
          <p:spPr>
            <a:xfrm>
              <a:off x="8905057" y="3509732"/>
              <a:ext cx="999" cy="1874"/>
            </a:xfrm>
            <a:custGeom>
              <a:avLst/>
              <a:gdLst>
                <a:gd name="connsiteX0" fmla="*/ 0 w 999"/>
                <a:gd name="connsiteY0" fmla="*/ 0 h 1874"/>
                <a:gd name="connsiteX1" fmla="*/ 1000 w 999"/>
                <a:gd name="connsiteY1" fmla="*/ 1874 h 1874"/>
                <a:gd name="connsiteX2" fmla="*/ 1000 w 999"/>
                <a:gd name="connsiteY2" fmla="*/ 1874 h 1874"/>
                <a:gd name="connsiteX3" fmla="*/ 0 w 999"/>
                <a:gd name="connsiteY3" fmla="*/ 0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9" h="1874">
                  <a:moveTo>
                    <a:pt x="0" y="0"/>
                  </a:moveTo>
                  <a:cubicBezTo>
                    <a:pt x="387" y="600"/>
                    <a:pt x="712" y="1224"/>
                    <a:pt x="1000" y="1874"/>
                  </a:cubicBezTo>
                  <a:lnTo>
                    <a:pt x="1000" y="1874"/>
                  </a:lnTo>
                  <a:cubicBezTo>
                    <a:pt x="837" y="1174"/>
                    <a:pt x="487" y="52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7177CAFC-6EDF-4106-93B9-D1C6EFD4FE6B}"/>
                </a:ext>
              </a:extLst>
            </p:cNvPr>
            <p:cNvSpPr/>
            <p:nvPr/>
          </p:nvSpPr>
          <p:spPr>
            <a:xfrm>
              <a:off x="8540412" y="3511482"/>
              <a:ext cx="362146" cy="192255"/>
            </a:xfrm>
            <a:custGeom>
              <a:avLst/>
              <a:gdLst>
                <a:gd name="connsiteX0" fmla="*/ 11423 w 362146"/>
                <a:gd name="connsiteY0" fmla="*/ 191674 h 192255"/>
                <a:gd name="connsiteX1" fmla="*/ 12673 w 362146"/>
                <a:gd name="connsiteY1" fmla="*/ 191674 h 192255"/>
                <a:gd name="connsiteX2" fmla="*/ 6675 w 362146"/>
                <a:gd name="connsiteY2" fmla="*/ 183552 h 192255"/>
                <a:gd name="connsiteX3" fmla="*/ 6675 w 362146"/>
                <a:gd name="connsiteY3" fmla="*/ 180803 h 192255"/>
                <a:gd name="connsiteX4" fmla="*/ 8587 w 362146"/>
                <a:gd name="connsiteY4" fmla="*/ 180465 h 192255"/>
                <a:gd name="connsiteX5" fmla="*/ 8924 w 362146"/>
                <a:gd name="connsiteY5" fmla="*/ 180803 h 192255"/>
                <a:gd name="connsiteX6" fmla="*/ 15671 w 362146"/>
                <a:gd name="connsiteY6" fmla="*/ 189799 h 192255"/>
                <a:gd name="connsiteX7" fmla="*/ 17296 w 362146"/>
                <a:gd name="connsiteY7" fmla="*/ 188925 h 192255"/>
                <a:gd name="connsiteX8" fmla="*/ 360897 w 362146"/>
                <a:gd name="connsiteY8" fmla="*/ 13994 h 192255"/>
                <a:gd name="connsiteX9" fmla="*/ 362147 w 362146"/>
                <a:gd name="connsiteY9" fmla="*/ 12995 h 192255"/>
                <a:gd name="connsiteX10" fmla="*/ 362147 w 362146"/>
                <a:gd name="connsiteY10" fmla="*/ 12995 h 192255"/>
                <a:gd name="connsiteX11" fmla="*/ 351064 w 362146"/>
                <a:gd name="connsiteY11" fmla="*/ 11920 h 192255"/>
                <a:gd name="connsiteX12" fmla="*/ 350652 w 362146"/>
                <a:gd name="connsiteY12" fmla="*/ 11371 h 192255"/>
                <a:gd name="connsiteX13" fmla="*/ 342030 w 362146"/>
                <a:gd name="connsiteY13" fmla="*/ 0 h 192255"/>
                <a:gd name="connsiteX14" fmla="*/ 4676 w 362146"/>
                <a:gd name="connsiteY14" fmla="*/ 171681 h 192255"/>
                <a:gd name="connsiteX15" fmla="*/ 4676 w 362146"/>
                <a:gd name="connsiteY15" fmla="*/ 171681 h 192255"/>
                <a:gd name="connsiteX16" fmla="*/ 3177 w 362146"/>
                <a:gd name="connsiteY16" fmla="*/ 173056 h 192255"/>
                <a:gd name="connsiteX17" fmla="*/ 1927 w 362146"/>
                <a:gd name="connsiteY17" fmla="*/ 174306 h 192255"/>
                <a:gd name="connsiteX18" fmla="*/ 928 w 362146"/>
                <a:gd name="connsiteY18" fmla="*/ 175930 h 192255"/>
                <a:gd name="connsiteX19" fmla="*/ 178 w 362146"/>
                <a:gd name="connsiteY19" fmla="*/ 177804 h 192255"/>
                <a:gd name="connsiteX20" fmla="*/ 178 w 362146"/>
                <a:gd name="connsiteY20" fmla="*/ 179678 h 192255"/>
                <a:gd name="connsiteX21" fmla="*/ 178 w 362146"/>
                <a:gd name="connsiteY21" fmla="*/ 181927 h 192255"/>
                <a:gd name="connsiteX22" fmla="*/ 178 w 362146"/>
                <a:gd name="connsiteY22" fmla="*/ 185676 h 192255"/>
                <a:gd name="connsiteX23" fmla="*/ 10149 w 362146"/>
                <a:gd name="connsiteY23" fmla="*/ 192061 h 192255"/>
                <a:gd name="connsiteX24" fmla="*/ 11423 w 362146"/>
                <a:gd name="connsiteY24" fmla="*/ 191674 h 19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62146" h="192255">
                  <a:moveTo>
                    <a:pt x="11423" y="191674"/>
                  </a:moveTo>
                  <a:lnTo>
                    <a:pt x="12673" y="191674"/>
                  </a:lnTo>
                  <a:lnTo>
                    <a:pt x="6675" y="183552"/>
                  </a:lnTo>
                  <a:cubicBezTo>
                    <a:pt x="6126" y="182714"/>
                    <a:pt x="6126" y="181640"/>
                    <a:pt x="6675" y="180803"/>
                  </a:cubicBezTo>
                  <a:cubicBezTo>
                    <a:pt x="7113" y="180178"/>
                    <a:pt x="7975" y="180028"/>
                    <a:pt x="8587" y="180465"/>
                  </a:cubicBezTo>
                  <a:cubicBezTo>
                    <a:pt x="8724" y="180565"/>
                    <a:pt x="8837" y="180678"/>
                    <a:pt x="8924" y="180803"/>
                  </a:cubicBezTo>
                  <a:lnTo>
                    <a:pt x="15671" y="189799"/>
                  </a:lnTo>
                  <a:lnTo>
                    <a:pt x="17296" y="188925"/>
                  </a:lnTo>
                  <a:lnTo>
                    <a:pt x="360897" y="13994"/>
                  </a:lnTo>
                  <a:cubicBezTo>
                    <a:pt x="361347" y="13694"/>
                    <a:pt x="361759" y="13370"/>
                    <a:pt x="362147" y="12995"/>
                  </a:cubicBezTo>
                  <a:lnTo>
                    <a:pt x="362147" y="12995"/>
                  </a:lnTo>
                  <a:cubicBezTo>
                    <a:pt x="358786" y="15756"/>
                    <a:pt x="353825" y="15281"/>
                    <a:pt x="351064" y="11920"/>
                  </a:cubicBezTo>
                  <a:cubicBezTo>
                    <a:pt x="350914" y="11745"/>
                    <a:pt x="350777" y="11558"/>
                    <a:pt x="350652" y="11371"/>
                  </a:cubicBezTo>
                  <a:lnTo>
                    <a:pt x="342030" y="0"/>
                  </a:lnTo>
                  <a:lnTo>
                    <a:pt x="4676" y="171681"/>
                  </a:lnTo>
                  <a:lnTo>
                    <a:pt x="4676" y="171681"/>
                  </a:lnTo>
                  <a:cubicBezTo>
                    <a:pt x="4114" y="172069"/>
                    <a:pt x="3614" y="172531"/>
                    <a:pt x="3177" y="173056"/>
                  </a:cubicBezTo>
                  <a:cubicBezTo>
                    <a:pt x="2677" y="173368"/>
                    <a:pt x="2240" y="173806"/>
                    <a:pt x="1927" y="174306"/>
                  </a:cubicBezTo>
                  <a:lnTo>
                    <a:pt x="928" y="175930"/>
                  </a:lnTo>
                  <a:cubicBezTo>
                    <a:pt x="628" y="176529"/>
                    <a:pt x="378" y="177154"/>
                    <a:pt x="178" y="177804"/>
                  </a:cubicBezTo>
                  <a:cubicBezTo>
                    <a:pt x="116" y="178429"/>
                    <a:pt x="116" y="179053"/>
                    <a:pt x="178" y="179678"/>
                  </a:cubicBezTo>
                  <a:cubicBezTo>
                    <a:pt x="53" y="180428"/>
                    <a:pt x="53" y="181178"/>
                    <a:pt x="178" y="181927"/>
                  </a:cubicBezTo>
                  <a:cubicBezTo>
                    <a:pt x="-59" y="183164"/>
                    <a:pt x="-59" y="184439"/>
                    <a:pt x="178" y="185676"/>
                  </a:cubicBezTo>
                  <a:cubicBezTo>
                    <a:pt x="1165" y="190187"/>
                    <a:pt x="5626" y="193048"/>
                    <a:pt x="10149" y="192061"/>
                  </a:cubicBezTo>
                  <a:cubicBezTo>
                    <a:pt x="10586" y="191961"/>
                    <a:pt x="11011" y="191836"/>
                    <a:pt x="11423" y="1916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F654BD20-ACA4-4A3A-AD60-8122E2B0527C}"/>
                </a:ext>
              </a:extLst>
            </p:cNvPr>
            <p:cNvSpPr/>
            <p:nvPr/>
          </p:nvSpPr>
          <p:spPr>
            <a:xfrm>
              <a:off x="8903933" y="3521228"/>
              <a:ext cx="1249" cy="1999"/>
            </a:xfrm>
            <a:custGeom>
              <a:avLst/>
              <a:gdLst>
                <a:gd name="connsiteX0" fmla="*/ 1250 w 1249"/>
                <a:gd name="connsiteY0" fmla="*/ 0 h 1999"/>
                <a:gd name="connsiteX1" fmla="*/ 0 w 1249"/>
                <a:gd name="connsiteY1" fmla="*/ 1999 h 1999"/>
                <a:gd name="connsiteX2" fmla="*/ 875 w 1249"/>
                <a:gd name="connsiteY2" fmla="*/ 750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" h="1999">
                  <a:moveTo>
                    <a:pt x="1250" y="0"/>
                  </a:moveTo>
                  <a:cubicBezTo>
                    <a:pt x="875" y="700"/>
                    <a:pt x="463" y="1362"/>
                    <a:pt x="0" y="1999"/>
                  </a:cubicBezTo>
                  <a:cubicBezTo>
                    <a:pt x="0" y="1999"/>
                    <a:pt x="0" y="1125"/>
                    <a:pt x="875" y="7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1B7992A5-BD72-4BDE-914A-367EFE1E72AD}"/>
                </a:ext>
              </a:extLst>
            </p:cNvPr>
            <p:cNvSpPr/>
            <p:nvPr/>
          </p:nvSpPr>
          <p:spPr>
            <a:xfrm>
              <a:off x="8546550" y="3691322"/>
              <a:ext cx="167590" cy="226122"/>
            </a:xfrm>
            <a:custGeom>
              <a:avLst/>
              <a:gdLst>
                <a:gd name="connsiteX0" fmla="*/ 11408 w 167590"/>
                <a:gd name="connsiteY0" fmla="*/ 12333 h 226122"/>
                <a:gd name="connsiteX1" fmla="*/ 9409 w 167590"/>
                <a:gd name="connsiteY1" fmla="*/ 9584 h 226122"/>
                <a:gd name="connsiteX2" fmla="*/ 2661 w 167590"/>
                <a:gd name="connsiteY2" fmla="*/ 588 h 226122"/>
                <a:gd name="connsiteX3" fmla="*/ 750 w 167590"/>
                <a:gd name="connsiteY3" fmla="*/ 250 h 226122"/>
                <a:gd name="connsiteX4" fmla="*/ 412 w 167590"/>
                <a:gd name="connsiteY4" fmla="*/ 588 h 226122"/>
                <a:gd name="connsiteX5" fmla="*/ 412 w 167590"/>
                <a:gd name="connsiteY5" fmla="*/ 3337 h 226122"/>
                <a:gd name="connsiteX6" fmla="*/ 6410 w 167590"/>
                <a:gd name="connsiteY6" fmla="*/ 11459 h 226122"/>
                <a:gd name="connsiteX7" fmla="*/ 12032 w 167590"/>
                <a:gd name="connsiteY7" fmla="*/ 19080 h 226122"/>
                <a:gd name="connsiteX8" fmla="*/ 164466 w 167590"/>
                <a:gd name="connsiteY8" fmla="*/ 226123 h 226122"/>
                <a:gd name="connsiteX9" fmla="*/ 167590 w 167590"/>
                <a:gd name="connsiteY9" fmla="*/ 224498 h 22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7590" h="226122">
                  <a:moveTo>
                    <a:pt x="11408" y="12333"/>
                  </a:moveTo>
                  <a:lnTo>
                    <a:pt x="9409" y="9584"/>
                  </a:lnTo>
                  <a:lnTo>
                    <a:pt x="2661" y="588"/>
                  </a:lnTo>
                  <a:cubicBezTo>
                    <a:pt x="2224" y="-37"/>
                    <a:pt x="1362" y="-187"/>
                    <a:pt x="750" y="250"/>
                  </a:cubicBezTo>
                  <a:cubicBezTo>
                    <a:pt x="612" y="350"/>
                    <a:pt x="500" y="463"/>
                    <a:pt x="412" y="588"/>
                  </a:cubicBezTo>
                  <a:cubicBezTo>
                    <a:pt x="-137" y="1425"/>
                    <a:pt x="-137" y="2499"/>
                    <a:pt x="412" y="3337"/>
                  </a:cubicBezTo>
                  <a:lnTo>
                    <a:pt x="6410" y="11459"/>
                  </a:lnTo>
                  <a:lnTo>
                    <a:pt x="12032" y="19080"/>
                  </a:lnTo>
                  <a:lnTo>
                    <a:pt x="164466" y="226123"/>
                  </a:lnTo>
                  <a:lnTo>
                    <a:pt x="167590" y="22449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0B603529-FBFA-4D4C-97BA-4125F47E8A22}"/>
                </a:ext>
              </a:extLst>
            </p:cNvPr>
            <p:cNvSpPr/>
            <p:nvPr/>
          </p:nvSpPr>
          <p:spPr>
            <a:xfrm>
              <a:off x="8665848" y="2833502"/>
              <a:ext cx="478355" cy="253534"/>
            </a:xfrm>
            <a:custGeom>
              <a:avLst/>
              <a:gdLst>
                <a:gd name="connsiteX0" fmla="*/ 10933 w 478355"/>
                <a:gd name="connsiteY0" fmla="*/ 253149 h 253534"/>
                <a:gd name="connsiteX1" fmla="*/ 12557 w 478355"/>
                <a:gd name="connsiteY1" fmla="*/ 252400 h 253534"/>
                <a:gd name="connsiteX2" fmla="*/ 6435 w 478355"/>
                <a:gd name="connsiteY2" fmla="*/ 244403 h 253534"/>
                <a:gd name="connsiteX3" fmla="*/ 6435 w 478355"/>
                <a:gd name="connsiteY3" fmla="*/ 241654 h 253534"/>
                <a:gd name="connsiteX4" fmla="*/ 8534 w 478355"/>
                <a:gd name="connsiteY4" fmla="*/ 241379 h 253534"/>
                <a:gd name="connsiteX5" fmla="*/ 8809 w 478355"/>
                <a:gd name="connsiteY5" fmla="*/ 241654 h 253534"/>
                <a:gd name="connsiteX6" fmla="*/ 15681 w 478355"/>
                <a:gd name="connsiteY6" fmla="*/ 250650 h 253534"/>
                <a:gd name="connsiteX7" fmla="*/ 17055 w 478355"/>
                <a:gd name="connsiteY7" fmla="*/ 250025 h 253534"/>
                <a:gd name="connsiteX8" fmla="*/ 478356 w 478355"/>
                <a:gd name="connsiteY8" fmla="*/ 22741 h 253534"/>
                <a:gd name="connsiteX9" fmla="*/ 477606 w 478355"/>
                <a:gd name="connsiteY9" fmla="*/ 7747 h 253534"/>
                <a:gd name="connsiteX10" fmla="*/ 477606 w 478355"/>
                <a:gd name="connsiteY10" fmla="*/ 0 h 253534"/>
                <a:gd name="connsiteX11" fmla="*/ 4811 w 478355"/>
                <a:gd name="connsiteY11" fmla="*/ 232907 h 253534"/>
                <a:gd name="connsiteX12" fmla="*/ 4811 w 478355"/>
                <a:gd name="connsiteY12" fmla="*/ 232907 h 253534"/>
                <a:gd name="connsiteX13" fmla="*/ 3186 w 478355"/>
                <a:gd name="connsiteY13" fmla="*/ 234157 h 253534"/>
                <a:gd name="connsiteX14" fmla="*/ 1937 w 478355"/>
                <a:gd name="connsiteY14" fmla="*/ 235281 h 253534"/>
                <a:gd name="connsiteX15" fmla="*/ 1062 w 478355"/>
                <a:gd name="connsiteY15" fmla="*/ 237031 h 253534"/>
                <a:gd name="connsiteX16" fmla="*/ 188 w 478355"/>
                <a:gd name="connsiteY16" fmla="*/ 238780 h 253534"/>
                <a:gd name="connsiteX17" fmla="*/ 188 w 478355"/>
                <a:gd name="connsiteY17" fmla="*/ 240779 h 253534"/>
                <a:gd name="connsiteX18" fmla="*/ 188 w 478355"/>
                <a:gd name="connsiteY18" fmla="*/ 243028 h 253534"/>
                <a:gd name="connsiteX19" fmla="*/ 188 w 478355"/>
                <a:gd name="connsiteY19" fmla="*/ 246652 h 253534"/>
                <a:gd name="connsiteX20" fmla="*/ 9921 w 478355"/>
                <a:gd name="connsiteY20" fmla="*/ 253399 h 253534"/>
                <a:gd name="connsiteX21" fmla="*/ 10933 w 478355"/>
                <a:gd name="connsiteY21" fmla="*/ 253149 h 2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8355" h="253534">
                  <a:moveTo>
                    <a:pt x="10933" y="253149"/>
                  </a:moveTo>
                  <a:lnTo>
                    <a:pt x="12557" y="252400"/>
                  </a:lnTo>
                  <a:lnTo>
                    <a:pt x="6435" y="244403"/>
                  </a:lnTo>
                  <a:cubicBezTo>
                    <a:pt x="5810" y="243591"/>
                    <a:pt x="5810" y="242466"/>
                    <a:pt x="6435" y="241654"/>
                  </a:cubicBezTo>
                  <a:cubicBezTo>
                    <a:pt x="6947" y="241004"/>
                    <a:pt x="7884" y="240879"/>
                    <a:pt x="8534" y="241379"/>
                  </a:cubicBezTo>
                  <a:cubicBezTo>
                    <a:pt x="8634" y="241466"/>
                    <a:pt x="8734" y="241554"/>
                    <a:pt x="8809" y="241654"/>
                  </a:cubicBezTo>
                  <a:lnTo>
                    <a:pt x="15681" y="250650"/>
                  </a:lnTo>
                  <a:lnTo>
                    <a:pt x="17055" y="250025"/>
                  </a:lnTo>
                  <a:lnTo>
                    <a:pt x="478356" y="22741"/>
                  </a:lnTo>
                  <a:lnTo>
                    <a:pt x="477606" y="7747"/>
                  </a:lnTo>
                  <a:lnTo>
                    <a:pt x="477606" y="0"/>
                  </a:lnTo>
                  <a:lnTo>
                    <a:pt x="4811" y="232907"/>
                  </a:lnTo>
                  <a:lnTo>
                    <a:pt x="4811" y="232907"/>
                  </a:lnTo>
                  <a:cubicBezTo>
                    <a:pt x="4186" y="233207"/>
                    <a:pt x="3636" y="233632"/>
                    <a:pt x="3186" y="234157"/>
                  </a:cubicBezTo>
                  <a:lnTo>
                    <a:pt x="1937" y="235281"/>
                  </a:lnTo>
                  <a:cubicBezTo>
                    <a:pt x="1599" y="235843"/>
                    <a:pt x="1299" y="236418"/>
                    <a:pt x="1062" y="237031"/>
                  </a:cubicBezTo>
                  <a:lnTo>
                    <a:pt x="188" y="238780"/>
                  </a:lnTo>
                  <a:cubicBezTo>
                    <a:pt x="125" y="239442"/>
                    <a:pt x="125" y="240117"/>
                    <a:pt x="188" y="240779"/>
                  </a:cubicBezTo>
                  <a:cubicBezTo>
                    <a:pt x="125" y="241529"/>
                    <a:pt x="125" y="242279"/>
                    <a:pt x="188" y="243028"/>
                  </a:cubicBezTo>
                  <a:cubicBezTo>
                    <a:pt x="-63" y="244228"/>
                    <a:pt x="-63" y="245452"/>
                    <a:pt x="188" y="246652"/>
                  </a:cubicBezTo>
                  <a:cubicBezTo>
                    <a:pt x="1012" y="251200"/>
                    <a:pt x="5360" y="254224"/>
                    <a:pt x="9921" y="253399"/>
                  </a:cubicBezTo>
                  <a:cubicBezTo>
                    <a:pt x="10258" y="253337"/>
                    <a:pt x="10595" y="253249"/>
                    <a:pt x="10933" y="2531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45BF51EE-5E5E-4084-AAC3-1FF74EB1E2A5}"/>
                </a:ext>
              </a:extLst>
            </p:cNvPr>
            <p:cNvSpPr/>
            <p:nvPr/>
          </p:nvSpPr>
          <p:spPr>
            <a:xfrm>
              <a:off x="8672064" y="3074574"/>
              <a:ext cx="216500" cy="281469"/>
            </a:xfrm>
            <a:custGeom>
              <a:avLst/>
              <a:gdLst>
                <a:gd name="connsiteX0" fmla="*/ 214251 w 216500"/>
                <a:gd name="connsiteY0" fmla="*/ 281470 h 281469"/>
                <a:gd name="connsiteX1" fmla="*/ 214251 w 216500"/>
                <a:gd name="connsiteY1" fmla="*/ 278721 h 281469"/>
                <a:gd name="connsiteX2" fmla="*/ 216163 w 216500"/>
                <a:gd name="connsiteY2" fmla="*/ 278383 h 281469"/>
                <a:gd name="connsiteX3" fmla="*/ 216500 w 216500"/>
                <a:gd name="connsiteY3" fmla="*/ 278721 h 281469"/>
                <a:gd name="connsiteX4" fmla="*/ 11339 w 216500"/>
                <a:gd name="connsiteY4" fmla="*/ 11702 h 281469"/>
                <a:gd name="connsiteX5" fmla="*/ 9715 w 216500"/>
                <a:gd name="connsiteY5" fmla="*/ 9578 h 281469"/>
                <a:gd name="connsiteX6" fmla="*/ 2843 w 216500"/>
                <a:gd name="connsiteY6" fmla="*/ 582 h 281469"/>
                <a:gd name="connsiteX7" fmla="*/ 744 w 216500"/>
                <a:gd name="connsiteY7" fmla="*/ 307 h 281469"/>
                <a:gd name="connsiteX8" fmla="*/ 469 w 216500"/>
                <a:gd name="connsiteY8" fmla="*/ 582 h 281469"/>
                <a:gd name="connsiteX9" fmla="*/ 469 w 216500"/>
                <a:gd name="connsiteY9" fmla="*/ 3330 h 281469"/>
                <a:gd name="connsiteX10" fmla="*/ 6591 w 216500"/>
                <a:gd name="connsiteY10" fmla="*/ 11327 h 281469"/>
                <a:gd name="connsiteX11" fmla="*/ 11839 w 216500"/>
                <a:gd name="connsiteY11" fmla="*/ 18075 h 281469"/>
                <a:gd name="connsiteX12" fmla="*/ 213876 w 216500"/>
                <a:gd name="connsiteY12" fmla="*/ 280470 h 28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6500" h="281469">
                  <a:moveTo>
                    <a:pt x="214251" y="281470"/>
                  </a:moveTo>
                  <a:cubicBezTo>
                    <a:pt x="213627" y="280657"/>
                    <a:pt x="213627" y="279533"/>
                    <a:pt x="214251" y="278721"/>
                  </a:cubicBezTo>
                  <a:cubicBezTo>
                    <a:pt x="214689" y="278096"/>
                    <a:pt x="215551" y="277946"/>
                    <a:pt x="216163" y="278383"/>
                  </a:cubicBezTo>
                  <a:cubicBezTo>
                    <a:pt x="216300" y="278483"/>
                    <a:pt x="216413" y="278596"/>
                    <a:pt x="216500" y="278721"/>
                  </a:cubicBezTo>
                  <a:lnTo>
                    <a:pt x="11339" y="11702"/>
                  </a:lnTo>
                  <a:lnTo>
                    <a:pt x="9715" y="9578"/>
                  </a:lnTo>
                  <a:lnTo>
                    <a:pt x="2843" y="582"/>
                  </a:lnTo>
                  <a:cubicBezTo>
                    <a:pt x="2343" y="-68"/>
                    <a:pt x="1393" y="-193"/>
                    <a:pt x="744" y="307"/>
                  </a:cubicBezTo>
                  <a:cubicBezTo>
                    <a:pt x="644" y="394"/>
                    <a:pt x="543" y="481"/>
                    <a:pt x="469" y="582"/>
                  </a:cubicBezTo>
                  <a:cubicBezTo>
                    <a:pt x="-156" y="1394"/>
                    <a:pt x="-156" y="2518"/>
                    <a:pt x="469" y="3330"/>
                  </a:cubicBezTo>
                  <a:lnTo>
                    <a:pt x="6591" y="11327"/>
                  </a:lnTo>
                  <a:lnTo>
                    <a:pt x="11839" y="18075"/>
                  </a:lnTo>
                  <a:lnTo>
                    <a:pt x="213876" y="28047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1D115A3B-B896-463E-8ECD-6CF5F3662526}"/>
                </a:ext>
              </a:extLst>
            </p:cNvPr>
            <p:cNvSpPr/>
            <p:nvPr/>
          </p:nvSpPr>
          <p:spPr>
            <a:xfrm>
              <a:off x="8885847" y="3352832"/>
              <a:ext cx="194884" cy="252112"/>
            </a:xfrm>
            <a:custGeom>
              <a:avLst/>
              <a:gdLst>
                <a:gd name="connsiteX0" fmla="*/ 191761 w 194884"/>
                <a:gd name="connsiteY0" fmla="*/ 252112 h 252112"/>
                <a:gd name="connsiteX1" fmla="*/ 194884 w 194884"/>
                <a:gd name="connsiteY1" fmla="*/ 250488 h 252112"/>
                <a:gd name="connsiteX2" fmla="*/ 2718 w 194884"/>
                <a:gd name="connsiteY2" fmla="*/ 588 h 252112"/>
                <a:gd name="connsiteX3" fmla="*/ 806 w 194884"/>
                <a:gd name="connsiteY3" fmla="*/ 250 h 252112"/>
                <a:gd name="connsiteX4" fmla="*/ 468 w 194884"/>
                <a:gd name="connsiteY4" fmla="*/ 588 h 252112"/>
                <a:gd name="connsiteX5" fmla="*/ 468 w 194884"/>
                <a:gd name="connsiteY5" fmla="*/ 3337 h 252112"/>
                <a:gd name="connsiteX6" fmla="*/ 3592 w 194884"/>
                <a:gd name="connsiteY6" fmla="*/ 7335 h 25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884" h="252112">
                  <a:moveTo>
                    <a:pt x="191761" y="252112"/>
                  </a:moveTo>
                  <a:lnTo>
                    <a:pt x="194884" y="250488"/>
                  </a:lnTo>
                  <a:lnTo>
                    <a:pt x="2718" y="588"/>
                  </a:lnTo>
                  <a:cubicBezTo>
                    <a:pt x="2280" y="-37"/>
                    <a:pt x="1418" y="-187"/>
                    <a:pt x="806" y="250"/>
                  </a:cubicBezTo>
                  <a:cubicBezTo>
                    <a:pt x="669" y="350"/>
                    <a:pt x="556" y="463"/>
                    <a:pt x="468" y="588"/>
                  </a:cubicBezTo>
                  <a:cubicBezTo>
                    <a:pt x="-156" y="1400"/>
                    <a:pt x="-156" y="2525"/>
                    <a:pt x="468" y="3337"/>
                  </a:cubicBezTo>
                  <a:lnTo>
                    <a:pt x="3592" y="733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916112A6-9D7E-4621-BC2D-DC2352E2B3D3}"/>
                </a:ext>
              </a:extLst>
            </p:cNvPr>
            <p:cNvSpPr/>
            <p:nvPr/>
          </p:nvSpPr>
          <p:spPr>
            <a:xfrm>
              <a:off x="11045383" y="2121480"/>
              <a:ext cx="196165" cy="121507"/>
            </a:xfrm>
            <a:custGeom>
              <a:avLst/>
              <a:gdLst>
                <a:gd name="connsiteX0" fmla="*/ 0 w 196165"/>
                <a:gd name="connsiteY0" fmla="*/ 121508 h 121507"/>
                <a:gd name="connsiteX1" fmla="*/ 196165 w 196165"/>
                <a:gd name="connsiteY1" fmla="*/ 23047 h 121507"/>
                <a:gd name="connsiteX2" fmla="*/ 191917 w 196165"/>
                <a:gd name="connsiteY2" fmla="*/ 18674 h 121507"/>
                <a:gd name="connsiteX3" fmla="*/ 191042 w 196165"/>
                <a:gd name="connsiteY3" fmla="*/ 3305 h 121507"/>
                <a:gd name="connsiteX4" fmla="*/ 195666 w 196165"/>
                <a:gd name="connsiteY4" fmla="*/ 56 h 121507"/>
                <a:gd name="connsiteX5" fmla="*/ 194416 w 196165"/>
                <a:gd name="connsiteY5" fmla="*/ 56 h 121507"/>
                <a:gd name="connsiteX6" fmla="*/ 875 w 196165"/>
                <a:gd name="connsiteY6" fmla="*/ 97517 h 121507"/>
                <a:gd name="connsiteX7" fmla="*/ 250 w 196165"/>
                <a:gd name="connsiteY7" fmla="*/ 114511 h 12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165" h="121507">
                  <a:moveTo>
                    <a:pt x="0" y="121508"/>
                  </a:moveTo>
                  <a:lnTo>
                    <a:pt x="196165" y="23047"/>
                  </a:lnTo>
                  <a:lnTo>
                    <a:pt x="191917" y="18674"/>
                  </a:lnTo>
                  <a:cubicBezTo>
                    <a:pt x="188131" y="14363"/>
                    <a:pt x="187769" y="8016"/>
                    <a:pt x="191042" y="3305"/>
                  </a:cubicBezTo>
                  <a:cubicBezTo>
                    <a:pt x="192192" y="1756"/>
                    <a:pt x="193816" y="618"/>
                    <a:pt x="195666" y="56"/>
                  </a:cubicBezTo>
                  <a:cubicBezTo>
                    <a:pt x="195253" y="-19"/>
                    <a:pt x="194828" y="-19"/>
                    <a:pt x="194416" y="56"/>
                  </a:cubicBezTo>
                  <a:lnTo>
                    <a:pt x="875" y="97517"/>
                  </a:lnTo>
                  <a:lnTo>
                    <a:pt x="250" y="114511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A5C018B0-680C-4935-BF91-6E559D22BA0D}"/>
                </a:ext>
              </a:extLst>
            </p:cNvPr>
            <p:cNvSpPr/>
            <p:nvPr/>
          </p:nvSpPr>
          <p:spPr>
            <a:xfrm>
              <a:off x="11234288" y="2121786"/>
              <a:ext cx="33623" cy="30862"/>
            </a:xfrm>
            <a:custGeom>
              <a:avLst/>
              <a:gdLst>
                <a:gd name="connsiteX0" fmla="*/ 3012 w 33623"/>
                <a:gd name="connsiteY0" fmla="*/ 18368 h 30862"/>
                <a:gd name="connsiteX1" fmla="*/ 7260 w 33623"/>
                <a:gd name="connsiteY1" fmla="*/ 22741 h 30862"/>
                <a:gd name="connsiteX2" fmla="*/ 15132 w 33623"/>
                <a:gd name="connsiteY2" fmla="*/ 30863 h 30862"/>
                <a:gd name="connsiteX3" fmla="*/ 28626 w 33623"/>
                <a:gd name="connsiteY3" fmla="*/ 24115 h 30862"/>
                <a:gd name="connsiteX4" fmla="*/ 33624 w 33623"/>
                <a:gd name="connsiteY4" fmla="*/ 21616 h 30862"/>
                <a:gd name="connsiteX5" fmla="*/ 14757 w 33623"/>
                <a:gd name="connsiteY5" fmla="*/ 1874 h 30862"/>
                <a:gd name="connsiteX6" fmla="*/ 13632 w 33623"/>
                <a:gd name="connsiteY6" fmla="*/ 1125 h 30862"/>
                <a:gd name="connsiteX7" fmla="*/ 12008 w 33623"/>
                <a:gd name="connsiteY7" fmla="*/ 0 h 30862"/>
                <a:gd name="connsiteX8" fmla="*/ 10384 w 33623"/>
                <a:gd name="connsiteY8" fmla="*/ 0 h 30862"/>
                <a:gd name="connsiteX9" fmla="*/ 8635 w 33623"/>
                <a:gd name="connsiteY9" fmla="*/ 0 h 30862"/>
                <a:gd name="connsiteX10" fmla="*/ 6761 w 33623"/>
                <a:gd name="connsiteY10" fmla="*/ 0 h 30862"/>
                <a:gd name="connsiteX11" fmla="*/ 2137 w 33623"/>
                <a:gd name="connsiteY11" fmla="*/ 3249 h 30862"/>
                <a:gd name="connsiteX12" fmla="*/ 3012 w 33623"/>
                <a:gd name="connsiteY12" fmla="*/ 18368 h 3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623" h="30862">
                  <a:moveTo>
                    <a:pt x="3012" y="18368"/>
                  </a:moveTo>
                  <a:lnTo>
                    <a:pt x="7260" y="22741"/>
                  </a:lnTo>
                  <a:lnTo>
                    <a:pt x="15132" y="30863"/>
                  </a:lnTo>
                  <a:lnTo>
                    <a:pt x="28626" y="24115"/>
                  </a:lnTo>
                  <a:lnTo>
                    <a:pt x="33624" y="21616"/>
                  </a:lnTo>
                  <a:lnTo>
                    <a:pt x="14757" y="1874"/>
                  </a:lnTo>
                  <a:lnTo>
                    <a:pt x="13632" y="1125"/>
                  </a:lnTo>
                  <a:cubicBezTo>
                    <a:pt x="13145" y="675"/>
                    <a:pt x="12595" y="300"/>
                    <a:pt x="12008" y="0"/>
                  </a:cubicBezTo>
                  <a:lnTo>
                    <a:pt x="10384" y="0"/>
                  </a:lnTo>
                  <a:lnTo>
                    <a:pt x="8635" y="0"/>
                  </a:lnTo>
                  <a:lnTo>
                    <a:pt x="6761" y="0"/>
                  </a:lnTo>
                  <a:cubicBezTo>
                    <a:pt x="4911" y="562"/>
                    <a:pt x="3287" y="1699"/>
                    <a:pt x="2137" y="3249"/>
                  </a:cubicBezTo>
                  <a:cubicBezTo>
                    <a:pt x="-1011" y="7909"/>
                    <a:pt x="-649" y="14094"/>
                    <a:pt x="3012" y="1836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A1279B7E-0A20-41AD-8B08-B13CEB8FC7D8}"/>
                </a:ext>
              </a:extLst>
            </p:cNvPr>
            <p:cNvSpPr/>
            <p:nvPr/>
          </p:nvSpPr>
          <p:spPr>
            <a:xfrm>
              <a:off x="10707903" y="2813885"/>
              <a:ext cx="283877" cy="320247"/>
            </a:xfrm>
            <a:custGeom>
              <a:avLst/>
              <a:gdLst>
                <a:gd name="connsiteX0" fmla="*/ 0 w 283877"/>
                <a:gd name="connsiteY0" fmla="*/ 3124 h 320247"/>
                <a:gd name="connsiteX1" fmla="*/ 283877 w 283877"/>
                <a:gd name="connsiteY1" fmla="*/ 320247 h 320247"/>
                <a:gd name="connsiteX2" fmla="*/ 283877 w 283877"/>
                <a:gd name="connsiteY2" fmla="*/ 315249 h 320247"/>
                <a:gd name="connsiteX3" fmla="*/ 3124 w 283877"/>
                <a:gd name="connsiteY3" fmla="*/ 1499 h 320247"/>
                <a:gd name="connsiteX4" fmla="*/ 1874 w 283877"/>
                <a:gd name="connsiteY4" fmla="*/ 0 h 320247"/>
                <a:gd name="connsiteX5" fmla="*/ 1874 w 283877"/>
                <a:gd name="connsiteY5" fmla="*/ 875 h 320247"/>
                <a:gd name="connsiteX6" fmla="*/ 1874 w 283877"/>
                <a:gd name="connsiteY6" fmla="*/ 875 h 320247"/>
                <a:gd name="connsiteX7" fmla="*/ 1874 w 283877"/>
                <a:gd name="connsiteY7" fmla="*/ 875 h 320247"/>
                <a:gd name="connsiteX8" fmla="*/ 1874 w 283877"/>
                <a:gd name="connsiteY8" fmla="*/ 875 h 320247"/>
                <a:gd name="connsiteX9" fmla="*/ 1874 w 283877"/>
                <a:gd name="connsiteY9" fmla="*/ 875 h 320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3877" h="320247">
                  <a:moveTo>
                    <a:pt x="0" y="3124"/>
                  </a:moveTo>
                  <a:lnTo>
                    <a:pt x="283877" y="320247"/>
                  </a:lnTo>
                  <a:lnTo>
                    <a:pt x="283877" y="315249"/>
                  </a:lnTo>
                  <a:lnTo>
                    <a:pt x="3124" y="1499"/>
                  </a:lnTo>
                  <a:lnTo>
                    <a:pt x="1874" y="0"/>
                  </a:lnTo>
                  <a:lnTo>
                    <a:pt x="1874" y="875"/>
                  </a:lnTo>
                  <a:cubicBezTo>
                    <a:pt x="1874" y="875"/>
                    <a:pt x="1874" y="875"/>
                    <a:pt x="1874" y="875"/>
                  </a:cubicBezTo>
                  <a:lnTo>
                    <a:pt x="1874" y="875"/>
                  </a:lnTo>
                  <a:lnTo>
                    <a:pt x="1874" y="875"/>
                  </a:lnTo>
                  <a:cubicBezTo>
                    <a:pt x="1874" y="875"/>
                    <a:pt x="1874" y="875"/>
                    <a:pt x="1874" y="8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804E2F44-E665-4D34-A9B1-8622B163D61C}"/>
                </a:ext>
              </a:extLst>
            </p:cNvPr>
            <p:cNvSpPr/>
            <p:nvPr/>
          </p:nvSpPr>
          <p:spPr>
            <a:xfrm>
              <a:off x="9301761" y="3329554"/>
              <a:ext cx="614234" cy="775565"/>
            </a:xfrm>
            <a:custGeom>
              <a:avLst/>
              <a:gdLst>
                <a:gd name="connsiteX0" fmla="*/ 614235 w 614234"/>
                <a:gd name="connsiteY0" fmla="*/ 773941 h 775565"/>
                <a:gd name="connsiteX1" fmla="*/ 1124 w 614234"/>
                <a:gd name="connsiteY1" fmla="*/ 0 h 775565"/>
                <a:gd name="connsiteX2" fmla="*/ 0 w 614234"/>
                <a:gd name="connsiteY2" fmla="*/ 625 h 775565"/>
                <a:gd name="connsiteX3" fmla="*/ 250 w 614234"/>
                <a:gd name="connsiteY3" fmla="*/ 4373 h 775565"/>
                <a:gd name="connsiteX4" fmla="*/ 611236 w 614234"/>
                <a:gd name="connsiteY4" fmla="*/ 775566 h 775565"/>
                <a:gd name="connsiteX5" fmla="*/ 614235 w 614234"/>
                <a:gd name="connsiteY5" fmla="*/ 773941 h 77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234" h="775565">
                  <a:moveTo>
                    <a:pt x="614235" y="773941"/>
                  </a:moveTo>
                  <a:lnTo>
                    <a:pt x="1124" y="0"/>
                  </a:lnTo>
                  <a:lnTo>
                    <a:pt x="0" y="625"/>
                  </a:lnTo>
                  <a:lnTo>
                    <a:pt x="250" y="4373"/>
                  </a:lnTo>
                  <a:lnTo>
                    <a:pt x="611236" y="775566"/>
                  </a:lnTo>
                  <a:lnTo>
                    <a:pt x="614235" y="77394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D044206D-B10E-4F48-A6EC-231435C6C18A}"/>
                </a:ext>
              </a:extLst>
            </p:cNvPr>
            <p:cNvSpPr/>
            <p:nvPr/>
          </p:nvSpPr>
          <p:spPr>
            <a:xfrm>
              <a:off x="9301636" y="3290820"/>
              <a:ext cx="71469" cy="39359"/>
            </a:xfrm>
            <a:custGeom>
              <a:avLst/>
              <a:gdLst>
                <a:gd name="connsiteX0" fmla="*/ 71469 w 71469"/>
                <a:gd name="connsiteY0" fmla="*/ 2999 h 39359"/>
                <a:gd name="connsiteX1" fmla="*/ 69095 w 71469"/>
                <a:gd name="connsiteY1" fmla="*/ 0 h 39359"/>
                <a:gd name="connsiteX2" fmla="*/ 0 w 71469"/>
                <a:gd name="connsiteY2" fmla="*/ 35236 h 39359"/>
                <a:gd name="connsiteX3" fmla="*/ 125 w 71469"/>
                <a:gd name="connsiteY3" fmla="*/ 37985 h 39359"/>
                <a:gd name="connsiteX4" fmla="*/ 125 w 71469"/>
                <a:gd name="connsiteY4" fmla="*/ 39359 h 39359"/>
                <a:gd name="connsiteX5" fmla="*/ 1249 w 71469"/>
                <a:gd name="connsiteY5" fmla="*/ 38735 h 39359"/>
                <a:gd name="connsiteX6" fmla="*/ 71469 w 71469"/>
                <a:gd name="connsiteY6" fmla="*/ 2999 h 3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69" h="39359">
                  <a:moveTo>
                    <a:pt x="71469" y="2999"/>
                  </a:moveTo>
                  <a:lnTo>
                    <a:pt x="69095" y="0"/>
                  </a:lnTo>
                  <a:lnTo>
                    <a:pt x="0" y="35236"/>
                  </a:lnTo>
                  <a:lnTo>
                    <a:pt x="125" y="37985"/>
                  </a:lnTo>
                  <a:lnTo>
                    <a:pt x="125" y="39359"/>
                  </a:lnTo>
                  <a:lnTo>
                    <a:pt x="1249" y="38735"/>
                  </a:lnTo>
                  <a:lnTo>
                    <a:pt x="71469" y="29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65005595-7DC6-4113-8CFC-5DE68F1C49CB}"/>
                </a:ext>
              </a:extLst>
            </p:cNvPr>
            <p:cNvSpPr/>
            <p:nvPr/>
          </p:nvSpPr>
          <p:spPr>
            <a:xfrm>
              <a:off x="10052312" y="4133234"/>
              <a:ext cx="576375" cy="719837"/>
            </a:xfrm>
            <a:custGeom>
              <a:avLst/>
              <a:gdLst>
                <a:gd name="connsiteX0" fmla="*/ 3124 w 576375"/>
                <a:gd name="connsiteY0" fmla="*/ 0 h 719837"/>
                <a:gd name="connsiteX1" fmla="*/ 0 w 576375"/>
                <a:gd name="connsiteY1" fmla="*/ 1749 h 719837"/>
                <a:gd name="connsiteX2" fmla="*/ 4123 w 576375"/>
                <a:gd name="connsiteY2" fmla="*/ 6747 h 719837"/>
                <a:gd name="connsiteX3" fmla="*/ 573377 w 576375"/>
                <a:gd name="connsiteY3" fmla="*/ 719838 h 719837"/>
                <a:gd name="connsiteX4" fmla="*/ 576376 w 576375"/>
                <a:gd name="connsiteY4" fmla="*/ 718089 h 719837"/>
                <a:gd name="connsiteX5" fmla="*/ 3998 w 576375"/>
                <a:gd name="connsiteY5" fmla="*/ 1125 h 719837"/>
                <a:gd name="connsiteX6" fmla="*/ 3124 w 576375"/>
                <a:gd name="connsiteY6" fmla="*/ 0 h 719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375" h="719837">
                  <a:moveTo>
                    <a:pt x="3124" y="0"/>
                  </a:moveTo>
                  <a:lnTo>
                    <a:pt x="0" y="1749"/>
                  </a:lnTo>
                  <a:lnTo>
                    <a:pt x="4123" y="6747"/>
                  </a:lnTo>
                  <a:lnTo>
                    <a:pt x="573377" y="719838"/>
                  </a:lnTo>
                  <a:lnTo>
                    <a:pt x="576376" y="718089"/>
                  </a:lnTo>
                  <a:lnTo>
                    <a:pt x="3998" y="1125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D8C9F74D-D97D-4CDC-92E5-6BDE13B19B99}"/>
                </a:ext>
              </a:extLst>
            </p:cNvPr>
            <p:cNvSpPr/>
            <p:nvPr/>
          </p:nvSpPr>
          <p:spPr>
            <a:xfrm>
              <a:off x="10038552" y="3741140"/>
              <a:ext cx="696839" cy="395361"/>
            </a:xfrm>
            <a:custGeom>
              <a:avLst/>
              <a:gdLst>
                <a:gd name="connsiteX0" fmla="*/ 12635 w 696839"/>
                <a:gd name="connsiteY0" fmla="*/ 394593 h 395361"/>
                <a:gd name="connsiteX1" fmla="*/ 14010 w 696839"/>
                <a:gd name="connsiteY1" fmla="*/ 393843 h 395361"/>
                <a:gd name="connsiteX2" fmla="*/ 17133 w 696839"/>
                <a:gd name="connsiteY2" fmla="*/ 392094 h 395361"/>
                <a:gd name="connsiteX3" fmla="*/ 18008 w 696839"/>
                <a:gd name="connsiteY3" fmla="*/ 392094 h 395361"/>
                <a:gd name="connsiteX4" fmla="*/ 696840 w 696839"/>
                <a:gd name="connsiteY4" fmla="*/ 24115 h 395361"/>
                <a:gd name="connsiteX5" fmla="*/ 696840 w 696839"/>
                <a:gd name="connsiteY5" fmla="*/ 6747 h 395361"/>
                <a:gd name="connsiteX6" fmla="*/ 696840 w 696839"/>
                <a:gd name="connsiteY6" fmla="*/ 0 h 395361"/>
                <a:gd name="connsiteX7" fmla="*/ 4764 w 696839"/>
                <a:gd name="connsiteY7" fmla="*/ 374851 h 395361"/>
                <a:gd name="connsiteX8" fmla="*/ 4764 w 696839"/>
                <a:gd name="connsiteY8" fmla="*/ 374851 h 395361"/>
                <a:gd name="connsiteX9" fmla="*/ 4139 w 696839"/>
                <a:gd name="connsiteY9" fmla="*/ 374851 h 395361"/>
                <a:gd name="connsiteX10" fmla="*/ 2015 w 696839"/>
                <a:gd name="connsiteY10" fmla="*/ 376725 h 395361"/>
                <a:gd name="connsiteX11" fmla="*/ 1015 w 696839"/>
                <a:gd name="connsiteY11" fmla="*/ 378474 h 395361"/>
                <a:gd name="connsiteX12" fmla="*/ 141 w 696839"/>
                <a:gd name="connsiteY12" fmla="*/ 380223 h 395361"/>
                <a:gd name="connsiteX13" fmla="*/ 141 w 696839"/>
                <a:gd name="connsiteY13" fmla="*/ 383597 h 395361"/>
                <a:gd name="connsiteX14" fmla="*/ 141 w 696839"/>
                <a:gd name="connsiteY14" fmla="*/ 384346 h 395361"/>
                <a:gd name="connsiteX15" fmla="*/ 141 w 696839"/>
                <a:gd name="connsiteY15" fmla="*/ 384346 h 395361"/>
                <a:gd name="connsiteX16" fmla="*/ 890 w 696839"/>
                <a:gd name="connsiteY16" fmla="*/ 388470 h 395361"/>
                <a:gd name="connsiteX17" fmla="*/ 10611 w 696839"/>
                <a:gd name="connsiteY17" fmla="*/ 395230 h 395361"/>
                <a:gd name="connsiteX18" fmla="*/ 12635 w 696839"/>
                <a:gd name="connsiteY18" fmla="*/ 394593 h 395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96839" h="395361">
                  <a:moveTo>
                    <a:pt x="12635" y="394593"/>
                  </a:moveTo>
                  <a:lnTo>
                    <a:pt x="14010" y="393843"/>
                  </a:lnTo>
                  <a:lnTo>
                    <a:pt x="17133" y="392094"/>
                  </a:lnTo>
                  <a:lnTo>
                    <a:pt x="18008" y="392094"/>
                  </a:lnTo>
                  <a:lnTo>
                    <a:pt x="696840" y="24115"/>
                  </a:lnTo>
                  <a:lnTo>
                    <a:pt x="696840" y="6747"/>
                  </a:lnTo>
                  <a:lnTo>
                    <a:pt x="696840" y="0"/>
                  </a:lnTo>
                  <a:lnTo>
                    <a:pt x="4764" y="374851"/>
                  </a:lnTo>
                  <a:lnTo>
                    <a:pt x="4764" y="374851"/>
                  </a:lnTo>
                  <a:lnTo>
                    <a:pt x="4139" y="374851"/>
                  </a:lnTo>
                  <a:cubicBezTo>
                    <a:pt x="3352" y="375375"/>
                    <a:pt x="2627" y="376000"/>
                    <a:pt x="2015" y="376725"/>
                  </a:cubicBezTo>
                  <a:cubicBezTo>
                    <a:pt x="2015" y="376725"/>
                    <a:pt x="1390" y="377849"/>
                    <a:pt x="1015" y="378474"/>
                  </a:cubicBezTo>
                  <a:cubicBezTo>
                    <a:pt x="641" y="379099"/>
                    <a:pt x="1015" y="379599"/>
                    <a:pt x="141" y="380223"/>
                  </a:cubicBezTo>
                  <a:cubicBezTo>
                    <a:pt x="-47" y="381335"/>
                    <a:pt x="-47" y="382485"/>
                    <a:pt x="141" y="383597"/>
                  </a:cubicBezTo>
                  <a:cubicBezTo>
                    <a:pt x="141" y="383597"/>
                    <a:pt x="141" y="383597"/>
                    <a:pt x="141" y="384346"/>
                  </a:cubicBezTo>
                  <a:lnTo>
                    <a:pt x="141" y="384346"/>
                  </a:lnTo>
                  <a:cubicBezTo>
                    <a:pt x="141" y="385759"/>
                    <a:pt x="390" y="387158"/>
                    <a:pt x="890" y="388470"/>
                  </a:cubicBezTo>
                  <a:cubicBezTo>
                    <a:pt x="1703" y="393018"/>
                    <a:pt x="6063" y="396042"/>
                    <a:pt x="10611" y="395230"/>
                  </a:cubicBezTo>
                  <a:cubicBezTo>
                    <a:pt x="11311" y="395105"/>
                    <a:pt x="11986" y="394893"/>
                    <a:pt x="12635" y="39459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175515B6-53AB-4A13-9564-E212733AA6BB}"/>
                </a:ext>
              </a:extLst>
            </p:cNvPr>
            <p:cNvSpPr/>
            <p:nvPr/>
          </p:nvSpPr>
          <p:spPr>
            <a:xfrm>
              <a:off x="10818231" y="5322759"/>
              <a:ext cx="121197" cy="153938"/>
            </a:xfrm>
            <a:custGeom>
              <a:avLst/>
              <a:gdLst>
                <a:gd name="connsiteX0" fmla="*/ 1374 w 121197"/>
                <a:gd name="connsiteY0" fmla="*/ 625 h 153938"/>
                <a:gd name="connsiteX1" fmla="*/ 0 w 121197"/>
                <a:gd name="connsiteY1" fmla="*/ 1999 h 153938"/>
                <a:gd name="connsiteX2" fmla="*/ 0 w 121197"/>
                <a:gd name="connsiteY2" fmla="*/ 1999 h 153938"/>
                <a:gd name="connsiteX3" fmla="*/ 120073 w 121197"/>
                <a:gd name="connsiteY3" fmla="*/ 153939 h 153938"/>
                <a:gd name="connsiteX4" fmla="*/ 121197 w 121197"/>
                <a:gd name="connsiteY4" fmla="*/ 153314 h 153938"/>
                <a:gd name="connsiteX5" fmla="*/ 121197 w 121197"/>
                <a:gd name="connsiteY5" fmla="*/ 149940 h 153938"/>
                <a:gd name="connsiteX6" fmla="*/ 2499 w 121197"/>
                <a:gd name="connsiteY6" fmla="*/ 0 h 15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197" h="153938">
                  <a:moveTo>
                    <a:pt x="1374" y="625"/>
                  </a:moveTo>
                  <a:cubicBezTo>
                    <a:pt x="949" y="1112"/>
                    <a:pt x="487" y="1574"/>
                    <a:pt x="0" y="1999"/>
                  </a:cubicBezTo>
                  <a:lnTo>
                    <a:pt x="0" y="1999"/>
                  </a:lnTo>
                  <a:lnTo>
                    <a:pt x="120073" y="153939"/>
                  </a:lnTo>
                  <a:lnTo>
                    <a:pt x="121197" y="153314"/>
                  </a:lnTo>
                  <a:lnTo>
                    <a:pt x="121197" y="149940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BD0D12CA-9801-4D93-BBC0-3DAB57D41419}"/>
                </a:ext>
              </a:extLst>
            </p:cNvPr>
            <p:cNvSpPr/>
            <p:nvPr/>
          </p:nvSpPr>
          <p:spPr>
            <a:xfrm>
              <a:off x="12057195" y="3619439"/>
              <a:ext cx="76842" cy="47230"/>
            </a:xfrm>
            <a:custGeom>
              <a:avLst/>
              <a:gdLst>
                <a:gd name="connsiteX0" fmla="*/ 0 w 76842"/>
                <a:gd name="connsiteY0" fmla="*/ 47231 h 47230"/>
                <a:gd name="connsiteX1" fmla="*/ 76342 w 76842"/>
                <a:gd name="connsiteY1" fmla="*/ 4373 h 47230"/>
                <a:gd name="connsiteX2" fmla="*/ 76842 w 76842"/>
                <a:gd name="connsiteY2" fmla="*/ 0 h 47230"/>
                <a:gd name="connsiteX3" fmla="*/ 500 w 76842"/>
                <a:gd name="connsiteY3" fmla="*/ 42733 h 47230"/>
                <a:gd name="connsiteX4" fmla="*/ 0 w 76842"/>
                <a:gd name="connsiteY4" fmla="*/ 47231 h 4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42" h="47230">
                  <a:moveTo>
                    <a:pt x="0" y="47231"/>
                  </a:moveTo>
                  <a:lnTo>
                    <a:pt x="76342" y="4373"/>
                  </a:lnTo>
                  <a:lnTo>
                    <a:pt x="76842" y="0"/>
                  </a:lnTo>
                  <a:lnTo>
                    <a:pt x="500" y="42733"/>
                  </a:lnTo>
                  <a:lnTo>
                    <a:pt x="0" y="4723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A41E82B1-5E8B-480F-B438-E905A1FDE5CA}"/>
                </a:ext>
              </a:extLst>
            </p:cNvPr>
            <p:cNvSpPr/>
            <p:nvPr/>
          </p:nvSpPr>
          <p:spPr>
            <a:xfrm>
              <a:off x="12139160" y="5096850"/>
              <a:ext cx="65846" cy="44232"/>
            </a:xfrm>
            <a:custGeom>
              <a:avLst/>
              <a:gdLst>
                <a:gd name="connsiteX0" fmla="*/ 0 w 65846"/>
                <a:gd name="connsiteY0" fmla="*/ 44232 h 44232"/>
                <a:gd name="connsiteX1" fmla="*/ 65847 w 65846"/>
                <a:gd name="connsiteY1" fmla="*/ 4248 h 44232"/>
                <a:gd name="connsiteX2" fmla="*/ 65847 w 65846"/>
                <a:gd name="connsiteY2" fmla="*/ 0 h 44232"/>
                <a:gd name="connsiteX3" fmla="*/ 500 w 65846"/>
                <a:gd name="connsiteY3" fmla="*/ 39609 h 44232"/>
                <a:gd name="connsiteX4" fmla="*/ 0 w 65846"/>
                <a:gd name="connsiteY4" fmla="*/ 44232 h 4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846" h="44232">
                  <a:moveTo>
                    <a:pt x="0" y="44232"/>
                  </a:moveTo>
                  <a:lnTo>
                    <a:pt x="65847" y="4248"/>
                  </a:lnTo>
                  <a:lnTo>
                    <a:pt x="65847" y="0"/>
                  </a:lnTo>
                  <a:lnTo>
                    <a:pt x="500" y="39609"/>
                  </a:lnTo>
                  <a:lnTo>
                    <a:pt x="0" y="4423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9E500025-DEC0-4E36-B438-CE0BFA00A211}"/>
                </a:ext>
              </a:extLst>
            </p:cNvPr>
            <p:cNvSpPr/>
            <p:nvPr/>
          </p:nvSpPr>
          <p:spPr>
            <a:xfrm>
              <a:off x="10966417" y="3425766"/>
              <a:ext cx="15868" cy="350485"/>
            </a:xfrm>
            <a:custGeom>
              <a:avLst/>
              <a:gdLst>
                <a:gd name="connsiteX0" fmla="*/ 2999 w 15868"/>
                <a:gd name="connsiteY0" fmla="*/ 350485 h 350485"/>
                <a:gd name="connsiteX1" fmla="*/ 15868 w 15868"/>
                <a:gd name="connsiteY1" fmla="*/ 3249 h 350485"/>
                <a:gd name="connsiteX2" fmla="*/ 12994 w 15868"/>
                <a:gd name="connsiteY2" fmla="*/ 0 h 350485"/>
                <a:gd name="connsiteX3" fmla="*/ 12744 w 15868"/>
                <a:gd name="connsiteY3" fmla="*/ 125 h 350485"/>
                <a:gd name="connsiteX4" fmla="*/ 0 w 15868"/>
                <a:gd name="connsiteY4" fmla="*/ 346987 h 350485"/>
                <a:gd name="connsiteX5" fmla="*/ 2999 w 15868"/>
                <a:gd name="connsiteY5" fmla="*/ 350485 h 35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68" h="350485">
                  <a:moveTo>
                    <a:pt x="2999" y="350485"/>
                  </a:moveTo>
                  <a:lnTo>
                    <a:pt x="15868" y="3249"/>
                  </a:lnTo>
                  <a:lnTo>
                    <a:pt x="12994" y="0"/>
                  </a:lnTo>
                  <a:lnTo>
                    <a:pt x="12744" y="125"/>
                  </a:lnTo>
                  <a:lnTo>
                    <a:pt x="0" y="346987"/>
                  </a:lnTo>
                  <a:lnTo>
                    <a:pt x="2999" y="35048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43582E39-DA2F-4F5A-90C8-B448FE5C21A4}"/>
                </a:ext>
              </a:extLst>
            </p:cNvPr>
            <p:cNvSpPr/>
            <p:nvPr/>
          </p:nvSpPr>
          <p:spPr>
            <a:xfrm>
              <a:off x="11209812" y="3688911"/>
              <a:ext cx="3756" cy="14868"/>
            </a:xfrm>
            <a:custGeom>
              <a:avLst/>
              <a:gdLst>
                <a:gd name="connsiteX0" fmla="*/ 2249 w 3756"/>
                <a:gd name="connsiteY0" fmla="*/ 12870 h 14868"/>
                <a:gd name="connsiteX1" fmla="*/ 3748 w 3756"/>
                <a:gd name="connsiteY1" fmla="*/ 14869 h 14868"/>
                <a:gd name="connsiteX2" fmla="*/ 3748 w 3756"/>
                <a:gd name="connsiteY2" fmla="*/ 13994 h 14868"/>
                <a:gd name="connsiteX3" fmla="*/ 3748 w 3756"/>
                <a:gd name="connsiteY3" fmla="*/ 3499 h 14868"/>
                <a:gd name="connsiteX4" fmla="*/ 625 w 3756"/>
                <a:gd name="connsiteY4" fmla="*/ 0 h 14868"/>
                <a:gd name="connsiteX5" fmla="*/ 0 w 3756"/>
                <a:gd name="connsiteY5" fmla="*/ 14744 h 14868"/>
                <a:gd name="connsiteX6" fmla="*/ 2249 w 3756"/>
                <a:gd name="connsiteY6" fmla="*/ 12870 h 1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6" h="14868">
                  <a:moveTo>
                    <a:pt x="2249" y="12870"/>
                  </a:moveTo>
                  <a:cubicBezTo>
                    <a:pt x="3186" y="13057"/>
                    <a:pt x="3836" y="13919"/>
                    <a:pt x="3748" y="14869"/>
                  </a:cubicBezTo>
                  <a:lnTo>
                    <a:pt x="3748" y="13994"/>
                  </a:lnTo>
                  <a:lnTo>
                    <a:pt x="3748" y="3499"/>
                  </a:lnTo>
                  <a:lnTo>
                    <a:pt x="625" y="0"/>
                  </a:lnTo>
                  <a:lnTo>
                    <a:pt x="0" y="14744"/>
                  </a:lnTo>
                  <a:cubicBezTo>
                    <a:pt x="625" y="13620"/>
                    <a:pt x="1374" y="12745"/>
                    <a:pt x="2249" y="1287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FA3E4313-7E6E-47C4-A4C7-128E521EA32E}"/>
                </a:ext>
              </a:extLst>
            </p:cNvPr>
            <p:cNvSpPr/>
            <p:nvPr/>
          </p:nvSpPr>
          <p:spPr>
            <a:xfrm>
              <a:off x="9285143" y="3182613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  <a:gd name="connsiteX3" fmla="*/ 0 w 12494"/>
                <a:gd name="connsiteY3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83C3224F-53D1-484E-A650-FB105865088C}"/>
                </a:ext>
              </a:extLst>
            </p:cNvPr>
            <p:cNvSpPr/>
            <p:nvPr/>
          </p:nvSpPr>
          <p:spPr>
            <a:xfrm>
              <a:off x="9301761" y="3143878"/>
              <a:ext cx="50603" cy="38609"/>
            </a:xfrm>
            <a:custGeom>
              <a:avLst/>
              <a:gdLst>
                <a:gd name="connsiteX0" fmla="*/ 50603 w 50603"/>
                <a:gd name="connsiteY0" fmla="*/ 16743 h 38609"/>
                <a:gd name="connsiteX1" fmla="*/ 46355 w 50603"/>
                <a:gd name="connsiteY1" fmla="*/ 11495 h 38609"/>
                <a:gd name="connsiteX2" fmla="*/ 37234 w 50603"/>
                <a:gd name="connsiteY2" fmla="*/ 0 h 38609"/>
                <a:gd name="connsiteX3" fmla="*/ 0 w 50603"/>
                <a:gd name="connsiteY3" fmla="*/ 18743 h 38609"/>
                <a:gd name="connsiteX4" fmla="*/ 500 w 50603"/>
                <a:gd name="connsiteY4" fmla="*/ 30113 h 38609"/>
                <a:gd name="connsiteX5" fmla="*/ 7372 w 50603"/>
                <a:gd name="connsiteY5" fmla="*/ 38610 h 38609"/>
                <a:gd name="connsiteX6" fmla="*/ 50603 w 50603"/>
                <a:gd name="connsiteY6" fmla="*/ 16743 h 3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603" h="38609">
                  <a:moveTo>
                    <a:pt x="50603" y="16743"/>
                  </a:moveTo>
                  <a:lnTo>
                    <a:pt x="46355" y="11495"/>
                  </a:lnTo>
                  <a:lnTo>
                    <a:pt x="37234" y="0"/>
                  </a:lnTo>
                  <a:lnTo>
                    <a:pt x="0" y="18743"/>
                  </a:lnTo>
                  <a:lnTo>
                    <a:pt x="500" y="30113"/>
                  </a:lnTo>
                  <a:lnTo>
                    <a:pt x="7372" y="38610"/>
                  </a:lnTo>
                  <a:lnTo>
                    <a:pt x="50603" y="1674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5" name="Freeform: Shape 1414">
              <a:extLst>
                <a:ext uri="{FF2B5EF4-FFF2-40B4-BE49-F238E27FC236}">
                  <a16:creationId xmlns:a16="http://schemas.microsoft.com/office/drawing/2014/main" id="{4C88E2B0-830D-4818-8A30-24E946DFD099}"/>
                </a:ext>
              </a:extLst>
            </p:cNvPr>
            <p:cNvSpPr/>
            <p:nvPr/>
          </p:nvSpPr>
          <p:spPr>
            <a:xfrm>
              <a:off x="7981863" y="4559564"/>
              <a:ext cx="18901" cy="22381"/>
            </a:xfrm>
            <a:custGeom>
              <a:avLst/>
              <a:gdLst>
                <a:gd name="connsiteX0" fmla="*/ 18836 w 18901"/>
                <a:gd name="connsiteY0" fmla="*/ 11245 h 22381"/>
                <a:gd name="connsiteX1" fmla="*/ 18836 w 18901"/>
                <a:gd name="connsiteY1" fmla="*/ 9621 h 22381"/>
                <a:gd name="connsiteX2" fmla="*/ 18836 w 18901"/>
                <a:gd name="connsiteY2" fmla="*/ 5873 h 22381"/>
                <a:gd name="connsiteX3" fmla="*/ 12588 w 18901"/>
                <a:gd name="connsiteY3" fmla="*/ 9121 h 22381"/>
                <a:gd name="connsiteX4" fmla="*/ 1006 w 18901"/>
                <a:gd name="connsiteY4" fmla="*/ 5910 h 22381"/>
                <a:gd name="connsiteX5" fmla="*/ 94 w 18901"/>
                <a:gd name="connsiteY5" fmla="*/ 3499 h 22381"/>
                <a:gd name="connsiteX6" fmla="*/ 94 w 18901"/>
                <a:gd name="connsiteY6" fmla="*/ 0 h 22381"/>
                <a:gd name="connsiteX7" fmla="*/ 94 w 18901"/>
                <a:gd name="connsiteY7" fmla="*/ 625 h 22381"/>
                <a:gd name="connsiteX8" fmla="*/ 1468 w 18901"/>
                <a:gd name="connsiteY8" fmla="*/ 13120 h 22381"/>
                <a:gd name="connsiteX9" fmla="*/ 11189 w 18901"/>
                <a:gd name="connsiteY9" fmla="*/ 22378 h 22381"/>
                <a:gd name="connsiteX10" fmla="*/ 11589 w 18901"/>
                <a:gd name="connsiteY10" fmla="*/ 22366 h 22381"/>
                <a:gd name="connsiteX11" fmla="*/ 15962 w 18901"/>
                <a:gd name="connsiteY11" fmla="*/ 19867 h 22381"/>
                <a:gd name="connsiteX12" fmla="*/ 18211 w 18901"/>
                <a:gd name="connsiteY12" fmla="*/ 16368 h 22381"/>
                <a:gd name="connsiteX13" fmla="*/ 18836 w 18901"/>
                <a:gd name="connsiteY13" fmla="*/ 11245 h 2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901" h="22381">
                  <a:moveTo>
                    <a:pt x="18836" y="11245"/>
                  </a:moveTo>
                  <a:cubicBezTo>
                    <a:pt x="18898" y="10708"/>
                    <a:pt x="18898" y="10158"/>
                    <a:pt x="18836" y="9621"/>
                  </a:cubicBezTo>
                  <a:lnTo>
                    <a:pt x="18836" y="5873"/>
                  </a:lnTo>
                  <a:lnTo>
                    <a:pt x="12588" y="9121"/>
                  </a:lnTo>
                  <a:cubicBezTo>
                    <a:pt x="8503" y="11433"/>
                    <a:pt x="3317" y="9996"/>
                    <a:pt x="1006" y="5910"/>
                  </a:cubicBezTo>
                  <a:cubicBezTo>
                    <a:pt x="581" y="5160"/>
                    <a:pt x="269" y="4348"/>
                    <a:pt x="94" y="3499"/>
                  </a:cubicBezTo>
                  <a:cubicBezTo>
                    <a:pt x="-31" y="2336"/>
                    <a:pt x="-31" y="1162"/>
                    <a:pt x="94" y="0"/>
                  </a:cubicBezTo>
                  <a:cubicBezTo>
                    <a:pt x="94" y="0"/>
                    <a:pt x="94" y="0"/>
                    <a:pt x="94" y="625"/>
                  </a:cubicBezTo>
                  <a:lnTo>
                    <a:pt x="1468" y="13120"/>
                  </a:lnTo>
                  <a:cubicBezTo>
                    <a:pt x="1593" y="18368"/>
                    <a:pt x="5954" y="22516"/>
                    <a:pt x="11189" y="22378"/>
                  </a:cubicBezTo>
                  <a:cubicBezTo>
                    <a:pt x="11326" y="22378"/>
                    <a:pt x="11451" y="22378"/>
                    <a:pt x="11589" y="22366"/>
                  </a:cubicBezTo>
                  <a:cubicBezTo>
                    <a:pt x="13288" y="22041"/>
                    <a:pt x="14825" y="21167"/>
                    <a:pt x="15962" y="19867"/>
                  </a:cubicBezTo>
                  <a:cubicBezTo>
                    <a:pt x="16961" y="18880"/>
                    <a:pt x="17736" y="17693"/>
                    <a:pt x="18211" y="16368"/>
                  </a:cubicBezTo>
                  <a:cubicBezTo>
                    <a:pt x="18811" y="14731"/>
                    <a:pt x="19023" y="12982"/>
                    <a:pt x="18836" y="1124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6" name="Freeform: Shape 1415">
              <a:extLst>
                <a:ext uri="{FF2B5EF4-FFF2-40B4-BE49-F238E27FC236}">
                  <a16:creationId xmlns:a16="http://schemas.microsoft.com/office/drawing/2014/main" id="{00BB28BC-9541-4553-BE3D-7ABC28AD1754}"/>
                </a:ext>
              </a:extLst>
            </p:cNvPr>
            <p:cNvSpPr/>
            <p:nvPr/>
          </p:nvSpPr>
          <p:spPr>
            <a:xfrm>
              <a:off x="8313757" y="5037373"/>
              <a:ext cx="4210" cy="13744"/>
            </a:xfrm>
            <a:custGeom>
              <a:avLst/>
              <a:gdLst>
                <a:gd name="connsiteX0" fmla="*/ 2555 w 4210"/>
                <a:gd name="connsiteY0" fmla="*/ 1624 h 13744"/>
                <a:gd name="connsiteX1" fmla="*/ 931 w 4210"/>
                <a:gd name="connsiteY1" fmla="*/ 0 h 13744"/>
                <a:gd name="connsiteX2" fmla="*/ 806 w 4210"/>
                <a:gd name="connsiteY2" fmla="*/ 0 h 13744"/>
                <a:gd name="connsiteX3" fmla="*/ 56 w 4210"/>
                <a:gd name="connsiteY3" fmla="*/ 0 h 13744"/>
                <a:gd name="connsiteX4" fmla="*/ 56 w 4210"/>
                <a:gd name="connsiteY4" fmla="*/ 0 h 13744"/>
                <a:gd name="connsiteX5" fmla="*/ 56 w 4210"/>
                <a:gd name="connsiteY5" fmla="*/ 625 h 13744"/>
                <a:gd name="connsiteX6" fmla="*/ 56 w 4210"/>
                <a:gd name="connsiteY6" fmla="*/ 625 h 13744"/>
                <a:gd name="connsiteX7" fmla="*/ 56 w 4210"/>
                <a:gd name="connsiteY7" fmla="*/ 625 h 13744"/>
                <a:gd name="connsiteX8" fmla="*/ 931 w 4210"/>
                <a:gd name="connsiteY8" fmla="*/ 8996 h 13744"/>
                <a:gd name="connsiteX9" fmla="*/ 931 w 4210"/>
                <a:gd name="connsiteY9" fmla="*/ 11995 h 13744"/>
                <a:gd name="connsiteX10" fmla="*/ 2680 w 4210"/>
                <a:gd name="connsiteY10" fmla="*/ 13745 h 13744"/>
                <a:gd name="connsiteX11" fmla="*/ 2805 w 4210"/>
                <a:gd name="connsiteY11" fmla="*/ 13745 h 13744"/>
                <a:gd name="connsiteX12" fmla="*/ 4179 w 4210"/>
                <a:gd name="connsiteY12" fmla="*/ 11496 h 13744"/>
                <a:gd name="connsiteX13" fmla="*/ 4179 w 4210"/>
                <a:gd name="connsiteY13" fmla="*/ 11496 h 13744"/>
                <a:gd name="connsiteX14" fmla="*/ 3305 w 4210"/>
                <a:gd name="connsiteY14" fmla="*/ 1499 h 13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10" h="13744">
                  <a:moveTo>
                    <a:pt x="2555" y="1624"/>
                  </a:moveTo>
                  <a:cubicBezTo>
                    <a:pt x="2555" y="725"/>
                    <a:pt x="1830" y="0"/>
                    <a:pt x="931" y="0"/>
                  </a:cubicBezTo>
                  <a:cubicBezTo>
                    <a:pt x="893" y="0"/>
                    <a:pt x="843" y="0"/>
                    <a:pt x="806" y="0"/>
                  </a:cubicBezTo>
                  <a:cubicBezTo>
                    <a:pt x="806" y="0"/>
                    <a:pt x="806" y="0"/>
                    <a:pt x="56" y="0"/>
                  </a:cubicBezTo>
                  <a:lnTo>
                    <a:pt x="56" y="0"/>
                  </a:lnTo>
                  <a:cubicBezTo>
                    <a:pt x="-19" y="200"/>
                    <a:pt x="-19" y="425"/>
                    <a:pt x="56" y="625"/>
                  </a:cubicBezTo>
                  <a:cubicBezTo>
                    <a:pt x="56" y="625"/>
                    <a:pt x="56" y="625"/>
                    <a:pt x="56" y="625"/>
                  </a:cubicBezTo>
                  <a:lnTo>
                    <a:pt x="56" y="625"/>
                  </a:lnTo>
                  <a:lnTo>
                    <a:pt x="931" y="8996"/>
                  </a:lnTo>
                  <a:lnTo>
                    <a:pt x="931" y="11995"/>
                  </a:lnTo>
                  <a:cubicBezTo>
                    <a:pt x="931" y="12957"/>
                    <a:pt x="1706" y="13745"/>
                    <a:pt x="2680" y="13745"/>
                  </a:cubicBezTo>
                  <a:cubicBezTo>
                    <a:pt x="2718" y="13745"/>
                    <a:pt x="2768" y="13745"/>
                    <a:pt x="2805" y="13745"/>
                  </a:cubicBezTo>
                  <a:cubicBezTo>
                    <a:pt x="3767" y="13444"/>
                    <a:pt x="4354" y="12482"/>
                    <a:pt x="4179" y="11496"/>
                  </a:cubicBezTo>
                  <a:lnTo>
                    <a:pt x="4179" y="11496"/>
                  </a:lnTo>
                  <a:lnTo>
                    <a:pt x="3305" y="14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7" name="Freeform: Shape 1416">
              <a:extLst>
                <a:ext uri="{FF2B5EF4-FFF2-40B4-BE49-F238E27FC236}">
                  <a16:creationId xmlns:a16="http://schemas.microsoft.com/office/drawing/2014/main" id="{07601680-A236-488A-BAA6-60762019D6E9}"/>
                </a:ext>
              </a:extLst>
            </p:cNvPr>
            <p:cNvSpPr/>
            <p:nvPr/>
          </p:nvSpPr>
          <p:spPr>
            <a:xfrm>
              <a:off x="7474301" y="4973024"/>
              <a:ext cx="636350" cy="1000975"/>
            </a:xfrm>
            <a:custGeom>
              <a:avLst/>
              <a:gdLst>
                <a:gd name="connsiteX0" fmla="*/ 636350 w 636350"/>
                <a:gd name="connsiteY0" fmla="*/ 999601 h 1000975"/>
                <a:gd name="connsiteX1" fmla="*/ 1624 w 636350"/>
                <a:gd name="connsiteY1" fmla="*/ 0 h 1000975"/>
                <a:gd name="connsiteX2" fmla="*/ 875 w 636350"/>
                <a:gd name="connsiteY2" fmla="*/ 750 h 1000975"/>
                <a:gd name="connsiteX3" fmla="*/ 875 w 636350"/>
                <a:gd name="connsiteY3" fmla="*/ 1374 h 1000975"/>
                <a:gd name="connsiteX4" fmla="*/ 0 w 636350"/>
                <a:gd name="connsiteY4" fmla="*/ 1374 h 1000975"/>
                <a:gd name="connsiteX5" fmla="*/ 0 w 636350"/>
                <a:gd name="connsiteY5" fmla="*/ 1374 h 1000975"/>
                <a:gd name="connsiteX6" fmla="*/ 634476 w 636350"/>
                <a:gd name="connsiteY6" fmla="*/ 1000976 h 100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6350" h="1000975">
                  <a:moveTo>
                    <a:pt x="636350" y="999601"/>
                  </a:moveTo>
                  <a:lnTo>
                    <a:pt x="1624" y="0"/>
                  </a:lnTo>
                  <a:lnTo>
                    <a:pt x="875" y="750"/>
                  </a:lnTo>
                  <a:cubicBezTo>
                    <a:pt x="875" y="750"/>
                    <a:pt x="875" y="750"/>
                    <a:pt x="875" y="1374"/>
                  </a:cubicBezTo>
                  <a:lnTo>
                    <a:pt x="0" y="1374"/>
                  </a:lnTo>
                  <a:lnTo>
                    <a:pt x="0" y="1374"/>
                  </a:lnTo>
                  <a:lnTo>
                    <a:pt x="634476" y="100097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8" name="Freeform: Shape 1417">
              <a:extLst>
                <a:ext uri="{FF2B5EF4-FFF2-40B4-BE49-F238E27FC236}">
                  <a16:creationId xmlns:a16="http://schemas.microsoft.com/office/drawing/2014/main" id="{5D9C797A-05B2-4C40-8073-42C906E86C12}"/>
                </a:ext>
              </a:extLst>
            </p:cNvPr>
            <p:cNvSpPr/>
            <p:nvPr/>
          </p:nvSpPr>
          <p:spPr>
            <a:xfrm>
              <a:off x="7728191" y="4827707"/>
              <a:ext cx="100706" cy="153313"/>
            </a:xfrm>
            <a:custGeom>
              <a:avLst/>
              <a:gdLst>
                <a:gd name="connsiteX0" fmla="*/ 1124 w 100706"/>
                <a:gd name="connsiteY0" fmla="*/ 2749 h 153313"/>
                <a:gd name="connsiteX1" fmla="*/ 0 w 100706"/>
                <a:gd name="connsiteY1" fmla="*/ 3374 h 153313"/>
                <a:gd name="connsiteX2" fmla="*/ 97708 w 100706"/>
                <a:gd name="connsiteY2" fmla="*/ 153314 h 153313"/>
                <a:gd name="connsiteX3" fmla="*/ 100706 w 100706"/>
                <a:gd name="connsiteY3" fmla="*/ 151690 h 153313"/>
                <a:gd name="connsiteX4" fmla="*/ 1749 w 100706"/>
                <a:gd name="connsiteY4" fmla="*/ 0 h 153313"/>
                <a:gd name="connsiteX5" fmla="*/ 1749 w 100706"/>
                <a:gd name="connsiteY5" fmla="*/ 0 h 153313"/>
                <a:gd name="connsiteX6" fmla="*/ 2374 w 100706"/>
                <a:gd name="connsiteY6" fmla="*/ 625 h 153313"/>
                <a:gd name="connsiteX7" fmla="*/ 1124 w 100706"/>
                <a:gd name="connsiteY7" fmla="*/ 2749 h 15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706" h="153313">
                  <a:moveTo>
                    <a:pt x="1124" y="2749"/>
                  </a:moveTo>
                  <a:lnTo>
                    <a:pt x="0" y="3374"/>
                  </a:lnTo>
                  <a:lnTo>
                    <a:pt x="97708" y="153314"/>
                  </a:lnTo>
                  <a:lnTo>
                    <a:pt x="100706" y="151690"/>
                  </a:lnTo>
                  <a:lnTo>
                    <a:pt x="1749" y="0"/>
                  </a:lnTo>
                  <a:cubicBezTo>
                    <a:pt x="1749" y="0"/>
                    <a:pt x="1749" y="0"/>
                    <a:pt x="1749" y="0"/>
                  </a:cubicBezTo>
                  <a:cubicBezTo>
                    <a:pt x="2049" y="100"/>
                    <a:pt x="2274" y="325"/>
                    <a:pt x="2374" y="625"/>
                  </a:cubicBezTo>
                  <a:cubicBezTo>
                    <a:pt x="2449" y="1525"/>
                    <a:pt x="1949" y="2374"/>
                    <a:pt x="1124" y="27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9" name="Freeform: Shape 1418">
              <a:extLst>
                <a:ext uri="{FF2B5EF4-FFF2-40B4-BE49-F238E27FC236}">
                  <a16:creationId xmlns:a16="http://schemas.microsoft.com/office/drawing/2014/main" id="{5E008EFF-D207-424B-AA79-DB1072C39C82}"/>
                </a:ext>
              </a:extLst>
            </p:cNvPr>
            <p:cNvSpPr/>
            <p:nvPr/>
          </p:nvSpPr>
          <p:spPr>
            <a:xfrm>
              <a:off x="7704326" y="4826707"/>
              <a:ext cx="25982" cy="15868"/>
            </a:xfrm>
            <a:custGeom>
              <a:avLst/>
              <a:gdLst>
                <a:gd name="connsiteX0" fmla="*/ 23865 w 25982"/>
                <a:gd name="connsiteY0" fmla="*/ 3748 h 15868"/>
                <a:gd name="connsiteX1" fmla="*/ 24989 w 25982"/>
                <a:gd name="connsiteY1" fmla="*/ 3124 h 15868"/>
                <a:gd name="connsiteX2" fmla="*/ 25864 w 25982"/>
                <a:gd name="connsiteY2" fmla="*/ 625 h 15868"/>
                <a:gd name="connsiteX3" fmla="*/ 25239 w 25982"/>
                <a:gd name="connsiteY3" fmla="*/ 0 h 15868"/>
                <a:gd name="connsiteX4" fmla="*/ 25239 w 25982"/>
                <a:gd name="connsiteY4" fmla="*/ 0 h 15868"/>
                <a:gd name="connsiteX5" fmla="*/ 24240 w 25982"/>
                <a:gd name="connsiteY5" fmla="*/ 0 h 15868"/>
                <a:gd name="connsiteX6" fmla="*/ 22365 w 25982"/>
                <a:gd name="connsiteY6" fmla="*/ 999 h 15868"/>
                <a:gd name="connsiteX7" fmla="*/ 0 w 25982"/>
                <a:gd name="connsiteY7" fmla="*/ 12745 h 15868"/>
                <a:gd name="connsiteX8" fmla="*/ 2124 w 25982"/>
                <a:gd name="connsiteY8" fmla="*/ 15869 h 15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82" h="15868">
                  <a:moveTo>
                    <a:pt x="23865" y="3748"/>
                  </a:moveTo>
                  <a:lnTo>
                    <a:pt x="24989" y="3124"/>
                  </a:lnTo>
                  <a:cubicBezTo>
                    <a:pt x="25826" y="2599"/>
                    <a:pt x="26189" y="1562"/>
                    <a:pt x="25864" y="625"/>
                  </a:cubicBezTo>
                  <a:cubicBezTo>
                    <a:pt x="25764" y="325"/>
                    <a:pt x="25539" y="100"/>
                    <a:pt x="25239" y="0"/>
                  </a:cubicBezTo>
                  <a:cubicBezTo>
                    <a:pt x="25239" y="0"/>
                    <a:pt x="25239" y="0"/>
                    <a:pt x="25239" y="0"/>
                  </a:cubicBezTo>
                  <a:lnTo>
                    <a:pt x="24240" y="0"/>
                  </a:lnTo>
                  <a:lnTo>
                    <a:pt x="22365" y="999"/>
                  </a:lnTo>
                  <a:lnTo>
                    <a:pt x="0" y="12745"/>
                  </a:lnTo>
                  <a:lnTo>
                    <a:pt x="2124" y="1586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A8403DD9-94C3-486D-9650-95C756617E86}"/>
                </a:ext>
              </a:extLst>
            </p:cNvPr>
            <p:cNvSpPr/>
            <p:nvPr/>
          </p:nvSpPr>
          <p:spPr>
            <a:xfrm>
              <a:off x="8598940" y="5670297"/>
              <a:ext cx="431610" cy="248724"/>
            </a:xfrm>
            <a:custGeom>
              <a:avLst/>
              <a:gdLst>
                <a:gd name="connsiteX0" fmla="*/ 431563 w 431610"/>
                <a:gd name="connsiteY0" fmla="*/ 2198 h 248724"/>
                <a:gd name="connsiteX1" fmla="*/ 431563 w 431610"/>
                <a:gd name="connsiteY1" fmla="*/ 1073 h 248724"/>
                <a:gd name="connsiteX2" fmla="*/ 429440 w 431610"/>
                <a:gd name="connsiteY2" fmla="*/ 199 h 248724"/>
                <a:gd name="connsiteX3" fmla="*/ 428440 w 431610"/>
                <a:gd name="connsiteY3" fmla="*/ 199 h 248724"/>
                <a:gd name="connsiteX4" fmla="*/ 0 w 431610"/>
                <a:gd name="connsiteY4" fmla="*/ 244726 h 248724"/>
                <a:gd name="connsiteX5" fmla="*/ 0 w 431610"/>
                <a:gd name="connsiteY5" fmla="*/ 248724 h 248724"/>
                <a:gd name="connsiteX6" fmla="*/ 430314 w 431610"/>
                <a:gd name="connsiteY6" fmla="*/ 3697 h 248724"/>
                <a:gd name="connsiteX7" fmla="*/ 430314 w 431610"/>
                <a:gd name="connsiteY7" fmla="*/ 3697 h 248724"/>
                <a:gd name="connsiteX8" fmla="*/ 430314 w 431610"/>
                <a:gd name="connsiteY8" fmla="*/ 3697 h 248724"/>
                <a:gd name="connsiteX9" fmla="*/ 431563 w 431610"/>
                <a:gd name="connsiteY9" fmla="*/ 2198 h 248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1610" h="248724">
                  <a:moveTo>
                    <a:pt x="431563" y="2198"/>
                  </a:moveTo>
                  <a:cubicBezTo>
                    <a:pt x="431626" y="1823"/>
                    <a:pt x="431626" y="1448"/>
                    <a:pt x="431563" y="1073"/>
                  </a:cubicBezTo>
                  <a:cubicBezTo>
                    <a:pt x="431563" y="199"/>
                    <a:pt x="430189" y="-301"/>
                    <a:pt x="429440" y="199"/>
                  </a:cubicBezTo>
                  <a:lnTo>
                    <a:pt x="428440" y="199"/>
                  </a:lnTo>
                  <a:lnTo>
                    <a:pt x="0" y="244726"/>
                  </a:lnTo>
                  <a:lnTo>
                    <a:pt x="0" y="248724"/>
                  </a:lnTo>
                  <a:lnTo>
                    <a:pt x="430314" y="3697"/>
                  </a:lnTo>
                  <a:lnTo>
                    <a:pt x="430314" y="3697"/>
                  </a:lnTo>
                  <a:cubicBezTo>
                    <a:pt x="430314" y="3697"/>
                    <a:pt x="430314" y="3697"/>
                    <a:pt x="430314" y="3697"/>
                  </a:cubicBezTo>
                  <a:cubicBezTo>
                    <a:pt x="430314" y="3697"/>
                    <a:pt x="431563" y="2448"/>
                    <a:pt x="431563" y="219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E9F04B17-B035-4E3A-8DDB-A8023323C7A8}"/>
                </a:ext>
              </a:extLst>
            </p:cNvPr>
            <p:cNvSpPr/>
            <p:nvPr/>
          </p:nvSpPr>
          <p:spPr>
            <a:xfrm>
              <a:off x="7697329" y="6418822"/>
              <a:ext cx="1249" cy="12495"/>
            </a:xfrm>
            <a:custGeom>
              <a:avLst/>
              <a:gdLst>
                <a:gd name="connsiteX0" fmla="*/ 0 w 1249"/>
                <a:gd name="connsiteY0" fmla="*/ 0 h 12495"/>
                <a:gd name="connsiteX1" fmla="*/ 1250 w 1249"/>
                <a:gd name="connsiteY1" fmla="*/ 0 h 12495"/>
                <a:gd name="connsiteX2" fmla="*/ 1250 w 1249"/>
                <a:gd name="connsiteY2" fmla="*/ 0 h 12495"/>
                <a:gd name="connsiteX3" fmla="*/ 1250 w 1249"/>
                <a:gd name="connsiteY3" fmla="*/ 0 h 12495"/>
                <a:gd name="connsiteX4" fmla="*/ 0 w 1249"/>
                <a:gd name="connsiteY4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" h="12495">
                  <a:moveTo>
                    <a:pt x="0" y="0"/>
                  </a:moveTo>
                  <a:lnTo>
                    <a:pt x="1250" y="0"/>
                  </a:lnTo>
                  <a:lnTo>
                    <a:pt x="1250" y="0"/>
                  </a:lnTo>
                  <a:lnTo>
                    <a:pt x="1250" y="0"/>
                  </a:lnTo>
                  <a:cubicBezTo>
                    <a:pt x="1250" y="0"/>
                    <a:pt x="25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39A97D4D-CC77-4F1B-AB81-2D22B34DAE6D}"/>
                </a:ext>
              </a:extLst>
            </p:cNvPr>
            <p:cNvSpPr/>
            <p:nvPr/>
          </p:nvSpPr>
          <p:spPr>
            <a:xfrm>
              <a:off x="7476425" y="6867768"/>
              <a:ext cx="5622" cy="4498"/>
            </a:xfrm>
            <a:custGeom>
              <a:avLst/>
              <a:gdLst>
                <a:gd name="connsiteX0" fmla="*/ 125 w 5622"/>
                <a:gd name="connsiteY0" fmla="*/ 1624 h 4498"/>
                <a:gd name="connsiteX1" fmla="*/ 0 w 5622"/>
                <a:gd name="connsiteY1" fmla="*/ 1624 h 4498"/>
                <a:gd name="connsiteX2" fmla="*/ 1624 w 5622"/>
                <a:gd name="connsiteY2" fmla="*/ 4498 h 4498"/>
                <a:gd name="connsiteX3" fmla="*/ 5623 w 5622"/>
                <a:gd name="connsiteY3" fmla="*/ 4498 h 4498"/>
                <a:gd name="connsiteX4" fmla="*/ 2874 w 5622"/>
                <a:gd name="connsiteY4" fmla="*/ 0 h 4498"/>
                <a:gd name="connsiteX5" fmla="*/ 125 w 5622"/>
                <a:gd name="connsiteY5" fmla="*/ 1624 h 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22" h="4498">
                  <a:moveTo>
                    <a:pt x="125" y="1624"/>
                  </a:moveTo>
                  <a:lnTo>
                    <a:pt x="0" y="1624"/>
                  </a:lnTo>
                  <a:lnTo>
                    <a:pt x="1624" y="4498"/>
                  </a:lnTo>
                  <a:lnTo>
                    <a:pt x="5623" y="4498"/>
                  </a:lnTo>
                  <a:lnTo>
                    <a:pt x="2874" y="0"/>
                  </a:lnTo>
                  <a:lnTo>
                    <a:pt x="125" y="162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6DDA49F9-E31E-421D-BFEF-30619FBB2A9D}"/>
                </a:ext>
              </a:extLst>
            </p:cNvPr>
            <p:cNvSpPr/>
            <p:nvPr/>
          </p:nvSpPr>
          <p:spPr>
            <a:xfrm>
              <a:off x="10292833" y="5047744"/>
              <a:ext cx="18616" cy="213789"/>
            </a:xfrm>
            <a:custGeom>
              <a:avLst/>
              <a:gdLst>
                <a:gd name="connsiteX0" fmla="*/ 17118 w 18616"/>
                <a:gd name="connsiteY0" fmla="*/ 207542 h 213789"/>
                <a:gd name="connsiteX1" fmla="*/ 17743 w 18616"/>
                <a:gd name="connsiteY1" fmla="*/ 213790 h 213789"/>
                <a:gd name="connsiteX2" fmla="*/ 17743 w 18616"/>
                <a:gd name="connsiteY2" fmla="*/ 212290 h 213789"/>
                <a:gd name="connsiteX3" fmla="*/ 18617 w 18616"/>
                <a:gd name="connsiteY3" fmla="*/ 16118 h 213789"/>
                <a:gd name="connsiteX4" fmla="*/ 14619 w 18616"/>
                <a:gd name="connsiteY4" fmla="*/ 10995 h 213789"/>
                <a:gd name="connsiteX5" fmla="*/ 13494 w 18616"/>
                <a:gd name="connsiteY5" fmla="*/ 11620 h 213789"/>
                <a:gd name="connsiteX6" fmla="*/ 2237 w 18616"/>
                <a:gd name="connsiteY6" fmla="*/ 7959 h 213789"/>
                <a:gd name="connsiteX7" fmla="*/ 1624 w 18616"/>
                <a:gd name="connsiteY7" fmla="*/ 6372 h 213789"/>
                <a:gd name="connsiteX8" fmla="*/ 1000 w 18616"/>
                <a:gd name="connsiteY8" fmla="*/ 0 h 213789"/>
                <a:gd name="connsiteX9" fmla="*/ 1000 w 18616"/>
                <a:gd name="connsiteY9" fmla="*/ 1749 h 213789"/>
                <a:gd name="connsiteX10" fmla="*/ 0 w 18616"/>
                <a:gd name="connsiteY10" fmla="*/ 205418 h 213789"/>
                <a:gd name="connsiteX11" fmla="*/ 5123 w 18616"/>
                <a:gd name="connsiteY11" fmla="*/ 202419 h 213789"/>
                <a:gd name="connsiteX12" fmla="*/ 16555 w 18616"/>
                <a:gd name="connsiteY12" fmla="*/ 206130 h 213789"/>
                <a:gd name="connsiteX13" fmla="*/ 17118 w 18616"/>
                <a:gd name="connsiteY13" fmla="*/ 207542 h 21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16" h="213789">
                  <a:moveTo>
                    <a:pt x="17118" y="207542"/>
                  </a:moveTo>
                  <a:cubicBezTo>
                    <a:pt x="17817" y="209541"/>
                    <a:pt x="18042" y="211690"/>
                    <a:pt x="17743" y="213790"/>
                  </a:cubicBezTo>
                  <a:cubicBezTo>
                    <a:pt x="17743" y="213790"/>
                    <a:pt x="17743" y="212790"/>
                    <a:pt x="17743" y="212290"/>
                  </a:cubicBezTo>
                  <a:lnTo>
                    <a:pt x="18617" y="16118"/>
                  </a:lnTo>
                  <a:lnTo>
                    <a:pt x="14619" y="10995"/>
                  </a:lnTo>
                  <a:lnTo>
                    <a:pt x="13494" y="11620"/>
                  </a:lnTo>
                  <a:cubicBezTo>
                    <a:pt x="9371" y="13719"/>
                    <a:pt x="4336" y="12082"/>
                    <a:pt x="2237" y="7959"/>
                  </a:cubicBezTo>
                  <a:cubicBezTo>
                    <a:pt x="1974" y="7447"/>
                    <a:pt x="1774" y="6922"/>
                    <a:pt x="1624" y="6372"/>
                  </a:cubicBezTo>
                  <a:cubicBezTo>
                    <a:pt x="862" y="4336"/>
                    <a:pt x="650" y="2137"/>
                    <a:pt x="1000" y="0"/>
                  </a:cubicBezTo>
                  <a:cubicBezTo>
                    <a:pt x="937" y="587"/>
                    <a:pt x="937" y="1162"/>
                    <a:pt x="1000" y="1749"/>
                  </a:cubicBezTo>
                  <a:lnTo>
                    <a:pt x="0" y="205418"/>
                  </a:lnTo>
                  <a:lnTo>
                    <a:pt x="5123" y="202419"/>
                  </a:lnTo>
                  <a:cubicBezTo>
                    <a:pt x="9308" y="200283"/>
                    <a:pt x="14419" y="201944"/>
                    <a:pt x="16555" y="206130"/>
                  </a:cubicBezTo>
                  <a:cubicBezTo>
                    <a:pt x="16780" y="206580"/>
                    <a:pt x="16968" y="207055"/>
                    <a:pt x="17118" y="20754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4" name="Freeform: Shape 1423">
              <a:extLst>
                <a:ext uri="{FF2B5EF4-FFF2-40B4-BE49-F238E27FC236}">
                  <a16:creationId xmlns:a16="http://schemas.microsoft.com/office/drawing/2014/main" id="{2F404516-1AAD-4E0A-8A36-725C8203DD04}"/>
                </a:ext>
              </a:extLst>
            </p:cNvPr>
            <p:cNvSpPr/>
            <p:nvPr/>
          </p:nvSpPr>
          <p:spPr>
            <a:xfrm>
              <a:off x="10310700" y="5056740"/>
              <a:ext cx="999" cy="1874"/>
            </a:xfrm>
            <a:custGeom>
              <a:avLst/>
              <a:gdLst>
                <a:gd name="connsiteX0" fmla="*/ 1000 w 999"/>
                <a:gd name="connsiteY0" fmla="*/ 0 h 1874"/>
                <a:gd name="connsiteX1" fmla="*/ 0 w 999"/>
                <a:gd name="connsiteY1" fmla="*/ 625 h 1874"/>
                <a:gd name="connsiteX2" fmla="*/ 1000 w 999"/>
                <a:gd name="connsiteY2" fmla="*/ 1875 h 1874"/>
                <a:gd name="connsiteX3" fmla="*/ 1000 w 999"/>
                <a:gd name="connsiteY3" fmla="*/ 0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9" h="1874">
                  <a:moveTo>
                    <a:pt x="1000" y="0"/>
                  </a:moveTo>
                  <a:lnTo>
                    <a:pt x="0" y="625"/>
                  </a:lnTo>
                  <a:lnTo>
                    <a:pt x="1000" y="1875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3CA683F6-01A4-4DE3-AE4F-E7BFEFAD838A}"/>
                </a:ext>
              </a:extLst>
            </p:cNvPr>
            <p:cNvSpPr/>
            <p:nvPr/>
          </p:nvSpPr>
          <p:spPr>
            <a:xfrm>
              <a:off x="10306577" y="5266782"/>
              <a:ext cx="178672" cy="232032"/>
            </a:xfrm>
            <a:custGeom>
              <a:avLst/>
              <a:gdLst>
                <a:gd name="connsiteX0" fmla="*/ 0 w 178672"/>
                <a:gd name="connsiteY0" fmla="*/ 2624 h 232032"/>
                <a:gd name="connsiteX1" fmla="*/ 175674 w 178672"/>
                <a:gd name="connsiteY1" fmla="*/ 232032 h 232032"/>
                <a:gd name="connsiteX2" fmla="*/ 178673 w 178672"/>
                <a:gd name="connsiteY2" fmla="*/ 230158 h 232032"/>
                <a:gd name="connsiteX3" fmla="*/ 2374 w 178672"/>
                <a:gd name="connsiteY3" fmla="*/ 0 h 232032"/>
                <a:gd name="connsiteX4" fmla="*/ 0 w 178672"/>
                <a:gd name="connsiteY4" fmla="*/ 2624 h 232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672" h="232032">
                  <a:moveTo>
                    <a:pt x="0" y="2624"/>
                  </a:moveTo>
                  <a:lnTo>
                    <a:pt x="175674" y="232032"/>
                  </a:lnTo>
                  <a:lnTo>
                    <a:pt x="178673" y="230158"/>
                  </a:lnTo>
                  <a:lnTo>
                    <a:pt x="2374" y="0"/>
                  </a:lnTo>
                  <a:cubicBezTo>
                    <a:pt x="1712" y="987"/>
                    <a:pt x="912" y="1862"/>
                    <a:pt x="0" y="26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F718F0B5-7BBD-414F-B9D6-3D546146F81A}"/>
                </a:ext>
              </a:extLst>
            </p:cNvPr>
            <p:cNvSpPr/>
            <p:nvPr/>
          </p:nvSpPr>
          <p:spPr>
            <a:xfrm>
              <a:off x="10721897" y="4818960"/>
              <a:ext cx="94334" cy="119827"/>
            </a:xfrm>
            <a:custGeom>
              <a:avLst/>
              <a:gdLst>
                <a:gd name="connsiteX0" fmla="*/ 1499 w 94334"/>
                <a:gd name="connsiteY0" fmla="*/ 1250 h 119827"/>
                <a:gd name="connsiteX1" fmla="*/ 0 w 94334"/>
                <a:gd name="connsiteY1" fmla="*/ 2624 h 119827"/>
                <a:gd name="connsiteX2" fmla="*/ 94334 w 94334"/>
                <a:gd name="connsiteY2" fmla="*/ 119828 h 119827"/>
                <a:gd name="connsiteX3" fmla="*/ 94334 w 94334"/>
                <a:gd name="connsiteY3" fmla="*/ 114579 h 119827"/>
                <a:gd name="connsiteX4" fmla="*/ 2249 w 94334"/>
                <a:gd name="connsiteY4" fmla="*/ 0 h 119827"/>
                <a:gd name="connsiteX5" fmla="*/ 1499 w 94334"/>
                <a:gd name="connsiteY5" fmla="*/ 1250 h 119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4" h="119827">
                  <a:moveTo>
                    <a:pt x="1499" y="1250"/>
                  </a:moveTo>
                  <a:cubicBezTo>
                    <a:pt x="1087" y="1799"/>
                    <a:pt x="587" y="2262"/>
                    <a:pt x="0" y="2624"/>
                  </a:cubicBezTo>
                  <a:lnTo>
                    <a:pt x="94334" y="119828"/>
                  </a:lnTo>
                  <a:lnTo>
                    <a:pt x="94334" y="114579"/>
                  </a:lnTo>
                  <a:lnTo>
                    <a:pt x="2249" y="0"/>
                  </a:lnTo>
                  <a:cubicBezTo>
                    <a:pt x="2037" y="437"/>
                    <a:pt x="1787" y="862"/>
                    <a:pt x="1499" y="12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169CFE5D-338B-4E6F-A3D3-E4F0CB9F28BE}"/>
                </a:ext>
              </a:extLst>
            </p:cNvPr>
            <p:cNvSpPr/>
            <p:nvPr/>
          </p:nvSpPr>
          <p:spPr>
            <a:xfrm>
              <a:off x="10307701" y="5057365"/>
              <a:ext cx="291498" cy="374350"/>
            </a:xfrm>
            <a:custGeom>
              <a:avLst/>
              <a:gdLst>
                <a:gd name="connsiteX0" fmla="*/ 2999 w 291498"/>
                <a:gd name="connsiteY0" fmla="*/ 0 h 374350"/>
                <a:gd name="connsiteX1" fmla="*/ 0 w 291498"/>
                <a:gd name="connsiteY1" fmla="*/ 1749 h 374350"/>
                <a:gd name="connsiteX2" fmla="*/ 3998 w 291498"/>
                <a:gd name="connsiteY2" fmla="*/ 6872 h 374350"/>
                <a:gd name="connsiteX3" fmla="*/ 288500 w 291498"/>
                <a:gd name="connsiteY3" fmla="*/ 374351 h 374350"/>
                <a:gd name="connsiteX4" fmla="*/ 291499 w 291498"/>
                <a:gd name="connsiteY4" fmla="*/ 372602 h 374350"/>
                <a:gd name="connsiteX5" fmla="*/ 3998 w 291498"/>
                <a:gd name="connsiteY5" fmla="*/ 1250 h 374350"/>
                <a:gd name="connsiteX6" fmla="*/ 2999 w 291498"/>
                <a:gd name="connsiteY6" fmla="*/ 0 h 37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498" h="374350">
                  <a:moveTo>
                    <a:pt x="2999" y="0"/>
                  </a:moveTo>
                  <a:lnTo>
                    <a:pt x="0" y="1749"/>
                  </a:lnTo>
                  <a:lnTo>
                    <a:pt x="3998" y="6872"/>
                  </a:lnTo>
                  <a:lnTo>
                    <a:pt x="288500" y="374351"/>
                  </a:lnTo>
                  <a:lnTo>
                    <a:pt x="291499" y="372602"/>
                  </a:lnTo>
                  <a:lnTo>
                    <a:pt x="3998" y="1250"/>
                  </a:lnTo>
                  <a:lnTo>
                    <a:pt x="299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ADA478B1-045C-409A-9B49-590D688A66BC}"/>
                </a:ext>
              </a:extLst>
            </p:cNvPr>
            <p:cNvSpPr/>
            <p:nvPr/>
          </p:nvSpPr>
          <p:spPr>
            <a:xfrm>
              <a:off x="10488498" y="2347321"/>
              <a:ext cx="230650" cy="118327"/>
            </a:xfrm>
            <a:custGeom>
              <a:avLst/>
              <a:gdLst>
                <a:gd name="connsiteX0" fmla="*/ 0 w 230650"/>
                <a:gd name="connsiteY0" fmla="*/ 115079 h 118327"/>
                <a:gd name="connsiteX1" fmla="*/ 0 w 230650"/>
                <a:gd name="connsiteY1" fmla="*/ 115079 h 118327"/>
                <a:gd name="connsiteX2" fmla="*/ 875 w 230650"/>
                <a:gd name="connsiteY2" fmla="*/ 115079 h 118327"/>
                <a:gd name="connsiteX3" fmla="*/ 2374 w 230650"/>
                <a:gd name="connsiteY3" fmla="*/ 117078 h 118327"/>
                <a:gd name="connsiteX4" fmla="*/ 2374 w 230650"/>
                <a:gd name="connsiteY4" fmla="*/ 118328 h 118327"/>
                <a:gd name="connsiteX5" fmla="*/ 229276 w 230650"/>
                <a:gd name="connsiteY5" fmla="*/ 4623 h 118327"/>
                <a:gd name="connsiteX6" fmla="*/ 229276 w 230650"/>
                <a:gd name="connsiteY6" fmla="*/ 1749 h 118327"/>
                <a:gd name="connsiteX7" fmla="*/ 230650 w 230650"/>
                <a:gd name="connsiteY7" fmla="*/ 0 h 118327"/>
                <a:gd name="connsiteX8" fmla="*/ 230650 w 230650"/>
                <a:gd name="connsiteY8" fmla="*/ 0 h 118327"/>
                <a:gd name="connsiteX9" fmla="*/ 1499 w 230650"/>
                <a:gd name="connsiteY9" fmla="*/ 114829 h 11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650" h="118327">
                  <a:moveTo>
                    <a:pt x="0" y="115079"/>
                  </a:moveTo>
                  <a:lnTo>
                    <a:pt x="0" y="115079"/>
                  </a:lnTo>
                  <a:cubicBezTo>
                    <a:pt x="288" y="114979"/>
                    <a:pt x="587" y="114979"/>
                    <a:pt x="875" y="115079"/>
                  </a:cubicBezTo>
                  <a:cubicBezTo>
                    <a:pt x="1749" y="115079"/>
                    <a:pt x="2374" y="115954"/>
                    <a:pt x="2374" y="117078"/>
                  </a:cubicBezTo>
                  <a:lnTo>
                    <a:pt x="2374" y="118328"/>
                  </a:lnTo>
                  <a:lnTo>
                    <a:pt x="229276" y="4623"/>
                  </a:lnTo>
                  <a:lnTo>
                    <a:pt x="229276" y="1749"/>
                  </a:lnTo>
                  <a:cubicBezTo>
                    <a:pt x="229201" y="900"/>
                    <a:pt x="229801" y="125"/>
                    <a:pt x="230650" y="0"/>
                  </a:cubicBezTo>
                  <a:lnTo>
                    <a:pt x="230650" y="0"/>
                  </a:lnTo>
                  <a:lnTo>
                    <a:pt x="1499" y="11482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9" name="Freeform: Shape 1428">
              <a:extLst>
                <a:ext uri="{FF2B5EF4-FFF2-40B4-BE49-F238E27FC236}">
                  <a16:creationId xmlns:a16="http://schemas.microsoft.com/office/drawing/2014/main" id="{D3DD32AE-6D83-4EB5-8734-CC4FAFDA003B}"/>
                </a:ext>
              </a:extLst>
            </p:cNvPr>
            <p:cNvSpPr/>
            <p:nvPr/>
          </p:nvSpPr>
          <p:spPr>
            <a:xfrm>
              <a:off x="10720523" y="2348195"/>
              <a:ext cx="12494" cy="624"/>
            </a:xfrm>
            <a:custGeom>
              <a:avLst/>
              <a:gdLst>
                <a:gd name="connsiteX0" fmla="*/ 0 w 12494"/>
                <a:gd name="connsiteY0" fmla="*/ 0 h 624"/>
                <a:gd name="connsiteX1" fmla="*/ 0 w 12494"/>
                <a:gd name="connsiteY1" fmla="*/ 0 h 624"/>
                <a:gd name="connsiteX2" fmla="*/ 0 w 12494"/>
                <a:gd name="connsiteY2" fmla="*/ 625 h 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62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6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0" name="Freeform: Shape 1429">
              <a:extLst>
                <a:ext uri="{FF2B5EF4-FFF2-40B4-BE49-F238E27FC236}">
                  <a16:creationId xmlns:a16="http://schemas.microsoft.com/office/drawing/2014/main" id="{18D1D78C-3D50-4ECE-A4DA-5A9BFF3CA8B0}"/>
                </a:ext>
              </a:extLst>
            </p:cNvPr>
            <p:cNvSpPr/>
            <p:nvPr/>
          </p:nvSpPr>
          <p:spPr>
            <a:xfrm>
              <a:off x="10482251" y="2932088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1" name="Freeform: Shape 1430">
              <a:extLst>
                <a:ext uri="{FF2B5EF4-FFF2-40B4-BE49-F238E27FC236}">
                  <a16:creationId xmlns:a16="http://schemas.microsoft.com/office/drawing/2014/main" id="{D1A38FF5-3120-4CFB-B381-5D016553ABCD}"/>
                </a:ext>
              </a:extLst>
            </p:cNvPr>
            <p:cNvSpPr/>
            <p:nvPr/>
          </p:nvSpPr>
          <p:spPr>
            <a:xfrm>
              <a:off x="10484625" y="2812635"/>
              <a:ext cx="225277" cy="118577"/>
            </a:xfrm>
            <a:custGeom>
              <a:avLst/>
              <a:gdLst>
                <a:gd name="connsiteX0" fmla="*/ 0 w 225277"/>
                <a:gd name="connsiteY0" fmla="*/ 117828 h 118577"/>
                <a:gd name="connsiteX1" fmla="*/ 0 w 225277"/>
                <a:gd name="connsiteY1" fmla="*/ 117828 h 118577"/>
                <a:gd name="connsiteX2" fmla="*/ 0 w 225277"/>
                <a:gd name="connsiteY2" fmla="*/ 117828 h 118577"/>
                <a:gd name="connsiteX3" fmla="*/ 0 w 225277"/>
                <a:gd name="connsiteY3" fmla="*/ 118578 h 118577"/>
                <a:gd name="connsiteX4" fmla="*/ 0 w 225277"/>
                <a:gd name="connsiteY4" fmla="*/ 118578 h 118577"/>
                <a:gd name="connsiteX5" fmla="*/ 0 w 225277"/>
                <a:gd name="connsiteY5" fmla="*/ 118578 h 118577"/>
                <a:gd name="connsiteX6" fmla="*/ 0 w 225277"/>
                <a:gd name="connsiteY6" fmla="*/ 118578 h 118577"/>
                <a:gd name="connsiteX7" fmla="*/ 224278 w 225277"/>
                <a:gd name="connsiteY7" fmla="*/ 3249 h 118577"/>
                <a:gd name="connsiteX8" fmla="*/ 225278 w 225277"/>
                <a:gd name="connsiteY8" fmla="*/ 3249 h 118577"/>
                <a:gd name="connsiteX9" fmla="*/ 225278 w 225277"/>
                <a:gd name="connsiteY9" fmla="*/ 3249 h 118577"/>
                <a:gd name="connsiteX10" fmla="*/ 224403 w 225277"/>
                <a:gd name="connsiteY10" fmla="*/ 3249 h 118577"/>
                <a:gd name="connsiteX11" fmla="*/ 222779 w 225277"/>
                <a:gd name="connsiteY11" fmla="*/ 1250 h 118577"/>
                <a:gd name="connsiteX12" fmla="*/ 222779 w 225277"/>
                <a:gd name="connsiteY12" fmla="*/ 0 h 118577"/>
                <a:gd name="connsiteX13" fmla="*/ 750 w 225277"/>
                <a:gd name="connsiteY13" fmla="*/ 114204 h 11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5277" h="118577">
                  <a:moveTo>
                    <a:pt x="0" y="117828"/>
                  </a:moveTo>
                  <a:lnTo>
                    <a:pt x="0" y="117828"/>
                  </a:lnTo>
                  <a:cubicBezTo>
                    <a:pt x="0" y="117828"/>
                    <a:pt x="0" y="117828"/>
                    <a:pt x="0" y="117828"/>
                  </a:cubicBezTo>
                  <a:cubicBezTo>
                    <a:pt x="0" y="117828"/>
                    <a:pt x="0" y="117828"/>
                    <a:pt x="0" y="118578"/>
                  </a:cubicBezTo>
                  <a:lnTo>
                    <a:pt x="0" y="118578"/>
                  </a:lnTo>
                  <a:lnTo>
                    <a:pt x="0" y="118578"/>
                  </a:lnTo>
                  <a:lnTo>
                    <a:pt x="0" y="118578"/>
                  </a:lnTo>
                  <a:lnTo>
                    <a:pt x="224278" y="3249"/>
                  </a:lnTo>
                  <a:lnTo>
                    <a:pt x="225278" y="3249"/>
                  </a:lnTo>
                  <a:cubicBezTo>
                    <a:pt x="225278" y="3249"/>
                    <a:pt x="225278" y="3249"/>
                    <a:pt x="225278" y="3249"/>
                  </a:cubicBezTo>
                  <a:lnTo>
                    <a:pt x="224403" y="3249"/>
                  </a:lnTo>
                  <a:cubicBezTo>
                    <a:pt x="223416" y="3124"/>
                    <a:pt x="222704" y="2237"/>
                    <a:pt x="222779" y="1250"/>
                  </a:cubicBezTo>
                  <a:lnTo>
                    <a:pt x="222779" y="0"/>
                  </a:lnTo>
                  <a:lnTo>
                    <a:pt x="750" y="11420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DB8DE63B-F950-4E39-9271-F07ABB8D72DB}"/>
                </a:ext>
              </a:extLst>
            </p:cNvPr>
            <p:cNvSpPr/>
            <p:nvPr/>
          </p:nvSpPr>
          <p:spPr>
            <a:xfrm>
              <a:off x="10447016" y="2886856"/>
              <a:ext cx="37483" cy="44576"/>
            </a:xfrm>
            <a:custGeom>
              <a:avLst/>
              <a:gdLst>
                <a:gd name="connsiteX0" fmla="*/ 34485 w 37483"/>
                <a:gd name="connsiteY0" fmla="*/ 43608 h 44576"/>
                <a:gd name="connsiteX1" fmla="*/ 34485 w 37483"/>
                <a:gd name="connsiteY1" fmla="*/ 39234 h 44576"/>
                <a:gd name="connsiteX2" fmla="*/ 0 w 37483"/>
                <a:gd name="connsiteY2" fmla="*/ 0 h 44576"/>
                <a:gd name="connsiteX3" fmla="*/ 0 w 37483"/>
                <a:gd name="connsiteY3" fmla="*/ 750 h 44576"/>
                <a:gd name="connsiteX4" fmla="*/ 0 w 37483"/>
                <a:gd name="connsiteY4" fmla="*/ 750 h 44576"/>
                <a:gd name="connsiteX5" fmla="*/ 0 w 37483"/>
                <a:gd name="connsiteY5" fmla="*/ 750 h 44576"/>
                <a:gd name="connsiteX6" fmla="*/ 0 w 37483"/>
                <a:gd name="connsiteY6" fmla="*/ 1374 h 44576"/>
                <a:gd name="connsiteX7" fmla="*/ 0 w 37483"/>
                <a:gd name="connsiteY7" fmla="*/ 1374 h 44576"/>
                <a:gd name="connsiteX8" fmla="*/ 0 w 37483"/>
                <a:gd name="connsiteY8" fmla="*/ 1374 h 44576"/>
                <a:gd name="connsiteX9" fmla="*/ 0 w 37483"/>
                <a:gd name="connsiteY9" fmla="*/ 1374 h 44576"/>
                <a:gd name="connsiteX10" fmla="*/ 0 w 37483"/>
                <a:gd name="connsiteY10" fmla="*/ 1374 h 44576"/>
                <a:gd name="connsiteX11" fmla="*/ 0 w 37483"/>
                <a:gd name="connsiteY11" fmla="*/ 1374 h 44576"/>
                <a:gd name="connsiteX12" fmla="*/ 0 w 37483"/>
                <a:gd name="connsiteY12" fmla="*/ 1374 h 44576"/>
                <a:gd name="connsiteX13" fmla="*/ 37484 w 37483"/>
                <a:gd name="connsiteY13" fmla="*/ 44107 h 44576"/>
                <a:gd name="connsiteX14" fmla="*/ 34672 w 37483"/>
                <a:gd name="connsiteY14" fmla="*/ 43858 h 44576"/>
                <a:gd name="connsiteX15" fmla="*/ 34485 w 37483"/>
                <a:gd name="connsiteY15" fmla="*/ 43608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483" h="44576">
                  <a:moveTo>
                    <a:pt x="34485" y="43608"/>
                  </a:moveTo>
                  <a:lnTo>
                    <a:pt x="34485" y="39234"/>
                  </a:lnTo>
                  <a:lnTo>
                    <a:pt x="0" y="0"/>
                  </a:lnTo>
                  <a:lnTo>
                    <a:pt x="0" y="750"/>
                  </a:lnTo>
                  <a:lnTo>
                    <a:pt x="0" y="750"/>
                  </a:lnTo>
                  <a:cubicBezTo>
                    <a:pt x="0" y="750"/>
                    <a:pt x="0" y="750"/>
                    <a:pt x="0" y="750"/>
                  </a:cubicBezTo>
                  <a:cubicBezTo>
                    <a:pt x="75" y="950"/>
                    <a:pt x="75" y="1175"/>
                    <a:pt x="0" y="1374"/>
                  </a:cubicBezTo>
                  <a:lnTo>
                    <a:pt x="0" y="1374"/>
                  </a:lnTo>
                  <a:lnTo>
                    <a:pt x="0" y="1374"/>
                  </a:lnTo>
                  <a:cubicBezTo>
                    <a:pt x="0" y="1374"/>
                    <a:pt x="0" y="1374"/>
                    <a:pt x="0" y="1374"/>
                  </a:cubicBezTo>
                  <a:lnTo>
                    <a:pt x="0" y="1374"/>
                  </a:lnTo>
                  <a:lnTo>
                    <a:pt x="0" y="1374"/>
                  </a:lnTo>
                  <a:lnTo>
                    <a:pt x="0" y="1374"/>
                  </a:lnTo>
                  <a:lnTo>
                    <a:pt x="37484" y="44107"/>
                  </a:lnTo>
                  <a:cubicBezTo>
                    <a:pt x="36634" y="44820"/>
                    <a:pt x="35372" y="44707"/>
                    <a:pt x="34672" y="43858"/>
                  </a:cubicBezTo>
                  <a:cubicBezTo>
                    <a:pt x="34598" y="43783"/>
                    <a:pt x="34535" y="43695"/>
                    <a:pt x="34485" y="4360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ADFBF10F-A29B-48F0-8190-5E840C2B7236}"/>
                </a:ext>
              </a:extLst>
            </p:cNvPr>
            <p:cNvSpPr/>
            <p:nvPr/>
          </p:nvSpPr>
          <p:spPr>
            <a:xfrm>
              <a:off x="10482751" y="2932337"/>
              <a:ext cx="624" cy="12495"/>
            </a:xfrm>
            <a:custGeom>
              <a:avLst/>
              <a:gdLst>
                <a:gd name="connsiteX0" fmla="*/ 625 w 624"/>
                <a:gd name="connsiteY0" fmla="*/ 0 h 12495"/>
                <a:gd name="connsiteX1" fmla="*/ 625 w 624"/>
                <a:gd name="connsiteY1" fmla="*/ 0 h 12495"/>
                <a:gd name="connsiteX2" fmla="*/ 0 w 62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" h="12495">
                  <a:moveTo>
                    <a:pt x="625" y="0"/>
                  </a:moveTo>
                  <a:lnTo>
                    <a:pt x="625" y="0"/>
                  </a:lnTo>
                  <a:cubicBezTo>
                    <a:pt x="625" y="0"/>
                    <a:pt x="62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20F1B4EE-4973-42E7-BBFF-D9B673C3330F}"/>
                </a:ext>
              </a:extLst>
            </p:cNvPr>
            <p:cNvSpPr/>
            <p:nvPr/>
          </p:nvSpPr>
          <p:spPr>
            <a:xfrm>
              <a:off x="10481876" y="2931838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B3A1778C-4FBD-4BF6-9154-F2CB577E634A}"/>
                </a:ext>
              </a:extLst>
            </p:cNvPr>
            <p:cNvSpPr/>
            <p:nvPr/>
          </p:nvSpPr>
          <p:spPr>
            <a:xfrm>
              <a:off x="10484250" y="2930781"/>
              <a:ext cx="12494" cy="1182"/>
            </a:xfrm>
            <a:custGeom>
              <a:avLst/>
              <a:gdLst>
                <a:gd name="connsiteX0" fmla="*/ 0 w 12494"/>
                <a:gd name="connsiteY0" fmla="*/ 1057 h 1182"/>
                <a:gd name="connsiteX1" fmla="*/ 0 w 12494"/>
                <a:gd name="connsiteY1" fmla="*/ 308 h 1182"/>
                <a:gd name="connsiteX2" fmla="*/ 0 w 12494"/>
                <a:gd name="connsiteY2" fmla="*/ 1182 h 1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182">
                  <a:moveTo>
                    <a:pt x="0" y="1057"/>
                  </a:moveTo>
                  <a:cubicBezTo>
                    <a:pt x="0" y="1057"/>
                    <a:pt x="0" y="1057"/>
                    <a:pt x="0" y="308"/>
                  </a:cubicBezTo>
                  <a:cubicBezTo>
                    <a:pt x="0" y="-442"/>
                    <a:pt x="0" y="308"/>
                    <a:pt x="0" y="118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C0CECC25-6AE6-4B59-899F-D309CBD1D685}"/>
                </a:ext>
              </a:extLst>
            </p:cNvPr>
            <p:cNvSpPr/>
            <p:nvPr/>
          </p:nvSpPr>
          <p:spPr>
            <a:xfrm>
              <a:off x="10285586" y="2235865"/>
              <a:ext cx="163304" cy="186550"/>
            </a:xfrm>
            <a:custGeom>
              <a:avLst/>
              <a:gdLst>
                <a:gd name="connsiteX0" fmla="*/ 163304 w 163304"/>
                <a:gd name="connsiteY0" fmla="*/ 186551 h 186550"/>
                <a:gd name="connsiteX1" fmla="*/ 163304 w 163304"/>
                <a:gd name="connsiteY1" fmla="*/ 185676 h 186550"/>
                <a:gd name="connsiteX2" fmla="*/ 163304 w 163304"/>
                <a:gd name="connsiteY2" fmla="*/ 181303 h 186550"/>
                <a:gd name="connsiteX3" fmla="*/ 0 w 163304"/>
                <a:gd name="connsiteY3" fmla="*/ 0 h 186550"/>
                <a:gd name="connsiteX4" fmla="*/ 0 w 163304"/>
                <a:gd name="connsiteY4" fmla="*/ 750 h 186550"/>
                <a:gd name="connsiteX5" fmla="*/ 0 w 163304"/>
                <a:gd name="connsiteY5" fmla="*/ 5123 h 186550"/>
                <a:gd name="connsiteX6" fmla="*/ 163304 w 163304"/>
                <a:gd name="connsiteY6" fmla="*/ 186551 h 18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304" h="186550">
                  <a:moveTo>
                    <a:pt x="163304" y="186551"/>
                  </a:moveTo>
                  <a:lnTo>
                    <a:pt x="163304" y="185676"/>
                  </a:lnTo>
                  <a:lnTo>
                    <a:pt x="163304" y="181303"/>
                  </a:lnTo>
                  <a:lnTo>
                    <a:pt x="0" y="0"/>
                  </a:lnTo>
                  <a:lnTo>
                    <a:pt x="0" y="750"/>
                  </a:lnTo>
                  <a:lnTo>
                    <a:pt x="0" y="5123"/>
                  </a:lnTo>
                  <a:lnTo>
                    <a:pt x="163304" y="18655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0D5A47A5-274B-477D-807B-4FF3FC758947}"/>
                </a:ext>
              </a:extLst>
            </p:cNvPr>
            <p:cNvSpPr/>
            <p:nvPr/>
          </p:nvSpPr>
          <p:spPr>
            <a:xfrm>
              <a:off x="9928365" y="3669793"/>
              <a:ext cx="808775" cy="440324"/>
            </a:xfrm>
            <a:custGeom>
              <a:avLst/>
              <a:gdLst>
                <a:gd name="connsiteX0" fmla="*/ 0 w 808775"/>
                <a:gd name="connsiteY0" fmla="*/ 436826 h 440324"/>
                <a:gd name="connsiteX1" fmla="*/ 874 w 808775"/>
                <a:gd name="connsiteY1" fmla="*/ 438325 h 440324"/>
                <a:gd name="connsiteX2" fmla="*/ 874 w 808775"/>
                <a:gd name="connsiteY2" fmla="*/ 440325 h 440324"/>
                <a:gd name="connsiteX3" fmla="*/ 808775 w 808775"/>
                <a:gd name="connsiteY3" fmla="*/ 4249 h 440324"/>
                <a:gd name="connsiteX4" fmla="*/ 808775 w 808775"/>
                <a:gd name="connsiteY4" fmla="*/ 0 h 44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8775" h="440324">
                  <a:moveTo>
                    <a:pt x="0" y="436826"/>
                  </a:moveTo>
                  <a:cubicBezTo>
                    <a:pt x="325" y="437313"/>
                    <a:pt x="612" y="437813"/>
                    <a:pt x="874" y="438325"/>
                  </a:cubicBezTo>
                  <a:cubicBezTo>
                    <a:pt x="937" y="438988"/>
                    <a:pt x="937" y="439662"/>
                    <a:pt x="874" y="440325"/>
                  </a:cubicBezTo>
                  <a:lnTo>
                    <a:pt x="808775" y="4249"/>
                  </a:lnTo>
                  <a:lnTo>
                    <a:pt x="80877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91965013-E4A3-4C78-8479-04FD2E1F6BE8}"/>
                </a:ext>
              </a:extLst>
            </p:cNvPr>
            <p:cNvSpPr/>
            <p:nvPr/>
          </p:nvSpPr>
          <p:spPr>
            <a:xfrm>
              <a:off x="10449503" y="1976968"/>
              <a:ext cx="7883" cy="444572"/>
            </a:xfrm>
            <a:custGeom>
              <a:avLst/>
              <a:gdLst>
                <a:gd name="connsiteX0" fmla="*/ 1511 w 7883"/>
                <a:gd name="connsiteY0" fmla="*/ 442698 h 444572"/>
                <a:gd name="connsiteX1" fmla="*/ 3135 w 7883"/>
                <a:gd name="connsiteY1" fmla="*/ 444560 h 444572"/>
                <a:gd name="connsiteX2" fmla="*/ 3135 w 7883"/>
                <a:gd name="connsiteY2" fmla="*/ 444573 h 444572"/>
                <a:gd name="connsiteX3" fmla="*/ 3135 w 7883"/>
                <a:gd name="connsiteY3" fmla="*/ 444573 h 444572"/>
                <a:gd name="connsiteX4" fmla="*/ 3135 w 7883"/>
                <a:gd name="connsiteY4" fmla="*/ 443823 h 444572"/>
                <a:gd name="connsiteX5" fmla="*/ 7883 w 7883"/>
                <a:gd name="connsiteY5" fmla="*/ 625 h 444572"/>
                <a:gd name="connsiteX6" fmla="*/ 6884 w 7883"/>
                <a:gd name="connsiteY6" fmla="*/ 625 h 444572"/>
                <a:gd name="connsiteX7" fmla="*/ 6009 w 7883"/>
                <a:gd name="connsiteY7" fmla="*/ 625 h 444572"/>
                <a:gd name="connsiteX8" fmla="*/ 6009 w 7883"/>
                <a:gd name="connsiteY8" fmla="*/ 625 h 444572"/>
                <a:gd name="connsiteX9" fmla="*/ 6009 w 7883"/>
                <a:gd name="connsiteY9" fmla="*/ 625 h 444572"/>
                <a:gd name="connsiteX10" fmla="*/ 5384 w 7883"/>
                <a:gd name="connsiteY10" fmla="*/ 0 h 444572"/>
                <a:gd name="connsiteX11" fmla="*/ 636 w 7883"/>
                <a:gd name="connsiteY11" fmla="*/ 440200 h 444572"/>
                <a:gd name="connsiteX12" fmla="*/ 636 w 7883"/>
                <a:gd name="connsiteY12" fmla="*/ 444573 h 444572"/>
                <a:gd name="connsiteX13" fmla="*/ 1511 w 7883"/>
                <a:gd name="connsiteY13" fmla="*/ 442698 h 44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83" h="444572">
                  <a:moveTo>
                    <a:pt x="1511" y="442698"/>
                  </a:moveTo>
                  <a:cubicBezTo>
                    <a:pt x="2473" y="442761"/>
                    <a:pt x="3198" y="443598"/>
                    <a:pt x="3135" y="444560"/>
                  </a:cubicBezTo>
                  <a:cubicBezTo>
                    <a:pt x="3135" y="444573"/>
                    <a:pt x="3135" y="444573"/>
                    <a:pt x="3135" y="444573"/>
                  </a:cubicBezTo>
                  <a:lnTo>
                    <a:pt x="3135" y="444573"/>
                  </a:lnTo>
                  <a:lnTo>
                    <a:pt x="3135" y="443823"/>
                  </a:lnTo>
                  <a:lnTo>
                    <a:pt x="7883" y="625"/>
                  </a:lnTo>
                  <a:lnTo>
                    <a:pt x="6884" y="625"/>
                  </a:lnTo>
                  <a:lnTo>
                    <a:pt x="6009" y="625"/>
                  </a:lnTo>
                  <a:lnTo>
                    <a:pt x="6009" y="625"/>
                  </a:lnTo>
                  <a:lnTo>
                    <a:pt x="6009" y="625"/>
                  </a:lnTo>
                  <a:lnTo>
                    <a:pt x="5384" y="0"/>
                  </a:lnTo>
                  <a:lnTo>
                    <a:pt x="636" y="440200"/>
                  </a:lnTo>
                  <a:lnTo>
                    <a:pt x="636" y="444573"/>
                  </a:lnTo>
                  <a:cubicBezTo>
                    <a:pt x="-613" y="443448"/>
                    <a:pt x="137" y="442574"/>
                    <a:pt x="1511" y="44269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3793B9C4-7D5A-4F96-BDC3-B3F1C4DAAB76}"/>
                </a:ext>
              </a:extLst>
            </p:cNvPr>
            <p:cNvSpPr/>
            <p:nvPr/>
          </p:nvSpPr>
          <p:spPr>
            <a:xfrm>
              <a:off x="10288710" y="558909"/>
              <a:ext cx="235273" cy="107832"/>
            </a:xfrm>
            <a:custGeom>
              <a:avLst/>
              <a:gdLst>
                <a:gd name="connsiteX0" fmla="*/ 1249 w 235273"/>
                <a:gd name="connsiteY0" fmla="*/ 105833 h 107832"/>
                <a:gd name="connsiteX1" fmla="*/ 1249 w 235273"/>
                <a:gd name="connsiteY1" fmla="*/ 105833 h 107832"/>
                <a:gd name="connsiteX2" fmla="*/ 1249 w 235273"/>
                <a:gd name="connsiteY2" fmla="*/ 106583 h 107832"/>
                <a:gd name="connsiteX3" fmla="*/ 1249 w 235273"/>
                <a:gd name="connsiteY3" fmla="*/ 106583 h 107832"/>
                <a:gd name="connsiteX4" fmla="*/ 1249 w 235273"/>
                <a:gd name="connsiteY4" fmla="*/ 106583 h 107832"/>
                <a:gd name="connsiteX5" fmla="*/ 1249 w 235273"/>
                <a:gd name="connsiteY5" fmla="*/ 107832 h 107832"/>
                <a:gd name="connsiteX6" fmla="*/ 235273 w 235273"/>
                <a:gd name="connsiteY6" fmla="*/ 3374 h 107832"/>
                <a:gd name="connsiteX7" fmla="*/ 235273 w 235273"/>
                <a:gd name="connsiteY7" fmla="*/ 0 h 107832"/>
                <a:gd name="connsiteX8" fmla="*/ 233149 w 235273"/>
                <a:gd name="connsiteY8" fmla="*/ 1000 h 107832"/>
                <a:gd name="connsiteX9" fmla="*/ 0 w 235273"/>
                <a:gd name="connsiteY9" fmla="*/ 105083 h 10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5273" h="107832">
                  <a:moveTo>
                    <a:pt x="1249" y="105833"/>
                  </a:moveTo>
                  <a:lnTo>
                    <a:pt x="1249" y="105833"/>
                  </a:lnTo>
                  <a:lnTo>
                    <a:pt x="1249" y="106583"/>
                  </a:lnTo>
                  <a:cubicBezTo>
                    <a:pt x="1249" y="106583"/>
                    <a:pt x="1249" y="106583"/>
                    <a:pt x="1249" y="106583"/>
                  </a:cubicBezTo>
                  <a:lnTo>
                    <a:pt x="1249" y="106583"/>
                  </a:lnTo>
                  <a:lnTo>
                    <a:pt x="1249" y="107832"/>
                  </a:lnTo>
                  <a:lnTo>
                    <a:pt x="235273" y="3374"/>
                  </a:lnTo>
                  <a:lnTo>
                    <a:pt x="235273" y="0"/>
                  </a:lnTo>
                  <a:lnTo>
                    <a:pt x="233149" y="1000"/>
                  </a:lnTo>
                  <a:lnTo>
                    <a:pt x="0" y="10508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C0D531CB-8224-4CA4-809E-9C26C58C62F3}"/>
                </a:ext>
              </a:extLst>
            </p:cNvPr>
            <p:cNvSpPr/>
            <p:nvPr/>
          </p:nvSpPr>
          <p:spPr>
            <a:xfrm>
              <a:off x="10196249" y="457478"/>
              <a:ext cx="256054" cy="125421"/>
            </a:xfrm>
            <a:custGeom>
              <a:avLst/>
              <a:gdLst>
                <a:gd name="connsiteX0" fmla="*/ 12120 w 256054"/>
                <a:gd name="connsiteY0" fmla="*/ 118425 h 125421"/>
                <a:gd name="connsiteX1" fmla="*/ 12120 w 256054"/>
                <a:gd name="connsiteY1" fmla="*/ 124672 h 125421"/>
                <a:gd name="connsiteX2" fmla="*/ 12745 w 256054"/>
                <a:gd name="connsiteY2" fmla="*/ 125422 h 125421"/>
                <a:gd name="connsiteX3" fmla="*/ 245269 w 256054"/>
                <a:gd name="connsiteY3" fmla="*/ 22463 h 125421"/>
                <a:gd name="connsiteX4" fmla="*/ 250017 w 256054"/>
                <a:gd name="connsiteY4" fmla="*/ 20339 h 125421"/>
                <a:gd name="connsiteX5" fmla="*/ 255390 w 256054"/>
                <a:gd name="connsiteY5" fmla="*/ 6469 h 125421"/>
                <a:gd name="connsiteX6" fmla="*/ 251767 w 256054"/>
                <a:gd name="connsiteY6" fmla="*/ 1221 h 125421"/>
                <a:gd name="connsiteX7" fmla="*/ 250142 w 256054"/>
                <a:gd name="connsiteY7" fmla="*/ 97 h 125421"/>
                <a:gd name="connsiteX8" fmla="*/ 248393 w 256054"/>
                <a:gd name="connsiteY8" fmla="*/ 97 h 125421"/>
                <a:gd name="connsiteX9" fmla="*/ 246768 w 256054"/>
                <a:gd name="connsiteY9" fmla="*/ 97 h 125421"/>
                <a:gd name="connsiteX10" fmla="*/ 245019 w 256054"/>
                <a:gd name="connsiteY10" fmla="*/ 97 h 125421"/>
                <a:gd name="connsiteX11" fmla="*/ 243895 w 256054"/>
                <a:gd name="connsiteY11" fmla="*/ 97 h 125421"/>
                <a:gd name="connsiteX12" fmla="*/ 0 w 256054"/>
                <a:gd name="connsiteY12" fmla="*/ 108179 h 125421"/>
                <a:gd name="connsiteX13" fmla="*/ 0 w 256054"/>
                <a:gd name="connsiteY13" fmla="*/ 108179 h 125421"/>
                <a:gd name="connsiteX14" fmla="*/ 3249 w 256054"/>
                <a:gd name="connsiteY14" fmla="*/ 107429 h 125421"/>
                <a:gd name="connsiteX15" fmla="*/ 12120 w 256054"/>
                <a:gd name="connsiteY15" fmla="*/ 118425 h 1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6054" h="125421">
                  <a:moveTo>
                    <a:pt x="12120" y="118425"/>
                  </a:moveTo>
                  <a:lnTo>
                    <a:pt x="12120" y="124672"/>
                  </a:lnTo>
                  <a:lnTo>
                    <a:pt x="12745" y="125422"/>
                  </a:lnTo>
                  <a:lnTo>
                    <a:pt x="245269" y="22463"/>
                  </a:lnTo>
                  <a:lnTo>
                    <a:pt x="250017" y="20339"/>
                  </a:lnTo>
                  <a:cubicBezTo>
                    <a:pt x="255003" y="17690"/>
                    <a:pt x="257289" y="11785"/>
                    <a:pt x="255390" y="6469"/>
                  </a:cubicBezTo>
                  <a:cubicBezTo>
                    <a:pt x="254765" y="4383"/>
                    <a:pt x="253491" y="2547"/>
                    <a:pt x="251767" y="1221"/>
                  </a:cubicBezTo>
                  <a:lnTo>
                    <a:pt x="250142" y="97"/>
                  </a:lnTo>
                  <a:cubicBezTo>
                    <a:pt x="249555" y="38"/>
                    <a:pt x="248980" y="38"/>
                    <a:pt x="248393" y="97"/>
                  </a:cubicBezTo>
                  <a:lnTo>
                    <a:pt x="246768" y="97"/>
                  </a:lnTo>
                  <a:cubicBezTo>
                    <a:pt x="246194" y="-32"/>
                    <a:pt x="245594" y="-32"/>
                    <a:pt x="245019" y="97"/>
                  </a:cubicBezTo>
                  <a:lnTo>
                    <a:pt x="243895" y="97"/>
                  </a:lnTo>
                  <a:lnTo>
                    <a:pt x="0" y="108179"/>
                  </a:lnTo>
                  <a:lnTo>
                    <a:pt x="0" y="108179"/>
                  </a:lnTo>
                  <a:cubicBezTo>
                    <a:pt x="1025" y="107739"/>
                    <a:pt x="2124" y="107485"/>
                    <a:pt x="3249" y="107429"/>
                  </a:cubicBezTo>
                  <a:cubicBezTo>
                    <a:pt x="8734" y="108019"/>
                    <a:pt x="12707" y="112939"/>
                    <a:pt x="12120" y="1184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7EA88D2C-01A4-465D-AE05-B4189CEC6EFE}"/>
                </a:ext>
              </a:extLst>
            </p:cNvPr>
            <p:cNvSpPr/>
            <p:nvPr/>
          </p:nvSpPr>
          <p:spPr>
            <a:xfrm>
              <a:off x="10707898" y="2347946"/>
              <a:ext cx="13124" cy="469437"/>
            </a:xfrm>
            <a:custGeom>
              <a:avLst/>
              <a:gdLst>
                <a:gd name="connsiteX0" fmla="*/ 12625 w 13124"/>
                <a:gd name="connsiteY0" fmla="*/ 625 h 469437"/>
                <a:gd name="connsiteX1" fmla="*/ 12625 w 13124"/>
                <a:gd name="connsiteY1" fmla="*/ 0 h 469437"/>
                <a:gd name="connsiteX2" fmla="*/ 12625 w 13124"/>
                <a:gd name="connsiteY2" fmla="*/ 0 h 469437"/>
                <a:gd name="connsiteX3" fmla="*/ 12625 w 13124"/>
                <a:gd name="connsiteY3" fmla="*/ 0 h 469437"/>
                <a:gd name="connsiteX4" fmla="*/ 12000 w 13124"/>
                <a:gd name="connsiteY4" fmla="*/ 0 h 469437"/>
                <a:gd name="connsiteX5" fmla="*/ 10626 w 13124"/>
                <a:gd name="connsiteY5" fmla="*/ 1749 h 469437"/>
                <a:gd name="connsiteX6" fmla="*/ 10626 w 13124"/>
                <a:gd name="connsiteY6" fmla="*/ 4623 h 469437"/>
                <a:gd name="connsiteX7" fmla="*/ 5 w 13124"/>
                <a:gd name="connsiteY7" fmla="*/ 466189 h 469437"/>
                <a:gd name="connsiteX8" fmla="*/ 5 w 13124"/>
                <a:gd name="connsiteY8" fmla="*/ 467438 h 469437"/>
                <a:gd name="connsiteX9" fmla="*/ 1630 w 13124"/>
                <a:gd name="connsiteY9" fmla="*/ 469438 h 469437"/>
                <a:gd name="connsiteX10" fmla="*/ 2505 w 13124"/>
                <a:gd name="connsiteY10" fmla="*/ 469438 h 469437"/>
                <a:gd name="connsiteX11" fmla="*/ 2505 w 13124"/>
                <a:gd name="connsiteY11" fmla="*/ 469438 h 469437"/>
                <a:gd name="connsiteX12" fmla="*/ 2505 w 13124"/>
                <a:gd name="connsiteY12" fmla="*/ 469438 h 469437"/>
                <a:gd name="connsiteX13" fmla="*/ 2505 w 13124"/>
                <a:gd name="connsiteY13" fmla="*/ 469438 h 469437"/>
                <a:gd name="connsiteX14" fmla="*/ 2505 w 13124"/>
                <a:gd name="connsiteY14" fmla="*/ 466439 h 469437"/>
                <a:gd name="connsiteX15" fmla="*/ 13125 w 13124"/>
                <a:gd name="connsiteY15" fmla="*/ 4998 h 469437"/>
                <a:gd name="connsiteX16" fmla="*/ 13125 w 13124"/>
                <a:gd name="connsiteY16" fmla="*/ 3623 h 469437"/>
                <a:gd name="connsiteX17" fmla="*/ 12625 w 13124"/>
                <a:gd name="connsiteY17" fmla="*/ 625 h 469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4" h="469437">
                  <a:moveTo>
                    <a:pt x="12625" y="625"/>
                  </a:moveTo>
                  <a:lnTo>
                    <a:pt x="12625" y="0"/>
                  </a:lnTo>
                  <a:lnTo>
                    <a:pt x="12625" y="0"/>
                  </a:lnTo>
                  <a:lnTo>
                    <a:pt x="12625" y="0"/>
                  </a:lnTo>
                  <a:lnTo>
                    <a:pt x="12000" y="0"/>
                  </a:lnTo>
                  <a:cubicBezTo>
                    <a:pt x="11151" y="125"/>
                    <a:pt x="10551" y="900"/>
                    <a:pt x="10626" y="1749"/>
                  </a:cubicBezTo>
                  <a:lnTo>
                    <a:pt x="10626" y="4623"/>
                  </a:lnTo>
                  <a:lnTo>
                    <a:pt x="5" y="466189"/>
                  </a:lnTo>
                  <a:lnTo>
                    <a:pt x="5" y="467438"/>
                  </a:lnTo>
                  <a:cubicBezTo>
                    <a:pt x="-70" y="468426"/>
                    <a:pt x="643" y="469313"/>
                    <a:pt x="1630" y="469438"/>
                  </a:cubicBezTo>
                  <a:lnTo>
                    <a:pt x="2505" y="469438"/>
                  </a:lnTo>
                  <a:lnTo>
                    <a:pt x="2505" y="469438"/>
                  </a:lnTo>
                  <a:lnTo>
                    <a:pt x="2505" y="469438"/>
                  </a:lnTo>
                  <a:cubicBezTo>
                    <a:pt x="2505" y="469438"/>
                    <a:pt x="2505" y="469438"/>
                    <a:pt x="2505" y="469438"/>
                  </a:cubicBezTo>
                  <a:lnTo>
                    <a:pt x="2505" y="466439"/>
                  </a:lnTo>
                  <a:lnTo>
                    <a:pt x="13125" y="4998"/>
                  </a:lnTo>
                  <a:lnTo>
                    <a:pt x="13125" y="3623"/>
                  </a:lnTo>
                  <a:cubicBezTo>
                    <a:pt x="13125" y="3623"/>
                    <a:pt x="12625" y="750"/>
                    <a:pt x="12625" y="6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346F4AF3-2800-4240-BC65-317A8F3C18FB}"/>
                </a:ext>
              </a:extLst>
            </p:cNvPr>
            <p:cNvSpPr/>
            <p:nvPr/>
          </p:nvSpPr>
          <p:spPr>
            <a:xfrm>
              <a:off x="10481505" y="2462450"/>
              <a:ext cx="7118" cy="469387"/>
            </a:xfrm>
            <a:custGeom>
              <a:avLst/>
              <a:gdLst>
                <a:gd name="connsiteX0" fmla="*/ 5994 w 7118"/>
                <a:gd name="connsiteY0" fmla="*/ 1450 h 469387"/>
                <a:gd name="connsiteX1" fmla="*/ 5994 w 7118"/>
                <a:gd name="connsiteY1" fmla="*/ 2574 h 469387"/>
                <a:gd name="connsiteX2" fmla="*/ 122 w 7118"/>
                <a:gd name="connsiteY2" fmla="*/ 463640 h 469387"/>
                <a:gd name="connsiteX3" fmla="*/ 122 w 7118"/>
                <a:gd name="connsiteY3" fmla="*/ 468013 h 469387"/>
                <a:gd name="connsiteX4" fmla="*/ 122 w 7118"/>
                <a:gd name="connsiteY4" fmla="*/ 469388 h 469387"/>
                <a:gd name="connsiteX5" fmla="*/ 122 w 7118"/>
                <a:gd name="connsiteY5" fmla="*/ 469388 h 469387"/>
                <a:gd name="connsiteX6" fmla="*/ 122 w 7118"/>
                <a:gd name="connsiteY6" fmla="*/ 469388 h 469387"/>
                <a:gd name="connsiteX7" fmla="*/ 746 w 7118"/>
                <a:gd name="connsiteY7" fmla="*/ 469388 h 469387"/>
                <a:gd name="connsiteX8" fmla="*/ 1371 w 7118"/>
                <a:gd name="connsiteY8" fmla="*/ 469388 h 469387"/>
                <a:gd name="connsiteX9" fmla="*/ 1371 w 7118"/>
                <a:gd name="connsiteY9" fmla="*/ 469388 h 469387"/>
                <a:gd name="connsiteX10" fmla="*/ 1371 w 7118"/>
                <a:gd name="connsiteY10" fmla="*/ 468513 h 469387"/>
                <a:gd name="connsiteX11" fmla="*/ 1371 w 7118"/>
                <a:gd name="connsiteY11" fmla="*/ 468513 h 469387"/>
                <a:gd name="connsiteX12" fmla="*/ 1371 w 7118"/>
                <a:gd name="connsiteY12" fmla="*/ 468513 h 469387"/>
                <a:gd name="connsiteX13" fmla="*/ 1371 w 7118"/>
                <a:gd name="connsiteY13" fmla="*/ 465639 h 469387"/>
                <a:gd name="connsiteX14" fmla="*/ 7119 w 7118"/>
                <a:gd name="connsiteY14" fmla="*/ 3324 h 469387"/>
                <a:gd name="connsiteX15" fmla="*/ 7119 w 7118"/>
                <a:gd name="connsiteY15" fmla="*/ 2074 h 469387"/>
                <a:gd name="connsiteX16" fmla="*/ 5619 w 7118"/>
                <a:gd name="connsiteY16" fmla="*/ 75 h 469387"/>
                <a:gd name="connsiteX17" fmla="*/ 4745 w 7118"/>
                <a:gd name="connsiteY17" fmla="*/ 75 h 469387"/>
                <a:gd name="connsiteX18" fmla="*/ 4745 w 7118"/>
                <a:gd name="connsiteY18" fmla="*/ 75 h 469387"/>
                <a:gd name="connsiteX19" fmla="*/ 5994 w 7118"/>
                <a:gd name="connsiteY19" fmla="*/ 1450 h 46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118" h="469387">
                  <a:moveTo>
                    <a:pt x="5994" y="1450"/>
                  </a:moveTo>
                  <a:lnTo>
                    <a:pt x="5994" y="2574"/>
                  </a:lnTo>
                  <a:lnTo>
                    <a:pt x="122" y="463640"/>
                  </a:lnTo>
                  <a:lnTo>
                    <a:pt x="122" y="468013"/>
                  </a:lnTo>
                  <a:cubicBezTo>
                    <a:pt x="-41" y="468463"/>
                    <a:pt x="-41" y="468938"/>
                    <a:pt x="122" y="469388"/>
                  </a:cubicBezTo>
                  <a:lnTo>
                    <a:pt x="122" y="469388"/>
                  </a:lnTo>
                  <a:lnTo>
                    <a:pt x="122" y="469388"/>
                  </a:lnTo>
                  <a:lnTo>
                    <a:pt x="746" y="469388"/>
                  </a:lnTo>
                  <a:cubicBezTo>
                    <a:pt x="746" y="469388"/>
                    <a:pt x="746" y="469388"/>
                    <a:pt x="1371" y="469388"/>
                  </a:cubicBezTo>
                  <a:lnTo>
                    <a:pt x="1371" y="469388"/>
                  </a:lnTo>
                  <a:cubicBezTo>
                    <a:pt x="1371" y="469388"/>
                    <a:pt x="1371" y="468763"/>
                    <a:pt x="1371" y="468513"/>
                  </a:cubicBezTo>
                  <a:cubicBezTo>
                    <a:pt x="1371" y="468263"/>
                    <a:pt x="1371" y="468513"/>
                    <a:pt x="1371" y="468513"/>
                  </a:cubicBezTo>
                  <a:lnTo>
                    <a:pt x="1371" y="468513"/>
                  </a:lnTo>
                  <a:lnTo>
                    <a:pt x="1371" y="465639"/>
                  </a:lnTo>
                  <a:lnTo>
                    <a:pt x="7119" y="3324"/>
                  </a:lnTo>
                  <a:lnTo>
                    <a:pt x="7119" y="2074"/>
                  </a:lnTo>
                  <a:cubicBezTo>
                    <a:pt x="7119" y="950"/>
                    <a:pt x="6494" y="75"/>
                    <a:pt x="5619" y="75"/>
                  </a:cubicBezTo>
                  <a:cubicBezTo>
                    <a:pt x="5332" y="-25"/>
                    <a:pt x="5032" y="-25"/>
                    <a:pt x="4745" y="75"/>
                  </a:cubicBezTo>
                  <a:lnTo>
                    <a:pt x="4745" y="75"/>
                  </a:lnTo>
                  <a:cubicBezTo>
                    <a:pt x="4857" y="737"/>
                    <a:pt x="5345" y="1275"/>
                    <a:pt x="5994" y="14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B0502336-AA52-4193-9DE4-6238B19A0FD3}"/>
                </a:ext>
              </a:extLst>
            </p:cNvPr>
            <p:cNvSpPr/>
            <p:nvPr/>
          </p:nvSpPr>
          <p:spPr>
            <a:xfrm>
              <a:off x="10443268" y="2419667"/>
              <a:ext cx="8251" cy="467938"/>
            </a:xfrm>
            <a:custGeom>
              <a:avLst/>
              <a:gdLst>
                <a:gd name="connsiteX0" fmla="*/ 3249 w 8251"/>
                <a:gd name="connsiteY0" fmla="*/ 466564 h 467938"/>
                <a:gd name="connsiteX1" fmla="*/ 3249 w 8251"/>
                <a:gd name="connsiteY1" fmla="*/ 467938 h 467938"/>
                <a:gd name="connsiteX2" fmla="*/ 3249 w 8251"/>
                <a:gd name="connsiteY2" fmla="*/ 467189 h 467938"/>
                <a:gd name="connsiteX3" fmla="*/ 8246 w 8251"/>
                <a:gd name="connsiteY3" fmla="*/ 6248 h 467938"/>
                <a:gd name="connsiteX4" fmla="*/ 8246 w 8251"/>
                <a:gd name="connsiteY4" fmla="*/ 1874 h 467938"/>
                <a:gd name="connsiteX5" fmla="*/ 6635 w 8251"/>
                <a:gd name="connsiteY5" fmla="*/ 0 h 467938"/>
                <a:gd name="connsiteX6" fmla="*/ 6622 w 8251"/>
                <a:gd name="connsiteY6" fmla="*/ 0 h 467938"/>
                <a:gd name="connsiteX7" fmla="*/ 4998 w 8251"/>
                <a:gd name="connsiteY7" fmla="*/ 1874 h 467938"/>
                <a:gd name="connsiteX8" fmla="*/ 4998 w 8251"/>
                <a:gd name="connsiteY8" fmla="*/ 2749 h 467938"/>
                <a:gd name="connsiteX9" fmla="*/ 0 w 8251"/>
                <a:gd name="connsiteY9" fmla="*/ 463565 h 467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51" h="467938">
                  <a:moveTo>
                    <a:pt x="3249" y="466564"/>
                  </a:moveTo>
                  <a:cubicBezTo>
                    <a:pt x="3423" y="467001"/>
                    <a:pt x="3423" y="467501"/>
                    <a:pt x="3249" y="467938"/>
                  </a:cubicBezTo>
                  <a:lnTo>
                    <a:pt x="3249" y="467189"/>
                  </a:lnTo>
                  <a:lnTo>
                    <a:pt x="8246" y="6248"/>
                  </a:lnTo>
                  <a:lnTo>
                    <a:pt x="8246" y="1874"/>
                  </a:lnTo>
                  <a:cubicBezTo>
                    <a:pt x="8321" y="912"/>
                    <a:pt x="7597" y="75"/>
                    <a:pt x="6635" y="0"/>
                  </a:cubicBezTo>
                  <a:cubicBezTo>
                    <a:pt x="6622" y="0"/>
                    <a:pt x="6622" y="0"/>
                    <a:pt x="6622" y="0"/>
                  </a:cubicBezTo>
                  <a:cubicBezTo>
                    <a:pt x="5747" y="0"/>
                    <a:pt x="4998" y="750"/>
                    <a:pt x="4998" y="1874"/>
                  </a:cubicBezTo>
                  <a:lnTo>
                    <a:pt x="4998" y="2749"/>
                  </a:lnTo>
                  <a:lnTo>
                    <a:pt x="0" y="46356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5723DBDC-9090-4AC3-9FE8-0ADFED2C4CA5}"/>
                </a:ext>
              </a:extLst>
            </p:cNvPr>
            <p:cNvSpPr/>
            <p:nvPr/>
          </p:nvSpPr>
          <p:spPr>
            <a:xfrm>
              <a:off x="10447016" y="2887605"/>
              <a:ext cx="37" cy="749"/>
            </a:xfrm>
            <a:custGeom>
              <a:avLst/>
              <a:gdLst>
                <a:gd name="connsiteX0" fmla="*/ 0 w 37"/>
                <a:gd name="connsiteY0" fmla="*/ 0 h 749"/>
                <a:gd name="connsiteX1" fmla="*/ 0 w 37"/>
                <a:gd name="connsiteY1" fmla="*/ 750 h 749"/>
                <a:gd name="connsiteX2" fmla="*/ 0 w 37"/>
                <a:gd name="connsiteY2" fmla="*/ 750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" h="749">
                  <a:moveTo>
                    <a:pt x="0" y="0"/>
                  </a:moveTo>
                  <a:cubicBezTo>
                    <a:pt x="50" y="250"/>
                    <a:pt x="50" y="500"/>
                    <a:pt x="0" y="750"/>
                  </a:cubicBezTo>
                  <a:cubicBezTo>
                    <a:pt x="0" y="750"/>
                    <a:pt x="0" y="750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39E751DD-FD14-4D4A-9A24-B6801136B6F6}"/>
                </a:ext>
              </a:extLst>
            </p:cNvPr>
            <p:cNvSpPr/>
            <p:nvPr/>
          </p:nvSpPr>
          <p:spPr>
            <a:xfrm>
              <a:off x="10445517" y="2889605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58B7F807-DD81-4196-A873-F480758FB590}"/>
                </a:ext>
              </a:extLst>
            </p:cNvPr>
            <p:cNvSpPr/>
            <p:nvPr/>
          </p:nvSpPr>
          <p:spPr>
            <a:xfrm>
              <a:off x="9916870" y="3848722"/>
              <a:ext cx="3373" cy="99085"/>
            </a:xfrm>
            <a:custGeom>
              <a:avLst/>
              <a:gdLst>
                <a:gd name="connsiteX0" fmla="*/ 3373 w 3373"/>
                <a:gd name="connsiteY0" fmla="*/ 99085 h 99085"/>
                <a:gd name="connsiteX1" fmla="*/ 1874 w 3373"/>
                <a:gd name="connsiteY1" fmla="*/ 625 h 99085"/>
                <a:gd name="connsiteX2" fmla="*/ 999 w 3373"/>
                <a:gd name="connsiteY2" fmla="*/ 625 h 99085"/>
                <a:gd name="connsiteX3" fmla="*/ 0 w 3373"/>
                <a:gd name="connsiteY3" fmla="*/ 625 h 99085"/>
                <a:gd name="connsiteX4" fmla="*/ 0 w 3373"/>
                <a:gd name="connsiteY4" fmla="*/ 625 h 99085"/>
                <a:gd name="connsiteX5" fmla="*/ 0 w 3373"/>
                <a:gd name="connsiteY5" fmla="*/ 625 h 99085"/>
                <a:gd name="connsiteX6" fmla="*/ 0 w 3373"/>
                <a:gd name="connsiteY6" fmla="*/ 0 h 99085"/>
                <a:gd name="connsiteX7" fmla="*/ 1374 w 3373"/>
                <a:gd name="connsiteY7" fmla="*/ 94837 h 9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3" h="99085">
                  <a:moveTo>
                    <a:pt x="3373" y="99085"/>
                  </a:moveTo>
                  <a:lnTo>
                    <a:pt x="1874" y="625"/>
                  </a:lnTo>
                  <a:lnTo>
                    <a:pt x="999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0"/>
                  </a:lnTo>
                  <a:lnTo>
                    <a:pt x="1374" y="9483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E558700B-56EF-4FCA-82A5-633560F46217}"/>
                </a:ext>
              </a:extLst>
            </p:cNvPr>
            <p:cNvSpPr/>
            <p:nvPr/>
          </p:nvSpPr>
          <p:spPr>
            <a:xfrm>
              <a:off x="11193819" y="3701781"/>
              <a:ext cx="19374" cy="338739"/>
            </a:xfrm>
            <a:custGeom>
              <a:avLst/>
              <a:gdLst>
                <a:gd name="connsiteX0" fmla="*/ 19366 w 19374"/>
                <a:gd name="connsiteY0" fmla="*/ 6122 h 338739"/>
                <a:gd name="connsiteX1" fmla="*/ 19366 w 19374"/>
                <a:gd name="connsiteY1" fmla="*/ 1999 h 338739"/>
                <a:gd name="connsiteX2" fmla="*/ 17867 w 19374"/>
                <a:gd name="connsiteY2" fmla="*/ 0 h 338739"/>
                <a:gd name="connsiteX3" fmla="*/ 16243 w 19374"/>
                <a:gd name="connsiteY3" fmla="*/ 1874 h 338739"/>
                <a:gd name="connsiteX4" fmla="*/ 0 w 19374"/>
                <a:gd name="connsiteY4" fmla="*/ 335241 h 338739"/>
                <a:gd name="connsiteX5" fmla="*/ 2999 w 19374"/>
                <a:gd name="connsiteY5" fmla="*/ 338740 h 33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74" h="338739">
                  <a:moveTo>
                    <a:pt x="19366" y="6122"/>
                  </a:moveTo>
                  <a:lnTo>
                    <a:pt x="19366" y="1999"/>
                  </a:lnTo>
                  <a:cubicBezTo>
                    <a:pt x="19454" y="1049"/>
                    <a:pt x="18804" y="187"/>
                    <a:pt x="17867" y="0"/>
                  </a:cubicBezTo>
                  <a:cubicBezTo>
                    <a:pt x="16992" y="0"/>
                    <a:pt x="16243" y="750"/>
                    <a:pt x="16243" y="1874"/>
                  </a:cubicBezTo>
                  <a:lnTo>
                    <a:pt x="0" y="335241"/>
                  </a:lnTo>
                  <a:lnTo>
                    <a:pt x="2999" y="33874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8681DE08-2FA6-4D66-8EF3-03A8898209FF}"/>
                </a:ext>
              </a:extLst>
            </p:cNvPr>
            <p:cNvSpPr/>
            <p:nvPr/>
          </p:nvSpPr>
          <p:spPr>
            <a:xfrm>
              <a:off x="11313142" y="3930814"/>
              <a:ext cx="108546" cy="126781"/>
            </a:xfrm>
            <a:custGeom>
              <a:avLst/>
              <a:gdLst>
                <a:gd name="connsiteX0" fmla="*/ 0 w 108546"/>
                <a:gd name="connsiteY0" fmla="*/ 4748 h 126781"/>
                <a:gd name="connsiteX1" fmla="*/ 106079 w 108546"/>
                <a:gd name="connsiteY1" fmla="*/ 126200 h 126781"/>
                <a:gd name="connsiteX2" fmla="*/ 106079 w 108546"/>
                <a:gd name="connsiteY2" fmla="*/ 126200 h 126781"/>
                <a:gd name="connsiteX3" fmla="*/ 108178 w 108546"/>
                <a:gd name="connsiteY3" fmla="*/ 126475 h 126781"/>
                <a:gd name="connsiteX4" fmla="*/ 108453 w 108546"/>
                <a:gd name="connsiteY4" fmla="*/ 126200 h 126781"/>
                <a:gd name="connsiteX5" fmla="*/ 108453 w 108546"/>
                <a:gd name="connsiteY5" fmla="*/ 124825 h 126781"/>
                <a:gd name="connsiteX6" fmla="*/ 108453 w 108546"/>
                <a:gd name="connsiteY6" fmla="*/ 124075 h 126781"/>
                <a:gd name="connsiteX7" fmla="*/ 108453 w 108546"/>
                <a:gd name="connsiteY7" fmla="*/ 124075 h 126781"/>
                <a:gd name="connsiteX8" fmla="*/ 107703 w 108546"/>
                <a:gd name="connsiteY8" fmla="*/ 123201 h 126781"/>
                <a:gd name="connsiteX9" fmla="*/ 0 w 108546"/>
                <a:gd name="connsiteY9" fmla="*/ 0 h 12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546" h="126781">
                  <a:moveTo>
                    <a:pt x="0" y="4748"/>
                  </a:moveTo>
                  <a:lnTo>
                    <a:pt x="106079" y="126200"/>
                  </a:lnTo>
                  <a:lnTo>
                    <a:pt x="106079" y="126200"/>
                  </a:lnTo>
                  <a:cubicBezTo>
                    <a:pt x="106579" y="126850"/>
                    <a:pt x="107528" y="126974"/>
                    <a:pt x="108178" y="126475"/>
                  </a:cubicBezTo>
                  <a:cubicBezTo>
                    <a:pt x="108278" y="126387"/>
                    <a:pt x="108378" y="126300"/>
                    <a:pt x="108453" y="126200"/>
                  </a:cubicBezTo>
                  <a:cubicBezTo>
                    <a:pt x="108578" y="125750"/>
                    <a:pt x="108578" y="125275"/>
                    <a:pt x="108453" y="124825"/>
                  </a:cubicBezTo>
                  <a:cubicBezTo>
                    <a:pt x="108503" y="124575"/>
                    <a:pt x="108503" y="124326"/>
                    <a:pt x="108453" y="124075"/>
                  </a:cubicBezTo>
                  <a:lnTo>
                    <a:pt x="108453" y="124075"/>
                  </a:lnTo>
                  <a:lnTo>
                    <a:pt x="107703" y="123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9" name="Freeform: Shape 1448">
              <a:extLst>
                <a:ext uri="{FF2B5EF4-FFF2-40B4-BE49-F238E27FC236}">
                  <a16:creationId xmlns:a16="http://schemas.microsoft.com/office/drawing/2014/main" id="{E95B7EE4-AE97-4802-B592-E90808792CED}"/>
                </a:ext>
              </a:extLst>
            </p:cNvPr>
            <p:cNvSpPr/>
            <p:nvPr/>
          </p:nvSpPr>
          <p:spPr>
            <a:xfrm>
              <a:off x="6977515" y="5247789"/>
              <a:ext cx="717814" cy="1200271"/>
            </a:xfrm>
            <a:custGeom>
              <a:avLst/>
              <a:gdLst>
                <a:gd name="connsiteX0" fmla="*/ 716565 w 717814"/>
                <a:gd name="connsiteY0" fmla="*/ 1191650 h 1200271"/>
                <a:gd name="connsiteX1" fmla="*/ 0 w 717814"/>
                <a:gd name="connsiteY1" fmla="*/ 0 h 1200271"/>
                <a:gd name="connsiteX2" fmla="*/ 1499 w 717814"/>
                <a:gd name="connsiteY2" fmla="*/ 9122 h 1200271"/>
                <a:gd name="connsiteX3" fmla="*/ 717815 w 717814"/>
                <a:gd name="connsiteY3" fmla="*/ 1200271 h 1200271"/>
                <a:gd name="connsiteX4" fmla="*/ 716565 w 717814"/>
                <a:gd name="connsiteY4" fmla="*/ 1191650 h 120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814" h="1200271">
                  <a:moveTo>
                    <a:pt x="716565" y="1191650"/>
                  </a:moveTo>
                  <a:lnTo>
                    <a:pt x="0" y="0"/>
                  </a:lnTo>
                  <a:lnTo>
                    <a:pt x="1499" y="9122"/>
                  </a:lnTo>
                  <a:lnTo>
                    <a:pt x="717815" y="1200271"/>
                  </a:lnTo>
                  <a:lnTo>
                    <a:pt x="716565" y="11916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0" name="Freeform: Shape 1449">
              <a:extLst>
                <a:ext uri="{FF2B5EF4-FFF2-40B4-BE49-F238E27FC236}">
                  <a16:creationId xmlns:a16="http://schemas.microsoft.com/office/drawing/2014/main" id="{33113EDE-0A47-4EC1-AB92-D823C35E8AC7}"/>
                </a:ext>
              </a:extLst>
            </p:cNvPr>
            <p:cNvSpPr/>
            <p:nvPr/>
          </p:nvSpPr>
          <p:spPr>
            <a:xfrm>
              <a:off x="6957056" y="5232170"/>
              <a:ext cx="62066" cy="265269"/>
            </a:xfrm>
            <a:custGeom>
              <a:avLst/>
              <a:gdLst>
                <a:gd name="connsiteX0" fmla="*/ 48448 w 62066"/>
                <a:gd name="connsiteY0" fmla="*/ 254274 h 265269"/>
                <a:gd name="connsiteX1" fmla="*/ 59730 w 62066"/>
                <a:gd name="connsiteY1" fmla="*/ 254961 h 265269"/>
                <a:gd name="connsiteX2" fmla="*/ 60942 w 62066"/>
                <a:gd name="connsiteY2" fmla="*/ 256773 h 265269"/>
                <a:gd name="connsiteX3" fmla="*/ 62067 w 62066"/>
                <a:gd name="connsiteY3" fmla="*/ 258647 h 265269"/>
                <a:gd name="connsiteX4" fmla="*/ 21959 w 62066"/>
                <a:gd name="connsiteY4" fmla="*/ 24740 h 265269"/>
                <a:gd name="connsiteX5" fmla="*/ 20460 w 62066"/>
                <a:gd name="connsiteY5" fmla="*/ 15619 h 265269"/>
                <a:gd name="connsiteX6" fmla="*/ 18586 w 62066"/>
                <a:gd name="connsiteY6" fmla="*/ 5248 h 265269"/>
                <a:gd name="connsiteX7" fmla="*/ 11964 w 62066"/>
                <a:gd name="connsiteY7" fmla="*/ 8747 h 265269"/>
                <a:gd name="connsiteX8" fmla="*/ 656 w 62066"/>
                <a:gd name="connsiteY8" fmla="*/ 4686 h 265269"/>
                <a:gd name="connsiteX9" fmla="*/ 94 w 62066"/>
                <a:gd name="connsiteY9" fmla="*/ 3124 h 265269"/>
                <a:gd name="connsiteX10" fmla="*/ 94 w 62066"/>
                <a:gd name="connsiteY10" fmla="*/ 0 h 265269"/>
                <a:gd name="connsiteX11" fmla="*/ 94 w 62066"/>
                <a:gd name="connsiteY11" fmla="*/ 1000 h 265269"/>
                <a:gd name="connsiteX12" fmla="*/ 45449 w 62066"/>
                <a:gd name="connsiteY12" fmla="*/ 265269 h 265269"/>
                <a:gd name="connsiteX13" fmla="*/ 45449 w 62066"/>
                <a:gd name="connsiteY13" fmla="*/ 265269 h 265269"/>
                <a:gd name="connsiteX14" fmla="*/ 48448 w 62066"/>
                <a:gd name="connsiteY14" fmla="*/ 254274 h 265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066" h="265269">
                  <a:moveTo>
                    <a:pt x="48448" y="254274"/>
                  </a:moveTo>
                  <a:cubicBezTo>
                    <a:pt x="51759" y="251350"/>
                    <a:pt x="56807" y="251650"/>
                    <a:pt x="59730" y="254961"/>
                  </a:cubicBezTo>
                  <a:cubicBezTo>
                    <a:pt x="60218" y="255511"/>
                    <a:pt x="60630" y="256123"/>
                    <a:pt x="60942" y="256773"/>
                  </a:cubicBezTo>
                  <a:lnTo>
                    <a:pt x="62067" y="258647"/>
                  </a:lnTo>
                  <a:lnTo>
                    <a:pt x="21959" y="24740"/>
                  </a:lnTo>
                  <a:lnTo>
                    <a:pt x="20460" y="15619"/>
                  </a:lnTo>
                  <a:lnTo>
                    <a:pt x="18586" y="5248"/>
                  </a:lnTo>
                  <a:lnTo>
                    <a:pt x="11964" y="8747"/>
                  </a:lnTo>
                  <a:cubicBezTo>
                    <a:pt x="7715" y="10746"/>
                    <a:pt x="2655" y="8934"/>
                    <a:pt x="656" y="4686"/>
                  </a:cubicBezTo>
                  <a:cubicBezTo>
                    <a:pt x="419" y="4186"/>
                    <a:pt x="231" y="3661"/>
                    <a:pt x="94" y="3124"/>
                  </a:cubicBezTo>
                  <a:cubicBezTo>
                    <a:pt x="-31" y="2087"/>
                    <a:pt x="-31" y="1037"/>
                    <a:pt x="94" y="0"/>
                  </a:cubicBezTo>
                  <a:cubicBezTo>
                    <a:pt x="94" y="0"/>
                    <a:pt x="94" y="750"/>
                    <a:pt x="94" y="1000"/>
                  </a:cubicBezTo>
                  <a:lnTo>
                    <a:pt x="45449" y="265269"/>
                  </a:lnTo>
                  <a:lnTo>
                    <a:pt x="45449" y="265269"/>
                  </a:lnTo>
                  <a:cubicBezTo>
                    <a:pt x="44624" y="261333"/>
                    <a:pt x="45737" y="257248"/>
                    <a:pt x="48448" y="2542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1" name="Freeform: Shape 1450">
              <a:extLst>
                <a:ext uri="{FF2B5EF4-FFF2-40B4-BE49-F238E27FC236}">
                  <a16:creationId xmlns:a16="http://schemas.microsoft.com/office/drawing/2014/main" id="{67E2F179-01B4-4D2B-8DDF-964E4666D36D}"/>
                </a:ext>
              </a:extLst>
            </p:cNvPr>
            <p:cNvSpPr/>
            <p:nvPr/>
          </p:nvSpPr>
          <p:spPr>
            <a:xfrm>
              <a:off x="7477299" y="4959904"/>
              <a:ext cx="874" cy="1999"/>
            </a:xfrm>
            <a:custGeom>
              <a:avLst/>
              <a:gdLst>
                <a:gd name="connsiteX0" fmla="*/ 0 w 874"/>
                <a:gd name="connsiteY0" fmla="*/ 0 h 1999"/>
                <a:gd name="connsiteX1" fmla="*/ 875 w 874"/>
                <a:gd name="connsiteY1" fmla="*/ 1999 h 1999"/>
                <a:gd name="connsiteX2" fmla="*/ 875 w 874"/>
                <a:gd name="connsiteY2" fmla="*/ 1125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4" h="1999">
                  <a:moveTo>
                    <a:pt x="0" y="0"/>
                  </a:moveTo>
                  <a:cubicBezTo>
                    <a:pt x="362" y="625"/>
                    <a:pt x="662" y="1300"/>
                    <a:pt x="875" y="1999"/>
                  </a:cubicBezTo>
                  <a:cubicBezTo>
                    <a:pt x="812" y="1712"/>
                    <a:pt x="812" y="1412"/>
                    <a:pt x="875" y="11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2" name="Freeform: Shape 1451">
              <a:extLst>
                <a:ext uri="{FF2B5EF4-FFF2-40B4-BE49-F238E27FC236}">
                  <a16:creationId xmlns:a16="http://schemas.microsoft.com/office/drawing/2014/main" id="{F8E295AD-288E-4DE2-81FE-CF2DD12BC461}"/>
                </a:ext>
              </a:extLst>
            </p:cNvPr>
            <p:cNvSpPr/>
            <p:nvPr/>
          </p:nvSpPr>
          <p:spPr>
            <a:xfrm>
              <a:off x="7475175" y="4971649"/>
              <a:ext cx="1249" cy="1749"/>
            </a:xfrm>
            <a:custGeom>
              <a:avLst/>
              <a:gdLst>
                <a:gd name="connsiteX0" fmla="*/ 1249 w 1249"/>
                <a:gd name="connsiteY0" fmla="*/ 0 h 1749"/>
                <a:gd name="connsiteX1" fmla="*/ 0 w 1249"/>
                <a:gd name="connsiteY1" fmla="*/ 1749 h 1749"/>
                <a:gd name="connsiteX2" fmla="*/ 750 w 1249"/>
                <a:gd name="connsiteY2" fmla="*/ 1000 h 1749"/>
                <a:gd name="connsiteX3" fmla="*/ 1249 w 1249"/>
                <a:gd name="connsiteY3" fmla="*/ 0 h 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" h="1749">
                  <a:moveTo>
                    <a:pt x="1249" y="0"/>
                  </a:moveTo>
                  <a:cubicBezTo>
                    <a:pt x="899" y="638"/>
                    <a:pt x="487" y="1225"/>
                    <a:pt x="0" y="1749"/>
                  </a:cubicBezTo>
                  <a:lnTo>
                    <a:pt x="750" y="1000"/>
                  </a:lnTo>
                  <a:cubicBezTo>
                    <a:pt x="837" y="638"/>
                    <a:pt x="1012" y="288"/>
                    <a:pt x="1249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C4602092-101C-4012-BFCC-460491688CCD}"/>
                </a:ext>
              </a:extLst>
            </p:cNvPr>
            <p:cNvSpPr/>
            <p:nvPr/>
          </p:nvSpPr>
          <p:spPr>
            <a:xfrm>
              <a:off x="6956431" y="4961528"/>
              <a:ext cx="516370" cy="280555"/>
            </a:xfrm>
            <a:custGeom>
              <a:avLst/>
              <a:gdLst>
                <a:gd name="connsiteX0" fmla="*/ 12588 w 516370"/>
                <a:gd name="connsiteY0" fmla="*/ 279389 h 280555"/>
                <a:gd name="connsiteX1" fmla="*/ 19210 w 516370"/>
                <a:gd name="connsiteY1" fmla="*/ 275890 h 280555"/>
                <a:gd name="connsiteX2" fmla="*/ 516371 w 516370"/>
                <a:gd name="connsiteY2" fmla="*/ 13495 h 280555"/>
                <a:gd name="connsiteX3" fmla="*/ 516371 w 516370"/>
                <a:gd name="connsiteY3" fmla="*/ 13495 h 280555"/>
                <a:gd name="connsiteX4" fmla="*/ 516371 w 516370"/>
                <a:gd name="connsiteY4" fmla="*/ 13495 h 280555"/>
                <a:gd name="connsiteX5" fmla="*/ 505363 w 516370"/>
                <a:gd name="connsiteY5" fmla="*/ 11845 h 280555"/>
                <a:gd name="connsiteX6" fmla="*/ 504751 w 516370"/>
                <a:gd name="connsiteY6" fmla="*/ 10871 h 280555"/>
                <a:gd name="connsiteX7" fmla="*/ 497754 w 516370"/>
                <a:gd name="connsiteY7" fmla="*/ 0 h 280555"/>
                <a:gd name="connsiteX8" fmla="*/ 4342 w 516370"/>
                <a:gd name="connsiteY8" fmla="*/ 260021 h 280555"/>
                <a:gd name="connsiteX9" fmla="*/ 4342 w 516370"/>
                <a:gd name="connsiteY9" fmla="*/ 260646 h 280555"/>
                <a:gd name="connsiteX10" fmla="*/ 2843 w 516370"/>
                <a:gd name="connsiteY10" fmla="*/ 261896 h 280555"/>
                <a:gd name="connsiteX11" fmla="*/ 1718 w 516370"/>
                <a:gd name="connsiteY11" fmla="*/ 263270 h 280555"/>
                <a:gd name="connsiteX12" fmla="*/ 718 w 516370"/>
                <a:gd name="connsiteY12" fmla="*/ 265020 h 280555"/>
                <a:gd name="connsiteX13" fmla="*/ 94 w 516370"/>
                <a:gd name="connsiteY13" fmla="*/ 267018 h 280555"/>
                <a:gd name="connsiteX14" fmla="*/ 94 w 516370"/>
                <a:gd name="connsiteY14" fmla="*/ 268893 h 280555"/>
                <a:gd name="connsiteX15" fmla="*/ 94 w 516370"/>
                <a:gd name="connsiteY15" fmla="*/ 271142 h 280555"/>
                <a:gd name="connsiteX16" fmla="*/ 94 w 516370"/>
                <a:gd name="connsiteY16" fmla="*/ 274266 h 280555"/>
                <a:gd name="connsiteX17" fmla="*/ 10502 w 516370"/>
                <a:gd name="connsiteY17" fmla="*/ 280264 h 280555"/>
                <a:gd name="connsiteX18" fmla="*/ 12588 w 516370"/>
                <a:gd name="connsiteY18" fmla="*/ 279389 h 28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6370" h="280555">
                  <a:moveTo>
                    <a:pt x="12588" y="279389"/>
                  </a:moveTo>
                  <a:lnTo>
                    <a:pt x="19210" y="275890"/>
                  </a:lnTo>
                  <a:lnTo>
                    <a:pt x="516371" y="13495"/>
                  </a:lnTo>
                  <a:cubicBezTo>
                    <a:pt x="516371" y="13495"/>
                    <a:pt x="516371" y="13495"/>
                    <a:pt x="516371" y="13495"/>
                  </a:cubicBezTo>
                  <a:lnTo>
                    <a:pt x="516371" y="13495"/>
                  </a:lnTo>
                  <a:cubicBezTo>
                    <a:pt x="512872" y="16081"/>
                    <a:pt x="507949" y="15332"/>
                    <a:pt x="505363" y="11845"/>
                  </a:cubicBezTo>
                  <a:cubicBezTo>
                    <a:pt x="505138" y="11533"/>
                    <a:pt x="504926" y="11208"/>
                    <a:pt x="504751" y="10871"/>
                  </a:cubicBezTo>
                  <a:lnTo>
                    <a:pt x="497754" y="0"/>
                  </a:lnTo>
                  <a:lnTo>
                    <a:pt x="4342" y="260021"/>
                  </a:lnTo>
                  <a:lnTo>
                    <a:pt x="4342" y="260646"/>
                  </a:lnTo>
                  <a:cubicBezTo>
                    <a:pt x="3792" y="260996"/>
                    <a:pt x="3280" y="261409"/>
                    <a:pt x="2843" y="261896"/>
                  </a:cubicBezTo>
                  <a:cubicBezTo>
                    <a:pt x="2393" y="262295"/>
                    <a:pt x="2018" y="262758"/>
                    <a:pt x="1718" y="263270"/>
                  </a:cubicBezTo>
                  <a:cubicBezTo>
                    <a:pt x="1343" y="263820"/>
                    <a:pt x="1006" y="264407"/>
                    <a:pt x="718" y="265020"/>
                  </a:cubicBezTo>
                  <a:cubicBezTo>
                    <a:pt x="431" y="265657"/>
                    <a:pt x="231" y="266331"/>
                    <a:pt x="94" y="267018"/>
                  </a:cubicBezTo>
                  <a:cubicBezTo>
                    <a:pt x="31" y="267643"/>
                    <a:pt x="31" y="268268"/>
                    <a:pt x="94" y="268893"/>
                  </a:cubicBezTo>
                  <a:cubicBezTo>
                    <a:pt x="-31" y="269643"/>
                    <a:pt x="-31" y="270392"/>
                    <a:pt x="94" y="271142"/>
                  </a:cubicBezTo>
                  <a:cubicBezTo>
                    <a:pt x="-31" y="272179"/>
                    <a:pt x="-31" y="273229"/>
                    <a:pt x="94" y="274266"/>
                  </a:cubicBezTo>
                  <a:cubicBezTo>
                    <a:pt x="1318" y="278802"/>
                    <a:pt x="5979" y="281475"/>
                    <a:pt x="10502" y="280264"/>
                  </a:cubicBezTo>
                  <a:cubicBezTo>
                    <a:pt x="11239" y="280063"/>
                    <a:pt x="11939" y="279776"/>
                    <a:pt x="12588" y="27938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C441A039-F2CB-44AD-90C5-05E0BAA29A7B}"/>
                </a:ext>
              </a:extLst>
            </p:cNvPr>
            <p:cNvSpPr/>
            <p:nvPr/>
          </p:nvSpPr>
          <p:spPr>
            <a:xfrm>
              <a:off x="11997096" y="6254888"/>
              <a:ext cx="22240" cy="194672"/>
            </a:xfrm>
            <a:custGeom>
              <a:avLst/>
              <a:gdLst>
                <a:gd name="connsiteX0" fmla="*/ 19366 w 22240"/>
                <a:gd name="connsiteY0" fmla="*/ 0 h 194672"/>
                <a:gd name="connsiteX1" fmla="*/ 0 w 22240"/>
                <a:gd name="connsiteY1" fmla="*/ 193173 h 194672"/>
                <a:gd name="connsiteX2" fmla="*/ 0 w 22240"/>
                <a:gd name="connsiteY2" fmla="*/ 194173 h 194672"/>
                <a:gd name="connsiteX3" fmla="*/ 1624 w 22240"/>
                <a:gd name="connsiteY3" fmla="*/ 192548 h 194672"/>
                <a:gd name="connsiteX4" fmla="*/ 1749 w 22240"/>
                <a:gd name="connsiteY4" fmla="*/ 192548 h 194672"/>
                <a:gd name="connsiteX5" fmla="*/ 3124 w 22240"/>
                <a:gd name="connsiteY5" fmla="*/ 194672 h 194672"/>
                <a:gd name="connsiteX6" fmla="*/ 3124 w 22240"/>
                <a:gd name="connsiteY6" fmla="*/ 193798 h 194672"/>
                <a:gd name="connsiteX7" fmla="*/ 3124 w 22240"/>
                <a:gd name="connsiteY7" fmla="*/ 191049 h 194672"/>
                <a:gd name="connsiteX8" fmla="*/ 22241 w 22240"/>
                <a:gd name="connsiteY8" fmla="*/ 500 h 194672"/>
                <a:gd name="connsiteX9" fmla="*/ 20741 w 22240"/>
                <a:gd name="connsiteY9" fmla="*/ 500 h 194672"/>
                <a:gd name="connsiteX10" fmla="*/ 19366 w 22240"/>
                <a:gd name="connsiteY10" fmla="*/ 0 h 19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240" h="194672">
                  <a:moveTo>
                    <a:pt x="19366" y="0"/>
                  </a:moveTo>
                  <a:lnTo>
                    <a:pt x="0" y="193173"/>
                  </a:lnTo>
                  <a:lnTo>
                    <a:pt x="0" y="194173"/>
                  </a:lnTo>
                  <a:cubicBezTo>
                    <a:pt x="0" y="193273"/>
                    <a:pt x="724" y="192548"/>
                    <a:pt x="1624" y="192548"/>
                  </a:cubicBezTo>
                  <a:cubicBezTo>
                    <a:pt x="1662" y="192548"/>
                    <a:pt x="1712" y="192548"/>
                    <a:pt x="1749" y="192548"/>
                  </a:cubicBezTo>
                  <a:cubicBezTo>
                    <a:pt x="2687" y="192798"/>
                    <a:pt x="3286" y="193710"/>
                    <a:pt x="3124" y="194672"/>
                  </a:cubicBezTo>
                  <a:lnTo>
                    <a:pt x="3124" y="193798"/>
                  </a:lnTo>
                  <a:lnTo>
                    <a:pt x="3124" y="191049"/>
                  </a:lnTo>
                  <a:lnTo>
                    <a:pt x="22241" y="500"/>
                  </a:lnTo>
                  <a:cubicBezTo>
                    <a:pt x="22241" y="500"/>
                    <a:pt x="21241" y="500"/>
                    <a:pt x="20741" y="500"/>
                  </a:cubicBezTo>
                  <a:cubicBezTo>
                    <a:pt x="20254" y="425"/>
                    <a:pt x="19791" y="262"/>
                    <a:pt x="19366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D66F2388-EFD1-413D-AC62-A4866ED1C127}"/>
                </a:ext>
              </a:extLst>
            </p:cNvPr>
            <p:cNvSpPr/>
            <p:nvPr/>
          </p:nvSpPr>
          <p:spPr>
            <a:xfrm>
              <a:off x="9870265" y="5727598"/>
              <a:ext cx="68845" cy="93088"/>
            </a:xfrm>
            <a:custGeom>
              <a:avLst/>
              <a:gdLst>
                <a:gd name="connsiteX0" fmla="*/ 0 w 68845"/>
                <a:gd name="connsiteY0" fmla="*/ 2499 h 93088"/>
                <a:gd name="connsiteX1" fmla="*/ 65971 w 68845"/>
                <a:gd name="connsiteY1" fmla="*/ 93088 h 93088"/>
                <a:gd name="connsiteX2" fmla="*/ 68845 w 68845"/>
                <a:gd name="connsiteY2" fmla="*/ 91339 h 93088"/>
                <a:gd name="connsiteX3" fmla="*/ 2374 w 68845"/>
                <a:gd name="connsiteY3" fmla="*/ 0 h 93088"/>
                <a:gd name="connsiteX4" fmla="*/ 0 w 68845"/>
                <a:gd name="connsiteY4" fmla="*/ 2499 h 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5" h="93088">
                  <a:moveTo>
                    <a:pt x="0" y="2499"/>
                  </a:moveTo>
                  <a:lnTo>
                    <a:pt x="65971" y="93088"/>
                  </a:lnTo>
                  <a:lnTo>
                    <a:pt x="68845" y="91339"/>
                  </a:lnTo>
                  <a:lnTo>
                    <a:pt x="2374" y="0"/>
                  </a:lnTo>
                  <a:cubicBezTo>
                    <a:pt x="1749" y="975"/>
                    <a:pt x="937" y="1825"/>
                    <a:pt x="0" y="24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5327C523-D526-4E67-8744-DA1853B48443}"/>
                </a:ext>
              </a:extLst>
            </p:cNvPr>
            <p:cNvSpPr/>
            <p:nvPr/>
          </p:nvSpPr>
          <p:spPr>
            <a:xfrm>
              <a:off x="9222170" y="5413598"/>
              <a:ext cx="411072" cy="236280"/>
            </a:xfrm>
            <a:custGeom>
              <a:avLst/>
              <a:gdLst>
                <a:gd name="connsiteX0" fmla="*/ 409698 w 411072"/>
                <a:gd name="connsiteY0" fmla="*/ 0 h 236280"/>
                <a:gd name="connsiteX1" fmla="*/ 2124 w 411072"/>
                <a:gd name="connsiteY1" fmla="*/ 233157 h 236280"/>
                <a:gd name="connsiteX2" fmla="*/ 0 w 411072"/>
                <a:gd name="connsiteY2" fmla="*/ 234406 h 236280"/>
                <a:gd name="connsiteX3" fmla="*/ 0 w 411072"/>
                <a:gd name="connsiteY3" fmla="*/ 234406 h 236280"/>
                <a:gd name="connsiteX4" fmla="*/ 1937 w 411072"/>
                <a:gd name="connsiteY4" fmla="*/ 234344 h 236280"/>
                <a:gd name="connsiteX5" fmla="*/ 1999 w 411072"/>
                <a:gd name="connsiteY5" fmla="*/ 234406 h 236280"/>
                <a:gd name="connsiteX6" fmla="*/ 3374 w 411072"/>
                <a:gd name="connsiteY6" fmla="*/ 236280 h 236280"/>
                <a:gd name="connsiteX7" fmla="*/ 411072 w 411072"/>
                <a:gd name="connsiteY7" fmla="*/ 4123 h 236280"/>
                <a:gd name="connsiteX8" fmla="*/ 409698 w 411072"/>
                <a:gd name="connsiteY8" fmla="*/ 0 h 23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1072" h="236280">
                  <a:moveTo>
                    <a:pt x="409698" y="0"/>
                  </a:moveTo>
                  <a:lnTo>
                    <a:pt x="2124" y="233157"/>
                  </a:lnTo>
                  <a:lnTo>
                    <a:pt x="0" y="234406"/>
                  </a:lnTo>
                  <a:lnTo>
                    <a:pt x="0" y="234406"/>
                  </a:lnTo>
                  <a:cubicBezTo>
                    <a:pt x="525" y="233856"/>
                    <a:pt x="1387" y="233832"/>
                    <a:pt x="1937" y="234344"/>
                  </a:cubicBezTo>
                  <a:cubicBezTo>
                    <a:pt x="1962" y="234369"/>
                    <a:pt x="1987" y="234381"/>
                    <a:pt x="1999" y="234406"/>
                  </a:cubicBezTo>
                  <a:lnTo>
                    <a:pt x="3374" y="236280"/>
                  </a:lnTo>
                  <a:lnTo>
                    <a:pt x="411072" y="4123"/>
                  </a:lnTo>
                  <a:cubicBezTo>
                    <a:pt x="410235" y="2899"/>
                    <a:pt x="409761" y="1474"/>
                    <a:pt x="409698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7" name="Freeform: Shape 1456">
              <a:extLst>
                <a:ext uri="{FF2B5EF4-FFF2-40B4-BE49-F238E27FC236}">
                  <a16:creationId xmlns:a16="http://schemas.microsoft.com/office/drawing/2014/main" id="{7AF968CA-1FA5-46F9-9DD8-1B2D7C17068C}"/>
                </a:ext>
              </a:extLst>
            </p:cNvPr>
            <p:cNvSpPr/>
            <p:nvPr/>
          </p:nvSpPr>
          <p:spPr>
            <a:xfrm>
              <a:off x="9221296" y="5649379"/>
              <a:ext cx="12494" cy="749"/>
            </a:xfrm>
            <a:custGeom>
              <a:avLst/>
              <a:gdLst>
                <a:gd name="connsiteX0" fmla="*/ 0 w 12494"/>
                <a:gd name="connsiteY0" fmla="*/ 750 h 749"/>
                <a:gd name="connsiteX1" fmla="*/ 0 w 12494"/>
                <a:gd name="connsiteY1" fmla="*/ 750 h 749"/>
                <a:gd name="connsiteX2" fmla="*/ 0 w 12494"/>
                <a:gd name="connsiteY2" fmla="*/ 750 h 749"/>
                <a:gd name="connsiteX3" fmla="*/ 0 w 12494"/>
                <a:gd name="connsiteY3" fmla="*/ 0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749">
                  <a:moveTo>
                    <a:pt x="0" y="750"/>
                  </a:moveTo>
                  <a:cubicBezTo>
                    <a:pt x="0" y="750"/>
                    <a:pt x="0" y="750"/>
                    <a:pt x="0" y="750"/>
                  </a:cubicBezTo>
                  <a:lnTo>
                    <a:pt x="0" y="750"/>
                  </a:lnTo>
                  <a:cubicBezTo>
                    <a:pt x="0" y="750"/>
                    <a:pt x="0" y="75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8" name="Freeform: Shape 1457">
              <a:extLst>
                <a:ext uri="{FF2B5EF4-FFF2-40B4-BE49-F238E27FC236}">
                  <a16:creationId xmlns:a16="http://schemas.microsoft.com/office/drawing/2014/main" id="{DCB759D8-ED19-4E29-A055-12EF30DFA774}"/>
                </a:ext>
              </a:extLst>
            </p:cNvPr>
            <p:cNvSpPr/>
            <p:nvPr/>
          </p:nvSpPr>
          <p:spPr>
            <a:xfrm>
              <a:off x="9652438" y="6548339"/>
              <a:ext cx="13416" cy="323552"/>
            </a:xfrm>
            <a:custGeom>
              <a:avLst/>
              <a:gdLst>
                <a:gd name="connsiteX0" fmla="*/ 2546 w 13416"/>
                <a:gd name="connsiteY0" fmla="*/ 1806 h 323552"/>
                <a:gd name="connsiteX1" fmla="*/ 1047 w 13416"/>
                <a:gd name="connsiteY1" fmla="*/ 56 h 323552"/>
                <a:gd name="connsiteX2" fmla="*/ 922 w 13416"/>
                <a:gd name="connsiteY2" fmla="*/ 56 h 323552"/>
                <a:gd name="connsiteX3" fmla="*/ 47 w 13416"/>
                <a:gd name="connsiteY3" fmla="*/ 56 h 323552"/>
                <a:gd name="connsiteX4" fmla="*/ 47 w 13416"/>
                <a:gd name="connsiteY4" fmla="*/ 681 h 323552"/>
                <a:gd name="connsiteX5" fmla="*/ 47 w 13416"/>
                <a:gd name="connsiteY5" fmla="*/ 1306 h 323552"/>
                <a:gd name="connsiteX6" fmla="*/ 47 w 13416"/>
                <a:gd name="connsiteY6" fmla="*/ 4554 h 323552"/>
                <a:gd name="connsiteX7" fmla="*/ 10293 w 13416"/>
                <a:gd name="connsiteY7" fmla="*/ 323552 h 323552"/>
                <a:gd name="connsiteX8" fmla="*/ 13416 w 13416"/>
                <a:gd name="connsiteY8" fmla="*/ 323552 h 323552"/>
                <a:gd name="connsiteX9" fmla="*/ 3171 w 13416"/>
                <a:gd name="connsiteY9" fmla="*/ 2680 h 32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416" h="323552">
                  <a:moveTo>
                    <a:pt x="2546" y="1806"/>
                  </a:moveTo>
                  <a:cubicBezTo>
                    <a:pt x="2621" y="906"/>
                    <a:pt x="1946" y="131"/>
                    <a:pt x="1047" y="56"/>
                  </a:cubicBezTo>
                  <a:cubicBezTo>
                    <a:pt x="1009" y="56"/>
                    <a:pt x="959" y="56"/>
                    <a:pt x="922" y="56"/>
                  </a:cubicBezTo>
                  <a:cubicBezTo>
                    <a:pt x="634" y="-19"/>
                    <a:pt x="334" y="-19"/>
                    <a:pt x="47" y="56"/>
                  </a:cubicBezTo>
                  <a:lnTo>
                    <a:pt x="47" y="681"/>
                  </a:lnTo>
                  <a:cubicBezTo>
                    <a:pt x="-16" y="881"/>
                    <a:pt x="-16" y="1106"/>
                    <a:pt x="47" y="1306"/>
                  </a:cubicBezTo>
                  <a:lnTo>
                    <a:pt x="47" y="4554"/>
                  </a:lnTo>
                  <a:lnTo>
                    <a:pt x="10293" y="323552"/>
                  </a:lnTo>
                  <a:lnTo>
                    <a:pt x="13416" y="323552"/>
                  </a:lnTo>
                  <a:lnTo>
                    <a:pt x="3171" y="268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9" name="Freeform: Shape 1458">
              <a:extLst>
                <a:ext uri="{FF2B5EF4-FFF2-40B4-BE49-F238E27FC236}">
                  <a16:creationId xmlns:a16="http://schemas.microsoft.com/office/drawing/2014/main" id="{EF7751D0-B8D8-4806-950D-114B1E61B59F}"/>
                </a:ext>
              </a:extLst>
            </p:cNvPr>
            <p:cNvSpPr/>
            <p:nvPr/>
          </p:nvSpPr>
          <p:spPr>
            <a:xfrm>
              <a:off x="9222046" y="5648074"/>
              <a:ext cx="113700" cy="160116"/>
            </a:xfrm>
            <a:custGeom>
              <a:avLst/>
              <a:gdLst>
                <a:gd name="connsiteX0" fmla="*/ 3373 w 113700"/>
                <a:gd name="connsiteY0" fmla="*/ 2304 h 160116"/>
                <a:gd name="connsiteX1" fmla="*/ 1999 w 113700"/>
                <a:gd name="connsiteY1" fmla="*/ 430 h 160116"/>
                <a:gd name="connsiteX2" fmla="*/ 62 w 113700"/>
                <a:gd name="connsiteY2" fmla="*/ 368 h 160116"/>
                <a:gd name="connsiteX3" fmla="*/ 0 w 113700"/>
                <a:gd name="connsiteY3" fmla="*/ 430 h 160116"/>
                <a:gd name="connsiteX4" fmla="*/ 0 w 113700"/>
                <a:gd name="connsiteY4" fmla="*/ 430 h 160116"/>
                <a:gd name="connsiteX5" fmla="*/ 0 w 113700"/>
                <a:gd name="connsiteY5" fmla="*/ 430 h 160116"/>
                <a:gd name="connsiteX6" fmla="*/ 0 w 113700"/>
                <a:gd name="connsiteY6" fmla="*/ 1055 h 160116"/>
                <a:gd name="connsiteX7" fmla="*/ 0 w 113700"/>
                <a:gd name="connsiteY7" fmla="*/ 1055 h 160116"/>
                <a:gd name="connsiteX8" fmla="*/ 0 w 113700"/>
                <a:gd name="connsiteY8" fmla="*/ 1804 h 160116"/>
                <a:gd name="connsiteX9" fmla="*/ 0 w 113700"/>
                <a:gd name="connsiteY9" fmla="*/ 1804 h 160116"/>
                <a:gd name="connsiteX10" fmla="*/ 110702 w 113700"/>
                <a:gd name="connsiteY10" fmla="*/ 160116 h 160116"/>
                <a:gd name="connsiteX11" fmla="*/ 113701 w 113700"/>
                <a:gd name="connsiteY11" fmla="*/ 158367 h 16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700" h="160116">
                  <a:moveTo>
                    <a:pt x="3373" y="2304"/>
                  </a:moveTo>
                  <a:lnTo>
                    <a:pt x="1999" y="430"/>
                  </a:lnTo>
                  <a:cubicBezTo>
                    <a:pt x="1474" y="-120"/>
                    <a:pt x="612" y="-144"/>
                    <a:pt x="62" y="368"/>
                  </a:cubicBezTo>
                  <a:cubicBezTo>
                    <a:pt x="37" y="393"/>
                    <a:pt x="12" y="405"/>
                    <a:pt x="0" y="430"/>
                  </a:cubicBezTo>
                  <a:lnTo>
                    <a:pt x="0" y="430"/>
                  </a:lnTo>
                  <a:cubicBezTo>
                    <a:pt x="0" y="430"/>
                    <a:pt x="0" y="430"/>
                    <a:pt x="0" y="430"/>
                  </a:cubicBezTo>
                  <a:lnTo>
                    <a:pt x="0" y="1055"/>
                  </a:lnTo>
                  <a:lnTo>
                    <a:pt x="0" y="1055"/>
                  </a:lnTo>
                  <a:cubicBezTo>
                    <a:pt x="0" y="1055"/>
                    <a:pt x="0" y="1055"/>
                    <a:pt x="0" y="1804"/>
                  </a:cubicBezTo>
                  <a:lnTo>
                    <a:pt x="0" y="1804"/>
                  </a:lnTo>
                  <a:lnTo>
                    <a:pt x="110702" y="160116"/>
                  </a:lnTo>
                  <a:lnTo>
                    <a:pt x="113701" y="15836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0" name="Freeform: Shape 1459">
              <a:extLst>
                <a:ext uri="{FF2B5EF4-FFF2-40B4-BE49-F238E27FC236}">
                  <a16:creationId xmlns:a16="http://schemas.microsoft.com/office/drawing/2014/main" id="{D1568F36-4231-484B-B1A6-5C5C15CD58D2}"/>
                </a:ext>
              </a:extLst>
            </p:cNvPr>
            <p:cNvSpPr/>
            <p:nvPr/>
          </p:nvSpPr>
          <p:spPr>
            <a:xfrm>
              <a:off x="11736459" y="6602749"/>
              <a:ext cx="25276" cy="270767"/>
            </a:xfrm>
            <a:custGeom>
              <a:avLst/>
              <a:gdLst>
                <a:gd name="connsiteX0" fmla="*/ 25239 w 25276"/>
                <a:gd name="connsiteY0" fmla="*/ 750 h 270767"/>
                <a:gd name="connsiteX1" fmla="*/ 25239 w 25276"/>
                <a:gd name="connsiteY1" fmla="*/ 750 h 270767"/>
                <a:gd name="connsiteX2" fmla="*/ 25239 w 25276"/>
                <a:gd name="connsiteY2" fmla="*/ 0 h 270767"/>
                <a:gd name="connsiteX3" fmla="*/ 25239 w 25276"/>
                <a:gd name="connsiteY3" fmla="*/ 0 h 270767"/>
                <a:gd name="connsiteX4" fmla="*/ 25239 w 25276"/>
                <a:gd name="connsiteY4" fmla="*/ 0 h 270767"/>
                <a:gd name="connsiteX5" fmla="*/ 24614 w 25276"/>
                <a:gd name="connsiteY5" fmla="*/ 0 h 270767"/>
                <a:gd name="connsiteX6" fmla="*/ 23365 w 25276"/>
                <a:gd name="connsiteY6" fmla="*/ 1624 h 270767"/>
                <a:gd name="connsiteX7" fmla="*/ 23365 w 25276"/>
                <a:gd name="connsiteY7" fmla="*/ 5248 h 270767"/>
                <a:gd name="connsiteX8" fmla="*/ 0 w 25276"/>
                <a:gd name="connsiteY8" fmla="*/ 270767 h 270767"/>
                <a:gd name="connsiteX9" fmla="*/ 1499 w 25276"/>
                <a:gd name="connsiteY9" fmla="*/ 270767 h 270767"/>
                <a:gd name="connsiteX10" fmla="*/ 25114 w 25276"/>
                <a:gd name="connsiteY10" fmla="*/ 1999 h 2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76" h="270767">
                  <a:moveTo>
                    <a:pt x="25239" y="750"/>
                  </a:moveTo>
                  <a:cubicBezTo>
                    <a:pt x="25239" y="750"/>
                    <a:pt x="25239" y="750"/>
                    <a:pt x="25239" y="750"/>
                  </a:cubicBezTo>
                  <a:cubicBezTo>
                    <a:pt x="25289" y="500"/>
                    <a:pt x="25289" y="250"/>
                    <a:pt x="25239" y="0"/>
                  </a:cubicBezTo>
                  <a:cubicBezTo>
                    <a:pt x="25239" y="0"/>
                    <a:pt x="25239" y="0"/>
                    <a:pt x="25239" y="0"/>
                  </a:cubicBezTo>
                  <a:lnTo>
                    <a:pt x="25239" y="0"/>
                  </a:lnTo>
                  <a:lnTo>
                    <a:pt x="24614" y="0"/>
                  </a:lnTo>
                  <a:cubicBezTo>
                    <a:pt x="23890" y="212"/>
                    <a:pt x="23390" y="875"/>
                    <a:pt x="23365" y="1624"/>
                  </a:cubicBezTo>
                  <a:lnTo>
                    <a:pt x="23365" y="5248"/>
                  </a:lnTo>
                  <a:lnTo>
                    <a:pt x="0" y="270767"/>
                  </a:lnTo>
                  <a:lnTo>
                    <a:pt x="1499" y="270767"/>
                  </a:lnTo>
                  <a:lnTo>
                    <a:pt x="25114" y="19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1" name="Freeform: Shape 1460">
              <a:extLst>
                <a:ext uri="{FF2B5EF4-FFF2-40B4-BE49-F238E27FC236}">
                  <a16:creationId xmlns:a16="http://schemas.microsoft.com/office/drawing/2014/main" id="{AB37AB7D-CDE0-414B-A10F-0CE72912F007}"/>
                </a:ext>
              </a:extLst>
            </p:cNvPr>
            <p:cNvSpPr/>
            <p:nvPr/>
          </p:nvSpPr>
          <p:spPr>
            <a:xfrm>
              <a:off x="11954989" y="6447805"/>
              <a:ext cx="45381" cy="424461"/>
            </a:xfrm>
            <a:custGeom>
              <a:avLst/>
              <a:gdLst>
                <a:gd name="connsiteX0" fmla="*/ 45355 w 45381"/>
                <a:gd name="connsiteY0" fmla="*/ 2130 h 424461"/>
                <a:gd name="connsiteX1" fmla="*/ 43981 w 45381"/>
                <a:gd name="connsiteY1" fmla="*/ 6 h 424461"/>
                <a:gd name="connsiteX2" fmla="*/ 42232 w 45381"/>
                <a:gd name="connsiteY2" fmla="*/ 1505 h 424461"/>
                <a:gd name="connsiteX3" fmla="*/ 42232 w 45381"/>
                <a:gd name="connsiteY3" fmla="*/ 1630 h 424461"/>
                <a:gd name="connsiteX4" fmla="*/ 42232 w 45381"/>
                <a:gd name="connsiteY4" fmla="*/ 5378 h 424461"/>
                <a:gd name="connsiteX5" fmla="*/ 0 w 45381"/>
                <a:gd name="connsiteY5" fmla="*/ 424461 h 424461"/>
                <a:gd name="connsiteX6" fmla="*/ 3249 w 45381"/>
                <a:gd name="connsiteY6" fmla="*/ 424461 h 424461"/>
                <a:gd name="connsiteX7" fmla="*/ 45355 w 45381"/>
                <a:gd name="connsiteY7" fmla="*/ 6128 h 424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81" h="424461">
                  <a:moveTo>
                    <a:pt x="45355" y="2130"/>
                  </a:moveTo>
                  <a:cubicBezTo>
                    <a:pt x="45518" y="1168"/>
                    <a:pt x="44918" y="255"/>
                    <a:pt x="43981" y="6"/>
                  </a:cubicBezTo>
                  <a:cubicBezTo>
                    <a:pt x="43081" y="-69"/>
                    <a:pt x="42307" y="606"/>
                    <a:pt x="42232" y="1505"/>
                  </a:cubicBezTo>
                  <a:cubicBezTo>
                    <a:pt x="42232" y="1542"/>
                    <a:pt x="42232" y="1592"/>
                    <a:pt x="42232" y="1630"/>
                  </a:cubicBezTo>
                  <a:lnTo>
                    <a:pt x="42232" y="5378"/>
                  </a:lnTo>
                  <a:lnTo>
                    <a:pt x="0" y="424461"/>
                  </a:lnTo>
                  <a:lnTo>
                    <a:pt x="3249" y="424461"/>
                  </a:lnTo>
                  <a:lnTo>
                    <a:pt x="45355" y="612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2" name="Freeform: Shape 1461">
              <a:extLst>
                <a:ext uri="{FF2B5EF4-FFF2-40B4-BE49-F238E27FC236}">
                  <a16:creationId xmlns:a16="http://schemas.microsoft.com/office/drawing/2014/main" id="{B76FADD2-4B52-48AB-9060-D66C673BCE57}"/>
                </a:ext>
              </a:extLst>
            </p:cNvPr>
            <p:cNvSpPr/>
            <p:nvPr/>
          </p:nvSpPr>
          <p:spPr>
            <a:xfrm>
              <a:off x="11357748" y="6861771"/>
              <a:ext cx="3748" cy="11245"/>
            </a:xfrm>
            <a:custGeom>
              <a:avLst/>
              <a:gdLst>
                <a:gd name="connsiteX0" fmla="*/ 2874 w 3748"/>
                <a:gd name="connsiteY0" fmla="*/ 0 h 11245"/>
                <a:gd name="connsiteX1" fmla="*/ 2874 w 3748"/>
                <a:gd name="connsiteY1" fmla="*/ 0 h 11245"/>
                <a:gd name="connsiteX2" fmla="*/ 2874 w 3748"/>
                <a:gd name="connsiteY2" fmla="*/ 1249 h 11245"/>
                <a:gd name="connsiteX3" fmla="*/ 962 w 3748"/>
                <a:gd name="connsiteY3" fmla="*/ 1587 h 11245"/>
                <a:gd name="connsiteX4" fmla="*/ 625 w 3748"/>
                <a:gd name="connsiteY4" fmla="*/ 1249 h 11245"/>
                <a:gd name="connsiteX5" fmla="*/ 625 w 3748"/>
                <a:gd name="connsiteY5" fmla="*/ 1249 h 11245"/>
                <a:gd name="connsiteX6" fmla="*/ 0 w 3748"/>
                <a:gd name="connsiteY6" fmla="*/ 11245 h 11245"/>
                <a:gd name="connsiteX7" fmla="*/ 3124 w 3748"/>
                <a:gd name="connsiteY7" fmla="*/ 11245 h 11245"/>
                <a:gd name="connsiteX8" fmla="*/ 3748 w 3748"/>
                <a:gd name="connsiteY8" fmla="*/ 1749 h 1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48" h="11245">
                  <a:moveTo>
                    <a:pt x="2874" y="0"/>
                  </a:moveTo>
                  <a:lnTo>
                    <a:pt x="2874" y="0"/>
                  </a:lnTo>
                  <a:cubicBezTo>
                    <a:pt x="2986" y="413"/>
                    <a:pt x="2986" y="837"/>
                    <a:pt x="2874" y="1249"/>
                  </a:cubicBezTo>
                  <a:cubicBezTo>
                    <a:pt x="2437" y="1874"/>
                    <a:pt x="1574" y="2024"/>
                    <a:pt x="962" y="1587"/>
                  </a:cubicBezTo>
                  <a:cubicBezTo>
                    <a:pt x="824" y="1487"/>
                    <a:pt x="712" y="1374"/>
                    <a:pt x="625" y="1249"/>
                  </a:cubicBezTo>
                  <a:lnTo>
                    <a:pt x="625" y="1249"/>
                  </a:lnTo>
                  <a:lnTo>
                    <a:pt x="0" y="11245"/>
                  </a:lnTo>
                  <a:lnTo>
                    <a:pt x="3124" y="11245"/>
                  </a:lnTo>
                  <a:lnTo>
                    <a:pt x="3748" y="174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3" name="Freeform: Shape 1462">
              <a:extLst>
                <a:ext uri="{FF2B5EF4-FFF2-40B4-BE49-F238E27FC236}">
                  <a16:creationId xmlns:a16="http://schemas.microsoft.com/office/drawing/2014/main" id="{51D5E0BC-E0B6-48A7-8E21-BE609DAB06D9}"/>
                </a:ext>
              </a:extLst>
            </p:cNvPr>
            <p:cNvSpPr/>
            <p:nvPr/>
          </p:nvSpPr>
          <p:spPr>
            <a:xfrm>
              <a:off x="10942302" y="5234544"/>
              <a:ext cx="403575" cy="243278"/>
            </a:xfrm>
            <a:custGeom>
              <a:avLst/>
              <a:gdLst>
                <a:gd name="connsiteX0" fmla="*/ 0 w 403575"/>
                <a:gd name="connsiteY0" fmla="*/ 239530 h 243278"/>
                <a:gd name="connsiteX1" fmla="*/ 0 w 403575"/>
                <a:gd name="connsiteY1" fmla="*/ 242028 h 243278"/>
                <a:gd name="connsiteX2" fmla="*/ 999 w 403575"/>
                <a:gd name="connsiteY2" fmla="*/ 243278 h 243278"/>
                <a:gd name="connsiteX3" fmla="*/ 403575 w 403575"/>
                <a:gd name="connsiteY3" fmla="*/ 3499 h 243278"/>
                <a:gd name="connsiteX4" fmla="*/ 402201 w 403575"/>
                <a:gd name="connsiteY4" fmla="*/ 0 h 24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75" h="243278">
                  <a:moveTo>
                    <a:pt x="0" y="239530"/>
                  </a:moveTo>
                  <a:lnTo>
                    <a:pt x="0" y="242028"/>
                  </a:lnTo>
                  <a:lnTo>
                    <a:pt x="999" y="243278"/>
                  </a:lnTo>
                  <a:lnTo>
                    <a:pt x="403575" y="3499"/>
                  </a:lnTo>
                  <a:cubicBezTo>
                    <a:pt x="402938" y="2411"/>
                    <a:pt x="402476" y="1224"/>
                    <a:pt x="402201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4" name="Freeform: Shape 1463">
              <a:extLst>
                <a:ext uri="{FF2B5EF4-FFF2-40B4-BE49-F238E27FC236}">
                  <a16:creationId xmlns:a16="http://schemas.microsoft.com/office/drawing/2014/main" id="{034F9542-1C4B-4044-90D5-81A3ACB62217}"/>
                </a:ext>
              </a:extLst>
            </p:cNvPr>
            <p:cNvSpPr/>
            <p:nvPr/>
          </p:nvSpPr>
          <p:spPr>
            <a:xfrm>
              <a:off x="11850410" y="5802443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  <a:gd name="connsiteX3" fmla="*/ 0 w 12494"/>
                <a:gd name="connsiteY3" fmla="*/ 0 h 12495"/>
                <a:gd name="connsiteX4" fmla="*/ 0 w 12494"/>
                <a:gd name="connsiteY4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5" name="Freeform: Shape 1464">
              <a:extLst>
                <a:ext uri="{FF2B5EF4-FFF2-40B4-BE49-F238E27FC236}">
                  <a16:creationId xmlns:a16="http://schemas.microsoft.com/office/drawing/2014/main" id="{FFA3B49A-3CB2-4B72-A6E5-B29FFF01744D}"/>
                </a:ext>
              </a:extLst>
            </p:cNvPr>
            <p:cNvSpPr/>
            <p:nvPr/>
          </p:nvSpPr>
          <p:spPr>
            <a:xfrm>
              <a:off x="11363245" y="5206931"/>
              <a:ext cx="484415" cy="593638"/>
            </a:xfrm>
            <a:custGeom>
              <a:avLst/>
              <a:gdLst>
                <a:gd name="connsiteX0" fmla="*/ 250 w 484415"/>
                <a:gd name="connsiteY0" fmla="*/ 0 h 593638"/>
                <a:gd name="connsiteX1" fmla="*/ 0 w 484415"/>
                <a:gd name="connsiteY1" fmla="*/ 5123 h 593638"/>
                <a:gd name="connsiteX2" fmla="*/ 483041 w 484415"/>
                <a:gd name="connsiteY2" fmla="*/ 593638 h 593638"/>
                <a:gd name="connsiteX3" fmla="*/ 484166 w 484415"/>
                <a:gd name="connsiteY3" fmla="*/ 592888 h 593638"/>
                <a:gd name="connsiteX4" fmla="*/ 484416 w 484415"/>
                <a:gd name="connsiteY4" fmla="*/ 589890 h 593638"/>
                <a:gd name="connsiteX5" fmla="*/ 250 w 484415"/>
                <a:gd name="connsiteY5" fmla="*/ 0 h 593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4415" h="593638">
                  <a:moveTo>
                    <a:pt x="250" y="0"/>
                  </a:moveTo>
                  <a:lnTo>
                    <a:pt x="0" y="5123"/>
                  </a:lnTo>
                  <a:lnTo>
                    <a:pt x="483041" y="593638"/>
                  </a:lnTo>
                  <a:lnTo>
                    <a:pt x="484166" y="592888"/>
                  </a:lnTo>
                  <a:lnTo>
                    <a:pt x="484416" y="58989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6" name="Freeform: Shape 1465">
              <a:extLst>
                <a:ext uri="{FF2B5EF4-FFF2-40B4-BE49-F238E27FC236}">
                  <a16:creationId xmlns:a16="http://schemas.microsoft.com/office/drawing/2014/main" id="{708A2507-3ACD-4B32-82B4-0299DA8D491E}"/>
                </a:ext>
              </a:extLst>
            </p:cNvPr>
            <p:cNvSpPr/>
            <p:nvPr/>
          </p:nvSpPr>
          <p:spPr>
            <a:xfrm>
              <a:off x="11411974" y="5799444"/>
              <a:ext cx="438435" cy="274890"/>
            </a:xfrm>
            <a:custGeom>
              <a:avLst/>
              <a:gdLst>
                <a:gd name="connsiteX0" fmla="*/ 438436 w 438435"/>
                <a:gd name="connsiteY0" fmla="*/ 3124 h 274890"/>
                <a:gd name="connsiteX1" fmla="*/ 437436 w 438435"/>
                <a:gd name="connsiteY1" fmla="*/ 3124 h 274890"/>
                <a:gd name="connsiteX2" fmla="*/ 436049 w 438435"/>
                <a:gd name="connsiteY2" fmla="*/ 1075 h 274890"/>
                <a:gd name="connsiteX3" fmla="*/ 436062 w 438435"/>
                <a:gd name="connsiteY3" fmla="*/ 1000 h 274890"/>
                <a:gd name="connsiteX4" fmla="*/ 436062 w 438435"/>
                <a:gd name="connsiteY4" fmla="*/ 0 h 274890"/>
                <a:gd name="connsiteX5" fmla="*/ 434937 w 438435"/>
                <a:gd name="connsiteY5" fmla="*/ 750 h 274890"/>
                <a:gd name="connsiteX6" fmla="*/ 0 w 438435"/>
                <a:gd name="connsiteY6" fmla="*/ 271142 h 274890"/>
                <a:gd name="connsiteX7" fmla="*/ 875 w 438435"/>
                <a:gd name="connsiteY7" fmla="*/ 272141 h 274890"/>
                <a:gd name="connsiteX8" fmla="*/ 875 w 438435"/>
                <a:gd name="connsiteY8" fmla="*/ 274890 h 274890"/>
                <a:gd name="connsiteX9" fmla="*/ 125 w 438435"/>
                <a:gd name="connsiteY9" fmla="*/ 274890 h 274890"/>
                <a:gd name="connsiteX10" fmla="*/ 125 w 438435"/>
                <a:gd name="connsiteY10" fmla="*/ 274890 h 274890"/>
                <a:gd name="connsiteX11" fmla="*/ 875 w 438435"/>
                <a:gd name="connsiteY11" fmla="*/ 274890 h 274890"/>
                <a:gd name="connsiteX12" fmla="*/ 438185 w 438435"/>
                <a:gd name="connsiteY12" fmla="*/ 3124 h 27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8435" h="274890">
                  <a:moveTo>
                    <a:pt x="438436" y="3124"/>
                  </a:moveTo>
                  <a:cubicBezTo>
                    <a:pt x="438123" y="3299"/>
                    <a:pt x="437748" y="3299"/>
                    <a:pt x="437436" y="3124"/>
                  </a:cubicBezTo>
                  <a:cubicBezTo>
                    <a:pt x="436486" y="2949"/>
                    <a:pt x="435862" y="2024"/>
                    <a:pt x="436049" y="1075"/>
                  </a:cubicBezTo>
                  <a:cubicBezTo>
                    <a:pt x="436049" y="1050"/>
                    <a:pt x="436062" y="1025"/>
                    <a:pt x="436062" y="1000"/>
                  </a:cubicBezTo>
                  <a:lnTo>
                    <a:pt x="436062" y="0"/>
                  </a:lnTo>
                  <a:lnTo>
                    <a:pt x="434937" y="750"/>
                  </a:lnTo>
                  <a:lnTo>
                    <a:pt x="0" y="271142"/>
                  </a:lnTo>
                  <a:lnTo>
                    <a:pt x="875" y="272141"/>
                  </a:lnTo>
                  <a:cubicBezTo>
                    <a:pt x="1499" y="272954"/>
                    <a:pt x="1499" y="274078"/>
                    <a:pt x="875" y="274890"/>
                  </a:cubicBezTo>
                  <a:cubicBezTo>
                    <a:pt x="875" y="274890"/>
                    <a:pt x="875" y="274890"/>
                    <a:pt x="125" y="274890"/>
                  </a:cubicBezTo>
                  <a:lnTo>
                    <a:pt x="125" y="274890"/>
                  </a:lnTo>
                  <a:lnTo>
                    <a:pt x="875" y="274890"/>
                  </a:lnTo>
                  <a:lnTo>
                    <a:pt x="438185" y="312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7" name="Freeform: Shape 1466">
              <a:extLst>
                <a:ext uri="{FF2B5EF4-FFF2-40B4-BE49-F238E27FC236}">
                  <a16:creationId xmlns:a16="http://schemas.microsoft.com/office/drawing/2014/main" id="{1FF9A9FC-63BF-4213-8B4F-F0B1A81BEE9E}"/>
                </a:ext>
              </a:extLst>
            </p:cNvPr>
            <p:cNvSpPr/>
            <p:nvPr/>
          </p:nvSpPr>
          <p:spPr>
            <a:xfrm>
              <a:off x="11850410" y="5801943"/>
              <a:ext cx="46" cy="624"/>
            </a:xfrm>
            <a:custGeom>
              <a:avLst/>
              <a:gdLst>
                <a:gd name="connsiteX0" fmla="*/ 0 w 46"/>
                <a:gd name="connsiteY0" fmla="*/ 0 h 624"/>
                <a:gd name="connsiteX1" fmla="*/ 0 w 46"/>
                <a:gd name="connsiteY1" fmla="*/ 0 h 624"/>
                <a:gd name="connsiteX2" fmla="*/ 0 w 46"/>
                <a:gd name="connsiteY2" fmla="*/ 625 h 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" h="62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3" y="200"/>
                    <a:pt x="63" y="425"/>
                    <a:pt x="0" y="6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73CA84D9-BC8D-4CEC-9FB8-9321CDCED432}"/>
                </a:ext>
              </a:extLst>
            </p:cNvPr>
            <p:cNvSpPr/>
            <p:nvPr/>
          </p:nvSpPr>
          <p:spPr>
            <a:xfrm>
              <a:off x="11402853" y="4322033"/>
              <a:ext cx="3891" cy="21616"/>
            </a:xfrm>
            <a:custGeom>
              <a:avLst/>
              <a:gdLst>
                <a:gd name="connsiteX0" fmla="*/ 1499 w 3891"/>
                <a:gd name="connsiteY0" fmla="*/ 1000 h 21616"/>
                <a:gd name="connsiteX1" fmla="*/ 875 w 3891"/>
                <a:gd name="connsiteY1" fmla="*/ 1000 h 21616"/>
                <a:gd name="connsiteX2" fmla="*/ 875 w 3891"/>
                <a:gd name="connsiteY2" fmla="*/ 1000 h 21616"/>
                <a:gd name="connsiteX3" fmla="*/ 875 w 3891"/>
                <a:gd name="connsiteY3" fmla="*/ 1624 h 21616"/>
                <a:gd name="connsiteX4" fmla="*/ 875 w 3891"/>
                <a:gd name="connsiteY4" fmla="*/ 1624 h 21616"/>
                <a:gd name="connsiteX5" fmla="*/ 875 w 3891"/>
                <a:gd name="connsiteY5" fmla="*/ 1624 h 21616"/>
                <a:gd name="connsiteX6" fmla="*/ 875 w 3891"/>
                <a:gd name="connsiteY6" fmla="*/ 2374 h 21616"/>
                <a:gd name="connsiteX7" fmla="*/ 0 w 3891"/>
                <a:gd name="connsiteY7" fmla="*/ 18118 h 21616"/>
                <a:gd name="connsiteX8" fmla="*/ 2999 w 3891"/>
                <a:gd name="connsiteY8" fmla="*/ 21617 h 21616"/>
                <a:gd name="connsiteX9" fmla="*/ 3873 w 3891"/>
                <a:gd name="connsiteY9" fmla="*/ 5873 h 21616"/>
                <a:gd name="connsiteX10" fmla="*/ 3873 w 3891"/>
                <a:gd name="connsiteY10" fmla="*/ 1749 h 21616"/>
                <a:gd name="connsiteX11" fmla="*/ 2874 w 3891"/>
                <a:gd name="connsiteY11" fmla="*/ 0 h 21616"/>
                <a:gd name="connsiteX12" fmla="*/ 2874 w 3891"/>
                <a:gd name="connsiteY12" fmla="*/ 0 h 2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91" h="21616">
                  <a:moveTo>
                    <a:pt x="1499" y="1000"/>
                  </a:moveTo>
                  <a:lnTo>
                    <a:pt x="875" y="1000"/>
                  </a:lnTo>
                  <a:lnTo>
                    <a:pt x="875" y="1000"/>
                  </a:lnTo>
                  <a:cubicBezTo>
                    <a:pt x="825" y="1200"/>
                    <a:pt x="825" y="1425"/>
                    <a:pt x="875" y="1624"/>
                  </a:cubicBezTo>
                  <a:cubicBezTo>
                    <a:pt x="875" y="1624"/>
                    <a:pt x="875" y="1624"/>
                    <a:pt x="875" y="1624"/>
                  </a:cubicBezTo>
                  <a:lnTo>
                    <a:pt x="875" y="1624"/>
                  </a:lnTo>
                  <a:lnTo>
                    <a:pt x="875" y="2374"/>
                  </a:lnTo>
                  <a:lnTo>
                    <a:pt x="0" y="18118"/>
                  </a:lnTo>
                  <a:lnTo>
                    <a:pt x="2999" y="21617"/>
                  </a:lnTo>
                  <a:lnTo>
                    <a:pt x="3873" y="5873"/>
                  </a:lnTo>
                  <a:lnTo>
                    <a:pt x="3873" y="1749"/>
                  </a:lnTo>
                  <a:cubicBezTo>
                    <a:pt x="3986" y="1000"/>
                    <a:pt x="3574" y="288"/>
                    <a:pt x="2874" y="0"/>
                  </a:cubicBezTo>
                  <a:lnTo>
                    <a:pt x="287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6A59F1DA-3EF5-4B70-AB20-954981A41EAA}"/>
                </a:ext>
              </a:extLst>
            </p:cNvPr>
            <p:cNvSpPr/>
            <p:nvPr/>
          </p:nvSpPr>
          <p:spPr>
            <a:xfrm>
              <a:off x="11847737" y="4930827"/>
              <a:ext cx="79677" cy="872246"/>
            </a:xfrm>
            <a:custGeom>
              <a:avLst/>
              <a:gdLst>
                <a:gd name="connsiteX0" fmla="*/ 76891 w 79677"/>
                <a:gd name="connsiteY0" fmla="*/ 213 h 872246"/>
                <a:gd name="connsiteX1" fmla="*/ 76891 w 79677"/>
                <a:gd name="connsiteY1" fmla="*/ 1213 h 872246"/>
                <a:gd name="connsiteX2" fmla="*/ 49 w 79677"/>
                <a:gd name="connsiteY2" fmla="*/ 865993 h 872246"/>
                <a:gd name="connsiteX3" fmla="*/ 49 w 79677"/>
                <a:gd name="connsiteY3" fmla="*/ 868992 h 872246"/>
                <a:gd name="connsiteX4" fmla="*/ 49 w 79677"/>
                <a:gd name="connsiteY4" fmla="*/ 869992 h 872246"/>
                <a:gd name="connsiteX5" fmla="*/ 1348 w 79677"/>
                <a:gd name="connsiteY5" fmla="*/ 872103 h 872246"/>
                <a:gd name="connsiteX6" fmla="*/ 1424 w 79677"/>
                <a:gd name="connsiteY6" fmla="*/ 872115 h 872246"/>
                <a:gd name="connsiteX7" fmla="*/ 2423 w 79677"/>
                <a:gd name="connsiteY7" fmla="*/ 872115 h 872246"/>
                <a:gd name="connsiteX8" fmla="*/ 2423 w 79677"/>
                <a:gd name="connsiteY8" fmla="*/ 872115 h 872246"/>
                <a:gd name="connsiteX9" fmla="*/ 2423 w 79677"/>
                <a:gd name="connsiteY9" fmla="*/ 872115 h 872246"/>
                <a:gd name="connsiteX10" fmla="*/ 2423 w 79677"/>
                <a:gd name="connsiteY10" fmla="*/ 871491 h 872246"/>
                <a:gd name="connsiteX11" fmla="*/ 2423 w 79677"/>
                <a:gd name="connsiteY11" fmla="*/ 871491 h 872246"/>
                <a:gd name="connsiteX12" fmla="*/ 79639 w 79677"/>
                <a:gd name="connsiteY12" fmla="*/ 2712 h 872246"/>
                <a:gd name="connsiteX13" fmla="*/ 79639 w 79677"/>
                <a:gd name="connsiteY13" fmla="*/ 1713 h 872246"/>
                <a:gd name="connsiteX14" fmla="*/ 79639 w 79677"/>
                <a:gd name="connsiteY14" fmla="*/ 1713 h 872246"/>
                <a:gd name="connsiteX15" fmla="*/ 79639 w 79677"/>
                <a:gd name="connsiteY15" fmla="*/ 963 h 872246"/>
                <a:gd name="connsiteX16" fmla="*/ 78765 w 79677"/>
                <a:gd name="connsiteY16" fmla="*/ 338 h 872246"/>
                <a:gd name="connsiteX17" fmla="*/ 76891 w 79677"/>
                <a:gd name="connsiteY17" fmla="*/ 213 h 872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677" h="872246">
                  <a:moveTo>
                    <a:pt x="76891" y="213"/>
                  </a:moveTo>
                  <a:lnTo>
                    <a:pt x="76891" y="1213"/>
                  </a:lnTo>
                  <a:lnTo>
                    <a:pt x="49" y="865993"/>
                  </a:lnTo>
                  <a:lnTo>
                    <a:pt x="49" y="868992"/>
                  </a:lnTo>
                  <a:lnTo>
                    <a:pt x="49" y="869992"/>
                  </a:lnTo>
                  <a:cubicBezTo>
                    <a:pt x="-176" y="870928"/>
                    <a:pt x="399" y="871878"/>
                    <a:pt x="1348" y="872103"/>
                  </a:cubicBezTo>
                  <a:cubicBezTo>
                    <a:pt x="1373" y="872103"/>
                    <a:pt x="1399" y="872115"/>
                    <a:pt x="1424" y="872115"/>
                  </a:cubicBezTo>
                  <a:cubicBezTo>
                    <a:pt x="1736" y="872290"/>
                    <a:pt x="2111" y="872290"/>
                    <a:pt x="2423" y="872115"/>
                  </a:cubicBezTo>
                  <a:lnTo>
                    <a:pt x="2423" y="872115"/>
                  </a:lnTo>
                  <a:lnTo>
                    <a:pt x="2423" y="872115"/>
                  </a:lnTo>
                  <a:cubicBezTo>
                    <a:pt x="2485" y="871916"/>
                    <a:pt x="2485" y="871691"/>
                    <a:pt x="2423" y="871491"/>
                  </a:cubicBezTo>
                  <a:lnTo>
                    <a:pt x="2423" y="871491"/>
                  </a:lnTo>
                  <a:lnTo>
                    <a:pt x="79639" y="2712"/>
                  </a:lnTo>
                  <a:lnTo>
                    <a:pt x="79639" y="1713"/>
                  </a:lnTo>
                  <a:lnTo>
                    <a:pt x="79639" y="1713"/>
                  </a:lnTo>
                  <a:cubicBezTo>
                    <a:pt x="79690" y="1463"/>
                    <a:pt x="79690" y="1213"/>
                    <a:pt x="79639" y="963"/>
                  </a:cubicBezTo>
                  <a:cubicBezTo>
                    <a:pt x="79639" y="963"/>
                    <a:pt x="79639" y="338"/>
                    <a:pt x="78765" y="338"/>
                  </a:cubicBezTo>
                  <a:cubicBezTo>
                    <a:pt x="78215" y="-61"/>
                    <a:pt x="77490" y="-112"/>
                    <a:pt x="76891" y="21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10FD9431-0980-46DB-84ED-EC35446081D2}"/>
                </a:ext>
              </a:extLst>
            </p:cNvPr>
            <p:cNvSpPr/>
            <p:nvPr/>
          </p:nvSpPr>
          <p:spPr>
            <a:xfrm>
              <a:off x="11883146" y="3334052"/>
              <a:ext cx="185794" cy="104833"/>
            </a:xfrm>
            <a:custGeom>
              <a:avLst/>
              <a:gdLst>
                <a:gd name="connsiteX0" fmla="*/ 0 w 185794"/>
                <a:gd name="connsiteY0" fmla="*/ 101709 h 104833"/>
                <a:gd name="connsiteX1" fmla="*/ 0 w 185794"/>
                <a:gd name="connsiteY1" fmla="*/ 101709 h 104833"/>
                <a:gd name="connsiteX2" fmla="*/ 1000 w 185794"/>
                <a:gd name="connsiteY2" fmla="*/ 101709 h 104833"/>
                <a:gd name="connsiteX3" fmla="*/ 2499 w 185794"/>
                <a:gd name="connsiteY3" fmla="*/ 103834 h 104833"/>
                <a:gd name="connsiteX4" fmla="*/ 2499 w 185794"/>
                <a:gd name="connsiteY4" fmla="*/ 104833 h 104833"/>
                <a:gd name="connsiteX5" fmla="*/ 185795 w 185794"/>
                <a:gd name="connsiteY5" fmla="*/ 3873 h 104833"/>
                <a:gd name="connsiteX6" fmla="*/ 185795 w 185794"/>
                <a:gd name="connsiteY6" fmla="*/ 875 h 104833"/>
                <a:gd name="connsiteX7" fmla="*/ 184920 w 185794"/>
                <a:gd name="connsiteY7" fmla="*/ 0 h 104833"/>
                <a:gd name="connsiteX8" fmla="*/ 1000 w 185794"/>
                <a:gd name="connsiteY8" fmla="*/ 101335 h 104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794" h="104833">
                  <a:moveTo>
                    <a:pt x="0" y="101709"/>
                  </a:moveTo>
                  <a:lnTo>
                    <a:pt x="0" y="101709"/>
                  </a:lnTo>
                  <a:cubicBezTo>
                    <a:pt x="325" y="101609"/>
                    <a:pt x="675" y="101609"/>
                    <a:pt x="1000" y="101709"/>
                  </a:cubicBezTo>
                  <a:cubicBezTo>
                    <a:pt x="1949" y="101947"/>
                    <a:pt x="2587" y="102859"/>
                    <a:pt x="2499" y="103834"/>
                  </a:cubicBezTo>
                  <a:lnTo>
                    <a:pt x="2499" y="104833"/>
                  </a:lnTo>
                  <a:lnTo>
                    <a:pt x="185795" y="3873"/>
                  </a:lnTo>
                  <a:lnTo>
                    <a:pt x="185795" y="875"/>
                  </a:lnTo>
                  <a:lnTo>
                    <a:pt x="184920" y="0"/>
                  </a:lnTo>
                  <a:lnTo>
                    <a:pt x="1000" y="10133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C9B9CBC4-FCD4-4890-A666-87C57BB35D5B}"/>
                </a:ext>
              </a:extLst>
            </p:cNvPr>
            <p:cNvSpPr/>
            <p:nvPr/>
          </p:nvSpPr>
          <p:spPr>
            <a:xfrm>
              <a:off x="11816424" y="3704405"/>
              <a:ext cx="44230" cy="27738"/>
            </a:xfrm>
            <a:custGeom>
              <a:avLst/>
              <a:gdLst>
                <a:gd name="connsiteX0" fmla="*/ 0 w 44230"/>
                <a:gd name="connsiteY0" fmla="*/ 24615 h 27738"/>
                <a:gd name="connsiteX1" fmla="*/ 0 w 44230"/>
                <a:gd name="connsiteY1" fmla="*/ 24615 h 27738"/>
                <a:gd name="connsiteX2" fmla="*/ 875 w 44230"/>
                <a:gd name="connsiteY2" fmla="*/ 24615 h 27738"/>
                <a:gd name="connsiteX3" fmla="*/ 2374 w 44230"/>
                <a:gd name="connsiteY3" fmla="*/ 26577 h 27738"/>
                <a:gd name="connsiteX4" fmla="*/ 2374 w 44230"/>
                <a:gd name="connsiteY4" fmla="*/ 26614 h 27738"/>
                <a:gd name="connsiteX5" fmla="*/ 2374 w 44230"/>
                <a:gd name="connsiteY5" fmla="*/ 27739 h 27738"/>
                <a:gd name="connsiteX6" fmla="*/ 44231 w 44230"/>
                <a:gd name="connsiteY6" fmla="*/ 4373 h 27738"/>
                <a:gd name="connsiteX7" fmla="*/ 44231 w 44230"/>
                <a:gd name="connsiteY7" fmla="*/ 999 h 27738"/>
                <a:gd name="connsiteX8" fmla="*/ 44231 w 44230"/>
                <a:gd name="connsiteY8" fmla="*/ 0 h 27738"/>
                <a:gd name="connsiteX9" fmla="*/ 42981 w 44230"/>
                <a:gd name="connsiteY9" fmla="*/ 750 h 27738"/>
                <a:gd name="connsiteX10" fmla="*/ 875 w 44230"/>
                <a:gd name="connsiteY10" fmla="*/ 24240 h 2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230" h="27738">
                  <a:moveTo>
                    <a:pt x="0" y="24615"/>
                  </a:moveTo>
                  <a:lnTo>
                    <a:pt x="0" y="24615"/>
                  </a:lnTo>
                  <a:cubicBezTo>
                    <a:pt x="0" y="24615"/>
                    <a:pt x="0" y="24615"/>
                    <a:pt x="875" y="24615"/>
                  </a:cubicBezTo>
                  <a:cubicBezTo>
                    <a:pt x="1837" y="24740"/>
                    <a:pt x="2511" y="25627"/>
                    <a:pt x="2374" y="26577"/>
                  </a:cubicBezTo>
                  <a:cubicBezTo>
                    <a:pt x="2374" y="26589"/>
                    <a:pt x="2374" y="26602"/>
                    <a:pt x="2374" y="26614"/>
                  </a:cubicBezTo>
                  <a:lnTo>
                    <a:pt x="2374" y="27739"/>
                  </a:lnTo>
                  <a:lnTo>
                    <a:pt x="44231" y="4373"/>
                  </a:lnTo>
                  <a:lnTo>
                    <a:pt x="44231" y="999"/>
                  </a:lnTo>
                  <a:lnTo>
                    <a:pt x="44231" y="0"/>
                  </a:lnTo>
                  <a:lnTo>
                    <a:pt x="42981" y="750"/>
                  </a:lnTo>
                  <a:lnTo>
                    <a:pt x="875" y="2424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E3BA0C9A-7369-4B90-9DD5-BB535C2E8FC6}"/>
                </a:ext>
              </a:extLst>
            </p:cNvPr>
            <p:cNvSpPr/>
            <p:nvPr/>
          </p:nvSpPr>
          <p:spPr>
            <a:xfrm>
              <a:off x="11860655" y="3436187"/>
              <a:ext cx="24622" cy="270092"/>
            </a:xfrm>
            <a:custGeom>
              <a:avLst/>
              <a:gdLst>
                <a:gd name="connsiteX0" fmla="*/ 0 w 24622"/>
                <a:gd name="connsiteY0" fmla="*/ 269717 h 270092"/>
                <a:gd name="connsiteX1" fmla="*/ 1624 w 24622"/>
                <a:gd name="connsiteY1" fmla="*/ 268093 h 270092"/>
                <a:gd name="connsiteX2" fmla="*/ 1749 w 24622"/>
                <a:gd name="connsiteY2" fmla="*/ 268093 h 270092"/>
                <a:gd name="connsiteX3" fmla="*/ 3161 w 24622"/>
                <a:gd name="connsiteY3" fmla="*/ 269905 h 270092"/>
                <a:gd name="connsiteX4" fmla="*/ 3124 w 24622"/>
                <a:gd name="connsiteY4" fmla="*/ 270092 h 270092"/>
                <a:gd name="connsiteX5" fmla="*/ 24614 w 24622"/>
                <a:gd name="connsiteY5" fmla="*/ 3199 h 270092"/>
                <a:gd name="connsiteX6" fmla="*/ 24614 w 24622"/>
                <a:gd name="connsiteY6" fmla="*/ 2199 h 270092"/>
                <a:gd name="connsiteX7" fmla="*/ 23115 w 24622"/>
                <a:gd name="connsiteY7" fmla="*/ 75 h 270092"/>
                <a:gd name="connsiteX8" fmla="*/ 22116 w 24622"/>
                <a:gd name="connsiteY8" fmla="*/ 75 h 270092"/>
                <a:gd name="connsiteX9" fmla="*/ 22116 w 24622"/>
                <a:gd name="connsiteY9" fmla="*/ 75 h 270092"/>
                <a:gd name="connsiteX10" fmla="*/ 22116 w 24622"/>
                <a:gd name="connsiteY10" fmla="*/ 700 h 270092"/>
                <a:gd name="connsiteX11" fmla="*/ 22116 w 24622"/>
                <a:gd name="connsiteY11" fmla="*/ 1949 h 270092"/>
                <a:gd name="connsiteX12" fmla="*/ 875 w 24622"/>
                <a:gd name="connsiteY12" fmla="*/ 265094 h 270092"/>
                <a:gd name="connsiteX13" fmla="*/ 875 w 24622"/>
                <a:gd name="connsiteY13" fmla="*/ 267843 h 27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622" h="270092">
                  <a:moveTo>
                    <a:pt x="0" y="269717"/>
                  </a:moveTo>
                  <a:cubicBezTo>
                    <a:pt x="0" y="268818"/>
                    <a:pt x="724" y="268093"/>
                    <a:pt x="1624" y="268093"/>
                  </a:cubicBezTo>
                  <a:cubicBezTo>
                    <a:pt x="1662" y="268093"/>
                    <a:pt x="1711" y="268093"/>
                    <a:pt x="1749" y="268093"/>
                  </a:cubicBezTo>
                  <a:cubicBezTo>
                    <a:pt x="2636" y="268206"/>
                    <a:pt x="3273" y="269018"/>
                    <a:pt x="3161" y="269905"/>
                  </a:cubicBezTo>
                  <a:cubicBezTo>
                    <a:pt x="3149" y="269967"/>
                    <a:pt x="3136" y="270030"/>
                    <a:pt x="3124" y="270092"/>
                  </a:cubicBezTo>
                  <a:lnTo>
                    <a:pt x="24614" y="3199"/>
                  </a:lnTo>
                  <a:lnTo>
                    <a:pt x="24614" y="2199"/>
                  </a:lnTo>
                  <a:cubicBezTo>
                    <a:pt x="24702" y="1224"/>
                    <a:pt x="24064" y="312"/>
                    <a:pt x="23115" y="75"/>
                  </a:cubicBezTo>
                  <a:cubicBezTo>
                    <a:pt x="22790" y="-25"/>
                    <a:pt x="22441" y="-25"/>
                    <a:pt x="22116" y="75"/>
                  </a:cubicBezTo>
                  <a:lnTo>
                    <a:pt x="22116" y="75"/>
                  </a:lnTo>
                  <a:cubicBezTo>
                    <a:pt x="22116" y="75"/>
                    <a:pt x="22116" y="75"/>
                    <a:pt x="22116" y="700"/>
                  </a:cubicBezTo>
                  <a:lnTo>
                    <a:pt x="22116" y="1949"/>
                  </a:lnTo>
                  <a:lnTo>
                    <a:pt x="875" y="265094"/>
                  </a:lnTo>
                  <a:lnTo>
                    <a:pt x="875" y="26784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8D9BF6F1-9BEC-49EA-A3FE-B010B7C7AAAA}"/>
                </a:ext>
              </a:extLst>
            </p:cNvPr>
            <p:cNvSpPr/>
            <p:nvPr/>
          </p:nvSpPr>
          <p:spPr>
            <a:xfrm>
              <a:off x="12098928" y="5537299"/>
              <a:ext cx="106079" cy="130572"/>
            </a:xfrm>
            <a:custGeom>
              <a:avLst/>
              <a:gdLst>
                <a:gd name="connsiteX0" fmla="*/ 0 w 106079"/>
                <a:gd name="connsiteY0" fmla="*/ 4748 h 130572"/>
                <a:gd name="connsiteX1" fmla="*/ 106079 w 106079"/>
                <a:gd name="connsiteY1" fmla="*/ 130573 h 130572"/>
                <a:gd name="connsiteX2" fmla="*/ 106079 w 106079"/>
                <a:gd name="connsiteY2" fmla="*/ 125200 h 130572"/>
                <a:gd name="connsiteX3" fmla="*/ 500 w 106079"/>
                <a:gd name="connsiteY3" fmla="*/ 0 h 130572"/>
                <a:gd name="connsiteX4" fmla="*/ 0 w 106079"/>
                <a:gd name="connsiteY4" fmla="*/ 4748 h 13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79" h="130572">
                  <a:moveTo>
                    <a:pt x="0" y="4748"/>
                  </a:moveTo>
                  <a:lnTo>
                    <a:pt x="106079" y="130573"/>
                  </a:lnTo>
                  <a:lnTo>
                    <a:pt x="106079" y="125200"/>
                  </a:lnTo>
                  <a:lnTo>
                    <a:pt x="500" y="0"/>
                  </a:lnTo>
                  <a:lnTo>
                    <a:pt x="0" y="474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63AD8F98-CE0D-4969-B3FC-A0B61FE4D7F7}"/>
                </a:ext>
              </a:extLst>
            </p:cNvPr>
            <p:cNvSpPr/>
            <p:nvPr/>
          </p:nvSpPr>
          <p:spPr>
            <a:xfrm>
              <a:off x="11970608" y="3967425"/>
              <a:ext cx="70595" cy="602884"/>
            </a:xfrm>
            <a:custGeom>
              <a:avLst/>
              <a:gdLst>
                <a:gd name="connsiteX0" fmla="*/ 65472 w 70595"/>
                <a:gd name="connsiteY0" fmla="*/ 9496 h 602884"/>
                <a:gd name="connsiteX1" fmla="*/ 53977 w 70595"/>
                <a:gd name="connsiteY1" fmla="*/ 15994 h 602884"/>
                <a:gd name="connsiteX2" fmla="*/ 50978 w 70595"/>
                <a:gd name="connsiteY2" fmla="*/ 17743 h 602884"/>
                <a:gd name="connsiteX3" fmla="*/ 0 w 70595"/>
                <a:gd name="connsiteY3" fmla="*/ 584267 h 602884"/>
                <a:gd name="connsiteX4" fmla="*/ 13244 w 70595"/>
                <a:gd name="connsiteY4" fmla="*/ 599261 h 602884"/>
                <a:gd name="connsiteX5" fmla="*/ 16493 w 70595"/>
                <a:gd name="connsiteY5" fmla="*/ 602885 h 602884"/>
                <a:gd name="connsiteX6" fmla="*/ 70595 w 70595"/>
                <a:gd name="connsiteY6" fmla="*/ 875 h 602884"/>
                <a:gd name="connsiteX7" fmla="*/ 70595 w 70595"/>
                <a:gd name="connsiteY7" fmla="*/ 0 h 602884"/>
                <a:gd name="connsiteX8" fmla="*/ 65472 w 70595"/>
                <a:gd name="connsiteY8" fmla="*/ 9496 h 60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595" h="602884">
                  <a:moveTo>
                    <a:pt x="65472" y="9496"/>
                  </a:moveTo>
                  <a:lnTo>
                    <a:pt x="53977" y="15994"/>
                  </a:lnTo>
                  <a:lnTo>
                    <a:pt x="50978" y="17743"/>
                  </a:lnTo>
                  <a:lnTo>
                    <a:pt x="0" y="584267"/>
                  </a:lnTo>
                  <a:lnTo>
                    <a:pt x="13244" y="599261"/>
                  </a:lnTo>
                  <a:lnTo>
                    <a:pt x="16493" y="602885"/>
                  </a:lnTo>
                  <a:lnTo>
                    <a:pt x="70595" y="875"/>
                  </a:lnTo>
                  <a:cubicBezTo>
                    <a:pt x="70595" y="875"/>
                    <a:pt x="70595" y="875"/>
                    <a:pt x="70595" y="0"/>
                  </a:cubicBezTo>
                  <a:cubicBezTo>
                    <a:pt x="70619" y="3836"/>
                    <a:pt x="68683" y="7410"/>
                    <a:pt x="65472" y="949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25E613E0-E613-4D14-9697-4B0BF7F5EF52}"/>
                </a:ext>
              </a:extLst>
            </p:cNvPr>
            <p:cNvSpPr/>
            <p:nvPr/>
          </p:nvSpPr>
          <p:spPr>
            <a:xfrm>
              <a:off x="12033206" y="3955804"/>
              <a:ext cx="1624" cy="12495"/>
            </a:xfrm>
            <a:custGeom>
              <a:avLst/>
              <a:gdLst>
                <a:gd name="connsiteX0" fmla="*/ 0 w 1624"/>
                <a:gd name="connsiteY0" fmla="*/ 0 h 12495"/>
                <a:gd name="connsiteX1" fmla="*/ 0 w 1624"/>
                <a:gd name="connsiteY1" fmla="*/ 0 h 12495"/>
                <a:gd name="connsiteX2" fmla="*/ 1624 w 162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4" h="12495">
                  <a:moveTo>
                    <a:pt x="0" y="0"/>
                  </a:moveTo>
                  <a:lnTo>
                    <a:pt x="0" y="0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41952F98-73F3-416A-A596-42E56673781B}"/>
                </a:ext>
              </a:extLst>
            </p:cNvPr>
            <p:cNvSpPr/>
            <p:nvPr/>
          </p:nvSpPr>
          <p:spPr>
            <a:xfrm>
              <a:off x="11787062" y="3728895"/>
              <a:ext cx="31632" cy="366354"/>
            </a:xfrm>
            <a:custGeom>
              <a:avLst/>
              <a:gdLst>
                <a:gd name="connsiteX0" fmla="*/ 28488 w 31632"/>
                <a:gd name="connsiteY0" fmla="*/ 1999 h 366354"/>
                <a:gd name="connsiteX1" fmla="*/ 28488 w 31632"/>
                <a:gd name="connsiteY1" fmla="*/ 1999 h 366354"/>
                <a:gd name="connsiteX2" fmla="*/ 28488 w 31632"/>
                <a:gd name="connsiteY2" fmla="*/ 2999 h 366354"/>
                <a:gd name="connsiteX3" fmla="*/ 0 w 31632"/>
                <a:gd name="connsiteY3" fmla="*/ 366354 h 366354"/>
                <a:gd name="connsiteX4" fmla="*/ 3374 w 31632"/>
                <a:gd name="connsiteY4" fmla="*/ 364480 h 366354"/>
                <a:gd name="connsiteX5" fmla="*/ 31611 w 31632"/>
                <a:gd name="connsiteY5" fmla="*/ 3499 h 366354"/>
                <a:gd name="connsiteX6" fmla="*/ 31611 w 31632"/>
                <a:gd name="connsiteY6" fmla="*/ 1999 h 366354"/>
                <a:gd name="connsiteX7" fmla="*/ 30149 w 31632"/>
                <a:gd name="connsiteY7" fmla="*/ 0 h 366354"/>
                <a:gd name="connsiteX8" fmla="*/ 30112 w 31632"/>
                <a:gd name="connsiteY8" fmla="*/ 0 h 366354"/>
                <a:gd name="connsiteX9" fmla="*/ 29237 w 31632"/>
                <a:gd name="connsiteY9" fmla="*/ 0 h 366354"/>
                <a:gd name="connsiteX10" fmla="*/ 29237 w 31632"/>
                <a:gd name="connsiteY10" fmla="*/ 625 h 366354"/>
                <a:gd name="connsiteX11" fmla="*/ 28488 w 31632"/>
                <a:gd name="connsiteY11" fmla="*/ 1999 h 366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32" h="366354">
                  <a:moveTo>
                    <a:pt x="28488" y="1999"/>
                  </a:moveTo>
                  <a:lnTo>
                    <a:pt x="28488" y="1999"/>
                  </a:lnTo>
                  <a:lnTo>
                    <a:pt x="28488" y="2999"/>
                  </a:lnTo>
                  <a:lnTo>
                    <a:pt x="0" y="366354"/>
                  </a:lnTo>
                  <a:lnTo>
                    <a:pt x="3374" y="364480"/>
                  </a:lnTo>
                  <a:lnTo>
                    <a:pt x="31611" y="3499"/>
                  </a:lnTo>
                  <a:lnTo>
                    <a:pt x="31611" y="1999"/>
                  </a:lnTo>
                  <a:cubicBezTo>
                    <a:pt x="31761" y="1050"/>
                    <a:pt x="31099" y="150"/>
                    <a:pt x="30149" y="0"/>
                  </a:cubicBezTo>
                  <a:cubicBezTo>
                    <a:pt x="30137" y="0"/>
                    <a:pt x="30125" y="0"/>
                    <a:pt x="30112" y="0"/>
                  </a:cubicBezTo>
                  <a:cubicBezTo>
                    <a:pt x="30112" y="0"/>
                    <a:pt x="30112" y="0"/>
                    <a:pt x="29237" y="0"/>
                  </a:cubicBezTo>
                  <a:lnTo>
                    <a:pt x="29237" y="625"/>
                  </a:lnTo>
                  <a:cubicBezTo>
                    <a:pt x="29237" y="625"/>
                    <a:pt x="28613" y="1250"/>
                    <a:pt x="28488" y="19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970685D6-E31A-4634-92A9-AE94E39099F0}"/>
                </a:ext>
              </a:extLst>
            </p:cNvPr>
            <p:cNvSpPr/>
            <p:nvPr/>
          </p:nvSpPr>
          <p:spPr>
            <a:xfrm>
              <a:off x="11831293" y="3703399"/>
              <a:ext cx="32532" cy="366234"/>
            </a:xfrm>
            <a:custGeom>
              <a:avLst/>
              <a:gdLst>
                <a:gd name="connsiteX0" fmla="*/ 0 w 32532"/>
                <a:gd name="connsiteY0" fmla="*/ 366235 h 366234"/>
                <a:gd name="connsiteX1" fmla="*/ 3373 w 32532"/>
                <a:gd name="connsiteY1" fmla="*/ 364360 h 366234"/>
                <a:gd name="connsiteX2" fmla="*/ 32486 w 32532"/>
                <a:gd name="connsiteY2" fmla="*/ 2005 h 366234"/>
                <a:gd name="connsiteX3" fmla="*/ 31299 w 32532"/>
                <a:gd name="connsiteY3" fmla="*/ 43 h 366234"/>
                <a:gd name="connsiteX4" fmla="*/ 31112 w 32532"/>
                <a:gd name="connsiteY4" fmla="*/ 6 h 366234"/>
                <a:gd name="connsiteX5" fmla="*/ 29362 w 32532"/>
                <a:gd name="connsiteY5" fmla="*/ 1505 h 366234"/>
                <a:gd name="connsiteX6" fmla="*/ 29362 w 32532"/>
                <a:gd name="connsiteY6" fmla="*/ 1630 h 366234"/>
                <a:gd name="connsiteX7" fmla="*/ 29362 w 32532"/>
                <a:gd name="connsiteY7" fmla="*/ 5004 h 36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532" h="366234">
                  <a:moveTo>
                    <a:pt x="0" y="366235"/>
                  </a:moveTo>
                  <a:lnTo>
                    <a:pt x="3373" y="364360"/>
                  </a:lnTo>
                  <a:lnTo>
                    <a:pt x="32486" y="2005"/>
                  </a:lnTo>
                  <a:cubicBezTo>
                    <a:pt x="32698" y="1131"/>
                    <a:pt x="32161" y="256"/>
                    <a:pt x="31299" y="43"/>
                  </a:cubicBezTo>
                  <a:cubicBezTo>
                    <a:pt x="31236" y="31"/>
                    <a:pt x="31174" y="18"/>
                    <a:pt x="31112" y="6"/>
                  </a:cubicBezTo>
                  <a:cubicBezTo>
                    <a:pt x="30212" y="-69"/>
                    <a:pt x="29437" y="605"/>
                    <a:pt x="29362" y="1505"/>
                  </a:cubicBezTo>
                  <a:cubicBezTo>
                    <a:pt x="29362" y="1543"/>
                    <a:pt x="29362" y="1593"/>
                    <a:pt x="29362" y="1630"/>
                  </a:cubicBezTo>
                  <a:lnTo>
                    <a:pt x="29362" y="500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4CEE3BCC-EC36-4989-8863-1254ABE8268C}"/>
                </a:ext>
              </a:extLst>
            </p:cNvPr>
            <p:cNvSpPr/>
            <p:nvPr/>
          </p:nvSpPr>
          <p:spPr>
            <a:xfrm>
              <a:off x="11080492" y="5707356"/>
              <a:ext cx="41232" cy="777814"/>
            </a:xfrm>
            <a:custGeom>
              <a:avLst/>
              <a:gdLst>
                <a:gd name="connsiteX0" fmla="*/ 41232 w 41232"/>
                <a:gd name="connsiteY0" fmla="*/ 2124 h 777814"/>
                <a:gd name="connsiteX1" fmla="*/ 39483 w 41232"/>
                <a:gd name="connsiteY1" fmla="*/ 0 h 777814"/>
                <a:gd name="connsiteX2" fmla="*/ 38108 w 41232"/>
                <a:gd name="connsiteY2" fmla="*/ 875 h 777814"/>
                <a:gd name="connsiteX3" fmla="*/ 0 w 41232"/>
                <a:gd name="connsiteY3" fmla="*/ 777815 h 777814"/>
                <a:gd name="connsiteX4" fmla="*/ 3249 w 41232"/>
                <a:gd name="connsiteY4" fmla="*/ 777815 h 777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32" h="777814">
                  <a:moveTo>
                    <a:pt x="41232" y="2124"/>
                  </a:moveTo>
                  <a:lnTo>
                    <a:pt x="39483" y="0"/>
                  </a:lnTo>
                  <a:lnTo>
                    <a:pt x="38108" y="875"/>
                  </a:lnTo>
                  <a:lnTo>
                    <a:pt x="0" y="777815"/>
                  </a:lnTo>
                  <a:cubicBezTo>
                    <a:pt x="1062" y="777503"/>
                    <a:pt x="2186" y="777503"/>
                    <a:pt x="3249" y="77781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C22A1597-1D69-4996-AED4-7AD6C5999D98}"/>
                </a:ext>
              </a:extLst>
            </p:cNvPr>
            <p:cNvSpPr/>
            <p:nvPr/>
          </p:nvSpPr>
          <p:spPr>
            <a:xfrm>
              <a:off x="11085865" y="6502289"/>
              <a:ext cx="274381" cy="360569"/>
            </a:xfrm>
            <a:custGeom>
              <a:avLst/>
              <a:gdLst>
                <a:gd name="connsiteX0" fmla="*/ 274381 w 274381"/>
                <a:gd name="connsiteY0" fmla="*/ 358108 h 360569"/>
                <a:gd name="connsiteX1" fmla="*/ 274381 w 274381"/>
                <a:gd name="connsiteY1" fmla="*/ 358108 h 360569"/>
                <a:gd name="connsiteX2" fmla="*/ 271883 w 274381"/>
                <a:gd name="connsiteY2" fmla="*/ 354734 h 360569"/>
                <a:gd name="connsiteX3" fmla="*/ 2374 w 274381"/>
                <a:gd name="connsiteY3" fmla="*/ 0 h 360569"/>
                <a:gd name="connsiteX4" fmla="*/ 0 w 274381"/>
                <a:gd name="connsiteY4" fmla="*/ 2624 h 360569"/>
                <a:gd name="connsiteX5" fmla="*/ 271008 w 274381"/>
                <a:gd name="connsiteY5" fmla="*/ 359981 h 360569"/>
                <a:gd name="connsiteX6" fmla="*/ 271008 w 274381"/>
                <a:gd name="connsiteY6" fmla="*/ 359981 h 360569"/>
                <a:gd name="connsiteX7" fmla="*/ 272920 w 274381"/>
                <a:gd name="connsiteY7" fmla="*/ 360319 h 360569"/>
                <a:gd name="connsiteX8" fmla="*/ 273257 w 274381"/>
                <a:gd name="connsiteY8" fmla="*/ 359981 h 360569"/>
                <a:gd name="connsiteX9" fmla="*/ 273257 w 274381"/>
                <a:gd name="connsiteY9" fmla="*/ 358732 h 360569"/>
                <a:gd name="connsiteX10" fmla="*/ 273257 w 274381"/>
                <a:gd name="connsiteY10" fmla="*/ 358732 h 360569"/>
                <a:gd name="connsiteX11" fmla="*/ 274381 w 274381"/>
                <a:gd name="connsiteY11" fmla="*/ 358108 h 36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381" h="360569">
                  <a:moveTo>
                    <a:pt x="274381" y="358108"/>
                  </a:moveTo>
                  <a:lnTo>
                    <a:pt x="274381" y="358108"/>
                  </a:lnTo>
                  <a:lnTo>
                    <a:pt x="271883" y="354734"/>
                  </a:lnTo>
                  <a:lnTo>
                    <a:pt x="2374" y="0"/>
                  </a:lnTo>
                  <a:cubicBezTo>
                    <a:pt x="1712" y="987"/>
                    <a:pt x="912" y="1862"/>
                    <a:pt x="0" y="2624"/>
                  </a:cubicBezTo>
                  <a:lnTo>
                    <a:pt x="271008" y="359981"/>
                  </a:lnTo>
                  <a:lnTo>
                    <a:pt x="271008" y="359981"/>
                  </a:lnTo>
                  <a:cubicBezTo>
                    <a:pt x="271445" y="360606"/>
                    <a:pt x="272307" y="360756"/>
                    <a:pt x="272920" y="360319"/>
                  </a:cubicBezTo>
                  <a:cubicBezTo>
                    <a:pt x="273057" y="360219"/>
                    <a:pt x="273170" y="360107"/>
                    <a:pt x="273257" y="359981"/>
                  </a:cubicBezTo>
                  <a:cubicBezTo>
                    <a:pt x="273369" y="359570"/>
                    <a:pt x="273369" y="359145"/>
                    <a:pt x="273257" y="358732"/>
                  </a:cubicBezTo>
                  <a:cubicBezTo>
                    <a:pt x="273257" y="358732"/>
                    <a:pt x="273257" y="358732"/>
                    <a:pt x="273257" y="358732"/>
                  </a:cubicBezTo>
                  <a:cubicBezTo>
                    <a:pt x="273644" y="358557"/>
                    <a:pt x="274019" y="358345"/>
                    <a:pt x="274381" y="35810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44BB90B7-40ED-44A6-A7A1-00909BA42FA4}"/>
                </a:ext>
              </a:extLst>
            </p:cNvPr>
            <p:cNvSpPr/>
            <p:nvPr/>
          </p:nvSpPr>
          <p:spPr>
            <a:xfrm>
              <a:off x="11120350" y="5703608"/>
              <a:ext cx="291873" cy="370227"/>
            </a:xfrm>
            <a:custGeom>
              <a:avLst/>
              <a:gdLst>
                <a:gd name="connsiteX0" fmla="*/ 291874 w 291873"/>
                <a:gd name="connsiteY0" fmla="*/ 368353 h 370227"/>
                <a:gd name="connsiteX1" fmla="*/ 290999 w 291873"/>
                <a:gd name="connsiteY1" fmla="*/ 367353 h 370227"/>
                <a:gd name="connsiteX2" fmla="*/ 1124 w 291873"/>
                <a:gd name="connsiteY2" fmla="*/ 0 h 370227"/>
                <a:gd name="connsiteX3" fmla="*/ 1124 w 291873"/>
                <a:gd name="connsiteY3" fmla="*/ 0 h 370227"/>
                <a:gd name="connsiteX4" fmla="*/ 1124 w 291873"/>
                <a:gd name="connsiteY4" fmla="*/ 0 h 370227"/>
                <a:gd name="connsiteX5" fmla="*/ 1124 w 291873"/>
                <a:gd name="connsiteY5" fmla="*/ 0 h 370227"/>
                <a:gd name="connsiteX6" fmla="*/ 1124 w 291873"/>
                <a:gd name="connsiteY6" fmla="*/ 1499 h 370227"/>
                <a:gd name="connsiteX7" fmla="*/ 1124 w 291873"/>
                <a:gd name="connsiteY7" fmla="*/ 2249 h 370227"/>
                <a:gd name="connsiteX8" fmla="*/ 1124 w 291873"/>
                <a:gd name="connsiteY8" fmla="*/ 2249 h 370227"/>
                <a:gd name="connsiteX9" fmla="*/ 1124 w 291873"/>
                <a:gd name="connsiteY9" fmla="*/ 2249 h 370227"/>
                <a:gd name="connsiteX10" fmla="*/ 0 w 291873"/>
                <a:gd name="connsiteY10" fmla="*/ 2999 h 370227"/>
                <a:gd name="connsiteX11" fmla="*/ 1749 w 291873"/>
                <a:gd name="connsiteY11" fmla="*/ 5123 h 370227"/>
                <a:gd name="connsiteX12" fmla="*/ 289125 w 291873"/>
                <a:gd name="connsiteY12" fmla="*/ 369602 h 370227"/>
                <a:gd name="connsiteX13" fmla="*/ 289125 w 291873"/>
                <a:gd name="connsiteY13" fmla="*/ 370227 h 370227"/>
                <a:gd name="connsiteX14" fmla="*/ 289125 w 291873"/>
                <a:gd name="connsiteY14" fmla="*/ 370227 h 370227"/>
                <a:gd name="connsiteX15" fmla="*/ 289125 w 291873"/>
                <a:gd name="connsiteY15" fmla="*/ 370227 h 370227"/>
                <a:gd name="connsiteX16" fmla="*/ 289750 w 291873"/>
                <a:gd name="connsiteY16" fmla="*/ 370227 h 370227"/>
                <a:gd name="connsiteX17" fmla="*/ 290499 w 291873"/>
                <a:gd name="connsiteY17" fmla="*/ 370227 h 370227"/>
                <a:gd name="connsiteX18" fmla="*/ 291874 w 291873"/>
                <a:gd name="connsiteY18" fmla="*/ 368353 h 37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1873" h="370227">
                  <a:moveTo>
                    <a:pt x="291874" y="368353"/>
                  </a:moveTo>
                  <a:lnTo>
                    <a:pt x="290999" y="367353"/>
                  </a:lnTo>
                  <a:lnTo>
                    <a:pt x="1124" y="0"/>
                  </a:lnTo>
                  <a:lnTo>
                    <a:pt x="1124" y="0"/>
                  </a:lnTo>
                  <a:cubicBezTo>
                    <a:pt x="1124" y="0"/>
                    <a:pt x="1124" y="0"/>
                    <a:pt x="1124" y="0"/>
                  </a:cubicBezTo>
                  <a:cubicBezTo>
                    <a:pt x="1124" y="0"/>
                    <a:pt x="1124" y="0"/>
                    <a:pt x="1124" y="0"/>
                  </a:cubicBezTo>
                  <a:lnTo>
                    <a:pt x="1124" y="1499"/>
                  </a:lnTo>
                  <a:cubicBezTo>
                    <a:pt x="1174" y="1749"/>
                    <a:pt x="1174" y="1999"/>
                    <a:pt x="1124" y="2249"/>
                  </a:cubicBezTo>
                  <a:lnTo>
                    <a:pt x="1124" y="2249"/>
                  </a:lnTo>
                  <a:lnTo>
                    <a:pt x="1124" y="2249"/>
                  </a:lnTo>
                  <a:lnTo>
                    <a:pt x="0" y="2999"/>
                  </a:lnTo>
                  <a:lnTo>
                    <a:pt x="1749" y="5123"/>
                  </a:lnTo>
                  <a:lnTo>
                    <a:pt x="289125" y="369602"/>
                  </a:lnTo>
                  <a:lnTo>
                    <a:pt x="289125" y="370227"/>
                  </a:lnTo>
                  <a:lnTo>
                    <a:pt x="289125" y="370227"/>
                  </a:lnTo>
                  <a:lnTo>
                    <a:pt x="289125" y="370227"/>
                  </a:lnTo>
                  <a:lnTo>
                    <a:pt x="289750" y="370227"/>
                  </a:lnTo>
                  <a:cubicBezTo>
                    <a:pt x="289750" y="370227"/>
                    <a:pt x="289750" y="370227"/>
                    <a:pt x="290499" y="370227"/>
                  </a:cubicBezTo>
                  <a:cubicBezTo>
                    <a:pt x="291274" y="369903"/>
                    <a:pt x="291799" y="369190"/>
                    <a:pt x="291874" y="36835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DB71F52C-4118-450E-BD6E-F856CA920445}"/>
                </a:ext>
              </a:extLst>
            </p:cNvPr>
            <p:cNvSpPr/>
            <p:nvPr/>
          </p:nvSpPr>
          <p:spPr>
            <a:xfrm>
              <a:off x="11273909" y="4124237"/>
              <a:ext cx="23365" cy="21366"/>
            </a:xfrm>
            <a:custGeom>
              <a:avLst/>
              <a:gdLst>
                <a:gd name="connsiteX0" fmla="*/ 10246 w 23365"/>
                <a:gd name="connsiteY0" fmla="*/ 6497 h 21366"/>
                <a:gd name="connsiteX1" fmla="*/ 10246 w 23365"/>
                <a:gd name="connsiteY1" fmla="*/ 0 h 21366"/>
                <a:gd name="connsiteX2" fmla="*/ 0 w 23365"/>
                <a:gd name="connsiteY2" fmla="*/ 5748 h 21366"/>
                <a:gd name="connsiteX3" fmla="*/ 2249 w 23365"/>
                <a:gd name="connsiteY3" fmla="*/ 8371 h 21366"/>
                <a:gd name="connsiteX4" fmla="*/ 2249 w 23365"/>
                <a:gd name="connsiteY4" fmla="*/ 8371 h 21366"/>
                <a:gd name="connsiteX5" fmla="*/ 3749 w 23365"/>
                <a:gd name="connsiteY5" fmla="*/ 9621 h 21366"/>
                <a:gd name="connsiteX6" fmla="*/ 4873 w 23365"/>
                <a:gd name="connsiteY6" fmla="*/ 10496 h 21366"/>
                <a:gd name="connsiteX7" fmla="*/ 14244 w 23365"/>
                <a:gd name="connsiteY7" fmla="*/ 21366 h 21366"/>
                <a:gd name="connsiteX8" fmla="*/ 16243 w 23365"/>
                <a:gd name="connsiteY8" fmla="*/ 20242 h 21366"/>
                <a:gd name="connsiteX9" fmla="*/ 19492 w 23365"/>
                <a:gd name="connsiteY9" fmla="*/ 18492 h 21366"/>
                <a:gd name="connsiteX10" fmla="*/ 22365 w 23365"/>
                <a:gd name="connsiteY10" fmla="*/ 16868 h 21366"/>
                <a:gd name="connsiteX11" fmla="*/ 23365 w 23365"/>
                <a:gd name="connsiteY11" fmla="*/ 15994 h 21366"/>
                <a:gd name="connsiteX12" fmla="*/ 17992 w 23365"/>
                <a:gd name="connsiteY12" fmla="*/ 17868 h 21366"/>
                <a:gd name="connsiteX13" fmla="*/ 10246 w 23365"/>
                <a:gd name="connsiteY13" fmla="*/ 6497 h 2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365" h="21366">
                  <a:moveTo>
                    <a:pt x="10246" y="6497"/>
                  </a:moveTo>
                  <a:lnTo>
                    <a:pt x="10246" y="0"/>
                  </a:lnTo>
                  <a:lnTo>
                    <a:pt x="0" y="5748"/>
                  </a:lnTo>
                  <a:lnTo>
                    <a:pt x="2249" y="8371"/>
                  </a:lnTo>
                  <a:lnTo>
                    <a:pt x="2249" y="8371"/>
                  </a:lnTo>
                  <a:lnTo>
                    <a:pt x="3749" y="9621"/>
                  </a:lnTo>
                  <a:lnTo>
                    <a:pt x="4873" y="10496"/>
                  </a:lnTo>
                  <a:lnTo>
                    <a:pt x="14244" y="21366"/>
                  </a:lnTo>
                  <a:lnTo>
                    <a:pt x="16243" y="20242"/>
                  </a:lnTo>
                  <a:lnTo>
                    <a:pt x="19492" y="18492"/>
                  </a:lnTo>
                  <a:lnTo>
                    <a:pt x="22365" y="16868"/>
                  </a:lnTo>
                  <a:lnTo>
                    <a:pt x="23365" y="15994"/>
                  </a:lnTo>
                  <a:cubicBezTo>
                    <a:pt x="21866" y="17268"/>
                    <a:pt x="19954" y="17930"/>
                    <a:pt x="17992" y="17868"/>
                  </a:cubicBezTo>
                  <a:cubicBezTo>
                    <a:pt x="12870" y="16631"/>
                    <a:pt x="9521" y="11720"/>
                    <a:pt x="10246" y="649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726F112F-FF7E-43DC-A0A7-7B5AED016586}"/>
                </a:ext>
              </a:extLst>
            </p:cNvPr>
            <p:cNvSpPr/>
            <p:nvPr/>
          </p:nvSpPr>
          <p:spPr>
            <a:xfrm>
              <a:off x="11298398" y="4137107"/>
              <a:ext cx="110911" cy="129036"/>
            </a:xfrm>
            <a:custGeom>
              <a:avLst/>
              <a:gdLst>
                <a:gd name="connsiteX0" fmla="*/ 110702 w 110911"/>
                <a:gd name="connsiteY0" fmla="*/ 125825 h 129036"/>
                <a:gd name="connsiteX1" fmla="*/ 110702 w 110911"/>
                <a:gd name="connsiteY1" fmla="*/ 125825 h 129036"/>
                <a:gd name="connsiteX2" fmla="*/ 108328 w 110911"/>
                <a:gd name="connsiteY2" fmla="*/ 122951 h 129036"/>
                <a:gd name="connsiteX3" fmla="*/ 2249 w 110911"/>
                <a:gd name="connsiteY3" fmla="*/ 0 h 129036"/>
                <a:gd name="connsiteX4" fmla="*/ 0 w 110911"/>
                <a:gd name="connsiteY4" fmla="*/ 2874 h 129036"/>
                <a:gd name="connsiteX5" fmla="*/ 107953 w 110911"/>
                <a:gd name="connsiteY5" fmla="*/ 127824 h 129036"/>
                <a:gd name="connsiteX6" fmla="*/ 108578 w 110911"/>
                <a:gd name="connsiteY6" fmla="*/ 128449 h 129036"/>
                <a:gd name="connsiteX7" fmla="*/ 110490 w 110911"/>
                <a:gd name="connsiteY7" fmla="*/ 128786 h 129036"/>
                <a:gd name="connsiteX8" fmla="*/ 110827 w 110911"/>
                <a:gd name="connsiteY8" fmla="*/ 128449 h 129036"/>
                <a:gd name="connsiteX9" fmla="*/ 110827 w 110911"/>
                <a:gd name="connsiteY9" fmla="*/ 127199 h 129036"/>
                <a:gd name="connsiteX10" fmla="*/ 110827 w 110911"/>
                <a:gd name="connsiteY10" fmla="*/ 126450 h 129036"/>
                <a:gd name="connsiteX11" fmla="*/ 110702 w 110911"/>
                <a:gd name="connsiteY11" fmla="*/ 125825 h 12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0911" h="129036">
                  <a:moveTo>
                    <a:pt x="110702" y="125825"/>
                  </a:moveTo>
                  <a:lnTo>
                    <a:pt x="110702" y="125825"/>
                  </a:lnTo>
                  <a:lnTo>
                    <a:pt x="108328" y="122951"/>
                  </a:lnTo>
                  <a:lnTo>
                    <a:pt x="2249" y="0"/>
                  </a:lnTo>
                  <a:cubicBezTo>
                    <a:pt x="1674" y="1087"/>
                    <a:pt x="912" y="2049"/>
                    <a:pt x="0" y="2874"/>
                  </a:cubicBezTo>
                  <a:lnTo>
                    <a:pt x="107953" y="127824"/>
                  </a:lnTo>
                  <a:lnTo>
                    <a:pt x="108578" y="128449"/>
                  </a:lnTo>
                  <a:cubicBezTo>
                    <a:pt x="109015" y="129073"/>
                    <a:pt x="109878" y="129223"/>
                    <a:pt x="110490" y="128786"/>
                  </a:cubicBezTo>
                  <a:cubicBezTo>
                    <a:pt x="110627" y="128686"/>
                    <a:pt x="110740" y="128573"/>
                    <a:pt x="110827" y="128449"/>
                  </a:cubicBezTo>
                  <a:cubicBezTo>
                    <a:pt x="110940" y="128036"/>
                    <a:pt x="110940" y="127611"/>
                    <a:pt x="110827" y="127199"/>
                  </a:cubicBezTo>
                  <a:cubicBezTo>
                    <a:pt x="110827" y="127199"/>
                    <a:pt x="110827" y="127199"/>
                    <a:pt x="110827" y="126450"/>
                  </a:cubicBezTo>
                  <a:cubicBezTo>
                    <a:pt x="110827" y="125700"/>
                    <a:pt x="110827" y="125950"/>
                    <a:pt x="110702" y="1258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FD4297BE-70D5-4244-BB4E-5DDA626388FB}"/>
                </a:ext>
              </a:extLst>
            </p:cNvPr>
            <p:cNvSpPr/>
            <p:nvPr/>
          </p:nvSpPr>
          <p:spPr>
            <a:xfrm>
              <a:off x="11284808" y="3921318"/>
              <a:ext cx="27584" cy="220791"/>
            </a:xfrm>
            <a:custGeom>
              <a:avLst/>
              <a:gdLst>
                <a:gd name="connsiteX0" fmla="*/ 16964 w 27584"/>
                <a:gd name="connsiteY0" fmla="*/ 212040 h 220791"/>
                <a:gd name="connsiteX1" fmla="*/ 16964 w 27584"/>
                <a:gd name="connsiteY1" fmla="*/ 210666 h 220791"/>
                <a:gd name="connsiteX2" fmla="*/ 27585 w 27584"/>
                <a:gd name="connsiteY2" fmla="*/ 14245 h 220791"/>
                <a:gd name="connsiteX3" fmla="*/ 27585 w 27584"/>
                <a:gd name="connsiteY3" fmla="*/ 9247 h 220791"/>
                <a:gd name="connsiteX4" fmla="*/ 27585 w 27584"/>
                <a:gd name="connsiteY4" fmla="*/ 9247 h 220791"/>
                <a:gd name="connsiteX5" fmla="*/ 22712 w 27584"/>
                <a:gd name="connsiteY5" fmla="*/ 11870 h 220791"/>
                <a:gd name="connsiteX6" fmla="*/ 11454 w 27584"/>
                <a:gd name="connsiteY6" fmla="*/ 8209 h 220791"/>
                <a:gd name="connsiteX7" fmla="*/ 10842 w 27584"/>
                <a:gd name="connsiteY7" fmla="*/ 6622 h 220791"/>
                <a:gd name="connsiteX8" fmla="*/ 10842 w 27584"/>
                <a:gd name="connsiteY8" fmla="*/ 0 h 220791"/>
                <a:gd name="connsiteX9" fmla="*/ 10842 w 27584"/>
                <a:gd name="connsiteY9" fmla="*/ 1375 h 220791"/>
                <a:gd name="connsiteX10" fmla="*/ 96 w 27584"/>
                <a:gd name="connsiteY10" fmla="*/ 202794 h 220791"/>
                <a:gd name="connsiteX11" fmla="*/ 96 w 27584"/>
                <a:gd name="connsiteY11" fmla="*/ 209292 h 220791"/>
                <a:gd name="connsiteX12" fmla="*/ 8468 w 27584"/>
                <a:gd name="connsiteY12" fmla="*/ 220787 h 220791"/>
                <a:gd name="connsiteX13" fmla="*/ 13841 w 27584"/>
                <a:gd name="connsiteY13" fmla="*/ 218913 h 220791"/>
                <a:gd name="connsiteX14" fmla="*/ 13841 w 27584"/>
                <a:gd name="connsiteY14" fmla="*/ 218913 h 220791"/>
                <a:gd name="connsiteX15" fmla="*/ 16090 w 27584"/>
                <a:gd name="connsiteY15" fmla="*/ 216039 h 220791"/>
                <a:gd name="connsiteX16" fmla="*/ 16839 w 27584"/>
                <a:gd name="connsiteY16" fmla="*/ 214540 h 220791"/>
                <a:gd name="connsiteX17" fmla="*/ 16964 w 27584"/>
                <a:gd name="connsiteY17" fmla="*/ 212040 h 220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584" h="220791">
                  <a:moveTo>
                    <a:pt x="16964" y="212040"/>
                  </a:moveTo>
                  <a:cubicBezTo>
                    <a:pt x="16964" y="212040"/>
                    <a:pt x="16964" y="211166"/>
                    <a:pt x="16964" y="210666"/>
                  </a:cubicBezTo>
                  <a:lnTo>
                    <a:pt x="27585" y="14245"/>
                  </a:lnTo>
                  <a:lnTo>
                    <a:pt x="27585" y="9247"/>
                  </a:lnTo>
                  <a:lnTo>
                    <a:pt x="27585" y="9247"/>
                  </a:lnTo>
                  <a:lnTo>
                    <a:pt x="22712" y="11870"/>
                  </a:lnTo>
                  <a:cubicBezTo>
                    <a:pt x="18589" y="13970"/>
                    <a:pt x="13553" y="12333"/>
                    <a:pt x="11454" y="8209"/>
                  </a:cubicBezTo>
                  <a:cubicBezTo>
                    <a:pt x="11192" y="7697"/>
                    <a:pt x="10992" y="7172"/>
                    <a:pt x="10842" y="6622"/>
                  </a:cubicBezTo>
                  <a:cubicBezTo>
                    <a:pt x="10242" y="4461"/>
                    <a:pt x="10242" y="2162"/>
                    <a:pt x="10842" y="0"/>
                  </a:cubicBezTo>
                  <a:cubicBezTo>
                    <a:pt x="10792" y="463"/>
                    <a:pt x="10792" y="912"/>
                    <a:pt x="10842" y="1375"/>
                  </a:cubicBezTo>
                  <a:lnTo>
                    <a:pt x="96" y="202794"/>
                  </a:lnTo>
                  <a:lnTo>
                    <a:pt x="96" y="209292"/>
                  </a:lnTo>
                  <a:cubicBezTo>
                    <a:pt x="-653" y="214752"/>
                    <a:pt x="3045" y="219825"/>
                    <a:pt x="8468" y="220787"/>
                  </a:cubicBezTo>
                  <a:cubicBezTo>
                    <a:pt x="10429" y="220850"/>
                    <a:pt x="12341" y="220187"/>
                    <a:pt x="13841" y="218913"/>
                  </a:cubicBezTo>
                  <a:lnTo>
                    <a:pt x="13841" y="218913"/>
                  </a:lnTo>
                  <a:cubicBezTo>
                    <a:pt x="14753" y="218088"/>
                    <a:pt x="15515" y="217126"/>
                    <a:pt x="16090" y="216039"/>
                  </a:cubicBezTo>
                  <a:lnTo>
                    <a:pt x="16839" y="214540"/>
                  </a:lnTo>
                  <a:cubicBezTo>
                    <a:pt x="16952" y="213715"/>
                    <a:pt x="16989" y="212878"/>
                    <a:pt x="16964" y="21204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61CDD721-4DF1-4912-80C1-FA5D326D88FD}"/>
                </a:ext>
              </a:extLst>
            </p:cNvPr>
            <p:cNvSpPr/>
            <p:nvPr/>
          </p:nvSpPr>
          <p:spPr>
            <a:xfrm>
              <a:off x="10970915" y="4491591"/>
              <a:ext cx="417569" cy="244152"/>
            </a:xfrm>
            <a:custGeom>
              <a:avLst/>
              <a:gdLst>
                <a:gd name="connsiteX0" fmla="*/ 417570 w 417569"/>
                <a:gd name="connsiteY0" fmla="*/ 0 h 244152"/>
                <a:gd name="connsiteX1" fmla="*/ 250 w 417569"/>
                <a:gd name="connsiteY1" fmla="*/ 239779 h 244152"/>
                <a:gd name="connsiteX2" fmla="*/ 125 w 417569"/>
                <a:gd name="connsiteY2" fmla="*/ 242903 h 244152"/>
                <a:gd name="connsiteX3" fmla="*/ 125 w 417569"/>
                <a:gd name="connsiteY3" fmla="*/ 242903 h 244152"/>
                <a:gd name="connsiteX4" fmla="*/ 125 w 417569"/>
                <a:gd name="connsiteY4" fmla="*/ 243028 h 244152"/>
                <a:gd name="connsiteX5" fmla="*/ 0 w 417569"/>
                <a:gd name="connsiteY5" fmla="*/ 244153 h 244152"/>
                <a:gd name="connsiteX6" fmla="*/ 417195 w 417569"/>
                <a:gd name="connsiteY6" fmla="*/ 4498 h 244152"/>
                <a:gd name="connsiteX7" fmla="*/ 417570 w 417569"/>
                <a:gd name="connsiteY7" fmla="*/ 0 h 24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569" h="244152">
                  <a:moveTo>
                    <a:pt x="417570" y="0"/>
                  </a:moveTo>
                  <a:lnTo>
                    <a:pt x="250" y="239779"/>
                  </a:lnTo>
                  <a:lnTo>
                    <a:pt x="125" y="242903"/>
                  </a:lnTo>
                  <a:lnTo>
                    <a:pt x="125" y="242903"/>
                  </a:lnTo>
                  <a:lnTo>
                    <a:pt x="125" y="243028"/>
                  </a:lnTo>
                  <a:lnTo>
                    <a:pt x="0" y="244153"/>
                  </a:lnTo>
                  <a:lnTo>
                    <a:pt x="417195" y="4498"/>
                  </a:lnTo>
                  <a:lnTo>
                    <a:pt x="41757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B77B9378-FFF2-4E3E-912C-E2272D22A15E}"/>
                </a:ext>
              </a:extLst>
            </p:cNvPr>
            <p:cNvSpPr/>
            <p:nvPr/>
          </p:nvSpPr>
          <p:spPr>
            <a:xfrm>
              <a:off x="10282462" y="2700430"/>
              <a:ext cx="162560" cy="187925"/>
            </a:xfrm>
            <a:custGeom>
              <a:avLst/>
              <a:gdLst>
                <a:gd name="connsiteX0" fmla="*/ 999 w 162560"/>
                <a:gd name="connsiteY0" fmla="*/ 2874 h 187925"/>
                <a:gd name="connsiteX1" fmla="*/ 999 w 162560"/>
                <a:gd name="connsiteY1" fmla="*/ 2874 h 187925"/>
                <a:gd name="connsiteX2" fmla="*/ 0 w 162560"/>
                <a:gd name="connsiteY2" fmla="*/ 2874 h 187925"/>
                <a:gd name="connsiteX3" fmla="*/ 162430 w 162560"/>
                <a:gd name="connsiteY3" fmla="*/ 187925 h 187925"/>
                <a:gd name="connsiteX4" fmla="*/ 162430 w 162560"/>
                <a:gd name="connsiteY4" fmla="*/ 187925 h 187925"/>
                <a:gd name="connsiteX5" fmla="*/ 162430 w 162560"/>
                <a:gd name="connsiteY5" fmla="*/ 187925 h 187925"/>
                <a:gd name="connsiteX6" fmla="*/ 162430 w 162560"/>
                <a:gd name="connsiteY6" fmla="*/ 187925 h 187925"/>
                <a:gd name="connsiteX7" fmla="*/ 162430 w 162560"/>
                <a:gd name="connsiteY7" fmla="*/ 187925 h 187925"/>
                <a:gd name="connsiteX8" fmla="*/ 162430 w 162560"/>
                <a:gd name="connsiteY8" fmla="*/ 187925 h 187925"/>
                <a:gd name="connsiteX9" fmla="*/ 162430 w 162560"/>
                <a:gd name="connsiteY9" fmla="*/ 187300 h 187925"/>
                <a:gd name="connsiteX10" fmla="*/ 162430 w 162560"/>
                <a:gd name="connsiteY10" fmla="*/ 186551 h 187925"/>
                <a:gd name="connsiteX11" fmla="*/ 162430 w 162560"/>
                <a:gd name="connsiteY11" fmla="*/ 186551 h 187925"/>
                <a:gd name="connsiteX12" fmla="*/ 162430 w 162560"/>
                <a:gd name="connsiteY12" fmla="*/ 185176 h 187925"/>
                <a:gd name="connsiteX13" fmla="*/ 159806 w 162560"/>
                <a:gd name="connsiteY13" fmla="*/ 182177 h 187925"/>
                <a:gd name="connsiteX14" fmla="*/ 125 w 162560"/>
                <a:gd name="connsiteY14" fmla="*/ 0 h 187925"/>
                <a:gd name="connsiteX15" fmla="*/ 125 w 162560"/>
                <a:gd name="connsiteY15" fmla="*/ 750 h 187925"/>
                <a:gd name="connsiteX16" fmla="*/ 125 w 162560"/>
                <a:gd name="connsiteY16" fmla="*/ 750 h 187925"/>
                <a:gd name="connsiteX17" fmla="*/ 125 w 162560"/>
                <a:gd name="connsiteY17" fmla="*/ 1374 h 1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2560" h="187925">
                  <a:moveTo>
                    <a:pt x="999" y="2874"/>
                  </a:moveTo>
                  <a:lnTo>
                    <a:pt x="999" y="2874"/>
                  </a:lnTo>
                  <a:lnTo>
                    <a:pt x="0" y="2874"/>
                  </a:lnTo>
                  <a:lnTo>
                    <a:pt x="162430" y="187925"/>
                  </a:lnTo>
                  <a:lnTo>
                    <a:pt x="162430" y="187925"/>
                  </a:lnTo>
                  <a:lnTo>
                    <a:pt x="162430" y="187925"/>
                  </a:lnTo>
                  <a:cubicBezTo>
                    <a:pt x="162430" y="187925"/>
                    <a:pt x="162430" y="187925"/>
                    <a:pt x="162430" y="187925"/>
                  </a:cubicBezTo>
                  <a:lnTo>
                    <a:pt x="162430" y="187925"/>
                  </a:lnTo>
                  <a:lnTo>
                    <a:pt x="162430" y="187925"/>
                  </a:lnTo>
                  <a:cubicBezTo>
                    <a:pt x="162505" y="187725"/>
                    <a:pt x="162505" y="187500"/>
                    <a:pt x="162430" y="187300"/>
                  </a:cubicBezTo>
                  <a:cubicBezTo>
                    <a:pt x="162480" y="187050"/>
                    <a:pt x="162480" y="186800"/>
                    <a:pt x="162430" y="186551"/>
                  </a:cubicBezTo>
                  <a:lnTo>
                    <a:pt x="162430" y="186551"/>
                  </a:lnTo>
                  <a:cubicBezTo>
                    <a:pt x="162604" y="186113"/>
                    <a:pt x="162604" y="185613"/>
                    <a:pt x="162430" y="185176"/>
                  </a:cubicBezTo>
                  <a:lnTo>
                    <a:pt x="159806" y="182177"/>
                  </a:lnTo>
                  <a:lnTo>
                    <a:pt x="125" y="0"/>
                  </a:lnTo>
                  <a:lnTo>
                    <a:pt x="125" y="750"/>
                  </a:lnTo>
                  <a:cubicBezTo>
                    <a:pt x="125" y="750"/>
                    <a:pt x="125" y="750"/>
                    <a:pt x="125" y="750"/>
                  </a:cubicBezTo>
                  <a:cubicBezTo>
                    <a:pt x="187" y="950"/>
                    <a:pt x="187" y="1174"/>
                    <a:pt x="125" y="13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A60AB5E5-1EBB-4F38-BD1C-48FFB8C82432}"/>
                </a:ext>
              </a:extLst>
            </p:cNvPr>
            <p:cNvSpPr/>
            <p:nvPr/>
          </p:nvSpPr>
          <p:spPr>
            <a:xfrm>
              <a:off x="9376479" y="3172617"/>
              <a:ext cx="540891" cy="676854"/>
            </a:xfrm>
            <a:custGeom>
              <a:avLst/>
              <a:gdLst>
                <a:gd name="connsiteX0" fmla="*/ 539142 w 540891"/>
                <a:gd name="connsiteY0" fmla="*/ 676230 h 676854"/>
                <a:gd name="connsiteX1" fmla="*/ 539142 w 540891"/>
                <a:gd name="connsiteY1" fmla="*/ 676855 h 676854"/>
                <a:gd name="connsiteX2" fmla="*/ 539142 w 540891"/>
                <a:gd name="connsiteY2" fmla="*/ 676855 h 676854"/>
                <a:gd name="connsiteX3" fmla="*/ 539142 w 540891"/>
                <a:gd name="connsiteY3" fmla="*/ 676105 h 676854"/>
                <a:gd name="connsiteX4" fmla="*/ 539892 w 540891"/>
                <a:gd name="connsiteY4" fmla="*/ 673606 h 676854"/>
                <a:gd name="connsiteX5" fmla="*/ 540891 w 540891"/>
                <a:gd name="connsiteY5" fmla="*/ 673606 h 676854"/>
                <a:gd name="connsiteX6" fmla="*/ 0 w 540891"/>
                <a:gd name="connsiteY6" fmla="*/ 0 h 676854"/>
                <a:gd name="connsiteX7" fmla="*/ 0 w 540891"/>
                <a:gd name="connsiteY7" fmla="*/ 5872 h 67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891" h="676854">
                  <a:moveTo>
                    <a:pt x="539142" y="676230"/>
                  </a:moveTo>
                  <a:lnTo>
                    <a:pt x="539142" y="676855"/>
                  </a:lnTo>
                  <a:lnTo>
                    <a:pt x="539142" y="676855"/>
                  </a:lnTo>
                  <a:cubicBezTo>
                    <a:pt x="539142" y="676855"/>
                    <a:pt x="539142" y="676855"/>
                    <a:pt x="539142" y="676105"/>
                  </a:cubicBezTo>
                  <a:cubicBezTo>
                    <a:pt x="538742" y="675206"/>
                    <a:pt x="539055" y="674144"/>
                    <a:pt x="539892" y="673606"/>
                  </a:cubicBezTo>
                  <a:lnTo>
                    <a:pt x="540891" y="673606"/>
                  </a:lnTo>
                  <a:lnTo>
                    <a:pt x="0" y="0"/>
                  </a:lnTo>
                  <a:lnTo>
                    <a:pt x="0" y="587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7" name="Freeform: Shape 1486">
              <a:extLst>
                <a:ext uri="{FF2B5EF4-FFF2-40B4-BE49-F238E27FC236}">
                  <a16:creationId xmlns:a16="http://schemas.microsoft.com/office/drawing/2014/main" id="{B731DECC-B07D-41C1-B4F6-98F2BFA9134A}"/>
                </a:ext>
              </a:extLst>
            </p:cNvPr>
            <p:cNvSpPr/>
            <p:nvPr/>
          </p:nvSpPr>
          <p:spPr>
            <a:xfrm>
              <a:off x="9915351" y="3276700"/>
              <a:ext cx="1072930" cy="572896"/>
            </a:xfrm>
            <a:custGeom>
              <a:avLst/>
              <a:gdLst>
                <a:gd name="connsiteX0" fmla="*/ 394 w 1072930"/>
                <a:gd name="connsiteY0" fmla="*/ 572147 h 572896"/>
                <a:gd name="connsiteX1" fmla="*/ 394 w 1072930"/>
                <a:gd name="connsiteY1" fmla="*/ 572897 h 572896"/>
                <a:gd name="connsiteX2" fmla="*/ 394 w 1072930"/>
                <a:gd name="connsiteY2" fmla="*/ 572897 h 572896"/>
                <a:gd name="connsiteX3" fmla="*/ 1394 w 1072930"/>
                <a:gd name="connsiteY3" fmla="*/ 572897 h 572896"/>
                <a:gd name="connsiteX4" fmla="*/ 2268 w 1072930"/>
                <a:gd name="connsiteY4" fmla="*/ 572897 h 572896"/>
                <a:gd name="connsiteX5" fmla="*/ 1072931 w 1072930"/>
                <a:gd name="connsiteY5" fmla="*/ 3499 h 572896"/>
                <a:gd name="connsiteX6" fmla="*/ 1071557 w 1072930"/>
                <a:gd name="connsiteY6" fmla="*/ 0 h 572896"/>
                <a:gd name="connsiteX7" fmla="*/ 2143 w 1072930"/>
                <a:gd name="connsiteY7" fmla="*/ 569148 h 572896"/>
                <a:gd name="connsiteX8" fmla="*/ 1144 w 1072930"/>
                <a:gd name="connsiteY8" fmla="*/ 569148 h 572896"/>
                <a:gd name="connsiteX9" fmla="*/ 195 w 1072930"/>
                <a:gd name="connsiteY9" fmla="*/ 571810 h 572896"/>
                <a:gd name="connsiteX10" fmla="*/ 394 w 1072930"/>
                <a:gd name="connsiteY10" fmla="*/ 572147 h 5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2930" h="572896">
                  <a:moveTo>
                    <a:pt x="394" y="572147"/>
                  </a:moveTo>
                  <a:cubicBezTo>
                    <a:pt x="394" y="572147"/>
                    <a:pt x="394" y="572147"/>
                    <a:pt x="394" y="572897"/>
                  </a:cubicBezTo>
                  <a:lnTo>
                    <a:pt x="394" y="572897"/>
                  </a:lnTo>
                  <a:lnTo>
                    <a:pt x="1394" y="572897"/>
                  </a:lnTo>
                  <a:lnTo>
                    <a:pt x="2268" y="572897"/>
                  </a:lnTo>
                  <a:lnTo>
                    <a:pt x="1072931" y="3499"/>
                  </a:lnTo>
                  <a:cubicBezTo>
                    <a:pt x="1072256" y="2437"/>
                    <a:pt x="1071781" y="1250"/>
                    <a:pt x="1071557" y="0"/>
                  </a:cubicBezTo>
                  <a:lnTo>
                    <a:pt x="2143" y="569148"/>
                  </a:lnTo>
                  <a:lnTo>
                    <a:pt x="1144" y="569148"/>
                  </a:lnTo>
                  <a:cubicBezTo>
                    <a:pt x="145" y="569623"/>
                    <a:pt x="-281" y="570810"/>
                    <a:pt x="195" y="571810"/>
                  </a:cubicBezTo>
                  <a:cubicBezTo>
                    <a:pt x="244" y="571935"/>
                    <a:pt x="319" y="572047"/>
                    <a:pt x="394" y="57214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BA66ACB3-0316-4BFC-ABA2-69851CC7D343}"/>
                </a:ext>
              </a:extLst>
            </p:cNvPr>
            <p:cNvSpPr/>
            <p:nvPr/>
          </p:nvSpPr>
          <p:spPr>
            <a:xfrm>
              <a:off x="10990156" y="3284572"/>
              <a:ext cx="5872" cy="92338"/>
            </a:xfrm>
            <a:custGeom>
              <a:avLst/>
              <a:gdLst>
                <a:gd name="connsiteX0" fmla="*/ 3374 w 5872"/>
                <a:gd name="connsiteY0" fmla="*/ 0 h 92338"/>
                <a:gd name="connsiteX1" fmla="*/ 0 w 5872"/>
                <a:gd name="connsiteY1" fmla="*/ 92338 h 92338"/>
                <a:gd name="connsiteX2" fmla="*/ 1250 w 5872"/>
                <a:gd name="connsiteY2" fmla="*/ 92338 h 92338"/>
                <a:gd name="connsiteX3" fmla="*/ 1250 w 5872"/>
                <a:gd name="connsiteY3" fmla="*/ 92338 h 92338"/>
                <a:gd name="connsiteX4" fmla="*/ 2499 w 5872"/>
                <a:gd name="connsiteY4" fmla="*/ 92338 h 92338"/>
                <a:gd name="connsiteX5" fmla="*/ 2499 w 5872"/>
                <a:gd name="connsiteY5" fmla="*/ 92338 h 92338"/>
                <a:gd name="connsiteX6" fmla="*/ 5872 w 5872"/>
                <a:gd name="connsiteY6" fmla="*/ 0 h 92338"/>
                <a:gd name="connsiteX7" fmla="*/ 4373 w 5872"/>
                <a:gd name="connsiteY7" fmla="*/ 0 h 92338"/>
                <a:gd name="connsiteX8" fmla="*/ 3374 w 5872"/>
                <a:gd name="connsiteY8" fmla="*/ 0 h 9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72" h="92338">
                  <a:moveTo>
                    <a:pt x="3374" y="0"/>
                  </a:moveTo>
                  <a:lnTo>
                    <a:pt x="0" y="92338"/>
                  </a:lnTo>
                  <a:lnTo>
                    <a:pt x="1250" y="92338"/>
                  </a:lnTo>
                  <a:lnTo>
                    <a:pt x="1250" y="92338"/>
                  </a:lnTo>
                  <a:cubicBezTo>
                    <a:pt x="1662" y="92263"/>
                    <a:pt x="2087" y="92263"/>
                    <a:pt x="2499" y="92338"/>
                  </a:cubicBezTo>
                  <a:lnTo>
                    <a:pt x="2499" y="92338"/>
                  </a:lnTo>
                  <a:lnTo>
                    <a:pt x="5872" y="0"/>
                  </a:lnTo>
                  <a:lnTo>
                    <a:pt x="4373" y="0"/>
                  </a:lnTo>
                  <a:cubicBezTo>
                    <a:pt x="4036" y="50"/>
                    <a:pt x="3711" y="50"/>
                    <a:pt x="3374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1E22D5FE-9350-4BA2-9617-46E56A4B96C1}"/>
                </a:ext>
              </a:extLst>
            </p:cNvPr>
            <p:cNvSpPr/>
            <p:nvPr/>
          </p:nvSpPr>
          <p:spPr>
            <a:xfrm>
              <a:off x="9347741" y="2697931"/>
              <a:ext cx="21490" cy="452194"/>
            </a:xfrm>
            <a:custGeom>
              <a:avLst/>
              <a:gdLst>
                <a:gd name="connsiteX0" fmla="*/ 0 w 21490"/>
                <a:gd name="connsiteY0" fmla="*/ 0 h 452194"/>
                <a:gd name="connsiteX1" fmla="*/ 0 w 21490"/>
                <a:gd name="connsiteY1" fmla="*/ 0 h 452194"/>
                <a:gd name="connsiteX2" fmla="*/ 0 w 21490"/>
                <a:gd name="connsiteY2" fmla="*/ 0 h 452194"/>
                <a:gd name="connsiteX3" fmla="*/ 18117 w 21490"/>
                <a:gd name="connsiteY3" fmla="*/ 448071 h 452194"/>
                <a:gd name="connsiteX4" fmla="*/ 21491 w 21490"/>
                <a:gd name="connsiteY4" fmla="*/ 452195 h 452194"/>
                <a:gd name="connsiteX5" fmla="*/ 3248 w 21490"/>
                <a:gd name="connsiteY5" fmla="*/ 375 h 452194"/>
                <a:gd name="connsiteX6" fmla="*/ 2249 w 21490"/>
                <a:gd name="connsiteY6" fmla="*/ 375 h 452194"/>
                <a:gd name="connsiteX7" fmla="*/ 2249 w 21490"/>
                <a:gd name="connsiteY7" fmla="*/ 375 h 452194"/>
                <a:gd name="connsiteX8" fmla="*/ 1624 w 21490"/>
                <a:gd name="connsiteY8" fmla="*/ 375 h 452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90" h="45219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18117" y="448071"/>
                  </a:lnTo>
                  <a:lnTo>
                    <a:pt x="21491" y="452195"/>
                  </a:lnTo>
                  <a:lnTo>
                    <a:pt x="3248" y="375"/>
                  </a:lnTo>
                  <a:lnTo>
                    <a:pt x="2249" y="375"/>
                  </a:lnTo>
                  <a:cubicBezTo>
                    <a:pt x="2249" y="375"/>
                    <a:pt x="2249" y="375"/>
                    <a:pt x="2249" y="375"/>
                  </a:cubicBezTo>
                  <a:lnTo>
                    <a:pt x="1624" y="37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E20746C3-B423-489B-A122-14CBEB9BB2AF}"/>
                </a:ext>
              </a:extLst>
            </p:cNvPr>
            <p:cNvSpPr/>
            <p:nvPr/>
          </p:nvSpPr>
          <p:spPr>
            <a:xfrm>
              <a:off x="10280963" y="2237490"/>
              <a:ext cx="4554" cy="465189"/>
            </a:xfrm>
            <a:custGeom>
              <a:avLst/>
              <a:gdLst>
                <a:gd name="connsiteX0" fmla="*/ 3748 w 4554"/>
                <a:gd name="connsiteY0" fmla="*/ 1000 h 465189"/>
                <a:gd name="connsiteX1" fmla="*/ 1499 w 4554"/>
                <a:gd name="connsiteY1" fmla="*/ 1999 h 465189"/>
                <a:gd name="connsiteX2" fmla="*/ 0 w 4554"/>
                <a:gd name="connsiteY2" fmla="*/ 463065 h 465189"/>
                <a:gd name="connsiteX3" fmla="*/ 999 w 4554"/>
                <a:gd name="connsiteY3" fmla="*/ 463065 h 465189"/>
                <a:gd name="connsiteX4" fmla="*/ 3011 w 4554"/>
                <a:gd name="connsiteY4" fmla="*/ 463740 h 465189"/>
                <a:gd name="connsiteX5" fmla="*/ 3124 w 4554"/>
                <a:gd name="connsiteY5" fmla="*/ 464065 h 465189"/>
                <a:gd name="connsiteX6" fmla="*/ 3124 w 4554"/>
                <a:gd name="connsiteY6" fmla="*/ 465190 h 465189"/>
                <a:gd name="connsiteX7" fmla="*/ 3124 w 4554"/>
                <a:gd name="connsiteY7" fmla="*/ 465190 h 465189"/>
                <a:gd name="connsiteX8" fmla="*/ 3124 w 4554"/>
                <a:gd name="connsiteY8" fmla="*/ 464440 h 465189"/>
                <a:gd name="connsiteX9" fmla="*/ 4498 w 4554"/>
                <a:gd name="connsiteY9" fmla="*/ 4373 h 465189"/>
                <a:gd name="connsiteX10" fmla="*/ 4498 w 4554"/>
                <a:gd name="connsiteY10" fmla="*/ 0 h 465189"/>
                <a:gd name="connsiteX11" fmla="*/ 4498 w 4554"/>
                <a:gd name="connsiteY11" fmla="*/ 0 h 465189"/>
                <a:gd name="connsiteX12" fmla="*/ 4498 w 4554"/>
                <a:gd name="connsiteY12" fmla="*/ 625 h 465189"/>
                <a:gd name="connsiteX13" fmla="*/ 4498 w 4554"/>
                <a:gd name="connsiteY13" fmla="*/ 625 h 465189"/>
                <a:gd name="connsiteX14" fmla="*/ 4498 w 4554"/>
                <a:gd name="connsiteY14" fmla="*/ 625 h 465189"/>
                <a:gd name="connsiteX15" fmla="*/ 4498 w 4554"/>
                <a:gd name="connsiteY15" fmla="*/ 625 h 46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54" h="465189">
                  <a:moveTo>
                    <a:pt x="3748" y="1000"/>
                  </a:moveTo>
                  <a:lnTo>
                    <a:pt x="1499" y="1999"/>
                  </a:lnTo>
                  <a:lnTo>
                    <a:pt x="0" y="463065"/>
                  </a:lnTo>
                  <a:lnTo>
                    <a:pt x="999" y="463065"/>
                  </a:lnTo>
                  <a:cubicBezTo>
                    <a:pt x="1736" y="462703"/>
                    <a:pt x="2636" y="463003"/>
                    <a:pt x="3011" y="463740"/>
                  </a:cubicBezTo>
                  <a:cubicBezTo>
                    <a:pt x="3061" y="463853"/>
                    <a:pt x="3098" y="463952"/>
                    <a:pt x="3124" y="464065"/>
                  </a:cubicBezTo>
                  <a:cubicBezTo>
                    <a:pt x="3186" y="464440"/>
                    <a:pt x="3186" y="464815"/>
                    <a:pt x="3124" y="465190"/>
                  </a:cubicBezTo>
                  <a:cubicBezTo>
                    <a:pt x="3124" y="465190"/>
                    <a:pt x="3124" y="465190"/>
                    <a:pt x="3124" y="465190"/>
                  </a:cubicBezTo>
                  <a:lnTo>
                    <a:pt x="3124" y="464440"/>
                  </a:lnTo>
                  <a:lnTo>
                    <a:pt x="4498" y="4373"/>
                  </a:lnTo>
                  <a:lnTo>
                    <a:pt x="4498" y="0"/>
                  </a:lnTo>
                  <a:cubicBezTo>
                    <a:pt x="4498" y="0"/>
                    <a:pt x="4498" y="0"/>
                    <a:pt x="4498" y="0"/>
                  </a:cubicBezTo>
                  <a:cubicBezTo>
                    <a:pt x="4573" y="200"/>
                    <a:pt x="4573" y="425"/>
                    <a:pt x="4498" y="625"/>
                  </a:cubicBezTo>
                  <a:cubicBezTo>
                    <a:pt x="4498" y="625"/>
                    <a:pt x="4498" y="625"/>
                    <a:pt x="4498" y="625"/>
                  </a:cubicBezTo>
                  <a:lnTo>
                    <a:pt x="4498" y="625"/>
                  </a:lnTo>
                  <a:lnTo>
                    <a:pt x="4498" y="6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1" name="Freeform: Shape 1490">
              <a:extLst>
                <a:ext uri="{FF2B5EF4-FFF2-40B4-BE49-F238E27FC236}">
                  <a16:creationId xmlns:a16="http://schemas.microsoft.com/office/drawing/2014/main" id="{30756459-255B-4746-BB66-F38AB55ED8FF}"/>
                </a:ext>
              </a:extLst>
            </p:cNvPr>
            <p:cNvSpPr/>
            <p:nvPr/>
          </p:nvSpPr>
          <p:spPr>
            <a:xfrm>
              <a:off x="7327114" y="2597346"/>
              <a:ext cx="195216" cy="1445923"/>
            </a:xfrm>
            <a:custGeom>
              <a:avLst/>
              <a:gdLst>
                <a:gd name="connsiteX0" fmla="*/ 193791 w 195216"/>
                <a:gd name="connsiteY0" fmla="*/ 1445924 h 1445923"/>
                <a:gd name="connsiteX1" fmla="*/ 195166 w 195216"/>
                <a:gd name="connsiteY1" fmla="*/ 1443674 h 1445923"/>
                <a:gd name="connsiteX2" fmla="*/ 195166 w 195216"/>
                <a:gd name="connsiteY2" fmla="*/ 1443674 h 1445923"/>
                <a:gd name="connsiteX3" fmla="*/ 195166 w 195216"/>
                <a:gd name="connsiteY3" fmla="*/ 1441800 h 1445923"/>
                <a:gd name="connsiteX4" fmla="*/ 1749 w 195216"/>
                <a:gd name="connsiteY4" fmla="*/ 0 h 1445923"/>
                <a:gd name="connsiteX5" fmla="*/ 625 w 195216"/>
                <a:gd name="connsiteY5" fmla="*/ 625 h 1445923"/>
                <a:gd name="connsiteX6" fmla="*/ 625 w 195216"/>
                <a:gd name="connsiteY6" fmla="*/ 625 h 1445923"/>
                <a:gd name="connsiteX7" fmla="*/ 0 w 195216"/>
                <a:gd name="connsiteY7" fmla="*/ 625 h 1445923"/>
                <a:gd name="connsiteX8" fmla="*/ 0 w 195216"/>
                <a:gd name="connsiteY8" fmla="*/ 625 h 1445923"/>
                <a:gd name="connsiteX9" fmla="*/ 0 w 195216"/>
                <a:gd name="connsiteY9" fmla="*/ 625 h 1445923"/>
                <a:gd name="connsiteX10" fmla="*/ 0 w 195216"/>
                <a:gd name="connsiteY10" fmla="*/ 625 h 1445923"/>
                <a:gd name="connsiteX11" fmla="*/ 193541 w 195216"/>
                <a:gd name="connsiteY11" fmla="*/ 1445299 h 1445923"/>
                <a:gd name="connsiteX12" fmla="*/ 193541 w 195216"/>
                <a:gd name="connsiteY12" fmla="*/ 1445299 h 1445923"/>
                <a:gd name="connsiteX13" fmla="*/ 193791 w 195216"/>
                <a:gd name="connsiteY13" fmla="*/ 1445924 h 1445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216" h="1445923">
                  <a:moveTo>
                    <a:pt x="193791" y="1445924"/>
                  </a:moveTo>
                  <a:cubicBezTo>
                    <a:pt x="194791" y="1445674"/>
                    <a:pt x="195403" y="1444674"/>
                    <a:pt x="195166" y="1443674"/>
                  </a:cubicBezTo>
                  <a:lnTo>
                    <a:pt x="195166" y="1443674"/>
                  </a:lnTo>
                  <a:lnTo>
                    <a:pt x="195166" y="1441800"/>
                  </a:lnTo>
                  <a:lnTo>
                    <a:pt x="1749" y="0"/>
                  </a:lnTo>
                  <a:lnTo>
                    <a:pt x="625" y="625"/>
                  </a:lnTo>
                  <a:lnTo>
                    <a:pt x="625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193541" y="1445299"/>
                  </a:lnTo>
                  <a:cubicBezTo>
                    <a:pt x="193541" y="1445299"/>
                    <a:pt x="193541" y="1445299"/>
                    <a:pt x="193541" y="1445299"/>
                  </a:cubicBezTo>
                  <a:cubicBezTo>
                    <a:pt x="193579" y="1445524"/>
                    <a:pt x="193666" y="1445736"/>
                    <a:pt x="193791" y="14459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2" name="Freeform: Shape 1491">
              <a:extLst>
                <a:ext uri="{FF2B5EF4-FFF2-40B4-BE49-F238E27FC236}">
                  <a16:creationId xmlns:a16="http://schemas.microsoft.com/office/drawing/2014/main" id="{2168E9EC-0551-47D7-92FF-E1FCBA39E17E}"/>
                </a:ext>
              </a:extLst>
            </p:cNvPr>
            <p:cNvSpPr/>
            <p:nvPr/>
          </p:nvSpPr>
          <p:spPr>
            <a:xfrm>
              <a:off x="7129825" y="2114789"/>
              <a:ext cx="442183" cy="216913"/>
            </a:xfrm>
            <a:custGeom>
              <a:avLst/>
              <a:gdLst>
                <a:gd name="connsiteX0" fmla="*/ 12745 w 442183"/>
                <a:gd name="connsiteY0" fmla="*/ 208167 h 216913"/>
                <a:gd name="connsiteX1" fmla="*/ 13994 w 442183"/>
                <a:gd name="connsiteY1" fmla="*/ 216914 h 216913"/>
                <a:gd name="connsiteX2" fmla="*/ 442184 w 442183"/>
                <a:gd name="connsiteY2" fmla="*/ 22991 h 216913"/>
                <a:gd name="connsiteX3" fmla="*/ 438061 w 442183"/>
                <a:gd name="connsiteY3" fmla="*/ 17493 h 216913"/>
                <a:gd name="connsiteX4" fmla="*/ 438685 w 442183"/>
                <a:gd name="connsiteY4" fmla="*/ 2124 h 216913"/>
                <a:gd name="connsiteX5" fmla="*/ 441684 w 442183"/>
                <a:gd name="connsiteY5" fmla="*/ 0 h 216913"/>
                <a:gd name="connsiteX6" fmla="*/ 441684 w 442183"/>
                <a:gd name="connsiteY6" fmla="*/ 0 h 216913"/>
                <a:gd name="connsiteX7" fmla="*/ 875 w 442183"/>
                <a:gd name="connsiteY7" fmla="*/ 199920 h 216913"/>
                <a:gd name="connsiteX8" fmla="*/ 0 w 442183"/>
                <a:gd name="connsiteY8" fmla="*/ 199920 h 216913"/>
                <a:gd name="connsiteX9" fmla="*/ 2499 w 442183"/>
                <a:gd name="connsiteY9" fmla="*/ 198796 h 216913"/>
                <a:gd name="connsiteX10" fmla="*/ 12694 w 442183"/>
                <a:gd name="connsiteY10" fmla="*/ 206992 h 216913"/>
                <a:gd name="connsiteX11" fmla="*/ 12745 w 442183"/>
                <a:gd name="connsiteY11" fmla="*/ 208167 h 21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2183" h="216913">
                  <a:moveTo>
                    <a:pt x="12745" y="208167"/>
                  </a:moveTo>
                  <a:lnTo>
                    <a:pt x="13994" y="216914"/>
                  </a:lnTo>
                  <a:lnTo>
                    <a:pt x="442184" y="22991"/>
                  </a:lnTo>
                  <a:lnTo>
                    <a:pt x="438061" y="17493"/>
                  </a:lnTo>
                  <a:cubicBezTo>
                    <a:pt x="434712" y="12832"/>
                    <a:pt x="434975" y="6497"/>
                    <a:pt x="438685" y="2124"/>
                  </a:cubicBezTo>
                  <a:cubicBezTo>
                    <a:pt x="439535" y="1224"/>
                    <a:pt x="440560" y="512"/>
                    <a:pt x="441684" y="0"/>
                  </a:cubicBezTo>
                  <a:lnTo>
                    <a:pt x="441684" y="0"/>
                  </a:lnTo>
                  <a:lnTo>
                    <a:pt x="875" y="199920"/>
                  </a:lnTo>
                  <a:cubicBezTo>
                    <a:pt x="875" y="199920"/>
                    <a:pt x="875" y="199920"/>
                    <a:pt x="0" y="199920"/>
                  </a:cubicBezTo>
                  <a:cubicBezTo>
                    <a:pt x="750" y="199370"/>
                    <a:pt x="1599" y="198983"/>
                    <a:pt x="2499" y="198796"/>
                  </a:cubicBezTo>
                  <a:cubicBezTo>
                    <a:pt x="7572" y="198246"/>
                    <a:pt x="12145" y="201907"/>
                    <a:pt x="12694" y="206992"/>
                  </a:cubicBezTo>
                  <a:cubicBezTo>
                    <a:pt x="12732" y="207380"/>
                    <a:pt x="12757" y="207767"/>
                    <a:pt x="12745" y="20816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3" name="Freeform: Shape 1492">
              <a:extLst>
                <a:ext uri="{FF2B5EF4-FFF2-40B4-BE49-F238E27FC236}">
                  <a16:creationId xmlns:a16="http://schemas.microsoft.com/office/drawing/2014/main" id="{966F82A0-98C8-4E83-91DF-30A27456EC9B}"/>
                </a:ext>
              </a:extLst>
            </p:cNvPr>
            <p:cNvSpPr/>
            <p:nvPr/>
          </p:nvSpPr>
          <p:spPr>
            <a:xfrm>
              <a:off x="7565551" y="2114617"/>
              <a:ext cx="214145" cy="278060"/>
            </a:xfrm>
            <a:custGeom>
              <a:avLst/>
              <a:gdLst>
                <a:gd name="connsiteX0" fmla="*/ 2334 w 214145"/>
                <a:gd name="connsiteY0" fmla="*/ 17665 h 278060"/>
                <a:gd name="connsiteX1" fmla="*/ 6457 w 214145"/>
                <a:gd name="connsiteY1" fmla="*/ 23163 h 278060"/>
                <a:gd name="connsiteX2" fmla="*/ 196875 w 214145"/>
                <a:gd name="connsiteY2" fmla="*/ 278061 h 278060"/>
                <a:gd name="connsiteX3" fmla="*/ 198124 w 214145"/>
                <a:gd name="connsiteY3" fmla="*/ 277436 h 278060"/>
                <a:gd name="connsiteX4" fmla="*/ 198124 w 214145"/>
                <a:gd name="connsiteY4" fmla="*/ 277436 h 278060"/>
                <a:gd name="connsiteX5" fmla="*/ 205746 w 214145"/>
                <a:gd name="connsiteY5" fmla="*/ 264941 h 278060"/>
                <a:gd name="connsiteX6" fmla="*/ 214117 w 214145"/>
                <a:gd name="connsiteY6" fmla="*/ 269314 h 278060"/>
                <a:gd name="connsiteX7" fmla="*/ 214117 w 214145"/>
                <a:gd name="connsiteY7" fmla="*/ 268440 h 278060"/>
                <a:gd name="connsiteX8" fmla="*/ 15703 w 214145"/>
                <a:gd name="connsiteY8" fmla="*/ 3171 h 278060"/>
                <a:gd name="connsiteX9" fmla="*/ 15703 w 214145"/>
                <a:gd name="connsiteY9" fmla="*/ 3171 h 278060"/>
                <a:gd name="connsiteX10" fmla="*/ 13579 w 214145"/>
                <a:gd name="connsiteY10" fmla="*/ 1296 h 278060"/>
                <a:gd name="connsiteX11" fmla="*/ 12829 w 214145"/>
                <a:gd name="connsiteY11" fmla="*/ 672 h 278060"/>
                <a:gd name="connsiteX12" fmla="*/ 10705 w 214145"/>
                <a:gd name="connsiteY12" fmla="*/ 47 h 278060"/>
                <a:gd name="connsiteX13" fmla="*/ 9581 w 214145"/>
                <a:gd name="connsiteY13" fmla="*/ 47 h 278060"/>
                <a:gd name="connsiteX14" fmla="*/ 8082 w 214145"/>
                <a:gd name="connsiteY14" fmla="*/ 47 h 278060"/>
                <a:gd name="connsiteX15" fmla="*/ 6082 w 214145"/>
                <a:gd name="connsiteY15" fmla="*/ 47 h 278060"/>
                <a:gd name="connsiteX16" fmla="*/ 3084 w 214145"/>
                <a:gd name="connsiteY16" fmla="*/ 2171 h 278060"/>
                <a:gd name="connsiteX17" fmla="*/ 2334 w 214145"/>
                <a:gd name="connsiteY17" fmla="*/ 17665 h 27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145" h="278060">
                  <a:moveTo>
                    <a:pt x="2334" y="17665"/>
                  </a:moveTo>
                  <a:lnTo>
                    <a:pt x="6457" y="23163"/>
                  </a:lnTo>
                  <a:lnTo>
                    <a:pt x="196875" y="278061"/>
                  </a:lnTo>
                  <a:lnTo>
                    <a:pt x="198124" y="277436"/>
                  </a:lnTo>
                  <a:lnTo>
                    <a:pt x="198124" y="277436"/>
                  </a:lnTo>
                  <a:cubicBezTo>
                    <a:pt x="197000" y="271914"/>
                    <a:pt x="200323" y="266466"/>
                    <a:pt x="205746" y="264941"/>
                  </a:cubicBezTo>
                  <a:cubicBezTo>
                    <a:pt x="209170" y="264566"/>
                    <a:pt x="212468" y="266303"/>
                    <a:pt x="214117" y="269314"/>
                  </a:cubicBezTo>
                  <a:cubicBezTo>
                    <a:pt x="214155" y="269027"/>
                    <a:pt x="214155" y="268727"/>
                    <a:pt x="214117" y="268440"/>
                  </a:cubicBezTo>
                  <a:lnTo>
                    <a:pt x="15703" y="3171"/>
                  </a:lnTo>
                  <a:lnTo>
                    <a:pt x="15703" y="3171"/>
                  </a:lnTo>
                  <a:cubicBezTo>
                    <a:pt x="15091" y="2446"/>
                    <a:pt x="14379" y="1821"/>
                    <a:pt x="13579" y="1296"/>
                  </a:cubicBezTo>
                  <a:cubicBezTo>
                    <a:pt x="13579" y="1296"/>
                    <a:pt x="13579" y="1296"/>
                    <a:pt x="12829" y="672"/>
                  </a:cubicBezTo>
                  <a:cubicBezTo>
                    <a:pt x="12167" y="334"/>
                    <a:pt x="11443" y="122"/>
                    <a:pt x="10705" y="47"/>
                  </a:cubicBezTo>
                  <a:lnTo>
                    <a:pt x="9581" y="47"/>
                  </a:lnTo>
                  <a:lnTo>
                    <a:pt x="8082" y="47"/>
                  </a:lnTo>
                  <a:cubicBezTo>
                    <a:pt x="7419" y="-16"/>
                    <a:pt x="6745" y="-16"/>
                    <a:pt x="6082" y="47"/>
                  </a:cubicBezTo>
                  <a:cubicBezTo>
                    <a:pt x="4958" y="547"/>
                    <a:pt x="3933" y="1271"/>
                    <a:pt x="3084" y="2171"/>
                  </a:cubicBezTo>
                  <a:cubicBezTo>
                    <a:pt x="-727" y="6532"/>
                    <a:pt x="-1040" y="12954"/>
                    <a:pt x="2334" y="1766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4" name="Freeform: Shape 1493">
              <a:extLst>
                <a:ext uri="{FF2B5EF4-FFF2-40B4-BE49-F238E27FC236}">
                  <a16:creationId xmlns:a16="http://schemas.microsoft.com/office/drawing/2014/main" id="{2DF04B81-A238-4A97-AD9E-27E27F3DDA83}"/>
                </a:ext>
              </a:extLst>
            </p:cNvPr>
            <p:cNvSpPr/>
            <p:nvPr/>
          </p:nvSpPr>
          <p:spPr>
            <a:xfrm>
              <a:off x="7327364" y="2392053"/>
              <a:ext cx="437311" cy="205627"/>
            </a:xfrm>
            <a:custGeom>
              <a:avLst/>
              <a:gdLst>
                <a:gd name="connsiteX0" fmla="*/ 1000 w 437311"/>
                <a:gd name="connsiteY0" fmla="*/ 202794 h 205627"/>
                <a:gd name="connsiteX1" fmla="*/ 1000 w 437311"/>
                <a:gd name="connsiteY1" fmla="*/ 205543 h 205627"/>
                <a:gd name="connsiteX2" fmla="*/ 250 w 437311"/>
                <a:gd name="connsiteY2" fmla="*/ 205543 h 205627"/>
                <a:gd name="connsiteX3" fmla="*/ 250 w 437311"/>
                <a:gd name="connsiteY3" fmla="*/ 205543 h 205627"/>
                <a:gd name="connsiteX4" fmla="*/ 1374 w 437311"/>
                <a:gd name="connsiteY4" fmla="*/ 204918 h 205627"/>
                <a:gd name="connsiteX5" fmla="*/ 437311 w 437311"/>
                <a:gd name="connsiteY5" fmla="*/ 3998 h 205627"/>
                <a:gd name="connsiteX6" fmla="*/ 437311 w 437311"/>
                <a:gd name="connsiteY6" fmla="*/ 0 h 205627"/>
                <a:gd name="connsiteX7" fmla="*/ 436062 w 437311"/>
                <a:gd name="connsiteY7" fmla="*/ 625 h 205627"/>
                <a:gd name="connsiteX8" fmla="*/ 0 w 437311"/>
                <a:gd name="connsiteY8" fmla="*/ 201794 h 20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7311" h="205627">
                  <a:moveTo>
                    <a:pt x="1000" y="202794"/>
                  </a:moveTo>
                  <a:cubicBezTo>
                    <a:pt x="1624" y="203606"/>
                    <a:pt x="1624" y="204731"/>
                    <a:pt x="1000" y="205543"/>
                  </a:cubicBezTo>
                  <a:cubicBezTo>
                    <a:pt x="762" y="205655"/>
                    <a:pt x="487" y="205655"/>
                    <a:pt x="250" y="205543"/>
                  </a:cubicBezTo>
                  <a:lnTo>
                    <a:pt x="250" y="205543"/>
                  </a:lnTo>
                  <a:lnTo>
                    <a:pt x="1374" y="204918"/>
                  </a:lnTo>
                  <a:lnTo>
                    <a:pt x="437311" y="3998"/>
                  </a:lnTo>
                  <a:lnTo>
                    <a:pt x="437311" y="0"/>
                  </a:lnTo>
                  <a:lnTo>
                    <a:pt x="436062" y="625"/>
                  </a:lnTo>
                  <a:lnTo>
                    <a:pt x="0" y="20179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5" name="Freeform: Shape 1494">
              <a:extLst>
                <a:ext uri="{FF2B5EF4-FFF2-40B4-BE49-F238E27FC236}">
                  <a16:creationId xmlns:a16="http://schemas.microsoft.com/office/drawing/2014/main" id="{3F96E01B-A99F-4DF5-85F4-A5B48495F6E8}"/>
                </a:ext>
              </a:extLst>
            </p:cNvPr>
            <p:cNvSpPr/>
            <p:nvPr/>
          </p:nvSpPr>
          <p:spPr>
            <a:xfrm>
              <a:off x="7144318" y="2336950"/>
              <a:ext cx="183389" cy="260480"/>
            </a:xfrm>
            <a:custGeom>
              <a:avLst/>
              <a:gdLst>
                <a:gd name="connsiteX0" fmla="*/ 181547 w 183389"/>
                <a:gd name="connsiteY0" fmla="*/ 260396 h 260480"/>
                <a:gd name="connsiteX1" fmla="*/ 181547 w 183389"/>
                <a:gd name="connsiteY1" fmla="*/ 260396 h 260480"/>
                <a:gd name="connsiteX2" fmla="*/ 181547 w 183389"/>
                <a:gd name="connsiteY2" fmla="*/ 260396 h 260480"/>
                <a:gd name="connsiteX3" fmla="*/ 182171 w 183389"/>
                <a:gd name="connsiteY3" fmla="*/ 260396 h 260480"/>
                <a:gd name="connsiteX4" fmla="*/ 182921 w 183389"/>
                <a:gd name="connsiteY4" fmla="*/ 260396 h 260480"/>
                <a:gd name="connsiteX5" fmla="*/ 182921 w 183389"/>
                <a:gd name="connsiteY5" fmla="*/ 257647 h 260480"/>
                <a:gd name="connsiteX6" fmla="*/ 183046 w 183389"/>
                <a:gd name="connsiteY6" fmla="*/ 256898 h 260480"/>
                <a:gd name="connsiteX7" fmla="*/ 0 w 183389"/>
                <a:gd name="connsiteY7" fmla="*/ 0 h 260480"/>
                <a:gd name="connsiteX8" fmla="*/ 999 w 183389"/>
                <a:gd name="connsiteY8" fmla="*/ 7372 h 260480"/>
                <a:gd name="connsiteX9" fmla="*/ 181047 w 183389"/>
                <a:gd name="connsiteY9" fmla="*/ 260021 h 26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389" h="260480">
                  <a:moveTo>
                    <a:pt x="181547" y="260396"/>
                  </a:moveTo>
                  <a:lnTo>
                    <a:pt x="181547" y="260396"/>
                  </a:lnTo>
                  <a:lnTo>
                    <a:pt x="181547" y="260396"/>
                  </a:lnTo>
                  <a:lnTo>
                    <a:pt x="182171" y="260396"/>
                  </a:lnTo>
                  <a:cubicBezTo>
                    <a:pt x="182409" y="260509"/>
                    <a:pt x="182683" y="260509"/>
                    <a:pt x="182921" y="260396"/>
                  </a:cubicBezTo>
                  <a:cubicBezTo>
                    <a:pt x="183546" y="259584"/>
                    <a:pt x="183546" y="258459"/>
                    <a:pt x="182921" y="257647"/>
                  </a:cubicBezTo>
                  <a:lnTo>
                    <a:pt x="183046" y="256898"/>
                  </a:lnTo>
                  <a:lnTo>
                    <a:pt x="0" y="0"/>
                  </a:lnTo>
                  <a:lnTo>
                    <a:pt x="999" y="7372"/>
                  </a:lnTo>
                  <a:lnTo>
                    <a:pt x="181047" y="26002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6" name="Freeform: Shape 1495">
              <a:extLst>
                <a:ext uri="{FF2B5EF4-FFF2-40B4-BE49-F238E27FC236}">
                  <a16:creationId xmlns:a16="http://schemas.microsoft.com/office/drawing/2014/main" id="{58CD2102-CEC5-48F5-B8B1-DAE9B8FCA281}"/>
                </a:ext>
              </a:extLst>
            </p:cNvPr>
            <p:cNvSpPr/>
            <p:nvPr/>
          </p:nvSpPr>
          <p:spPr>
            <a:xfrm>
              <a:off x="11599018" y="2780648"/>
              <a:ext cx="605988" cy="327994"/>
            </a:xfrm>
            <a:custGeom>
              <a:avLst/>
              <a:gdLst>
                <a:gd name="connsiteX0" fmla="*/ 750 w 605988"/>
                <a:gd name="connsiteY0" fmla="*/ 325995 h 327994"/>
                <a:gd name="connsiteX1" fmla="*/ 2624 w 605988"/>
                <a:gd name="connsiteY1" fmla="*/ 327994 h 327994"/>
                <a:gd name="connsiteX2" fmla="*/ 605988 w 605988"/>
                <a:gd name="connsiteY2" fmla="*/ 4123 h 327994"/>
                <a:gd name="connsiteX3" fmla="*/ 605988 w 605988"/>
                <a:gd name="connsiteY3" fmla="*/ 0 h 327994"/>
                <a:gd name="connsiteX4" fmla="*/ 0 w 605988"/>
                <a:gd name="connsiteY4" fmla="*/ 325245 h 327994"/>
                <a:gd name="connsiteX5" fmla="*/ 750 w 605988"/>
                <a:gd name="connsiteY5" fmla="*/ 325995 h 327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5988" h="327994">
                  <a:moveTo>
                    <a:pt x="750" y="325995"/>
                  </a:moveTo>
                  <a:lnTo>
                    <a:pt x="2624" y="327994"/>
                  </a:lnTo>
                  <a:lnTo>
                    <a:pt x="605988" y="4123"/>
                  </a:lnTo>
                  <a:lnTo>
                    <a:pt x="605988" y="0"/>
                  </a:lnTo>
                  <a:lnTo>
                    <a:pt x="0" y="325245"/>
                  </a:lnTo>
                  <a:lnTo>
                    <a:pt x="750" y="32599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7" name="Freeform: Shape 1496">
              <a:extLst>
                <a:ext uri="{FF2B5EF4-FFF2-40B4-BE49-F238E27FC236}">
                  <a16:creationId xmlns:a16="http://schemas.microsoft.com/office/drawing/2014/main" id="{91DA1E35-FC13-4657-B71C-5DF06C4BD2D8}"/>
                </a:ext>
              </a:extLst>
            </p:cNvPr>
            <p:cNvSpPr/>
            <p:nvPr/>
          </p:nvSpPr>
          <p:spPr>
            <a:xfrm>
              <a:off x="12062568" y="3538721"/>
              <a:ext cx="78965" cy="67972"/>
            </a:xfrm>
            <a:custGeom>
              <a:avLst/>
              <a:gdLst>
                <a:gd name="connsiteX0" fmla="*/ 625 w 78965"/>
                <a:gd name="connsiteY0" fmla="*/ 61975 h 67972"/>
                <a:gd name="connsiteX1" fmla="*/ 0 w 78965"/>
                <a:gd name="connsiteY1" fmla="*/ 67973 h 67972"/>
                <a:gd name="connsiteX2" fmla="*/ 76592 w 78965"/>
                <a:gd name="connsiteY2" fmla="*/ 25240 h 67972"/>
                <a:gd name="connsiteX3" fmla="*/ 78341 w 78965"/>
                <a:gd name="connsiteY3" fmla="*/ 5998 h 67972"/>
                <a:gd name="connsiteX4" fmla="*/ 78966 w 78965"/>
                <a:gd name="connsiteY4" fmla="*/ 0 h 67972"/>
                <a:gd name="connsiteX5" fmla="*/ 2249 w 78965"/>
                <a:gd name="connsiteY5" fmla="*/ 42858 h 67972"/>
                <a:gd name="connsiteX6" fmla="*/ 625 w 78965"/>
                <a:gd name="connsiteY6" fmla="*/ 61975 h 6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965" h="67972">
                  <a:moveTo>
                    <a:pt x="625" y="61975"/>
                  </a:moveTo>
                  <a:lnTo>
                    <a:pt x="0" y="67973"/>
                  </a:lnTo>
                  <a:lnTo>
                    <a:pt x="76592" y="25240"/>
                  </a:lnTo>
                  <a:lnTo>
                    <a:pt x="78341" y="5998"/>
                  </a:lnTo>
                  <a:lnTo>
                    <a:pt x="78966" y="0"/>
                  </a:lnTo>
                  <a:lnTo>
                    <a:pt x="2249" y="42858"/>
                  </a:lnTo>
                  <a:lnTo>
                    <a:pt x="625" y="6197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8" name="Freeform: Shape 1497">
              <a:extLst>
                <a:ext uri="{FF2B5EF4-FFF2-40B4-BE49-F238E27FC236}">
                  <a16:creationId xmlns:a16="http://schemas.microsoft.com/office/drawing/2014/main" id="{C9225007-C3BA-4B70-8E92-F4430616173A}"/>
                </a:ext>
              </a:extLst>
            </p:cNvPr>
            <p:cNvSpPr/>
            <p:nvPr/>
          </p:nvSpPr>
          <p:spPr>
            <a:xfrm>
              <a:off x="11596769" y="3108892"/>
              <a:ext cx="3248" cy="8246"/>
            </a:xfrm>
            <a:custGeom>
              <a:avLst/>
              <a:gdLst>
                <a:gd name="connsiteX0" fmla="*/ 2999 w 3248"/>
                <a:gd name="connsiteY0" fmla="*/ 8247 h 8246"/>
                <a:gd name="connsiteX1" fmla="*/ 3248 w 3248"/>
                <a:gd name="connsiteY1" fmla="*/ 3249 h 8246"/>
                <a:gd name="connsiteX2" fmla="*/ 874 w 3248"/>
                <a:gd name="connsiteY2" fmla="*/ 625 h 8246"/>
                <a:gd name="connsiteX3" fmla="*/ 375 w 3248"/>
                <a:gd name="connsiteY3" fmla="*/ 0 h 8246"/>
                <a:gd name="connsiteX4" fmla="*/ 0 w 3248"/>
                <a:gd name="connsiteY4" fmla="*/ 5123 h 8246"/>
                <a:gd name="connsiteX5" fmla="*/ 2999 w 3248"/>
                <a:gd name="connsiteY5" fmla="*/ 8247 h 8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8" h="8246">
                  <a:moveTo>
                    <a:pt x="2999" y="8247"/>
                  </a:moveTo>
                  <a:lnTo>
                    <a:pt x="3248" y="3249"/>
                  </a:lnTo>
                  <a:lnTo>
                    <a:pt x="874" y="625"/>
                  </a:lnTo>
                  <a:lnTo>
                    <a:pt x="375" y="0"/>
                  </a:lnTo>
                  <a:lnTo>
                    <a:pt x="0" y="5123"/>
                  </a:lnTo>
                  <a:lnTo>
                    <a:pt x="2999" y="824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9" name="Freeform: Shape 1498">
              <a:extLst>
                <a:ext uri="{FF2B5EF4-FFF2-40B4-BE49-F238E27FC236}">
                  <a16:creationId xmlns:a16="http://schemas.microsoft.com/office/drawing/2014/main" id="{9A0B2D06-C446-418D-B338-E14CE79C2718}"/>
                </a:ext>
              </a:extLst>
            </p:cNvPr>
            <p:cNvSpPr/>
            <p:nvPr/>
          </p:nvSpPr>
          <p:spPr>
            <a:xfrm>
              <a:off x="11523676" y="2661570"/>
              <a:ext cx="681330" cy="366104"/>
            </a:xfrm>
            <a:custGeom>
              <a:avLst/>
              <a:gdLst>
                <a:gd name="connsiteX0" fmla="*/ 750 w 681330"/>
                <a:gd name="connsiteY0" fmla="*/ 364105 h 366104"/>
                <a:gd name="connsiteX1" fmla="*/ 2624 w 681330"/>
                <a:gd name="connsiteY1" fmla="*/ 366104 h 366104"/>
                <a:gd name="connsiteX2" fmla="*/ 681331 w 681330"/>
                <a:gd name="connsiteY2" fmla="*/ 4123 h 366104"/>
                <a:gd name="connsiteX3" fmla="*/ 681331 w 681330"/>
                <a:gd name="connsiteY3" fmla="*/ 0 h 366104"/>
                <a:gd name="connsiteX4" fmla="*/ 0 w 681330"/>
                <a:gd name="connsiteY4" fmla="*/ 363230 h 366104"/>
                <a:gd name="connsiteX5" fmla="*/ 750 w 681330"/>
                <a:gd name="connsiteY5" fmla="*/ 364105 h 366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1330" h="366104">
                  <a:moveTo>
                    <a:pt x="750" y="364105"/>
                  </a:moveTo>
                  <a:lnTo>
                    <a:pt x="2624" y="366104"/>
                  </a:lnTo>
                  <a:lnTo>
                    <a:pt x="681331" y="4123"/>
                  </a:lnTo>
                  <a:lnTo>
                    <a:pt x="681331" y="0"/>
                  </a:lnTo>
                  <a:lnTo>
                    <a:pt x="0" y="363230"/>
                  </a:lnTo>
                  <a:lnTo>
                    <a:pt x="750" y="36410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0" name="Freeform: Shape 1499">
              <a:extLst>
                <a:ext uri="{FF2B5EF4-FFF2-40B4-BE49-F238E27FC236}">
                  <a16:creationId xmlns:a16="http://schemas.microsoft.com/office/drawing/2014/main" id="{C745F661-0D60-46CD-9D57-5C2926BD54CD}"/>
                </a:ext>
              </a:extLst>
            </p:cNvPr>
            <p:cNvSpPr/>
            <p:nvPr/>
          </p:nvSpPr>
          <p:spPr>
            <a:xfrm>
              <a:off x="11521427" y="3027924"/>
              <a:ext cx="3373" cy="8121"/>
            </a:xfrm>
            <a:custGeom>
              <a:avLst/>
              <a:gdLst>
                <a:gd name="connsiteX0" fmla="*/ 2999 w 3373"/>
                <a:gd name="connsiteY0" fmla="*/ 8122 h 8121"/>
                <a:gd name="connsiteX1" fmla="*/ 3373 w 3373"/>
                <a:gd name="connsiteY1" fmla="*/ 3124 h 8121"/>
                <a:gd name="connsiteX2" fmla="*/ 874 w 3373"/>
                <a:gd name="connsiteY2" fmla="*/ 625 h 8121"/>
                <a:gd name="connsiteX3" fmla="*/ 250 w 3373"/>
                <a:gd name="connsiteY3" fmla="*/ 0 h 8121"/>
                <a:gd name="connsiteX4" fmla="*/ 0 w 3373"/>
                <a:gd name="connsiteY4" fmla="*/ 4873 h 8121"/>
                <a:gd name="connsiteX5" fmla="*/ 2999 w 3373"/>
                <a:gd name="connsiteY5" fmla="*/ 8122 h 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3" h="8121">
                  <a:moveTo>
                    <a:pt x="2999" y="8122"/>
                  </a:moveTo>
                  <a:lnTo>
                    <a:pt x="3373" y="3124"/>
                  </a:lnTo>
                  <a:lnTo>
                    <a:pt x="874" y="625"/>
                  </a:lnTo>
                  <a:lnTo>
                    <a:pt x="250" y="0"/>
                  </a:lnTo>
                  <a:lnTo>
                    <a:pt x="0" y="4873"/>
                  </a:lnTo>
                  <a:lnTo>
                    <a:pt x="2999" y="812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1" name="Freeform: Shape 1500">
              <a:extLst>
                <a:ext uri="{FF2B5EF4-FFF2-40B4-BE49-F238E27FC236}">
                  <a16:creationId xmlns:a16="http://schemas.microsoft.com/office/drawing/2014/main" id="{D4FE0FC9-816E-4E6D-B8A7-A714A070F51D}"/>
                </a:ext>
              </a:extLst>
            </p:cNvPr>
            <p:cNvSpPr/>
            <p:nvPr/>
          </p:nvSpPr>
          <p:spPr>
            <a:xfrm>
              <a:off x="11598269" y="3105893"/>
              <a:ext cx="73093" cy="78718"/>
            </a:xfrm>
            <a:custGeom>
              <a:avLst/>
              <a:gdLst>
                <a:gd name="connsiteX0" fmla="*/ 2249 w 73093"/>
                <a:gd name="connsiteY0" fmla="*/ 3499 h 78718"/>
                <a:gd name="connsiteX1" fmla="*/ 337 w 73093"/>
                <a:gd name="connsiteY1" fmla="*/ 3836 h 78718"/>
                <a:gd name="connsiteX2" fmla="*/ 0 w 73093"/>
                <a:gd name="connsiteY2" fmla="*/ 3499 h 78718"/>
                <a:gd name="connsiteX3" fmla="*/ 2374 w 73093"/>
                <a:gd name="connsiteY3" fmla="*/ 6123 h 78718"/>
                <a:gd name="connsiteX4" fmla="*/ 69845 w 73093"/>
                <a:gd name="connsiteY4" fmla="*/ 78719 h 78718"/>
                <a:gd name="connsiteX5" fmla="*/ 73093 w 73093"/>
                <a:gd name="connsiteY5" fmla="*/ 76969 h 78718"/>
                <a:gd name="connsiteX6" fmla="*/ 3998 w 73093"/>
                <a:gd name="connsiteY6" fmla="*/ 1999 h 78718"/>
                <a:gd name="connsiteX7" fmla="*/ 2124 w 73093"/>
                <a:gd name="connsiteY7" fmla="*/ 0 h 78718"/>
                <a:gd name="connsiteX8" fmla="*/ 2774 w 73093"/>
                <a:gd name="connsiteY8" fmla="*/ 2936 h 78718"/>
                <a:gd name="connsiteX9" fmla="*/ 2249 w 73093"/>
                <a:gd name="connsiteY9" fmla="*/ 3499 h 7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093" h="78718">
                  <a:moveTo>
                    <a:pt x="2249" y="3499"/>
                  </a:moveTo>
                  <a:cubicBezTo>
                    <a:pt x="1812" y="4123"/>
                    <a:pt x="949" y="4273"/>
                    <a:pt x="337" y="3836"/>
                  </a:cubicBezTo>
                  <a:cubicBezTo>
                    <a:pt x="200" y="3736"/>
                    <a:pt x="87" y="3624"/>
                    <a:pt x="0" y="3499"/>
                  </a:cubicBezTo>
                  <a:lnTo>
                    <a:pt x="2374" y="6123"/>
                  </a:lnTo>
                  <a:lnTo>
                    <a:pt x="69845" y="78719"/>
                  </a:lnTo>
                  <a:lnTo>
                    <a:pt x="73093" y="76969"/>
                  </a:lnTo>
                  <a:lnTo>
                    <a:pt x="3998" y="1999"/>
                  </a:lnTo>
                  <a:lnTo>
                    <a:pt x="2124" y="0"/>
                  </a:lnTo>
                  <a:cubicBezTo>
                    <a:pt x="3111" y="625"/>
                    <a:pt x="3411" y="1937"/>
                    <a:pt x="2774" y="2936"/>
                  </a:cubicBezTo>
                  <a:cubicBezTo>
                    <a:pt x="2636" y="3149"/>
                    <a:pt x="2461" y="3349"/>
                    <a:pt x="2249" y="34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2" name="Freeform: Shape 1501">
              <a:extLst>
                <a:ext uri="{FF2B5EF4-FFF2-40B4-BE49-F238E27FC236}">
                  <a16:creationId xmlns:a16="http://schemas.microsoft.com/office/drawing/2014/main" id="{C47215B8-235E-4026-880D-A233B94A1306}"/>
                </a:ext>
              </a:extLst>
            </p:cNvPr>
            <p:cNvSpPr/>
            <p:nvPr/>
          </p:nvSpPr>
          <p:spPr>
            <a:xfrm>
              <a:off x="10946800" y="2404423"/>
              <a:ext cx="577625" cy="623501"/>
            </a:xfrm>
            <a:custGeom>
              <a:avLst/>
              <a:gdLst>
                <a:gd name="connsiteX0" fmla="*/ 0 w 577625"/>
                <a:gd name="connsiteY0" fmla="*/ 5123 h 623501"/>
                <a:gd name="connsiteX1" fmla="*/ 574752 w 577625"/>
                <a:gd name="connsiteY1" fmla="*/ 623502 h 623501"/>
                <a:gd name="connsiteX2" fmla="*/ 575377 w 577625"/>
                <a:gd name="connsiteY2" fmla="*/ 623502 h 623501"/>
                <a:gd name="connsiteX3" fmla="*/ 575377 w 577625"/>
                <a:gd name="connsiteY3" fmla="*/ 620753 h 623501"/>
                <a:gd name="connsiteX4" fmla="*/ 577288 w 577625"/>
                <a:gd name="connsiteY4" fmla="*/ 620415 h 623501"/>
                <a:gd name="connsiteX5" fmla="*/ 577626 w 577625"/>
                <a:gd name="connsiteY5" fmla="*/ 620753 h 623501"/>
                <a:gd name="connsiteX6" fmla="*/ 576876 w 577625"/>
                <a:gd name="connsiteY6" fmla="*/ 619878 h 623501"/>
                <a:gd name="connsiteX7" fmla="*/ 500 w 577625"/>
                <a:gd name="connsiteY7" fmla="*/ 0 h 623501"/>
                <a:gd name="connsiteX8" fmla="*/ 500 w 577625"/>
                <a:gd name="connsiteY8" fmla="*/ 0 h 623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7625" h="623501">
                  <a:moveTo>
                    <a:pt x="0" y="5123"/>
                  </a:moveTo>
                  <a:lnTo>
                    <a:pt x="574752" y="623502"/>
                  </a:lnTo>
                  <a:lnTo>
                    <a:pt x="575377" y="623502"/>
                  </a:lnTo>
                  <a:cubicBezTo>
                    <a:pt x="574752" y="622689"/>
                    <a:pt x="574752" y="621565"/>
                    <a:pt x="575377" y="620753"/>
                  </a:cubicBezTo>
                  <a:cubicBezTo>
                    <a:pt x="575814" y="620128"/>
                    <a:pt x="576676" y="619978"/>
                    <a:pt x="577288" y="620415"/>
                  </a:cubicBezTo>
                  <a:cubicBezTo>
                    <a:pt x="577426" y="620515"/>
                    <a:pt x="577538" y="620628"/>
                    <a:pt x="577626" y="620753"/>
                  </a:cubicBezTo>
                  <a:lnTo>
                    <a:pt x="576876" y="619878"/>
                  </a:lnTo>
                  <a:lnTo>
                    <a:pt x="500" y="0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3" name="Freeform: Shape 1502">
              <a:extLst>
                <a:ext uri="{FF2B5EF4-FFF2-40B4-BE49-F238E27FC236}">
                  <a16:creationId xmlns:a16="http://schemas.microsoft.com/office/drawing/2014/main" id="{78607558-3FCF-4F12-81C7-01AC59FF0C46}"/>
                </a:ext>
              </a:extLst>
            </p:cNvPr>
            <p:cNvSpPr/>
            <p:nvPr/>
          </p:nvSpPr>
          <p:spPr>
            <a:xfrm>
              <a:off x="12109673" y="2208376"/>
              <a:ext cx="95333" cy="120577"/>
            </a:xfrm>
            <a:custGeom>
              <a:avLst/>
              <a:gdLst>
                <a:gd name="connsiteX0" fmla="*/ 1624 w 95333"/>
                <a:gd name="connsiteY0" fmla="*/ 5873 h 120577"/>
                <a:gd name="connsiteX1" fmla="*/ 0 w 95333"/>
                <a:gd name="connsiteY1" fmla="*/ 25865 h 120577"/>
                <a:gd name="connsiteX2" fmla="*/ 95334 w 95333"/>
                <a:gd name="connsiteY2" fmla="*/ 120577 h 120577"/>
                <a:gd name="connsiteX3" fmla="*/ 95334 w 95333"/>
                <a:gd name="connsiteY3" fmla="*/ 92463 h 120577"/>
                <a:gd name="connsiteX4" fmla="*/ 2124 w 95333"/>
                <a:gd name="connsiteY4" fmla="*/ 0 h 120577"/>
                <a:gd name="connsiteX5" fmla="*/ 1624 w 95333"/>
                <a:gd name="connsiteY5" fmla="*/ 5873 h 12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333" h="120577">
                  <a:moveTo>
                    <a:pt x="1624" y="5873"/>
                  </a:moveTo>
                  <a:lnTo>
                    <a:pt x="0" y="25865"/>
                  </a:lnTo>
                  <a:lnTo>
                    <a:pt x="95334" y="120577"/>
                  </a:lnTo>
                  <a:lnTo>
                    <a:pt x="95334" y="92463"/>
                  </a:lnTo>
                  <a:lnTo>
                    <a:pt x="2124" y="0"/>
                  </a:lnTo>
                  <a:lnTo>
                    <a:pt x="1624" y="587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4" name="Freeform: Shape 1503">
              <a:extLst>
                <a:ext uri="{FF2B5EF4-FFF2-40B4-BE49-F238E27FC236}">
                  <a16:creationId xmlns:a16="http://schemas.microsoft.com/office/drawing/2014/main" id="{56CCBE89-83BC-4563-83FC-96D0B4E70549}"/>
                </a:ext>
              </a:extLst>
            </p:cNvPr>
            <p:cNvSpPr/>
            <p:nvPr/>
          </p:nvSpPr>
          <p:spPr>
            <a:xfrm>
              <a:off x="11521708" y="3025482"/>
              <a:ext cx="78066" cy="84623"/>
            </a:xfrm>
            <a:custGeom>
              <a:avLst/>
              <a:gdLst>
                <a:gd name="connsiteX0" fmla="*/ 469 w 78066"/>
                <a:gd name="connsiteY0" fmla="*/ 319 h 84623"/>
                <a:gd name="connsiteX1" fmla="*/ 469 w 78066"/>
                <a:gd name="connsiteY1" fmla="*/ 3067 h 84623"/>
                <a:gd name="connsiteX2" fmla="*/ 2843 w 78066"/>
                <a:gd name="connsiteY2" fmla="*/ 5567 h 84623"/>
                <a:gd name="connsiteX3" fmla="*/ 75311 w 78066"/>
                <a:gd name="connsiteY3" fmla="*/ 83411 h 84623"/>
                <a:gd name="connsiteX4" fmla="*/ 75311 w 78066"/>
                <a:gd name="connsiteY4" fmla="*/ 84035 h 84623"/>
                <a:gd name="connsiteX5" fmla="*/ 77223 w 78066"/>
                <a:gd name="connsiteY5" fmla="*/ 84373 h 84623"/>
                <a:gd name="connsiteX6" fmla="*/ 77560 w 78066"/>
                <a:gd name="connsiteY6" fmla="*/ 84035 h 84623"/>
                <a:gd name="connsiteX7" fmla="*/ 77560 w 78066"/>
                <a:gd name="connsiteY7" fmla="*/ 81286 h 84623"/>
                <a:gd name="connsiteX8" fmla="*/ 76811 w 78066"/>
                <a:gd name="connsiteY8" fmla="*/ 80537 h 84623"/>
                <a:gd name="connsiteX9" fmla="*/ 4092 w 78066"/>
                <a:gd name="connsiteY9" fmla="*/ 2318 h 84623"/>
                <a:gd name="connsiteX10" fmla="*/ 2218 w 78066"/>
                <a:gd name="connsiteY10" fmla="*/ 319 h 84623"/>
                <a:gd name="connsiteX11" fmla="*/ 469 w 78066"/>
                <a:gd name="connsiteY11" fmla="*/ 319 h 8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8066" h="84623">
                  <a:moveTo>
                    <a:pt x="469" y="319"/>
                  </a:moveTo>
                  <a:cubicBezTo>
                    <a:pt x="-156" y="1131"/>
                    <a:pt x="-156" y="2255"/>
                    <a:pt x="469" y="3067"/>
                  </a:cubicBezTo>
                  <a:lnTo>
                    <a:pt x="2843" y="5567"/>
                  </a:lnTo>
                  <a:lnTo>
                    <a:pt x="75311" y="83411"/>
                  </a:lnTo>
                  <a:lnTo>
                    <a:pt x="75311" y="84035"/>
                  </a:lnTo>
                  <a:cubicBezTo>
                    <a:pt x="75749" y="84660"/>
                    <a:pt x="76611" y="84810"/>
                    <a:pt x="77223" y="84373"/>
                  </a:cubicBezTo>
                  <a:cubicBezTo>
                    <a:pt x="77360" y="84273"/>
                    <a:pt x="77473" y="84160"/>
                    <a:pt x="77560" y="84035"/>
                  </a:cubicBezTo>
                  <a:cubicBezTo>
                    <a:pt x="78235" y="83248"/>
                    <a:pt x="78235" y="82074"/>
                    <a:pt x="77560" y="81286"/>
                  </a:cubicBezTo>
                  <a:lnTo>
                    <a:pt x="76811" y="80537"/>
                  </a:lnTo>
                  <a:lnTo>
                    <a:pt x="4092" y="2318"/>
                  </a:lnTo>
                  <a:lnTo>
                    <a:pt x="2218" y="319"/>
                  </a:lnTo>
                  <a:cubicBezTo>
                    <a:pt x="1706" y="-106"/>
                    <a:pt x="981" y="-106"/>
                    <a:pt x="469" y="31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F8390982-A4FB-4016-8C63-252F336989FE}"/>
                </a:ext>
              </a:extLst>
            </p:cNvPr>
            <p:cNvSpPr/>
            <p:nvPr/>
          </p:nvSpPr>
          <p:spPr>
            <a:xfrm>
              <a:off x="8604312" y="6606246"/>
              <a:ext cx="439508" cy="264271"/>
            </a:xfrm>
            <a:custGeom>
              <a:avLst/>
              <a:gdLst>
                <a:gd name="connsiteX0" fmla="*/ 439435 w 439508"/>
                <a:gd name="connsiteY0" fmla="*/ 1002 h 264271"/>
                <a:gd name="connsiteX1" fmla="*/ 437311 w 439508"/>
                <a:gd name="connsiteY1" fmla="*/ 127 h 264271"/>
                <a:gd name="connsiteX2" fmla="*/ 437311 w 439508"/>
                <a:gd name="connsiteY2" fmla="*/ 127 h 264271"/>
                <a:gd name="connsiteX3" fmla="*/ 0 w 439508"/>
                <a:gd name="connsiteY3" fmla="*/ 260273 h 264271"/>
                <a:gd name="connsiteX4" fmla="*/ 0 w 439508"/>
                <a:gd name="connsiteY4" fmla="*/ 264272 h 264271"/>
                <a:gd name="connsiteX5" fmla="*/ 437936 w 439508"/>
                <a:gd name="connsiteY5" fmla="*/ 3376 h 264271"/>
                <a:gd name="connsiteX6" fmla="*/ 437936 w 439508"/>
                <a:gd name="connsiteY6" fmla="*/ 3376 h 264271"/>
                <a:gd name="connsiteX7" fmla="*/ 439485 w 439508"/>
                <a:gd name="connsiteY7" fmla="*/ 1226 h 264271"/>
                <a:gd name="connsiteX8" fmla="*/ 439435 w 439508"/>
                <a:gd name="connsiteY8" fmla="*/ 1002 h 26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508" h="264271">
                  <a:moveTo>
                    <a:pt x="439435" y="1002"/>
                  </a:moveTo>
                  <a:cubicBezTo>
                    <a:pt x="439085" y="177"/>
                    <a:pt x="438136" y="-223"/>
                    <a:pt x="437311" y="127"/>
                  </a:cubicBezTo>
                  <a:lnTo>
                    <a:pt x="437311" y="127"/>
                  </a:lnTo>
                  <a:lnTo>
                    <a:pt x="0" y="260273"/>
                  </a:lnTo>
                  <a:lnTo>
                    <a:pt x="0" y="264272"/>
                  </a:lnTo>
                  <a:lnTo>
                    <a:pt x="437936" y="3376"/>
                  </a:lnTo>
                  <a:lnTo>
                    <a:pt x="437936" y="3376"/>
                  </a:lnTo>
                  <a:cubicBezTo>
                    <a:pt x="438960" y="3213"/>
                    <a:pt x="439647" y="2251"/>
                    <a:pt x="439485" y="1226"/>
                  </a:cubicBezTo>
                  <a:cubicBezTo>
                    <a:pt x="439472" y="1152"/>
                    <a:pt x="439460" y="1076"/>
                    <a:pt x="439435" y="100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B67A06F9-B844-4D7B-B78F-AA56B58869D2}"/>
                </a:ext>
              </a:extLst>
            </p:cNvPr>
            <p:cNvSpPr/>
            <p:nvPr/>
          </p:nvSpPr>
          <p:spPr>
            <a:xfrm>
              <a:off x="9546031" y="5476073"/>
              <a:ext cx="1394272" cy="832917"/>
            </a:xfrm>
            <a:custGeom>
              <a:avLst/>
              <a:gdLst>
                <a:gd name="connsiteX0" fmla="*/ 1393023 w 1394272"/>
                <a:gd name="connsiteY0" fmla="*/ 0 h 832917"/>
                <a:gd name="connsiteX1" fmla="*/ 1391899 w 1394272"/>
                <a:gd name="connsiteY1" fmla="*/ 625 h 832917"/>
                <a:gd name="connsiteX2" fmla="*/ 0 w 1394272"/>
                <a:gd name="connsiteY2" fmla="*/ 829919 h 832917"/>
                <a:gd name="connsiteX3" fmla="*/ 1999 w 1394272"/>
                <a:gd name="connsiteY3" fmla="*/ 832918 h 832917"/>
                <a:gd name="connsiteX4" fmla="*/ 1394273 w 1394272"/>
                <a:gd name="connsiteY4" fmla="*/ 4123 h 832917"/>
                <a:gd name="connsiteX5" fmla="*/ 1393398 w 1394272"/>
                <a:gd name="connsiteY5" fmla="*/ 3124 h 832917"/>
                <a:gd name="connsiteX6" fmla="*/ 1393398 w 1394272"/>
                <a:gd name="connsiteY6" fmla="*/ 3124 h 832917"/>
                <a:gd name="connsiteX7" fmla="*/ 1393398 w 1394272"/>
                <a:gd name="connsiteY7" fmla="*/ 2499 h 832917"/>
                <a:gd name="connsiteX8" fmla="*/ 1393398 w 1394272"/>
                <a:gd name="connsiteY8" fmla="*/ 1749 h 832917"/>
                <a:gd name="connsiteX9" fmla="*/ 1393398 w 1394272"/>
                <a:gd name="connsiteY9" fmla="*/ 1749 h 83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4272" h="832917">
                  <a:moveTo>
                    <a:pt x="1393023" y="0"/>
                  </a:moveTo>
                  <a:lnTo>
                    <a:pt x="1391899" y="625"/>
                  </a:lnTo>
                  <a:lnTo>
                    <a:pt x="0" y="829919"/>
                  </a:lnTo>
                  <a:lnTo>
                    <a:pt x="1999" y="832918"/>
                  </a:lnTo>
                  <a:lnTo>
                    <a:pt x="1394273" y="4123"/>
                  </a:lnTo>
                  <a:lnTo>
                    <a:pt x="1393398" y="3124"/>
                  </a:lnTo>
                  <a:lnTo>
                    <a:pt x="1393398" y="3124"/>
                  </a:lnTo>
                  <a:cubicBezTo>
                    <a:pt x="1393398" y="3124"/>
                    <a:pt x="1393398" y="3124"/>
                    <a:pt x="1393398" y="2499"/>
                  </a:cubicBezTo>
                  <a:cubicBezTo>
                    <a:pt x="1393348" y="2249"/>
                    <a:pt x="1393348" y="1999"/>
                    <a:pt x="1393398" y="1749"/>
                  </a:cubicBezTo>
                  <a:lnTo>
                    <a:pt x="1393398" y="174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85C75C65-826E-4607-84C4-7531E5C945FF}"/>
                </a:ext>
              </a:extLst>
            </p:cNvPr>
            <p:cNvSpPr/>
            <p:nvPr/>
          </p:nvSpPr>
          <p:spPr>
            <a:xfrm>
              <a:off x="10940921" y="4734619"/>
              <a:ext cx="29993" cy="742454"/>
            </a:xfrm>
            <a:custGeom>
              <a:avLst/>
              <a:gdLst>
                <a:gd name="connsiteX0" fmla="*/ 29993 w 29993"/>
                <a:gd name="connsiteY0" fmla="*/ 1125 h 742454"/>
                <a:gd name="connsiteX1" fmla="*/ 29993 w 29993"/>
                <a:gd name="connsiteY1" fmla="*/ 0 h 742454"/>
                <a:gd name="connsiteX2" fmla="*/ 29993 w 29993"/>
                <a:gd name="connsiteY2" fmla="*/ 750 h 742454"/>
                <a:gd name="connsiteX3" fmla="*/ 29993 w 29993"/>
                <a:gd name="connsiteY3" fmla="*/ 750 h 742454"/>
                <a:gd name="connsiteX4" fmla="*/ 29993 w 29993"/>
                <a:gd name="connsiteY4" fmla="*/ 750 h 742454"/>
                <a:gd name="connsiteX5" fmla="*/ 29369 w 29993"/>
                <a:gd name="connsiteY5" fmla="*/ 750 h 742454"/>
                <a:gd name="connsiteX6" fmla="*/ 29369 w 29993"/>
                <a:gd name="connsiteY6" fmla="*/ 750 h 742454"/>
                <a:gd name="connsiteX7" fmla="*/ 29369 w 29993"/>
                <a:gd name="connsiteY7" fmla="*/ 750 h 742454"/>
                <a:gd name="connsiteX8" fmla="*/ 28744 w 29993"/>
                <a:gd name="connsiteY8" fmla="*/ 750 h 742454"/>
                <a:gd name="connsiteX9" fmla="*/ 28744 w 29993"/>
                <a:gd name="connsiteY9" fmla="*/ 750 h 742454"/>
                <a:gd name="connsiteX10" fmla="*/ 28744 w 29993"/>
                <a:gd name="connsiteY10" fmla="*/ 750 h 742454"/>
                <a:gd name="connsiteX11" fmla="*/ 131 w 29993"/>
                <a:gd name="connsiteY11" fmla="*/ 737956 h 742454"/>
                <a:gd name="connsiteX12" fmla="*/ 131 w 29993"/>
                <a:gd name="connsiteY12" fmla="*/ 742454 h 742454"/>
                <a:gd name="connsiteX13" fmla="*/ 131 w 29993"/>
                <a:gd name="connsiteY13" fmla="*/ 742454 h 742454"/>
                <a:gd name="connsiteX14" fmla="*/ 131 w 29993"/>
                <a:gd name="connsiteY14" fmla="*/ 741080 h 742454"/>
                <a:gd name="connsiteX15" fmla="*/ 2243 w 29993"/>
                <a:gd name="connsiteY15" fmla="*/ 740942 h 742454"/>
                <a:gd name="connsiteX16" fmla="*/ 2380 w 29993"/>
                <a:gd name="connsiteY16" fmla="*/ 741080 h 742454"/>
                <a:gd name="connsiteX17" fmla="*/ 2380 w 29993"/>
                <a:gd name="connsiteY17" fmla="*/ 741080 h 742454"/>
                <a:gd name="connsiteX18" fmla="*/ 2380 w 29993"/>
                <a:gd name="connsiteY18" fmla="*/ 738581 h 74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993" h="742454">
                  <a:moveTo>
                    <a:pt x="29993" y="1125"/>
                  </a:moveTo>
                  <a:lnTo>
                    <a:pt x="29993" y="0"/>
                  </a:lnTo>
                  <a:cubicBezTo>
                    <a:pt x="29993" y="0"/>
                    <a:pt x="29993" y="0"/>
                    <a:pt x="29993" y="750"/>
                  </a:cubicBezTo>
                  <a:cubicBezTo>
                    <a:pt x="29993" y="1500"/>
                    <a:pt x="29993" y="750"/>
                    <a:pt x="29993" y="750"/>
                  </a:cubicBezTo>
                  <a:lnTo>
                    <a:pt x="29993" y="750"/>
                  </a:lnTo>
                  <a:lnTo>
                    <a:pt x="29369" y="750"/>
                  </a:lnTo>
                  <a:lnTo>
                    <a:pt x="29369" y="750"/>
                  </a:lnTo>
                  <a:lnTo>
                    <a:pt x="29369" y="750"/>
                  </a:lnTo>
                  <a:lnTo>
                    <a:pt x="28744" y="750"/>
                  </a:lnTo>
                  <a:lnTo>
                    <a:pt x="28744" y="750"/>
                  </a:lnTo>
                  <a:lnTo>
                    <a:pt x="28744" y="750"/>
                  </a:lnTo>
                  <a:lnTo>
                    <a:pt x="131" y="737956"/>
                  </a:lnTo>
                  <a:lnTo>
                    <a:pt x="131" y="742454"/>
                  </a:lnTo>
                  <a:lnTo>
                    <a:pt x="131" y="742454"/>
                  </a:lnTo>
                  <a:cubicBezTo>
                    <a:pt x="-44" y="742017"/>
                    <a:pt x="-44" y="741517"/>
                    <a:pt x="131" y="741080"/>
                  </a:cubicBezTo>
                  <a:cubicBezTo>
                    <a:pt x="681" y="740455"/>
                    <a:pt x="1631" y="740405"/>
                    <a:pt x="2243" y="740942"/>
                  </a:cubicBezTo>
                  <a:cubicBezTo>
                    <a:pt x="2293" y="740992"/>
                    <a:pt x="2343" y="741030"/>
                    <a:pt x="2380" y="741080"/>
                  </a:cubicBezTo>
                  <a:lnTo>
                    <a:pt x="2380" y="741080"/>
                  </a:lnTo>
                  <a:lnTo>
                    <a:pt x="2380" y="73858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DA8267FA-7091-4905-9F08-5959174574E9}"/>
                </a:ext>
              </a:extLst>
            </p:cNvPr>
            <p:cNvSpPr/>
            <p:nvPr/>
          </p:nvSpPr>
          <p:spPr>
            <a:xfrm>
              <a:off x="11388606" y="4361018"/>
              <a:ext cx="25617" cy="127949"/>
            </a:xfrm>
            <a:custGeom>
              <a:avLst/>
              <a:gdLst>
                <a:gd name="connsiteX0" fmla="*/ 10499 w 25617"/>
                <a:gd name="connsiteY0" fmla="*/ 7122 h 127949"/>
                <a:gd name="connsiteX1" fmla="*/ 9249 w 25617"/>
                <a:gd name="connsiteY1" fmla="*/ 5623 h 127949"/>
                <a:gd name="connsiteX2" fmla="*/ 7250 w 25617"/>
                <a:gd name="connsiteY2" fmla="*/ 6747 h 127949"/>
                <a:gd name="connsiteX3" fmla="*/ 3 w 25617"/>
                <a:gd name="connsiteY3" fmla="*/ 126325 h 127949"/>
                <a:gd name="connsiteX4" fmla="*/ 9499 w 25617"/>
                <a:gd name="connsiteY4" fmla="*/ 116329 h 127949"/>
                <a:gd name="connsiteX5" fmla="*/ 9624 w 25617"/>
                <a:gd name="connsiteY5" fmla="*/ 116329 h 127949"/>
                <a:gd name="connsiteX6" fmla="*/ 17996 w 25617"/>
                <a:gd name="connsiteY6" fmla="*/ 127949 h 127949"/>
                <a:gd name="connsiteX7" fmla="*/ 25617 w 25617"/>
                <a:gd name="connsiteY7" fmla="*/ 0 h 127949"/>
                <a:gd name="connsiteX8" fmla="*/ 25617 w 25617"/>
                <a:gd name="connsiteY8" fmla="*/ 0 h 127949"/>
                <a:gd name="connsiteX9" fmla="*/ 23118 w 25617"/>
                <a:gd name="connsiteY9" fmla="*/ 7247 h 127949"/>
                <a:gd name="connsiteX10" fmla="*/ 12085 w 25617"/>
                <a:gd name="connsiteY10" fmla="*/ 8747 h 127949"/>
                <a:gd name="connsiteX11" fmla="*/ 10499 w 25617"/>
                <a:gd name="connsiteY11" fmla="*/ 7122 h 127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617" h="127949">
                  <a:moveTo>
                    <a:pt x="10499" y="7122"/>
                  </a:moveTo>
                  <a:lnTo>
                    <a:pt x="9249" y="5623"/>
                  </a:lnTo>
                  <a:lnTo>
                    <a:pt x="7250" y="6747"/>
                  </a:lnTo>
                  <a:lnTo>
                    <a:pt x="3" y="126325"/>
                  </a:lnTo>
                  <a:cubicBezTo>
                    <a:pt x="-134" y="120939"/>
                    <a:pt x="4114" y="116466"/>
                    <a:pt x="9499" y="116329"/>
                  </a:cubicBezTo>
                  <a:cubicBezTo>
                    <a:pt x="9537" y="116329"/>
                    <a:pt x="9587" y="116329"/>
                    <a:pt x="9624" y="116329"/>
                  </a:cubicBezTo>
                  <a:cubicBezTo>
                    <a:pt x="15072" y="117341"/>
                    <a:pt x="18757" y="122464"/>
                    <a:pt x="17996" y="127949"/>
                  </a:cubicBezTo>
                  <a:lnTo>
                    <a:pt x="25617" y="0"/>
                  </a:lnTo>
                  <a:lnTo>
                    <a:pt x="25617" y="0"/>
                  </a:lnTo>
                  <a:cubicBezTo>
                    <a:pt x="25567" y="2612"/>
                    <a:pt x="24692" y="5148"/>
                    <a:pt x="23118" y="7247"/>
                  </a:cubicBezTo>
                  <a:cubicBezTo>
                    <a:pt x="20482" y="10708"/>
                    <a:pt x="15546" y="11371"/>
                    <a:pt x="12085" y="8747"/>
                  </a:cubicBezTo>
                  <a:cubicBezTo>
                    <a:pt x="11486" y="8284"/>
                    <a:pt x="10948" y="7735"/>
                    <a:pt x="10499" y="712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504FFA4A-F6BD-44AC-A6C3-91CD0FD0C7CF}"/>
                </a:ext>
              </a:extLst>
            </p:cNvPr>
            <p:cNvSpPr/>
            <p:nvPr/>
          </p:nvSpPr>
          <p:spPr>
            <a:xfrm>
              <a:off x="10831275" y="4196084"/>
              <a:ext cx="443133" cy="260006"/>
            </a:xfrm>
            <a:custGeom>
              <a:avLst/>
              <a:gdLst>
                <a:gd name="connsiteX0" fmla="*/ 429764 w 443133"/>
                <a:gd name="connsiteY0" fmla="*/ 6372 h 260006"/>
                <a:gd name="connsiteX1" fmla="*/ 429764 w 443133"/>
                <a:gd name="connsiteY1" fmla="*/ 0 h 260006"/>
                <a:gd name="connsiteX2" fmla="*/ 4948 w 443133"/>
                <a:gd name="connsiteY2" fmla="*/ 239154 h 260006"/>
                <a:gd name="connsiteX3" fmla="*/ 3948 w 443133"/>
                <a:gd name="connsiteY3" fmla="*/ 240029 h 260006"/>
                <a:gd name="connsiteX4" fmla="*/ 2324 w 443133"/>
                <a:gd name="connsiteY4" fmla="*/ 241403 h 260006"/>
                <a:gd name="connsiteX5" fmla="*/ 1325 w 443133"/>
                <a:gd name="connsiteY5" fmla="*/ 243153 h 260006"/>
                <a:gd name="connsiteX6" fmla="*/ 450 w 443133"/>
                <a:gd name="connsiteY6" fmla="*/ 244902 h 260006"/>
                <a:gd name="connsiteX7" fmla="*/ 450 w 443133"/>
                <a:gd name="connsiteY7" fmla="*/ 247026 h 260006"/>
                <a:gd name="connsiteX8" fmla="*/ 450 w 443133"/>
                <a:gd name="connsiteY8" fmla="*/ 253649 h 260006"/>
                <a:gd name="connsiteX9" fmla="*/ 10596 w 443133"/>
                <a:gd name="connsiteY9" fmla="*/ 259759 h 260006"/>
                <a:gd name="connsiteX10" fmla="*/ 12944 w 443133"/>
                <a:gd name="connsiteY10" fmla="*/ 258772 h 260006"/>
                <a:gd name="connsiteX11" fmla="*/ 14319 w 443133"/>
                <a:gd name="connsiteY11" fmla="*/ 258022 h 260006"/>
                <a:gd name="connsiteX12" fmla="*/ 17318 w 443133"/>
                <a:gd name="connsiteY12" fmla="*/ 256273 h 260006"/>
                <a:gd name="connsiteX13" fmla="*/ 17318 w 443133"/>
                <a:gd name="connsiteY13" fmla="*/ 256273 h 260006"/>
                <a:gd name="connsiteX14" fmla="*/ 442134 w 443133"/>
                <a:gd name="connsiteY14" fmla="*/ 17118 h 260006"/>
                <a:gd name="connsiteX15" fmla="*/ 443133 w 443133"/>
                <a:gd name="connsiteY15" fmla="*/ 16243 h 260006"/>
                <a:gd name="connsiteX16" fmla="*/ 437761 w 443133"/>
                <a:gd name="connsiteY16" fmla="*/ 18118 h 260006"/>
                <a:gd name="connsiteX17" fmla="*/ 429764 w 443133"/>
                <a:gd name="connsiteY17" fmla="*/ 6372 h 26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43133" h="260006">
                  <a:moveTo>
                    <a:pt x="429764" y="6372"/>
                  </a:moveTo>
                  <a:lnTo>
                    <a:pt x="429764" y="0"/>
                  </a:lnTo>
                  <a:lnTo>
                    <a:pt x="4948" y="239154"/>
                  </a:lnTo>
                  <a:lnTo>
                    <a:pt x="3948" y="240029"/>
                  </a:lnTo>
                  <a:lnTo>
                    <a:pt x="2324" y="241403"/>
                  </a:lnTo>
                  <a:cubicBezTo>
                    <a:pt x="2324" y="241403"/>
                    <a:pt x="1699" y="242528"/>
                    <a:pt x="1325" y="243153"/>
                  </a:cubicBezTo>
                  <a:cubicBezTo>
                    <a:pt x="950" y="243778"/>
                    <a:pt x="700" y="244277"/>
                    <a:pt x="450" y="244902"/>
                  </a:cubicBezTo>
                  <a:cubicBezTo>
                    <a:pt x="375" y="245614"/>
                    <a:pt x="375" y="246314"/>
                    <a:pt x="450" y="247026"/>
                  </a:cubicBezTo>
                  <a:cubicBezTo>
                    <a:pt x="-150" y="249188"/>
                    <a:pt x="-150" y="251487"/>
                    <a:pt x="450" y="253649"/>
                  </a:cubicBezTo>
                  <a:cubicBezTo>
                    <a:pt x="1562" y="258135"/>
                    <a:pt x="6110" y="260871"/>
                    <a:pt x="10596" y="259759"/>
                  </a:cubicBezTo>
                  <a:cubicBezTo>
                    <a:pt x="11420" y="259547"/>
                    <a:pt x="12220" y="259222"/>
                    <a:pt x="12944" y="258772"/>
                  </a:cubicBezTo>
                  <a:lnTo>
                    <a:pt x="14319" y="258022"/>
                  </a:lnTo>
                  <a:lnTo>
                    <a:pt x="17318" y="256273"/>
                  </a:lnTo>
                  <a:lnTo>
                    <a:pt x="17318" y="256273"/>
                  </a:lnTo>
                  <a:lnTo>
                    <a:pt x="442134" y="17118"/>
                  </a:lnTo>
                  <a:lnTo>
                    <a:pt x="443133" y="16243"/>
                  </a:lnTo>
                  <a:cubicBezTo>
                    <a:pt x="441634" y="17518"/>
                    <a:pt x="439723" y="18180"/>
                    <a:pt x="437761" y="18118"/>
                  </a:cubicBezTo>
                  <a:cubicBezTo>
                    <a:pt x="432376" y="16993"/>
                    <a:pt x="428840" y="11795"/>
                    <a:pt x="429764" y="637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A07BD2F5-BF4C-4F90-AE86-55DFE96FBE75}"/>
                </a:ext>
              </a:extLst>
            </p:cNvPr>
            <p:cNvSpPr/>
            <p:nvPr/>
          </p:nvSpPr>
          <p:spPr>
            <a:xfrm>
              <a:off x="10974663" y="4364141"/>
              <a:ext cx="423192" cy="243403"/>
            </a:xfrm>
            <a:custGeom>
              <a:avLst/>
              <a:gdLst>
                <a:gd name="connsiteX0" fmla="*/ 1124 w 423192"/>
                <a:gd name="connsiteY0" fmla="*/ 241404 h 243403"/>
                <a:gd name="connsiteX1" fmla="*/ 1124 w 423192"/>
                <a:gd name="connsiteY1" fmla="*/ 241404 h 243403"/>
                <a:gd name="connsiteX2" fmla="*/ 1124 w 423192"/>
                <a:gd name="connsiteY2" fmla="*/ 242279 h 243403"/>
                <a:gd name="connsiteX3" fmla="*/ 1124 w 423192"/>
                <a:gd name="connsiteY3" fmla="*/ 242279 h 243403"/>
                <a:gd name="connsiteX4" fmla="*/ 1124 w 423192"/>
                <a:gd name="connsiteY4" fmla="*/ 243403 h 243403"/>
                <a:gd name="connsiteX5" fmla="*/ 421193 w 423192"/>
                <a:gd name="connsiteY5" fmla="*/ 3998 h 243403"/>
                <a:gd name="connsiteX6" fmla="*/ 423192 w 423192"/>
                <a:gd name="connsiteY6" fmla="*/ 2874 h 243403"/>
                <a:gd name="connsiteX7" fmla="*/ 421443 w 423192"/>
                <a:gd name="connsiteY7" fmla="*/ 875 h 243403"/>
                <a:gd name="connsiteX8" fmla="*/ 420693 w 423192"/>
                <a:gd name="connsiteY8" fmla="*/ 0 h 243403"/>
                <a:gd name="connsiteX9" fmla="*/ 0 w 423192"/>
                <a:gd name="connsiteY9" fmla="*/ 240154 h 24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3192" h="243403">
                  <a:moveTo>
                    <a:pt x="1124" y="241404"/>
                  </a:moveTo>
                  <a:lnTo>
                    <a:pt x="1124" y="241404"/>
                  </a:lnTo>
                  <a:cubicBezTo>
                    <a:pt x="1162" y="241691"/>
                    <a:pt x="1162" y="241991"/>
                    <a:pt x="1124" y="242279"/>
                  </a:cubicBezTo>
                  <a:lnTo>
                    <a:pt x="1124" y="242279"/>
                  </a:lnTo>
                  <a:lnTo>
                    <a:pt x="1124" y="243403"/>
                  </a:lnTo>
                  <a:lnTo>
                    <a:pt x="421193" y="3998"/>
                  </a:lnTo>
                  <a:lnTo>
                    <a:pt x="423192" y="2874"/>
                  </a:lnTo>
                  <a:lnTo>
                    <a:pt x="421443" y="875"/>
                  </a:lnTo>
                  <a:lnTo>
                    <a:pt x="420693" y="0"/>
                  </a:lnTo>
                  <a:lnTo>
                    <a:pt x="0" y="24015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0792EE96-AD64-4944-95E0-2BFE781F6FD7}"/>
                </a:ext>
              </a:extLst>
            </p:cNvPr>
            <p:cNvSpPr/>
            <p:nvPr/>
          </p:nvSpPr>
          <p:spPr>
            <a:xfrm>
              <a:off x="8128893" y="6192413"/>
              <a:ext cx="13244" cy="25115"/>
            </a:xfrm>
            <a:custGeom>
              <a:avLst/>
              <a:gdLst>
                <a:gd name="connsiteX0" fmla="*/ 13244 w 13244"/>
                <a:gd name="connsiteY0" fmla="*/ 18992 h 25115"/>
                <a:gd name="connsiteX1" fmla="*/ 750 w 13244"/>
                <a:gd name="connsiteY1" fmla="*/ 0 h 25115"/>
                <a:gd name="connsiteX2" fmla="*/ 0 w 13244"/>
                <a:gd name="connsiteY2" fmla="*/ 0 h 25115"/>
                <a:gd name="connsiteX3" fmla="*/ 0 w 13244"/>
                <a:gd name="connsiteY3" fmla="*/ 1250 h 25115"/>
                <a:gd name="connsiteX4" fmla="*/ 2749 w 13244"/>
                <a:gd name="connsiteY4" fmla="*/ 25115 h 25115"/>
                <a:gd name="connsiteX5" fmla="*/ 3873 w 13244"/>
                <a:gd name="connsiteY5" fmla="*/ 23991 h 25115"/>
                <a:gd name="connsiteX6" fmla="*/ 5373 w 13244"/>
                <a:gd name="connsiteY6" fmla="*/ 22616 h 25115"/>
                <a:gd name="connsiteX7" fmla="*/ 5373 w 13244"/>
                <a:gd name="connsiteY7" fmla="*/ 22616 h 25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44" h="25115">
                  <a:moveTo>
                    <a:pt x="13244" y="18992"/>
                  </a:moveTo>
                  <a:lnTo>
                    <a:pt x="750" y="0"/>
                  </a:lnTo>
                  <a:lnTo>
                    <a:pt x="0" y="0"/>
                  </a:lnTo>
                  <a:cubicBezTo>
                    <a:pt x="38" y="412"/>
                    <a:pt x="38" y="837"/>
                    <a:pt x="0" y="1250"/>
                  </a:cubicBezTo>
                  <a:lnTo>
                    <a:pt x="2749" y="25115"/>
                  </a:lnTo>
                  <a:lnTo>
                    <a:pt x="3873" y="23991"/>
                  </a:lnTo>
                  <a:cubicBezTo>
                    <a:pt x="4311" y="23466"/>
                    <a:pt x="4811" y="23003"/>
                    <a:pt x="5373" y="22616"/>
                  </a:cubicBezTo>
                  <a:lnTo>
                    <a:pt x="5373" y="2261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2" name="Freeform: Shape 1511">
              <a:extLst>
                <a:ext uri="{FF2B5EF4-FFF2-40B4-BE49-F238E27FC236}">
                  <a16:creationId xmlns:a16="http://schemas.microsoft.com/office/drawing/2014/main" id="{D012D716-8EBA-40E5-B315-6FE45034A428}"/>
                </a:ext>
              </a:extLst>
            </p:cNvPr>
            <p:cNvSpPr/>
            <p:nvPr/>
          </p:nvSpPr>
          <p:spPr>
            <a:xfrm>
              <a:off x="8127019" y="6188039"/>
              <a:ext cx="874" cy="1249"/>
            </a:xfrm>
            <a:custGeom>
              <a:avLst/>
              <a:gdLst>
                <a:gd name="connsiteX0" fmla="*/ 0 w 874"/>
                <a:gd name="connsiteY0" fmla="*/ 0 h 1249"/>
                <a:gd name="connsiteX1" fmla="*/ 875 w 874"/>
                <a:gd name="connsiteY1" fmla="*/ 1250 h 1249"/>
                <a:gd name="connsiteX2" fmla="*/ 875 w 874"/>
                <a:gd name="connsiteY2" fmla="*/ 1250 h 1249"/>
                <a:gd name="connsiteX3" fmla="*/ 875 w 874"/>
                <a:gd name="connsiteY3" fmla="*/ 1250 h 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" h="1249">
                  <a:moveTo>
                    <a:pt x="0" y="0"/>
                  </a:moveTo>
                  <a:lnTo>
                    <a:pt x="875" y="1250"/>
                  </a:lnTo>
                  <a:lnTo>
                    <a:pt x="875" y="1250"/>
                  </a:lnTo>
                  <a:lnTo>
                    <a:pt x="875" y="12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3" name="Freeform: Shape 1512">
              <a:extLst>
                <a:ext uri="{FF2B5EF4-FFF2-40B4-BE49-F238E27FC236}">
                  <a16:creationId xmlns:a16="http://schemas.microsoft.com/office/drawing/2014/main" id="{706C8A1E-650C-4F95-8740-81089161A67C}"/>
                </a:ext>
              </a:extLst>
            </p:cNvPr>
            <p:cNvSpPr/>
            <p:nvPr/>
          </p:nvSpPr>
          <p:spPr>
            <a:xfrm>
              <a:off x="10970790" y="4734619"/>
              <a:ext cx="12494" cy="750"/>
            </a:xfrm>
            <a:custGeom>
              <a:avLst/>
              <a:gdLst>
                <a:gd name="connsiteX0" fmla="*/ 0 w 12494"/>
                <a:gd name="connsiteY0" fmla="*/ 750 h 750"/>
                <a:gd name="connsiteX1" fmla="*/ 0 w 12494"/>
                <a:gd name="connsiteY1" fmla="*/ 0 h 750"/>
                <a:gd name="connsiteX2" fmla="*/ 0 w 12494"/>
                <a:gd name="connsiteY2" fmla="*/ 0 h 750"/>
                <a:gd name="connsiteX3" fmla="*/ 0 w 12494"/>
                <a:gd name="connsiteY3" fmla="*/ 750 h 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750">
                  <a:moveTo>
                    <a:pt x="0" y="750"/>
                  </a:moveTo>
                  <a:cubicBezTo>
                    <a:pt x="0" y="750"/>
                    <a:pt x="0" y="75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375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4" name="Freeform: Shape 1513">
              <a:extLst>
                <a:ext uri="{FF2B5EF4-FFF2-40B4-BE49-F238E27FC236}">
                  <a16:creationId xmlns:a16="http://schemas.microsoft.com/office/drawing/2014/main" id="{8CA19D02-0644-44EF-97D6-23ED219139E2}"/>
                </a:ext>
              </a:extLst>
            </p:cNvPr>
            <p:cNvSpPr/>
            <p:nvPr/>
          </p:nvSpPr>
          <p:spPr>
            <a:xfrm>
              <a:off x="10969291" y="4736368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5" name="Freeform: Shape 1514">
              <a:extLst>
                <a:ext uri="{FF2B5EF4-FFF2-40B4-BE49-F238E27FC236}">
                  <a16:creationId xmlns:a16="http://schemas.microsoft.com/office/drawing/2014/main" id="{05928EC7-A2D0-4A19-80BA-AAD8E513640F}"/>
                </a:ext>
              </a:extLst>
            </p:cNvPr>
            <p:cNvSpPr/>
            <p:nvPr/>
          </p:nvSpPr>
          <p:spPr>
            <a:xfrm>
              <a:off x="10968791" y="4606795"/>
              <a:ext cx="7246" cy="127823"/>
            </a:xfrm>
            <a:custGeom>
              <a:avLst/>
              <a:gdLst>
                <a:gd name="connsiteX0" fmla="*/ 6997 w 7246"/>
                <a:gd name="connsiteY0" fmla="*/ 0 h 127823"/>
                <a:gd name="connsiteX1" fmla="*/ 6997 w 7246"/>
                <a:gd name="connsiteY1" fmla="*/ 0 h 127823"/>
                <a:gd name="connsiteX2" fmla="*/ 6997 w 7246"/>
                <a:gd name="connsiteY2" fmla="*/ 1374 h 127823"/>
                <a:gd name="connsiteX3" fmla="*/ 5085 w 7246"/>
                <a:gd name="connsiteY3" fmla="*/ 1712 h 127823"/>
                <a:gd name="connsiteX4" fmla="*/ 4748 w 7246"/>
                <a:gd name="connsiteY4" fmla="*/ 1374 h 127823"/>
                <a:gd name="connsiteX5" fmla="*/ 4748 w 7246"/>
                <a:gd name="connsiteY5" fmla="*/ 750 h 127823"/>
                <a:gd name="connsiteX6" fmla="*/ 0 w 7246"/>
                <a:gd name="connsiteY6" fmla="*/ 123326 h 127823"/>
                <a:gd name="connsiteX7" fmla="*/ 2499 w 7246"/>
                <a:gd name="connsiteY7" fmla="*/ 126450 h 127823"/>
                <a:gd name="connsiteX8" fmla="*/ 2499 w 7246"/>
                <a:gd name="connsiteY8" fmla="*/ 127824 h 127823"/>
                <a:gd name="connsiteX9" fmla="*/ 2499 w 7246"/>
                <a:gd name="connsiteY9" fmla="*/ 124700 h 127823"/>
                <a:gd name="connsiteX10" fmla="*/ 7247 w 7246"/>
                <a:gd name="connsiteY10" fmla="*/ 1250 h 12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46" h="127823">
                  <a:moveTo>
                    <a:pt x="6997" y="0"/>
                  </a:moveTo>
                  <a:lnTo>
                    <a:pt x="6997" y="0"/>
                  </a:lnTo>
                  <a:cubicBezTo>
                    <a:pt x="7122" y="450"/>
                    <a:pt x="7122" y="925"/>
                    <a:pt x="6997" y="1374"/>
                  </a:cubicBezTo>
                  <a:cubicBezTo>
                    <a:pt x="6560" y="1999"/>
                    <a:pt x="5697" y="2149"/>
                    <a:pt x="5085" y="1712"/>
                  </a:cubicBezTo>
                  <a:cubicBezTo>
                    <a:pt x="4948" y="1612"/>
                    <a:pt x="4835" y="1499"/>
                    <a:pt x="4748" y="1374"/>
                  </a:cubicBezTo>
                  <a:lnTo>
                    <a:pt x="4748" y="750"/>
                  </a:lnTo>
                  <a:lnTo>
                    <a:pt x="0" y="123326"/>
                  </a:lnTo>
                  <a:lnTo>
                    <a:pt x="2499" y="126450"/>
                  </a:lnTo>
                  <a:cubicBezTo>
                    <a:pt x="2624" y="126899"/>
                    <a:pt x="2624" y="127374"/>
                    <a:pt x="2499" y="127824"/>
                  </a:cubicBezTo>
                  <a:lnTo>
                    <a:pt x="2499" y="124700"/>
                  </a:lnTo>
                  <a:lnTo>
                    <a:pt x="7247" y="12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6" name="Freeform: Shape 1515">
              <a:extLst>
                <a:ext uri="{FF2B5EF4-FFF2-40B4-BE49-F238E27FC236}">
                  <a16:creationId xmlns:a16="http://schemas.microsoft.com/office/drawing/2014/main" id="{FFB07248-9EC1-4558-B467-4FBDB013FF00}"/>
                </a:ext>
              </a:extLst>
            </p:cNvPr>
            <p:cNvSpPr/>
            <p:nvPr/>
          </p:nvSpPr>
          <p:spPr>
            <a:xfrm>
              <a:off x="8436135" y="6012110"/>
              <a:ext cx="32236" cy="24739"/>
            </a:xfrm>
            <a:custGeom>
              <a:avLst/>
              <a:gdLst>
                <a:gd name="connsiteX0" fmla="*/ 12495 w 32236"/>
                <a:gd name="connsiteY0" fmla="*/ 8497 h 24739"/>
                <a:gd name="connsiteX1" fmla="*/ 1187 w 32236"/>
                <a:gd name="connsiteY1" fmla="*/ 8234 h 24739"/>
                <a:gd name="connsiteX2" fmla="*/ 0 w 32236"/>
                <a:gd name="connsiteY2" fmla="*/ 6622 h 24739"/>
                <a:gd name="connsiteX3" fmla="*/ 11745 w 32236"/>
                <a:gd name="connsiteY3" fmla="*/ 24740 h 24739"/>
                <a:gd name="connsiteX4" fmla="*/ 21990 w 32236"/>
                <a:gd name="connsiteY4" fmla="*/ 18992 h 24739"/>
                <a:gd name="connsiteX5" fmla="*/ 23490 w 32236"/>
                <a:gd name="connsiteY5" fmla="*/ 18992 h 24739"/>
                <a:gd name="connsiteX6" fmla="*/ 24739 w 32236"/>
                <a:gd name="connsiteY6" fmla="*/ 18992 h 24739"/>
                <a:gd name="connsiteX7" fmla="*/ 24739 w 32236"/>
                <a:gd name="connsiteY7" fmla="*/ 18992 h 24739"/>
                <a:gd name="connsiteX8" fmla="*/ 26738 w 32236"/>
                <a:gd name="connsiteY8" fmla="*/ 18992 h 24739"/>
                <a:gd name="connsiteX9" fmla="*/ 28113 w 32236"/>
                <a:gd name="connsiteY9" fmla="*/ 18992 h 24739"/>
                <a:gd name="connsiteX10" fmla="*/ 29737 w 32236"/>
                <a:gd name="connsiteY10" fmla="*/ 20117 h 24739"/>
                <a:gd name="connsiteX11" fmla="*/ 31111 w 32236"/>
                <a:gd name="connsiteY11" fmla="*/ 20992 h 24739"/>
                <a:gd name="connsiteX12" fmla="*/ 32236 w 32236"/>
                <a:gd name="connsiteY12" fmla="*/ 22616 h 24739"/>
                <a:gd name="connsiteX13" fmla="*/ 32236 w 32236"/>
                <a:gd name="connsiteY13" fmla="*/ 23366 h 24739"/>
                <a:gd name="connsiteX14" fmla="*/ 32236 w 32236"/>
                <a:gd name="connsiteY14" fmla="*/ 22616 h 24739"/>
                <a:gd name="connsiteX15" fmla="*/ 17492 w 32236"/>
                <a:gd name="connsiteY15" fmla="*/ 0 h 24739"/>
                <a:gd name="connsiteX16" fmla="*/ 15368 w 32236"/>
                <a:gd name="connsiteY16" fmla="*/ 1250 h 24739"/>
                <a:gd name="connsiteX17" fmla="*/ 12495 w 32236"/>
                <a:gd name="connsiteY17" fmla="*/ 8497 h 2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236" h="24739">
                  <a:moveTo>
                    <a:pt x="12495" y="8497"/>
                  </a:moveTo>
                  <a:cubicBezTo>
                    <a:pt x="9296" y="11545"/>
                    <a:pt x="4236" y="11420"/>
                    <a:pt x="1187" y="8234"/>
                  </a:cubicBezTo>
                  <a:cubicBezTo>
                    <a:pt x="725" y="7747"/>
                    <a:pt x="325" y="7210"/>
                    <a:pt x="0" y="6622"/>
                  </a:cubicBezTo>
                  <a:lnTo>
                    <a:pt x="11745" y="24740"/>
                  </a:lnTo>
                  <a:lnTo>
                    <a:pt x="21990" y="18992"/>
                  </a:lnTo>
                  <a:lnTo>
                    <a:pt x="23490" y="18992"/>
                  </a:lnTo>
                  <a:lnTo>
                    <a:pt x="24739" y="18992"/>
                  </a:lnTo>
                  <a:lnTo>
                    <a:pt x="24739" y="18992"/>
                  </a:lnTo>
                  <a:cubicBezTo>
                    <a:pt x="25401" y="18867"/>
                    <a:pt x="26076" y="18867"/>
                    <a:pt x="26738" y="18992"/>
                  </a:cubicBezTo>
                  <a:lnTo>
                    <a:pt x="28113" y="18992"/>
                  </a:lnTo>
                  <a:cubicBezTo>
                    <a:pt x="28700" y="19292"/>
                    <a:pt x="29250" y="19667"/>
                    <a:pt x="29737" y="20117"/>
                  </a:cubicBezTo>
                  <a:cubicBezTo>
                    <a:pt x="30237" y="20329"/>
                    <a:pt x="30699" y="20629"/>
                    <a:pt x="31111" y="20992"/>
                  </a:cubicBezTo>
                  <a:cubicBezTo>
                    <a:pt x="31561" y="21479"/>
                    <a:pt x="31936" y="22029"/>
                    <a:pt x="32236" y="22616"/>
                  </a:cubicBezTo>
                  <a:cubicBezTo>
                    <a:pt x="32236" y="22616"/>
                    <a:pt x="32236" y="22616"/>
                    <a:pt x="32236" y="23366"/>
                  </a:cubicBezTo>
                  <a:lnTo>
                    <a:pt x="32236" y="22616"/>
                  </a:lnTo>
                  <a:lnTo>
                    <a:pt x="17492" y="0"/>
                  </a:lnTo>
                  <a:lnTo>
                    <a:pt x="15368" y="1250"/>
                  </a:lnTo>
                  <a:cubicBezTo>
                    <a:pt x="15206" y="3911"/>
                    <a:pt x="14206" y="6447"/>
                    <a:pt x="12495" y="849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7" name="Freeform: Shape 1516">
              <a:extLst>
                <a:ext uri="{FF2B5EF4-FFF2-40B4-BE49-F238E27FC236}">
                  <a16:creationId xmlns:a16="http://schemas.microsoft.com/office/drawing/2014/main" id="{3E21E2EB-A72E-489B-BE80-C6341A7314DB}"/>
                </a:ext>
              </a:extLst>
            </p:cNvPr>
            <p:cNvSpPr/>
            <p:nvPr/>
          </p:nvSpPr>
          <p:spPr>
            <a:xfrm>
              <a:off x="8470495" y="6037224"/>
              <a:ext cx="56" cy="1749"/>
            </a:xfrm>
            <a:custGeom>
              <a:avLst/>
              <a:gdLst>
                <a:gd name="connsiteX0" fmla="*/ 0 w 56"/>
                <a:gd name="connsiteY0" fmla="*/ 1749 h 1749"/>
                <a:gd name="connsiteX1" fmla="*/ 0 w 56"/>
                <a:gd name="connsiteY1" fmla="*/ 0 h 1749"/>
                <a:gd name="connsiteX2" fmla="*/ 0 w 56"/>
                <a:gd name="connsiteY2" fmla="*/ 875 h 1749"/>
                <a:gd name="connsiteX3" fmla="*/ 0 w 56"/>
                <a:gd name="connsiteY3" fmla="*/ 1749 h 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1749">
                  <a:moveTo>
                    <a:pt x="0" y="1749"/>
                  </a:moveTo>
                  <a:lnTo>
                    <a:pt x="0" y="0"/>
                  </a:lnTo>
                  <a:cubicBezTo>
                    <a:pt x="62" y="288"/>
                    <a:pt x="62" y="588"/>
                    <a:pt x="0" y="875"/>
                  </a:cubicBezTo>
                  <a:cubicBezTo>
                    <a:pt x="75" y="1162"/>
                    <a:pt x="75" y="1462"/>
                    <a:pt x="0" y="17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8" name="Freeform: Shape 1517">
              <a:extLst>
                <a:ext uri="{FF2B5EF4-FFF2-40B4-BE49-F238E27FC236}">
                  <a16:creationId xmlns:a16="http://schemas.microsoft.com/office/drawing/2014/main" id="{768B1846-B89F-40B5-9981-F19878361E66}"/>
                </a:ext>
              </a:extLst>
            </p:cNvPr>
            <p:cNvSpPr/>
            <p:nvPr/>
          </p:nvSpPr>
          <p:spPr>
            <a:xfrm>
              <a:off x="10950424" y="4708754"/>
              <a:ext cx="21240" cy="26489"/>
            </a:xfrm>
            <a:custGeom>
              <a:avLst/>
              <a:gdLst>
                <a:gd name="connsiteX0" fmla="*/ 20616 w 21240"/>
                <a:gd name="connsiteY0" fmla="*/ 25740 h 26489"/>
                <a:gd name="connsiteX1" fmla="*/ 20616 w 21240"/>
                <a:gd name="connsiteY1" fmla="*/ 24365 h 26489"/>
                <a:gd name="connsiteX2" fmla="*/ 18117 w 21240"/>
                <a:gd name="connsiteY2" fmla="*/ 21241 h 26489"/>
                <a:gd name="connsiteX3" fmla="*/ 625 w 21240"/>
                <a:gd name="connsiteY3" fmla="*/ 0 h 26489"/>
                <a:gd name="connsiteX4" fmla="*/ 625 w 21240"/>
                <a:gd name="connsiteY4" fmla="*/ 750 h 26489"/>
                <a:gd name="connsiteX5" fmla="*/ 625 w 21240"/>
                <a:gd name="connsiteY5" fmla="*/ 750 h 26489"/>
                <a:gd name="connsiteX6" fmla="*/ 625 w 21240"/>
                <a:gd name="connsiteY6" fmla="*/ 1499 h 26489"/>
                <a:gd name="connsiteX7" fmla="*/ 625 w 21240"/>
                <a:gd name="connsiteY7" fmla="*/ 2124 h 26489"/>
                <a:gd name="connsiteX8" fmla="*/ 625 w 21240"/>
                <a:gd name="connsiteY8" fmla="*/ 2124 h 26489"/>
                <a:gd name="connsiteX9" fmla="*/ 0 w 21240"/>
                <a:gd name="connsiteY9" fmla="*/ 2124 h 26489"/>
                <a:gd name="connsiteX10" fmla="*/ 0 w 21240"/>
                <a:gd name="connsiteY10" fmla="*/ 2124 h 26489"/>
                <a:gd name="connsiteX11" fmla="*/ 0 w 21240"/>
                <a:gd name="connsiteY11" fmla="*/ 2124 h 26489"/>
                <a:gd name="connsiteX12" fmla="*/ 0 w 21240"/>
                <a:gd name="connsiteY12" fmla="*/ 2124 h 26489"/>
                <a:gd name="connsiteX13" fmla="*/ 19991 w 21240"/>
                <a:gd name="connsiteY13" fmla="*/ 26489 h 26489"/>
                <a:gd name="connsiteX14" fmla="*/ 19991 w 21240"/>
                <a:gd name="connsiteY14" fmla="*/ 26489 h 26489"/>
                <a:gd name="connsiteX15" fmla="*/ 19991 w 21240"/>
                <a:gd name="connsiteY15" fmla="*/ 26489 h 26489"/>
                <a:gd name="connsiteX16" fmla="*/ 20616 w 21240"/>
                <a:gd name="connsiteY16" fmla="*/ 26489 h 26489"/>
                <a:gd name="connsiteX17" fmla="*/ 20616 w 21240"/>
                <a:gd name="connsiteY17" fmla="*/ 26489 h 26489"/>
                <a:gd name="connsiteX18" fmla="*/ 20616 w 21240"/>
                <a:gd name="connsiteY18" fmla="*/ 26489 h 26489"/>
                <a:gd name="connsiteX19" fmla="*/ 21241 w 21240"/>
                <a:gd name="connsiteY19" fmla="*/ 26489 h 26489"/>
                <a:gd name="connsiteX20" fmla="*/ 21241 w 21240"/>
                <a:gd name="connsiteY20" fmla="*/ 26489 h 26489"/>
                <a:gd name="connsiteX21" fmla="*/ 21241 w 21240"/>
                <a:gd name="connsiteY21" fmla="*/ 26489 h 26489"/>
                <a:gd name="connsiteX22" fmla="*/ 21241 w 21240"/>
                <a:gd name="connsiteY22" fmla="*/ 25615 h 2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240" h="26489">
                  <a:moveTo>
                    <a:pt x="20616" y="25740"/>
                  </a:moveTo>
                  <a:cubicBezTo>
                    <a:pt x="20741" y="25290"/>
                    <a:pt x="20741" y="24815"/>
                    <a:pt x="20616" y="24365"/>
                  </a:cubicBezTo>
                  <a:lnTo>
                    <a:pt x="18117" y="21241"/>
                  </a:lnTo>
                  <a:lnTo>
                    <a:pt x="625" y="0"/>
                  </a:lnTo>
                  <a:lnTo>
                    <a:pt x="625" y="750"/>
                  </a:lnTo>
                  <a:lnTo>
                    <a:pt x="625" y="750"/>
                  </a:lnTo>
                  <a:cubicBezTo>
                    <a:pt x="700" y="999"/>
                    <a:pt x="700" y="1249"/>
                    <a:pt x="625" y="1499"/>
                  </a:cubicBezTo>
                  <a:cubicBezTo>
                    <a:pt x="675" y="1699"/>
                    <a:pt x="675" y="1924"/>
                    <a:pt x="625" y="2124"/>
                  </a:cubicBezTo>
                  <a:lnTo>
                    <a:pt x="625" y="2124"/>
                  </a:lnTo>
                  <a:lnTo>
                    <a:pt x="0" y="2124"/>
                  </a:lnTo>
                  <a:lnTo>
                    <a:pt x="0" y="2124"/>
                  </a:lnTo>
                  <a:lnTo>
                    <a:pt x="0" y="2124"/>
                  </a:lnTo>
                  <a:lnTo>
                    <a:pt x="0" y="2124"/>
                  </a:lnTo>
                  <a:lnTo>
                    <a:pt x="19991" y="26489"/>
                  </a:lnTo>
                  <a:lnTo>
                    <a:pt x="19991" y="26489"/>
                  </a:lnTo>
                  <a:lnTo>
                    <a:pt x="19991" y="26489"/>
                  </a:lnTo>
                  <a:lnTo>
                    <a:pt x="20616" y="26489"/>
                  </a:lnTo>
                  <a:lnTo>
                    <a:pt x="20616" y="26489"/>
                  </a:lnTo>
                  <a:lnTo>
                    <a:pt x="20616" y="26489"/>
                  </a:lnTo>
                  <a:lnTo>
                    <a:pt x="21241" y="26489"/>
                  </a:lnTo>
                  <a:lnTo>
                    <a:pt x="21241" y="26489"/>
                  </a:lnTo>
                  <a:cubicBezTo>
                    <a:pt x="21241" y="26489"/>
                    <a:pt x="21241" y="26489"/>
                    <a:pt x="21241" y="26489"/>
                  </a:cubicBezTo>
                  <a:cubicBezTo>
                    <a:pt x="21241" y="26489"/>
                    <a:pt x="21241" y="26489"/>
                    <a:pt x="21241" y="2561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9" name="Freeform: Shape 1518">
              <a:extLst>
                <a:ext uri="{FF2B5EF4-FFF2-40B4-BE49-F238E27FC236}">
                  <a16:creationId xmlns:a16="http://schemas.microsoft.com/office/drawing/2014/main" id="{2D933670-3468-4AA6-A245-FB9F10803232}"/>
                </a:ext>
              </a:extLst>
            </p:cNvPr>
            <p:cNvSpPr/>
            <p:nvPr/>
          </p:nvSpPr>
          <p:spPr>
            <a:xfrm>
              <a:off x="11121725" y="5704107"/>
              <a:ext cx="55" cy="812"/>
            </a:xfrm>
            <a:custGeom>
              <a:avLst/>
              <a:gdLst>
                <a:gd name="connsiteX0" fmla="*/ 0 w 55"/>
                <a:gd name="connsiteY0" fmla="*/ 0 h 812"/>
                <a:gd name="connsiteX1" fmla="*/ 0 w 55"/>
                <a:gd name="connsiteY1" fmla="*/ 0 h 812"/>
                <a:gd name="connsiteX2" fmla="*/ 0 w 55"/>
                <a:gd name="connsiteY2" fmla="*/ 625 h 812"/>
                <a:gd name="connsiteX3" fmla="*/ 0 w 55"/>
                <a:gd name="connsiteY3" fmla="*/ 0 h 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" h="81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625"/>
                  </a:cubicBezTo>
                  <a:cubicBezTo>
                    <a:pt x="0" y="1249"/>
                    <a:pt x="125" y="12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0" name="Freeform: Shape 1519">
              <a:extLst>
                <a:ext uri="{FF2B5EF4-FFF2-40B4-BE49-F238E27FC236}">
                  <a16:creationId xmlns:a16="http://schemas.microsoft.com/office/drawing/2014/main" id="{9DDCD250-62D9-40D2-879F-6D9F993DDA3B}"/>
                </a:ext>
              </a:extLst>
            </p:cNvPr>
            <p:cNvSpPr/>
            <p:nvPr/>
          </p:nvSpPr>
          <p:spPr>
            <a:xfrm>
              <a:off x="9698590" y="5704732"/>
              <a:ext cx="1422510" cy="863280"/>
            </a:xfrm>
            <a:custGeom>
              <a:avLst/>
              <a:gdLst>
                <a:gd name="connsiteX0" fmla="*/ 1422510 w 1422510"/>
                <a:gd name="connsiteY0" fmla="*/ 1874 h 863280"/>
                <a:gd name="connsiteX1" fmla="*/ 1422510 w 1422510"/>
                <a:gd name="connsiteY1" fmla="*/ 1874 h 863280"/>
                <a:gd name="connsiteX2" fmla="*/ 1420574 w 1422510"/>
                <a:gd name="connsiteY2" fmla="*/ 1937 h 863280"/>
                <a:gd name="connsiteX3" fmla="*/ 1420511 w 1422510"/>
                <a:gd name="connsiteY3" fmla="*/ 1874 h 863280"/>
                <a:gd name="connsiteX4" fmla="*/ 1419012 w 1422510"/>
                <a:gd name="connsiteY4" fmla="*/ 0 h 863280"/>
                <a:gd name="connsiteX5" fmla="*/ 0 w 1422510"/>
                <a:gd name="connsiteY5" fmla="*/ 859032 h 863280"/>
                <a:gd name="connsiteX6" fmla="*/ 0 w 1422510"/>
                <a:gd name="connsiteY6" fmla="*/ 863281 h 863280"/>
                <a:gd name="connsiteX7" fmla="*/ 1419887 w 1422510"/>
                <a:gd name="connsiteY7" fmla="*/ 3499 h 863280"/>
                <a:gd name="connsiteX8" fmla="*/ 1421261 w 1422510"/>
                <a:gd name="connsiteY8" fmla="*/ 2624 h 86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2510" h="863280">
                  <a:moveTo>
                    <a:pt x="1422510" y="1874"/>
                  </a:moveTo>
                  <a:lnTo>
                    <a:pt x="1422510" y="1874"/>
                  </a:lnTo>
                  <a:cubicBezTo>
                    <a:pt x="1421986" y="2424"/>
                    <a:pt x="1421124" y="2449"/>
                    <a:pt x="1420574" y="1937"/>
                  </a:cubicBezTo>
                  <a:cubicBezTo>
                    <a:pt x="1420549" y="1912"/>
                    <a:pt x="1420524" y="1899"/>
                    <a:pt x="1420511" y="1874"/>
                  </a:cubicBezTo>
                  <a:lnTo>
                    <a:pt x="1419012" y="0"/>
                  </a:lnTo>
                  <a:lnTo>
                    <a:pt x="0" y="859032"/>
                  </a:lnTo>
                  <a:lnTo>
                    <a:pt x="0" y="863281"/>
                  </a:lnTo>
                  <a:lnTo>
                    <a:pt x="1419887" y="3499"/>
                  </a:lnTo>
                  <a:lnTo>
                    <a:pt x="1421261" y="262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1" name="Freeform: Shape 1520">
              <a:extLst>
                <a:ext uri="{FF2B5EF4-FFF2-40B4-BE49-F238E27FC236}">
                  <a16:creationId xmlns:a16="http://schemas.microsoft.com/office/drawing/2014/main" id="{A889A2EB-4579-4D4C-9536-8578289E9AF3}"/>
                </a:ext>
              </a:extLst>
            </p:cNvPr>
            <p:cNvSpPr/>
            <p:nvPr/>
          </p:nvSpPr>
          <p:spPr>
            <a:xfrm>
              <a:off x="9189310" y="6861230"/>
              <a:ext cx="21397" cy="12160"/>
            </a:xfrm>
            <a:custGeom>
              <a:avLst/>
              <a:gdLst>
                <a:gd name="connsiteX0" fmla="*/ 21116 w 21397"/>
                <a:gd name="connsiteY0" fmla="*/ 2415 h 12160"/>
                <a:gd name="connsiteX1" fmla="*/ 21116 w 21397"/>
                <a:gd name="connsiteY1" fmla="*/ 2415 h 12160"/>
                <a:gd name="connsiteX2" fmla="*/ 21116 w 21397"/>
                <a:gd name="connsiteY2" fmla="*/ 291 h 12160"/>
                <a:gd name="connsiteX3" fmla="*/ 19617 w 21397"/>
                <a:gd name="connsiteY3" fmla="*/ 291 h 12160"/>
                <a:gd name="connsiteX4" fmla="*/ 19617 w 21397"/>
                <a:gd name="connsiteY4" fmla="*/ 291 h 12160"/>
                <a:gd name="connsiteX5" fmla="*/ 0 w 21397"/>
                <a:gd name="connsiteY5" fmla="*/ 12161 h 12160"/>
                <a:gd name="connsiteX6" fmla="*/ 7122 w 21397"/>
                <a:gd name="connsiteY6" fmla="*/ 12161 h 12160"/>
                <a:gd name="connsiteX7" fmla="*/ 20741 w 21397"/>
                <a:gd name="connsiteY7" fmla="*/ 3915 h 1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97" h="12160">
                  <a:moveTo>
                    <a:pt x="21116" y="2415"/>
                  </a:moveTo>
                  <a:lnTo>
                    <a:pt x="21116" y="2415"/>
                  </a:lnTo>
                  <a:cubicBezTo>
                    <a:pt x="21491" y="1753"/>
                    <a:pt x="21491" y="953"/>
                    <a:pt x="21116" y="291"/>
                  </a:cubicBezTo>
                  <a:cubicBezTo>
                    <a:pt x="20691" y="-97"/>
                    <a:pt x="20041" y="-97"/>
                    <a:pt x="19617" y="291"/>
                  </a:cubicBezTo>
                  <a:lnTo>
                    <a:pt x="19617" y="291"/>
                  </a:lnTo>
                  <a:lnTo>
                    <a:pt x="0" y="12161"/>
                  </a:lnTo>
                  <a:lnTo>
                    <a:pt x="7122" y="12161"/>
                  </a:lnTo>
                  <a:lnTo>
                    <a:pt x="20741" y="391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2" name="Freeform: Shape 1521">
              <a:extLst>
                <a:ext uri="{FF2B5EF4-FFF2-40B4-BE49-F238E27FC236}">
                  <a16:creationId xmlns:a16="http://schemas.microsoft.com/office/drawing/2014/main" id="{2D44E45A-E625-42D0-8137-CDBC6C1EB46A}"/>
                </a:ext>
              </a:extLst>
            </p:cNvPr>
            <p:cNvSpPr/>
            <p:nvPr/>
          </p:nvSpPr>
          <p:spPr>
            <a:xfrm>
              <a:off x="10939922" y="5476066"/>
              <a:ext cx="70975" cy="89346"/>
            </a:xfrm>
            <a:custGeom>
              <a:avLst/>
              <a:gdLst>
                <a:gd name="connsiteX0" fmla="*/ 2380 w 70975"/>
                <a:gd name="connsiteY0" fmla="*/ 507 h 89346"/>
                <a:gd name="connsiteX1" fmla="*/ 2380 w 70975"/>
                <a:gd name="connsiteY1" fmla="*/ 507 h 89346"/>
                <a:gd name="connsiteX2" fmla="*/ 269 w 70975"/>
                <a:gd name="connsiteY2" fmla="*/ 370 h 89346"/>
                <a:gd name="connsiteX3" fmla="*/ 131 w 70975"/>
                <a:gd name="connsiteY3" fmla="*/ 507 h 89346"/>
                <a:gd name="connsiteX4" fmla="*/ 131 w 70975"/>
                <a:gd name="connsiteY4" fmla="*/ 1882 h 89346"/>
                <a:gd name="connsiteX5" fmla="*/ 131 w 70975"/>
                <a:gd name="connsiteY5" fmla="*/ 2631 h 89346"/>
                <a:gd name="connsiteX6" fmla="*/ 131 w 70975"/>
                <a:gd name="connsiteY6" fmla="*/ 3256 h 89346"/>
                <a:gd name="connsiteX7" fmla="*/ 131 w 70975"/>
                <a:gd name="connsiteY7" fmla="*/ 3256 h 89346"/>
                <a:gd name="connsiteX8" fmla="*/ 1006 w 70975"/>
                <a:gd name="connsiteY8" fmla="*/ 4256 h 89346"/>
                <a:gd name="connsiteX9" fmla="*/ 68102 w 70975"/>
                <a:gd name="connsiteY9" fmla="*/ 89347 h 89346"/>
                <a:gd name="connsiteX10" fmla="*/ 69976 w 70975"/>
                <a:gd name="connsiteY10" fmla="*/ 88222 h 89346"/>
                <a:gd name="connsiteX11" fmla="*/ 70975 w 70975"/>
                <a:gd name="connsiteY11" fmla="*/ 88222 h 89346"/>
                <a:gd name="connsiteX12" fmla="*/ 70975 w 70975"/>
                <a:gd name="connsiteY12" fmla="*/ 88222 h 89346"/>
                <a:gd name="connsiteX13" fmla="*/ 70975 w 70975"/>
                <a:gd name="connsiteY13" fmla="*/ 88222 h 89346"/>
                <a:gd name="connsiteX14" fmla="*/ 3130 w 70975"/>
                <a:gd name="connsiteY14" fmla="*/ 2132 h 89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975" h="89346">
                  <a:moveTo>
                    <a:pt x="2380" y="507"/>
                  </a:moveTo>
                  <a:lnTo>
                    <a:pt x="2380" y="507"/>
                  </a:lnTo>
                  <a:cubicBezTo>
                    <a:pt x="1830" y="-117"/>
                    <a:pt x="881" y="-167"/>
                    <a:pt x="269" y="370"/>
                  </a:cubicBezTo>
                  <a:cubicBezTo>
                    <a:pt x="219" y="420"/>
                    <a:pt x="169" y="457"/>
                    <a:pt x="131" y="507"/>
                  </a:cubicBezTo>
                  <a:cubicBezTo>
                    <a:pt x="-44" y="945"/>
                    <a:pt x="-44" y="1444"/>
                    <a:pt x="131" y="1882"/>
                  </a:cubicBezTo>
                  <a:cubicBezTo>
                    <a:pt x="81" y="2132"/>
                    <a:pt x="81" y="2381"/>
                    <a:pt x="131" y="2631"/>
                  </a:cubicBezTo>
                  <a:cubicBezTo>
                    <a:pt x="131" y="2631"/>
                    <a:pt x="131" y="2631"/>
                    <a:pt x="131" y="3256"/>
                  </a:cubicBezTo>
                  <a:lnTo>
                    <a:pt x="131" y="3256"/>
                  </a:lnTo>
                  <a:lnTo>
                    <a:pt x="1006" y="4256"/>
                  </a:lnTo>
                  <a:lnTo>
                    <a:pt x="68102" y="89347"/>
                  </a:lnTo>
                  <a:lnTo>
                    <a:pt x="69976" y="88222"/>
                  </a:lnTo>
                  <a:lnTo>
                    <a:pt x="70975" y="88222"/>
                  </a:lnTo>
                  <a:lnTo>
                    <a:pt x="70975" y="88222"/>
                  </a:lnTo>
                  <a:lnTo>
                    <a:pt x="70975" y="88222"/>
                  </a:lnTo>
                  <a:lnTo>
                    <a:pt x="3130" y="213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3" name="Freeform: Shape 1522">
              <a:extLst>
                <a:ext uri="{FF2B5EF4-FFF2-40B4-BE49-F238E27FC236}">
                  <a16:creationId xmlns:a16="http://schemas.microsoft.com/office/drawing/2014/main" id="{AF52E0B7-5726-47E6-A7DD-E4EECEA6C933}"/>
                </a:ext>
              </a:extLst>
            </p:cNvPr>
            <p:cNvSpPr/>
            <p:nvPr/>
          </p:nvSpPr>
          <p:spPr>
            <a:xfrm>
              <a:off x="8468121" y="6163799"/>
              <a:ext cx="80340" cy="108581"/>
            </a:xfrm>
            <a:custGeom>
              <a:avLst/>
              <a:gdLst>
                <a:gd name="connsiteX0" fmla="*/ 14619 w 80340"/>
                <a:gd name="connsiteY0" fmla="*/ 0 h 108581"/>
                <a:gd name="connsiteX1" fmla="*/ 14619 w 80340"/>
                <a:gd name="connsiteY1" fmla="*/ 2999 h 108581"/>
                <a:gd name="connsiteX2" fmla="*/ 14619 w 80340"/>
                <a:gd name="connsiteY2" fmla="*/ 4248 h 108581"/>
                <a:gd name="connsiteX3" fmla="*/ 14619 w 80340"/>
                <a:gd name="connsiteY3" fmla="*/ 6373 h 108581"/>
                <a:gd name="connsiteX4" fmla="*/ 14619 w 80340"/>
                <a:gd name="connsiteY4" fmla="*/ 8372 h 108581"/>
                <a:gd name="connsiteX5" fmla="*/ 13869 w 80340"/>
                <a:gd name="connsiteY5" fmla="*/ 10121 h 108581"/>
                <a:gd name="connsiteX6" fmla="*/ 12745 w 80340"/>
                <a:gd name="connsiteY6" fmla="*/ 11870 h 108581"/>
                <a:gd name="connsiteX7" fmla="*/ 11995 w 80340"/>
                <a:gd name="connsiteY7" fmla="*/ 12745 h 108581"/>
                <a:gd name="connsiteX8" fmla="*/ 11370 w 80340"/>
                <a:gd name="connsiteY8" fmla="*/ 12745 h 108581"/>
                <a:gd name="connsiteX9" fmla="*/ 9871 w 80340"/>
                <a:gd name="connsiteY9" fmla="*/ 13745 h 108581"/>
                <a:gd name="connsiteX10" fmla="*/ 8121 w 80340"/>
                <a:gd name="connsiteY10" fmla="*/ 14369 h 108581"/>
                <a:gd name="connsiteX11" fmla="*/ 8121 w 80340"/>
                <a:gd name="connsiteY11" fmla="*/ 14369 h 108581"/>
                <a:gd name="connsiteX12" fmla="*/ 5248 w 80340"/>
                <a:gd name="connsiteY12" fmla="*/ 14369 h 108581"/>
                <a:gd name="connsiteX13" fmla="*/ 3623 w 80340"/>
                <a:gd name="connsiteY13" fmla="*/ 13745 h 108581"/>
                <a:gd name="connsiteX14" fmla="*/ 2249 w 80340"/>
                <a:gd name="connsiteY14" fmla="*/ 12745 h 108581"/>
                <a:gd name="connsiteX15" fmla="*/ 750 w 80340"/>
                <a:gd name="connsiteY15" fmla="*/ 11371 h 108581"/>
                <a:gd name="connsiteX16" fmla="*/ 0 w 80340"/>
                <a:gd name="connsiteY16" fmla="*/ 10496 h 108581"/>
                <a:gd name="connsiteX17" fmla="*/ 63348 w 80340"/>
                <a:gd name="connsiteY17" fmla="*/ 108582 h 108581"/>
                <a:gd name="connsiteX18" fmla="*/ 63972 w 80340"/>
                <a:gd name="connsiteY18" fmla="*/ 108582 h 108581"/>
                <a:gd name="connsiteX19" fmla="*/ 63972 w 80340"/>
                <a:gd name="connsiteY19" fmla="*/ 106833 h 108581"/>
                <a:gd name="connsiteX20" fmla="*/ 71969 w 80340"/>
                <a:gd name="connsiteY20" fmla="*/ 94338 h 108581"/>
                <a:gd name="connsiteX21" fmla="*/ 80340 w 80340"/>
                <a:gd name="connsiteY21" fmla="*/ 99210 h 108581"/>
                <a:gd name="connsiteX22" fmla="*/ 80340 w 80340"/>
                <a:gd name="connsiteY22" fmla="*/ 98461 h 10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0340" h="108581">
                  <a:moveTo>
                    <a:pt x="14619" y="0"/>
                  </a:moveTo>
                  <a:lnTo>
                    <a:pt x="14619" y="2999"/>
                  </a:lnTo>
                  <a:cubicBezTo>
                    <a:pt x="14681" y="3411"/>
                    <a:pt x="14681" y="3836"/>
                    <a:pt x="14619" y="4248"/>
                  </a:cubicBezTo>
                  <a:cubicBezTo>
                    <a:pt x="14681" y="4961"/>
                    <a:pt x="14681" y="5660"/>
                    <a:pt x="14619" y="6373"/>
                  </a:cubicBezTo>
                  <a:cubicBezTo>
                    <a:pt x="14694" y="7035"/>
                    <a:pt x="14694" y="7709"/>
                    <a:pt x="14619" y="8372"/>
                  </a:cubicBezTo>
                  <a:lnTo>
                    <a:pt x="13869" y="10121"/>
                  </a:lnTo>
                  <a:lnTo>
                    <a:pt x="12745" y="11870"/>
                  </a:lnTo>
                  <a:lnTo>
                    <a:pt x="11995" y="12745"/>
                  </a:lnTo>
                  <a:cubicBezTo>
                    <a:pt x="11995" y="12745"/>
                    <a:pt x="11995" y="12745"/>
                    <a:pt x="11370" y="12745"/>
                  </a:cubicBezTo>
                  <a:lnTo>
                    <a:pt x="9871" y="13745"/>
                  </a:lnTo>
                  <a:lnTo>
                    <a:pt x="8121" y="14369"/>
                  </a:lnTo>
                  <a:lnTo>
                    <a:pt x="8121" y="14369"/>
                  </a:lnTo>
                  <a:lnTo>
                    <a:pt x="5248" y="14369"/>
                  </a:lnTo>
                  <a:lnTo>
                    <a:pt x="3623" y="13745"/>
                  </a:lnTo>
                  <a:lnTo>
                    <a:pt x="2249" y="12745"/>
                  </a:lnTo>
                  <a:cubicBezTo>
                    <a:pt x="1687" y="12358"/>
                    <a:pt x="1187" y="11895"/>
                    <a:pt x="750" y="11371"/>
                  </a:cubicBezTo>
                  <a:lnTo>
                    <a:pt x="0" y="10496"/>
                  </a:lnTo>
                  <a:lnTo>
                    <a:pt x="63348" y="108582"/>
                  </a:lnTo>
                  <a:lnTo>
                    <a:pt x="63972" y="108582"/>
                  </a:lnTo>
                  <a:lnTo>
                    <a:pt x="63972" y="106833"/>
                  </a:lnTo>
                  <a:cubicBezTo>
                    <a:pt x="62810" y="101185"/>
                    <a:pt x="66359" y="95637"/>
                    <a:pt x="71969" y="94338"/>
                  </a:cubicBezTo>
                  <a:cubicBezTo>
                    <a:pt x="75492" y="94087"/>
                    <a:pt x="78816" y="96024"/>
                    <a:pt x="80340" y="99210"/>
                  </a:cubicBezTo>
                  <a:lnTo>
                    <a:pt x="80340" y="9846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4" name="Freeform: Shape 1523">
              <a:extLst>
                <a:ext uri="{FF2B5EF4-FFF2-40B4-BE49-F238E27FC236}">
                  <a16:creationId xmlns:a16="http://schemas.microsoft.com/office/drawing/2014/main" id="{6555AC75-589F-4F26-A254-490601065BAC}"/>
                </a:ext>
              </a:extLst>
            </p:cNvPr>
            <p:cNvSpPr/>
            <p:nvPr/>
          </p:nvSpPr>
          <p:spPr>
            <a:xfrm>
              <a:off x="8139763" y="6329858"/>
              <a:ext cx="3748" cy="8246"/>
            </a:xfrm>
            <a:custGeom>
              <a:avLst/>
              <a:gdLst>
                <a:gd name="connsiteX0" fmla="*/ 2499 w 3748"/>
                <a:gd name="connsiteY0" fmla="*/ 0 h 8246"/>
                <a:gd name="connsiteX1" fmla="*/ 0 w 3748"/>
                <a:gd name="connsiteY1" fmla="*/ 2374 h 8246"/>
                <a:gd name="connsiteX2" fmla="*/ 3748 w 3748"/>
                <a:gd name="connsiteY2" fmla="*/ 8247 h 8246"/>
                <a:gd name="connsiteX3" fmla="*/ 2749 w 3748"/>
                <a:gd name="connsiteY3" fmla="*/ 500 h 8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8" h="8246">
                  <a:moveTo>
                    <a:pt x="2499" y="0"/>
                  </a:moveTo>
                  <a:cubicBezTo>
                    <a:pt x="1862" y="975"/>
                    <a:pt x="1000" y="1787"/>
                    <a:pt x="0" y="2374"/>
                  </a:cubicBezTo>
                  <a:lnTo>
                    <a:pt x="3748" y="8247"/>
                  </a:lnTo>
                  <a:lnTo>
                    <a:pt x="2749" y="50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5" name="Freeform: Shape 1524">
              <a:extLst>
                <a:ext uri="{FF2B5EF4-FFF2-40B4-BE49-F238E27FC236}">
                  <a16:creationId xmlns:a16="http://schemas.microsoft.com/office/drawing/2014/main" id="{3C34EC84-E89D-4DA3-B1DD-1E339CDFFA7B}"/>
                </a:ext>
              </a:extLst>
            </p:cNvPr>
            <p:cNvSpPr/>
            <p:nvPr/>
          </p:nvSpPr>
          <p:spPr>
            <a:xfrm>
              <a:off x="8446843" y="6141683"/>
              <a:ext cx="37" cy="749"/>
            </a:xfrm>
            <a:custGeom>
              <a:avLst/>
              <a:gdLst>
                <a:gd name="connsiteX0" fmla="*/ 38 w 37"/>
                <a:gd name="connsiteY0" fmla="*/ 750 h 749"/>
                <a:gd name="connsiteX1" fmla="*/ 38 w 37"/>
                <a:gd name="connsiteY1" fmla="*/ 750 h 749"/>
                <a:gd name="connsiteX2" fmla="*/ 38 w 37"/>
                <a:gd name="connsiteY2" fmla="*/ 0 h 749"/>
                <a:gd name="connsiteX3" fmla="*/ 38 w 37"/>
                <a:gd name="connsiteY3" fmla="*/ 750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49">
                  <a:moveTo>
                    <a:pt x="38" y="750"/>
                  </a:moveTo>
                  <a:lnTo>
                    <a:pt x="38" y="750"/>
                  </a:lnTo>
                  <a:cubicBezTo>
                    <a:pt x="-13" y="500"/>
                    <a:pt x="-13" y="250"/>
                    <a:pt x="38" y="0"/>
                  </a:cubicBezTo>
                  <a:cubicBezTo>
                    <a:pt x="-13" y="250"/>
                    <a:pt x="-13" y="500"/>
                    <a:pt x="38" y="7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6" name="Freeform: Shape 1525">
              <a:extLst>
                <a:ext uri="{FF2B5EF4-FFF2-40B4-BE49-F238E27FC236}">
                  <a16:creationId xmlns:a16="http://schemas.microsoft.com/office/drawing/2014/main" id="{06B7DEE1-FCA2-44A7-8D10-81A6D76504D6}"/>
                </a:ext>
              </a:extLst>
            </p:cNvPr>
            <p:cNvSpPr/>
            <p:nvPr/>
          </p:nvSpPr>
          <p:spPr>
            <a:xfrm>
              <a:off x="8448255" y="6145181"/>
              <a:ext cx="17242" cy="25239"/>
            </a:xfrm>
            <a:custGeom>
              <a:avLst/>
              <a:gdLst>
                <a:gd name="connsiteX0" fmla="*/ 14619 w 17242"/>
                <a:gd name="connsiteY0" fmla="*/ 0 h 25239"/>
                <a:gd name="connsiteX1" fmla="*/ 8246 w 17242"/>
                <a:gd name="connsiteY1" fmla="*/ 4748 h 25239"/>
                <a:gd name="connsiteX2" fmla="*/ 0 w 17242"/>
                <a:gd name="connsiteY2" fmla="*/ 250 h 25239"/>
                <a:gd name="connsiteX3" fmla="*/ 0 w 17242"/>
                <a:gd name="connsiteY3" fmla="*/ 250 h 25239"/>
                <a:gd name="connsiteX4" fmla="*/ 0 w 17242"/>
                <a:gd name="connsiteY4" fmla="*/ 250 h 25239"/>
                <a:gd name="connsiteX5" fmla="*/ 16368 w 17242"/>
                <a:gd name="connsiteY5" fmla="*/ 25240 h 25239"/>
                <a:gd name="connsiteX6" fmla="*/ 17242 w 17242"/>
                <a:gd name="connsiteY6" fmla="*/ 25240 h 25239"/>
                <a:gd name="connsiteX7" fmla="*/ 17242 w 17242"/>
                <a:gd name="connsiteY7" fmla="*/ 23740 h 2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2" h="25239">
                  <a:moveTo>
                    <a:pt x="14619" y="0"/>
                  </a:moveTo>
                  <a:cubicBezTo>
                    <a:pt x="13344" y="2487"/>
                    <a:pt x="10995" y="4236"/>
                    <a:pt x="8246" y="4748"/>
                  </a:cubicBezTo>
                  <a:cubicBezTo>
                    <a:pt x="4823" y="5110"/>
                    <a:pt x="1537" y="3324"/>
                    <a:pt x="0" y="250"/>
                  </a:cubicBezTo>
                  <a:lnTo>
                    <a:pt x="0" y="250"/>
                  </a:lnTo>
                  <a:lnTo>
                    <a:pt x="0" y="250"/>
                  </a:lnTo>
                  <a:lnTo>
                    <a:pt x="16368" y="25240"/>
                  </a:lnTo>
                  <a:lnTo>
                    <a:pt x="17242" y="25240"/>
                  </a:lnTo>
                  <a:cubicBezTo>
                    <a:pt x="17242" y="25240"/>
                    <a:pt x="17242" y="24240"/>
                    <a:pt x="17242" y="2374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7" name="Freeform: Shape 1526">
              <a:extLst>
                <a:ext uri="{FF2B5EF4-FFF2-40B4-BE49-F238E27FC236}">
                  <a16:creationId xmlns:a16="http://schemas.microsoft.com/office/drawing/2014/main" id="{EA28CFD6-11C4-4898-8EDC-4A08B3CE3DF0}"/>
                </a:ext>
              </a:extLst>
            </p:cNvPr>
            <p:cNvSpPr/>
            <p:nvPr/>
          </p:nvSpPr>
          <p:spPr>
            <a:xfrm>
              <a:off x="8466872" y="6174295"/>
              <a:ext cx="749" cy="874"/>
            </a:xfrm>
            <a:custGeom>
              <a:avLst/>
              <a:gdLst>
                <a:gd name="connsiteX0" fmla="*/ 0 w 749"/>
                <a:gd name="connsiteY0" fmla="*/ 0 h 874"/>
                <a:gd name="connsiteX1" fmla="*/ 0 w 749"/>
                <a:gd name="connsiteY1" fmla="*/ 0 h 874"/>
                <a:gd name="connsiteX2" fmla="*/ 0 w 749"/>
                <a:gd name="connsiteY2" fmla="*/ 0 h 874"/>
                <a:gd name="connsiteX3" fmla="*/ 750 w 749"/>
                <a:gd name="connsiteY3" fmla="*/ 875 h 874"/>
                <a:gd name="connsiteX4" fmla="*/ 0 w 749"/>
                <a:gd name="connsiteY4" fmla="*/ 0 h 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" h="87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50" y="875"/>
                  </a:lnTo>
                  <a:cubicBezTo>
                    <a:pt x="525" y="562"/>
                    <a:pt x="275" y="27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8" name="Freeform: Shape 1527">
              <a:extLst>
                <a:ext uri="{FF2B5EF4-FFF2-40B4-BE49-F238E27FC236}">
                  <a16:creationId xmlns:a16="http://schemas.microsoft.com/office/drawing/2014/main" id="{90A6FB24-3957-45BB-BE9A-79601A6A5F9A}"/>
                </a:ext>
              </a:extLst>
            </p:cNvPr>
            <p:cNvSpPr/>
            <p:nvPr/>
          </p:nvSpPr>
          <p:spPr>
            <a:xfrm>
              <a:off x="8478992" y="6175669"/>
              <a:ext cx="1374" cy="1249"/>
            </a:xfrm>
            <a:custGeom>
              <a:avLst/>
              <a:gdLst>
                <a:gd name="connsiteX0" fmla="*/ 625 w 1374"/>
                <a:gd name="connsiteY0" fmla="*/ 875 h 1249"/>
                <a:gd name="connsiteX1" fmla="*/ 1374 w 1374"/>
                <a:gd name="connsiteY1" fmla="*/ 0 h 1249"/>
                <a:gd name="connsiteX2" fmla="*/ 0 w 1374"/>
                <a:gd name="connsiteY2" fmla="*/ 1250 h 1249"/>
                <a:gd name="connsiteX3" fmla="*/ 625 w 1374"/>
                <a:gd name="connsiteY3" fmla="*/ 875 h 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4" h="1249">
                  <a:moveTo>
                    <a:pt x="625" y="875"/>
                  </a:moveTo>
                  <a:lnTo>
                    <a:pt x="1374" y="0"/>
                  </a:lnTo>
                  <a:lnTo>
                    <a:pt x="0" y="1250"/>
                  </a:lnTo>
                  <a:cubicBezTo>
                    <a:pt x="0" y="1250"/>
                    <a:pt x="500" y="1125"/>
                    <a:pt x="625" y="8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9" name="Freeform: Shape 1528">
              <a:extLst>
                <a:ext uri="{FF2B5EF4-FFF2-40B4-BE49-F238E27FC236}">
                  <a16:creationId xmlns:a16="http://schemas.microsoft.com/office/drawing/2014/main" id="{3742A20B-F6B7-4DD1-92E6-57F748517247}"/>
                </a:ext>
              </a:extLst>
            </p:cNvPr>
            <p:cNvSpPr/>
            <p:nvPr/>
          </p:nvSpPr>
          <p:spPr>
            <a:xfrm>
              <a:off x="8125269" y="6308616"/>
              <a:ext cx="10245" cy="24490"/>
            </a:xfrm>
            <a:custGeom>
              <a:avLst/>
              <a:gdLst>
                <a:gd name="connsiteX0" fmla="*/ 1749 w 10245"/>
                <a:gd name="connsiteY0" fmla="*/ 15369 h 24490"/>
                <a:gd name="connsiteX1" fmla="*/ 10245 w 10245"/>
                <a:gd name="connsiteY1" fmla="*/ 24491 h 24490"/>
                <a:gd name="connsiteX2" fmla="*/ 9121 w 10245"/>
                <a:gd name="connsiteY2" fmla="*/ 14619 h 24490"/>
                <a:gd name="connsiteX3" fmla="*/ 0 w 10245"/>
                <a:gd name="connsiteY3" fmla="*/ 0 h 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45" h="24490">
                  <a:moveTo>
                    <a:pt x="1749" y="15369"/>
                  </a:moveTo>
                  <a:cubicBezTo>
                    <a:pt x="1912" y="20105"/>
                    <a:pt x="5535" y="23991"/>
                    <a:pt x="10245" y="24491"/>
                  </a:cubicBezTo>
                  <a:lnTo>
                    <a:pt x="9121" y="14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0" name="Freeform: Shape 1529">
              <a:extLst>
                <a:ext uri="{FF2B5EF4-FFF2-40B4-BE49-F238E27FC236}">
                  <a16:creationId xmlns:a16="http://schemas.microsoft.com/office/drawing/2014/main" id="{B166AD7C-51A6-4275-9751-F423FE26B293}"/>
                </a:ext>
              </a:extLst>
            </p:cNvPr>
            <p:cNvSpPr/>
            <p:nvPr/>
          </p:nvSpPr>
          <p:spPr>
            <a:xfrm>
              <a:off x="8117523" y="6185665"/>
              <a:ext cx="11120" cy="7122"/>
            </a:xfrm>
            <a:custGeom>
              <a:avLst/>
              <a:gdLst>
                <a:gd name="connsiteX0" fmla="*/ 8371 w 11120"/>
                <a:gd name="connsiteY0" fmla="*/ 1000 h 7122"/>
                <a:gd name="connsiteX1" fmla="*/ 6747 w 11120"/>
                <a:gd name="connsiteY1" fmla="*/ 0 h 7122"/>
                <a:gd name="connsiteX2" fmla="*/ 5248 w 11120"/>
                <a:gd name="connsiteY2" fmla="*/ 0 h 7122"/>
                <a:gd name="connsiteX3" fmla="*/ 2249 w 11120"/>
                <a:gd name="connsiteY3" fmla="*/ 0 h 7122"/>
                <a:gd name="connsiteX4" fmla="*/ 2249 w 11120"/>
                <a:gd name="connsiteY4" fmla="*/ 0 h 7122"/>
                <a:gd name="connsiteX5" fmla="*/ 625 w 11120"/>
                <a:gd name="connsiteY5" fmla="*/ 0 h 7122"/>
                <a:gd name="connsiteX6" fmla="*/ 0 w 11120"/>
                <a:gd name="connsiteY6" fmla="*/ 0 h 7122"/>
                <a:gd name="connsiteX7" fmla="*/ 4498 w 11120"/>
                <a:gd name="connsiteY7" fmla="*/ 7122 h 7122"/>
                <a:gd name="connsiteX8" fmla="*/ 11120 w 11120"/>
                <a:gd name="connsiteY8" fmla="*/ 3249 h 7122"/>
                <a:gd name="connsiteX9" fmla="*/ 10245 w 11120"/>
                <a:gd name="connsiteY9" fmla="*/ 1999 h 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20" h="7122">
                  <a:moveTo>
                    <a:pt x="8371" y="1000"/>
                  </a:moveTo>
                  <a:cubicBezTo>
                    <a:pt x="7909" y="550"/>
                    <a:pt x="7359" y="212"/>
                    <a:pt x="6747" y="0"/>
                  </a:cubicBezTo>
                  <a:lnTo>
                    <a:pt x="5248" y="0"/>
                  </a:lnTo>
                  <a:lnTo>
                    <a:pt x="2249" y="0"/>
                  </a:lnTo>
                  <a:lnTo>
                    <a:pt x="2249" y="0"/>
                  </a:lnTo>
                  <a:lnTo>
                    <a:pt x="625" y="0"/>
                  </a:lnTo>
                  <a:lnTo>
                    <a:pt x="0" y="0"/>
                  </a:lnTo>
                  <a:lnTo>
                    <a:pt x="4498" y="7122"/>
                  </a:lnTo>
                  <a:lnTo>
                    <a:pt x="11120" y="3249"/>
                  </a:lnTo>
                  <a:lnTo>
                    <a:pt x="10245" y="19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1" name="Freeform: Shape 1530">
              <a:extLst>
                <a:ext uri="{FF2B5EF4-FFF2-40B4-BE49-F238E27FC236}">
                  <a16:creationId xmlns:a16="http://schemas.microsoft.com/office/drawing/2014/main" id="{2AED30AA-9600-48D7-BF10-3DCDE10D7F5D}"/>
                </a:ext>
              </a:extLst>
            </p:cNvPr>
            <p:cNvSpPr/>
            <p:nvPr/>
          </p:nvSpPr>
          <p:spPr>
            <a:xfrm>
              <a:off x="8113353" y="6188914"/>
              <a:ext cx="29908" cy="131822"/>
            </a:xfrm>
            <a:custGeom>
              <a:avLst/>
              <a:gdLst>
                <a:gd name="connsiteX0" fmla="*/ 16540 w 29908"/>
                <a:gd name="connsiteY0" fmla="*/ 5123 h 131822"/>
                <a:gd name="connsiteX1" fmla="*/ 16540 w 29908"/>
                <a:gd name="connsiteY1" fmla="*/ 3873 h 131822"/>
                <a:gd name="connsiteX2" fmla="*/ 8668 w 29908"/>
                <a:gd name="connsiteY2" fmla="*/ 8372 h 131822"/>
                <a:gd name="connsiteX3" fmla="*/ 7669 w 29908"/>
                <a:gd name="connsiteY3" fmla="*/ 8372 h 131822"/>
                <a:gd name="connsiteX4" fmla="*/ 7044 w 29908"/>
                <a:gd name="connsiteY4" fmla="*/ 8372 h 131822"/>
                <a:gd name="connsiteX5" fmla="*/ 7044 w 29908"/>
                <a:gd name="connsiteY5" fmla="*/ 8372 h 131822"/>
                <a:gd name="connsiteX6" fmla="*/ 1671 w 29908"/>
                <a:gd name="connsiteY6" fmla="*/ 0 h 131822"/>
                <a:gd name="connsiteX7" fmla="*/ 797 w 29908"/>
                <a:gd name="connsiteY7" fmla="*/ 1374 h 131822"/>
                <a:gd name="connsiteX8" fmla="*/ 47 w 29908"/>
                <a:gd name="connsiteY8" fmla="*/ 3124 h 131822"/>
                <a:gd name="connsiteX9" fmla="*/ 47 w 29908"/>
                <a:gd name="connsiteY9" fmla="*/ 5123 h 131822"/>
                <a:gd name="connsiteX10" fmla="*/ 47 w 29908"/>
                <a:gd name="connsiteY10" fmla="*/ 7372 h 131822"/>
                <a:gd name="connsiteX11" fmla="*/ 47 w 29908"/>
                <a:gd name="connsiteY11" fmla="*/ 8747 h 131822"/>
                <a:gd name="connsiteX12" fmla="*/ 12542 w 29908"/>
                <a:gd name="connsiteY12" fmla="*/ 112455 h 131822"/>
                <a:gd name="connsiteX13" fmla="*/ 25036 w 29908"/>
                <a:gd name="connsiteY13" fmla="*/ 131822 h 131822"/>
                <a:gd name="connsiteX14" fmla="*/ 29909 w 29908"/>
                <a:gd name="connsiteY14" fmla="*/ 129073 h 131822"/>
                <a:gd name="connsiteX15" fmla="*/ 19289 w 29908"/>
                <a:gd name="connsiteY15" fmla="*/ 38110 h 131822"/>
                <a:gd name="connsiteX16" fmla="*/ 19289 w 29908"/>
                <a:gd name="connsiteY16" fmla="*/ 38110 h 131822"/>
                <a:gd name="connsiteX17" fmla="*/ 19289 w 29908"/>
                <a:gd name="connsiteY17" fmla="*/ 35861 h 131822"/>
                <a:gd name="connsiteX18" fmla="*/ 19289 w 29908"/>
                <a:gd name="connsiteY18" fmla="*/ 33986 h 131822"/>
                <a:gd name="connsiteX19" fmla="*/ 20163 w 29908"/>
                <a:gd name="connsiteY19" fmla="*/ 31987 h 131822"/>
                <a:gd name="connsiteX20" fmla="*/ 20913 w 29908"/>
                <a:gd name="connsiteY20" fmla="*/ 30363 h 131822"/>
                <a:gd name="connsiteX21" fmla="*/ 20913 w 29908"/>
                <a:gd name="connsiteY21" fmla="*/ 30363 h 13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908" h="131822">
                  <a:moveTo>
                    <a:pt x="16540" y="5123"/>
                  </a:moveTo>
                  <a:cubicBezTo>
                    <a:pt x="16577" y="4710"/>
                    <a:pt x="16577" y="4286"/>
                    <a:pt x="16540" y="3873"/>
                  </a:cubicBezTo>
                  <a:lnTo>
                    <a:pt x="8668" y="8372"/>
                  </a:lnTo>
                  <a:lnTo>
                    <a:pt x="7669" y="8372"/>
                  </a:lnTo>
                  <a:lnTo>
                    <a:pt x="7044" y="8372"/>
                  </a:lnTo>
                  <a:lnTo>
                    <a:pt x="7044" y="8372"/>
                  </a:lnTo>
                  <a:lnTo>
                    <a:pt x="1671" y="0"/>
                  </a:lnTo>
                  <a:lnTo>
                    <a:pt x="797" y="1374"/>
                  </a:lnTo>
                  <a:lnTo>
                    <a:pt x="47" y="3124"/>
                  </a:lnTo>
                  <a:cubicBezTo>
                    <a:pt x="47" y="3873"/>
                    <a:pt x="47" y="4498"/>
                    <a:pt x="47" y="5123"/>
                  </a:cubicBezTo>
                  <a:cubicBezTo>
                    <a:pt x="-16" y="5873"/>
                    <a:pt x="-16" y="6622"/>
                    <a:pt x="47" y="7372"/>
                  </a:cubicBezTo>
                  <a:cubicBezTo>
                    <a:pt x="-16" y="7822"/>
                    <a:pt x="-16" y="8284"/>
                    <a:pt x="47" y="8747"/>
                  </a:cubicBezTo>
                  <a:lnTo>
                    <a:pt x="12542" y="112455"/>
                  </a:lnTo>
                  <a:lnTo>
                    <a:pt x="25036" y="131822"/>
                  </a:lnTo>
                  <a:lnTo>
                    <a:pt x="29909" y="129073"/>
                  </a:lnTo>
                  <a:lnTo>
                    <a:pt x="19289" y="38110"/>
                  </a:lnTo>
                  <a:cubicBezTo>
                    <a:pt x="19289" y="38110"/>
                    <a:pt x="19289" y="38110"/>
                    <a:pt x="19289" y="38110"/>
                  </a:cubicBezTo>
                  <a:cubicBezTo>
                    <a:pt x="19289" y="38110"/>
                    <a:pt x="19289" y="36610"/>
                    <a:pt x="19289" y="35861"/>
                  </a:cubicBezTo>
                  <a:cubicBezTo>
                    <a:pt x="19289" y="35111"/>
                    <a:pt x="19289" y="34486"/>
                    <a:pt x="19289" y="33986"/>
                  </a:cubicBezTo>
                  <a:cubicBezTo>
                    <a:pt x="19501" y="33287"/>
                    <a:pt x="19801" y="32624"/>
                    <a:pt x="20163" y="31987"/>
                  </a:cubicBezTo>
                  <a:cubicBezTo>
                    <a:pt x="20338" y="31413"/>
                    <a:pt x="20588" y="30863"/>
                    <a:pt x="20913" y="30363"/>
                  </a:cubicBezTo>
                  <a:lnTo>
                    <a:pt x="20913" y="3036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2" name="Freeform: Shape 1531">
              <a:extLst>
                <a:ext uri="{FF2B5EF4-FFF2-40B4-BE49-F238E27FC236}">
                  <a16:creationId xmlns:a16="http://schemas.microsoft.com/office/drawing/2014/main" id="{3F336CBF-8D01-4B3C-A928-3EA0CD07C72E}"/>
                </a:ext>
              </a:extLst>
            </p:cNvPr>
            <p:cNvSpPr/>
            <p:nvPr/>
          </p:nvSpPr>
          <p:spPr>
            <a:xfrm>
              <a:off x="8137514" y="6321611"/>
              <a:ext cx="4997" cy="11245"/>
            </a:xfrm>
            <a:custGeom>
              <a:avLst/>
              <a:gdLst>
                <a:gd name="connsiteX0" fmla="*/ 4998 w 4997"/>
                <a:gd name="connsiteY0" fmla="*/ 8247 h 11245"/>
                <a:gd name="connsiteX1" fmla="*/ 3998 w 4997"/>
                <a:gd name="connsiteY1" fmla="*/ 0 h 11245"/>
                <a:gd name="connsiteX2" fmla="*/ 0 w 4997"/>
                <a:gd name="connsiteY2" fmla="*/ 2249 h 11245"/>
                <a:gd name="connsiteX3" fmla="*/ 1000 w 4997"/>
                <a:gd name="connsiteY3" fmla="*/ 11245 h 11245"/>
                <a:gd name="connsiteX4" fmla="*/ 2249 w 4997"/>
                <a:gd name="connsiteY4" fmla="*/ 11245 h 11245"/>
                <a:gd name="connsiteX5" fmla="*/ 4748 w 4997"/>
                <a:gd name="connsiteY5" fmla="*/ 8871 h 1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7" h="11245">
                  <a:moveTo>
                    <a:pt x="4998" y="8247"/>
                  </a:moveTo>
                  <a:lnTo>
                    <a:pt x="3998" y="0"/>
                  </a:lnTo>
                  <a:lnTo>
                    <a:pt x="0" y="2249"/>
                  </a:lnTo>
                  <a:lnTo>
                    <a:pt x="1000" y="11245"/>
                  </a:lnTo>
                  <a:lnTo>
                    <a:pt x="2249" y="11245"/>
                  </a:lnTo>
                  <a:cubicBezTo>
                    <a:pt x="3249" y="10658"/>
                    <a:pt x="4111" y="9846"/>
                    <a:pt x="4748" y="887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3" name="Freeform: Shape 1532">
              <a:extLst>
                <a:ext uri="{FF2B5EF4-FFF2-40B4-BE49-F238E27FC236}">
                  <a16:creationId xmlns:a16="http://schemas.microsoft.com/office/drawing/2014/main" id="{D8C597AE-264E-4F57-8664-0893809F4978}"/>
                </a:ext>
              </a:extLst>
            </p:cNvPr>
            <p:cNvSpPr/>
            <p:nvPr/>
          </p:nvSpPr>
          <p:spPr>
            <a:xfrm>
              <a:off x="8158255" y="6141933"/>
              <a:ext cx="289999" cy="169557"/>
            </a:xfrm>
            <a:custGeom>
              <a:avLst/>
              <a:gdLst>
                <a:gd name="connsiteX0" fmla="*/ 290000 w 289999"/>
                <a:gd name="connsiteY0" fmla="*/ 3499 h 169557"/>
                <a:gd name="connsiteX1" fmla="*/ 288750 w 289999"/>
                <a:gd name="connsiteY1" fmla="*/ 0 h 169557"/>
                <a:gd name="connsiteX2" fmla="*/ 288750 w 289999"/>
                <a:gd name="connsiteY2" fmla="*/ 0 h 169557"/>
                <a:gd name="connsiteX3" fmla="*/ 0 w 289999"/>
                <a:gd name="connsiteY3" fmla="*/ 165559 h 169557"/>
                <a:gd name="connsiteX4" fmla="*/ 0 w 289999"/>
                <a:gd name="connsiteY4" fmla="*/ 169557 h 169557"/>
                <a:gd name="connsiteX5" fmla="*/ 289750 w 289999"/>
                <a:gd name="connsiteY5" fmla="*/ 3499 h 16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9999" h="169557">
                  <a:moveTo>
                    <a:pt x="290000" y="3499"/>
                  </a:moveTo>
                  <a:cubicBezTo>
                    <a:pt x="289362" y="2424"/>
                    <a:pt x="288938" y="1237"/>
                    <a:pt x="288750" y="0"/>
                  </a:cubicBezTo>
                  <a:lnTo>
                    <a:pt x="288750" y="0"/>
                  </a:lnTo>
                  <a:lnTo>
                    <a:pt x="0" y="165559"/>
                  </a:lnTo>
                  <a:lnTo>
                    <a:pt x="0" y="169557"/>
                  </a:lnTo>
                  <a:lnTo>
                    <a:pt x="289750" y="34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4" name="Freeform: Shape 1533">
              <a:extLst>
                <a:ext uri="{FF2B5EF4-FFF2-40B4-BE49-F238E27FC236}">
                  <a16:creationId xmlns:a16="http://schemas.microsoft.com/office/drawing/2014/main" id="{FD6949C9-3D5A-41CB-B7D3-F4A4E19D2B9F}"/>
                </a:ext>
              </a:extLst>
            </p:cNvPr>
            <p:cNvSpPr/>
            <p:nvPr/>
          </p:nvSpPr>
          <p:spPr>
            <a:xfrm>
              <a:off x="8136265" y="6317363"/>
              <a:ext cx="4872" cy="5372"/>
            </a:xfrm>
            <a:custGeom>
              <a:avLst/>
              <a:gdLst>
                <a:gd name="connsiteX0" fmla="*/ 4873 w 4872"/>
                <a:gd name="connsiteY0" fmla="*/ 0 h 5372"/>
                <a:gd name="connsiteX1" fmla="*/ 0 w 4872"/>
                <a:gd name="connsiteY1" fmla="*/ 2749 h 5372"/>
                <a:gd name="connsiteX2" fmla="*/ 750 w 4872"/>
                <a:gd name="connsiteY2" fmla="*/ 3998 h 5372"/>
                <a:gd name="connsiteX3" fmla="*/ 750 w 4872"/>
                <a:gd name="connsiteY3" fmla="*/ 3998 h 5372"/>
                <a:gd name="connsiteX4" fmla="*/ 750 w 4872"/>
                <a:gd name="connsiteY4" fmla="*/ 5373 h 5372"/>
                <a:gd name="connsiteX5" fmla="*/ 4748 w 4872"/>
                <a:gd name="connsiteY5" fmla="*/ 3124 h 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2" h="5372">
                  <a:moveTo>
                    <a:pt x="4873" y="0"/>
                  </a:moveTo>
                  <a:lnTo>
                    <a:pt x="0" y="2749"/>
                  </a:lnTo>
                  <a:lnTo>
                    <a:pt x="750" y="3998"/>
                  </a:lnTo>
                  <a:lnTo>
                    <a:pt x="750" y="3998"/>
                  </a:lnTo>
                  <a:lnTo>
                    <a:pt x="750" y="5373"/>
                  </a:lnTo>
                  <a:lnTo>
                    <a:pt x="4748" y="312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5" name="Freeform: Shape 1534">
              <a:extLst>
                <a:ext uri="{FF2B5EF4-FFF2-40B4-BE49-F238E27FC236}">
                  <a16:creationId xmlns:a16="http://schemas.microsoft.com/office/drawing/2014/main" id="{FEE6E77C-3D52-4B41-9113-AF5CA554F322}"/>
                </a:ext>
              </a:extLst>
            </p:cNvPr>
            <p:cNvSpPr/>
            <p:nvPr/>
          </p:nvSpPr>
          <p:spPr>
            <a:xfrm>
              <a:off x="8046179" y="6176669"/>
              <a:ext cx="90585" cy="146566"/>
            </a:xfrm>
            <a:custGeom>
              <a:avLst/>
              <a:gdLst>
                <a:gd name="connsiteX0" fmla="*/ 90086 w 90585"/>
                <a:gd name="connsiteY0" fmla="*/ 143443 h 146566"/>
                <a:gd name="connsiteX1" fmla="*/ 77592 w 90585"/>
                <a:gd name="connsiteY1" fmla="*/ 124076 h 146566"/>
                <a:gd name="connsiteX2" fmla="*/ 0 w 90585"/>
                <a:gd name="connsiteY2" fmla="*/ 0 h 146566"/>
                <a:gd name="connsiteX3" fmla="*/ 1000 w 90585"/>
                <a:gd name="connsiteY3" fmla="*/ 7997 h 146566"/>
                <a:gd name="connsiteX4" fmla="*/ 78591 w 90585"/>
                <a:gd name="connsiteY4" fmla="*/ 131947 h 146566"/>
                <a:gd name="connsiteX5" fmla="*/ 87712 w 90585"/>
                <a:gd name="connsiteY5" fmla="*/ 146567 h 146566"/>
                <a:gd name="connsiteX6" fmla="*/ 87712 w 90585"/>
                <a:gd name="connsiteY6" fmla="*/ 146567 h 146566"/>
                <a:gd name="connsiteX7" fmla="*/ 88962 w 90585"/>
                <a:gd name="connsiteY7" fmla="*/ 144318 h 146566"/>
                <a:gd name="connsiteX8" fmla="*/ 90586 w 90585"/>
                <a:gd name="connsiteY8" fmla="*/ 145567 h 1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85" h="146566">
                  <a:moveTo>
                    <a:pt x="90086" y="143443"/>
                  </a:moveTo>
                  <a:lnTo>
                    <a:pt x="77592" y="124076"/>
                  </a:lnTo>
                  <a:lnTo>
                    <a:pt x="0" y="0"/>
                  </a:lnTo>
                  <a:lnTo>
                    <a:pt x="1000" y="7997"/>
                  </a:lnTo>
                  <a:lnTo>
                    <a:pt x="78591" y="131947"/>
                  </a:lnTo>
                  <a:lnTo>
                    <a:pt x="87712" y="146567"/>
                  </a:lnTo>
                  <a:lnTo>
                    <a:pt x="87712" y="146567"/>
                  </a:lnTo>
                  <a:cubicBezTo>
                    <a:pt x="87712" y="145442"/>
                    <a:pt x="87712" y="144442"/>
                    <a:pt x="88962" y="144318"/>
                  </a:cubicBezTo>
                  <a:cubicBezTo>
                    <a:pt x="89736" y="144293"/>
                    <a:pt x="90411" y="144817"/>
                    <a:pt x="90586" y="14556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6" name="Freeform: Shape 1535">
              <a:extLst>
                <a:ext uri="{FF2B5EF4-FFF2-40B4-BE49-F238E27FC236}">
                  <a16:creationId xmlns:a16="http://schemas.microsoft.com/office/drawing/2014/main" id="{C0DAA1D4-D7AE-4D4B-BFAF-9CC33BB67903}"/>
                </a:ext>
              </a:extLst>
            </p:cNvPr>
            <p:cNvSpPr/>
            <p:nvPr/>
          </p:nvSpPr>
          <p:spPr>
            <a:xfrm>
              <a:off x="8414894" y="6077958"/>
              <a:ext cx="30361" cy="48480"/>
            </a:xfrm>
            <a:custGeom>
              <a:avLst/>
              <a:gdLst>
                <a:gd name="connsiteX0" fmla="*/ 2999 w 30361"/>
                <a:gd name="connsiteY0" fmla="*/ 0 h 48480"/>
                <a:gd name="connsiteX1" fmla="*/ 0 w 30361"/>
                <a:gd name="connsiteY1" fmla="*/ 1624 h 48480"/>
                <a:gd name="connsiteX2" fmla="*/ 30362 w 30361"/>
                <a:gd name="connsiteY2" fmla="*/ 48481 h 48480"/>
                <a:gd name="connsiteX3" fmla="*/ 29612 w 30361"/>
                <a:gd name="connsiteY3" fmla="*/ 41109 h 48480"/>
                <a:gd name="connsiteX4" fmla="*/ 2999 w 30361"/>
                <a:gd name="connsiteY4" fmla="*/ 0 h 4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61" h="48480">
                  <a:moveTo>
                    <a:pt x="2999" y="0"/>
                  </a:moveTo>
                  <a:lnTo>
                    <a:pt x="0" y="1624"/>
                  </a:lnTo>
                  <a:lnTo>
                    <a:pt x="30362" y="48481"/>
                  </a:lnTo>
                  <a:lnTo>
                    <a:pt x="29612" y="41109"/>
                  </a:lnTo>
                  <a:lnTo>
                    <a:pt x="299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7" name="Freeform: Shape 1536">
              <a:extLst>
                <a:ext uri="{FF2B5EF4-FFF2-40B4-BE49-F238E27FC236}">
                  <a16:creationId xmlns:a16="http://schemas.microsoft.com/office/drawing/2014/main" id="{A2AFF3F8-822C-4AA2-96AB-77A67888A8B1}"/>
                </a:ext>
              </a:extLst>
            </p:cNvPr>
            <p:cNvSpPr/>
            <p:nvPr/>
          </p:nvSpPr>
          <p:spPr>
            <a:xfrm>
              <a:off x="8439259" y="6057716"/>
              <a:ext cx="23614" cy="92370"/>
            </a:xfrm>
            <a:custGeom>
              <a:avLst/>
              <a:gdLst>
                <a:gd name="connsiteX0" fmla="*/ 17242 w 23614"/>
                <a:gd name="connsiteY0" fmla="*/ 92213 h 92370"/>
                <a:gd name="connsiteX1" fmla="*/ 23615 w 23614"/>
                <a:gd name="connsiteY1" fmla="*/ 87465 h 92370"/>
                <a:gd name="connsiteX2" fmla="*/ 15118 w 23614"/>
                <a:gd name="connsiteY2" fmla="*/ 0 h 92370"/>
                <a:gd name="connsiteX3" fmla="*/ 11245 w 23614"/>
                <a:gd name="connsiteY3" fmla="*/ 2124 h 92370"/>
                <a:gd name="connsiteX4" fmla="*/ 0 w 23614"/>
                <a:gd name="connsiteY4" fmla="*/ 8497 h 92370"/>
                <a:gd name="connsiteX5" fmla="*/ 5248 w 23614"/>
                <a:gd name="connsiteY5" fmla="*/ 61850 h 92370"/>
                <a:gd name="connsiteX6" fmla="*/ 5872 w 23614"/>
                <a:gd name="connsiteY6" fmla="*/ 69223 h 92370"/>
                <a:gd name="connsiteX7" fmla="*/ 7247 w 23614"/>
                <a:gd name="connsiteY7" fmla="*/ 83217 h 92370"/>
                <a:gd name="connsiteX8" fmla="*/ 7247 w 23614"/>
                <a:gd name="connsiteY8" fmla="*/ 83967 h 92370"/>
                <a:gd name="connsiteX9" fmla="*/ 7247 w 23614"/>
                <a:gd name="connsiteY9" fmla="*/ 84716 h 92370"/>
                <a:gd name="connsiteX10" fmla="*/ 8496 w 23614"/>
                <a:gd name="connsiteY10" fmla="*/ 88215 h 92370"/>
                <a:gd name="connsiteX11" fmla="*/ 17242 w 23614"/>
                <a:gd name="connsiteY11" fmla="*/ 92213 h 9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614" h="92370">
                  <a:moveTo>
                    <a:pt x="17242" y="92213"/>
                  </a:moveTo>
                  <a:cubicBezTo>
                    <a:pt x="19991" y="91701"/>
                    <a:pt x="22340" y="89952"/>
                    <a:pt x="23615" y="87465"/>
                  </a:cubicBezTo>
                  <a:lnTo>
                    <a:pt x="15118" y="0"/>
                  </a:lnTo>
                  <a:lnTo>
                    <a:pt x="11245" y="2124"/>
                  </a:lnTo>
                  <a:lnTo>
                    <a:pt x="0" y="8497"/>
                  </a:lnTo>
                  <a:lnTo>
                    <a:pt x="5248" y="61850"/>
                  </a:lnTo>
                  <a:lnTo>
                    <a:pt x="5872" y="69223"/>
                  </a:lnTo>
                  <a:lnTo>
                    <a:pt x="7247" y="83217"/>
                  </a:lnTo>
                  <a:cubicBezTo>
                    <a:pt x="7297" y="83467"/>
                    <a:pt x="7297" y="83717"/>
                    <a:pt x="7247" y="83967"/>
                  </a:cubicBezTo>
                  <a:cubicBezTo>
                    <a:pt x="7197" y="84216"/>
                    <a:pt x="7197" y="84466"/>
                    <a:pt x="7247" y="84716"/>
                  </a:cubicBezTo>
                  <a:cubicBezTo>
                    <a:pt x="7434" y="85953"/>
                    <a:pt x="7859" y="87140"/>
                    <a:pt x="8496" y="88215"/>
                  </a:cubicBezTo>
                  <a:cubicBezTo>
                    <a:pt x="10258" y="91289"/>
                    <a:pt x="13769" y="92900"/>
                    <a:pt x="17242" y="9221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8" name="Freeform: Shape 1537">
              <a:extLst>
                <a:ext uri="{FF2B5EF4-FFF2-40B4-BE49-F238E27FC236}">
                  <a16:creationId xmlns:a16="http://schemas.microsoft.com/office/drawing/2014/main" id="{67ABFA1A-DFE7-45D7-91A4-5265A619D645}"/>
                </a:ext>
              </a:extLst>
            </p:cNvPr>
            <p:cNvSpPr/>
            <p:nvPr/>
          </p:nvSpPr>
          <p:spPr>
            <a:xfrm>
              <a:off x="8121646" y="6015233"/>
              <a:ext cx="314114" cy="181802"/>
            </a:xfrm>
            <a:custGeom>
              <a:avLst/>
              <a:gdLst>
                <a:gd name="connsiteX0" fmla="*/ 312115 w 314114"/>
                <a:gd name="connsiteY0" fmla="*/ 0 h 181802"/>
                <a:gd name="connsiteX1" fmla="*/ 6622 w 314114"/>
                <a:gd name="connsiteY1" fmla="*/ 174056 h 181802"/>
                <a:gd name="connsiteX2" fmla="*/ 6622 w 314114"/>
                <a:gd name="connsiteY2" fmla="*/ 174056 h 181802"/>
                <a:gd name="connsiteX3" fmla="*/ 0 w 314114"/>
                <a:gd name="connsiteY3" fmla="*/ 177929 h 181802"/>
                <a:gd name="connsiteX4" fmla="*/ 750 w 314114"/>
                <a:gd name="connsiteY4" fmla="*/ 179179 h 181802"/>
                <a:gd name="connsiteX5" fmla="*/ 750 w 314114"/>
                <a:gd name="connsiteY5" fmla="*/ 181802 h 181802"/>
                <a:gd name="connsiteX6" fmla="*/ 0 w 314114"/>
                <a:gd name="connsiteY6" fmla="*/ 181802 h 181802"/>
                <a:gd name="connsiteX7" fmla="*/ 0 w 314114"/>
                <a:gd name="connsiteY7" fmla="*/ 181802 h 181802"/>
                <a:gd name="connsiteX8" fmla="*/ 7871 w 314114"/>
                <a:gd name="connsiteY8" fmla="*/ 177304 h 181802"/>
                <a:gd name="connsiteX9" fmla="*/ 8621 w 314114"/>
                <a:gd name="connsiteY9" fmla="*/ 177304 h 181802"/>
                <a:gd name="connsiteX10" fmla="*/ 314114 w 314114"/>
                <a:gd name="connsiteY10" fmla="*/ 3248 h 18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114" h="181802">
                  <a:moveTo>
                    <a:pt x="312115" y="0"/>
                  </a:moveTo>
                  <a:lnTo>
                    <a:pt x="6622" y="174056"/>
                  </a:lnTo>
                  <a:lnTo>
                    <a:pt x="6622" y="174056"/>
                  </a:lnTo>
                  <a:lnTo>
                    <a:pt x="0" y="177929"/>
                  </a:lnTo>
                  <a:lnTo>
                    <a:pt x="750" y="179179"/>
                  </a:lnTo>
                  <a:cubicBezTo>
                    <a:pt x="1349" y="179953"/>
                    <a:pt x="1349" y="181028"/>
                    <a:pt x="750" y="181802"/>
                  </a:cubicBezTo>
                  <a:cubicBezTo>
                    <a:pt x="750" y="181802"/>
                    <a:pt x="750" y="181802"/>
                    <a:pt x="0" y="181802"/>
                  </a:cubicBezTo>
                  <a:lnTo>
                    <a:pt x="0" y="181802"/>
                  </a:lnTo>
                  <a:lnTo>
                    <a:pt x="7871" y="177304"/>
                  </a:lnTo>
                  <a:lnTo>
                    <a:pt x="8621" y="177304"/>
                  </a:lnTo>
                  <a:lnTo>
                    <a:pt x="314114" y="324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9" name="Freeform: Shape 1538">
              <a:extLst>
                <a:ext uri="{FF2B5EF4-FFF2-40B4-BE49-F238E27FC236}">
                  <a16:creationId xmlns:a16="http://schemas.microsoft.com/office/drawing/2014/main" id="{4EB7C9CF-0EFE-47BC-8CD5-8964E79D84E9}"/>
                </a:ext>
              </a:extLst>
            </p:cNvPr>
            <p:cNvSpPr/>
            <p:nvPr/>
          </p:nvSpPr>
          <p:spPr>
            <a:xfrm>
              <a:off x="10953047" y="4339651"/>
              <a:ext cx="424066" cy="242153"/>
            </a:xfrm>
            <a:custGeom>
              <a:avLst/>
              <a:gdLst>
                <a:gd name="connsiteX0" fmla="*/ 1000 w 424066"/>
                <a:gd name="connsiteY0" fmla="*/ 239654 h 242153"/>
                <a:gd name="connsiteX1" fmla="*/ 0 w 424066"/>
                <a:gd name="connsiteY1" fmla="*/ 240279 h 242153"/>
                <a:gd name="connsiteX2" fmla="*/ 0 w 424066"/>
                <a:gd name="connsiteY2" fmla="*/ 240279 h 242153"/>
                <a:gd name="connsiteX3" fmla="*/ 0 w 424066"/>
                <a:gd name="connsiteY3" fmla="*/ 240279 h 242153"/>
                <a:gd name="connsiteX4" fmla="*/ 0 w 424066"/>
                <a:gd name="connsiteY4" fmla="*/ 240279 h 242153"/>
                <a:gd name="connsiteX5" fmla="*/ 0 w 424066"/>
                <a:gd name="connsiteY5" fmla="*/ 240279 h 242153"/>
                <a:gd name="connsiteX6" fmla="*/ 0 w 424066"/>
                <a:gd name="connsiteY6" fmla="*/ 240279 h 242153"/>
                <a:gd name="connsiteX7" fmla="*/ 0 w 424066"/>
                <a:gd name="connsiteY7" fmla="*/ 240279 h 242153"/>
                <a:gd name="connsiteX8" fmla="*/ 0 w 424066"/>
                <a:gd name="connsiteY8" fmla="*/ 240279 h 242153"/>
                <a:gd name="connsiteX9" fmla="*/ 1499 w 424066"/>
                <a:gd name="connsiteY9" fmla="*/ 242154 h 242153"/>
                <a:gd name="connsiteX10" fmla="*/ 424067 w 424066"/>
                <a:gd name="connsiteY10" fmla="*/ 3499 h 242153"/>
                <a:gd name="connsiteX11" fmla="*/ 424067 w 424066"/>
                <a:gd name="connsiteY11" fmla="*/ 2749 h 242153"/>
                <a:gd name="connsiteX12" fmla="*/ 423317 w 424066"/>
                <a:gd name="connsiteY12" fmla="*/ 1125 h 242153"/>
                <a:gd name="connsiteX13" fmla="*/ 423317 w 424066"/>
                <a:gd name="connsiteY13" fmla="*/ 0 h 242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4066" h="242153">
                  <a:moveTo>
                    <a:pt x="1000" y="239654"/>
                  </a:moveTo>
                  <a:lnTo>
                    <a:pt x="0" y="240279"/>
                  </a:lnTo>
                  <a:cubicBezTo>
                    <a:pt x="0" y="240279"/>
                    <a:pt x="0" y="240279"/>
                    <a:pt x="0" y="240279"/>
                  </a:cubicBezTo>
                  <a:lnTo>
                    <a:pt x="0" y="240279"/>
                  </a:lnTo>
                  <a:lnTo>
                    <a:pt x="0" y="240279"/>
                  </a:lnTo>
                  <a:lnTo>
                    <a:pt x="0" y="240279"/>
                  </a:lnTo>
                  <a:lnTo>
                    <a:pt x="0" y="240279"/>
                  </a:lnTo>
                  <a:lnTo>
                    <a:pt x="0" y="240279"/>
                  </a:lnTo>
                  <a:lnTo>
                    <a:pt x="0" y="240279"/>
                  </a:lnTo>
                  <a:lnTo>
                    <a:pt x="1499" y="242154"/>
                  </a:lnTo>
                  <a:lnTo>
                    <a:pt x="424067" y="3499"/>
                  </a:lnTo>
                  <a:lnTo>
                    <a:pt x="424067" y="2749"/>
                  </a:lnTo>
                  <a:lnTo>
                    <a:pt x="423317" y="1125"/>
                  </a:lnTo>
                  <a:cubicBezTo>
                    <a:pt x="423317" y="1125"/>
                    <a:pt x="423317" y="375"/>
                    <a:pt x="423317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0" name="Freeform: Shape 1539">
              <a:extLst>
                <a:ext uri="{FF2B5EF4-FFF2-40B4-BE49-F238E27FC236}">
                  <a16:creationId xmlns:a16="http://schemas.microsoft.com/office/drawing/2014/main" id="{9B959568-E9A8-4DBB-AE60-7FDB11D57BD8}"/>
                </a:ext>
              </a:extLst>
            </p:cNvPr>
            <p:cNvSpPr/>
            <p:nvPr/>
          </p:nvSpPr>
          <p:spPr>
            <a:xfrm>
              <a:off x="10952423" y="4580555"/>
              <a:ext cx="0" cy="902"/>
            </a:xfrm>
            <a:custGeom>
              <a:avLst/>
              <a:gdLst>
                <a:gd name="connsiteX0" fmla="*/ 0 w 0"/>
                <a:gd name="connsiteY0" fmla="*/ 0 h 902"/>
                <a:gd name="connsiteX1" fmla="*/ 0 w 0"/>
                <a:gd name="connsiteY1" fmla="*/ 625 h 902"/>
                <a:gd name="connsiteX2" fmla="*/ 0 w 0"/>
                <a:gd name="connsiteY2" fmla="*/ 625 h 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902">
                  <a:moveTo>
                    <a:pt x="0" y="0"/>
                  </a:moveTo>
                  <a:cubicBezTo>
                    <a:pt x="0" y="0"/>
                    <a:pt x="0" y="0"/>
                    <a:pt x="0" y="625"/>
                  </a:cubicBezTo>
                  <a:cubicBezTo>
                    <a:pt x="0" y="1250"/>
                    <a:pt x="0" y="625"/>
                    <a:pt x="0" y="6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1" name="Freeform: Shape 1540">
              <a:extLst>
                <a:ext uri="{FF2B5EF4-FFF2-40B4-BE49-F238E27FC236}">
                  <a16:creationId xmlns:a16="http://schemas.microsoft.com/office/drawing/2014/main" id="{6078115D-1148-4934-80C8-4A668F2CE1E1}"/>
                </a:ext>
              </a:extLst>
            </p:cNvPr>
            <p:cNvSpPr/>
            <p:nvPr/>
          </p:nvSpPr>
          <p:spPr>
            <a:xfrm>
              <a:off x="10947925" y="4581680"/>
              <a:ext cx="7247" cy="127824"/>
            </a:xfrm>
            <a:custGeom>
              <a:avLst/>
              <a:gdLst>
                <a:gd name="connsiteX0" fmla="*/ 4623 w 7247"/>
                <a:gd name="connsiteY0" fmla="*/ 1250 h 127824"/>
                <a:gd name="connsiteX1" fmla="*/ 4623 w 7247"/>
                <a:gd name="connsiteY1" fmla="*/ 0 h 127824"/>
                <a:gd name="connsiteX2" fmla="*/ 4623 w 7247"/>
                <a:gd name="connsiteY2" fmla="*/ 750 h 127824"/>
                <a:gd name="connsiteX3" fmla="*/ 0 w 7247"/>
                <a:gd name="connsiteY3" fmla="*/ 123326 h 127824"/>
                <a:gd name="connsiteX4" fmla="*/ 2624 w 7247"/>
                <a:gd name="connsiteY4" fmla="*/ 126450 h 127824"/>
                <a:gd name="connsiteX5" fmla="*/ 2624 w 7247"/>
                <a:gd name="connsiteY5" fmla="*/ 127824 h 127824"/>
                <a:gd name="connsiteX6" fmla="*/ 2624 w 7247"/>
                <a:gd name="connsiteY6" fmla="*/ 127075 h 127824"/>
                <a:gd name="connsiteX7" fmla="*/ 7247 w 7247"/>
                <a:gd name="connsiteY7" fmla="*/ 4373 h 12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47" h="127824">
                  <a:moveTo>
                    <a:pt x="4623" y="1250"/>
                  </a:moveTo>
                  <a:cubicBezTo>
                    <a:pt x="4523" y="837"/>
                    <a:pt x="4523" y="412"/>
                    <a:pt x="4623" y="0"/>
                  </a:cubicBezTo>
                  <a:lnTo>
                    <a:pt x="4623" y="750"/>
                  </a:lnTo>
                  <a:lnTo>
                    <a:pt x="0" y="123326"/>
                  </a:lnTo>
                  <a:lnTo>
                    <a:pt x="2624" y="126450"/>
                  </a:lnTo>
                  <a:cubicBezTo>
                    <a:pt x="2749" y="126899"/>
                    <a:pt x="2749" y="127374"/>
                    <a:pt x="2624" y="127824"/>
                  </a:cubicBezTo>
                  <a:lnTo>
                    <a:pt x="2624" y="127075"/>
                  </a:lnTo>
                  <a:lnTo>
                    <a:pt x="7247" y="437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2" name="Freeform: Shape 1541">
              <a:extLst>
                <a:ext uri="{FF2B5EF4-FFF2-40B4-BE49-F238E27FC236}">
                  <a16:creationId xmlns:a16="http://schemas.microsoft.com/office/drawing/2014/main" id="{17E6621B-958F-4211-8225-4C8F2B0AC839}"/>
                </a:ext>
              </a:extLst>
            </p:cNvPr>
            <p:cNvSpPr/>
            <p:nvPr/>
          </p:nvSpPr>
          <p:spPr>
            <a:xfrm>
              <a:off x="10953172" y="4580555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3" name="Freeform: Shape 1542">
              <a:extLst>
                <a:ext uri="{FF2B5EF4-FFF2-40B4-BE49-F238E27FC236}">
                  <a16:creationId xmlns:a16="http://schemas.microsoft.com/office/drawing/2014/main" id="{1795795A-BFBA-45C7-818B-26EA5764EF47}"/>
                </a:ext>
              </a:extLst>
            </p:cNvPr>
            <p:cNvSpPr/>
            <p:nvPr/>
          </p:nvSpPr>
          <p:spPr>
            <a:xfrm>
              <a:off x="10948799" y="4711378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4" name="Freeform: Shape 1543">
              <a:extLst>
                <a:ext uri="{FF2B5EF4-FFF2-40B4-BE49-F238E27FC236}">
                  <a16:creationId xmlns:a16="http://schemas.microsoft.com/office/drawing/2014/main" id="{40548534-D082-45EB-84E1-5876D5418B85}"/>
                </a:ext>
              </a:extLst>
            </p:cNvPr>
            <p:cNvSpPr/>
            <p:nvPr/>
          </p:nvSpPr>
          <p:spPr>
            <a:xfrm>
              <a:off x="10950798" y="4709504"/>
              <a:ext cx="56" cy="749"/>
            </a:xfrm>
            <a:custGeom>
              <a:avLst/>
              <a:gdLst>
                <a:gd name="connsiteX0" fmla="*/ 0 w 56"/>
                <a:gd name="connsiteY0" fmla="*/ 0 h 749"/>
                <a:gd name="connsiteX1" fmla="*/ 0 w 56"/>
                <a:gd name="connsiteY1" fmla="*/ 0 h 749"/>
                <a:gd name="connsiteX2" fmla="*/ 0 w 56"/>
                <a:gd name="connsiteY2" fmla="*/ 750 h 749"/>
                <a:gd name="connsiteX3" fmla="*/ 0 w 56"/>
                <a:gd name="connsiteY3" fmla="*/ 0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49">
                  <a:moveTo>
                    <a:pt x="0" y="0"/>
                  </a:moveTo>
                  <a:lnTo>
                    <a:pt x="0" y="0"/>
                  </a:lnTo>
                  <a:cubicBezTo>
                    <a:pt x="50" y="250"/>
                    <a:pt x="50" y="500"/>
                    <a:pt x="0" y="750"/>
                  </a:cubicBezTo>
                  <a:cubicBezTo>
                    <a:pt x="75" y="500"/>
                    <a:pt x="75" y="25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5" name="Freeform: Shape 1544">
              <a:extLst>
                <a:ext uri="{FF2B5EF4-FFF2-40B4-BE49-F238E27FC236}">
                  <a16:creationId xmlns:a16="http://schemas.microsoft.com/office/drawing/2014/main" id="{A0263EBD-4E6C-404F-9A6E-3997A4D15FFF}"/>
                </a:ext>
              </a:extLst>
            </p:cNvPr>
            <p:cNvSpPr/>
            <p:nvPr/>
          </p:nvSpPr>
          <p:spPr>
            <a:xfrm>
              <a:off x="10952173" y="4580493"/>
              <a:ext cx="12494" cy="812"/>
            </a:xfrm>
            <a:custGeom>
              <a:avLst/>
              <a:gdLst>
                <a:gd name="connsiteX0" fmla="*/ 0 w 12494"/>
                <a:gd name="connsiteY0" fmla="*/ 812 h 812"/>
                <a:gd name="connsiteX1" fmla="*/ 0 w 12494"/>
                <a:gd name="connsiteY1" fmla="*/ 812 h 812"/>
                <a:gd name="connsiteX2" fmla="*/ 0 w 12494"/>
                <a:gd name="connsiteY2" fmla="*/ 812 h 812"/>
                <a:gd name="connsiteX3" fmla="*/ 0 w 12494"/>
                <a:gd name="connsiteY3" fmla="*/ 188 h 812"/>
                <a:gd name="connsiteX4" fmla="*/ 0 w 12494"/>
                <a:gd name="connsiteY4" fmla="*/ 812 h 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4" h="812">
                  <a:moveTo>
                    <a:pt x="0" y="812"/>
                  </a:moveTo>
                  <a:lnTo>
                    <a:pt x="0" y="812"/>
                  </a:lnTo>
                  <a:lnTo>
                    <a:pt x="0" y="812"/>
                  </a:lnTo>
                  <a:cubicBezTo>
                    <a:pt x="0" y="812"/>
                    <a:pt x="0" y="812"/>
                    <a:pt x="0" y="188"/>
                  </a:cubicBezTo>
                  <a:cubicBezTo>
                    <a:pt x="0" y="-437"/>
                    <a:pt x="0" y="687"/>
                    <a:pt x="0" y="81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6" name="Freeform: Shape 1545">
              <a:extLst>
                <a:ext uri="{FF2B5EF4-FFF2-40B4-BE49-F238E27FC236}">
                  <a16:creationId xmlns:a16="http://schemas.microsoft.com/office/drawing/2014/main" id="{CB2A2566-6933-46DE-A427-0A6B5E488484}"/>
                </a:ext>
              </a:extLst>
            </p:cNvPr>
            <p:cNvSpPr/>
            <p:nvPr/>
          </p:nvSpPr>
          <p:spPr>
            <a:xfrm>
              <a:off x="10953797" y="4579681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7" name="Freeform: Shape 1546">
              <a:extLst>
                <a:ext uri="{FF2B5EF4-FFF2-40B4-BE49-F238E27FC236}">
                  <a16:creationId xmlns:a16="http://schemas.microsoft.com/office/drawing/2014/main" id="{92F1D1AB-57BF-44FA-9CC7-7E21D7673EC2}"/>
                </a:ext>
              </a:extLst>
            </p:cNvPr>
            <p:cNvSpPr/>
            <p:nvPr/>
          </p:nvSpPr>
          <p:spPr>
            <a:xfrm>
              <a:off x="10845594" y="4580555"/>
              <a:ext cx="103174" cy="130198"/>
            </a:xfrm>
            <a:custGeom>
              <a:avLst/>
              <a:gdLst>
                <a:gd name="connsiteX0" fmla="*/ 101831 w 103174"/>
                <a:gd name="connsiteY0" fmla="*/ 124950 h 130198"/>
                <a:gd name="connsiteX1" fmla="*/ 0 w 103174"/>
                <a:gd name="connsiteY1" fmla="*/ 0 h 130198"/>
                <a:gd name="connsiteX2" fmla="*/ 0 w 103174"/>
                <a:gd name="connsiteY2" fmla="*/ 5248 h 130198"/>
                <a:gd name="connsiteX3" fmla="*/ 102456 w 103174"/>
                <a:gd name="connsiteY3" fmla="*/ 130198 h 130198"/>
                <a:gd name="connsiteX4" fmla="*/ 102456 w 103174"/>
                <a:gd name="connsiteY4" fmla="*/ 130198 h 130198"/>
                <a:gd name="connsiteX5" fmla="*/ 102456 w 103174"/>
                <a:gd name="connsiteY5" fmla="*/ 130198 h 130198"/>
                <a:gd name="connsiteX6" fmla="*/ 103080 w 103174"/>
                <a:gd name="connsiteY6" fmla="*/ 130198 h 130198"/>
                <a:gd name="connsiteX7" fmla="*/ 103080 w 103174"/>
                <a:gd name="connsiteY7" fmla="*/ 130198 h 130198"/>
                <a:gd name="connsiteX8" fmla="*/ 103080 w 103174"/>
                <a:gd name="connsiteY8" fmla="*/ 129573 h 130198"/>
                <a:gd name="connsiteX9" fmla="*/ 103080 w 103174"/>
                <a:gd name="connsiteY9" fmla="*/ 128824 h 130198"/>
                <a:gd name="connsiteX10" fmla="*/ 103080 w 103174"/>
                <a:gd name="connsiteY10" fmla="*/ 128824 h 130198"/>
                <a:gd name="connsiteX11" fmla="*/ 103080 w 103174"/>
                <a:gd name="connsiteY11" fmla="*/ 127449 h 13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3174" h="130198">
                  <a:moveTo>
                    <a:pt x="101831" y="124950"/>
                  </a:moveTo>
                  <a:lnTo>
                    <a:pt x="0" y="0"/>
                  </a:lnTo>
                  <a:lnTo>
                    <a:pt x="0" y="5248"/>
                  </a:lnTo>
                  <a:lnTo>
                    <a:pt x="102456" y="130198"/>
                  </a:lnTo>
                  <a:lnTo>
                    <a:pt x="102456" y="130198"/>
                  </a:lnTo>
                  <a:lnTo>
                    <a:pt x="102456" y="130198"/>
                  </a:lnTo>
                  <a:lnTo>
                    <a:pt x="103080" y="130198"/>
                  </a:lnTo>
                  <a:lnTo>
                    <a:pt x="103080" y="130198"/>
                  </a:lnTo>
                  <a:cubicBezTo>
                    <a:pt x="103131" y="129998"/>
                    <a:pt x="103131" y="129773"/>
                    <a:pt x="103080" y="129573"/>
                  </a:cubicBezTo>
                  <a:cubicBezTo>
                    <a:pt x="103131" y="129324"/>
                    <a:pt x="103131" y="129073"/>
                    <a:pt x="103080" y="128824"/>
                  </a:cubicBezTo>
                  <a:lnTo>
                    <a:pt x="103080" y="128824"/>
                  </a:lnTo>
                  <a:cubicBezTo>
                    <a:pt x="103206" y="128374"/>
                    <a:pt x="103206" y="127899"/>
                    <a:pt x="103080" y="1274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8" name="Freeform: Shape 1547">
              <a:extLst>
                <a:ext uri="{FF2B5EF4-FFF2-40B4-BE49-F238E27FC236}">
                  <a16:creationId xmlns:a16="http://schemas.microsoft.com/office/drawing/2014/main" id="{EC2E8A49-98FD-467A-ABB1-52A99AAFAC4C}"/>
                </a:ext>
              </a:extLst>
            </p:cNvPr>
            <p:cNvSpPr/>
            <p:nvPr/>
          </p:nvSpPr>
          <p:spPr>
            <a:xfrm>
              <a:off x="8031185" y="6049470"/>
              <a:ext cx="91126" cy="147191"/>
            </a:xfrm>
            <a:custGeom>
              <a:avLst/>
              <a:gdLst>
                <a:gd name="connsiteX0" fmla="*/ 91086 w 91126"/>
                <a:gd name="connsiteY0" fmla="*/ 144942 h 147191"/>
                <a:gd name="connsiteX1" fmla="*/ 90336 w 91126"/>
                <a:gd name="connsiteY1" fmla="*/ 143693 h 147191"/>
                <a:gd name="connsiteX2" fmla="*/ 85838 w 91126"/>
                <a:gd name="connsiteY2" fmla="*/ 136570 h 147191"/>
                <a:gd name="connsiteX3" fmla="*/ 0 w 91126"/>
                <a:gd name="connsiteY3" fmla="*/ 0 h 147191"/>
                <a:gd name="connsiteX4" fmla="*/ 875 w 91126"/>
                <a:gd name="connsiteY4" fmla="*/ 7872 h 147191"/>
                <a:gd name="connsiteX5" fmla="*/ 83339 w 91126"/>
                <a:gd name="connsiteY5" fmla="*/ 138820 h 147191"/>
                <a:gd name="connsiteX6" fmla="*/ 88712 w 91126"/>
                <a:gd name="connsiteY6" fmla="*/ 147191 h 147191"/>
                <a:gd name="connsiteX7" fmla="*/ 88712 w 91126"/>
                <a:gd name="connsiteY7" fmla="*/ 147191 h 147191"/>
                <a:gd name="connsiteX8" fmla="*/ 89336 w 91126"/>
                <a:gd name="connsiteY8" fmla="*/ 147191 h 147191"/>
                <a:gd name="connsiteX9" fmla="*/ 89336 w 91126"/>
                <a:gd name="connsiteY9" fmla="*/ 147191 h 147191"/>
                <a:gd name="connsiteX10" fmla="*/ 90086 w 91126"/>
                <a:gd name="connsiteY10" fmla="*/ 147191 h 147191"/>
                <a:gd name="connsiteX11" fmla="*/ 91086 w 91126"/>
                <a:gd name="connsiteY11" fmla="*/ 144942 h 14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126" h="147191">
                  <a:moveTo>
                    <a:pt x="91086" y="144942"/>
                  </a:moveTo>
                  <a:lnTo>
                    <a:pt x="90336" y="143693"/>
                  </a:lnTo>
                  <a:lnTo>
                    <a:pt x="85838" y="136570"/>
                  </a:lnTo>
                  <a:lnTo>
                    <a:pt x="0" y="0"/>
                  </a:lnTo>
                  <a:lnTo>
                    <a:pt x="875" y="7872"/>
                  </a:lnTo>
                  <a:lnTo>
                    <a:pt x="83339" y="138820"/>
                  </a:lnTo>
                  <a:lnTo>
                    <a:pt x="88712" y="147191"/>
                  </a:lnTo>
                  <a:lnTo>
                    <a:pt x="88712" y="147191"/>
                  </a:lnTo>
                  <a:lnTo>
                    <a:pt x="89336" y="147191"/>
                  </a:lnTo>
                  <a:lnTo>
                    <a:pt x="89336" y="147191"/>
                  </a:lnTo>
                  <a:cubicBezTo>
                    <a:pt x="89336" y="147191"/>
                    <a:pt x="89961" y="147191"/>
                    <a:pt x="90086" y="147191"/>
                  </a:cubicBezTo>
                  <a:cubicBezTo>
                    <a:pt x="90861" y="146729"/>
                    <a:pt x="91261" y="145829"/>
                    <a:pt x="91086" y="14494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9" name="Freeform: Shape 1548">
              <a:extLst>
                <a:ext uri="{FF2B5EF4-FFF2-40B4-BE49-F238E27FC236}">
                  <a16:creationId xmlns:a16="http://schemas.microsoft.com/office/drawing/2014/main" id="{76BD95EA-4F30-41FC-963F-53BBE5B3C5A1}"/>
                </a:ext>
              </a:extLst>
            </p:cNvPr>
            <p:cNvSpPr/>
            <p:nvPr/>
          </p:nvSpPr>
          <p:spPr>
            <a:xfrm>
              <a:off x="10952473" y="4580306"/>
              <a:ext cx="22659" cy="27826"/>
            </a:xfrm>
            <a:custGeom>
              <a:avLst/>
              <a:gdLst>
                <a:gd name="connsiteX0" fmla="*/ 75 w 22659"/>
                <a:gd name="connsiteY0" fmla="*/ 250 h 27826"/>
                <a:gd name="connsiteX1" fmla="*/ 75 w 22659"/>
                <a:gd name="connsiteY1" fmla="*/ 250 h 27826"/>
                <a:gd name="connsiteX2" fmla="*/ 75 w 22659"/>
                <a:gd name="connsiteY2" fmla="*/ 250 h 27826"/>
                <a:gd name="connsiteX3" fmla="*/ 75 w 22659"/>
                <a:gd name="connsiteY3" fmla="*/ 874 h 27826"/>
                <a:gd name="connsiteX4" fmla="*/ 75 w 22659"/>
                <a:gd name="connsiteY4" fmla="*/ 874 h 27826"/>
                <a:gd name="connsiteX5" fmla="*/ 75 w 22659"/>
                <a:gd name="connsiteY5" fmla="*/ 2124 h 27826"/>
                <a:gd name="connsiteX6" fmla="*/ 2699 w 22659"/>
                <a:gd name="connsiteY6" fmla="*/ 5248 h 27826"/>
                <a:gd name="connsiteX7" fmla="*/ 20316 w 22659"/>
                <a:gd name="connsiteY7" fmla="*/ 26614 h 27826"/>
                <a:gd name="connsiteX8" fmla="*/ 20316 w 22659"/>
                <a:gd name="connsiteY8" fmla="*/ 27239 h 27826"/>
                <a:gd name="connsiteX9" fmla="*/ 22228 w 22659"/>
                <a:gd name="connsiteY9" fmla="*/ 27577 h 27826"/>
                <a:gd name="connsiteX10" fmla="*/ 22565 w 22659"/>
                <a:gd name="connsiteY10" fmla="*/ 27239 h 27826"/>
                <a:gd name="connsiteX11" fmla="*/ 22565 w 22659"/>
                <a:gd name="connsiteY11" fmla="*/ 25864 h 27826"/>
                <a:gd name="connsiteX12" fmla="*/ 22565 w 22659"/>
                <a:gd name="connsiteY12" fmla="*/ 24990 h 27826"/>
                <a:gd name="connsiteX13" fmla="*/ 22565 w 22659"/>
                <a:gd name="connsiteY13" fmla="*/ 24990 h 27826"/>
                <a:gd name="connsiteX14" fmla="*/ 21691 w 22659"/>
                <a:gd name="connsiteY14" fmla="*/ 23990 h 27826"/>
                <a:gd name="connsiteX15" fmla="*/ 3449 w 22659"/>
                <a:gd name="connsiteY15" fmla="*/ 1874 h 27826"/>
                <a:gd name="connsiteX16" fmla="*/ 1949 w 22659"/>
                <a:gd name="connsiteY16" fmla="*/ 0 h 27826"/>
                <a:gd name="connsiteX17" fmla="*/ 1949 w 22659"/>
                <a:gd name="connsiteY17" fmla="*/ 0 h 27826"/>
                <a:gd name="connsiteX18" fmla="*/ 1949 w 22659"/>
                <a:gd name="connsiteY18" fmla="*/ 0 h 27826"/>
                <a:gd name="connsiteX19" fmla="*/ 1949 w 22659"/>
                <a:gd name="connsiteY19" fmla="*/ 0 h 27826"/>
                <a:gd name="connsiteX20" fmla="*/ 1949 w 22659"/>
                <a:gd name="connsiteY20" fmla="*/ 0 h 27826"/>
                <a:gd name="connsiteX21" fmla="*/ 1324 w 22659"/>
                <a:gd name="connsiteY21" fmla="*/ 0 h 27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659" h="27826">
                  <a:moveTo>
                    <a:pt x="75" y="250"/>
                  </a:moveTo>
                  <a:cubicBezTo>
                    <a:pt x="75" y="250"/>
                    <a:pt x="75" y="250"/>
                    <a:pt x="75" y="250"/>
                  </a:cubicBezTo>
                  <a:lnTo>
                    <a:pt x="75" y="250"/>
                  </a:lnTo>
                  <a:cubicBezTo>
                    <a:pt x="75" y="250"/>
                    <a:pt x="75" y="250"/>
                    <a:pt x="75" y="874"/>
                  </a:cubicBezTo>
                  <a:lnTo>
                    <a:pt x="75" y="874"/>
                  </a:lnTo>
                  <a:cubicBezTo>
                    <a:pt x="-25" y="1287"/>
                    <a:pt x="-25" y="1712"/>
                    <a:pt x="75" y="2124"/>
                  </a:cubicBezTo>
                  <a:lnTo>
                    <a:pt x="2699" y="5248"/>
                  </a:lnTo>
                  <a:lnTo>
                    <a:pt x="20316" y="26614"/>
                  </a:lnTo>
                  <a:lnTo>
                    <a:pt x="20316" y="27239"/>
                  </a:lnTo>
                  <a:cubicBezTo>
                    <a:pt x="20754" y="27864"/>
                    <a:pt x="21616" y="28014"/>
                    <a:pt x="22228" y="27577"/>
                  </a:cubicBezTo>
                  <a:cubicBezTo>
                    <a:pt x="22366" y="27476"/>
                    <a:pt x="22478" y="27364"/>
                    <a:pt x="22565" y="27239"/>
                  </a:cubicBezTo>
                  <a:cubicBezTo>
                    <a:pt x="22690" y="26789"/>
                    <a:pt x="22690" y="26314"/>
                    <a:pt x="22565" y="25864"/>
                  </a:cubicBezTo>
                  <a:cubicBezTo>
                    <a:pt x="22603" y="25577"/>
                    <a:pt x="22603" y="25277"/>
                    <a:pt x="22565" y="24990"/>
                  </a:cubicBezTo>
                  <a:lnTo>
                    <a:pt x="22565" y="24990"/>
                  </a:lnTo>
                  <a:lnTo>
                    <a:pt x="21691" y="23990"/>
                  </a:lnTo>
                  <a:lnTo>
                    <a:pt x="3449" y="1874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1949" y="0"/>
                  </a:lnTo>
                  <a:cubicBezTo>
                    <a:pt x="1949" y="0"/>
                    <a:pt x="1949" y="0"/>
                    <a:pt x="1949" y="0"/>
                  </a:cubicBezTo>
                  <a:lnTo>
                    <a:pt x="1949" y="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0" name="Freeform: Shape 1549">
              <a:extLst>
                <a:ext uri="{FF2B5EF4-FFF2-40B4-BE49-F238E27FC236}">
                  <a16:creationId xmlns:a16="http://schemas.microsoft.com/office/drawing/2014/main" id="{46DBE22B-6899-4023-858F-D60C0EAB4BE3}"/>
                </a:ext>
              </a:extLst>
            </p:cNvPr>
            <p:cNvSpPr/>
            <p:nvPr/>
          </p:nvSpPr>
          <p:spPr>
            <a:xfrm>
              <a:off x="9611877" y="5563913"/>
              <a:ext cx="1397896" cy="840914"/>
            </a:xfrm>
            <a:custGeom>
              <a:avLst/>
              <a:gdLst>
                <a:gd name="connsiteX0" fmla="*/ 1395522 w 1397896"/>
                <a:gd name="connsiteY0" fmla="*/ 750 h 840914"/>
                <a:gd name="connsiteX1" fmla="*/ 0 w 1397896"/>
                <a:gd name="connsiteY1" fmla="*/ 837916 h 840914"/>
                <a:gd name="connsiteX2" fmla="*/ 2124 w 1397896"/>
                <a:gd name="connsiteY2" fmla="*/ 840915 h 840914"/>
                <a:gd name="connsiteX3" fmla="*/ 1397771 w 1397896"/>
                <a:gd name="connsiteY3" fmla="*/ 3748 h 840914"/>
                <a:gd name="connsiteX4" fmla="*/ 1397021 w 1397896"/>
                <a:gd name="connsiteY4" fmla="*/ 2749 h 840914"/>
                <a:gd name="connsiteX5" fmla="*/ 1397021 w 1397896"/>
                <a:gd name="connsiteY5" fmla="*/ 0 h 840914"/>
                <a:gd name="connsiteX6" fmla="*/ 1397896 w 1397896"/>
                <a:gd name="connsiteY6" fmla="*/ 0 h 840914"/>
                <a:gd name="connsiteX7" fmla="*/ 1397896 w 1397896"/>
                <a:gd name="connsiteY7" fmla="*/ 0 h 84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7896" h="840914">
                  <a:moveTo>
                    <a:pt x="1395522" y="750"/>
                  </a:moveTo>
                  <a:lnTo>
                    <a:pt x="0" y="837916"/>
                  </a:lnTo>
                  <a:lnTo>
                    <a:pt x="2124" y="840915"/>
                  </a:lnTo>
                  <a:lnTo>
                    <a:pt x="1397771" y="3748"/>
                  </a:lnTo>
                  <a:lnTo>
                    <a:pt x="1397021" y="2749"/>
                  </a:lnTo>
                  <a:cubicBezTo>
                    <a:pt x="1396397" y="1937"/>
                    <a:pt x="1396397" y="812"/>
                    <a:pt x="1397021" y="0"/>
                  </a:cubicBezTo>
                  <a:cubicBezTo>
                    <a:pt x="1397021" y="0"/>
                    <a:pt x="1397021" y="0"/>
                    <a:pt x="1397896" y="0"/>
                  </a:cubicBezTo>
                  <a:lnTo>
                    <a:pt x="1397896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1" name="Freeform: Shape 1550">
              <a:extLst>
                <a:ext uri="{FF2B5EF4-FFF2-40B4-BE49-F238E27FC236}">
                  <a16:creationId xmlns:a16="http://schemas.microsoft.com/office/drawing/2014/main" id="{C55ABFA7-E38A-47A2-BDD6-5B5F907C5F06}"/>
                </a:ext>
              </a:extLst>
            </p:cNvPr>
            <p:cNvSpPr/>
            <p:nvPr/>
          </p:nvSpPr>
          <p:spPr>
            <a:xfrm>
              <a:off x="8826716" y="6704228"/>
              <a:ext cx="282003" cy="168038"/>
            </a:xfrm>
            <a:custGeom>
              <a:avLst/>
              <a:gdLst>
                <a:gd name="connsiteX0" fmla="*/ 281254 w 282003"/>
                <a:gd name="connsiteY0" fmla="*/ 3355 h 168038"/>
                <a:gd name="connsiteX1" fmla="*/ 281254 w 282003"/>
                <a:gd name="connsiteY1" fmla="*/ 1105 h 168038"/>
                <a:gd name="connsiteX2" fmla="*/ 279417 w 282003"/>
                <a:gd name="connsiteY2" fmla="*/ 56 h 168038"/>
                <a:gd name="connsiteX3" fmla="*/ 279004 w 282003"/>
                <a:gd name="connsiteY3" fmla="*/ 231 h 168038"/>
                <a:gd name="connsiteX4" fmla="*/ 279004 w 282003"/>
                <a:gd name="connsiteY4" fmla="*/ 231 h 168038"/>
                <a:gd name="connsiteX5" fmla="*/ 0 w 282003"/>
                <a:gd name="connsiteY5" fmla="*/ 168039 h 168038"/>
                <a:gd name="connsiteX6" fmla="*/ 7122 w 282003"/>
                <a:gd name="connsiteY6" fmla="*/ 168039 h 168038"/>
                <a:gd name="connsiteX7" fmla="*/ 282003 w 282003"/>
                <a:gd name="connsiteY7" fmla="*/ 3604 h 168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2003" h="168038">
                  <a:moveTo>
                    <a:pt x="281254" y="3355"/>
                  </a:moveTo>
                  <a:cubicBezTo>
                    <a:pt x="281616" y="2642"/>
                    <a:pt x="281616" y="1818"/>
                    <a:pt x="281254" y="1105"/>
                  </a:cubicBezTo>
                  <a:cubicBezTo>
                    <a:pt x="281041" y="306"/>
                    <a:pt x="280216" y="-169"/>
                    <a:pt x="279417" y="56"/>
                  </a:cubicBezTo>
                  <a:cubicBezTo>
                    <a:pt x="279267" y="93"/>
                    <a:pt x="279129" y="156"/>
                    <a:pt x="279004" y="231"/>
                  </a:cubicBezTo>
                  <a:lnTo>
                    <a:pt x="279004" y="231"/>
                  </a:lnTo>
                  <a:lnTo>
                    <a:pt x="0" y="168039"/>
                  </a:lnTo>
                  <a:lnTo>
                    <a:pt x="7122" y="168039"/>
                  </a:lnTo>
                  <a:lnTo>
                    <a:pt x="282003" y="360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2" name="Freeform: Shape 1551">
              <a:extLst>
                <a:ext uri="{FF2B5EF4-FFF2-40B4-BE49-F238E27FC236}">
                  <a16:creationId xmlns:a16="http://schemas.microsoft.com/office/drawing/2014/main" id="{73F24290-8643-4759-A51E-0D8DA75B7A9F}"/>
                </a:ext>
              </a:extLst>
            </p:cNvPr>
            <p:cNvSpPr/>
            <p:nvPr/>
          </p:nvSpPr>
          <p:spPr>
            <a:xfrm>
              <a:off x="11009929" y="5564788"/>
              <a:ext cx="112795" cy="142873"/>
            </a:xfrm>
            <a:custGeom>
              <a:avLst/>
              <a:gdLst>
                <a:gd name="connsiteX0" fmla="*/ 111671 w 112795"/>
                <a:gd name="connsiteY0" fmla="*/ 141194 h 142873"/>
                <a:gd name="connsiteX1" fmla="*/ 111671 w 112795"/>
                <a:gd name="connsiteY1" fmla="*/ 140444 h 142873"/>
                <a:gd name="connsiteX2" fmla="*/ 111671 w 112795"/>
                <a:gd name="connsiteY2" fmla="*/ 140319 h 142873"/>
                <a:gd name="connsiteX3" fmla="*/ 111671 w 112795"/>
                <a:gd name="connsiteY3" fmla="*/ 139695 h 142873"/>
                <a:gd name="connsiteX4" fmla="*/ 111671 w 112795"/>
                <a:gd name="connsiteY4" fmla="*/ 139695 h 142873"/>
                <a:gd name="connsiteX5" fmla="*/ 1343 w 112795"/>
                <a:gd name="connsiteY5" fmla="*/ 0 h 142873"/>
                <a:gd name="connsiteX6" fmla="*/ 1343 w 112795"/>
                <a:gd name="connsiteY6" fmla="*/ 0 h 142873"/>
                <a:gd name="connsiteX7" fmla="*/ 1343 w 112795"/>
                <a:gd name="connsiteY7" fmla="*/ 0 h 142873"/>
                <a:gd name="connsiteX8" fmla="*/ 1343 w 112795"/>
                <a:gd name="connsiteY8" fmla="*/ 0 h 142873"/>
                <a:gd name="connsiteX9" fmla="*/ 468 w 112795"/>
                <a:gd name="connsiteY9" fmla="*/ 0 h 142873"/>
                <a:gd name="connsiteX10" fmla="*/ 468 w 112795"/>
                <a:gd name="connsiteY10" fmla="*/ 2749 h 142873"/>
                <a:gd name="connsiteX11" fmla="*/ 1218 w 112795"/>
                <a:gd name="connsiteY11" fmla="*/ 3749 h 142873"/>
                <a:gd name="connsiteX12" fmla="*/ 109297 w 112795"/>
                <a:gd name="connsiteY12" fmla="*/ 140569 h 142873"/>
                <a:gd name="connsiteX13" fmla="*/ 110796 w 112795"/>
                <a:gd name="connsiteY13" fmla="*/ 142444 h 142873"/>
                <a:gd name="connsiteX14" fmla="*/ 112733 w 112795"/>
                <a:gd name="connsiteY14" fmla="*/ 142506 h 142873"/>
                <a:gd name="connsiteX15" fmla="*/ 112795 w 112795"/>
                <a:gd name="connsiteY15" fmla="*/ 142444 h 142873"/>
                <a:gd name="connsiteX16" fmla="*/ 112795 w 112795"/>
                <a:gd name="connsiteY16" fmla="*/ 142444 h 142873"/>
                <a:gd name="connsiteX17" fmla="*/ 111671 w 112795"/>
                <a:gd name="connsiteY17" fmla="*/ 141194 h 14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2795" h="142873">
                  <a:moveTo>
                    <a:pt x="111671" y="141194"/>
                  </a:moveTo>
                  <a:cubicBezTo>
                    <a:pt x="111721" y="140944"/>
                    <a:pt x="111721" y="140694"/>
                    <a:pt x="111671" y="140444"/>
                  </a:cubicBezTo>
                  <a:lnTo>
                    <a:pt x="111671" y="140319"/>
                  </a:lnTo>
                  <a:cubicBezTo>
                    <a:pt x="111671" y="140319"/>
                    <a:pt x="111671" y="140319"/>
                    <a:pt x="111671" y="139695"/>
                  </a:cubicBezTo>
                  <a:lnTo>
                    <a:pt x="111671" y="139695"/>
                  </a:lnTo>
                  <a:lnTo>
                    <a:pt x="1343" y="0"/>
                  </a:lnTo>
                  <a:lnTo>
                    <a:pt x="1343" y="0"/>
                  </a:lnTo>
                  <a:lnTo>
                    <a:pt x="1343" y="0"/>
                  </a:lnTo>
                  <a:lnTo>
                    <a:pt x="1343" y="0"/>
                  </a:lnTo>
                  <a:cubicBezTo>
                    <a:pt x="1343" y="0"/>
                    <a:pt x="719" y="0"/>
                    <a:pt x="468" y="0"/>
                  </a:cubicBezTo>
                  <a:cubicBezTo>
                    <a:pt x="-156" y="812"/>
                    <a:pt x="-156" y="1937"/>
                    <a:pt x="468" y="2749"/>
                  </a:cubicBezTo>
                  <a:lnTo>
                    <a:pt x="1218" y="3749"/>
                  </a:lnTo>
                  <a:lnTo>
                    <a:pt x="109297" y="140569"/>
                  </a:lnTo>
                  <a:lnTo>
                    <a:pt x="110796" y="142444"/>
                  </a:lnTo>
                  <a:cubicBezTo>
                    <a:pt x="111321" y="142993"/>
                    <a:pt x="112183" y="143018"/>
                    <a:pt x="112733" y="142506"/>
                  </a:cubicBezTo>
                  <a:cubicBezTo>
                    <a:pt x="112757" y="142481"/>
                    <a:pt x="112783" y="142468"/>
                    <a:pt x="112795" y="142444"/>
                  </a:cubicBezTo>
                  <a:lnTo>
                    <a:pt x="112795" y="142444"/>
                  </a:lnTo>
                  <a:lnTo>
                    <a:pt x="111671" y="14119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3" name="Freeform: Shape 1552">
              <a:extLst>
                <a:ext uri="{FF2B5EF4-FFF2-40B4-BE49-F238E27FC236}">
                  <a16:creationId xmlns:a16="http://schemas.microsoft.com/office/drawing/2014/main" id="{6BF15FEC-D920-4567-8BBE-1D69B8BE86DE}"/>
                </a:ext>
              </a:extLst>
            </p:cNvPr>
            <p:cNvSpPr/>
            <p:nvPr/>
          </p:nvSpPr>
          <p:spPr>
            <a:xfrm>
              <a:off x="10509442" y="1681711"/>
              <a:ext cx="46" cy="1874"/>
            </a:xfrm>
            <a:custGeom>
              <a:avLst/>
              <a:gdLst>
                <a:gd name="connsiteX0" fmla="*/ 47 w 46"/>
                <a:gd name="connsiteY0" fmla="*/ 0 h 1874"/>
                <a:gd name="connsiteX1" fmla="*/ 47 w 46"/>
                <a:gd name="connsiteY1" fmla="*/ 1874 h 1874"/>
                <a:gd name="connsiteX2" fmla="*/ 47 w 46"/>
                <a:gd name="connsiteY2" fmla="*/ 1874 h 1874"/>
                <a:gd name="connsiteX3" fmla="*/ 47 w 46"/>
                <a:gd name="connsiteY3" fmla="*/ 0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" h="1874">
                  <a:moveTo>
                    <a:pt x="47" y="0"/>
                  </a:moveTo>
                  <a:cubicBezTo>
                    <a:pt x="-16" y="623"/>
                    <a:pt x="-16" y="1251"/>
                    <a:pt x="47" y="1874"/>
                  </a:cubicBezTo>
                  <a:lnTo>
                    <a:pt x="47" y="1874"/>
                  </a:lnTo>
                  <a:cubicBezTo>
                    <a:pt x="47" y="1874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4" name="Freeform: Shape 1553">
              <a:extLst>
                <a:ext uri="{FF2B5EF4-FFF2-40B4-BE49-F238E27FC236}">
                  <a16:creationId xmlns:a16="http://schemas.microsoft.com/office/drawing/2014/main" id="{59B60AA0-B324-4E83-BB79-F82D48B8D915}"/>
                </a:ext>
              </a:extLst>
            </p:cNvPr>
            <p:cNvSpPr/>
            <p:nvPr/>
          </p:nvSpPr>
          <p:spPr>
            <a:xfrm>
              <a:off x="10512363" y="1675964"/>
              <a:ext cx="183420" cy="189299"/>
            </a:xfrm>
            <a:custGeom>
              <a:avLst/>
              <a:gdLst>
                <a:gd name="connsiteX0" fmla="*/ 166678 w 183420"/>
                <a:gd name="connsiteY0" fmla="*/ 189300 h 189299"/>
                <a:gd name="connsiteX1" fmla="*/ 168302 w 183420"/>
                <a:gd name="connsiteY1" fmla="*/ 188425 h 189299"/>
                <a:gd name="connsiteX2" fmla="*/ 168302 w 183420"/>
                <a:gd name="connsiteY2" fmla="*/ 185926 h 189299"/>
                <a:gd name="connsiteX3" fmla="*/ 177423 w 183420"/>
                <a:gd name="connsiteY3" fmla="*/ 175305 h 189299"/>
                <a:gd name="connsiteX4" fmla="*/ 183421 w 183420"/>
                <a:gd name="connsiteY4" fmla="*/ 178429 h 189299"/>
                <a:gd name="connsiteX5" fmla="*/ 183421 w 183420"/>
                <a:gd name="connsiteY5" fmla="*/ 178429 h 189299"/>
                <a:gd name="connsiteX6" fmla="*/ 15118 w 183420"/>
                <a:gd name="connsiteY6" fmla="*/ 0 h 189299"/>
                <a:gd name="connsiteX7" fmla="*/ 15118 w 183420"/>
                <a:gd name="connsiteY7" fmla="*/ 4998 h 189299"/>
                <a:gd name="connsiteX8" fmla="*/ 5998 w 183420"/>
                <a:gd name="connsiteY8" fmla="*/ 15744 h 189299"/>
                <a:gd name="connsiteX9" fmla="*/ 0 w 183420"/>
                <a:gd name="connsiteY9" fmla="*/ 12620 h 189299"/>
                <a:gd name="connsiteX10" fmla="*/ 0 w 183420"/>
                <a:gd name="connsiteY10" fmla="*/ 12620 h 18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3420" h="189299">
                  <a:moveTo>
                    <a:pt x="166678" y="189300"/>
                  </a:moveTo>
                  <a:lnTo>
                    <a:pt x="168302" y="188425"/>
                  </a:lnTo>
                  <a:lnTo>
                    <a:pt x="168302" y="185926"/>
                  </a:lnTo>
                  <a:cubicBezTo>
                    <a:pt x="167940" y="180491"/>
                    <a:pt x="172001" y="175767"/>
                    <a:pt x="177423" y="175305"/>
                  </a:cubicBezTo>
                  <a:cubicBezTo>
                    <a:pt x="179772" y="175455"/>
                    <a:pt x="181946" y="176592"/>
                    <a:pt x="183421" y="178429"/>
                  </a:cubicBezTo>
                  <a:lnTo>
                    <a:pt x="183421" y="178429"/>
                  </a:lnTo>
                  <a:lnTo>
                    <a:pt x="15118" y="0"/>
                  </a:lnTo>
                  <a:lnTo>
                    <a:pt x="15118" y="4998"/>
                  </a:lnTo>
                  <a:cubicBezTo>
                    <a:pt x="15556" y="10478"/>
                    <a:pt x="11470" y="15280"/>
                    <a:pt x="5998" y="15744"/>
                  </a:cubicBezTo>
                  <a:cubicBezTo>
                    <a:pt x="3661" y="15563"/>
                    <a:pt x="1487" y="14434"/>
                    <a:pt x="0" y="12620"/>
                  </a:cubicBezTo>
                  <a:lnTo>
                    <a:pt x="0" y="1262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5" name="Freeform: Shape 1554">
              <a:extLst>
                <a:ext uri="{FF2B5EF4-FFF2-40B4-BE49-F238E27FC236}">
                  <a16:creationId xmlns:a16="http://schemas.microsoft.com/office/drawing/2014/main" id="{5A0A8E00-32CC-4571-93F2-A78ED354008B}"/>
                </a:ext>
              </a:extLst>
            </p:cNvPr>
            <p:cNvSpPr/>
            <p:nvPr/>
          </p:nvSpPr>
          <p:spPr>
            <a:xfrm>
              <a:off x="10510988" y="1686459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6" name="Freeform: Shape 1555">
              <a:extLst>
                <a:ext uri="{FF2B5EF4-FFF2-40B4-BE49-F238E27FC236}">
                  <a16:creationId xmlns:a16="http://schemas.microsoft.com/office/drawing/2014/main" id="{EE69E421-DF36-41DC-9015-C7AC5C6287C2}"/>
                </a:ext>
              </a:extLst>
            </p:cNvPr>
            <p:cNvSpPr/>
            <p:nvPr/>
          </p:nvSpPr>
          <p:spPr>
            <a:xfrm>
              <a:off x="10287085" y="1682961"/>
              <a:ext cx="224028" cy="110081"/>
            </a:xfrm>
            <a:custGeom>
              <a:avLst/>
              <a:gdLst>
                <a:gd name="connsiteX0" fmla="*/ 1499 w 224028"/>
                <a:gd name="connsiteY0" fmla="*/ 110081 h 110081"/>
                <a:gd name="connsiteX1" fmla="*/ 224028 w 224028"/>
                <a:gd name="connsiteY1" fmla="*/ 3499 h 110081"/>
                <a:gd name="connsiteX2" fmla="*/ 224028 w 224028"/>
                <a:gd name="connsiteY2" fmla="*/ 3499 h 110081"/>
                <a:gd name="connsiteX3" fmla="*/ 222779 w 224028"/>
                <a:gd name="connsiteY3" fmla="*/ 0 h 110081"/>
                <a:gd name="connsiteX4" fmla="*/ 222779 w 224028"/>
                <a:gd name="connsiteY4" fmla="*/ 0 h 110081"/>
                <a:gd name="connsiteX5" fmla="*/ 0 w 224028"/>
                <a:gd name="connsiteY5" fmla="*/ 106582 h 110081"/>
                <a:gd name="connsiteX6" fmla="*/ 0 w 224028"/>
                <a:gd name="connsiteY6" fmla="*/ 108582 h 11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028" h="110081">
                  <a:moveTo>
                    <a:pt x="1499" y="110081"/>
                  </a:moveTo>
                  <a:lnTo>
                    <a:pt x="224028" y="3499"/>
                  </a:lnTo>
                  <a:lnTo>
                    <a:pt x="224028" y="3499"/>
                  </a:lnTo>
                  <a:cubicBezTo>
                    <a:pt x="223428" y="2407"/>
                    <a:pt x="223004" y="1225"/>
                    <a:pt x="222779" y="0"/>
                  </a:cubicBezTo>
                  <a:lnTo>
                    <a:pt x="222779" y="0"/>
                  </a:lnTo>
                  <a:lnTo>
                    <a:pt x="0" y="106582"/>
                  </a:lnTo>
                  <a:lnTo>
                    <a:pt x="0" y="10858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7" name="Freeform: Shape 1556">
              <a:extLst>
                <a:ext uri="{FF2B5EF4-FFF2-40B4-BE49-F238E27FC236}">
                  <a16:creationId xmlns:a16="http://schemas.microsoft.com/office/drawing/2014/main" id="{BD1447DA-8E0E-4A79-B792-F47FA6B43DE1}"/>
                </a:ext>
              </a:extLst>
            </p:cNvPr>
            <p:cNvSpPr/>
            <p:nvPr/>
          </p:nvSpPr>
          <p:spPr>
            <a:xfrm>
              <a:off x="10287085" y="1791542"/>
              <a:ext cx="168302" cy="186050"/>
            </a:xfrm>
            <a:custGeom>
              <a:avLst/>
              <a:gdLst>
                <a:gd name="connsiteX0" fmla="*/ 167178 w 168302"/>
                <a:gd name="connsiteY0" fmla="*/ 186051 h 186050"/>
                <a:gd name="connsiteX1" fmla="*/ 167178 w 168302"/>
                <a:gd name="connsiteY1" fmla="*/ 186051 h 186050"/>
                <a:gd name="connsiteX2" fmla="*/ 166428 w 168302"/>
                <a:gd name="connsiteY2" fmla="*/ 185176 h 186050"/>
                <a:gd name="connsiteX3" fmla="*/ 167303 w 168302"/>
                <a:gd name="connsiteY3" fmla="*/ 182677 h 186050"/>
                <a:gd name="connsiteX4" fmla="*/ 168302 w 168302"/>
                <a:gd name="connsiteY4" fmla="*/ 182677 h 186050"/>
                <a:gd name="connsiteX5" fmla="*/ 1499 w 168302"/>
                <a:gd name="connsiteY5" fmla="*/ 1499 h 186050"/>
                <a:gd name="connsiteX6" fmla="*/ 0 w 168302"/>
                <a:gd name="connsiteY6" fmla="*/ 0 h 186050"/>
                <a:gd name="connsiteX7" fmla="*/ 0 w 168302"/>
                <a:gd name="connsiteY7" fmla="*/ 5123 h 186050"/>
                <a:gd name="connsiteX8" fmla="*/ 166678 w 168302"/>
                <a:gd name="connsiteY8" fmla="*/ 185426 h 18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302" h="186050">
                  <a:moveTo>
                    <a:pt x="167178" y="186051"/>
                  </a:moveTo>
                  <a:lnTo>
                    <a:pt x="167178" y="186051"/>
                  </a:lnTo>
                  <a:cubicBezTo>
                    <a:pt x="167178" y="186051"/>
                    <a:pt x="167178" y="186051"/>
                    <a:pt x="166428" y="185176"/>
                  </a:cubicBezTo>
                  <a:cubicBezTo>
                    <a:pt x="166141" y="184239"/>
                    <a:pt x="166503" y="183227"/>
                    <a:pt x="167303" y="182677"/>
                  </a:cubicBezTo>
                  <a:lnTo>
                    <a:pt x="168302" y="182677"/>
                  </a:lnTo>
                  <a:lnTo>
                    <a:pt x="1499" y="1499"/>
                  </a:lnTo>
                  <a:lnTo>
                    <a:pt x="0" y="0"/>
                  </a:lnTo>
                  <a:lnTo>
                    <a:pt x="0" y="5123"/>
                  </a:lnTo>
                  <a:lnTo>
                    <a:pt x="166678" y="18542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8" name="Freeform: Shape 1557">
              <a:extLst>
                <a:ext uri="{FF2B5EF4-FFF2-40B4-BE49-F238E27FC236}">
                  <a16:creationId xmlns:a16="http://schemas.microsoft.com/office/drawing/2014/main" id="{421E7C7A-A6C0-4051-B2A1-7AE6FE21CCDD}"/>
                </a:ext>
              </a:extLst>
            </p:cNvPr>
            <p:cNvSpPr/>
            <p:nvPr/>
          </p:nvSpPr>
          <p:spPr>
            <a:xfrm>
              <a:off x="10453291" y="1864888"/>
              <a:ext cx="226999" cy="113079"/>
            </a:xfrm>
            <a:custGeom>
              <a:avLst/>
              <a:gdLst>
                <a:gd name="connsiteX0" fmla="*/ 2347 w 226999"/>
                <a:gd name="connsiteY0" fmla="*/ 113080 h 113079"/>
                <a:gd name="connsiteX1" fmla="*/ 2347 w 226999"/>
                <a:gd name="connsiteY1" fmla="*/ 113080 h 113079"/>
                <a:gd name="connsiteX2" fmla="*/ 3347 w 226999"/>
                <a:gd name="connsiteY2" fmla="*/ 113080 h 113079"/>
                <a:gd name="connsiteX3" fmla="*/ 227000 w 226999"/>
                <a:gd name="connsiteY3" fmla="*/ 4248 h 113079"/>
                <a:gd name="connsiteX4" fmla="*/ 227000 w 226999"/>
                <a:gd name="connsiteY4" fmla="*/ 0 h 113079"/>
                <a:gd name="connsiteX5" fmla="*/ 225375 w 226999"/>
                <a:gd name="connsiteY5" fmla="*/ 875 h 113079"/>
                <a:gd name="connsiteX6" fmla="*/ 1972 w 226999"/>
                <a:gd name="connsiteY6" fmla="*/ 109581 h 113079"/>
                <a:gd name="connsiteX7" fmla="*/ 973 w 226999"/>
                <a:gd name="connsiteY7" fmla="*/ 109581 h 113079"/>
                <a:gd name="connsiteX8" fmla="*/ 98 w 226999"/>
                <a:gd name="connsiteY8" fmla="*/ 112080 h 113079"/>
                <a:gd name="connsiteX9" fmla="*/ 847 w 226999"/>
                <a:gd name="connsiteY9" fmla="*/ 112955 h 113079"/>
                <a:gd name="connsiteX10" fmla="*/ 847 w 226999"/>
                <a:gd name="connsiteY10" fmla="*/ 112955 h 11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6999" h="113079">
                  <a:moveTo>
                    <a:pt x="2347" y="113080"/>
                  </a:moveTo>
                  <a:lnTo>
                    <a:pt x="2347" y="113080"/>
                  </a:lnTo>
                  <a:lnTo>
                    <a:pt x="3347" y="113080"/>
                  </a:lnTo>
                  <a:lnTo>
                    <a:pt x="227000" y="4248"/>
                  </a:lnTo>
                  <a:lnTo>
                    <a:pt x="227000" y="0"/>
                  </a:lnTo>
                  <a:lnTo>
                    <a:pt x="225375" y="875"/>
                  </a:lnTo>
                  <a:lnTo>
                    <a:pt x="1972" y="109581"/>
                  </a:lnTo>
                  <a:lnTo>
                    <a:pt x="973" y="109581"/>
                  </a:lnTo>
                  <a:cubicBezTo>
                    <a:pt x="173" y="110131"/>
                    <a:pt x="-190" y="111143"/>
                    <a:pt x="98" y="112080"/>
                  </a:cubicBezTo>
                  <a:cubicBezTo>
                    <a:pt x="98" y="112080"/>
                    <a:pt x="98" y="112080"/>
                    <a:pt x="847" y="112955"/>
                  </a:cubicBezTo>
                  <a:lnTo>
                    <a:pt x="847" y="11295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9" name="Freeform: Shape 1558">
              <a:extLst>
                <a:ext uri="{FF2B5EF4-FFF2-40B4-BE49-F238E27FC236}">
                  <a16:creationId xmlns:a16="http://schemas.microsoft.com/office/drawing/2014/main" id="{582795FA-4493-4F5E-8AC4-41EEB751906D}"/>
                </a:ext>
              </a:extLst>
            </p:cNvPr>
            <p:cNvSpPr/>
            <p:nvPr/>
          </p:nvSpPr>
          <p:spPr>
            <a:xfrm>
              <a:off x="7974585" y="3434887"/>
              <a:ext cx="851756" cy="431827"/>
            </a:xfrm>
            <a:custGeom>
              <a:avLst/>
              <a:gdLst>
                <a:gd name="connsiteX0" fmla="*/ 851757 w 851756"/>
                <a:gd name="connsiteY0" fmla="*/ 2999 h 431827"/>
                <a:gd name="connsiteX1" fmla="*/ 849383 w 851756"/>
                <a:gd name="connsiteY1" fmla="*/ 0 h 431827"/>
                <a:gd name="connsiteX2" fmla="*/ 0 w 851756"/>
                <a:gd name="connsiteY2" fmla="*/ 428829 h 431827"/>
                <a:gd name="connsiteX3" fmla="*/ 2124 w 851756"/>
                <a:gd name="connsiteY3" fmla="*/ 431828 h 431827"/>
                <a:gd name="connsiteX4" fmla="*/ 851757 w 851756"/>
                <a:gd name="connsiteY4" fmla="*/ 2999 h 43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756" h="431827">
                  <a:moveTo>
                    <a:pt x="851757" y="2999"/>
                  </a:moveTo>
                  <a:lnTo>
                    <a:pt x="849383" y="0"/>
                  </a:lnTo>
                  <a:lnTo>
                    <a:pt x="0" y="428829"/>
                  </a:lnTo>
                  <a:lnTo>
                    <a:pt x="2124" y="431828"/>
                  </a:lnTo>
                  <a:lnTo>
                    <a:pt x="851757" y="29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0" name="Freeform: Shape 1559">
              <a:extLst>
                <a:ext uri="{FF2B5EF4-FFF2-40B4-BE49-F238E27FC236}">
                  <a16:creationId xmlns:a16="http://schemas.microsoft.com/office/drawing/2014/main" id="{6D652CF6-BD5D-4574-B39D-CDF8AE40DDB5}"/>
                </a:ext>
              </a:extLst>
            </p:cNvPr>
            <p:cNvSpPr/>
            <p:nvPr/>
          </p:nvSpPr>
          <p:spPr>
            <a:xfrm>
              <a:off x="6216969" y="4317410"/>
              <a:ext cx="859378" cy="437325"/>
            </a:xfrm>
            <a:custGeom>
              <a:avLst/>
              <a:gdLst>
                <a:gd name="connsiteX0" fmla="*/ 0 w 859378"/>
                <a:gd name="connsiteY0" fmla="*/ 433452 h 437325"/>
                <a:gd name="connsiteX1" fmla="*/ 750 w 859378"/>
                <a:gd name="connsiteY1" fmla="*/ 436951 h 437325"/>
                <a:gd name="connsiteX2" fmla="*/ 750 w 859378"/>
                <a:gd name="connsiteY2" fmla="*/ 437326 h 437325"/>
                <a:gd name="connsiteX3" fmla="*/ 859379 w 859378"/>
                <a:gd name="connsiteY3" fmla="*/ 3873 h 437325"/>
                <a:gd name="connsiteX4" fmla="*/ 858879 w 859378"/>
                <a:gd name="connsiteY4" fmla="*/ 0 h 437325"/>
                <a:gd name="connsiteX5" fmla="*/ 0 w 859378"/>
                <a:gd name="connsiteY5" fmla="*/ 433452 h 43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9378" h="437325">
                  <a:moveTo>
                    <a:pt x="0" y="433452"/>
                  </a:moveTo>
                  <a:lnTo>
                    <a:pt x="750" y="436951"/>
                  </a:lnTo>
                  <a:lnTo>
                    <a:pt x="750" y="437326"/>
                  </a:lnTo>
                  <a:lnTo>
                    <a:pt x="859379" y="3873"/>
                  </a:lnTo>
                  <a:lnTo>
                    <a:pt x="858879" y="0"/>
                  </a:lnTo>
                  <a:lnTo>
                    <a:pt x="0" y="43345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1" name="Freeform: Shape 1560">
              <a:extLst>
                <a:ext uri="{FF2B5EF4-FFF2-40B4-BE49-F238E27FC236}">
                  <a16:creationId xmlns:a16="http://schemas.microsoft.com/office/drawing/2014/main" id="{C3C29967-1819-49AB-A60F-A11AA311D4E7}"/>
                </a:ext>
              </a:extLst>
            </p:cNvPr>
            <p:cNvSpPr/>
            <p:nvPr/>
          </p:nvSpPr>
          <p:spPr>
            <a:xfrm>
              <a:off x="5869994" y="4133359"/>
              <a:ext cx="202037" cy="100334"/>
            </a:xfrm>
            <a:custGeom>
              <a:avLst/>
              <a:gdLst>
                <a:gd name="connsiteX0" fmla="*/ 2124 w 202037"/>
                <a:gd name="connsiteY0" fmla="*/ 98711 h 100334"/>
                <a:gd name="connsiteX1" fmla="*/ 2124 w 202037"/>
                <a:gd name="connsiteY1" fmla="*/ 100335 h 100334"/>
                <a:gd name="connsiteX2" fmla="*/ 202038 w 202037"/>
                <a:gd name="connsiteY2" fmla="*/ 3374 h 100334"/>
                <a:gd name="connsiteX3" fmla="*/ 202038 w 202037"/>
                <a:gd name="connsiteY3" fmla="*/ 0 h 100334"/>
                <a:gd name="connsiteX4" fmla="*/ 202038 w 202037"/>
                <a:gd name="connsiteY4" fmla="*/ 0 h 100334"/>
                <a:gd name="connsiteX5" fmla="*/ 201288 w 202037"/>
                <a:gd name="connsiteY5" fmla="*/ 0 h 100334"/>
                <a:gd name="connsiteX6" fmla="*/ 1125 w 202037"/>
                <a:gd name="connsiteY6" fmla="*/ 97336 h 100334"/>
                <a:gd name="connsiteX7" fmla="*/ 0 w 202037"/>
                <a:gd name="connsiteY7" fmla="*/ 97961 h 100334"/>
                <a:gd name="connsiteX8" fmla="*/ 0 w 202037"/>
                <a:gd name="connsiteY8" fmla="*/ 97961 h 100334"/>
                <a:gd name="connsiteX9" fmla="*/ 0 w 202037"/>
                <a:gd name="connsiteY9" fmla="*/ 97961 h 100334"/>
                <a:gd name="connsiteX10" fmla="*/ 2124 w 202037"/>
                <a:gd name="connsiteY10" fmla="*/ 98711 h 10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037" h="100334">
                  <a:moveTo>
                    <a:pt x="2124" y="98711"/>
                  </a:moveTo>
                  <a:lnTo>
                    <a:pt x="2124" y="100335"/>
                  </a:lnTo>
                  <a:lnTo>
                    <a:pt x="202038" y="3374"/>
                  </a:lnTo>
                  <a:lnTo>
                    <a:pt x="202038" y="0"/>
                  </a:lnTo>
                  <a:cubicBezTo>
                    <a:pt x="202038" y="0"/>
                    <a:pt x="202038" y="0"/>
                    <a:pt x="202038" y="0"/>
                  </a:cubicBezTo>
                  <a:lnTo>
                    <a:pt x="201288" y="0"/>
                  </a:lnTo>
                  <a:lnTo>
                    <a:pt x="1125" y="97336"/>
                  </a:lnTo>
                  <a:lnTo>
                    <a:pt x="0" y="97961"/>
                  </a:lnTo>
                  <a:cubicBezTo>
                    <a:pt x="0" y="97961"/>
                    <a:pt x="0" y="97961"/>
                    <a:pt x="0" y="97961"/>
                  </a:cubicBezTo>
                  <a:lnTo>
                    <a:pt x="0" y="97961"/>
                  </a:lnTo>
                  <a:cubicBezTo>
                    <a:pt x="795" y="97599"/>
                    <a:pt x="1733" y="97936"/>
                    <a:pt x="2124" y="9871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2" name="Freeform: Shape 1561">
              <a:extLst>
                <a:ext uri="{FF2B5EF4-FFF2-40B4-BE49-F238E27FC236}">
                  <a16:creationId xmlns:a16="http://schemas.microsoft.com/office/drawing/2014/main" id="{5881B9B3-233C-43E4-891A-BA0A67E88369}"/>
                </a:ext>
              </a:extLst>
            </p:cNvPr>
            <p:cNvSpPr/>
            <p:nvPr/>
          </p:nvSpPr>
          <p:spPr>
            <a:xfrm>
              <a:off x="11825768" y="532170"/>
              <a:ext cx="379238" cy="359856"/>
            </a:xfrm>
            <a:custGeom>
              <a:avLst/>
              <a:gdLst>
                <a:gd name="connsiteX0" fmla="*/ 1777 w 379238"/>
                <a:gd name="connsiteY0" fmla="*/ 3124 h 359856"/>
                <a:gd name="connsiteX1" fmla="*/ 3526 w 379238"/>
                <a:gd name="connsiteY1" fmla="*/ 18243 h 359856"/>
                <a:gd name="connsiteX2" fmla="*/ 7524 w 379238"/>
                <a:gd name="connsiteY2" fmla="*/ 21866 h 359856"/>
                <a:gd name="connsiteX3" fmla="*/ 379238 w 379238"/>
                <a:gd name="connsiteY3" fmla="*/ 359857 h 359856"/>
                <a:gd name="connsiteX4" fmla="*/ 379238 w 379238"/>
                <a:gd name="connsiteY4" fmla="*/ 332742 h 359856"/>
                <a:gd name="connsiteX5" fmla="*/ 14271 w 379238"/>
                <a:gd name="connsiteY5" fmla="*/ 1000 h 359856"/>
                <a:gd name="connsiteX6" fmla="*/ 13396 w 379238"/>
                <a:gd name="connsiteY6" fmla="*/ 1000 h 359856"/>
                <a:gd name="connsiteX7" fmla="*/ 12147 w 379238"/>
                <a:gd name="connsiteY7" fmla="*/ 0 h 359856"/>
                <a:gd name="connsiteX8" fmla="*/ 10523 w 379238"/>
                <a:gd name="connsiteY8" fmla="*/ 0 h 359856"/>
                <a:gd name="connsiteX9" fmla="*/ 8898 w 379238"/>
                <a:gd name="connsiteY9" fmla="*/ 0 h 359856"/>
                <a:gd name="connsiteX10" fmla="*/ 7024 w 379238"/>
                <a:gd name="connsiteY10" fmla="*/ 0 h 359856"/>
                <a:gd name="connsiteX11" fmla="*/ 1777 w 379238"/>
                <a:gd name="connsiteY11" fmla="*/ 3124 h 3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238" h="359856">
                  <a:moveTo>
                    <a:pt x="1777" y="3124"/>
                  </a:moveTo>
                  <a:cubicBezTo>
                    <a:pt x="-1135" y="7978"/>
                    <a:pt x="-410" y="14181"/>
                    <a:pt x="3526" y="18243"/>
                  </a:cubicBezTo>
                  <a:lnTo>
                    <a:pt x="7524" y="21866"/>
                  </a:lnTo>
                  <a:lnTo>
                    <a:pt x="379238" y="359857"/>
                  </a:lnTo>
                  <a:lnTo>
                    <a:pt x="379238" y="332742"/>
                  </a:lnTo>
                  <a:lnTo>
                    <a:pt x="14271" y="1000"/>
                  </a:lnTo>
                  <a:lnTo>
                    <a:pt x="13396" y="1000"/>
                  </a:lnTo>
                  <a:cubicBezTo>
                    <a:pt x="13047" y="592"/>
                    <a:pt x="12622" y="254"/>
                    <a:pt x="12147" y="0"/>
                  </a:cubicBezTo>
                  <a:lnTo>
                    <a:pt x="10523" y="0"/>
                  </a:lnTo>
                  <a:lnTo>
                    <a:pt x="8898" y="0"/>
                  </a:lnTo>
                  <a:lnTo>
                    <a:pt x="7024" y="0"/>
                  </a:lnTo>
                  <a:cubicBezTo>
                    <a:pt x="4962" y="407"/>
                    <a:pt x="3113" y="1510"/>
                    <a:pt x="1777" y="31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3" name="Freeform: Shape 1562">
              <a:extLst>
                <a:ext uri="{FF2B5EF4-FFF2-40B4-BE49-F238E27FC236}">
                  <a16:creationId xmlns:a16="http://schemas.microsoft.com/office/drawing/2014/main" id="{C354B5D6-2298-46AA-8805-286BEB5AD894}"/>
                </a:ext>
              </a:extLst>
            </p:cNvPr>
            <p:cNvSpPr/>
            <p:nvPr/>
          </p:nvSpPr>
          <p:spPr>
            <a:xfrm>
              <a:off x="11790186" y="689482"/>
              <a:ext cx="415320" cy="386595"/>
            </a:xfrm>
            <a:custGeom>
              <a:avLst/>
              <a:gdLst>
                <a:gd name="connsiteX0" fmla="*/ 0 w 415320"/>
                <a:gd name="connsiteY0" fmla="*/ 0 h 386595"/>
                <a:gd name="connsiteX1" fmla="*/ 0 w 415320"/>
                <a:gd name="connsiteY1" fmla="*/ 0 h 386595"/>
                <a:gd name="connsiteX2" fmla="*/ 1124 w 415320"/>
                <a:gd name="connsiteY2" fmla="*/ 1874 h 386595"/>
                <a:gd name="connsiteX3" fmla="*/ 1124 w 415320"/>
                <a:gd name="connsiteY3" fmla="*/ 5373 h 386595"/>
                <a:gd name="connsiteX4" fmla="*/ 415320 w 415320"/>
                <a:gd name="connsiteY4" fmla="*/ 386596 h 386595"/>
                <a:gd name="connsiteX5" fmla="*/ 415320 w 415320"/>
                <a:gd name="connsiteY5" fmla="*/ 381848 h 386595"/>
                <a:gd name="connsiteX6" fmla="*/ 250 w 415320"/>
                <a:gd name="connsiteY6" fmla="*/ 0 h 386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320" h="38659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12" y="346"/>
                    <a:pt x="1150" y="1082"/>
                    <a:pt x="1124" y="1874"/>
                  </a:cubicBezTo>
                  <a:lnTo>
                    <a:pt x="1124" y="5373"/>
                  </a:lnTo>
                  <a:lnTo>
                    <a:pt x="415320" y="386596"/>
                  </a:lnTo>
                  <a:lnTo>
                    <a:pt x="415320" y="38184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4" name="Freeform: Shape 1563">
              <a:extLst>
                <a:ext uri="{FF2B5EF4-FFF2-40B4-BE49-F238E27FC236}">
                  <a16:creationId xmlns:a16="http://schemas.microsoft.com/office/drawing/2014/main" id="{1F35001D-8AFA-415E-9229-7403818AABC9}"/>
                </a:ext>
              </a:extLst>
            </p:cNvPr>
            <p:cNvSpPr/>
            <p:nvPr/>
          </p:nvSpPr>
          <p:spPr>
            <a:xfrm>
              <a:off x="11789436" y="689232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5" name="Freeform: Shape 1564">
              <a:extLst>
                <a:ext uri="{FF2B5EF4-FFF2-40B4-BE49-F238E27FC236}">
                  <a16:creationId xmlns:a16="http://schemas.microsoft.com/office/drawing/2014/main" id="{67696184-136E-4063-9C18-63EC388233B0}"/>
                </a:ext>
              </a:extLst>
            </p:cNvPr>
            <p:cNvSpPr/>
            <p:nvPr/>
          </p:nvSpPr>
          <p:spPr>
            <a:xfrm>
              <a:off x="11787890" y="689732"/>
              <a:ext cx="46" cy="749"/>
            </a:xfrm>
            <a:custGeom>
              <a:avLst/>
              <a:gdLst>
                <a:gd name="connsiteX0" fmla="*/ 47 w 46"/>
                <a:gd name="connsiteY0" fmla="*/ 125 h 749"/>
                <a:gd name="connsiteX1" fmla="*/ 47 w 46"/>
                <a:gd name="connsiteY1" fmla="*/ 750 h 749"/>
                <a:gd name="connsiteX2" fmla="*/ 47 w 46"/>
                <a:gd name="connsiteY2" fmla="*/ 0 h 749"/>
                <a:gd name="connsiteX3" fmla="*/ 47 w 46"/>
                <a:gd name="connsiteY3" fmla="*/ 125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" h="749">
                  <a:moveTo>
                    <a:pt x="47" y="125"/>
                  </a:moveTo>
                  <a:cubicBezTo>
                    <a:pt x="-16" y="329"/>
                    <a:pt x="-16" y="546"/>
                    <a:pt x="47" y="750"/>
                  </a:cubicBezTo>
                  <a:cubicBezTo>
                    <a:pt x="-3" y="502"/>
                    <a:pt x="-3" y="247"/>
                    <a:pt x="47" y="0"/>
                  </a:cubicBezTo>
                  <a:lnTo>
                    <a:pt x="47" y="1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6" name="Freeform: Shape 1565">
              <a:extLst>
                <a:ext uri="{FF2B5EF4-FFF2-40B4-BE49-F238E27FC236}">
                  <a16:creationId xmlns:a16="http://schemas.microsoft.com/office/drawing/2014/main" id="{E2753DE3-46E5-4F60-BE7C-54AA74CB2F26}"/>
                </a:ext>
              </a:extLst>
            </p:cNvPr>
            <p:cNvSpPr/>
            <p:nvPr/>
          </p:nvSpPr>
          <p:spPr>
            <a:xfrm>
              <a:off x="6161529" y="5600494"/>
              <a:ext cx="716029" cy="1272272"/>
            </a:xfrm>
            <a:custGeom>
              <a:avLst/>
              <a:gdLst>
                <a:gd name="connsiteX0" fmla="*/ 16332 w 716029"/>
                <a:gd name="connsiteY0" fmla="*/ 4653 h 1272272"/>
                <a:gd name="connsiteX1" fmla="*/ 8210 w 716029"/>
                <a:gd name="connsiteY1" fmla="*/ 29 h 1272272"/>
                <a:gd name="connsiteX2" fmla="*/ 10459 w 716029"/>
                <a:gd name="connsiteY2" fmla="*/ 10150 h 1272272"/>
                <a:gd name="connsiteX3" fmla="*/ 9335 w 716029"/>
                <a:gd name="connsiteY3" fmla="*/ 12524 h 1272272"/>
                <a:gd name="connsiteX4" fmla="*/ 7370 w 716029"/>
                <a:gd name="connsiteY4" fmla="*/ 11337 h 1272272"/>
                <a:gd name="connsiteX5" fmla="*/ 7336 w 716029"/>
                <a:gd name="connsiteY5" fmla="*/ 11150 h 1272272"/>
                <a:gd name="connsiteX6" fmla="*/ 5087 w 716029"/>
                <a:gd name="connsiteY6" fmla="*/ 1029 h 1272272"/>
                <a:gd name="connsiteX7" fmla="*/ 3962 w 716029"/>
                <a:gd name="connsiteY7" fmla="*/ 1654 h 1272272"/>
                <a:gd name="connsiteX8" fmla="*/ 1463 w 716029"/>
                <a:gd name="connsiteY8" fmla="*/ 16648 h 1272272"/>
                <a:gd name="connsiteX9" fmla="*/ 693914 w 716029"/>
                <a:gd name="connsiteY9" fmla="*/ 1272272 h 1272272"/>
                <a:gd name="connsiteX10" fmla="*/ 716030 w 716029"/>
                <a:gd name="connsiteY10" fmla="*/ 1272272 h 127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6029" h="1272272">
                  <a:moveTo>
                    <a:pt x="16332" y="4653"/>
                  </a:moveTo>
                  <a:cubicBezTo>
                    <a:pt x="14844" y="1579"/>
                    <a:pt x="11614" y="-258"/>
                    <a:pt x="8210" y="29"/>
                  </a:cubicBezTo>
                  <a:lnTo>
                    <a:pt x="10459" y="10150"/>
                  </a:lnTo>
                  <a:cubicBezTo>
                    <a:pt x="10597" y="11100"/>
                    <a:pt x="10153" y="12037"/>
                    <a:pt x="9335" y="12524"/>
                  </a:cubicBezTo>
                  <a:cubicBezTo>
                    <a:pt x="8464" y="12737"/>
                    <a:pt x="7584" y="12200"/>
                    <a:pt x="7370" y="11337"/>
                  </a:cubicBezTo>
                  <a:cubicBezTo>
                    <a:pt x="7355" y="11275"/>
                    <a:pt x="7343" y="11212"/>
                    <a:pt x="7336" y="11150"/>
                  </a:cubicBezTo>
                  <a:lnTo>
                    <a:pt x="5087" y="1029"/>
                  </a:lnTo>
                  <a:cubicBezTo>
                    <a:pt x="4664" y="1141"/>
                    <a:pt x="4276" y="1354"/>
                    <a:pt x="3962" y="1654"/>
                  </a:cubicBezTo>
                  <a:cubicBezTo>
                    <a:pt x="-165" y="5515"/>
                    <a:pt x="-1189" y="11662"/>
                    <a:pt x="1463" y="16648"/>
                  </a:cubicBezTo>
                  <a:lnTo>
                    <a:pt x="693914" y="1272272"/>
                  </a:lnTo>
                  <a:lnTo>
                    <a:pt x="716030" y="127227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7" name="Freeform: Shape 1566">
              <a:extLst>
                <a:ext uri="{FF2B5EF4-FFF2-40B4-BE49-F238E27FC236}">
                  <a16:creationId xmlns:a16="http://schemas.microsoft.com/office/drawing/2014/main" id="{525B74CE-FB4D-4D70-81A2-A2A6657067DD}"/>
                </a:ext>
              </a:extLst>
            </p:cNvPr>
            <p:cNvSpPr/>
            <p:nvPr/>
          </p:nvSpPr>
          <p:spPr>
            <a:xfrm>
              <a:off x="6074905" y="5177067"/>
              <a:ext cx="97857" cy="436001"/>
            </a:xfrm>
            <a:custGeom>
              <a:avLst/>
              <a:gdLst>
                <a:gd name="connsiteX0" fmla="*/ 5248 w 97857"/>
                <a:gd name="connsiteY0" fmla="*/ 9371 h 436001"/>
                <a:gd name="connsiteX1" fmla="*/ 0 w 97857"/>
                <a:gd name="connsiteY1" fmla="*/ 0 h 436001"/>
                <a:gd name="connsiteX2" fmla="*/ 0 w 97857"/>
                <a:gd name="connsiteY2" fmla="*/ 0 h 436001"/>
                <a:gd name="connsiteX3" fmla="*/ 86463 w 97857"/>
                <a:gd name="connsiteY3" fmla="*/ 396717 h 436001"/>
                <a:gd name="connsiteX4" fmla="*/ 92460 w 97857"/>
                <a:gd name="connsiteY4" fmla="*/ 424456 h 436001"/>
                <a:gd name="connsiteX5" fmla="*/ 94709 w 97857"/>
                <a:gd name="connsiteY5" fmla="*/ 434577 h 436001"/>
                <a:gd name="connsiteX6" fmla="*/ 96523 w 97857"/>
                <a:gd name="connsiteY6" fmla="*/ 435989 h 436001"/>
                <a:gd name="connsiteX7" fmla="*/ 96708 w 97857"/>
                <a:gd name="connsiteY7" fmla="*/ 435951 h 436001"/>
                <a:gd name="connsiteX8" fmla="*/ 97833 w 97857"/>
                <a:gd name="connsiteY8" fmla="*/ 433577 h 436001"/>
                <a:gd name="connsiteX9" fmla="*/ 95584 w 97857"/>
                <a:gd name="connsiteY9" fmla="*/ 423456 h 436001"/>
                <a:gd name="connsiteX10" fmla="*/ 91960 w 97857"/>
                <a:gd name="connsiteY10" fmla="*/ 406588 h 43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857" h="436001">
                  <a:moveTo>
                    <a:pt x="5248" y="937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6463" y="396717"/>
                  </a:lnTo>
                  <a:lnTo>
                    <a:pt x="92460" y="424456"/>
                  </a:lnTo>
                  <a:lnTo>
                    <a:pt x="94709" y="434577"/>
                  </a:lnTo>
                  <a:cubicBezTo>
                    <a:pt x="94822" y="435464"/>
                    <a:pt x="95634" y="436101"/>
                    <a:pt x="96523" y="435989"/>
                  </a:cubicBezTo>
                  <a:cubicBezTo>
                    <a:pt x="96586" y="435976"/>
                    <a:pt x="96647" y="435964"/>
                    <a:pt x="96708" y="435951"/>
                  </a:cubicBezTo>
                  <a:cubicBezTo>
                    <a:pt x="97527" y="435464"/>
                    <a:pt x="97970" y="434527"/>
                    <a:pt x="97833" y="433577"/>
                  </a:cubicBezTo>
                  <a:lnTo>
                    <a:pt x="95584" y="423456"/>
                  </a:lnTo>
                  <a:lnTo>
                    <a:pt x="91960" y="40658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8" name="Freeform: Shape 1567">
              <a:extLst>
                <a:ext uri="{FF2B5EF4-FFF2-40B4-BE49-F238E27FC236}">
                  <a16:creationId xmlns:a16="http://schemas.microsoft.com/office/drawing/2014/main" id="{6B87FC3D-30D4-4EB6-8891-E794B38B8388}"/>
                </a:ext>
              </a:extLst>
            </p:cNvPr>
            <p:cNvSpPr/>
            <p:nvPr/>
          </p:nvSpPr>
          <p:spPr>
            <a:xfrm>
              <a:off x="5870949" y="4230645"/>
              <a:ext cx="206954" cy="945923"/>
            </a:xfrm>
            <a:custGeom>
              <a:avLst/>
              <a:gdLst>
                <a:gd name="connsiteX0" fmla="*/ 206955 w 206954"/>
                <a:gd name="connsiteY0" fmla="*/ 942800 h 945923"/>
                <a:gd name="connsiteX1" fmla="*/ 2043 w 206954"/>
                <a:gd name="connsiteY1" fmla="*/ 3049 h 945923"/>
                <a:gd name="connsiteX2" fmla="*/ 2043 w 206954"/>
                <a:gd name="connsiteY2" fmla="*/ 1425 h 945923"/>
                <a:gd name="connsiteX3" fmla="*/ 229 w 206954"/>
                <a:gd name="connsiteY3" fmla="*/ 13 h 945923"/>
                <a:gd name="connsiteX4" fmla="*/ 44 w 206954"/>
                <a:gd name="connsiteY4" fmla="*/ 50 h 945923"/>
                <a:gd name="connsiteX5" fmla="*/ 44 w 206954"/>
                <a:gd name="connsiteY5" fmla="*/ 50 h 945923"/>
                <a:gd name="connsiteX6" fmla="*/ 44 w 206954"/>
                <a:gd name="connsiteY6" fmla="*/ 50 h 945923"/>
                <a:gd name="connsiteX7" fmla="*/ 44 w 206954"/>
                <a:gd name="connsiteY7" fmla="*/ 800 h 945923"/>
                <a:gd name="connsiteX8" fmla="*/ 44 w 206954"/>
                <a:gd name="connsiteY8" fmla="*/ 1425 h 945923"/>
                <a:gd name="connsiteX9" fmla="*/ 44 w 206954"/>
                <a:gd name="connsiteY9" fmla="*/ 1425 h 945923"/>
                <a:gd name="connsiteX10" fmla="*/ 203706 w 206954"/>
                <a:gd name="connsiteY10" fmla="*/ 945923 h 945923"/>
                <a:gd name="connsiteX11" fmla="*/ 203706 w 206954"/>
                <a:gd name="connsiteY11" fmla="*/ 945923 h 945923"/>
                <a:gd name="connsiteX12" fmla="*/ 203706 w 206954"/>
                <a:gd name="connsiteY12" fmla="*/ 945923 h 945923"/>
                <a:gd name="connsiteX13" fmla="*/ 203706 w 206954"/>
                <a:gd name="connsiteY13" fmla="*/ 945174 h 945923"/>
                <a:gd name="connsiteX14" fmla="*/ 203706 w 206954"/>
                <a:gd name="connsiteY14" fmla="*/ 945174 h 945923"/>
                <a:gd name="connsiteX15" fmla="*/ 203706 w 206954"/>
                <a:gd name="connsiteY15" fmla="*/ 945174 h 945923"/>
                <a:gd name="connsiteX16" fmla="*/ 203706 w 206954"/>
                <a:gd name="connsiteY16" fmla="*/ 945174 h 945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6954" h="945923">
                  <a:moveTo>
                    <a:pt x="206955" y="942800"/>
                  </a:moveTo>
                  <a:lnTo>
                    <a:pt x="2043" y="3049"/>
                  </a:lnTo>
                  <a:lnTo>
                    <a:pt x="2043" y="1425"/>
                  </a:lnTo>
                  <a:cubicBezTo>
                    <a:pt x="1931" y="538"/>
                    <a:pt x="1119" y="-100"/>
                    <a:pt x="229" y="13"/>
                  </a:cubicBezTo>
                  <a:cubicBezTo>
                    <a:pt x="166" y="25"/>
                    <a:pt x="105" y="38"/>
                    <a:pt x="44" y="50"/>
                  </a:cubicBezTo>
                  <a:lnTo>
                    <a:pt x="44" y="50"/>
                  </a:lnTo>
                  <a:lnTo>
                    <a:pt x="44" y="50"/>
                  </a:lnTo>
                  <a:cubicBezTo>
                    <a:pt x="44" y="50"/>
                    <a:pt x="44" y="50"/>
                    <a:pt x="44" y="800"/>
                  </a:cubicBezTo>
                  <a:cubicBezTo>
                    <a:pt x="-15" y="1000"/>
                    <a:pt x="-15" y="1225"/>
                    <a:pt x="44" y="1425"/>
                  </a:cubicBezTo>
                  <a:lnTo>
                    <a:pt x="44" y="1425"/>
                  </a:lnTo>
                  <a:lnTo>
                    <a:pt x="203706" y="945923"/>
                  </a:lnTo>
                  <a:lnTo>
                    <a:pt x="203706" y="945923"/>
                  </a:lnTo>
                  <a:cubicBezTo>
                    <a:pt x="203706" y="945923"/>
                    <a:pt x="203706" y="945923"/>
                    <a:pt x="203706" y="945923"/>
                  </a:cubicBezTo>
                  <a:lnTo>
                    <a:pt x="203706" y="945174"/>
                  </a:lnTo>
                  <a:lnTo>
                    <a:pt x="203706" y="945174"/>
                  </a:lnTo>
                  <a:lnTo>
                    <a:pt x="203706" y="945174"/>
                  </a:lnTo>
                  <a:lnTo>
                    <a:pt x="203706" y="94517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9" name="Freeform: Shape 1568">
              <a:extLst>
                <a:ext uri="{FF2B5EF4-FFF2-40B4-BE49-F238E27FC236}">
                  <a16:creationId xmlns:a16="http://schemas.microsoft.com/office/drawing/2014/main" id="{7DB1DDB0-6231-49A4-8436-6A034F1901D5}"/>
                </a:ext>
              </a:extLst>
            </p:cNvPr>
            <p:cNvSpPr/>
            <p:nvPr/>
          </p:nvSpPr>
          <p:spPr>
            <a:xfrm>
              <a:off x="6267072" y="5069610"/>
              <a:ext cx="1046422" cy="1802406"/>
            </a:xfrm>
            <a:custGeom>
              <a:avLst/>
              <a:gdLst>
                <a:gd name="connsiteX0" fmla="*/ 16118 w 1046422"/>
                <a:gd name="connsiteY0" fmla="*/ 1874 h 1802406"/>
                <a:gd name="connsiteX1" fmla="*/ 9496 w 1046422"/>
                <a:gd name="connsiteY1" fmla="*/ 15119 h 1802406"/>
                <a:gd name="connsiteX2" fmla="*/ 0 w 1046422"/>
                <a:gd name="connsiteY2" fmla="*/ 10496 h 1802406"/>
                <a:gd name="connsiteX3" fmla="*/ 0 w 1046422"/>
                <a:gd name="connsiteY3" fmla="*/ 10496 h 1802406"/>
                <a:gd name="connsiteX4" fmla="*/ 0 w 1046422"/>
                <a:gd name="connsiteY4" fmla="*/ 10496 h 1802406"/>
                <a:gd name="connsiteX5" fmla="*/ 1024557 w 1046422"/>
                <a:gd name="connsiteY5" fmla="*/ 1802406 h 1802406"/>
                <a:gd name="connsiteX6" fmla="*/ 1046423 w 1046422"/>
                <a:gd name="connsiteY6" fmla="*/ 1802406 h 1802406"/>
                <a:gd name="connsiteX7" fmla="*/ 15743 w 1046422"/>
                <a:gd name="connsiteY7" fmla="*/ 0 h 18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6422" h="1802406">
                  <a:moveTo>
                    <a:pt x="16118" y="1874"/>
                  </a:moveTo>
                  <a:cubicBezTo>
                    <a:pt x="17482" y="7322"/>
                    <a:pt x="14670" y="12945"/>
                    <a:pt x="9496" y="15119"/>
                  </a:cubicBezTo>
                  <a:cubicBezTo>
                    <a:pt x="5624" y="16131"/>
                    <a:pt x="1594" y="14169"/>
                    <a:pt x="0" y="10496"/>
                  </a:cubicBezTo>
                  <a:lnTo>
                    <a:pt x="0" y="10496"/>
                  </a:lnTo>
                  <a:cubicBezTo>
                    <a:pt x="0" y="10496"/>
                    <a:pt x="0" y="10496"/>
                    <a:pt x="0" y="10496"/>
                  </a:cubicBezTo>
                  <a:lnTo>
                    <a:pt x="1024557" y="1802406"/>
                  </a:lnTo>
                  <a:lnTo>
                    <a:pt x="1046423" y="1802406"/>
                  </a:lnTo>
                  <a:lnTo>
                    <a:pt x="15743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0" name="Freeform: Shape 1569">
              <a:extLst>
                <a:ext uri="{FF2B5EF4-FFF2-40B4-BE49-F238E27FC236}">
                  <a16:creationId xmlns:a16="http://schemas.microsoft.com/office/drawing/2014/main" id="{3411739C-F3A8-4D83-BDBD-58A6F8A08A40}"/>
                </a:ext>
              </a:extLst>
            </p:cNvPr>
            <p:cNvSpPr/>
            <p:nvPr/>
          </p:nvSpPr>
          <p:spPr>
            <a:xfrm>
              <a:off x="6076155" y="5076608"/>
              <a:ext cx="190792" cy="99709"/>
            </a:xfrm>
            <a:custGeom>
              <a:avLst/>
              <a:gdLst>
                <a:gd name="connsiteX0" fmla="*/ 189168 w 190792"/>
                <a:gd name="connsiteY0" fmla="*/ 0 h 99709"/>
                <a:gd name="connsiteX1" fmla="*/ 1749 w 190792"/>
                <a:gd name="connsiteY1" fmla="*/ 96836 h 99709"/>
                <a:gd name="connsiteX2" fmla="*/ 0 w 190792"/>
                <a:gd name="connsiteY2" fmla="*/ 97711 h 99709"/>
                <a:gd name="connsiteX3" fmla="*/ 0 w 190792"/>
                <a:gd name="connsiteY3" fmla="*/ 97711 h 99709"/>
                <a:gd name="connsiteX4" fmla="*/ 2120 w 190792"/>
                <a:gd name="connsiteY4" fmla="*/ 97711 h 99709"/>
                <a:gd name="connsiteX5" fmla="*/ 2124 w 190792"/>
                <a:gd name="connsiteY5" fmla="*/ 97711 h 99709"/>
                <a:gd name="connsiteX6" fmla="*/ 3124 w 190792"/>
                <a:gd name="connsiteY6" fmla="*/ 99710 h 99709"/>
                <a:gd name="connsiteX7" fmla="*/ 190793 w 190792"/>
                <a:gd name="connsiteY7" fmla="*/ 3748 h 99709"/>
                <a:gd name="connsiteX8" fmla="*/ 190793 w 190792"/>
                <a:gd name="connsiteY8" fmla="*/ 3748 h 99709"/>
                <a:gd name="connsiteX9" fmla="*/ 189418 w 190792"/>
                <a:gd name="connsiteY9" fmla="*/ 375 h 9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792" h="99709">
                  <a:moveTo>
                    <a:pt x="189168" y="0"/>
                  </a:moveTo>
                  <a:lnTo>
                    <a:pt x="1749" y="96836"/>
                  </a:lnTo>
                  <a:lnTo>
                    <a:pt x="0" y="97711"/>
                  </a:lnTo>
                  <a:lnTo>
                    <a:pt x="0" y="97711"/>
                  </a:lnTo>
                  <a:cubicBezTo>
                    <a:pt x="585" y="97124"/>
                    <a:pt x="1534" y="97124"/>
                    <a:pt x="2120" y="97711"/>
                  </a:cubicBezTo>
                  <a:cubicBezTo>
                    <a:pt x="2122" y="97711"/>
                    <a:pt x="2123" y="97711"/>
                    <a:pt x="2124" y="97711"/>
                  </a:cubicBezTo>
                  <a:lnTo>
                    <a:pt x="3124" y="99710"/>
                  </a:lnTo>
                  <a:lnTo>
                    <a:pt x="190793" y="3748"/>
                  </a:lnTo>
                  <a:lnTo>
                    <a:pt x="190793" y="3748"/>
                  </a:lnTo>
                  <a:cubicBezTo>
                    <a:pt x="190134" y="2711"/>
                    <a:pt x="189668" y="1574"/>
                    <a:pt x="189418" y="3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1" name="Freeform: Shape 1570">
              <a:extLst>
                <a:ext uri="{FF2B5EF4-FFF2-40B4-BE49-F238E27FC236}">
                  <a16:creationId xmlns:a16="http://schemas.microsoft.com/office/drawing/2014/main" id="{BD2D3006-C5A7-411E-9EF7-5C50EE4A8150}"/>
                </a:ext>
              </a:extLst>
            </p:cNvPr>
            <p:cNvSpPr/>
            <p:nvPr/>
          </p:nvSpPr>
          <p:spPr>
            <a:xfrm>
              <a:off x="6074656" y="5176068"/>
              <a:ext cx="44" cy="749"/>
            </a:xfrm>
            <a:custGeom>
              <a:avLst/>
              <a:gdLst>
                <a:gd name="connsiteX0" fmla="*/ 0 w 44"/>
                <a:gd name="connsiteY0" fmla="*/ 750 h 749"/>
                <a:gd name="connsiteX1" fmla="*/ 0 w 44"/>
                <a:gd name="connsiteY1" fmla="*/ 750 h 749"/>
                <a:gd name="connsiteX2" fmla="*/ 0 w 44"/>
                <a:gd name="connsiteY2" fmla="*/ 0 h 749"/>
                <a:gd name="connsiteX3" fmla="*/ 0 w 44"/>
                <a:gd name="connsiteY3" fmla="*/ 0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" h="749">
                  <a:moveTo>
                    <a:pt x="0" y="750"/>
                  </a:moveTo>
                  <a:lnTo>
                    <a:pt x="0" y="750"/>
                  </a:lnTo>
                  <a:cubicBezTo>
                    <a:pt x="59" y="500"/>
                    <a:pt x="59" y="25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2" name="Freeform: Shape 1571">
              <a:extLst>
                <a:ext uri="{FF2B5EF4-FFF2-40B4-BE49-F238E27FC236}">
                  <a16:creationId xmlns:a16="http://schemas.microsoft.com/office/drawing/2014/main" id="{3BF29FCC-7A8F-4479-9115-E4213B4E4FD1}"/>
                </a:ext>
              </a:extLst>
            </p:cNvPr>
            <p:cNvSpPr/>
            <p:nvPr/>
          </p:nvSpPr>
          <p:spPr>
            <a:xfrm>
              <a:off x="6075780" y="5174503"/>
              <a:ext cx="950964" cy="1697138"/>
            </a:xfrm>
            <a:custGeom>
              <a:avLst/>
              <a:gdLst>
                <a:gd name="connsiteX0" fmla="*/ 2124 w 950964"/>
                <a:gd name="connsiteY0" fmla="*/ 440 h 1697138"/>
                <a:gd name="connsiteX1" fmla="*/ 4 w 950964"/>
                <a:gd name="connsiteY1" fmla="*/ 440 h 1697138"/>
                <a:gd name="connsiteX2" fmla="*/ 0 w 950964"/>
                <a:gd name="connsiteY2" fmla="*/ 440 h 1697138"/>
                <a:gd name="connsiteX3" fmla="*/ 0 w 950964"/>
                <a:gd name="connsiteY3" fmla="*/ 440 h 1697138"/>
                <a:gd name="connsiteX4" fmla="*/ 0 w 950964"/>
                <a:gd name="connsiteY4" fmla="*/ 440 h 1697138"/>
                <a:gd name="connsiteX5" fmla="*/ 0 w 950964"/>
                <a:gd name="connsiteY5" fmla="*/ 440 h 1697138"/>
                <a:gd name="connsiteX6" fmla="*/ 0 w 950964"/>
                <a:gd name="connsiteY6" fmla="*/ 1190 h 1697138"/>
                <a:gd name="connsiteX7" fmla="*/ 0 w 950964"/>
                <a:gd name="connsiteY7" fmla="*/ 1940 h 1697138"/>
                <a:gd name="connsiteX8" fmla="*/ 0 w 950964"/>
                <a:gd name="connsiteY8" fmla="*/ 1940 h 1697138"/>
                <a:gd name="connsiteX9" fmla="*/ 5248 w 950964"/>
                <a:gd name="connsiteY9" fmla="*/ 11311 h 1697138"/>
                <a:gd name="connsiteX10" fmla="*/ 947091 w 950964"/>
                <a:gd name="connsiteY10" fmla="*/ 1697139 h 1697138"/>
                <a:gd name="connsiteX11" fmla="*/ 950964 w 950964"/>
                <a:gd name="connsiteY11" fmla="*/ 1697139 h 1697138"/>
                <a:gd name="connsiteX12" fmla="*/ 2749 w 950964"/>
                <a:gd name="connsiteY12" fmla="*/ 2440 h 169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0964" h="1697138">
                  <a:moveTo>
                    <a:pt x="2124" y="440"/>
                  </a:moveTo>
                  <a:cubicBezTo>
                    <a:pt x="1539" y="-147"/>
                    <a:pt x="590" y="-147"/>
                    <a:pt x="4" y="440"/>
                  </a:cubicBezTo>
                  <a:cubicBezTo>
                    <a:pt x="2" y="440"/>
                    <a:pt x="1" y="440"/>
                    <a:pt x="0" y="440"/>
                  </a:cubicBezTo>
                  <a:lnTo>
                    <a:pt x="0" y="440"/>
                  </a:lnTo>
                  <a:lnTo>
                    <a:pt x="0" y="440"/>
                  </a:lnTo>
                  <a:lnTo>
                    <a:pt x="0" y="440"/>
                  </a:lnTo>
                  <a:lnTo>
                    <a:pt x="0" y="1190"/>
                  </a:lnTo>
                  <a:cubicBezTo>
                    <a:pt x="59" y="1440"/>
                    <a:pt x="59" y="1690"/>
                    <a:pt x="0" y="1940"/>
                  </a:cubicBezTo>
                  <a:lnTo>
                    <a:pt x="0" y="1940"/>
                  </a:lnTo>
                  <a:lnTo>
                    <a:pt x="5248" y="11311"/>
                  </a:lnTo>
                  <a:lnTo>
                    <a:pt x="947091" y="1697139"/>
                  </a:lnTo>
                  <a:lnTo>
                    <a:pt x="950964" y="1697139"/>
                  </a:lnTo>
                  <a:lnTo>
                    <a:pt x="2749" y="244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3" name="Freeform: Shape 1572">
              <a:extLst>
                <a:ext uri="{FF2B5EF4-FFF2-40B4-BE49-F238E27FC236}">
                  <a16:creationId xmlns:a16="http://schemas.microsoft.com/office/drawing/2014/main" id="{1D6F5886-EEA5-4B35-B4D1-50A3A99D6623}"/>
                </a:ext>
              </a:extLst>
            </p:cNvPr>
            <p:cNvSpPr/>
            <p:nvPr/>
          </p:nvSpPr>
          <p:spPr>
            <a:xfrm>
              <a:off x="11701724" y="689232"/>
              <a:ext cx="89087" cy="1286237"/>
            </a:xfrm>
            <a:custGeom>
              <a:avLst/>
              <a:gdLst>
                <a:gd name="connsiteX0" fmla="*/ 86213 w 89087"/>
                <a:gd name="connsiteY0" fmla="*/ 500 h 1286237"/>
                <a:gd name="connsiteX1" fmla="*/ 86213 w 89087"/>
                <a:gd name="connsiteY1" fmla="*/ 1250 h 1286237"/>
                <a:gd name="connsiteX2" fmla="*/ 86213 w 89087"/>
                <a:gd name="connsiteY2" fmla="*/ 1250 h 1286237"/>
                <a:gd name="connsiteX3" fmla="*/ 86213 w 89087"/>
                <a:gd name="connsiteY3" fmla="*/ 5373 h 1286237"/>
                <a:gd name="connsiteX4" fmla="*/ 0 w 89087"/>
                <a:gd name="connsiteY4" fmla="*/ 1286237 h 1286237"/>
                <a:gd name="connsiteX5" fmla="*/ 3373 w 89087"/>
                <a:gd name="connsiteY5" fmla="*/ 1284488 h 1286237"/>
                <a:gd name="connsiteX6" fmla="*/ 89087 w 89087"/>
                <a:gd name="connsiteY6" fmla="*/ 5373 h 1286237"/>
                <a:gd name="connsiteX7" fmla="*/ 89087 w 89087"/>
                <a:gd name="connsiteY7" fmla="*/ 1874 h 1286237"/>
                <a:gd name="connsiteX8" fmla="*/ 87962 w 89087"/>
                <a:gd name="connsiteY8" fmla="*/ 0 h 1286237"/>
                <a:gd name="connsiteX9" fmla="*/ 87962 w 89087"/>
                <a:gd name="connsiteY9" fmla="*/ 0 h 1286237"/>
                <a:gd name="connsiteX10" fmla="*/ 87337 w 89087"/>
                <a:gd name="connsiteY10" fmla="*/ 0 h 128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087" h="1286237">
                  <a:moveTo>
                    <a:pt x="86213" y="500"/>
                  </a:moveTo>
                  <a:cubicBezTo>
                    <a:pt x="86163" y="747"/>
                    <a:pt x="86163" y="1002"/>
                    <a:pt x="86213" y="1250"/>
                  </a:cubicBezTo>
                  <a:lnTo>
                    <a:pt x="86213" y="1250"/>
                  </a:lnTo>
                  <a:lnTo>
                    <a:pt x="86213" y="5373"/>
                  </a:lnTo>
                  <a:lnTo>
                    <a:pt x="0" y="1286237"/>
                  </a:lnTo>
                  <a:lnTo>
                    <a:pt x="3373" y="1284488"/>
                  </a:lnTo>
                  <a:lnTo>
                    <a:pt x="89087" y="5373"/>
                  </a:lnTo>
                  <a:lnTo>
                    <a:pt x="89087" y="1874"/>
                  </a:lnTo>
                  <a:cubicBezTo>
                    <a:pt x="89111" y="1082"/>
                    <a:pt x="88674" y="346"/>
                    <a:pt x="87962" y="0"/>
                  </a:cubicBezTo>
                  <a:lnTo>
                    <a:pt x="87962" y="0"/>
                  </a:lnTo>
                  <a:lnTo>
                    <a:pt x="87337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4" name="Freeform: Shape 1573">
              <a:extLst>
                <a:ext uri="{FF2B5EF4-FFF2-40B4-BE49-F238E27FC236}">
                  <a16:creationId xmlns:a16="http://schemas.microsoft.com/office/drawing/2014/main" id="{7DF375CF-8F62-4FD3-94EB-56EB576A7E08}"/>
                </a:ext>
              </a:extLst>
            </p:cNvPr>
            <p:cNvSpPr/>
            <p:nvPr/>
          </p:nvSpPr>
          <p:spPr>
            <a:xfrm>
              <a:off x="9211300" y="2597846"/>
              <a:ext cx="55350" cy="29863"/>
            </a:xfrm>
            <a:custGeom>
              <a:avLst/>
              <a:gdLst>
                <a:gd name="connsiteX0" fmla="*/ 55226 w 55350"/>
                <a:gd name="connsiteY0" fmla="*/ 1624 h 29863"/>
                <a:gd name="connsiteX1" fmla="*/ 53852 w 55350"/>
                <a:gd name="connsiteY1" fmla="*/ 0 h 29863"/>
                <a:gd name="connsiteX2" fmla="*/ 0 w 55350"/>
                <a:gd name="connsiteY2" fmla="*/ 26364 h 29863"/>
                <a:gd name="connsiteX3" fmla="*/ 0 w 55350"/>
                <a:gd name="connsiteY3" fmla="*/ 26364 h 29863"/>
                <a:gd name="connsiteX4" fmla="*/ 1250 w 55350"/>
                <a:gd name="connsiteY4" fmla="*/ 29863 h 29863"/>
                <a:gd name="connsiteX5" fmla="*/ 55351 w 55350"/>
                <a:gd name="connsiteY5" fmla="*/ 3499 h 2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350" h="29863">
                  <a:moveTo>
                    <a:pt x="55226" y="1624"/>
                  </a:moveTo>
                  <a:lnTo>
                    <a:pt x="53852" y="0"/>
                  </a:lnTo>
                  <a:lnTo>
                    <a:pt x="0" y="26364"/>
                  </a:lnTo>
                  <a:lnTo>
                    <a:pt x="0" y="26364"/>
                  </a:lnTo>
                  <a:cubicBezTo>
                    <a:pt x="600" y="27451"/>
                    <a:pt x="1025" y="28638"/>
                    <a:pt x="1250" y="29863"/>
                  </a:cubicBezTo>
                  <a:lnTo>
                    <a:pt x="55351" y="34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5" name="Freeform: Shape 1574">
              <a:extLst>
                <a:ext uri="{FF2B5EF4-FFF2-40B4-BE49-F238E27FC236}">
                  <a16:creationId xmlns:a16="http://schemas.microsoft.com/office/drawing/2014/main" id="{958A1779-526D-480A-B10A-B84FC24D8852}"/>
                </a:ext>
              </a:extLst>
            </p:cNvPr>
            <p:cNvSpPr/>
            <p:nvPr/>
          </p:nvSpPr>
          <p:spPr>
            <a:xfrm>
              <a:off x="9373605" y="2701153"/>
              <a:ext cx="909279" cy="460343"/>
            </a:xfrm>
            <a:custGeom>
              <a:avLst/>
              <a:gdLst>
                <a:gd name="connsiteX0" fmla="*/ 2124 w 909279"/>
                <a:gd name="connsiteY0" fmla="*/ 458344 h 460343"/>
                <a:gd name="connsiteX1" fmla="*/ 2124 w 909279"/>
                <a:gd name="connsiteY1" fmla="*/ 460343 h 460343"/>
                <a:gd name="connsiteX2" fmla="*/ 908233 w 909279"/>
                <a:gd name="connsiteY2" fmla="*/ 2901 h 460343"/>
                <a:gd name="connsiteX3" fmla="*/ 909232 w 909279"/>
                <a:gd name="connsiteY3" fmla="*/ 2901 h 460343"/>
                <a:gd name="connsiteX4" fmla="*/ 909232 w 909279"/>
                <a:gd name="connsiteY4" fmla="*/ 2901 h 460343"/>
                <a:gd name="connsiteX5" fmla="*/ 909232 w 909279"/>
                <a:gd name="connsiteY5" fmla="*/ 2901 h 460343"/>
                <a:gd name="connsiteX6" fmla="*/ 909232 w 909279"/>
                <a:gd name="connsiteY6" fmla="*/ 2276 h 460343"/>
                <a:gd name="connsiteX7" fmla="*/ 909232 w 909279"/>
                <a:gd name="connsiteY7" fmla="*/ 1151 h 460343"/>
                <a:gd name="connsiteX8" fmla="*/ 907433 w 909279"/>
                <a:gd name="connsiteY8" fmla="*/ 39 h 460343"/>
                <a:gd name="connsiteX9" fmla="*/ 907108 w 909279"/>
                <a:gd name="connsiteY9" fmla="*/ 152 h 460343"/>
                <a:gd name="connsiteX10" fmla="*/ 906109 w 909279"/>
                <a:gd name="connsiteY10" fmla="*/ 152 h 460343"/>
                <a:gd name="connsiteX11" fmla="*/ 0 w 909279"/>
                <a:gd name="connsiteY11" fmla="*/ 457594 h 46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9279" h="460343">
                  <a:moveTo>
                    <a:pt x="2124" y="458344"/>
                  </a:moveTo>
                  <a:lnTo>
                    <a:pt x="2124" y="460343"/>
                  </a:lnTo>
                  <a:lnTo>
                    <a:pt x="908233" y="2901"/>
                  </a:lnTo>
                  <a:lnTo>
                    <a:pt x="909232" y="2901"/>
                  </a:lnTo>
                  <a:lnTo>
                    <a:pt x="909232" y="2901"/>
                  </a:lnTo>
                  <a:lnTo>
                    <a:pt x="909232" y="2901"/>
                  </a:lnTo>
                  <a:cubicBezTo>
                    <a:pt x="909295" y="2701"/>
                    <a:pt x="909295" y="2476"/>
                    <a:pt x="909232" y="2276"/>
                  </a:cubicBezTo>
                  <a:cubicBezTo>
                    <a:pt x="909295" y="1901"/>
                    <a:pt x="909295" y="1526"/>
                    <a:pt x="909232" y="1151"/>
                  </a:cubicBezTo>
                  <a:cubicBezTo>
                    <a:pt x="909045" y="352"/>
                    <a:pt x="908233" y="-148"/>
                    <a:pt x="907433" y="39"/>
                  </a:cubicBezTo>
                  <a:cubicBezTo>
                    <a:pt x="907321" y="64"/>
                    <a:pt x="907208" y="102"/>
                    <a:pt x="907108" y="152"/>
                  </a:cubicBezTo>
                  <a:lnTo>
                    <a:pt x="906109" y="152"/>
                  </a:lnTo>
                  <a:lnTo>
                    <a:pt x="0" y="45759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6" name="Freeform: Shape 1575">
              <a:extLst>
                <a:ext uri="{FF2B5EF4-FFF2-40B4-BE49-F238E27FC236}">
                  <a16:creationId xmlns:a16="http://schemas.microsoft.com/office/drawing/2014/main" id="{0B02066A-6E95-434A-A871-447BFF3509A0}"/>
                </a:ext>
              </a:extLst>
            </p:cNvPr>
            <p:cNvSpPr/>
            <p:nvPr/>
          </p:nvSpPr>
          <p:spPr>
            <a:xfrm>
              <a:off x="9266901" y="2599720"/>
              <a:ext cx="22739" cy="455693"/>
            </a:xfrm>
            <a:custGeom>
              <a:avLst/>
              <a:gdLst>
                <a:gd name="connsiteX0" fmla="*/ 21116 w 22739"/>
                <a:gd name="connsiteY0" fmla="*/ 454944 h 455693"/>
                <a:gd name="connsiteX1" fmla="*/ 22740 w 22739"/>
                <a:gd name="connsiteY1" fmla="*/ 454944 h 455693"/>
                <a:gd name="connsiteX2" fmla="*/ 2874 w 22739"/>
                <a:gd name="connsiteY2" fmla="*/ 3499 h 455693"/>
                <a:gd name="connsiteX3" fmla="*/ 0 w 22739"/>
                <a:gd name="connsiteY3" fmla="*/ 0 h 455693"/>
                <a:gd name="connsiteX4" fmla="*/ 0 w 22739"/>
                <a:gd name="connsiteY4" fmla="*/ 0 h 455693"/>
                <a:gd name="connsiteX5" fmla="*/ 0 w 22739"/>
                <a:gd name="connsiteY5" fmla="*/ 1874 h 455693"/>
                <a:gd name="connsiteX6" fmla="*/ 19991 w 22739"/>
                <a:gd name="connsiteY6" fmla="*/ 455693 h 455693"/>
                <a:gd name="connsiteX7" fmla="*/ 19991 w 22739"/>
                <a:gd name="connsiteY7" fmla="*/ 455693 h 455693"/>
                <a:gd name="connsiteX8" fmla="*/ 21116 w 22739"/>
                <a:gd name="connsiteY8" fmla="*/ 454944 h 4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39" h="455693">
                  <a:moveTo>
                    <a:pt x="21116" y="454944"/>
                  </a:moveTo>
                  <a:lnTo>
                    <a:pt x="22740" y="454944"/>
                  </a:lnTo>
                  <a:lnTo>
                    <a:pt x="2874" y="349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74"/>
                  </a:lnTo>
                  <a:lnTo>
                    <a:pt x="19991" y="455693"/>
                  </a:lnTo>
                  <a:lnTo>
                    <a:pt x="19991" y="455693"/>
                  </a:lnTo>
                  <a:cubicBezTo>
                    <a:pt x="20404" y="455506"/>
                    <a:pt x="20791" y="455256"/>
                    <a:pt x="21116" y="45494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7" name="Freeform: Shape 1576">
              <a:extLst>
                <a:ext uri="{FF2B5EF4-FFF2-40B4-BE49-F238E27FC236}">
                  <a16:creationId xmlns:a16="http://schemas.microsoft.com/office/drawing/2014/main" id="{B374FF7F-4F45-4D47-90D5-7F3AAFD60C27}"/>
                </a:ext>
              </a:extLst>
            </p:cNvPr>
            <p:cNvSpPr/>
            <p:nvPr/>
          </p:nvSpPr>
          <p:spPr>
            <a:xfrm>
              <a:off x="9751317" y="1733441"/>
              <a:ext cx="439934" cy="226659"/>
            </a:xfrm>
            <a:custGeom>
              <a:avLst/>
              <a:gdLst>
                <a:gd name="connsiteX0" fmla="*/ 12495 w 439934"/>
                <a:gd name="connsiteY0" fmla="*/ 219163 h 226659"/>
                <a:gd name="connsiteX1" fmla="*/ 12495 w 439934"/>
                <a:gd name="connsiteY1" fmla="*/ 226660 h 226659"/>
                <a:gd name="connsiteX2" fmla="*/ 439935 w 439934"/>
                <a:gd name="connsiteY2" fmla="*/ 23241 h 226659"/>
                <a:gd name="connsiteX3" fmla="*/ 439935 w 439934"/>
                <a:gd name="connsiteY3" fmla="*/ 0 h 226659"/>
                <a:gd name="connsiteX4" fmla="*/ 0 w 439934"/>
                <a:gd name="connsiteY4" fmla="*/ 209292 h 226659"/>
                <a:gd name="connsiteX5" fmla="*/ 0 w 439934"/>
                <a:gd name="connsiteY5" fmla="*/ 209292 h 226659"/>
                <a:gd name="connsiteX6" fmla="*/ 3249 w 439934"/>
                <a:gd name="connsiteY6" fmla="*/ 208417 h 226659"/>
                <a:gd name="connsiteX7" fmla="*/ 12495 w 439934"/>
                <a:gd name="connsiteY7" fmla="*/ 219113 h 226659"/>
                <a:gd name="connsiteX8" fmla="*/ 12495 w 439934"/>
                <a:gd name="connsiteY8" fmla="*/ 219163 h 22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934" h="226659">
                  <a:moveTo>
                    <a:pt x="12495" y="219163"/>
                  </a:moveTo>
                  <a:lnTo>
                    <a:pt x="12495" y="226660"/>
                  </a:lnTo>
                  <a:lnTo>
                    <a:pt x="439935" y="23241"/>
                  </a:lnTo>
                  <a:lnTo>
                    <a:pt x="439935" y="0"/>
                  </a:lnTo>
                  <a:lnTo>
                    <a:pt x="0" y="209292"/>
                  </a:lnTo>
                  <a:lnTo>
                    <a:pt x="0" y="209292"/>
                  </a:lnTo>
                  <a:cubicBezTo>
                    <a:pt x="999" y="208754"/>
                    <a:pt x="2112" y="208454"/>
                    <a:pt x="3249" y="208417"/>
                  </a:cubicBezTo>
                  <a:cubicBezTo>
                    <a:pt x="8759" y="208817"/>
                    <a:pt x="12895" y="213602"/>
                    <a:pt x="12495" y="219113"/>
                  </a:cubicBezTo>
                  <a:cubicBezTo>
                    <a:pt x="12495" y="219125"/>
                    <a:pt x="12495" y="219150"/>
                    <a:pt x="12495" y="21916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8" name="Freeform: Shape 1577">
              <a:extLst>
                <a:ext uri="{FF2B5EF4-FFF2-40B4-BE49-F238E27FC236}">
                  <a16:creationId xmlns:a16="http://schemas.microsoft.com/office/drawing/2014/main" id="{CFBDE58E-A0EF-42C7-8BC5-711F87DC93E0}"/>
                </a:ext>
              </a:extLst>
            </p:cNvPr>
            <p:cNvSpPr/>
            <p:nvPr/>
          </p:nvSpPr>
          <p:spPr>
            <a:xfrm>
              <a:off x="9763811" y="1960600"/>
              <a:ext cx="41357" cy="51354"/>
            </a:xfrm>
            <a:custGeom>
              <a:avLst/>
              <a:gdLst>
                <a:gd name="connsiteX0" fmla="*/ 40482 w 41357"/>
                <a:gd name="connsiteY0" fmla="*/ 50605 h 51354"/>
                <a:gd name="connsiteX1" fmla="*/ 40482 w 41357"/>
                <a:gd name="connsiteY1" fmla="*/ 50605 h 51354"/>
                <a:gd name="connsiteX2" fmla="*/ 41357 w 41357"/>
                <a:gd name="connsiteY2" fmla="*/ 50605 h 51354"/>
                <a:gd name="connsiteX3" fmla="*/ 0 w 41357"/>
                <a:gd name="connsiteY3" fmla="*/ 0 h 51354"/>
                <a:gd name="connsiteX4" fmla="*/ 0 w 41357"/>
                <a:gd name="connsiteY4" fmla="*/ 5373 h 51354"/>
                <a:gd name="connsiteX5" fmla="*/ 40733 w 41357"/>
                <a:gd name="connsiteY5" fmla="*/ 51355 h 5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57" h="51354">
                  <a:moveTo>
                    <a:pt x="40482" y="50605"/>
                  </a:moveTo>
                  <a:lnTo>
                    <a:pt x="40482" y="50605"/>
                  </a:lnTo>
                  <a:lnTo>
                    <a:pt x="41357" y="50605"/>
                  </a:lnTo>
                  <a:lnTo>
                    <a:pt x="0" y="0"/>
                  </a:lnTo>
                  <a:lnTo>
                    <a:pt x="0" y="5373"/>
                  </a:lnTo>
                  <a:lnTo>
                    <a:pt x="40733" y="5135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9" name="Freeform: Shape 1578">
              <a:extLst>
                <a:ext uri="{FF2B5EF4-FFF2-40B4-BE49-F238E27FC236}">
                  <a16:creationId xmlns:a16="http://schemas.microsoft.com/office/drawing/2014/main" id="{7FAA7D6A-BF54-4FD4-A463-70540EC0CA76}"/>
                </a:ext>
              </a:extLst>
            </p:cNvPr>
            <p:cNvSpPr/>
            <p:nvPr/>
          </p:nvSpPr>
          <p:spPr>
            <a:xfrm>
              <a:off x="9359861" y="3161746"/>
              <a:ext cx="20990" cy="110580"/>
            </a:xfrm>
            <a:custGeom>
              <a:avLst/>
              <a:gdLst>
                <a:gd name="connsiteX0" fmla="*/ 18617 w 20990"/>
                <a:gd name="connsiteY0" fmla="*/ 107707 h 110580"/>
                <a:gd name="connsiteX1" fmla="*/ 20991 w 20990"/>
                <a:gd name="connsiteY1" fmla="*/ 110581 h 110580"/>
                <a:gd name="connsiteX2" fmla="*/ 17242 w 20990"/>
                <a:gd name="connsiteY2" fmla="*/ 16743 h 110580"/>
                <a:gd name="connsiteX3" fmla="*/ 17242 w 20990"/>
                <a:gd name="connsiteY3" fmla="*/ 10871 h 110580"/>
                <a:gd name="connsiteX4" fmla="*/ 17242 w 20990"/>
                <a:gd name="connsiteY4" fmla="*/ 1500 h 110580"/>
                <a:gd name="connsiteX5" fmla="*/ 17242 w 20990"/>
                <a:gd name="connsiteY5" fmla="*/ 0 h 110580"/>
                <a:gd name="connsiteX6" fmla="*/ 14868 w 20990"/>
                <a:gd name="connsiteY6" fmla="*/ 9871 h 110580"/>
                <a:gd name="connsiteX7" fmla="*/ 3836 w 20990"/>
                <a:gd name="connsiteY7" fmla="*/ 11333 h 110580"/>
                <a:gd name="connsiteX8" fmla="*/ 2374 w 20990"/>
                <a:gd name="connsiteY8" fmla="*/ 9871 h 110580"/>
                <a:gd name="connsiteX9" fmla="*/ 0 w 20990"/>
                <a:gd name="connsiteY9" fmla="*/ 6872 h 110580"/>
                <a:gd name="connsiteX10" fmla="*/ 3248 w 20990"/>
                <a:gd name="connsiteY10" fmla="*/ 87090 h 11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90" h="110580">
                  <a:moveTo>
                    <a:pt x="18617" y="107707"/>
                  </a:moveTo>
                  <a:lnTo>
                    <a:pt x="20991" y="110581"/>
                  </a:lnTo>
                  <a:lnTo>
                    <a:pt x="17242" y="16743"/>
                  </a:lnTo>
                  <a:lnTo>
                    <a:pt x="17242" y="10871"/>
                  </a:lnTo>
                  <a:lnTo>
                    <a:pt x="17242" y="1500"/>
                  </a:lnTo>
                  <a:cubicBezTo>
                    <a:pt x="17305" y="1000"/>
                    <a:pt x="17305" y="500"/>
                    <a:pt x="17242" y="0"/>
                  </a:cubicBezTo>
                  <a:cubicBezTo>
                    <a:pt x="17880" y="3474"/>
                    <a:pt x="17018" y="7060"/>
                    <a:pt x="14868" y="9871"/>
                  </a:cubicBezTo>
                  <a:cubicBezTo>
                    <a:pt x="12220" y="13320"/>
                    <a:pt x="7284" y="13969"/>
                    <a:pt x="3836" y="11333"/>
                  </a:cubicBezTo>
                  <a:cubicBezTo>
                    <a:pt x="3286" y="10908"/>
                    <a:pt x="2799" y="10421"/>
                    <a:pt x="2374" y="9871"/>
                  </a:cubicBezTo>
                  <a:lnTo>
                    <a:pt x="0" y="6872"/>
                  </a:lnTo>
                  <a:lnTo>
                    <a:pt x="3248" y="8709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0" name="Freeform: Shape 1579">
              <a:extLst>
                <a:ext uri="{FF2B5EF4-FFF2-40B4-BE49-F238E27FC236}">
                  <a16:creationId xmlns:a16="http://schemas.microsoft.com/office/drawing/2014/main" id="{79D78BDC-AF8F-4091-856F-B4982DB6777A}"/>
                </a:ext>
              </a:extLst>
            </p:cNvPr>
            <p:cNvSpPr/>
            <p:nvPr/>
          </p:nvSpPr>
          <p:spPr>
            <a:xfrm>
              <a:off x="9374854" y="3157997"/>
              <a:ext cx="1124" cy="1999"/>
            </a:xfrm>
            <a:custGeom>
              <a:avLst/>
              <a:gdLst>
                <a:gd name="connsiteX0" fmla="*/ 0 w 1124"/>
                <a:gd name="connsiteY0" fmla="*/ 0 h 1999"/>
                <a:gd name="connsiteX1" fmla="*/ 0 w 1124"/>
                <a:gd name="connsiteY1" fmla="*/ 0 h 1999"/>
                <a:gd name="connsiteX2" fmla="*/ 1124 w 1124"/>
                <a:gd name="connsiteY2" fmla="*/ 1999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4" h="199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1124" y="199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1" name="Freeform: Shape 1580">
              <a:extLst>
                <a:ext uri="{FF2B5EF4-FFF2-40B4-BE49-F238E27FC236}">
                  <a16:creationId xmlns:a16="http://schemas.microsoft.com/office/drawing/2014/main" id="{EBFB8BDA-ED80-409D-987E-061B9394771D}"/>
                </a:ext>
              </a:extLst>
            </p:cNvPr>
            <p:cNvSpPr/>
            <p:nvPr/>
          </p:nvSpPr>
          <p:spPr>
            <a:xfrm>
              <a:off x="9295139" y="3173117"/>
              <a:ext cx="83214" cy="110705"/>
            </a:xfrm>
            <a:custGeom>
              <a:avLst/>
              <a:gdLst>
                <a:gd name="connsiteX0" fmla="*/ 70719 w 83214"/>
                <a:gd name="connsiteY0" fmla="*/ 95462 h 110705"/>
                <a:gd name="connsiteX1" fmla="*/ 81752 w 83214"/>
                <a:gd name="connsiteY1" fmla="*/ 94000 h 110705"/>
                <a:gd name="connsiteX2" fmla="*/ 83214 w 83214"/>
                <a:gd name="connsiteY2" fmla="*/ 95462 h 110705"/>
                <a:gd name="connsiteX3" fmla="*/ 66721 w 83214"/>
                <a:gd name="connsiteY3" fmla="*/ 74595 h 110705"/>
                <a:gd name="connsiteX4" fmla="*/ 13869 w 83214"/>
                <a:gd name="connsiteY4" fmla="*/ 8497 h 110705"/>
                <a:gd name="connsiteX5" fmla="*/ 6997 w 83214"/>
                <a:gd name="connsiteY5" fmla="*/ 0 h 110705"/>
                <a:gd name="connsiteX6" fmla="*/ 6997 w 83214"/>
                <a:gd name="connsiteY6" fmla="*/ 3998 h 110705"/>
                <a:gd name="connsiteX7" fmla="*/ 0 w 83214"/>
                <a:gd name="connsiteY7" fmla="*/ 14869 h 110705"/>
                <a:gd name="connsiteX8" fmla="*/ 0 w 83214"/>
                <a:gd name="connsiteY8" fmla="*/ 23241 h 110705"/>
                <a:gd name="connsiteX9" fmla="*/ 69720 w 83214"/>
                <a:gd name="connsiteY9" fmla="*/ 110706 h 110705"/>
                <a:gd name="connsiteX10" fmla="*/ 70719 w 83214"/>
                <a:gd name="connsiteY10" fmla="*/ 95462 h 11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214" h="110705">
                  <a:moveTo>
                    <a:pt x="70719" y="95462"/>
                  </a:moveTo>
                  <a:cubicBezTo>
                    <a:pt x="73368" y="92013"/>
                    <a:pt x="78304" y="91364"/>
                    <a:pt x="81752" y="94000"/>
                  </a:cubicBezTo>
                  <a:cubicBezTo>
                    <a:pt x="82302" y="94425"/>
                    <a:pt x="82789" y="94912"/>
                    <a:pt x="83214" y="95462"/>
                  </a:cubicBezTo>
                  <a:lnTo>
                    <a:pt x="66721" y="74595"/>
                  </a:lnTo>
                  <a:lnTo>
                    <a:pt x="13869" y="8497"/>
                  </a:lnTo>
                  <a:lnTo>
                    <a:pt x="6997" y="0"/>
                  </a:lnTo>
                  <a:lnTo>
                    <a:pt x="6997" y="3998"/>
                  </a:lnTo>
                  <a:cubicBezTo>
                    <a:pt x="7434" y="8796"/>
                    <a:pt x="4548" y="13282"/>
                    <a:pt x="0" y="14869"/>
                  </a:cubicBezTo>
                  <a:lnTo>
                    <a:pt x="0" y="23241"/>
                  </a:lnTo>
                  <a:lnTo>
                    <a:pt x="69720" y="110706"/>
                  </a:lnTo>
                  <a:cubicBezTo>
                    <a:pt x="66546" y="105983"/>
                    <a:pt x="66959" y="99723"/>
                    <a:pt x="70719" y="9546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2" name="Freeform: Shape 1581">
              <a:extLst>
                <a:ext uri="{FF2B5EF4-FFF2-40B4-BE49-F238E27FC236}">
                  <a16:creationId xmlns:a16="http://schemas.microsoft.com/office/drawing/2014/main" id="{BC0B913E-3CB2-4487-83D8-6EFAA96A285E}"/>
                </a:ext>
              </a:extLst>
            </p:cNvPr>
            <p:cNvSpPr/>
            <p:nvPr/>
          </p:nvSpPr>
          <p:spPr>
            <a:xfrm>
              <a:off x="9286393" y="3184862"/>
              <a:ext cx="5247" cy="7871"/>
            </a:xfrm>
            <a:custGeom>
              <a:avLst/>
              <a:gdLst>
                <a:gd name="connsiteX0" fmla="*/ 0 w 5247"/>
                <a:gd name="connsiteY0" fmla="*/ 0 h 7871"/>
                <a:gd name="connsiteX1" fmla="*/ 0 w 5247"/>
                <a:gd name="connsiteY1" fmla="*/ 1249 h 7871"/>
                <a:gd name="connsiteX2" fmla="*/ 0 w 5247"/>
                <a:gd name="connsiteY2" fmla="*/ 1249 h 7871"/>
                <a:gd name="connsiteX3" fmla="*/ 5248 w 5247"/>
                <a:gd name="connsiteY3" fmla="*/ 7872 h 7871"/>
                <a:gd name="connsiteX4" fmla="*/ 5248 w 5247"/>
                <a:gd name="connsiteY4" fmla="*/ 3998 h 7871"/>
                <a:gd name="connsiteX5" fmla="*/ 0 w 5247"/>
                <a:gd name="connsiteY5" fmla="*/ 0 h 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7" h="7871">
                  <a:moveTo>
                    <a:pt x="0" y="0"/>
                  </a:moveTo>
                  <a:lnTo>
                    <a:pt x="0" y="1249"/>
                  </a:lnTo>
                  <a:lnTo>
                    <a:pt x="0" y="1249"/>
                  </a:lnTo>
                  <a:lnTo>
                    <a:pt x="5248" y="7872"/>
                  </a:lnTo>
                  <a:lnTo>
                    <a:pt x="5248" y="3998"/>
                  </a:lnTo>
                  <a:cubicBezTo>
                    <a:pt x="3036" y="3424"/>
                    <a:pt x="1137" y="198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3" name="Freeform: Shape 1582">
              <a:extLst>
                <a:ext uri="{FF2B5EF4-FFF2-40B4-BE49-F238E27FC236}">
                  <a16:creationId xmlns:a16="http://schemas.microsoft.com/office/drawing/2014/main" id="{84ECD4E5-0BC7-4D93-BBAA-D0A317999BBC}"/>
                </a:ext>
              </a:extLst>
            </p:cNvPr>
            <p:cNvSpPr/>
            <p:nvPr/>
          </p:nvSpPr>
          <p:spPr>
            <a:xfrm>
              <a:off x="9284856" y="3181113"/>
              <a:ext cx="37" cy="1874"/>
            </a:xfrm>
            <a:custGeom>
              <a:avLst/>
              <a:gdLst>
                <a:gd name="connsiteX0" fmla="*/ 38 w 37"/>
                <a:gd name="connsiteY0" fmla="*/ 0 h 1874"/>
                <a:gd name="connsiteX1" fmla="*/ 38 w 37"/>
                <a:gd name="connsiteY1" fmla="*/ 1874 h 1874"/>
                <a:gd name="connsiteX2" fmla="*/ 38 w 37"/>
                <a:gd name="connsiteY2" fmla="*/ 1874 h 1874"/>
                <a:gd name="connsiteX3" fmla="*/ 38 w 37"/>
                <a:gd name="connsiteY3" fmla="*/ 0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1874">
                  <a:moveTo>
                    <a:pt x="38" y="0"/>
                  </a:moveTo>
                  <a:cubicBezTo>
                    <a:pt x="38" y="625"/>
                    <a:pt x="38" y="1250"/>
                    <a:pt x="38" y="1874"/>
                  </a:cubicBezTo>
                  <a:lnTo>
                    <a:pt x="38" y="1874"/>
                  </a:lnTo>
                  <a:cubicBezTo>
                    <a:pt x="-13" y="1250"/>
                    <a:pt x="-13" y="625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4" name="Freeform: Shape 1583">
              <a:extLst>
                <a:ext uri="{FF2B5EF4-FFF2-40B4-BE49-F238E27FC236}">
                  <a16:creationId xmlns:a16="http://schemas.microsoft.com/office/drawing/2014/main" id="{0D465C75-D8C7-4D85-B1B9-9A1737DAA8C5}"/>
                </a:ext>
              </a:extLst>
            </p:cNvPr>
            <p:cNvSpPr/>
            <p:nvPr/>
          </p:nvSpPr>
          <p:spPr>
            <a:xfrm>
              <a:off x="9292890" y="3188860"/>
              <a:ext cx="8871" cy="140694"/>
            </a:xfrm>
            <a:custGeom>
              <a:avLst/>
              <a:gdLst>
                <a:gd name="connsiteX0" fmla="*/ 7122 w 8871"/>
                <a:gd name="connsiteY0" fmla="*/ 138070 h 140694"/>
                <a:gd name="connsiteX1" fmla="*/ 8871 w 8871"/>
                <a:gd name="connsiteY1" fmla="*/ 139944 h 140694"/>
                <a:gd name="connsiteX2" fmla="*/ 8871 w 8871"/>
                <a:gd name="connsiteY2" fmla="*/ 137195 h 140694"/>
                <a:gd name="connsiteX3" fmla="*/ 3124 w 8871"/>
                <a:gd name="connsiteY3" fmla="*/ 8372 h 140694"/>
                <a:gd name="connsiteX4" fmla="*/ 3124 w 8871"/>
                <a:gd name="connsiteY4" fmla="*/ 0 h 140694"/>
                <a:gd name="connsiteX5" fmla="*/ 1624 w 8871"/>
                <a:gd name="connsiteY5" fmla="*/ 0 h 140694"/>
                <a:gd name="connsiteX6" fmla="*/ 0 w 8871"/>
                <a:gd name="connsiteY6" fmla="*/ 0 h 140694"/>
                <a:gd name="connsiteX7" fmla="*/ 0 w 8871"/>
                <a:gd name="connsiteY7" fmla="*/ 4748 h 140694"/>
                <a:gd name="connsiteX8" fmla="*/ 5998 w 8871"/>
                <a:gd name="connsiteY8" fmla="*/ 140694 h 140694"/>
                <a:gd name="connsiteX9" fmla="*/ 6847 w 8871"/>
                <a:gd name="connsiteY9" fmla="*/ 138182 h 140694"/>
                <a:gd name="connsiteX10" fmla="*/ 7122 w 8871"/>
                <a:gd name="connsiteY10" fmla="*/ 138070 h 140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71" h="140694">
                  <a:moveTo>
                    <a:pt x="7122" y="138070"/>
                  </a:moveTo>
                  <a:cubicBezTo>
                    <a:pt x="8109" y="138133"/>
                    <a:pt x="8871" y="138957"/>
                    <a:pt x="8871" y="139944"/>
                  </a:cubicBezTo>
                  <a:lnTo>
                    <a:pt x="8871" y="137195"/>
                  </a:lnTo>
                  <a:lnTo>
                    <a:pt x="3124" y="8372"/>
                  </a:lnTo>
                  <a:lnTo>
                    <a:pt x="3124" y="0"/>
                  </a:lnTo>
                  <a:cubicBezTo>
                    <a:pt x="2624" y="112"/>
                    <a:pt x="2124" y="112"/>
                    <a:pt x="1624" y="0"/>
                  </a:cubicBezTo>
                  <a:cubicBezTo>
                    <a:pt x="1087" y="137"/>
                    <a:pt x="537" y="137"/>
                    <a:pt x="0" y="0"/>
                  </a:cubicBezTo>
                  <a:lnTo>
                    <a:pt x="0" y="4748"/>
                  </a:lnTo>
                  <a:lnTo>
                    <a:pt x="5998" y="140694"/>
                  </a:lnTo>
                  <a:cubicBezTo>
                    <a:pt x="5535" y="139769"/>
                    <a:pt x="5910" y="138645"/>
                    <a:pt x="6847" y="138182"/>
                  </a:cubicBezTo>
                  <a:cubicBezTo>
                    <a:pt x="6934" y="138133"/>
                    <a:pt x="7022" y="138095"/>
                    <a:pt x="7122" y="13807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5" name="Freeform: Shape 1584">
              <a:extLst>
                <a:ext uri="{FF2B5EF4-FFF2-40B4-BE49-F238E27FC236}">
                  <a16:creationId xmlns:a16="http://schemas.microsoft.com/office/drawing/2014/main" id="{1A10B0CE-8B5C-4996-8029-509C833428D1}"/>
                </a:ext>
              </a:extLst>
            </p:cNvPr>
            <p:cNvSpPr/>
            <p:nvPr/>
          </p:nvSpPr>
          <p:spPr>
            <a:xfrm>
              <a:off x="9298255" y="3326930"/>
              <a:ext cx="10886" cy="173680"/>
            </a:xfrm>
            <a:custGeom>
              <a:avLst/>
              <a:gdLst>
                <a:gd name="connsiteX0" fmla="*/ 8005 w 10886"/>
                <a:gd name="connsiteY0" fmla="*/ 172431 h 173680"/>
                <a:gd name="connsiteX1" fmla="*/ 9379 w 10886"/>
                <a:gd name="connsiteY1" fmla="*/ 173681 h 173680"/>
                <a:gd name="connsiteX2" fmla="*/ 10878 w 10886"/>
                <a:gd name="connsiteY2" fmla="*/ 171682 h 173680"/>
                <a:gd name="connsiteX3" fmla="*/ 10878 w 10886"/>
                <a:gd name="connsiteY3" fmla="*/ 170932 h 173680"/>
                <a:gd name="connsiteX4" fmla="*/ 3257 w 10886"/>
                <a:gd name="connsiteY4" fmla="*/ 6997 h 173680"/>
                <a:gd name="connsiteX5" fmla="*/ 3257 w 10886"/>
                <a:gd name="connsiteY5" fmla="*/ 1874 h 173680"/>
                <a:gd name="connsiteX6" fmla="*/ 1507 w 10886"/>
                <a:gd name="connsiteY6" fmla="*/ 0 h 173680"/>
                <a:gd name="connsiteX7" fmla="*/ 8 w 10886"/>
                <a:gd name="connsiteY7" fmla="*/ 1999 h 173680"/>
                <a:gd name="connsiteX8" fmla="*/ 7380 w 10886"/>
                <a:gd name="connsiteY8" fmla="*/ 170557 h 173680"/>
                <a:gd name="connsiteX9" fmla="*/ 7380 w 10886"/>
                <a:gd name="connsiteY9" fmla="*/ 171806 h 173680"/>
                <a:gd name="connsiteX10" fmla="*/ 8005 w 10886"/>
                <a:gd name="connsiteY10" fmla="*/ 172431 h 17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86" h="173680">
                  <a:moveTo>
                    <a:pt x="8005" y="172431"/>
                  </a:moveTo>
                  <a:cubicBezTo>
                    <a:pt x="8154" y="173093"/>
                    <a:pt x="8704" y="173593"/>
                    <a:pt x="9379" y="173681"/>
                  </a:cubicBezTo>
                  <a:cubicBezTo>
                    <a:pt x="10316" y="173493"/>
                    <a:pt x="10966" y="172631"/>
                    <a:pt x="10878" y="171682"/>
                  </a:cubicBezTo>
                  <a:lnTo>
                    <a:pt x="10878" y="170932"/>
                  </a:lnTo>
                  <a:lnTo>
                    <a:pt x="3257" y="6997"/>
                  </a:lnTo>
                  <a:lnTo>
                    <a:pt x="3257" y="1874"/>
                  </a:lnTo>
                  <a:cubicBezTo>
                    <a:pt x="3257" y="887"/>
                    <a:pt x="2494" y="63"/>
                    <a:pt x="1507" y="0"/>
                  </a:cubicBezTo>
                  <a:cubicBezTo>
                    <a:pt x="570" y="187"/>
                    <a:pt x="-79" y="1050"/>
                    <a:pt x="8" y="1999"/>
                  </a:cubicBezTo>
                  <a:lnTo>
                    <a:pt x="7380" y="170557"/>
                  </a:lnTo>
                  <a:lnTo>
                    <a:pt x="7380" y="171806"/>
                  </a:lnTo>
                  <a:cubicBezTo>
                    <a:pt x="7380" y="171806"/>
                    <a:pt x="7880" y="172181"/>
                    <a:pt x="8005" y="17243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6" name="Freeform: Shape 1585">
              <a:extLst>
                <a:ext uri="{FF2B5EF4-FFF2-40B4-BE49-F238E27FC236}">
                  <a16:creationId xmlns:a16="http://schemas.microsoft.com/office/drawing/2014/main" id="{5CB20836-FC3F-4585-ADCF-77488ABEE195}"/>
                </a:ext>
              </a:extLst>
            </p:cNvPr>
            <p:cNvSpPr/>
            <p:nvPr/>
          </p:nvSpPr>
          <p:spPr>
            <a:xfrm>
              <a:off x="8161254" y="6367718"/>
              <a:ext cx="54351" cy="90214"/>
            </a:xfrm>
            <a:custGeom>
              <a:avLst/>
              <a:gdLst>
                <a:gd name="connsiteX0" fmla="*/ 53227 w 54351"/>
                <a:gd name="connsiteY0" fmla="*/ 88090 h 90214"/>
                <a:gd name="connsiteX1" fmla="*/ 53227 w 54351"/>
                <a:gd name="connsiteY1" fmla="*/ 88090 h 90214"/>
                <a:gd name="connsiteX2" fmla="*/ 54351 w 54351"/>
                <a:gd name="connsiteY2" fmla="*/ 87465 h 90214"/>
                <a:gd name="connsiteX3" fmla="*/ 0 w 54351"/>
                <a:gd name="connsiteY3" fmla="*/ 0 h 90214"/>
                <a:gd name="connsiteX4" fmla="*/ 875 w 54351"/>
                <a:gd name="connsiteY4" fmla="*/ 7872 h 90214"/>
                <a:gd name="connsiteX5" fmla="*/ 52352 w 54351"/>
                <a:gd name="connsiteY5" fmla="*/ 90214 h 90214"/>
                <a:gd name="connsiteX6" fmla="*/ 52352 w 54351"/>
                <a:gd name="connsiteY6" fmla="*/ 90214 h 90214"/>
                <a:gd name="connsiteX7" fmla="*/ 52352 w 54351"/>
                <a:gd name="connsiteY7" fmla="*/ 90214 h 90214"/>
                <a:gd name="connsiteX8" fmla="*/ 52352 w 54351"/>
                <a:gd name="connsiteY8" fmla="*/ 89589 h 90214"/>
                <a:gd name="connsiteX9" fmla="*/ 52040 w 54351"/>
                <a:gd name="connsiteY9" fmla="*/ 88402 h 90214"/>
                <a:gd name="connsiteX10" fmla="*/ 53227 w 54351"/>
                <a:gd name="connsiteY10" fmla="*/ 88090 h 9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351" h="90214">
                  <a:moveTo>
                    <a:pt x="53227" y="88090"/>
                  </a:moveTo>
                  <a:lnTo>
                    <a:pt x="53227" y="88090"/>
                  </a:lnTo>
                  <a:lnTo>
                    <a:pt x="54351" y="87465"/>
                  </a:lnTo>
                  <a:lnTo>
                    <a:pt x="0" y="0"/>
                  </a:lnTo>
                  <a:lnTo>
                    <a:pt x="875" y="7872"/>
                  </a:lnTo>
                  <a:lnTo>
                    <a:pt x="52352" y="90214"/>
                  </a:lnTo>
                  <a:lnTo>
                    <a:pt x="52352" y="90214"/>
                  </a:lnTo>
                  <a:cubicBezTo>
                    <a:pt x="52352" y="90214"/>
                    <a:pt x="52352" y="90214"/>
                    <a:pt x="52352" y="90214"/>
                  </a:cubicBezTo>
                  <a:cubicBezTo>
                    <a:pt x="52352" y="90214"/>
                    <a:pt x="52352" y="90214"/>
                    <a:pt x="52352" y="89589"/>
                  </a:cubicBezTo>
                  <a:cubicBezTo>
                    <a:pt x="51940" y="89352"/>
                    <a:pt x="51803" y="88815"/>
                    <a:pt x="52040" y="88402"/>
                  </a:cubicBezTo>
                  <a:cubicBezTo>
                    <a:pt x="52277" y="87990"/>
                    <a:pt x="52815" y="87853"/>
                    <a:pt x="53227" y="8809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7" name="Freeform: Shape 1586">
              <a:extLst>
                <a:ext uri="{FF2B5EF4-FFF2-40B4-BE49-F238E27FC236}">
                  <a16:creationId xmlns:a16="http://schemas.microsoft.com/office/drawing/2014/main" id="{7EA38149-AC43-41C9-ACDA-6DF3C6242577}"/>
                </a:ext>
              </a:extLst>
            </p:cNvPr>
            <p:cNvSpPr/>
            <p:nvPr/>
          </p:nvSpPr>
          <p:spPr>
            <a:xfrm>
              <a:off x="8142137" y="6353598"/>
              <a:ext cx="78091" cy="516919"/>
            </a:xfrm>
            <a:custGeom>
              <a:avLst/>
              <a:gdLst>
                <a:gd name="connsiteX0" fmla="*/ 19242 w 78091"/>
                <a:gd name="connsiteY0" fmla="*/ 13745 h 516919"/>
                <a:gd name="connsiteX1" fmla="*/ 18242 w 78091"/>
                <a:gd name="connsiteY1" fmla="*/ 5498 h 516919"/>
                <a:gd name="connsiteX2" fmla="*/ 18242 w 78091"/>
                <a:gd name="connsiteY2" fmla="*/ 5498 h 516919"/>
                <a:gd name="connsiteX3" fmla="*/ 16743 w 78091"/>
                <a:gd name="connsiteY3" fmla="*/ 6872 h 516919"/>
                <a:gd name="connsiteX4" fmla="*/ 16743 w 78091"/>
                <a:gd name="connsiteY4" fmla="*/ 6872 h 516919"/>
                <a:gd name="connsiteX5" fmla="*/ 13244 w 78091"/>
                <a:gd name="connsiteY5" fmla="*/ 8747 h 516919"/>
                <a:gd name="connsiteX6" fmla="*/ 1737 w 78091"/>
                <a:gd name="connsiteY6" fmla="*/ 5973 h 516919"/>
                <a:gd name="connsiteX7" fmla="*/ 750 w 78091"/>
                <a:gd name="connsiteY7" fmla="*/ 3624 h 516919"/>
                <a:gd name="connsiteX8" fmla="*/ 0 w 78091"/>
                <a:gd name="connsiteY8" fmla="*/ 0 h 516919"/>
                <a:gd name="connsiteX9" fmla="*/ 0 w 78091"/>
                <a:gd name="connsiteY9" fmla="*/ 0 h 516919"/>
                <a:gd name="connsiteX10" fmla="*/ 59974 w 78091"/>
                <a:gd name="connsiteY10" fmla="*/ 516919 h 516919"/>
                <a:gd name="connsiteX11" fmla="*/ 78091 w 78091"/>
                <a:gd name="connsiteY11" fmla="*/ 516919 h 516919"/>
                <a:gd name="connsiteX12" fmla="*/ 20491 w 78091"/>
                <a:gd name="connsiteY12" fmla="*/ 20242 h 51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091" h="516919">
                  <a:moveTo>
                    <a:pt x="19242" y="13745"/>
                  </a:moveTo>
                  <a:lnTo>
                    <a:pt x="18242" y="5498"/>
                  </a:lnTo>
                  <a:lnTo>
                    <a:pt x="18242" y="5498"/>
                  </a:lnTo>
                  <a:lnTo>
                    <a:pt x="16743" y="6872"/>
                  </a:lnTo>
                  <a:lnTo>
                    <a:pt x="16743" y="6872"/>
                  </a:lnTo>
                  <a:lnTo>
                    <a:pt x="13244" y="8747"/>
                  </a:lnTo>
                  <a:cubicBezTo>
                    <a:pt x="9296" y="11158"/>
                    <a:pt x="4148" y="9921"/>
                    <a:pt x="1737" y="5973"/>
                  </a:cubicBezTo>
                  <a:cubicBezTo>
                    <a:pt x="1287" y="5248"/>
                    <a:pt x="949" y="4448"/>
                    <a:pt x="750" y="3624"/>
                  </a:cubicBezTo>
                  <a:cubicBezTo>
                    <a:pt x="312" y="2461"/>
                    <a:pt x="62" y="1237"/>
                    <a:pt x="0" y="0"/>
                  </a:cubicBezTo>
                  <a:lnTo>
                    <a:pt x="0" y="0"/>
                  </a:lnTo>
                  <a:lnTo>
                    <a:pt x="59974" y="516919"/>
                  </a:lnTo>
                  <a:lnTo>
                    <a:pt x="78091" y="516919"/>
                  </a:lnTo>
                  <a:lnTo>
                    <a:pt x="20491" y="2024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8" name="Freeform: Shape 1587">
              <a:extLst>
                <a:ext uri="{FF2B5EF4-FFF2-40B4-BE49-F238E27FC236}">
                  <a16:creationId xmlns:a16="http://schemas.microsoft.com/office/drawing/2014/main" id="{0BFFA9D6-66C2-4C46-A7B1-3216E6B35271}"/>
                </a:ext>
              </a:extLst>
            </p:cNvPr>
            <p:cNvSpPr/>
            <p:nvPr/>
          </p:nvSpPr>
          <p:spPr>
            <a:xfrm>
              <a:off x="8213809" y="6456932"/>
              <a:ext cx="50025" cy="414334"/>
            </a:xfrm>
            <a:custGeom>
              <a:avLst/>
              <a:gdLst>
                <a:gd name="connsiteX0" fmla="*/ 2171 w 50025"/>
                <a:gd name="connsiteY0" fmla="*/ 1999 h 414334"/>
                <a:gd name="connsiteX1" fmla="*/ 147 w 50025"/>
                <a:gd name="connsiteY1" fmla="*/ 1362 h 414334"/>
                <a:gd name="connsiteX2" fmla="*/ 47 w 50025"/>
                <a:gd name="connsiteY2" fmla="*/ 1125 h 414334"/>
                <a:gd name="connsiteX3" fmla="*/ 47 w 50025"/>
                <a:gd name="connsiteY3" fmla="*/ 0 h 414334"/>
                <a:gd name="connsiteX4" fmla="*/ 47 w 50025"/>
                <a:gd name="connsiteY4" fmla="*/ 0 h 414334"/>
                <a:gd name="connsiteX5" fmla="*/ 47 w 50025"/>
                <a:gd name="connsiteY5" fmla="*/ 0 h 414334"/>
                <a:gd name="connsiteX6" fmla="*/ 46902 w 50025"/>
                <a:gd name="connsiteY6" fmla="*/ 414335 h 414334"/>
                <a:gd name="connsiteX7" fmla="*/ 50025 w 50025"/>
                <a:gd name="connsiteY7" fmla="*/ 414335 h 414334"/>
                <a:gd name="connsiteX8" fmla="*/ 3295 w 50025"/>
                <a:gd name="connsiteY8" fmla="*/ 375 h 41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25" h="414334">
                  <a:moveTo>
                    <a:pt x="2171" y="1999"/>
                  </a:moveTo>
                  <a:cubicBezTo>
                    <a:pt x="1434" y="2386"/>
                    <a:pt x="534" y="2099"/>
                    <a:pt x="147" y="1362"/>
                  </a:cubicBezTo>
                  <a:cubicBezTo>
                    <a:pt x="109" y="1287"/>
                    <a:pt x="72" y="1212"/>
                    <a:pt x="47" y="1125"/>
                  </a:cubicBezTo>
                  <a:cubicBezTo>
                    <a:pt x="-16" y="750"/>
                    <a:pt x="-16" y="375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47" y="0"/>
                  </a:lnTo>
                  <a:lnTo>
                    <a:pt x="46902" y="414335"/>
                  </a:lnTo>
                  <a:lnTo>
                    <a:pt x="50025" y="414335"/>
                  </a:lnTo>
                  <a:lnTo>
                    <a:pt x="3295" y="37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9" name="Freeform: Shape 1588">
              <a:extLst>
                <a:ext uri="{FF2B5EF4-FFF2-40B4-BE49-F238E27FC236}">
                  <a16:creationId xmlns:a16="http://schemas.microsoft.com/office/drawing/2014/main" id="{2B30E498-E454-4C2B-A91F-8E905293AEDE}"/>
                </a:ext>
              </a:extLst>
            </p:cNvPr>
            <p:cNvSpPr/>
            <p:nvPr/>
          </p:nvSpPr>
          <p:spPr>
            <a:xfrm>
              <a:off x="8162378" y="6170796"/>
              <a:ext cx="303868" cy="177679"/>
            </a:xfrm>
            <a:custGeom>
              <a:avLst/>
              <a:gdLst>
                <a:gd name="connsiteX0" fmla="*/ 303244 w 303868"/>
                <a:gd name="connsiteY0" fmla="*/ 0 h 177679"/>
                <a:gd name="connsiteX1" fmla="*/ 302369 w 303868"/>
                <a:gd name="connsiteY1" fmla="*/ 0 h 177679"/>
                <a:gd name="connsiteX2" fmla="*/ 0 w 303868"/>
                <a:gd name="connsiteY2" fmla="*/ 173681 h 177679"/>
                <a:gd name="connsiteX3" fmla="*/ 0 w 303868"/>
                <a:gd name="connsiteY3" fmla="*/ 177679 h 177679"/>
                <a:gd name="connsiteX4" fmla="*/ 303869 w 303868"/>
                <a:gd name="connsiteY4" fmla="*/ 2749 h 177679"/>
                <a:gd name="connsiteX5" fmla="*/ 303869 w 303868"/>
                <a:gd name="connsiteY5" fmla="*/ 2749 h 177679"/>
                <a:gd name="connsiteX6" fmla="*/ 303244 w 303868"/>
                <a:gd name="connsiteY6" fmla="*/ 0 h 17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868" h="177679">
                  <a:moveTo>
                    <a:pt x="303244" y="0"/>
                  </a:moveTo>
                  <a:lnTo>
                    <a:pt x="302369" y="0"/>
                  </a:lnTo>
                  <a:lnTo>
                    <a:pt x="0" y="173681"/>
                  </a:lnTo>
                  <a:lnTo>
                    <a:pt x="0" y="177679"/>
                  </a:lnTo>
                  <a:lnTo>
                    <a:pt x="303869" y="2749"/>
                  </a:lnTo>
                  <a:lnTo>
                    <a:pt x="303869" y="2749"/>
                  </a:lnTo>
                  <a:cubicBezTo>
                    <a:pt x="303544" y="1862"/>
                    <a:pt x="303331" y="937"/>
                    <a:pt x="303244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0" name="Freeform: Shape 1589">
              <a:extLst>
                <a:ext uri="{FF2B5EF4-FFF2-40B4-BE49-F238E27FC236}">
                  <a16:creationId xmlns:a16="http://schemas.microsoft.com/office/drawing/2014/main" id="{87319E99-9C08-43A8-840A-71B4FD5BDA83}"/>
                </a:ext>
              </a:extLst>
            </p:cNvPr>
            <p:cNvSpPr/>
            <p:nvPr/>
          </p:nvSpPr>
          <p:spPr>
            <a:xfrm>
              <a:off x="8214559" y="6271631"/>
              <a:ext cx="317534" cy="186595"/>
            </a:xfrm>
            <a:custGeom>
              <a:avLst/>
              <a:gdLst>
                <a:gd name="connsiteX0" fmla="*/ 315785 w 317534"/>
                <a:gd name="connsiteY0" fmla="*/ 1125 h 186595"/>
                <a:gd name="connsiteX1" fmla="*/ 1171 w 317534"/>
                <a:gd name="connsiteY1" fmla="*/ 183177 h 186595"/>
                <a:gd name="connsiteX2" fmla="*/ 47 w 317534"/>
                <a:gd name="connsiteY2" fmla="*/ 183802 h 186595"/>
                <a:gd name="connsiteX3" fmla="*/ 47 w 317534"/>
                <a:gd name="connsiteY3" fmla="*/ 183802 h 186595"/>
                <a:gd name="connsiteX4" fmla="*/ 47 w 317534"/>
                <a:gd name="connsiteY4" fmla="*/ 184427 h 186595"/>
                <a:gd name="connsiteX5" fmla="*/ 47 w 317534"/>
                <a:gd name="connsiteY5" fmla="*/ 185551 h 186595"/>
                <a:gd name="connsiteX6" fmla="*/ 1933 w 317534"/>
                <a:gd name="connsiteY6" fmla="*/ 186526 h 186595"/>
                <a:gd name="connsiteX7" fmla="*/ 2171 w 317534"/>
                <a:gd name="connsiteY7" fmla="*/ 186426 h 186595"/>
                <a:gd name="connsiteX8" fmla="*/ 3170 w 317534"/>
                <a:gd name="connsiteY8" fmla="*/ 185801 h 186595"/>
                <a:gd name="connsiteX9" fmla="*/ 317535 w 317534"/>
                <a:gd name="connsiteY9" fmla="*/ 3998 h 186595"/>
                <a:gd name="connsiteX10" fmla="*/ 317535 w 317534"/>
                <a:gd name="connsiteY10" fmla="*/ 0 h 186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7534" h="186595">
                  <a:moveTo>
                    <a:pt x="315785" y="1125"/>
                  </a:moveTo>
                  <a:lnTo>
                    <a:pt x="1171" y="183177"/>
                  </a:lnTo>
                  <a:lnTo>
                    <a:pt x="47" y="183802"/>
                  </a:lnTo>
                  <a:lnTo>
                    <a:pt x="47" y="183802"/>
                  </a:lnTo>
                  <a:cubicBezTo>
                    <a:pt x="47" y="183802"/>
                    <a:pt x="47" y="183802"/>
                    <a:pt x="47" y="184427"/>
                  </a:cubicBezTo>
                  <a:cubicBezTo>
                    <a:pt x="-16" y="184801"/>
                    <a:pt x="-16" y="185176"/>
                    <a:pt x="47" y="185551"/>
                  </a:cubicBezTo>
                  <a:cubicBezTo>
                    <a:pt x="297" y="186338"/>
                    <a:pt x="1146" y="186776"/>
                    <a:pt x="1933" y="186526"/>
                  </a:cubicBezTo>
                  <a:cubicBezTo>
                    <a:pt x="2009" y="186501"/>
                    <a:pt x="2096" y="186463"/>
                    <a:pt x="2171" y="186426"/>
                  </a:cubicBezTo>
                  <a:lnTo>
                    <a:pt x="3170" y="185801"/>
                  </a:lnTo>
                  <a:lnTo>
                    <a:pt x="317535" y="3998"/>
                  </a:lnTo>
                  <a:lnTo>
                    <a:pt x="317535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1" name="Freeform: Shape 1590">
              <a:extLst>
                <a:ext uri="{FF2B5EF4-FFF2-40B4-BE49-F238E27FC236}">
                  <a16:creationId xmlns:a16="http://schemas.microsoft.com/office/drawing/2014/main" id="{268FD9CE-0498-4000-ABFE-651D753B1E23}"/>
                </a:ext>
              </a:extLst>
            </p:cNvPr>
            <p:cNvSpPr/>
            <p:nvPr/>
          </p:nvSpPr>
          <p:spPr>
            <a:xfrm>
              <a:off x="8159880" y="6359221"/>
              <a:ext cx="624" cy="749"/>
            </a:xfrm>
            <a:custGeom>
              <a:avLst/>
              <a:gdLst>
                <a:gd name="connsiteX0" fmla="*/ 0 w 624"/>
                <a:gd name="connsiteY0" fmla="*/ 750 h 749"/>
                <a:gd name="connsiteX1" fmla="*/ 0 w 624"/>
                <a:gd name="connsiteY1" fmla="*/ 750 h 749"/>
                <a:gd name="connsiteX2" fmla="*/ 625 w 624"/>
                <a:gd name="connsiteY2" fmla="*/ 0 h 749"/>
                <a:gd name="connsiteX3" fmla="*/ 0 w 624"/>
                <a:gd name="connsiteY3" fmla="*/ 750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" h="749">
                  <a:moveTo>
                    <a:pt x="0" y="750"/>
                  </a:moveTo>
                  <a:lnTo>
                    <a:pt x="0" y="750"/>
                  </a:lnTo>
                  <a:lnTo>
                    <a:pt x="625" y="0"/>
                  </a:lnTo>
                  <a:cubicBezTo>
                    <a:pt x="437" y="262"/>
                    <a:pt x="225" y="525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2" name="Freeform: Shape 1591">
              <a:extLst>
                <a:ext uri="{FF2B5EF4-FFF2-40B4-BE49-F238E27FC236}">
                  <a16:creationId xmlns:a16="http://schemas.microsoft.com/office/drawing/2014/main" id="{52F8DDC9-8646-45BB-A317-6612E41A8AB5}"/>
                </a:ext>
              </a:extLst>
            </p:cNvPr>
            <p:cNvSpPr/>
            <p:nvPr/>
          </p:nvSpPr>
          <p:spPr>
            <a:xfrm>
              <a:off x="8142715" y="6346226"/>
              <a:ext cx="16789" cy="18602"/>
            </a:xfrm>
            <a:custGeom>
              <a:avLst/>
              <a:gdLst>
                <a:gd name="connsiteX0" fmla="*/ 2546 w 16789"/>
                <a:gd name="connsiteY0" fmla="*/ 7122 h 18602"/>
                <a:gd name="connsiteX1" fmla="*/ 1671 w 16789"/>
                <a:gd name="connsiteY1" fmla="*/ 0 h 18602"/>
                <a:gd name="connsiteX2" fmla="*/ 1671 w 16789"/>
                <a:gd name="connsiteY2" fmla="*/ 875 h 18602"/>
                <a:gd name="connsiteX3" fmla="*/ 797 w 16789"/>
                <a:gd name="connsiteY3" fmla="*/ 2624 h 18602"/>
                <a:gd name="connsiteX4" fmla="*/ 47 w 16789"/>
                <a:gd name="connsiteY4" fmla="*/ 4498 h 18602"/>
                <a:gd name="connsiteX5" fmla="*/ 47 w 16789"/>
                <a:gd name="connsiteY5" fmla="*/ 6373 h 18602"/>
                <a:gd name="connsiteX6" fmla="*/ 47 w 16789"/>
                <a:gd name="connsiteY6" fmla="*/ 8622 h 18602"/>
                <a:gd name="connsiteX7" fmla="*/ 797 w 16789"/>
                <a:gd name="connsiteY7" fmla="*/ 12245 h 18602"/>
                <a:gd name="connsiteX8" fmla="*/ 10942 w 16789"/>
                <a:gd name="connsiteY8" fmla="*/ 18355 h 18602"/>
                <a:gd name="connsiteX9" fmla="*/ 13291 w 16789"/>
                <a:gd name="connsiteY9" fmla="*/ 17368 h 18602"/>
                <a:gd name="connsiteX10" fmla="*/ 16790 w 16789"/>
                <a:gd name="connsiteY10" fmla="*/ 15494 h 18602"/>
                <a:gd name="connsiteX11" fmla="*/ 16790 w 16789"/>
                <a:gd name="connsiteY11" fmla="*/ 15494 h 18602"/>
                <a:gd name="connsiteX12" fmla="*/ 13791 w 16789"/>
                <a:gd name="connsiteY12" fmla="*/ 16743 h 18602"/>
                <a:gd name="connsiteX13" fmla="*/ 2721 w 16789"/>
                <a:gd name="connsiteY13" fmla="*/ 9446 h 18602"/>
                <a:gd name="connsiteX14" fmla="*/ 2546 w 16789"/>
                <a:gd name="connsiteY14" fmla="*/ 7122 h 1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789" h="18602">
                  <a:moveTo>
                    <a:pt x="2546" y="7122"/>
                  </a:moveTo>
                  <a:lnTo>
                    <a:pt x="1671" y="0"/>
                  </a:lnTo>
                  <a:lnTo>
                    <a:pt x="1671" y="875"/>
                  </a:lnTo>
                  <a:cubicBezTo>
                    <a:pt x="1309" y="1412"/>
                    <a:pt x="1009" y="2012"/>
                    <a:pt x="797" y="2624"/>
                  </a:cubicBezTo>
                  <a:cubicBezTo>
                    <a:pt x="447" y="3211"/>
                    <a:pt x="197" y="3836"/>
                    <a:pt x="47" y="4498"/>
                  </a:cubicBezTo>
                  <a:cubicBezTo>
                    <a:pt x="47" y="5123"/>
                    <a:pt x="47" y="5748"/>
                    <a:pt x="47" y="6373"/>
                  </a:cubicBezTo>
                  <a:cubicBezTo>
                    <a:pt x="-16" y="7122"/>
                    <a:pt x="-16" y="7872"/>
                    <a:pt x="47" y="8622"/>
                  </a:cubicBezTo>
                  <a:cubicBezTo>
                    <a:pt x="109" y="9859"/>
                    <a:pt x="359" y="11083"/>
                    <a:pt x="797" y="12245"/>
                  </a:cubicBezTo>
                  <a:cubicBezTo>
                    <a:pt x="1908" y="16731"/>
                    <a:pt x="6456" y="19467"/>
                    <a:pt x="10942" y="18355"/>
                  </a:cubicBezTo>
                  <a:cubicBezTo>
                    <a:pt x="11767" y="18143"/>
                    <a:pt x="12566" y="17818"/>
                    <a:pt x="13291" y="17368"/>
                  </a:cubicBezTo>
                  <a:lnTo>
                    <a:pt x="16790" y="15494"/>
                  </a:lnTo>
                  <a:lnTo>
                    <a:pt x="16790" y="15494"/>
                  </a:lnTo>
                  <a:cubicBezTo>
                    <a:pt x="15903" y="16143"/>
                    <a:pt x="14878" y="16568"/>
                    <a:pt x="13791" y="16743"/>
                  </a:cubicBezTo>
                  <a:cubicBezTo>
                    <a:pt x="8718" y="17780"/>
                    <a:pt x="3770" y="14519"/>
                    <a:pt x="2721" y="9446"/>
                  </a:cubicBezTo>
                  <a:cubicBezTo>
                    <a:pt x="2571" y="8684"/>
                    <a:pt x="2508" y="7897"/>
                    <a:pt x="2546" y="712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3" name="Freeform: Shape 1592">
              <a:extLst>
                <a:ext uri="{FF2B5EF4-FFF2-40B4-BE49-F238E27FC236}">
                  <a16:creationId xmlns:a16="http://schemas.microsoft.com/office/drawing/2014/main" id="{63F4BE48-649B-465E-AA23-2FD504CD2E10}"/>
                </a:ext>
              </a:extLst>
            </p:cNvPr>
            <p:cNvSpPr/>
            <p:nvPr/>
          </p:nvSpPr>
          <p:spPr>
            <a:xfrm>
              <a:off x="10208369" y="581900"/>
              <a:ext cx="81589" cy="84716"/>
            </a:xfrm>
            <a:custGeom>
              <a:avLst/>
              <a:gdLst>
                <a:gd name="connsiteX0" fmla="*/ 78966 w 81589"/>
                <a:gd name="connsiteY0" fmla="*/ 84216 h 84716"/>
                <a:gd name="connsiteX1" fmla="*/ 80578 w 81589"/>
                <a:gd name="connsiteY1" fmla="*/ 82342 h 84716"/>
                <a:gd name="connsiteX2" fmla="*/ 80590 w 81589"/>
                <a:gd name="connsiteY2" fmla="*/ 82342 h 84716"/>
                <a:gd name="connsiteX3" fmla="*/ 81590 w 81589"/>
                <a:gd name="connsiteY3" fmla="*/ 82342 h 84716"/>
                <a:gd name="connsiteX4" fmla="*/ 81590 w 81589"/>
                <a:gd name="connsiteY4" fmla="*/ 82342 h 84716"/>
                <a:gd name="connsiteX5" fmla="*/ 80840 w 81589"/>
                <a:gd name="connsiteY5" fmla="*/ 81592 h 84716"/>
                <a:gd name="connsiteX6" fmla="*/ 625 w 81589"/>
                <a:gd name="connsiteY6" fmla="*/ 750 h 84716"/>
                <a:gd name="connsiteX7" fmla="*/ 0 w 81589"/>
                <a:gd name="connsiteY7" fmla="*/ 0 h 84716"/>
                <a:gd name="connsiteX8" fmla="*/ 0 w 81589"/>
                <a:gd name="connsiteY8" fmla="*/ 4998 h 84716"/>
                <a:gd name="connsiteX9" fmla="*/ 78966 w 81589"/>
                <a:gd name="connsiteY9" fmla="*/ 84716 h 8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589" h="84716">
                  <a:moveTo>
                    <a:pt x="78966" y="84216"/>
                  </a:moveTo>
                  <a:cubicBezTo>
                    <a:pt x="78891" y="83253"/>
                    <a:pt x="79616" y="82415"/>
                    <a:pt x="80578" y="82342"/>
                  </a:cubicBezTo>
                  <a:cubicBezTo>
                    <a:pt x="80590" y="82342"/>
                    <a:pt x="80590" y="82342"/>
                    <a:pt x="80590" y="82342"/>
                  </a:cubicBezTo>
                  <a:cubicBezTo>
                    <a:pt x="80915" y="82227"/>
                    <a:pt x="81265" y="82227"/>
                    <a:pt x="81590" y="82342"/>
                  </a:cubicBezTo>
                  <a:lnTo>
                    <a:pt x="81590" y="82342"/>
                  </a:lnTo>
                  <a:lnTo>
                    <a:pt x="80840" y="81592"/>
                  </a:lnTo>
                  <a:lnTo>
                    <a:pt x="625" y="750"/>
                  </a:lnTo>
                  <a:lnTo>
                    <a:pt x="0" y="0"/>
                  </a:lnTo>
                  <a:lnTo>
                    <a:pt x="0" y="4998"/>
                  </a:lnTo>
                  <a:lnTo>
                    <a:pt x="78966" y="8471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4" name="Freeform: Shape 1593">
              <a:extLst>
                <a:ext uri="{FF2B5EF4-FFF2-40B4-BE49-F238E27FC236}">
                  <a16:creationId xmlns:a16="http://schemas.microsoft.com/office/drawing/2014/main" id="{F095B91B-5A72-48C5-829C-4863CCE3FEC5}"/>
                </a:ext>
              </a:extLst>
            </p:cNvPr>
            <p:cNvSpPr/>
            <p:nvPr/>
          </p:nvSpPr>
          <p:spPr>
            <a:xfrm>
              <a:off x="10284176" y="665405"/>
              <a:ext cx="6282" cy="1128261"/>
            </a:xfrm>
            <a:custGeom>
              <a:avLst/>
              <a:gdLst>
                <a:gd name="connsiteX0" fmla="*/ 1285 w 6282"/>
                <a:gd name="connsiteY0" fmla="*/ 1125138 h 1128261"/>
                <a:gd name="connsiteX1" fmla="*/ 2784 w 6282"/>
                <a:gd name="connsiteY1" fmla="*/ 1127012 h 1128261"/>
                <a:gd name="connsiteX2" fmla="*/ 2784 w 6282"/>
                <a:gd name="connsiteY2" fmla="*/ 1124138 h 1128261"/>
                <a:gd name="connsiteX3" fmla="*/ 6283 w 6282"/>
                <a:gd name="connsiteY3" fmla="*/ 2085 h 1128261"/>
                <a:gd name="connsiteX4" fmla="*/ 6283 w 6282"/>
                <a:gd name="connsiteY4" fmla="*/ 836 h 1128261"/>
                <a:gd name="connsiteX5" fmla="*/ 6283 w 6282"/>
                <a:gd name="connsiteY5" fmla="*/ 836 h 1128261"/>
                <a:gd name="connsiteX6" fmla="*/ 6283 w 6282"/>
                <a:gd name="connsiteY6" fmla="*/ 836 h 1128261"/>
                <a:gd name="connsiteX7" fmla="*/ 6283 w 6282"/>
                <a:gd name="connsiteY7" fmla="*/ 86 h 1128261"/>
                <a:gd name="connsiteX8" fmla="*/ 5283 w 6282"/>
                <a:gd name="connsiteY8" fmla="*/ 86 h 1128261"/>
                <a:gd name="connsiteX9" fmla="*/ 3659 w 6282"/>
                <a:gd name="connsiteY9" fmla="*/ 1952 h 1128261"/>
                <a:gd name="connsiteX10" fmla="*/ 3659 w 6282"/>
                <a:gd name="connsiteY10" fmla="*/ 1960 h 1128261"/>
                <a:gd name="connsiteX11" fmla="*/ 3659 w 6282"/>
                <a:gd name="connsiteY11" fmla="*/ 2960 h 1128261"/>
                <a:gd name="connsiteX12" fmla="*/ 160 w 6282"/>
                <a:gd name="connsiteY12" fmla="*/ 1128261 h 1128261"/>
                <a:gd name="connsiteX13" fmla="*/ 1285 w 6282"/>
                <a:gd name="connsiteY13" fmla="*/ 1125138 h 112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82" h="1128261">
                  <a:moveTo>
                    <a:pt x="1285" y="1125138"/>
                  </a:moveTo>
                  <a:cubicBezTo>
                    <a:pt x="2160" y="1125138"/>
                    <a:pt x="2784" y="1125887"/>
                    <a:pt x="2784" y="1127012"/>
                  </a:cubicBezTo>
                  <a:lnTo>
                    <a:pt x="2784" y="1124138"/>
                  </a:lnTo>
                  <a:lnTo>
                    <a:pt x="6283" y="2085"/>
                  </a:lnTo>
                  <a:lnTo>
                    <a:pt x="6283" y="836"/>
                  </a:lnTo>
                  <a:lnTo>
                    <a:pt x="6283" y="836"/>
                  </a:lnTo>
                  <a:cubicBezTo>
                    <a:pt x="6283" y="836"/>
                    <a:pt x="6283" y="836"/>
                    <a:pt x="6283" y="836"/>
                  </a:cubicBezTo>
                  <a:lnTo>
                    <a:pt x="6283" y="86"/>
                  </a:lnTo>
                  <a:cubicBezTo>
                    <a:pt x="5958" y="-29"/>
                    <a:pt x="5608" y="-29"/>
                    <a:pt x="5283" y="86"/>
                  </a:cubicBezTo>
                  <a:cubicBezTo>
                    <a:pt x="4321" y="152"/>
                    <a:pt x="3596" y="988"/>
                    <a:pt x="3659" y="1952"/>
                  </a:cubicBezTo>
                  <a:cubicBezTo>
                    <a:pt x="3659" y="1954"/>
                    <a:pt x="3659" y="1958"/>
                    <a:pt x="3659" y="1960"/>
                  </a:cubicBezTo>
                  <a:lnTo>
                    <a:pt x="3659" y="2960"/>
                  </a:lnTo>
                  <a:lnTo>
                    <a:pt x="160" y="1128261"/>
                  </a:lnTo>
                  <a:cubicBezTo>
                    <a:pt x="-339" y="1125887"/>
                    <a:pt x="410" y="1125013"/>
                    <a:pt x="1285" y="112513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5" name="Freeform: Shape 1594">
              <a:extLst>
                <a:ext uri="{FF2B5EF4-FFF2-40B4-BE49-F238E27FC236}">
                  <a16:creationId xmlns:a16="http://schemas.microsoft.com/office/drawing/2014/main" id="{1D73E453-359A-4471-B52A-7397D21692C7}"/>
                </a:ext>
              </a:extLst>
            </p:cNvPr>
            <p:cNvSpPr/>
            <p:nvPr/>
          </p:nvSpPr>
          <p:spPr>
            <a:xfrm>
              <a:off x="9805294" y="1824529"/>
              <a:ext cx="387707" cy="187925"/>
            </a:xfrm>
            <a:custGeom>
              <a:avLst/>
              <a:gdLst>
                <a:gd name="connsiteX0" fmla="*/ 0 w 387707"/>
                <a:gd name="connsiteY0" fmla="*/ 184801 h 187925"/>
                <a:gd name="connsiteX1" fmla="*/ 0 w 387707"/>
                <a:gd name="connsiteY1" fmla="*/ 184801 h 187925"/>
                <a:gd name="connsiteX2" fmla="*/ 750 w 387707"/>
                <a:gd name="connsiteY2" fmla="*/ 184801 h 187925"/>
                <a:gd name="connsiteX3" fmla="*/ 2374 w 387707"/>
                <a:gd name="connsiteY3" fmla="*/ 186663 h 187925"/>
                <a:gd name="connsiteX4" fmla="*/ 2374 w 387707"/>
                <a:gd name="connsiteY4" fmla="*/ 186676 h 187925"/>
                <a:gd name="connsiteX5" fmla="*/ 2374 w 387707"/>
                <a:gd name="connsiteY5" fmla="*/ 187925 h 187925"/>
                <a:gd name="connsiteX6" fmla="*/ 387707 w 387707"/>
                <a:gd name="connsiteY6" fmla="*/ 3624 h 187925"/>
                <a:gd name="connsiteX7" fmla="*/ 386583 w 387707"/>
                <a:gd name="connsiteY7" fmla="*/ 0 h 187925"/>
                <a:gd name="connsiteX8" fmla="*/ 1124 w 387707"/>
                <a:gd name="connsiteY8" fmla="*/ 184426 h 1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707" h="187925">
                  <a:moveTo>
                    <a:pt x="0" y="184801"/>
                  </a:moveTo>
                  <a:lnTo>
                    <a:pt x="0" y="184801"/>
                  </a:lnTo>
                  <a:cubicBezTo>
                    <a:pt x="0" y="184801"/>
                    <a:pt x="0" y="184801"/>
                    <a:pt x="750" y="184801"/>
                  </a:cubicBezTo>
                  <a:cubicBezTo>
                    <a:pt x="1712" y="184864"/>
                    <a:pt x="2437" y="185701"/>
                    <a:pt x="2374" y="186663"/>
                  </a:cubicBezTo>
                  <a:cubicBezTo>
                    <a:pt x="2374" y="186676"/>
                    <a:pt x="2374" y="186676"/>
                    <a:pt x="2374" y="186676"/>
                  </a:cubicBezTo>
                  <a:lnTo>
                    <a:pt x="2374" y="187925"/>
                  </a:lnTo>
                  <a:lnTo>
                    <a:pt x="387707" y="3624"/>
                  </a:lnTo>
                  <a:cubicBezTo>
                    <a:pt x="387183" y="2462"/>
                    <a:pt x="386808" y="1249"/>
                    <a:pt x="386583" y="0"/>
                  </a:cubicBezTo>
                  <a:lnTo>
                    <a:pt x="1124" y="18442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6" name="Freeform: Shape 1595">
              <a:extLst>
                <a:ext uri="{FF2B5EF4-FFF2-40B4-BE49-F238E27FC236}">
                  <a16:creationId xmlns:a16="http://schemas.microsoft.com/office/drawing/2014/main" id="{591975EC-F9E6-4AC0-A421-29B4F63D48CA}"/>
                </a:ext>
              </a:extLst>
            </p:cNvPr>
            <p:cNvSpPr/>
            <p:nvPr/>
          </p:nvSpPr>
          <p:spPr>
            <a:xfrm>
              <a:off x="10282088" y="1790293"/>
              <a:ext cx="4497" cy="446072"/>
            </a:xfrm>
            <a:custGeom>
              <a:avLst/>
              <a:gdLst>
                <a:gd name="connsiteX0" fmla="*/ 3124 w 4497"/>
                <a:gd name="connsiteY0" fmla="*/ 445322 h 446072"/>
                <a:gd name="connsiteX1" fmla="*/ 3124 w 4497"/>
                <a:gd name="connsiteY1" fmla="*/ 445322 h 446072"/>
                <a:gd name="connsiteX2" fmla="*/ 3124 w 4497"/>
                <a:gd name="connsiteY2" fmla="*/ 445322 h 446072"/>
                <a:gd name="connsiteX3" fmla="*/ 3124 w 4497"/>
                <a:gd name="connsiteY3" fmla="*/ 446072 h 446072"/>
                <a:gd name="connsiteX4" fmla="*/ 3124 w 4497"/>
                <a:gd name="connsiteY4" fmla="*/ 446072 h 446072"/>
                <a:gd name="connsiteX5" fmla="*/ 3124 w 4497"/>
                <a:gd name="connsiteY5" fmla="*/ 446072 h 446072"/>
                <a:gd name="connsiteX6" fmla="*/ 3124 w 4497"/>
                <a:gd name="connsiteY6" fmla="*/ 445322 h 446072"/>
                <a:gd name="connsiteX7" fmla="*/ 4498 w 4497"/>
                <a:gd name="connsiteY7" fmla="*/ 6123 h 446072"/>
                <a:gd name="connsiteX8" fmla="*/ 4498 w 4497"/>
                <a:gd name="connsiteY8" fmla="*/ 1874 h 446072"/>
                <a:gd name="connsiteX9" fmla="*/ 2999 w 4497"/>
                <a:gd name="connsiteY9" fmla="*/ 0 h 446072"/>
                <a:gd name="connsiteX10" fmla="*/ 1374 w 4497"/>
                <a:gd name="connsiteY10" fmla="*/ 1874 h 446072"/>
                <a:gd name="connsiteX11" fmla="*/ 0 w 4497"/>
                <a:gd name="connsiteY11" fmla="*/ 441699 h 446072"/>
                <a:gd name="connsiteX12" fmla="*/ 2624 w 4497"/>
                <a:gd name="connsiteY12" fmla="*/ 444698 h 446072"/>
                <a:gd name="connsiteX13" fmla="*/ 3124 w 4497"/>
                <a:gd name="connsiteY13" fmla="*/ 445322 h 44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97" h="446072">
                  <a:moveTo>
                    <a:pt x="3124" y="445322"/>
                  </a:moveTo>
                  <a:cubicBezTo>
                    <a:pt x="3124" y="445322"/>
                    <a:pt x="3124" y="445322"/>
                    <a:pt x="3124" y="445322"/>
                  </a:cubicBezTo>
                  <a:cubicBezTo>
                    <a:pt x="3124" y="445322"/>
                    <a:pt x="3124" y="445322"/>
                    <a:pt x="3124" y="445322"/>
                  </a:cubicBezTo>
                  <a:cubicBezTo>
                    <a:pt x="3261" y="445560"/>
                    <a:pt x="3261" y="445835"/>
                    <a:pt x="3124" y="446072"/>
                  </a:cubicBezTo>
                  <a:lnTo>
                    <a:pt x="3124" y="446072"/>
                  </a:lnTo>
                  <a:cubicBezTo>
                    <a:pt x="3124" y="446072"/>
                    <a:pt x="3124" y="446072"/>
                    <a:pt x="3124" y="446072"/>
                  </a:cubicBezTo>
                  <a:lnTo>
                    <a:pt x="3124" y="445322"/>
                  </a:lnTo>
                  <a:lnTo>
                    <a:pt x="4498" y="6123"/>
                  </a:lnTo>
                  <a:lnTo>
                    <a:pt x="4498" y="1874"/>
                  </a:lnTo>
                  <a:cubicBezTo>
                    <a:pt x="4498" y="750"/>
                    <a:pt x="3873" y="0"/>
                    <a:pt x="2999" y="0"/>
                  </a:cubicBezTo>
                  <a:cubicBezTo>
                    <a:pt x="2124" y="0"/>
                    <a:pt x="1374" y="750"/>
                    <a:pt x="1374" y="1874"/>
                  </a:cubicBezTo>
                  <a:lnTo>
                    <a:pt x="0" y="441699"/>
                  </a:lnTo>
                  <a:lnTo>
                    <a:pt x="2624" y="444698"/>
                  </a:lnTo>
                  <a:lnTo>
                    <a:pt x="3124" y="44532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7" name="Freeform: Shape 1596">
              <a:extLst>
                <a:ext uri="{FF2B5EF4-FFF2-40B4-BE49-F238E27FC236}">
                  <a16:creationId xmlns:a16="http://schemas.microsoft.com/office/drawing/2014/main" id="{846DCB70-6004-4F75-B514-88126CB4D0FD}"/>
                </a:ext>
              </a:extLst>
            </p:cNvPr>
            <p:cNvSpPr/>
            <p:nvPr/>
          </p:nvSpPr>
          <p:spPr>
            <a:xfrm>
              <a:off x="10285211" y="2237989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8" name="Freeform: Shape 1597">
              <a:extLst>
                <a:ext uri="{FF2B5EF4-FFF2-40B4-BE49-F238E27FC236}">
                  <a16:creationId xmlns:a16="http://schemas.microsoft.com/office/drawing/2014/main" id="{4F80443A-A9E2-4B98-BA76-5E6615BADB32}"/>
                </a:ext>
              </a:extLst>
            </p:cNvPr>
            <p:cNvSpPr/>
            <p:nvPr/>
          </p:nvSpPr>
          <p:spPr>
            <a:xfrm>
              <a:off x="9226544" y="2278348"/>
              <a:ext cx="526647" cy="257772"/>
            </a:xfrm>
            <a:custGeom>
              <a:avLst/>
              <a:gdLst>
                <a:gd name="connsiteX0" fmla="*/ 0 w 526647"/>
                <a:gd name="connsiteY0" fmla="*/ 257772 h 257772"/>
                <a:gd name="connsiteX1" fmla="*/ 526647 w 526647"/>
                <a:gd name="connsiteY1" fmla="*/ 2249 h 257772"/>
                <a:gd name="connsiteX2" fmla="*/ 525773 w 526647"/>
                <a:gd name="connsiteY2" fmla="*/ 0 h 257772"/>
                <a:gd name="connsiteX3" fmla="*/ 0 w 526647"/>
                <a:gd name="connsiteY3" fmla="*/ 255148 h 257772"/>
                <a:gd name="connsiteX4" fmla="*/ 0 w 526647"/>
                <a:gd name="connsiteY4" fmla="*/ 255898 h 257772"/>
                <a:gd name="connsiteX5" fmla="*/ 0 w 526647"/>
                <a:gd name="connsiteY5" fmla="*/ 257772 h 257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6647" h="257772">
                  <a:moveTo>
                    <a:pt x="0" y="257772"/>
                  </a:moveTo>
                  <a:lnTo>
                    <a:pt x="526647" y="2249"/>
                  </a:lnTo>
                  <a:cubicBezTo>
                    <a:pt x="526248" y="1549"/>
                    <a:pt x="525960" y="787"/>
                    <a:pt x="525773" y="0"/>
                  </a:cubicBezTo>
                  <a:lnTo>
                    <a:pt x="0" y="255148"/>
                  </a:lnTo>
                  <a:lnTo>
                    <a:pt x="0" y="255898"/>
                  </a:lnTo>
                  <a:cubicBezTo>
                    <a:pt x="125" y="256523"/>
                    <a:pt x="125" y="257147"/>
                    <a:pt x="0" y="25777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9" name="Freeform: Shape 1598">
              <a:extLst>
                <a:ext uri="{FF2B5EF4-FFF2-40B4-BE49-F238E27FC236}">
                  <a16:creationId xmlns:a16="http://schemas.microsoft.com/office/drawing/2014/main" id="{7B12D4F6-C09D-4B0B-8306-0E0EC8FEF67A}"/>
                </a:ext>
              </a:extLst>
            </p:cNvPr>
            <p:cNvSpPr/>
            <p:nvPr/>
          </p:nvSpPr>
          <p:spPr>
            <a:xfrm>
              <a:off x="9766310" y="2281347"/>
              <a:ext cx="44480" cy="54103"/>
            </a:xfrm>
            <a:custGeom>
              <a:avLst/>
              <a:gdLst>
                <a:gd name="connsiteX0" fmla="*/ 43981 w 44480"/>
                <a:gd name="connsiteY0" fmla="*/ 52729 h 54103"/>
                <a:gd name="connsiteX1" fmla="*/ 43981 w 44480"/>
                <a:gd name="connsiteY1" fmla="*/ 52729 h 54103"/>
                <a:gd name="connsiteX2" fmla="*/ 43981 w 44480"/>
                <a:gd name="connsiteY2" fmla="*/ 52729 h 54103"/>
                <a:gd name="connsiteX3" fmla="*/ 43981 w 44480"/>
                <a:gd name="connsiteY3" fmla="*/ 48106 h 54103"/>
                <a:gd name="connsiteX4" fmla="*/ 2249 w 44480"/>
                <a:gd name="connsiteY4" fmla="*/ 0 h 54103"/>
                <a:gd name="connsiteX5" fmla="*/ 0 w 44480"/>
                <a:gd name="connsiteY5" fmla="*/ 2749 h 54103"/>
                <a:gd name="connsiteX6" fmla="*/ 44481 w 44480"/>
                <a:gd name="connsiteY6" fmla="*/ 54103 h 54103"/>
                <a:gd name="connsiteX7" fmla="*/ 44481 w 44480"/>
                <a:gd name="connsiteY7" fmla="*/ 54103 h 54103"/>
                <a:gd name="connsiteX8" fmla="*/ 43981 w 44480"/>
                <a:gd name="connsiteY8" fmla="*/ 52729 h 5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80" h="54103">
                  <a:moveTo>
                    <a:pt x="43981" y="52729"/>
                  </a:moveTo>
                  <a:lnTo>
                    <a:pt x="43981" y="52729"/>
                  </a:lnTo>
                  <a:cubicBezTo>
                    <a:pt x="43981" y="52729"/>
                    <a:pt x="43981" y="52729"/>
                    <a:pt x="43981" y="52729"/>
                  </a:cubicBezTo>
                  <a:lnTo>
                    <a:pt x="43981" y="48106"/>
                  </a:lnTo>
                  <a:lnTo>
                    <a:pt x="2249" y="0"/>
                  </a:lnTo>
                  <a:cubicBezTo>
                    <a:pt x="1674" y="1050"/>
                    <a:pt x="912" y="1974"/>
                    <a:pt x="0" y="2749"/>
                  </a:cubicBezTo>
                  <a:lnTo>
                    <a:pt x="44481" y="54103"/>
                  </a:lnTo>
                  <a:lnTo>
                    <a:pt x="44481" y="54103"/>
                  </a:lnTo>
                  <a:cubicBezTo>
                    <a:pt x="44481" y="54103"/>
                    <a:pt x="44106" y="52854"/>
                    <a:pt x="43981" y="5272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0" name="Freeform: Shape 1599">
              <a:extLst>
                <a:ext uri="{FF2B5EF4-FFF2-40B4-BE49-F238E27FC236}">
                  <a16:creationId xmlns:a16="http://schemas.microsoft.com/office/drawing/2014/main" id="{5FF8A9EC-99AD-4B13-98A0-CE55839DB714}"/>
                </a:ext>
              </a:extLst>
            </p:cNvPr>
            <p:cNvSpPr/>
            <p:nvPr/>
          </p:nvSpPr>
          <p:spPr>
            <a:xfrm>
              <a:off x="9812540" y="2143027"/>
              <a:ext cx="387332" cy="192173"/>
            </a:xfrm>
            <a:custGeom>
              <a:avLst/>
              <a:gdLst>
                <a:gd name="connsiteX0" fmla="*/ 1250 w 387332"/>
                <a:gd name="connsiteY0" fmla="*/ 190299 h 192173"/>
                <a:gd name="connsiteX1" fmla="*/ 0 w 387332"/>
                <a:gd name="connsiteY1" fmla="*/ 192173 h 192173"/>
                <a:gd name="connsiteX2" fmla="*/ 0 w 387332"/>
                <a:gd name="connsiteY2" fmla="*/ 192173 h 192173"/>
                <a:gd name="connsiteX3" fmla="*/ 387333 w 387332"/>
                <a:gd name="connsiteY3" fmla="*/ 3124 h 192173"/>
                <a:gd name="connsiteX4" fmla="*/ 386583 w 387332"/>
                <a:gd name="connsiteY4" fmla="*/ 2249 h 192173"/>
                <a:gd name="connsiteX5" fmla="*/ 386583 w 387332"/>
                <a:gd name="connsiteY5" fmla="*/ 2249 h 192173"/>
                <a:gd name="connsiteX6" fmla="*/ 386583 w 387332"/>
                <a:gd name="connsiteY6" fmla="*/ 1374 h 192173"/>
                <a:gd name="connsiteX7" fmla="*/ 386583 w 387332"/>
                <a:gd name="connsiteY7" fmla="*/ 1374 h 192173"/>
                <a:gd name="connsiteX8" fmla="*/ 386583 w 387332"/>
                <a:gd name="connsiteY8" fmla="*/ 0 h 192173"/>
                <a:gd name="connsiteX9" fmla="*/ 1250 w 387332"/>
                <a:gd name="connsiteY9" fmla="*/ 187550 h 19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7332" h="192173">
                  <a:moveTo>
                    <a:pt x="1250" y="190299"/>
                  </a:moveTo>
                  <a:cubicBezTo>
                    <a:pt x="1262" y="191124"/>
                    <a:pt x="762" y="191861"/>
                    <a:pt x="0" y="192173"/>
                  </a:cubicBezTo>
                  <a:lnTo>
                    <a:pt x="0" y="192173"/>
                  </a:lnTo>
                  <a:lnTo>
                    <a:pt x="387333" y="3124"/>
                  </a:lnTo>
                  <a:lnTo>
                    <a:pt x="386583" y="2249"/>
                  </a:lnTo>
                  <a:lnTo>
                    <a:pt x="386583" y="2249"/>
                  </a:lnTo>
                  <a:cubicBezTo>
                    <a:pt x="386508" y="1962"/>
                    <a:pt x="386508" y="1662"/>
                    <a:pt x="386583" y="1374"/>
                  </a:cubicBezTo>
                  <a:lnTo>
                    <a:pt x="386583" y="1374"/>
                  </a:lnTo>
                  <a:lnTo>
                    <a:pt x="386583" y="0"/>
                  </a:lnTo>
                  <a:lnTo>
                    <a:pt x="1250" y="1875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1" name="Freeform: Shape 1600">
              <a:extLst>
                <a:ext uri="{FF2B5EF4-FFF2-40B4-BE49-F238E27FC236}">
                  <a16:creationId xmlns:a16="http://schemas.microsoft.com/office/drawing/2014/main" id="{828ABF4A-B9D9-4D3F-8DE9-C9C6E3F79F7B}"/>
                </a:ext>
              </a:extLst>
            </p:cNvPr>
            <p:cNvSpPr/>
            <p:nvPr/>
          </p:nvSpPr>
          <p:spPr>
            <a:xfrm>
              <a:off x="9810541" y="2333701"/>
              <a:ext cx="12494" cy="749"/>
            </a:xfrm>
            <a:custGeom>
              <a:avLst/>
              <a:gdLst>
                <a:gd name="connsiteX0" fmla="*/ 0 w 12494"/>
                <a:gd name="connsiteY0" fmla="*/ 750 h 749"/>
                <a:gd name="connsiteX1" fmla="*/ 0 w 12494"/>
                <a:gd name="connsiteY1" fmla="*/ 0 h 749"/>
                <a:gd name="connsiteX2" fmla="*/ 0 w 12494"/>
                <a:gd name="connsiteY2" fmla="*/ 0 h 749"/>
                <a:gd name="connsiteX3" fmla="*/ 0 w 12494"/>
                <a:gd name="connsiteY3" fmla="*/ 750 h 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749">
                  <a:moveTo>
                    <a:pt x="0" y="750"/>
                  </a:moveTo>
                  <a:cubicBezTo>
                    <a:pt x="0" y="750"/>
                    <a:pt x="0" y="75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25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2" name="Freeform: Shape 1601">
              <a:extLst>
                <a:ext uri="{FF2B5EF4-FFF2-40B4-BE49-F238E27FC236}">
                  <a16:creationId xmlns:a16="http://schemas.microsoft.com/office/drawing/2014/main" id="{8960EF15-692E-47B0-A781-02BD9D4E32ED}"/>
                </a:ext>
              </a:extLst>
            </p:cNvPr>
            <p:cNvSpPr/>
            <p:nvPr/>
          </p:nvSpPr>
          <p:spPr>
            <a:xfrm>
              <a:off x="9348866" y="2236490"/>
              <a:ext cx="935470" cy="461400"/>
            </a:xfrm>
            <a:custGeom>
              <a:avLst/>
              <a:gdLst>
                <a:gd name="connsiteX0" fmla="*/ 874 w 935470"/>
                <a:gd name="connsiteY0" fmla="*/ 458567 h 461400"/>
                <a:gd name="connsiteX1" fmla="*/ 874 w 935470"/>
                <a:gd name="connsiteY1" fmla="*/ 461316 h 461400"/>
                <a:gd name="connsiteX2" fmla="*/ 0 w 935470"/>
                <a:gd name="connsiteY2" fmla="*/ 461316 h 461400"/>
                <a:gd name="connsiteX3" fmla="*/ 0 w 935470"/>
                <a:gd name="connsiteY3" fmla="*/ 461316 h 461400"/>
                <a:gd name="connsiteX4" fmla="*/ 999 w 935470"/>
                <a:gd name="connsiteY4" fmla="*/ 461316 h 461400"/>
                <a:gd name="connsiteX5" fmla="*/ 933222 w 935470"/>
                <a:gd name="connsiteY5" fmla="*/ 3124 h 461400"/>
                <a:gd name="connsiteX6" fmla="*/ 935471 w 935470"/>
                <a:gd name="connsiteY6" fmla="*/ 2124 h 461400"/>
                <a:gd name="connsiteX7" fmla="*/ 935471 w 935470"/>
                <a:gd name="connsiteY7" fmla="*/ 2124 h 461400"/>
                <a:gd name="connsiteX8" fmla="*/ 935471 w 935470"/>
                <a:gd name="connsiteY8" fmla="*/ 2124 h 461400"/>
                <a:gd name="connsiteX9" fmla="*/ 933709 w 935470"/>
                <a:gd name="connsiteY9" fmla="*/ 2237 h 461400"/>
                <a:gd name="connsiteX10" fmla="*/ 933597 w 935470"/>
                <a:gd name="connsiteY10" fmla="*/ 2124 h 461400"/>
                <a:gd name="connsiteX11" fmla="*/ 931722 w 935470"/>
                <a:gd name="connsiteY11" fmla="*/ 0 h 461400"/>
                <a:gd name="connsiteX12" fmla="*/ 125 w 935470"/>
                <a:gd name="connsiteY12" fmla="*/ 457318 h 46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5470" h="461400">
                  <a:moveTo>
                    <a:pt x="874" y="458567"/>
                  </a:moveTo>
                  <a:cubicBezTo>
                    <a:pt x="1499" y="459379"/>
                    <a:pt x="1499" y="460504"/>
                    <a:pt x="874" y="461316"/>
                  </a:cubicBezTo>
                  <a:cubicBezTo>
                    <a:pt x="600" y="461429"/>
                    <a:pt x="275" y="461429"/>
                    <a:pt x="0" y="461316"/>
                  </a:cubicBezTo>
                  <a:cubicBezTo>
                    <a:pt x="0" y="461316"/>
                    <a:pt x="0" y="461316"/>
                    <a:pt x="0" y="461316"/>
                  </a:cubicBezTo>
                  <a:lnTo>
                    <a:pt x="999" y="461316"/>
                  </a:lnTo>
                  <a:lnTo>
                    <a:pt x="933222" y="3124"/>
                  </a:lnTo>
                  <a:lnTo>
                    <a:pt x="935471" y="2124"/>
                  </a:lnTo>
                  <a:lnTo>
                    <a:pt x="935471" y="2124"/>
                  </a:lnTo>
                  <a:lnTo>
                    <a:pt x="935471" y="2124"/>
                  </a:lnTo>
                  <a:cubicBezTo>
                    <a:pt x="935008" y="2636"/>
                    <a:pt x="934221" y="2687"/>
                    <a:pt x="933709" y="2237"/>
                  </a:cubicBezTo>
                  <a:cubicBezTo>
                    <a:pt x="933671" y="2199"/>
                    <a:pt x="933634" y="2162"/>
                    <a:pt x="933597" y="2124"/>
                  </a:cubicBezTo>
                  <a:lnTo>
                    <a:pt x="931722" y="0"/>
                  </a:lnTo>
                  <a:lnTo>
                    <a:pt x="125" y="45731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3" name="Freeform: Shape 1602">
              <a:extLst>
                <a:ext uri="{FF2B5EF4-FFF2-40B4-BE49-F238E27FC236}">
                  <a16:creationId xmlns:a16="http://schemas.microsoft.com/office/drawing/2014/main" id="{DB97B63A-4249-44C2-959F-A8D1F7F1AA99}"/>
                </a:ext>
              </a:extLst>
            </p:cNvPr>
            <p:cNvSpPr/>
            <p:nvPr/>
          </p:nvSpPr>
          <p:spPr>
            <a:xfrm>
              <a:off x="10285211" y="2235615"/>
              <a:ext cx="55" cy="55"/>
            </a:xfrm>
            <a:custGeom>
              <a:avLst/>
              <a:gdLst>
                <a:gd name="connsiteX0" fmla="*/ 0 w 55"/>
                <a:gd name="connsiteY0" fmla="*/ 0 h 55"/>
                <a:gd name="connsiteX1" fmla="*/ 0 w 55"/>
                <a:gd name="connsiteY1" fmla="*/ 0 h 55"/>
                <a:gd name="connsiteX2" fmla="*/ 0 w 55"/>
                <a:gd name="connsiteY2" fmla="*/ 0 h 55"/>
                <a:gd name="connsiteX3" fmla="*/ 0 w 55"/>
                <a:gd name="connsiteY3" fmla="*/ 0 h 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" h="5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25" y="12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4" name="Freeform: Shape 1603">
              <a:extLst>
                <a:ext uri="{FF2B5EF4-FFF2-40B4-BE49-F238E27FC236}">
                  <a16:creationId xmlns:a16="http://schemas.microsoft.com/office/drawing/2014/main" id="{50FFE7CB-0123-4986-B81C-FD098EEB6284}"/>
                </a:ext>
              </a:extLst>
            </p:cNvPr>
            <p:cNvSpPr/>
            <p:nvPr/>
          </p:nvSpPr>
          <p:spPr>
            <a:xfrm>
              <a:off x="10285461" y="2236990"/>
              <a:ext cx="56" cy="624"/>
            </a:xfrm>
            <a:custGeom>
              <a:avLst/>
              <a:gdLst>
                <a:gd name="connsiteX0" fmla="*/ 0 w 56"/>
                <a:gd name="connsiteY0" fmla="*/ 0 h 624"/>
                <a:gd name="connsiteX1" fmla="*/ 0 w 56"/>
                <a:gd name="connsiteY1" fmla="*/ 625 h 624"/>
                <a:gd name="connsiteX2" fmla="*/ 0 w 56"/>
                <a:gd name="connsiteY2" fmla="*/ 0 h 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624">
                  <a:moveTo>
                    <a:pt x="0" y="0"/>
                  </a:moveTo>
                  <a:cubicBezTo>
                    <a:pt x="75" y="200"/>
                    <a:pt x="75" y="425"/>
                    <a:pt x="0" y="625"/>
                  </a:cubicBezTo>
                  <a:cubicBezTo>
                    <a:pt x="75" y="425"/>
                    <a:pt x="75" y="20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5" name="Freeform: Shape 1604">
              <a:extLst>
                <a:ext uri="{FF2B5EF4-FFF2-40B4-BE49-F238E27FC236}">
                  <a16:creationId xmlns:a16="http://schemas.microsoft.com/office/drawing/2014/main" id="{C8A2A75C-B70E-4412-8D1F-B537A57E007B}"/>
                </a:ext>
              </a:extLst>
            </p:cNvPr>
            <p:cNvSpPr/>
            <p:nvPr/>
          </p:nvSpPr>
          <p:spPr>
            <a:xfrm>
              <a:off x="9802649" y="2007706"/>
              <a:ext cx="9516" cy="325994"/>
            </a:xfrm>
            <a:custGeom>
              <a:avLst/>
              <a:gdLst>
                <a:gd name="connsiteX0" fmla="*/ 1770 w 9516"/>
                <a:gd name="connsiteY0" fmla="*/ 2999 h 325994"/>
                <a:gd name="connsiteX1" fmla="*/ 1770 w 9516"/>
                <a:gd name="connsiteY1" fmla="*/ 3749 h 325994"/>
                <a:gd name="connsiteX2" fmla="*/ 7643 w 9516"/>
                <a:gd name="connsiteY2" fmla="*/ 320622 h 325994"/>
                <a:gd name="connsiteX3" fmla="*/ 7643 w 9516"/>
                <a:gd name="connsiteY3" fmla="*/ 325245 h 325994"/>
                <a:gd name="connsiteX4" fmla="*/ 7643 w 9516"/>
                <a:gd name="connsiteY4" fmla="*/ 325245 h 325994"/>
                <a:gd name="connsiteX5" fmla="*/ 7643 w 9516"/>
                <a:gd name="connsiteY5" fmla="*/ 325995 h 325994"/>
                <a:gd name="connsiteX6" fmla="*/ 7643 w 9516"/>
                <a:gd name="connsiteY6" fmla="*/ 325995 h 325994"/>
                <a:gd name="connsiteX7" fmla="*/ 7643 w 9516"/>
                <a:gd name="connsiteY7" fmla="*/ 325995 h 325994"/>
                <a:gd name="connsiteX8" fmla="*/ 7643 w 9516"/>
                <a:gd name="connsiteY8" fmla="*/ 325995 h 325994"/>
                <a:gd name="connsiteX9" fmla="*/ 8267 w 9516"/>
                <a:gd name="connsiteY9" fmla="*/ 325995 h 325994"/>
                <a:gd name="connsiteX10" fmla="*/ 9517 w 9516"/>
                <a:gd name="connsiteY10" fmla="*/ 324121 h 325994"/>
                <a:gd name="connsiteX11" fmla="*/ 9517 w 9516"/>
                <a:gd name="connsiteY11" fmla="*/ 321372 h 325994"/>
                <a:gd name="connsiteX12" fmla="*/ 3644 w 9516"/>
                <a:gd name="connsiteY12" fmla="*/ 3124 h 325994"/>
                <a:gd name="connsiteX13" fmla="*/ 3644 w 9516"/>
                <a:gd name="connsiteY13" fmla="*/ 1874 h 325994"/>
                <a:gd name="connsiteX14" fmla="*/ 2032 w 9516"/>
                <a:gd name="connsiteY14" fmla="*/ 0 h 325994"/>
                <a:gd name="connsiteX15" fmla="*/ 2020 w 9516"/>
                <a:gd name="connsiteY15" fmla="*/ 0 h 325994"/>
                <a:gd name="connsiteX16" fmla="*/ 1270 w 9516"/>
                <a:gd name="connsiteY16" fmla="*/ 0 h 325994"/>
                <a:gd name="connsiteX17" fmla="*/ 21 w 9516"/>
                <a:gd name="connsiteY17" fmla="*/ 1749 h 325994"/>
                <a:gd name="connsiteX18" fmla="*/ 1770 w 9516"/>
                <a:gd name="connsiteY18" fmla="*/ 2999 h 325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516" h="325994">
                  <a:moveTo>
                    <a:pt x="1770" y="2999"/>
                  </a:moveTo>
                  <a:lnTo>
                    <a:pt x="1770" y="3749"/>
                  </a:lnTo>
                  <a:lnTo>
                    <a:pt x="7643" y="320622"/>
                  </a:lnTo>
                  <a:lnTo>
                    <a:pt x="7643" y="325245"/>
                  </a:lnTo>
                  <a:cubicBezTo>
                    <a:pt x="7643" y="325245"/>
                    <a:pt x="7643" y="325245"/>
                    <a:pt x="7643" y="325245"/>
                  </a:cubicBezTo>
                  <a:cubicBezTo>
                    <a:pt x="7643" y="325245"/>
                    <a:pt x="7643" y="325245"/>
                    <a:pt x="7643" y="325995"/>
                  </a:cubicBezTo>
                  <a:lnTo>
                    <a:pt x="7643" y="325995"/>
                  </a:lnTo>
                  <a:lnTo>
                    <a:pt x="7643" y="325995"/>
                  </a:lnTo>
                  <a:lnTo>
                    <a:pt x="7643" y="325995"/>
                  </a:lnTo>
                  <a:lnTo>
                    <a:pt x="8267" y="325995"/>
                  </a:lnTo>
                  <a:cubicBezTo>
                    <a:pt x="9029" y="325683"/>
                    <a:pt x="9529" y="324945"/>
                    <a:pt x="9517" y="324121"/>
                  </a:cubicBezTo>
                  <a:lnTo>
                    <a:pt x="9517" y="321372"/>
                  </a:lnTo>
                  <a:lnTo>
                    <a:pt x="3644" y="3124"/>
                  </a:lnTo>
                  <a:lnTo>
                    <a:pt x="3644" y="1874"/>
                  </a:lnTo>
                  <a:cubicBezTo>
                    <a:pt x="3719" y="912"/>
                    <a:pt x="2994" y="75"/>
                    <a:pt x="2032" y="0"/>
                  </a:cubicBezTo>
                  <a:cubicBezTo>
                    <a:pt x="2020" y="0"/>
                    <a:pt x="2020" y="0"/>
                    <a:pt x="2020" y="0"/>
                  </a:cubicBezTo>
                  <a:cubicBezTo>
                    <a:pt x="2020" y="0"/>
                    <a:pt x="2020" y="0"/>
                    <a:pt x="1270" y="0"/>
                  </a:cubicBezTo>
                  <a:cubicBezTo>
                    <a:pt x="446" y="137"/>
                    <a:pt x="-117" y="925"/>
                    <a:pt x="21" y="1749"/>
                  </a:cubicBezTo>
                  <a:cubicBezTo>
                    <a:pt x="158" y="2574"/>
                    <a:pt x="945" y="3136"/>
                    <a:pt x="1770" y="29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6" name="Freeform: Shape 1605">
              <a:extLst>
                <a:ext uri="{FF2B5EF4-FFF2-40B4-BE49-F238E27FC236}">
                  <a16:creationId xmlns:a16="http://schemas.microsoft.com/office/drawing/2014/main" id="{929D811D-5489-486F-BD49-CEEF632F77EF}"/>
                </a:ext>
              </a:extLst>
            </p:cNvPr>
            <p:cNvSpPr/>
            <p:nvPr/>
          </p:nvSpPr>
          <p:spPr>
            <a:xfrm>
              <a:off x="9147952" y="2560111"/>
              <a:ext cx="1874" cy="1499"/>
            </a:xfrm>
            <a:custGeom>
              <a:avLst/>
              <a:gdLst>
                <a:gd name="connsiteX0" fmla="*/ 0 w 1874"/>
                <a:gd name="connsiteY0" fmla="*/ 1499 h 1499"/>
                <a:gd name="connsiteX1" fmla="*/ 0 w 1874"/>
                <a:gd name="connsiteY1" fmla="*/ 1499 h 1499"/>
                <a:gd name="connsiteX2" fmla="*/ 1874 w 1874"/>
                <a:gd name="connsiteY2" fmla="*/ 0 h 1499"/>
                <a:gd name="connsiteX3" fmla="*/ 0 w 1874"/>
                <a:gd name="connsiteY3" fmla="*/ 1499 h 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4" h="1499">
                  <a:moveTo>
                    <a:pt x="0" y="1499"/>
                  </a:moveTo>
                  <a:lnTo>
                    <a:pt x="0" y="1499"/>
                  </a:lnTo>
                  <a:cubicBezTo>
                    <a:pt x="562" y="937"/>
                    <a:pt x="1200" y="425"/>
                    <a:pt x="1874" y="0"/>
                  </a:cubicBezTo>
                  <a:cubicBezTo>
                    <a:pt x="1200" y="425"/>
                    <a:pt x="562" y="937"/>
                    <a:pt x="0" y="14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7" name="Freeform: Shape 1606">
              <a:extLst>
                <a:ext uri="{FF2B5EF4-FFF2-40B4-BE49-F238E27FC236}">
                  <a16:creationId xmlns:a16="http://schemas.microsoft.com/office/drawing/2014/main" id="{A3A10D2C-0278-4B9C-813C-5561E6FC6FDD}"/>
                </a:ext>
              </a:extLst>
            </p:cNvPr>
            <p:cNvSpPr/>
            <p:nvPr/>
          </p:nvSpPr>
          <p:spPr>
            <a:xfrm>
              <a:off x="9145829" y="2574230"/>
              <a:ext cx="65777" cy="66984"/>
            </a:xfrm>
            <a:custGeom>
              <a:avLst/>
              <a:gdLst>
                <a:gd name="connsiteX0" fmla="*/ 61349 w 65777"/>
                <a:gd name="connsiteY0" fmla="*/ 65724 h 66984"/>
                <a:gd name="connsiteX1" fmla="*/ 61349 w 65777"/>
                <a:gd name="connsiteY1" fmla="*/ 65724 h 66984"/>
                <a:gd name="connsiteX2" fmla="*/ 63847 w 65777"/>
                <a:gd name="connsiteY2" fmla="*/ 63725 h 66984"/>
                <a:gd name="connsiteX3" fmla="*/ 63847 w 65777"/>
                <a:gd name="connsiteY3" fmla="*/ 63725 h 66984"/>
                <a:gd name="connsiteX4" fmla="*/ 63847 w 65777"/>
                <a:gd name="connsiteY4" fmla="*/ 63725 h 66984"/>
                <a:gd name="connsiteX5" fmla="*/ 65721 w 65777"/>
                <a:gd name="connsiteY5" fmla="*/ 60226 h 66984"/>
                <a:gd name="connsiteX6" fmla="*/ 65721 w 65777"/>
                <a:gd name="connsiteY6" fmla="*/ 58477 h 66984"/>
                <a:gd name="connsiteX7" fmla="*/ 65721 w 65777"/>
                <a:gd name="connsiteY7" fmla="*/ 56103 h 66984"/>
                <a:gd name="connsiteX8" fmla="*/ 65721 w 65777"/>
                <a:gd name="connsiteY8" fmla="*/ 53854 h 66984"/>
                <a:gd name="connsiteX9" fmla="*/ 64472 w 65777"/>
                <a:gd name="connsiteY9" fmla="*/ 50355 h 66984"/>
                <a:gd name="connsiteX10" fmla="*/ 64472 w 65777"/>
                <a:gd name="connsiteY10" fmla="*/ 50355 h 66984"/>
                <a:gd name="connsiteX11" fmla="*/ 63597 w 65777"/>
                <a:gd name="connsiteY11" fmla="*/ 48856 h 66984"/>
                <a:gd name="connsiteX12" fmla="*/ 63597 w 65777"/>
                <a:gd name="connsiteY12" fmla="*/ 48856 h 66984"/>
                <a:gd name="connsiteX13" fmla="*/ 23615 w 65777"/>
                <a:gd name="connsiteY13" fmla="*/ 0 h 66984"/>
                <a:gd name="connsiteX14" fmla="*/ 11120 w 65777"/>
                <a:gd name="connsiteY14" fmla="*/ 6123 h 66984"/>
                <a:gd name="connsiteX15" fmla="*/ 225 w 65777"/>
                <a:gd name="connsiteY15" fmla="*/ 1500 h 66984"/>
                <a:gd name="connsiteX16" fmla="*/ 0 w 65777"/>
                <a:gd name="connsiteY16" fmla="*/ 875 h 66984"/>
                <a:gd name="connsiteX17" fmla="*/ 1374 w 65777"/>
                <a:gd name="connsiteY17" fmla="*/ 3624 h 66984"/>
                <a:gd name="connsiteX18" fmla="*/ 41482 w 65777"/>
                <a:gd name="connsiteY18" fmla="*/ 52604 h 66984"/>
                <a:gd name="connsiteX19" fmla="*/ 50978 w 65777"/>
                <a:gd name="connsiteY19" fmla="*/ 64100 h 66984"/>
                <a:gd name="connsiteX20" fmla="*/ 61349 w 65777"/>
                <a:gd name="connsiteY20" fmla="*/ 65724 h 6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777" h="66984">
                  <a:moveTo>
                    <a:pt x="61349" y="65724"/>
                  </a:moveTo>
                  <a:lnTo>
                    <a:pt x="61349" y="65724"/>
                  </a:lnTo>
                  <a:cubicBezTo>
                    <a:pt x="62298" y="65212"/>
                    <a:pt x="63148" y="64537"/>
                    <a:pt x="63847" y="63725"/>
                  </a:cubicBezTo>
                  <a:lnTo>
                    <a:pt x="63847" y="63725"/>
                  </a:lnTo>
                  <a:lnTo>
                    <a:pt x="63847" y="63725"/>
                  </a:lnTo>
                  <a:cubicBezTo>
                    <a:pt x="64672" y="62675"/>
                    <a:pt x="65297" y="61488"/>
                    <a:pt x="65721" y="60226"/>
                  </a:cubicBezTo>
                  <a:cubicBezTo>
                    <a:pt x="65796" y="59651"/>
                    <a:pt x="65796" y="59052"/>
                    <a:pt x="65721" y="58477"/>
                  </a:cubicBezTo>
                  <a:cubicBezTo>
                    <a:pt x="65796" y="57690"/>
                    <a:pt x="65796" y="56890"/>
                    <a:pt x="65721" y="56103"/>
                  </a:cubicBezTo>
                  <a:cubicBezTo>
                    <a:pt x="65784" y="55353"/>
                    <a:pt x="65784" y="54603"/>
                    <a:pt x="65721" y="53854"/>
                  </a:cubicBezTo>
                  <a:cubicBezTo>
                    <a:pt x="65497" y="52629"/>
                    <a:pt x="65072" y="51442"/>
                    <a:pt x="64472" y="50355"/>
                  </a:cubicBezTo>
                  <a:cubicBezTo>
                    <a:pt x="64472" y="50355"/>
                    <a:pt x="64472" y="50355"/>
                    <a:pt x="64472" y="50355"/>
                  </a:cubicBezTo>
                  <a:cubicBezTo>
                    <a:pt x="64260" y="49818"/>
                    <a:pt x="63960" y="49306"/>
                    <a:pt x="63597" y="48856"/>
                  </a:cubicBezTo>
                  <a:lnTo>
                    <a:pt x="63597" y="48856"/>
                  </a:lnTo>
                  <a:lnTo>
                    <a:pt x="23615" y="0"/>
                  </a:lnTo>
                  <a:lnTo>
                    <a:pt x="11120" y="6123"/>
                  </a:lnTo>
                  <a:cubicBezTo>
                    <a:pt x="6835" y="7860"/>
                    <a:pt x="1949" y="5785"/>
                    <a:pt x="225" y="1500"/>
                  </a:cubicBezTo>
                  <a:cubicBezTo>
                    <a:pt x="137" y="1287"/>
                    <a:pt x="63" y="1087"/>
                    <a:pt x="0" y="875"/>
                  </a:cubicBezTo>
                  <a:cubicBezTo>
                    <a:pt x="300" y="1862"/>
                    <a:pt x="774" y="2786"/>
                    <a:pt x="1374" y="3624"/>
                  </a:cubicBezTo>
                  <a:lnTo>
                    <a:pt x="41482" y="52604"/>
                  </a:lnTo>
                  <a:lnTo>
                    <a:pt x="50978" y="64100"/>
                  </a:lnTo>
                  <a:cubicBezTo>
                    <a:pt x="53514" y="67198"/>
                    <a:pt x="57987" y="67898"/>
                    <a:pt x="61349" y="657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8" name="Freeform: Shape 1607">
              <a:extLst>
                <a:ext uri="{FF2B5EF4-FFF2-40B4-BE49-F238E27FC236}">
                  <a16:creationId xmlns:a16="http://schemas.microsoft.com/office/drawing/2014/main" id="{10DAFC4C-0E6C-4175-88A3-F15AAE07BA6F}"/>
                </a:ext>
              </a:extLst>
            </p:cNvPr>
            <p:cNvSpPr/>
            <p:nvPr/>
          </p:nvSpPr>
          <p:spPr>
            <a:xfrm>
              <a:off x="9202501" y="2529498"/>
              <a:ext cx="1052" cy="4873"/>
            </a:xfrm>
            <a:custGeom>
              <a:avLst/>
              <a:gdLst>
                <a:gd name="connsiteX0" fmla="*/ 178 w 1052"/>
                <a:gd name="connsiteY0" fmla="*/ 3873 h 4873"/>
                <a:gd name="connsiteX1" fmla="*/ 178 w 1052"/>
                <a:gd name="connsiteY1" fmla="*/ 0 h 4873"/>
                <a:gd name="connsiteX2" fmla="*/ 178 w 1052"/>
                <a:gd name="connsiteY2" fmla="*/ 4873 h 4873"/>
                <a:gd name="connsiteX3" fmla="*/ 1053 w 1052"/>
                <a:gd name="connsiteY3" fmla="*/ 4873 h 4873"/>
                <a:gd name="connsiteX4" fmla="*/ 178 w 1052"/>
                <a:gd name="connsiteY4" fmla="*/ 3873 h 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" h="4873">
                  <a:moveTo>
                    <a:pt x="178" y="3873"/>
                  </a:moveTo>
                  <a:cubicBezTo>
                    <a:pt x="-59" y="2599"/>
                    <a:pt x="-59" y="1274"/>
                    <a:pt x="178" y="0"/>
                  </a:cubicBezTo>
                  <a:lnTo>
                    <a:pt x="178" y="4873"/>
                  </a:lnTo>
                  <a:lnTo>
                    <a:pt x="1053" y="4873"/>
                  </a:lnTo>
                  <a:cubicBezTo>
                    <a:pt x="1053" y="4873"/>
                    <a:pt x="178" y="4123"/>
                    <a:pt x="178" y="387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9" name="Freeform: Shape 1608">
              <a:extLst>
                <a:ext uri="{FF2B5EF4-FFF2-40B4-BE49-F238E27FC236}">
                  <a16:creationId xmlns:a16="http://schemas.microsoft.com/office/drawing/2014/main" id="{AD8EDB2F-F713-46F8-BA3A-B47DA884BE7D}"/>
                </a:ext>
              </a:extLst>
            </p:cNvPr>
            <p:cNvSpPr/>
            <p:nvPr/>
          </p:nvSpPr>
          <p:spPr>
            <a:xfrm>
              <a:off x="9202751" y="2255232"/>
              <a:ext cx="549940" cy="278764"/>
            </a:xfrm>
            <a:custGeom>
              <a:avLst/>
              <a:gdLst>
                <a:gd name="connsiteX0" fmla="*/ 303 w 549940"/>
                <a:gd name="connsiteY0" fmla="*/ 278764 h 278764"/>
                <a:gd name="connsiteX1" fmla="*/ 5426 w 549940"/>
                <a:gd name="connsiteY1" fmla="*/ 276265 h 278764"/>
                <a:gd name="connsiteX2" fmla="*/ 7050 w 549940"/>
                <a:gd name="connsiteY2" fmla="*/ 275515 h 278764"/>
                <a:gd name="connsiteX3" fmla="*/ 7050 w 549940"/>
                <a:gd name="connsiteY3" fmla="*/ 275515 h 278764"/>
                <a:gd name="connsiteX4" fmla="*/ 7050 w 549940"/>
                <a:gd name="connsiteY4" fmla="*/ 272891 h 278764"/>
                <a:gd name="connsiteX5" fmla="*/ 8962 w 549940"/>
                <a:gd name="connsiteY5" fmla="*/ 272554 h 278764"/>
                <a:gd name="connsiteX6" fmla="*/ 9299 w 549940"/>
                <a:gd name="connsiteY6" fmla="*/ 272891 h 278764"/>
                <a:gd name="connsiteX7" fmla="*/ 10299 w 549940"/>
                <a:gd name="connsiteY7" fmla="*/ 274016 h 278764"/>
                <a:gd name="connsiteX8" fmla="*/ 12298 w 549940"/>
                <a:gd name="connsiteY8" fmla="*/ 273141 h 278764"/>
                <a:gd name="connsiteX9" fmla="*/ 23168 w 549940"/>
                <a:gd name="connsiteY9" fmla="*/ 277365 h 278764"/>
                <a:gd name="connsiteX10" fmla="*/ 23543 w 549940"/>
                <a:gd name="connsiteY10" fmla="*/ 278389 h 278764"/>
                <a:gd name="connsiteX11" fmla="*/ 549940 w 549940"/>
                <a:gd name="connsiteY11" fmla="*/ 23241 h 278764"/>
                <a:gd name="connsiteX12" fmla="*/ 549316 w 549940"/>
                <a:gd name="connsiteY12" fmla="*/ 19992 h 278764"/>
                <a:gd name="connsiteX13" fmla="*/ 549316 w 549940"/>
                <a:gd name="connsiteY13" fmla="*/ 7497 h 278764"/>
                <a:gd name="connsiteX14" fmla="*/ 549316 w 549940"/>
                <a:gd name="connsiteY14" fmla="*/ 0 h 278764"/>
                <a:gd name="connsiteX15" fmla="*/ 4926 w 549940"/>
                <a:gd name="connsiteY15" fmla="*/ 263645 h 278764"/>
                <a:gd name="connsiteX16" fmla="*/ 4926 w 549940"/>
                <a:gd name="connsiteY16" fmla="*/ 263645 h 278764"/>
                <a:gd name="connsiteX17" fmla="*/ 3177 w 549940"/>
                <a:gd name="connsiteY17" fmla="*/ 264895 h 278764"/>
                <a:gd name="connsiteX18" fmla="*/ 2052 w 549940"/>
                <a:gd name="connsiteY18" fmla="*/ 266019 h 278764"/>
                <a:gd name="connsiteX19" fmla="*/ 1053 w 549940"/>
                <a:gd name="connsiteY19" fmla="*/ 267768 h 278764"/>
                <a:gd name="connsiteX20" fmla="*/ 178 w 549940"/>
                <a:gd name="connsiteY20" fmla="*/ 269518 h 278764"/>
                <a:gd name="connsiteX21" fmla="*/ 178 w 549940"/>
                <a:gd name="connsiteY21" fmla="*/ 271392 h 278764"/>
                <a:gd name="connsiteX22" fmla="*/ 178 w 549940"/>
                <a:gd name="connsiteY22" fmla="*/ 273641 h 278764"/>
                <a:gd name="connsiteX23" fmla="*/ 178 w 549940"/>
                <a:gd name="connsiteY23" fmla="*/ 277514 h 278764"/>
                <a:gd name="connsiteX24" fmla="*/ 303 w 549940"/>
                <a:gd name="connsiteY24" fmla="*/ 278764 h 27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9940" h="278764">
                  <a:moveTo>
                    <a:pt x="303" y="278764"/>
                  </a:moveTo>
                  <a:lnTo>
                    <a:pt x="5426" y="276265"/>
                  </a:lnTo>
                  <a:lnTo>
                    <a:pt x="7050" y="275515"/>
                  </a:lnTo>
                  <a:lnTo>
                    <a:pt x="7050" y="275515"/>
                  </a:lnTo>
                  <a:cubicBezTo>
                    <a:pt x="6450" y="274741"/>
                    <a:pt x="6450" y="273666"/>
                    <a:pt x="7050" y="272891"/>
                  </a:cubicBezTo>
                  <a:cubicBezTo>
                    <a:pt x="7487" y="272267"/>
                    <a:pt x="8350" y="272117"/>
                    <a:pt x="8962" y="272554"/>
                  </a:cubicBezTo>
                  <a:cubicBezTo>
                    <a:pt x="9099" y="272654"/>
                    <a:pt x="9212" y="272766"/>
                    <a:pt x="9299" y="272891"/>
                  </a:cubicBezTo>
                  <a:lnTo>
                    <a:pt x="10299" y="274016"/>
                  </a:lnTo>
                  <a:lnTo>
                    <a:pt x="12298" y="273141"/>
                  </a:lnTo>
                  <a:cubicBezTo>
                    <a:pt x="16471" y="271304"/>
                    <a:pt x="21332" y="273191"/>
                    <a:pt x="23168" y="277365"/>
                  </a:cubicBezTo>
                  <a:cubicBezTo>
                    <a:pt x="23318" y="277689"/>
                    <a:pt x="23443" y="278039"/>
                    <a:pt x="23543" y="278389"/>
                  </a:cubicBezTo>
                  <a:lnTo>
                    <a:pt x="549940" y="23241"/>
                  </a:lnTo>
                  <a:cubicBezTo>
                    <a:pt x="549541" y="22204"/>
                    <a:pt x="549328" y="21104"/>
                    <a:pt x="549316" y="19992"/>
                  </a:cubicBezTo>
                  <a:lnTo>
                    <a:pt x="549316" y="7497"/>
                  </a:lnTo>
                  <a:lnTo>
                    <a:pt x="549316" y="0"/>
                  </a:lnTo>
                  <a:lnTo>
                    <a:pt x="4926" y="263645"/>
                  </a:lnTo>
                  <a:lnTo>
                    <a:pt x="4926" y="263645"/>
                  </a:lnTo>
                  <a:cubicBezTo>
                    <a:pt x="4251" y="263920"/>
                    <a:pt x="3652" y="264345"/>
                    <a:pt x="3177" y="264895"/>
                  </a:cubicBezTo>
                  <a:cubicBezTo>
                    <a:pt x="2777" y="265232"/>
                    <a:pt x="2389" y="265619"/>
                    <a:pt x="2052" y="266019"/>
                  </a:cubicBezTo>
                  <a:cubicBezTo>
                    <a:pt x="1602" y="266531"/>
                    <a:pt x="1265" y="267119"/>
                    <a:pt x="1053" y="267768"/>
                  </a:cubicBezTo>
                  <a:cubicBezTo>
                    <a:pt x="665" y="268293"/>
                    <a:pt x="365" y="268893"/>
                    <a:pt x="178" y="269518"/>
                  </a:cubicBezTo>
                  <a:cubicBezTo>
                    <a:pt x="116" y="270142"/>
                    <a:pt x="116" y="270767"/>
                    <a:pt x="178" y="271392"/>
                  </a:cubicBezTo>
                  <a:cubicBezTo>
                    <a:pt x="116" y="272141"/>
                    <a:pt x="116" y="272891"/>
                    <a:pt x="178" y="273641"/>
                  </a:cubicBezTo>
                  <a:cubicBezTo>
                    <a:pt x="-59" y="274915"/>
                    <a:pt x="-59" y="276240"/>
                    <a:pt x="178" y="277514"/>
                  </a:cubicBezTo>
                  <a:cubicBezTo>
                    <a:pt x="178" y="277514"/>
                    <a:pt x="178" y="278514"/>
                    <a:pt x="303" y="27876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0" name="Freeform: Shape 1609">
              <a:extLst>
                <a:ext uri="{FF2B5EF4-FFF2-40B4-BE49-F238E27FC236}">
                  <a16:creationId xmlns:a16="http://schemas.microsoft.com/office/drawing/2014/main" id="{0DA1288E-7E7E-470F-BFDE-724069C51B51}"/>
                </a:ext>
              </a:extLst>
            </p:cNvPr>
            <p:cNvSpPr/>
            <p:nvPr/>
          </p:nvSpPr>
          <p:spPr>
            <a:xfrm>
              <a:off x="9266901" y="2596721"/>
              <a:ext cx="82058" cy="100669"/>
            </a:xfrm>
            <a:custGeom>
              <a:avLst/>
              <a:gdLst>
                <a:gd name="connsiteX0" fmla="*/ 2249 w 82058"/>
                <a:gd name="connsiteY0" fmla="*/ 3249 h 100669"/>
                <a:gd name="connsiteX1" fmla="*/ 337 w 82058"/>
                <a:gd name="connsiteY1" fmla="*/ 3586 h 100669"/>
                <a:gd name="connsiteX2" fmla="*/ 0 w 82058"/>
                <a:gd name="connsiteY2" fmla="*/ 3249 h 100669"/>
                <a:gd name="connsiteX3" fmla="*/ 2874 w 82058"/>
                <a:gd name="connsiteY3" fmla="*/ 6747 h 100669"/>
                <a:gd name="connsiteX4" fmla="*/ 80090 w 82058"/>
                <a:gd name="connsiteY4" fmla="*/ 100585 h 100669"/>
                <a:gd name="connsiteX5" fmla="*/ 80090 w 82058"/>
                <a:gd name="connsiteY5" fmla="*/ 100585 h 100669"/>
                <a:gd name="connsiteX6" fmla="*/ 80090 w 82058"/>
                <a:gd name="connsiteY6" fmla="*/ 100585 h 100669"/>
                <a:gd name="connsiteX7" fmla="*/ 80090 w 82058"/>
                <a:gd name="connsiteY7" fmla="*/ 100585 h 100669"/>
                <a:gd name="connsiteX8" fmla="*/ 80715 w 82058"/>
                <a:gd name="connsiteY8" fmla="*/ 100585 h 100669"/>
                <a:gd name="connsiteX9" fmla="*/ 81590 w 82058"/>
                <a:gd name="connsiteY9" fmla="*/ 100585 h 100669"/>
                <a:gd name="connsiteX10" fmla="*/ 81590 w 82058"/>
                <a:gd name="connsiteY10" fmla="*/ 97836 h 100669"/>
                <a:gd name="connsiteX11" fmla="*/ 80840 w 82058"/>
                <a:gd name="connsiteY11" fmla="*/ 96961 h 100669"/>
                <a:gd name="connsiteX12" fmla="*/ 999 w 82058"/>
                <a:gd name="connsiteY12" fmla="*/ 0 h 100669"/>
                <a:gd name="connsiteX13" fmla="*/ 2424 w 82058"/>
                <a:gd name="connsiteY13" fmla="*/ 2836 h 100669"/>
                <a:gd name="connsiteX14" fmla="*/ 2249 w 82058"/>
                <a:gd name="connsiteY14" fmla="*/ 3249 h 10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2058" h="100669">
                  <a:moveTo>
                    <a:pt x="2249" y="3249"/>
                  </a:moveTo>
                  <a:cubicBezTo>
                    <a:pt x="1812" y="3873"/>
                    <a:pt x="949" y="4023"/>
                    <a:pt x="337" y="3586"/>
                  </a:cubicBezTo>
                  <a:cubicBezTo>
                    <a:pt x="200" y="3486"/>
                    <a:pt x="87" y="3374"/>
                    <a:pt x="0" y="3249"/>
                  </a:cubicBezTo>
                  <a:lnTo>
                    <a:pt x="2874" y="6747"/>
                  </a:lnTo>
                  <a:lnTo>
                    <a:pt x="80090" y="100585"/>
                  </a:lnTo>
                  <a:lnTo>
                    <a:pt x="80090" y="100585"/>
                  </a:lnTo>
                  <a:cubicBezTo>
                    <a:pt x="80090" y="100585"/>
                    <a:pt x="80090" y="100585"/>
                    <a:pt x="80090" y="100585"/>
                  </a:cubicBezTo>
                  <a:lnTo>
                    <a:pt x="80090" y="100585"/>
                  </a:lnTo>
                  <a:lnTo>
                    <a:pt x="80715" y="100585"/>
                  </a:lnTo>
                  <a:cubicBezTo>
                    <a:pt x="80990" y="100697"/>
                    <a:pt x="81315" y="100697"/>
                    <a:pt x="81590" y="100585"/>
                  </a:cubicBezTo>
                  <a:cubicBezTo>
                    <a:pt x="82214" y="99773"/>
                    <a:pt x="82214" y="98648"/>
                    <a:pt x="81590" y="97836"/>
                  </a:cubicBezTo>
                  <a:lnTo>
                    <a:pt x="80840" y="96961"/>
                  </a:lnTo>
                  <a:lnTo>
                    <a:pt x="999" y="0"/>
                  </a:lnTo>
                  <a:cubicBezTo>
                    <a:pt x="2174" y="387"/>
                    <a:pt x="2824" y="1662"/>
                    <a:pt x="2424" y="2836"/>
                  </a:cubicBezTo>
                  <a:cubicBezTo>
                    <a:pt x="2386" y="2986"/>
                    <a:pt x="2324" y="3124"/>
                    <a:pt x="2249" y="32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1" name="Freeform: Shape 1610">
              <a:extLst>
                <a:ext uri="{FF2B5EF4-FFF2-40B4-BE49-F238E27FC236}">
                  <a16:creationId xmlns:a16="http://schemas.microsoft.com/office/drawing/2014/main" id="{DBCF72BE-F357-4E01-A6E4-FBE4582388BE}"/>
                </a:ext>
              </a:extLst>
            </p:cNvPr>
            <p:cNvSpPr/>
            <p:nvPr/>
          </p:nvSpPr>
          <p:spPr>
            <a:xfrm>
              <a:off x="10199998" y="2144027"/>
              <a:ext cx="85565" cy="95006"/>
            </a:xfrm>
            <a:custGeom>
              <a:avLst/>
              <a:gdLst>
                <a:gd name="connsiteX0" fmla="*/ 1124 w 85565"/>
                <a:gd name="connsiteY0" fmla="*/ 1749 h 95006"/>
                <a:gd name="connsiteX1" fmla="*/ 0 w 85565"/>
                <a:gd name="connsiteY1" fmla="*/ 1749 h 95006"/>
                <a:gd name="connsiteX2" fmla="*/ 0 w 85565"/>
                <a:gd name="connsiteY2" fmla="*/ 1749 h 95006"/>
                <a:gd name="connsiteX3" fmla="*/ 750 w 85565"/>
                <a:gd name="connsiteY3" fmla="*/ 2624 h 95006"/>
                <a:gd name="connsiteX4" fmla="*/ 81715 w 85565"/>
                <a:gd name="connsiteY4" fmla="*/ 92463 h 95006"/>
                <a:gd name="connsiteX5" fmla="*/ 83589 w 85565"/>
                <a:gd name="connsiteY5" fmla="*/ 94587 h 95006"/>
                <a:gd name="connsiteX6" fmla="*/ 85351 w 85565"/>
                <a:gd name="connsiteY6" fmla="*/ 94700 h 95006"/>
                <a:gd name="connsiteX7" fmla="*/ 85463 w 85565"/>
                <a:gd name="connsiteY7" fmla="*/ 94587 h 95006"/>
                <a:gd name="connsiteX8" fmla="*/ 85463 w 85565"/>
                <a:gd name="connsiteY8" fmla="*/ 94587 h 95006"/>
                <a:gd name="connsiteX9" fmla="*/ 85463 w 85565"/>
                <a:gd name="connsiteY9" fmla="*/ 94587 h 95006"/>
                <a:gd name="connsiteX10" fmla="*/ 85463 w 85565"/>
                <a:gd name="connsiteY10" fmla="*/ 93963 h 95006"/>
                <a:gd name="connsiteX11" fmla="*/ 85463 w 85565"/>
                <a:gd name="connsiteY11" fmla="*/ 93213 h 95006"/>
                <a:gd name="connsiteX12" fmla="*/ 85463 w 85565"/>
                <a:gd name="connsiteY12" fmla="*/ 93213 h 95006"/>
                <a:gd name="connsiteX13" fmla="*/ 85463 w 85565"/>
                <a:gd name="connsiteY13" fmla="*/ 93213 h 95006"/>
                <a:gd name="connsiteX14" fmla="*/ 82839 w 85565"/>
                <a:gd name="connsiteY14" fmla="*/ 90214 h 95006"/>
                <a:gd name="connsiteX15" fmla="*/ 2499 w 85565"/>
                <a:gd name="connsiteY15" fmla="*/ 1000 h 95006"/>
                <a:gd name="connsiteX16" fmla="*/ 2499 w 85565"/>
                <a:gd name="connsiteY16" fmla="*/ 0 h 95006"/>
                <a:gd name="connsiteX17" fmla="*/ 1124 w 85565"/>
                <a:gd name="connsiteY17" fmla="*/ 1749 h 9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5565" h="95006">
                  <a:moveTo>
                    <a:pt x="1124" y="1749"/>
                  </a:moveTo>
                  <a:cubicBezTo>
                    <a:pt x="762" y="1887"/>
                    <a:pt x="362" y="1887"/>
                    <a:pt x="0" y="1749"/>
                  </a:cubicBezTo>
                  <a:lnTo>
                    <a:pt x="0" y="1749"/>
                  </a:lnTo>
                  <a:lnTo>
                    <a:pt x="750" y="2624"/>
                  </a:lnTo>
                  <a:lnTo>
                    <a:pt x="81715" y="92463"/>
                  </a:lnTo>
                  <a:lnTo>
                    <a:pt x="83589" y="94587"/>
                  </a:lnTo>
                  <a:cubicBezTo>
                    <a:pt x="84051" y="95099"/>
                    <a:pt x="84838" y="95150"/>
                    <a:pt x="85351" y="94700"/>
                  </a:cubicBezTo>
                  <a:cubicBezTo>
                    <a:pt x="85388" y="94662"/>
                    <a:pt x="85426" y="94625"/>
                    <a:pt x="85463" y="94587"/>
                  </a:cubicBezTo>
                  <a:lnTo>
                    <a:pt x="85463" y="94587"/>
                  </a:lnTo>
                  <a:cubicBezTo>
                    <a:pt x="85463" y="94587"/>
                    <a:pt x="85463" y="94587"/>
                    <a:pt x="85463" y="94587"/>
                  </a:cubicBezTo>
                  <a:cubicBezTo>
                    <a:pt x="85538" y="94387"/>
                    <a:pt x="85538" y="94162"/>
                    <a:pt x="85463" y="93963"/>
                  </a:cubicBezTo>
                  <a:cubicBezTo>
                    <a:pt x="85600" y="93725"/>
                    <a:pt x="85600" y="93450"/>
                    <a:pt x="85463" y="93213"/>
                  </a:cubicBezTo>
                  <a:cubicBezTo>
                    <a:pt x="85463" y="93213"/>
                    <a:pt x="85463" y="93213"/>
                    <a:pt x="85463" y="93213"/>
                  </a:cubicBezTo>
                  <a:lnTo>
                    <a:pt x="85463" y="93213"/>
                  </a:lnTo>
                  <a:lnTo>
                    <a:pt x="82839" y="90214"/>
                  </a:lnTo>
                  <a:lnTo>
                    <a:pt x="2499" y="1000"/>
                  </a:lnTo>
                  <a:lnTo>
                    <a:pt x="2499" y="0"/>
                  </a:lnTo>
                  <a:cubicBezTo>
                    <a:pt x="2524" y="837"/>
                    <a:pt x="1937" y="1574"/>
                    <a:pt x="1124" y="17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2" name="Freeform: Shape 1611">
              <a:extLst>
                <a:ext uri="{FF2B5EF4-FFF2-40B4-BE49-F238E27FC236}">
                  <a16:creationId xmlns:a16="http://schemas.microsoft.com/office/drawing/2014/main" id="{935F41D8-CFF0-4450-9789-F625393296D9}"/>
                </a:ext>
              </a:extLst>
            </p:cNvPr>
            <p:cNvSpPr/>
            <p:nvPr/>
          </p:nvSpPr>
          <p:spPr>
            <a:xfrm>
              <a:off x="9286892" y="3055039"/>
              <a:ext cx="1499" cy="74"/>
            </a:xfrm>
            <a:custGeom>
              <a:avLst/>
              <a:gdLst>
                <a:gd name="connsiteX0" fmla="*/ 0 w 1499"/>
                <a:gd name="connsiteY0" fmla="*/ 0 h 74"/>
                <a:gd name="connsiteX1" fmla="*/ 1500 w 1499"/>
                <a:gd name="connsiteY1" fmla="*/ 0 h 74"/>
                <a:gd name="connsiteX2" fmla="*/ 1500 w 1499"/>
                <a:gd name="connsiteY2" fmla="*/ 0 h 74"/>
                <a:gd name="connsiteX3" fmla="*/ 0 w 1499"/>
                <a:gd name="connsiteY3" fmla="*/ 0 h 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" h="74">
                  <a:moveTo>
                    <a:pt x="0" y="0"/>
                  </a:moveTo>
                  <a:lnTo>
                    <a:pt x="1500" y="0"/>
                  </a:lnTo>
                  <a:lnTo>
                    <a:pt x="1500" y="0"/>
                  </a:lnTo>
                  <a:cubicBezTo>
                    <a:pt x="1000" y="100"/>
                    <a:pt x="500" y="10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3" name="Freeform: Shape 1612">
              <a:extLst>
                <a:ext uri="{FF2B5EF4-FFF2-40B4-BE49-F238E27FC236}">
                  <a16:creationId xmlns:a16="http://schemas.microsoft.com/office/drawing/2014/main" id="{E58AD18C-DD59-48EC-8428-68FC64D7F07A}"/>
                </a:ext>
              </a:extLst>
            </p:cNvPr>
            <p:cNvSpPr/>
            <p:nvPr/>
          </p:nvSpPr>
          <p:spPr>
            <a:xfrm>
              <a:off x="9280391" y="3066034"/>
              <a:ext cx="22163" cy="123179"/>
            </a:xfrm>
            <a:custGeom>
              <a:avLst/>
              <a:gdLst>
                <a:gd name="connsiteX0" fmla="*/ 11999 w 22163"/>
                <a:gd name="connsiteY0" fmla="*/ 123076 h 123179"/>
                <a:gd name="connsiteX1" fmla="*/ 13623 w 22163"/>
                <a:gd name="connsiteY1" fmla="*/ 123076 h 123179"/>
                <a:gd name="connsiteX2" fmla="*/ 15123 w 22163"/>
                <a:gd name="connsiteY2" fmla="*/ 123076 h 123179"/>
                <a:gd name="connsiteX3" fmla="*/ 22120 w 22163"/>
                <a:gd name="connsiteY3" fmla="*/ 112205 h 123179"/>
                <a:gd name="connsiteX4" fmla="*/ 22120 w 22163"/>
                <a:gd name="connsiteY4" fmla="*/ 108207 h 123179"/>
                <a:gd name="connsiteX5" fmla="*/ 22120 w 22163"/>
                <a:gd name="connsiteY5" fmla="*/ 96836 h 123179"/>
                <a:gd name="connsiteX6" fmla="*/ 19121 w 22163"/>
                <a:gd name="connsiteY6" fmla="*/ 27989 h 123179"/>
                <a:gd name="connsiteX7" fmla="*/ 2503 w 22163"/>
                <a:gd name="connsiteY7" fmla="*/ 7247 h 123179"/>
                <a:gd name="connsiteX8" fmla="*/ 4 w 22163"/>
                <a:gd name="connsiteY8" fmla="*/ 0 h 123179"/>
                <a:gd name="connsiteX9" fmla="*/ 4 w 22163"/>
                <a:gd name="connsiteY9" fmla="*/ 0 h 123179"/>
                <a:gd name="connsiteX10" fmla="*/ 5002 w 22163"/>
                <a:gd name="connsiteY10" fmla="*/ 112455 h 123179"/>
                <a:gd name="connsiteX11" fmla="*/ 5002 w 22163"/>
                <a:gd name="connsiteY11" fmla="*/ 114080 h 123179"/>
                <a:gd name="connsiteX12" fmla="*/ 5002 w 22163"/>
                <a:gd name="connsiteY12" fmla="*/ 116204 h 123179"/>
                <a:gd name="connsiteX13" fmla="*/ 5002 w 22163"/>
                <a:gd name="connsiteY13" fmla="*/ 116204 h 123179"/>
                <a:gd name="connsiteX14" fmla="*/ 6002 w 22163"/>
                <a:gd name="connsiteY14" fmla="*/ 118078 h 123179"/>
                <a:gd name="connsiteX15" fmla="*/ 11999 w 22163"/>
                <a:gd name="connsiteY15" fmla="*/ 123076 h 12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163" h="123179">
                  <a:moveTo>
                    <a:pt x="11999" y="123076"/>
                  </a:moveTo>
                  <a:cubicBezTo>
                    <a:pt x="12536" y="123213"/>
                    <a:pt x="13086" y="123213"/>
                    <a:pt x="13623" y="123076"/>
                  </a:cubicBezTo>
                  <a:cubicBezTo>
                    <a:pt x="14123" y="123188"/>
                    <a:pt x="14623" y="123188"/>
                    <a:pt x="15123" y="123076"/>
                  </a:cubicBezTo>
                  <a:cubicBezTo>
                    <a:pt x="19671" y="121489"/>
                    <a:pt x="22557" y="117004"/>
                    <a:pt x="22120" y="112205"/>
                  </a:cubicBezTo>
                  <a:lnTo>
                    <a:pt x="22120" y="108207"/>
                  </a:lnTo>
                  <a:lnTo>
                    <a:pt x="22120" y="96836"/>
                  </a:lnTo>
                  <a:lnTo>
                    <a:pt x="19121" y="27989"/>
                  </a:lnTo>
                  <a:lnTo>
                    <a:pt x="2503" y="7247"/>
                  </a:lnTo>
                  <a:cubicBezTo>
                    <a:pt x="817" y="5211"/>
                    <a:pt x="-71" y="2637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5002" y="112455"/>
                  </a:lnTo>
                  <a:cubicBezTo>
                    <a:pt x="4927" y="112992"/>
                    <a:pt x="4927" y="113542"/>
                    <a:pt x="5002" y="114080"/>
                  </a:cubicBezTo>
                  <a:cubicBezTo>
                    <a:pt x="4927" y="114792"/>
                    <a:pt x="4927" y="115492"/>
                    <a:pt x="5002" y="116204"/>
                  </a:cubicBezTo>
                  <a:lnTo>
                    <a:pt x="5002" y="116204"/>
                  </a:lnTo>
                  <a:cubicBezTo>
                    <a:pt x="5265" y="116866"/>
                    <a:pt x="5589" y="117491"/>
                    <a:pt x="6002" y="118078"/>
                  </a:cubicBezTo>
                  <a:cubicBezTo>
                    <a:pt x="7076" y="120614"/>
                    <a:pt x="9313" y="122476"/>
                    <a:pt x="11999" y="12307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4" name="Freeform: Shape 1613">
              <a:extLst>
                <a:ext uri="{FF2B5EF4-FFF2-40B4-BE49-F238E27FC236}">
                  <a16:creationId xmlns:a16="http://schemas.microsoft.com/office/drawing/2014/main" id="{941E4F8C-3260-4A5B-AB21-9ED10149F778}"/>
                </a:ext>
              </a:extLst>
            </p:cNvPr>
            <p:cNvSpPr/>
            <p:nvPr/>
          </p:nvSpPr>
          <p:spPr>
            <a:xfrm>
              <a:off x="9223295" y="2543867"/>
              <a:ext cx="45948" cy="56190"/>
            </a:xfrm>
            <a:custGeom>
              <a:avLst/>
              <a:gdLst>
                <a:gd name="connsiteX0" fmla="*/ 41857 w 45948"/>
                <a:gd name="connsiteY0" fmla="*/ 53979 h 56190"/>
                <a:gd name="connsiteX1" fmla="*/ 43232 w 45948"/>
                <a:gd name="connsiteY1" fmla="*/ 55603 h 56190"/>
                <a:gd name="connsiteX2" fmla="*/ 43232 w 45948"/>
                <a:gd name="connsiteY2" fmla="*/ 55603 h 56190"/>
                <a:gd name="connsiteX3" fmla="*/ 45143 w 45948"/>
                <a:gd name="connsiteY3" fmla="*/ 55940 h 56190"/>
                <a:gd name="connsiteX4" fmla="*/ 45481 w 45948"/>
                <a:gd name="connsiteY4" fmla="*/ 55603 h 56190"/>
                <a:gd name="connsiteX5" fmla="*/ 45481 w 45948"/>
                <a:gd name="connsiteY5" fmla="*/ 52854 h 56190"/>
                <a:gd name="connsiteX6" fmla="*/ 2249 w 45948"/>
                <a:gd name="connsiteY6" fmla="*/ 0 h 56190"/>
                <a:gd name="connsiteX7" fmla="*/ 0 w 45948"/>
                <a:gd name="connsiteY7" fmla="*/ 2624 h 5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948" h="56190">
                  <a:moveTo>
                    <a:pt x="41857" y="53979"/>
                  </a:moveTo>
                  <a:lnTo>
                    <a:pt x="43232" y="55603"/>
                  </a:lnTo>
                  <a:lnTo>
                    <a:pt x="43232" y="55603"/>
                  </a:lnTo>
                  <a:cubicBezTo>
                    <a:pt x="43669" y="56228"/>
                    <a:pt x="44531" y="56377"/>
                    <a:pt x="45143" y="55940"/>
                  </a:cubicBezTo>
                  <a:cubicBezTo>
                    <a:pt x="45281" y="55840"/>
                    <a:pt x="45393" y="55728"/>
                    <a:pt x="45481" y="55603"/>
                  </a:cubicBezTo>
                  <a:cubicBezTo>
                    <a:pt x="46105" y="54791"/>
                    <a:pt x="46105" y="53666"/>
                    <a:pt x="45481" y="52854"/>
                  </a:cubicBezTo>
                  <a:lnTo>
                    <a:pt x="2249" y="0"/>
                  </a:lnTo>
                  <a:cubicBezTo>
                    <a:pt x="1637" y="987"/>
                    <a:pt x="875" y="1874"/>
                    <a:pt x="0" y="26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5" name="Freeform: Shape 1614">
              <a:extLst>
                <a:ext uri="{FF2B5EF4-FFF2-40B4-BE49-F238E27FC236}">
                  <a16:creationId xmlns:a16="http://schemas.microsoft.com/office/drawing/2014/main" id="{90D53A64-1CA1-4497-9376-5B910EE1DFCB}"/>
                </a:ext>
              </a:extLst>
            </p:cNvPr>
            <p:cNvSpPr/>
            <p:nvPr/>
          </p:nvSpPr>
          <p:spPr>
            <a:xfrm>
              <a:off x="9209351" y="2527411"/>
              <a:ext cx="3698" cy="3211"/>
            </a:xfrm>
            <a:custGeom>
              <a:avLst/>
              <a:gdLst>
                <a:gd name="connsiteX0" fmla="*/ 2699 w 3698"/>
                <a:gd name="connsiteY0" fmla="*/ 588 h 3211"/>
                <a:gd name="connsiteX1" fmla="*/ 787 w 3698"/>
                <a:gd name="connsiteY1" fmla="*/ 250 h 3211"/>
                <a:gd name="connsiteX2" fmla="*/ 450 w 3698"/>
                <a:gd name="connsiteY2" fmla="*/ 588 h 3211"/>
                <a:gd name="connsiteX3" fmla="*/ 450 w 3698"/>
                <a:gd name="connsiteY3" fmla="*/ 3212 h 3211"/>
                <a:gd name="connsiteX4" fmla="*/ 450 w 3698"/>
                <a:gd name="connsiteY4" fmla="*/ 3212 h 3211"/>
                <a:gd name="connsiteX5" fmla="*/ 3699 w 3698"/>
                <a:gd name="connsiteY5" fmla="*/ 1587 h 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8" h="3211">
                  <a:moveTo>
                    <a:pt x="2699" y="588"/>
                  </a:moveTo>
                  <a:cubicBezTo>
                    <a:pt x="2261" y="-37"/>
                    <a:pt x="1399" y="-187"/>
                    <a:pt x="787" y="250"/>
                  </a:cubicBezTo>
                  <a:cubicBezTo>
                    <a:pt x="650" y="350"/>
                    <a:pt x="537" y="463"/>
                    <a:pt x="450" y="588"/>
                  </a:cubicBezTo>
                  <a:cubicBezTo>
                    <a:pt x="-150" y="1363"/>
                    <a:pt x="-150" y="2437"/>
                    <a:pt x="450" y="3212"/>
                  </a:cubicBezTo>
                  <a:lnTo>
                    <a:pt x="450" y="3212"/>
                  </a:lnTo>
                  <a:lnTo>
                    <a:pt x="3699" y="158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6" name="Freeform: Shape 1615">
              <a:extLst>
                <a:ext uri="{FF2B5EF4-FFF2-40B4-BE49-F238E27FC236}">
                  <a16:creationId xmlns:a16="http://schemas.microsoft.com/office/drawing/2014/main" id="{F4A1EBAC-14DA-41A3-A80A-294644EDCF36}"/>
                </a:ext>
              </a:extLst>
            </p:cNvPr>
            <p:cNvSpPr/>
            <p:nvPr/>
          </p:nvSpPr>
          <p:spPr>
            <a:xfrm>
              <a:off x="11497949" y="2024699"/>
              <a:ext cx="43219" cy="40858"/>
            </a:xfrm>
            <a:custGeom>
              <a:avLst/>
              <a:gdLst>
                <a:gd name="connsiteX0" fmla="*/ 2612 w 43219"/>
                <a:gd name="connsiteY0" fmla="*/ 18493 h 40858"/>
                <a:gd name="connsiteX1" fmla="*/ 6735 w 43219"/>
                <a:gd name="connsiteY1" fmla="*/ 22741 h 40858"/>
                <a:gd name="connsiteX2" fmla="*/ 24602 w 43219"/>
                <a:gd name="connsiteY2" fmla="*/ 40859 h 40858"/>
                <a:gd name="connsiteX3" fmla="*/ 31974 w 43219"/>
                <a:gd name="connsiteY3" fmla="*/ 37235 h 40858"/>
                <a:gd name="connsiteX4" fmla="*/ 32974 w 43219"/>
                <a:gd name="connsiteY4" fmla="*/ 35111 h 40858"/>
                <a:gd name="connsiteX5" fmla="*/ 42595 w 43219"/>
                <a:gd name="connsiteY5" fmla="*/ 31862 h 40858"/>
                <a:gd name="connsiteX6" fmla="*/ 43219 w 43219"/>
                <a:gd name="connsiteY6" fmla="*/ 31862 h 40858"/>
                <a:gd name="connsiteX7" fmla="*/ 15106 w 43219"/>
                <a:gd name="connsiteY7" fmla="*/ 1874 h 40858"/>
                <a:gd name="connsiteX8" fmla="*/ 13982 w 43219"/>
                <a:gd name="connsiteY8" fmla="*/ 1125 h 40858"/>
                <a:gd name="connsiteX9" fmla="*/ 12358 w 43219"/>
                <a:gd name="connsiteY9" fmla="*/ 0 h 40858"/>
                <a:gd name="connsiteX10" fmla="*/ 10733 w 43219"/>
                <a:gd name="connsiteY10" fmla="*/ 0 h 40858"/>
                <a:gd name="connsiteX11" fmla="*/ 8984 w 43219"/>
                <a:gd name="connsiteY11" fmla="*/ 0 h 40858"/>
                <a:gd name="connsiteX12" fmla="*/ 7235 w 43219"/>
                <a:gd name="connsiteY12" fmla="*/ 0 h 40858"/>
                <a:gd name="connsiteX13" fmla="*/ 2487 w 43219"/>
                <a:gd name="connsiteY13" fmla="*/ 3374 h 40858"/>
                <a:gd name="connsiteX14" fmla="*/ 2612 w 43219"/>
                <a:gd name="connsiteY14" fmla="*/ 18493 h 4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219" h="40858">
                  <a:moveTo>
                    <a:pt x="2612" y="18493"/>
                  </a:moveTo>
                  <a:lnTo>
                    <a:pt x="6735" y="22741"/>
                  </a:lnTo>
                  <a:lnTo>
                    <a:pt x="24602" y="40859"/>
                  </a:lnTo>
                  <a:lnTo>
                    <a:pt x="31974" y="37235"/>
                  </a:lnTo>
                  <a:cubicBezTo>
                    <a:pt x="32236" y="36498"/>
                    <a:pt x="32561" y="35786"/>
                    <a:pt x="32974" y="35111"/>
                  </a:cubicBezTo>
                  <a:cubicBezTo>
                    <a:pt x="34960" y="31825"/>
                    <a:pt x="39021" y="30450"/>
                    <a:pt x="42595" y="31862"/>
                  </a:cubicBezTo>
                  <a:lnTo>
                    <a:pt x="43219" y="31862"/>
                  </a:lnTo>
                  <a:lnTo>
                    <a:pt x="15106" y="1874"/>
                  </a:lnTo>
                  <a:cubicBezTo>
                    <a:pt x="14756" y="1587"/>
                    <a:pt x="14381" y="1325"/>
                    <a:pt x="13982" y="1125"/>
                  </a:cubicBezTo>
                  <a:cubicBezTo>
                    <a:pt x="13495" y="675"/>
                    <a:pt x="12945" y="300"/>
                    <a:pt x="12358" y="0"/>
                  </a:cubicBezTo>
                  <a:lnTo>
                    <a:pt x="10733" y="0"/>
                  </a:lnTo>
                  <a:lnTo>
                    <a:pt x="8984" y="0"/>
                  </a:lnTo>
                  <a:lnTo>
                    <a:pt x="7235" y="0"/>
                  </a:lnTo>
                  <a:cubicBezTo>
                    <a:pt x="5298" y="512"/>
                    <a:pt x="3611" y="1712"/>
                    <a:pt x="2487" y="3374"/>
                  </a:cubicBezTo>
                  <a:cubicBezTo>
                    <a:pt x="-874" y="7872"/>
                    <a:pt x="-824" y="14057"/>
                    <a:pt x="2612" y="1849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7" name="Freeform: Shape 1616">
              <a:extLst>
                <a:ext uri="{FF2B5EF4-FFF2-40B4-BE49-F238E27FC236}">
                  <a16:creationId xmlns:a16="http://schemas.microsoft.com/office/drawing/2014/main" id="{CBBFDEFA-8BBF-4A26-BD1C-FE7DF5CCAA8D}"/>
                </a:ext>
              </a:extLst>
            </p:cNvPr>
            <p:cNvSpPr/>
            <p:nvPr/>
          </p:nvSpPr>
          <p:spPr>
            <a:xfrm>
              <a:off x="11530423" y="2056010"/>
              <a:ext cx="10620" cy="5924"/>
            </a:xfrm>
            <a:custGeom>
              <a:avLst/>
              <a:gdLst>
                <a:gd name="connsiteX0" fmla="*/ 999 w 10620"/>
                <a:gd name="connsiteY0" fmla="*/ 3800 h 5924"/>
                <a:gd name="connsiteX1" fmla="*/ 0 w 10620"/>
                <a:gd name="connsiteY1" fmla="*/ 5925 h 5924"/>
                <a:gd name="connsiteX2" fmla="*/ 6247 w 10620"/>
                <a:gd name="connsiteY2" fmla="*/ 2801 h 5924"/>
                <a:gd name="connsiteX3" fmla="*/ 10620 w 10620"/>
                <a:gd name="connsiteY3" fmla="*/ 552 h 5924"/>
                <a:gd name="connsiteX4" fmla="*/ 999 w 10620"/>
                <a:gd name="connsiteY4" fmla="*/ 3800 h 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0" h="5924">
                  <a:moveTo>
                    <a:pt x="999" y="3800"/>
                  </a:moveTo>
                  <a:cubicBezTo>
                    <a:pt x="587" y="4475"/>
                    <a:pt x="262" y="5187"/>
                    <a:pt x="0" y="5925"/>
                  </a:cubicBezTo>
                  <a:lnTo>
                    <a:pt x="6247" y="2801"/>
                  </a:lnTo>
                  <a:lnTo>
                    <a:pt x="10620" y="552"/>
                  </a:lnTo>
                  <a:cubicBezTo>
                    <a:pt x="7047" y="-860"/>
                    <a:pt x="2986" y="514"/>
                    <a:pt x="999" y="380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8" name="Freeform: Shape 1617">
              <a:extLst>
                <a:ext uri="{FF2B5EF4-FFF2-40B4-BE49-F238E27FC236}">
                  <a16:creationId xmlns:a16="http://schemas.microsoft.com/office/drawing/2014/main" id="{EA08A7FF-A01D-4E48-945B-3C9482E9969E}"/>
                </a:ext>
              </a:extLst>
            </p:cNvPr>
            <p:cNvSpPr/>
            <p:nvPr/>
          </p:nvSpPr>
          <p:spPr>
            <a:xfrm>
              <a:off x="8519849" y="5540547"/>
              <a:ext cx="749" cy="1499"/>
            </a:xfrm>
            <a:custGeom>
              <a:avLst/>
              <a:gdLst>
                <a:gd name="connsiteX0" fmla="*/ 750 w 749"/>
                <a:gd name="connsiteY0" fmla="*/ 0 h 1499"/>
                <a:gd name="connsiteX1" fmla="*/ 0 w 749"/>
                <a:gd name="connsiteY1" fmla="*/ 1500 h 1499"/>
                <a:gd name="connsiteX2" fmla="*/ 0 w 749"/>
                <a:gd name="connsiteY2" fmla="*/ 625 h 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9" h="1499">
                  <a:moveTo>
                    <a:pt x="750" y="0"/>
                  </a:moveTo>
                  <a:lnTo>
                    <a:pt x="0" y="1500"/>
                  </a:lnTo>
                  <a:cubicBezTo>
                    <a:pt x="25" y="1212"/>
                    <a:pt x="25" y="912"/>
                    <a:pt x="0" y="6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9" name="Freeform: Shape 1618">
              <a:extLst>
                <a:ext uri="{FF2B5EF4-FFF2-40B4-BE49-F238E27FC236}">
                  <a16:creationId xmlns:a16="http://schemas.microsoft.com/office/drawing/2014/main" id="{0EF63F58-6BFD-46E8-859B-95848E932D2A}"/>
                </a:ext>
              </a:extLst>
            </p:cNvPr>
            <p:cNvSpPr/>
            <p:nvPr/>
          </p:nvSpPr>
          <p:spPr>
            <a:xfrm>
              <a:off x="8519294" y="5544296"/>
              <a:ext cx="55" cy="1749"/>
            </a:xfrm>
            <a:custGeom>
              <a:avLst/>
              <a:gdLst>
                <a:gd name="connsiteX0" fmla="*/ 56 w 55"/>
                <a:gd name="connsiteY0" fmla="*/ 0 h 1749"/>
                <a:gd name="connsiteX1" fmla="*/ 56 w 55"/>
                <a:gd name="connsiteY1" fmla="*/ 1749 h 1749"/>
                <a:gd name="connsiteX2" fmla="*/ 56 w 55"/>
                <a:gd name="connsiteY2" fmla="*/ 625 h 1749"/>
                <a:gd name="connsiteX3" fmla="*/ 56 w 55"/>
                <a:gd name="connsiteY3" fmla="*/ 0 h 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" h="1749">
                  <a:moveTo>
                    <a:pt x="56" y="0"/>
                  </a:moveTo>
                  <a:cubicBezTo>
                    <a:pt x="-7" y="587"/>
                    <a:pt x="-7" y="1162"/>
                    <a:pt x="56" y="1749"/>
                  </a:cubicBezTo>
                  <a:cubicBezTo>
                    <a:pt x="56" y="1749"/>
                    <a:pt x="56" y="999"/>
                    <a:pt x="56" y="625"/>
                  </a:cubicBezTo>
                  <a:cubicBezTo>
                    <a:pt x="56" y="250"/>
                    <a:pt x="-69" y="250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0" name="Freeform: Shape 1619">
              <a:extLst>
                <a:ext uri="{FF2B5EF4-FFF2-40B4-BE49-F238E27FC236}">
                  <a16:creationId xmlns:a16="http://schemas.microsoft.com/office/drawing/2014/main" id="{BF49E07F-AF4E-4BEF-9C89-28AA5D9597C6}"/>
                </a:ext>
              </a:extLst>
            </p:cNvPr>
            <p:cNvSpPr/>
            <p:nvPr/>
          </p:nvSpPr>
          <p:spPr>
            <a:xfrm>
              <a:off x="8522473" y="5537549"/>
              <a:ext cx="624" cy="1082"/>
            </a:xfrm>
            <a:custGeom>
              <a:avLst/>
              <a:gdLst>
                <a:gd name="connsiteX0" fmla="*/ 625 w 624"/>
                <a:gd name="connsiteY0" fmla="*/ 0 h 1082"/>
                <a:gd name="connsiteX1" fmla="*/ 625 w 624"/>
                <a:gd name="connsiteY1" fmla="*/ 0 h 1082"/>
                <a:gd name="connsiteX2" fmla="*/ 0 w 624"/>
                <a:gd name="connsiteY2" fmla="*/ 0 h 1082"/>
                <a:gd name="connsiteX3" fmla="*/ 0 w 624"/>
                <a:gd name="connsiteY3" fmla="*/ 750 h 1082"/>
                <a:gd name="connsiteX4" fmla="*/ 0 w 624"/>
                <a:gd name="connsiteY4" fmla="*/ 750 h 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" h="1082">
                  <a:moveTo>
                    <a:pt x="625" y="0"/>
                  </a:moveTo>
                  <a:lnTo>
                    <a:pt x="625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750"/>
                  </a:cubicBezTo>
                  <a:cubicBezTo>
                    <a:pt x="0" y="1499"/>
                    <a:pt x="0" y="750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1" name="Freeform: Shape 1620">
              <a:extLst>
                <a:ext uri="{FF2B5EF4-FFF2-40B4-BE49-F238E27FC236}">
                  <a16:creationId xmlns:a16="http://schemas.microsoft.com/office/drawing/2014/main" id="{D3A19DF8-5DCB-4D23-8BE5-736548907FB9}"/>
                </a:ext>
              </a:extLst>
            </p:cNvPr>
            <p:cNvSpPr/>
            <p:nvPr/>
          </p:nvSpPr>
          <p:spPr>
            <a:xfrm>
              <a:off x="8537966" y="5550044"/>
              <a:ext cx="30986" cy="50605"/>
            </a:xfrm>
            <a:custGeom>
              <a:avLst/>
              <a:gdLst>
                <a:gd name="connsiteX0" fmla="*/ 14744 w 30986"/>
                <a:gd name="connsiteY0" fmla="*/ 47856 h 50605"/>
                <a:gd name="connsiteX1" fmla="*/ 22740 w 30986"/>
                <a:gd name="connsiteY1" fmla="*/ 35361 h 50605"/>
                <a:gd name="connsiteX2" fmla="*/ 30987 w 30986"/>
                <a:gd name="connsiteY2" fmla="*/ 40109 h 50605"/>
                <a:gd name="connsiteX3" fmla="*/ 30987 w 30986"/>
                <a:gd name="connsiteY3" fmla="*/ 40109 h 50605"/>
                <a:gd name="connsiteX4" fmla="*/ 30987 w 30986"/>
                <a:gd name="connsiteY4" fmla="*/ 39484 h 50605"/>
                <a:gd name="connsiteX5" fmla="*/ 4623 w 30986"/>
                <a:gd name="connsiteY5" fmla="*/ 0 h 50605"/>
                <a:gd name="connsiteX6" fmla="*/ 0 w 30986"/>
                <a:gd name="connsiteY6" fmla="*/ 2624 h 50605"/>
                <a:gd name="connsiteX7" fmla="*/ 2624 w 30986"/>
                <a:gd name="connsiteY7" fmla="*/ 31612 h 50605"/>
                <a:gd name="connsiteX8" fmla="*/ 15119 w 30986"/>
                <a:gd name="connsiteY8" fmla="*/ 50605 h 50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86" h="50605">
                  <a:moveTo>
                    <a:pt x="14744" y="47856"/>
                  </a:moveTo>
                  <a:cubicBezTo>
                    <a:pt x="13507" y="42196"/>
                    <a:pt x="17080" y="36610"/>
                    <a:pt x="22740" y="35361"/>
                  </a:cubicBezTo>
                  <a:cubicBezTo>
                    <a:pt x="26214" y="35036"/>
                    <a:pt x="29525" y="36935"/>
                    <a:pt x="30987" y="40109"/>
                  </a:cubicBezTo>
                  <a:lnTo>
                    <a:pt x="30987" y="40109"/>
                  </a:lnTo>
                  <a:cubicBezTo>
                    <a:pt x="30987" y="40109"/>
                    <a:pt x="30987" y="40109"/>
                    <a:pt x="30987" y="39484"/>
                  </a:cubicBezTo>
                  <a:lnTo>
                    <a:pt x="4623" y="0"/>
                  </a:lnTo>
                  <a:lnTo>
                    <a:pt x="0" y="2624"/>
                  </a:lnTo>
                  <a:lnTo>
                    <a:pt x="2624" y="31612"/>
                  </a:lnTo>
                  <a:lnTo>
                    <a:pt x="15119" y="5060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2" name="Freeform: Shape 1621">
              <a:extLst>
                <a:ext uri="{FF2B5EF4-FFF2-40B4-BE49-F238E27FC236}">
                  <a16:creationId xmlns:a16="http://schemas.microsoft.com/office/drawing/2014/main" id="{7843FE60-5C3E-47F4-BD77-989215A84131}"/>
                </a:ext>
              </a:extLst>
            </p:cNvPr>
            <p:cNvSpPr/>
            <p:nvPr/>
          </p:nvSpPr>
          <p:spPr>
            <a:xfrm>
              <a:off x="8570129" y="5592652"/>
              <a:ext cx="244" cy="1999"/>
            </a:xfrm>
            <a:custGeom>
              <a:avLst/>
              <a:gdLst>
                <a:gd name="connsiteX0" fmla="*/ 198 w 244"/>
                <a:gd name="connsiteY0" fmla="*/ 1999 h 1999"/>
                <a:gd name="connsiteX1" fmla="*/ 198 w 244"/>
                <a:gd name="connsiteY1" fmla="*/ 1250 h 1999"/>
                <a:gd name="connsiteX2" fmla="*/ 198 w 244"/>
                <a:gd name="connsiteY2" fmla="*/ 0 h 1999"/>
                <a:gd name="connsiteX3" fmla="*/ 198 w 244"/>
                <a:gd name="connsiteY3" fmla="*/ 1999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" h="1999">
                  <a:moveTo>
                    <a:pt x="198" y="1999"/>
                  </a:moveTo>
                  <a:cubicBezTo>
                    <a:pt x="260" y="1749"/>
                    <a:pt x="260" y="1499"/>
                    <a:pt x="198" y="1250"/>
                  </a:cubicBezTo>
                  <a:cubicBezTo>
                    <a:pt x="248" y="837"/>
                    <a:pt x="248" y="412"/>
                    <a:pt x="198" y="0"/>
                  </a:cubicBezTo>
                  <a:cubicBezTo>
                    <a:pt x="-177" y="625"/>
                    <a:pt x="73" y="1250"/>
                    <a:pt x="198" y="19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3" name="Freeform: Shape 1622">
              <a:extLst>
                <a:ext uri="{FF2B5EF4-FFF2-40B4-BE49-F238E27FC236}">
                  <a16:creationId xmlns:a16="http://schemas.microsoft.com/office/drawing/2014/main" id="{9FAF2132-5054-4BFA-8247-6E01A31C2CD7}"/>
                </a:ext>
              </a:extLst>
            </p:cNvPr>
            <p:cNvSpPr/>
            <p:nvPr/>
          </p:nvSpPr>
          <p:spPr>
            <a:xfrm>
              <a:off x="8945993" y="5894781"/>
              <a:ext cx="246190" cy="155627"/>
            </a:xfrm>
            <a:custGeom>
              <a:avLst/>
              <a:gdLst>
                <a:gd name="connsiteX0" fmla="*/ 12291 w 246190"/>
                <a:gd name="connsiteY0" fmla="*/ 154938 h 155627"/>
                <a:gd name="connsiteX1" fmla="*/ 12291 w 246190"/>
                <a:gd name="connsiteY1" fmla="*/ 154938 h 155627"/>
                <a:gd name="connsiteX2" fmla="*/ 15290 w 246190"/>
                <a:gd name="connsiteY2" fmla="*/ 153189 h 155627"/>
                <a:gd name="connsiteX3" fmla="*/ 17414 w 246190"/>
                <a:gd name="connsiteY3" fmla="*/ 151939 h 155627"/>
                <a:gd name="connsiteX4" fmla="*/ 246190 w 246190"/>
                <a:gd name="connsiteY4" fmla="*/ 19617 h 155627"/>
                <a:gd name="connsiteX5" fmla="*/ 234683 w 246190"/>
                <a:gd name="connsiteY5" fmla="*/ 16844 h 155627"/>
                <a:gd name="connsiteX6" fmla="*/ 233696 w 246190"/>
                <a:gd name="connsiteY6" fmla="*/ 14494 h 155627"/>
                <a:gd name="connsiteX7" fmla="*/ 237819 w 246190"/>
                <a:gd name="connsiteY7" fmla="*/ 0 h 155627"/>
                <a:gd name="connsiteX8" fmla="*/ 235820 w 246190"/>
                <a:gd name="connsiteY8" fmla="*/ 1125 h 155627"/>
                <a:gd name="connsiteX9" fmla="*/ 4545 w 246190"/>
                <a:gd name="connsiteY9" fmla="*/ 135196 h 155627"/>
                <a:gd name="connsiteX10" fmla="*/ 4545 w 246190"/>
                <a:gd name="connsiteY10" fmla="*/ 135196 h 155627"/>
                <a:gd name="connsiteX11" fmla="*/ 2795 w 246190"/>
                <a:gd name="connsiteY11" fmla="*/ 136821 h 155627"/>
                <a:gd name="connsiteX12" fmla="*/ 1796 w 246190"/>
                <a:gd name="connsiteY12" fmla="*/ 137820 h 155627"/>
                <a:gd name="connsiteX13" fmla="*/ 1046 w 246190"/>
                <a:gd name="connsiteY13" fmla="*/ 139444 h 155627"/>
                <a:gd name="connsiteX14" fmla="*/ 47 w 246190"/>
                <a:gd name="connsiteY14" fmla="*/ 141444 h 155627"/>
                <a:gd name="connsiteX15" fmla="*/ 47 w 246190"/>
                <a:gd name="connsiteY15" fmla="*/ 142818 h 155627"/>
                <a:gd name="connsiteX16" fmla="*/ 47 w 246190"/>
                <a:gd name="connsiteY16" fmla="*/ 145567 h 155627"/>
                <a:gd name="connsiteX17" fmla="*/ 921 w 246190"/>
                <a:gd name="connsiteY17" fmla="*/ 149565 h 155627"/>
                <a:gd name="connsiteX18" fmla="*/ 11279 w 246190"/>
                <a:gd name="connsiteY18" fmla="*/ 155301 h 155627"/>
                <a:gd name="connsiteX19" fmla="*/ 12291 w 246190"/>
                <a:gd name="connsiteY19" fmla="*/ 154938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6190" h="155627">
                  <a:moveTo>
                    <a:pt x="12291" y="154938"/>
                  </a:moveTo>
                  <a:lnTo>
                    <a:pt x="12291" y="154938"/>
                  </a:lnTo>
                  <a:lnTo>
                    <a:pt x="15290" y="153189"/>
                  </a:lnTo>
                  <a:lnTo>
                    <a:pt x="17414" y="151939"/>
                  </a:lnTo>
                  <a:lnTo>
                    <a:pt x="246190" y="19617"/>
                  </a:lnTo>
                  <a:cubicBezTo>
                    <a:pt x="242242" y="22029"/>
                    <a:pt x="237094" y="20792"/>
                    <a:pt x="234683" y="16844"/>
                  </a:cubicBezTo>
                  <a:cubicBezTo>
                    <a:pt x="234233" y="16119"/>
                    <a:pt x="233908" y="15319"/>
                    <a:pt x="233696" y="14494"/>
                  </a:cubicBezTo>
                  <a:cubicBezTo>
                    <a:pt x="231384" y="9297"/>
                    <a:pt x="233121" y="3199"/>
                    <a:pt x="237819" y="0"/>
                  </a:cubicBezTo>
                  <a:lnTo>
                    <a:pt x="235820" y="1125"/>
                  </a:lnTo>
                  <a:lnTo>
                    <a:pt x="4545" y="135196"/>
                  </a:lnTo>
                  <a:lnTo>
                    <a:pt x="4545" y="135196"/>
                  </a:lnTo>
                  <a:cubicBezTo>
                    <a:pt x="3895" y="135671"/>
                    <a:pt x="3320" y="136208"/>
                    <a:pt x="2795" y="136821"/>
                  </a:cubicBezTo>
                  <a:cubicBezTo>
                    <a:pt x="2795" y="136821"/>
                    <a:pt x="2046" y="137445"/>
                    <a:pt x="1796" y="137820"/>
                  </a:cubicBezTo>
                  <a:cubicBezTo>
                    <a:pt x="1496" y="138333"/>
                    <a:pt x="1246" y="138882"/>
                    <a:pt x="1046" y="139444"/>
                  </a:cubicBezTo>
                  <a:cubicBezTo>
                    <a:pt x="634" y="140069"/>
                    <a:pt x="309" y="140744"/>
                    <a:pt x="47" y="141444"/>
                  </a:cubicBezTo>
                  <a:cubicBezTo>
                    <a:pt x="47" y="141444"/>
                    <a:pt x="47" y="142318"/>
                    <a:pt x="47" y="142818"/>
                  </a:cubicBezTo>
                  <a:cubicBezTo>
                    <a:pt x="-16" y="143730"/>
                    <a:pt x="-16" y="144655"/>
                    <a:pt x="47" y="145567"/>
                  </a:cubicBezTo>
                  <a:cubicBezTo>
                    <a:pt x="84" y="146942"/>
                    <a:pt x="384" y="148304"/>
                    <a:pt x="921" y="149565"/>
                  </a:cubicBezTo>
                  <a:cubicBezTo>
                    <a:pt x="2196" y="154014"/>
                    <a:pt x="6831" y="156575"/>
                    <a:pt x="11279" y="155301"/>
                  </a:cubicBezTo>
                  <a:cubicBezTo>
                    <a:pt x="11629" y="155201"/>
                    <a:pt x="11967" y="155076"/>
                    <a:pt x="12291" y="15493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4" name="Freeform: Shape 1623">
              <a:extLst>
                <a:ext uri="{FF2B5EF4-FFF2-40B4-BE49-F238E27FC236}">
                  <a16:creationId xmlns:a16="http://schemas.microsoft.com/office/drawing/2014/main" id="{61346E5F-BC62-4FB5-BE1A-55722A2179B9}"/>
                </a:ext>
              </a:extLst>
            </p:cNvPr>
            <p:cNvSpPr/>
            <p:nvPr/>
          </p:nvSpPr>
          <p:spPr>
            <a:xfrm>
              <a:off x="11044258" y="2145901"/>
              <a:ext cx="218655" cy="126324"/>
            </a:xfrm>
            <a:custGeom>
              <a:avLst/>
              <a:gdLst>
                <a:gd name="connsiteX0" fmla="*/ 0 w 218655"/>
                <a:gd name="connsiteY0" fmla="*/ 126325 h 126324"/>
                <a:gd name="connsiteX1" fmla="*/ 215657 w 218655"/>
                <a:gd name="connsiteY1" fmla="*/ 17618 h 126324"/>
                <a:gd name="connsiteX2" fmla="*/ 213782 w 218655"/>
                <a:gd name="connsiteY2" fmla="*/ 14244 h 126324"/>
                <a:gd name="connsiteX3" fmla="*/ 218656 w 218655"/>
                <a:gd name="connsiteY3" fmla="*/ 0 h 126324"/>
                <a:gd name="connsiteX4" fmla="*/ 205161 w 218655"/>
                <a:gd name="connsiteY4" fmla="*/ 6747 h 126324"/>
                <a:gd name="connsiteX5" fmla="*/ 625 w 218655"/>
                <a:gd name="connsiteY5" fmla="*/ 109706 h 12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8655" h="126324">
                  <a:moveTo>
                    <a:pt x="0" y="126325"/>
                  </a:moveTo>
                  <a:lnTo>
                    <a:pt x="215657" y="17618"/>
                  </a:lnTo>
                  <a:cubicBezTo>
                    <a:pt x="214882" y="16581"/>
                    <a:pt x="214257" y="15444"/>
                    <a:pt x="213782" y="14244"/>
                  </a:cubicBezTo>
                  <a:cubicBezTo>
                    <a:pt x="212046" y="8946"/>
                    <a:pt x="214032" y="3124"/>
                    <a:pt x="218656" y="0"/>
                  </a:cubicBezTo>
                  <a:lnTo>
                    <a:pt x="205161" y="6747"/>
                  </a:lnTo>
                  <a:lnTo>
                    <a:pt x="625" y="10970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5" name="Freeform: Shape 1624">
              <a:extLst>
                <a:ext uri="{FF2B5EF4-FFF2-40B4-BE49-F238E27FC236}">
                  <a16:creationId xmlns:a16="http://schemas.microsoft.com/office/drawing/2014/main" id="{DF5E6327-11C7-463D-A9CF-0788A8F5736E}"/>
                </a:ext>
              </a:extLst>
            </p:cNvPr>
            <p:cNvSpPr/>
            <p:nvPr/>
          </p:nvSpPr>
          <p:spPr>
            <a:xfrm>
              <a:off x="11257418" y="2135966"/>
              <a:ext cx="36106" cy="27553"/>
            </a:xfrm>
            <a:custGeom>
              <a:avLst/>
              <a:gdLst>
                <a:gd name="connsiteX0" fmla="*/ 622 w 36106"/>
                <a:gd name="connsiteY0" fmla="*/ 24179 h 27553"/>
                <a:gd name="connsiteX1" fmla="*/ 2496 w 36106"/>
                <a:gd name="connsiteY1" fmla="*/ 27553 h 27553"/>
                <a:gd name="connsiteX2" fmla="*/ 22863 w 36106"/>
                <a:gd name="connsiteY2" fmla="*/ 17307 h 27553"/>
                <a:gd name="connsiteX3" fmla="*/ 34233 w 36106"/>
                <a:gd name="connsiteY3" fmla="*/ 11684 h 27553"/>
                <a:gd name="connsiteX4" fmla="*/ 36107 w 36106"/>
                <a:gd name="connsiteY4" fmla="*/ 10685 h 27553"/>
                <a:gd name="connsiteX5" fmla="*/ 35482 w 36106"/>
                <a:gd name="connsiteY5" fmla="*/ 6562 h 27553"/>
                <a:gd name="connsiteX6" fmla="*/ 25049 w 36106"/>
                <a:gd name="connsiteY6" fmla="*/ 252 h 27553"/>
                <a:gd name="connsiteX7" fmla="*/ 23737 w 36106"/>
                <a:gd name="connsiteY7" fmla="*/ 689 h 27553"/>
                <a:gd name="connsiteX8" fmla="*/ 10493 w 36106"/>
                <a:gd name="connsiteY8" fmla="*/ 7436 h 27553"/>
                <a:gd name="connsiteX9" fmla="*/ 5495 w 36106"/>
                <a:gd name="connsiteY9" fmla="*/ 9935 h 27553"/>
                <a:gd name="connsiteX10" fmla="*/ 622 w 36106"/>
                <a:gd name="connsiteY10" fmla="*/ 24179 h 2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106" h="27553">
                  <a:moveTo>
                    <a:pt x="622" y="24179"/>
                  </a:moveTo>
                  <a:cubicBezTo>
                    <a:pt x="1097" y="25379"/>
                    <a:pt x="1722" y="26516"/>
                    <a:pt x="2496" y="27553"/>
                  </a:cubicBezTo>
                  <a:lnTo>
                    <a:pt x="22863" y="17307"/>
                  </a:lnTo>
                  <a:lnTo>
                    <a:pt x="34233" y="11684"/>
                  </a:lnTo>
                  <a:lnTo>
                    <a:pt x="36107" y="10685"/>
                  </a:lnTo>
                  <a:cubicBezTo>
                    <a:pt x="36082" y="9286"/>
                    <a:pt x="35870" y="7899"/>
                    <a:pt x="35482" y="6562"/>
                  </a:cubicBezTo>
                  <a:cubicBezTo>
                    <a:pt x="34345" y="1938"/>
                    <a:pt x="29672" y="-885"/>
                    <a:pt x="25049" y="252"/>
                  </a:cubicBezTo>
                  <a:cubicBezTo>
                    <a:pt x="24599" y="364"/>
                    <a:pt x="24162" y="514"/>
                    <a:pt x="23737" y="689"/>
                  </a:cubicBezTo>
                  <a:lnTo>
                    <a:pt x="10493" y="7436"/>
                  </a:lnTo>
                  <a:lnTo>
                    <a:pt x="5495" y="9935"/>
                  </a:lnTo>
                  <a:cubicBezTo>
                    <a:pt x="872" y="13059"/>
                    <a:pt x="-1115" y="18882"/>
                    <a:pt x="622" y="2417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6" name="Freeform: Shape 1625">
              <a:extLst>
                <a:ext uri="{FF2B5EF4-FFF2-40B4-BE49-F238E27FC236}">
                  <a16:creationId xmlns:a16="http://schemas.microsoft.com/office/drawing/2014/main" id="{DA49CB71-2DCA-47EC-B5B5-99DA170FA9B1}"/>
                </a:ext>
              </a:extLst>
            </p:cNvPr>
            <p:cNvSpPr/>
            <p:nvPr/>
          </p:nvSpPr>
          <p:spPr>
            <a:xfrm>
              <a:off x="11024314" y="2283221"/>
              <a:ext cx="14571" cy="18369"/>
            </a:xfrm>
            <a:custGeom>
              <a:avLst/>
              <a:gdLst>
                <a:gd name="connsiteX0" fmla="*/ 11948 w 14571"/>
                <a:gd name="connsiteY0" fmla="*/ 15994 h 18369"/>
                <a:gd name="connsiteX1" fmla="*/ 10074 w 14571"/>
                <a:gd name="connsiteY1" fmla="*/ 15994 h 18369"/>
                <a:gd name="connsiteX2" fmla="*/ 10074 w 14571"/>
                <a:gd name="connsiteY2" fmla="*/ 15994 h 18369"/>
                <a:gd name="connsiteX3" fmla="*/ 8824 w 14571"/>
                <a:gd name="connsiteY3" fmla="*/ 15994 h 18369"/>
                <a:gd name="connsiteX4" fmla="*/ 6825 w 14571"/>
                <a:gd name="connsiteY4" fmla="*/ 15994 h 18369"/>
                <a:gd name="connsiteX5" fmla="*/ 5451 w 14571"/>
                <a:gd name="connsiteY5" fmla="*/ 14869 h 18369"/>
                <a:gd name="connsiteX6" fmla="*/ 4076 w 14571"/>
                <a:gd name="connsiteY6" fmla="*/ 13620 h 18369"/>
                <a:gd name="connsiteX7" fmla="*/ 2952 w 14571"/>
                <a:gd name="connsiteY7" fmla="*/ 11495 h 18369"/>
                <a:gd name="connsiteX8" fmla="*/ 2202 w 14571"/>
                <a:gd name="connsiteY8" fmla="*/ 10246 h 18369"/>
                <a:gd name="connsiteX9" fmla="*/ 2202 w 14571"/>
                <a:gd name="connsiteY9" fmla="*/ 10246 h 18369"/>
                <a:gd name="connsiteX10" fmla="*/ 2202 w 14571"/>
                <a:gd name="connsiteY10" fmla="*/ 8247 h 18369"/>
                <a:gd name="connsiteX11" fmla="*/ 2202 w 14571"/>
                <a:gd name="connsiteY11" fmla="*/ 5998 h 18369"/>
                <a:gd name="connsiteX12" fmla="*/ 2202 w 14571"/>
                <a:gd name="connsiteY12" fmla="*/ 5998 h 18369"/>
                <a:gd name="connsiteX13" fmla="*/ 2202 w 14571"/>
                <a:gd name="connsiteY13" fmla="*/ 0 h 18369"/>
                <a:gd name="connsiteX14" fmla="*/ 1327 w 14571"/>
                <a:gd name="connsiteY14" fmla="*/ 1499 h 18369"/>
                <a:gd name="connsiteX15" fmla="*/ 328 w 14571"/>
                <a:gd name="connsiteY15" fmla="*/ 3249 h 18369"/>
                <a:gd name="connsiteX16" fmla="*/ 328 w 14571"/>
                <a:gd name="connsiteY16" fmla="*/ 5623 h 18369"/>
                <a:gd name="connsiteX17" fmla="*/ 328 w 14571"/>
                <a:gd name="connsiteY17" fmla="*/ 11870 h 18369"/>
                <a:gd name="connsiteX18" fmla="*/ 10586 w 14571"/>
                <a:gd name="connsiteY18" fmla="*/ 18130 h 18369"/>
                <a:gd name="connsiteX19" fmla="*/ 12073 w 14571"/>
                <a:gd name="connsiteY19" fmla="*/ 17618 h 18369"/>
                <a:gd name="connsiteX20" fmla="*/ 14572 w 14571"/>
                <a:gd name="connsiteY20" fmla="*/ 16494 h 18369"/>
                <a:gd name="connsiteX21" fmla="*/ 14572 w 14571"/>
                <a:gd name="connsiteY21" fmla="*/ 16494 h 18369"/>
                <a:gd name="connsiteX22" fmla="*/ 11948 w 14571"/>
                <a:gd name="connsiteY22" fmla="*/ 15994 h 1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571" h="18369">
                  <a:moveTo>
                    <a:pt x="11948" y="15994"/>
                  </a:moveTo>
                  <a:lnTo>
                    <a:pt x="10074" y="15994"/>
                  </a:lnTo>
                  <a:lnTo>
                    <a:pt x="10074" y="15994"/>
                  </a:lnTo>
                  <a:lnTo>
                    <a:pt x="8824" y="15994"/>
                  </a:lnTo>
                  <a:lnTo>
                    <a:pt x="6825" y="15994"/>
                  </a:lnTo>
                  <a:lnTo>
                    <a:pt x="5451" y="14869"/>
                  </a:lnTo>
                  <a:cubicBezTo>
                    <a:pt x="4964" y="14482"/>
                    <a:pt x="4501" y="14069"/>
                    <a:pt x="4076" y="13620"/>
                  </a:cubicBezTo>
                  <a:cubicBezTo>
                    <a:pt x="3577" y="12982"/>
                    <a:pt x="3202" y="12258"/>
                    <a:pt x="2952" y="11495"/>
                  </a:cubicBezTo>
                  <a:cubicBezTo>
                    <a:pt x="2627" y="11121"/>
                    <a:pt x="2377" y="10708"/>
                    <a:pt x="2202" y="10246"/>
                  </a:cubicBezTo>
                  <a:lnTo>
                    <a:pt x="2202" y="10246"/>
                  </a:lnTo>
                  <a:cubicBezTo>
                    <a:pt x="2140" y="9584"/>
                    <a:pt x="2140" y="8909"/>
                    <a:pt x="2202" y="8247"/>
                  </a:cubicBezTo>
                  <a:cubicBezTo>
                    <a:pt x="2077" y="7497"/>
                    <a:pt x="2077" y="6747"/>
                    <a:pt x="2202" y="5998"/>
                  </a:cubicBezTo>
                  <a:lnTo>
                    <a:pt x="2202" y="5998"/>
                  </a:lnTo>
                  <a:lnTo>
                    <a:pt x="2202" y="0"/>
                  </a:lnTo>
                  <a:cubicBezTo>
                    <a:pt x="2202" y="0"/>
                    <a:pt x="2202" y="1000"/>
                    <a:pt x="1327" y="1499"/>
                  </a:cubicBezTo>
                  <a:cubicBezTo>
                    <a:pt x="953" y="2049"/>
                    <a:pt x="616" y="2636"/>
                    <a:pt x="328" y="3249"/>
                  </a:cubicBezTo>
                  <a:cubicBezTo>
                    <a:pt x="265" y="4036"/>
                    <a:pt x="265" y="4835"/>
                    <a:pt x="328" y="5623"/>
                  </a:cubicBezTo>
                  <a:cubicBezTo>
                    <a:pt x="-109" y="7685"/>
                    <a:pt x="-109" y="9809"/>
                    <a:pt x="328" y="11870"/>
                  </a:cubicBezTo>
                  <a:cubicBezTo>
                    <a:pt x="1427" y="16431"/>
                    <a:pt x="6025" y="19230"/>
                    <a:pt x="10586" y="18130"/>
                  </a:cubicBezTo>
                  <a:cubicBezTo>
                    <a:pt x="11098" y="18005"/>
                    <a:pt x="11598" y="17830"/>
                    <a:pt x="12073" y="17618"/>
                  </a:cubicBezTo>
                  <a:lnTo>
                    <a:pt x="14572" y="16494"/>
                  </a:lnTo>
                  <a:lnTo>
                    <a:pt x="14572" y="16494"/>
                  </a:lnTo>
                  <a:cubicBezTo>
                    <a:pt x="13672" y="16481"/>
                    <a:pt x="12785" y="16318"/>
                    <a:pt x="11948" y="159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7" name="Freeform: Shape 1626">
              <a:extLst>
                <a:ext uri="{FF2B5EF4-FFF2-40B4-BE49-F238E27FC236}">
                  <a16:creationId xmlns:a16="http://schemas.microsoft.com/office/drawing/2014/main" id="{73FB9A83-596F-45C6-A007-8494430A67E0}"/>
                </a:ext>
              </a:extLst>
            </p:cNvPr>
            <p:cNvSpPr/>
            <p:nvPr/>
          </p:nvSpPr>
          <p:spPr>
            <a:xfrm>
              <a:off x="11368368" y="2148525"/>
              <a:ext cx="17242" cy="27614"/>
            </a:xfrm>
            <a:custGeom>
              <a:avLst/>
              <a:gdLst>
                <a:gd name="connsiteX0" fmla="*/ 12744 w 17242"/>
                <a:gd name="connsiteY0" fmla="*/ 12245 h 27614"/>
                <a:gd name="connsiteX1" fmla="*/ 1599 w 17242"/>
                <a:gd name="connsiteY1" fmla="*/ 8247 h 27614"/>
                <a:gd name="connsiteX2" fmla="*/ 999 w 17242"/>
                <a:gd name="connsiteY2" fmla="*/ 6497 h 27614"/>
                <a:gd name="connsiteX3" fmla="*/ 999 w 17242"/>
                <a:gd name="connsiteY3" fmla="*/ 0 h 27614"/>
                <a:gd name="connsiteX4" fmla="*/ 999 w 17242"/>
                <a:gd name="connsiteY4" fmla="*/ 1624 h 27614"/>
                <a:gd name="connsiteX5" fmla="*/ 0 w 17242"/>
                <a:gd name="connsiteY5" fmla="*/ 20367 h 27614"/>
                <a:gd name="connsiteX6" fmla="*/ 5122 w 17242"/>
                <a:gd name="connsiteY6" fmla="*/ 17743 h 27614"/>
                <a:gd name="connsiteX7" fmla="*/ 5122 w 17242"/>
                <a:gd name="connsiteY7" fmla="*/ 17743 h 27614"/>
                <a:gd name="connsiteX8" fmla="*/ 6997 w 17242"/>
                <a:gd name="connsiteY8" fmla="*/ 17743 h 27614"/>
                <a:gd name="connsiteX9" fmla="*/ 8621 w 17242"/>
                <a:gd name="connsiteY9" fmla="*/ 17743 h 27614"/>
                <a:gd name="connsiteX10" fmla="*/ 8621 w 17242"/>
                <a:gd name="connsiteY10" fmla="*/ 17743 h 27614"/>
                <a:gd name="connsiteX11" fmla="*/ 9870 w 17242"/>
                <a:gd name="connsiteY11" fmla="*/ 17743 h 27614"/>
                <a:gd name="connsiteX12" fmla="*/ 11745 w 17242"/>
                <a:gd name="connsiteY12" fmla="*/ 17743 h 27614"/>
                <a:gd name="connsiteX13" fmla="*/ 13244 w 17242"/>
                <a:gd name="connsiteY13" fmla="*/ 18992 h 27614"/>
                <a:gd name="connsiteX14" fmla="*/ 14493 w 17242"/>
                <a:gd name="connsiteY14" fmla="*/ 20242 h 27614"/>
                <a:gd name="connsiteX15" fmla="*/ 15618 w 17242"/>
                <a:gd name="connsiteY15" fmla="*/ 22116 h 27614"/>
                <a:gd name="connsiteX16" fmla="*/ 16368 w 17242"/>
                <a:gd name="connsiteY16" fmla="*/ 23366 h 27614"/>
                <a:gd name="connsiteX17" fmla="*/ 16368 w 17242"/>
                <a:gd name="connsiteY17" fmla="*/ 23366 h 27614"/>
                <a:gd name="connsiteX18" fmla="*/ 16368 w 17242"/>
                <a:gd name="connsiteY18" fmla="*/ 25615 h 27614"/>
                <a:gd name="connsiteX19" fmla="*/ 16368 w 17242"/>
                <a:gd name="connsiteY19" fmla="*/ 27614 h 27614"/>
                <a:gd name="connsiteX20" fmla="*/ 16368 w 17242"/>
                <a:gd name="connsiteY20" fmla="*/ 27614 h 27614"/>
                <a:gd name="connsiteX21" fmla="*/ 17242 w 17242"/>
                <a:gd name="connsiteY21" fmla="*/ 12745 h 27614"/>
                <a:gd name="connsiteX22" fmla="*/ 17242 w 17242"/>
                <a:gd name="connsiteY22" fmla="*/ 8872 h 27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2" h="27614">
                  <a:moveTo>
                    <a:pt x="12744" y="12245"/>
                  </a:moveTo>
                  <a:cubicBezTo>
                    <a:pt x="8559" y="14219"/>
                    <a:pt x="3573" y="12432"/>
                    <a:pt x="1599" y="8247"/>
                  </a:cubicBezTo>
                  <a:cubicBezTo>
                    <a:pt x="1337" y="7685"/>
                    <a:pt x="1137" y="7097"/>
                    <a:pt x="999" y="6497"/>
                  </a:cubicBezTo>
                  <a:cubicBezTo>
                    <a:pt x="425" y="4373"/>
                    <a:pt x="425" y="2124"/>
                    <a:pt x="999" y="0"/>
                  </a:cubicBezTo>
                  <a:cubicBezTo>
                    <a:pt x="999" y="0"/>
                    <a:pt x="999" y="1000"/>
                    <a:pt x="999" y="1624"/>
                  </a:cubicBezTo>
                  <a:lnTo>
                    <a:pt x="0" y="20367"/>
                  </a:lnTo>
                  <a:lnTo>
                    <a:pt x="5122" y="17743"/>
                  </a:lnTo>
                  <a:lnTo>
                    <a:pt x="5122" y="17743"/>
                  </a:lnTo>
                  <a:cubicBezTo>
                    <a:pt x="5735" y="17618"/>
                    <a:pt x="6385" y="17618"/>
                    <a:pt x="6997" y="17743"/>
                  </a:cubicBezTo>
                  <a:lnTo>
                    <a:pt x="8621" y="17743"/>
                  </a:lnTo>
                  <a:lnTo>
                    <a:pt x="8621" y="17743"/>
                  </a:lnTo>
                  <a:lnTo>
                    <a:pt x="9870" y="17743"/>
                  </a:lnTo>
                  <a:lnTo>
                    <a:pt x="11745" y="17743"/>
                  </a:lnTo>
                  <a:lnTo>
                    <a:pt x="13244" y="18992"/>
                  </a:lnTo>
                  <a:cubicBezTo>
                    <a:pt x="13694" y="19380"/>
                    <a:pt x="14106" y="19792"/>
                    <a:pt x="14493" y="20242"/>
                  </a:cubicBezTo>
                  <a:cubicBezTo>
                    <a:pt x="14943" y="20817"/>
                    <a:pt x="15318" y="21454"/>
                    <a:pt x="15618" y="22116"/>
                  </a:cubicBezTo>
                  <a:lnTo>
                    <a:pt x="16368" y="23366"/>
                  </a:lnTo>
                  <a:lnTo>
                    <a:pt x="16368" y="23366"/>
                  </a:lnTo>
                  <a:cubicBezTo>
                    <a:pt x="16443" y="24115"/>
                    <a:pt x="16443" y="24865"/>
                    <a:pt x="16368" y="25615"/>
                  </a:cubicBezTo>
                  <a:cubicBezTo>
                    <a:pt x="16443" y="26277"/>
                    <a:pt x="16443" y="26952"/>
                    <a:pt x="16368" y="27614"/>
                  </a:cubicBezTo>
                  <a:lnTo>
                    <a:pt x="16368" y="27614"/>
                  </a:lnTo>
                  <a:lnTo>
                    <a:pt x="17242" y="12745"/>
                  </a:lnTo>
                  <a:lnTo>
                    <a:pt x="17242" y="887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8" name="Freeform: Shape 1627">
              <a:extLst>
                <a:ext uri="{FF2B5EF4-FFF2-40B4-BE49-F238E27FC236}">
                  <a16:creationId xmlns:a16="http://schemas.microsoft.com/office/drawing/2014/main" id="{9EC98367-0418-45B0-8823-8AC71D71185B}"/>
                </a:ext>
              </a:extLst>
            </p:cNvPr>
            <p:cNvSpPr/>
            <p:nvPr/>
          </p:nvSpPr>
          <p:spPr>
            <a:xfrm>
              <a:off x="11356566" y="2176889"/>
              <a:ext cx="28670" cy="213418"/>
            </a:xfrm>
            <a:custGeom>
              <a:avLst/>
              <a:gdLst>
                <a:gd name="connsiteX0" fmla="*/ 28670 w 28670"/>
                <a:gd name="connsiteY0" fmla="*/ 0 h 213418"/>
                <a:gd name="connsiteX1" fmla="*/ 28670 w 28670"/>
                <a:gd name="connsiteY1" fmla="*/ 0 h 213418"/>
                <a:gd name="connsiteX2" fmla="*/ 23172 w 28670"/>
                <a:gd name="connsiteY2" fmla="*/ 9621 h 213418"/>
                <a:gd name="connsiteX3" fmla="*/ 9928 w 28670"/>
                <a:gd name="connsiteY3" fmla="*/ 16368 h 213418"/>
                <a:gd name="connsiteX4" fmla="*/ 58 w 28670"/>
                <a:gd name="connsiteY4" fmla="*/ 201919 h 213418"/>
                <a:gd name="connsiteX5" fmla="*/ 8429 w 28670"/>
                <a:gd name="connsiteY5" fmla="*/ 213415 h 213418"/>
                <a:gd name="connsiteX6" fmla="*/ 15676 w 28670"/>
                <a:gd name="connsiteY6" fmla="*/ 209541 h 213418"/>
                <a:gd name="connsiteX7" fmla="*/ 18050 w 28670"/>
                <a:gd name="connsiteY7" fmla="*/ 203169 h 21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670" h="213418">
                  <a:moveTo>
                    <a:pt x="28670" y="0"/>
                  </a:moveTo>
                  <a:lnTo>
                    <a:pt x="28670" y="0"/>
                  </a:lnTo>
                  <a:cubicBezTo>
                    <a:pt x="28708" y="3961"/>
                    <a:pt x="26609" y="7634"/>
                    <a:pt x="23172" y="9621"/>
                  </a:cubicBezTo>
                  <a:lnTo>
                    <a:pt x="9928" y="16368"/>
                  </a:lnTo>
                  <a:lnTo>
                    <a:pt x="58" y="201919"/>
                  </a:lnTo>
                  <a:cubicBezTo>
                    <a:pt x="-505" y="207330"/>
                    <a:pt x="3106" y="212290"/>
                    <a:pt x="8429" y="213415"/>
                  </a:cubicBezTo>
                  <a:cubicBezTo>
                    <a:pt x="11365" y="213502"/>
                    <a:pt x="14126" y="212028"/>
                    <a:pt x="15676" y="209541"/>
                  </a:cubicBezTo>
                  <a:cubicBezTo>
                    <a:pt x="17038" y="207680"/>
                    <a:pt x="17862" y="205468"/>
                    <a:pt x="18050" y="20316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9" name="Freeform: Shape 1628">
              <a:extLst>
                <a:ext uri="{FF2B5EF4-FFF2-40B4-BE49-F238E27FC236}">
                  <a16:creationId xmlns:a16="http://schemas.microsoft.com/office/drawing/2014/main" id="{9B782174-2687-4C5E-B976-BFD330F529B7}"/>
                </a:ext>
              </a:extLst>
            </p:cNvPr>
            <p:cNvSpPr/>
            <p:nvPr/>
          </p:nvSpPr>
          <p:spPr>
            <a:xfrm>
              <a:off x="11376614" y="2165471"/>
              <a:ext cx="1499" cy="46"/>
            </a:xfrm>
            <a:custGeom>
              <a:avLst/>
              <a:gdLst>
                <a:gd name="connsiteX0" fmla="*/ 0 w 1499"/>
                <a:gd name="connsiteY0" fmla="*/ 47 h 46"/>
                <a:gd name="connsiteX1" fmla="*/ 1500 w 1499"/>
                <a:gd name="connsiteY1" fmla="*/ 47 h 46"/>
                <a:gd name="connsiteX2" fmla="*/ 250 w 1499"/>
                <a:gd name="connsiteY2" fmla="*/ 47 h 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9" h="46">
                  <a:moveTo>
                    <a:pt x="0" y="47"/>
                  </a:moveTo>
                  <a:cubicBezTo>
                    <a:pt x="500" y="-16"/>
                    <a:pt x="1000" y="-16"/>
                    <a:pt x="1500" y="47"/>
                  </a:cubicBezTo>
                  <a:lnTo>
                    <a:pt x="250" y="4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0" name="Freeform: Shape 1629">
              <a:extLst>
                <a:ext uri="{FF2B5EF4-FFF2-40B4-BE49-F238E27FC236}">
                  <a16:creationId xmlns:a16="http://schemas.microsoft.com/office/drawing/2014/main" id="{C37E6BD4-1C9C-47F7-88DC-EC55493F540C}"/>
                </a:ext>
              </a:extLst>
            </p:cNvPr>
            <p:cNvSpPr/>
            <p:nvPr/>
          </p:nvSpPr>
          <p:spPr>
            <a:xfrm>
              <a:off x="8946414" y="4430740"/>
              <a:ext cx="3123" cy="1124"/>
            </a:xfrm>
            <a:custGeom>
              <a:avLst/>
              <a:gdLst>
                <a:gd name="connsiteX0" fmla="*/ 0 w 3123"/>
                <a:gd name="connsiteY0" fmla="*/ 1125 h 1124"/>
                <a:gd name="connsiteX1" fmla="*/ 0 w 3123"/>
                <a:gd name="connsiteY1" fmla="*/ 1125 h 1124"/>
                <a:gd name="connsiteX2" fmla="*/ 3124 w 3123"/>
                <a:gd name="connsiteY2" fmla="*/ 0 h 1124"/>
                <a:gd name="connsiteX3" fmla="*/ 3124 w 3123"/>
                <a:gd name="connsiteY3" fmla="*/ 0 h 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3" h="1124">
                  <a:moveTo>
                    <a:pt x="0" y="1125"/>
                  </a:moveTo>
                  <a:lnTo>
                    <a:pt x="0" y="1125"/>
                  </a:lnTo>
                  <a:cubicBezTo>
                    <a:pt x="937" y="512"/>
                    <a:pt x="2012" y="125"/>
                    <a:pt x="3124" y="0"/>
                  </a:cubicBezTo>
                  <a:lnTo>
                    <a:pt x="312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1" name="Freeform: Shape 1630">
              <a:extLst>
                <a:ext uri="{FF2B5EF4-FFF2-40B4-BE49-F238E27FC236}">
                  <a16:creationId xmlns:a16="http://schemas.microsoft.com/office/drawing/2014/main" id="{99763302-7E7B-4307-8238-D07FCEF43CFD}"/>
                </a:ext>
              </a:extLst>
            </p:cNvPr>
            <p:cNvSpPr/>
            <p:nvPr/>
          </p:nvSpPr>
          <p:spPr>
            <a:xfrm>
              <a:off x="8959284" y="4445484"/>
              <a:ext cx="5872" cy="3123"/>
            </a:xfrm>
            <a:custGeom>
              <a:avLst/>
              <a:gdLst>
                <a:gd name="connsiteX0" fmla="*/ 0 w 5872"/>
                <a:gd name="connsiteY0" fmla="*/ 375 h 3123"/>
                <a:gd name="connsiteX1" fmla="*/ 0 w 5872"/>
                <a:gd name="connsiteY1" fmla="*/ 3124 h 3123"/>
                <a:gd name="connsiteX2" fmla="*/ 5872 w 5872"/>
                <a:gd name="connsiteY2" fmla="*/ 0 h 3123"/>
                <a:gd name="connsiteX3" fmla="*/ 0 w 5872"/>
                <a:gd name="connsiteY3" fmla="*/ 375 h 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72" h="3123">
                  <a:moveTo>
                    <a:pt x="0" y="375"/>
                  </a:moveTo>
                  <a:lnTo>
                    <a:pt x="0" y="3124"/>
                  </a:lnTo>
                  <a:lnTo>
                    <a:pt x="5872" y="0"/>
                  </a:lnTo>
                  <a:cubicBezTo>
                    <a:pt x="4036" y="862"/>
                    <a:pt x="1937" y="999"/>
                    <a:pt x="0" y="3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2" name="Freeform: Shape 1631">
              <a:extLst>
                <a:ext uri="{FF2B5EF4-FFF2-40B4-BE49-F238E27FC236}">
                  <a16:creationId xmlns:a16="http://schemas.microsoft.com/office/drawing/2014/main" id="{EC456807-4FE0-4298-B02D-29D016BB12C9}"/>
                </a:ext>
              </a:extLst>
            </p:cNvPr>
            <p:cNvSpPr/>
            <p:nvPr/>
          </p:nvSpPr>
          <p:spPr>
            <a:xfrm>
              <a:off x="9629730" y="5359120"/>
              <a:ext cx="19630" cy="62600"/>
            </a:xfrm>
            <a:custGeom>
              <a:avLst/>
              <a:gdLst>
                <a:gd name="connsiteX0" fmla="*/ 19631 w 19630"/>
                <a:gd name="connsiteY0" fmla="*/ 51355 h 62600"/>
                <a:gd name="connsiteX1" fmla="*/ 18881 w 19630"/>
                <a:gd name="connsiteY1" fmla="*/ 30363 h 62600"/>
                <a:gd name="connsiteX2" fmla="*/ 18006 w 19630"/>
                <a:gd name="connsiteY2" fmla="*/ 0 h 62600"/>
                <a:gd name="connsiteX3" fmla="*/ 9385 w 19630"/>
                <a:gd name="connsiteY3" fmla="*/ 11245 h 62600"/>
                <a:gd name="connsiteX4" fmla="*/ 14 w 19630"/>
                <a:gd name="connsiteY4" fmla="*/ 750 h 62600"/>
                <a:gd name="connsiteX5" fmla="*/ 1638 w 19630"/>
                <a:gd name="connsiteY5" fmla="*/ 52229 h 62600"/>
                <a:gd name="connsiteX6" fmla="*/ 1638 w 19630"/>
                <a:gd name="connsiteY6" fmla="*/ 54478 h 62600"/>
                <a:gd name="connsiteX7" fmla="*/ 3013 w 19630"/>
                <a:gd name="connsiteY7" fmla="*/ 57977 h 62600"/>
                <a:gd name="connsiteX8" fmla="*/ 10385 w 19630"/>
                <a:gd name="connsiteY8" fmla="*/ 62600 h 62600"/>
                <a:gd name="connsiteX9" fmla="*/ 14633 w 19630"/>
                <a:gd name="connsiteY9" fmla="*/ 60976 h 62600"/>
                <a:gd name="connsiteX10" fmla="*/ 17007 w 19630"/>
                <a:gd name="connsiteY10" fmla="*/ 58477 h 62600"/>
                <a:gd name="connsiteX11" fmla="*/ 19631 w 19630"/>
                <a:gd name="connsiteY11" fmla="*/ 51355 h 6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630" h="62600">
                  <a:moveTo>
                    <a:pt x="19631" y="51355"/>
                  </a:moveTo>
                  <a:lnTo>
                    <a:pt x="18881" y="30363"/>
                  </a:lnTo>
                  <a:lnTo>
                    <a:pt x="18006" y="0"/>
                  </a:lnTo>
                  <a:cubicBezTo>
                    <a:pt x="18606" y="5448"/>
                    <a:pt x="14808" y="10408"/>
                    <a:pt x="9385" y="11245"/>
                  </a:cubicBezTo>
                  <a:cubicBezTo>
                    <a:pt x="3912" y="10908"/>
                    <a:pt x="-273" y="6223"/>
                    <a:pt x="14" y="750"/>
                  </a:cubicBezTo>
                  <a:lnTo>
                    <a:pt x="1638" y="52229"/>
                  </a:lnTo>
                  <a:cubicBezTo>
                    <a:pt x="1526" y="52979"/>
                    <a:pt x="1526" y="53728"/>
                    <a:pt x="1638" y="54478"/>
                  </a:cubicBezTo>
                  <a:cubicBezTo>
                    <a:pt x="1813" y="55740"/>
                    <a:pt x="2275" y="56940"/>
                    <a:pt x="3013" y="57977"/>
                  </a:cubicBezTo>
                  <a:cubicBezTo>
                    <a:pt x="4412" y="60776"/>
                    <a:pt x="7261" y="62562"/>
                    <a:pt x="10385" y="62600"/>
                  </a:cubicBezTo>
                  <a:cubicBezTo>
                    <a:pt x="11934" y="62525"/>
                    <a:pt x="13421" y="61950"/>
                    <a:pt x="14633" y="60976"/>
                  </a:cubicBezTo>
                  <a:cubicBezTo>
                    <a:pt x="15582" y="60301"/>
                    <a:pt x="16382" y="59451"/>
                    <a:pt x="17007" y="58477"/>
                  </a:cubicBezTo>
                  <a:cubicBezTo>
                    <a:pt x="18593" y="56427"/>
                    <a:pt x="19518" y="53941"/>
                    <a:pt x="19631" y="5135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3" name="Freeform: Shape 1632">
              <a:extLst>
                <a:ext uri="{FF2B5EF4-FFF2-40B4-BE49-F238E27FC236}">
                  <a16:creationId xmlns:a16="http://schemas.microsoft.com/office/drawing/2014/main" id="{0D94F633-5DDC-46D3-8014-83E49EDA3EC6}"/>
                </a:ext>
              </a:extLst>
            </p:cNvPr>
            <p:cNvSpPr/>
            <p:nvPr/>
          </p:nvSpPr>
          <p:spPr>
            <a:xfrm>
              <a:off x="8921925" y="6425695"/>
              <a:ext cx="14048" cy="17518"/>
            </a:xfrm>
            <a:custGeom>
              <a:avLst/>
              <a:gdLst>
                <a:gd name="connsiteX0" fmla="*/ 12994 w 14048"/>
                <a:gd name="connsiteY0" fmla="*/ 4123 h 17518"/>
                <a:gd name="connsiteX1" fmla="*/ 12120 w 14048"/>
                <a:gd name="connsiteY1" fmla="*/ 6122 h 17518"/>
                <a:gd name="connsiteX2" fmla="*/ 11370 w 14048"/>
                <a:gd name="connsiteY2" fmla="*/ 7747 h 17518"/>
                <a:gd name="connsiteX3" fmla="*/ 10246 w 14048"/>
                <a:gd name="connsiteY3" fmla="*/ 8871 h 17518"/>
                <a:gd name="connsiteX4" fmla="*/ 8621 w 14048"/>
                <a:gd name="connsiteY4" fmla="*/ 10371 h 17518"/>
                <a:gd name="connsiteX5" fmla="*/ 8621 w 14048"/>
                <a:gd name="connsiteY5" fmla="*/ 10371 h 17518"/>
                <a:gd name="connsiteX6" fmla="*/ 0 w 14048"/>
                <a:gd name="connsiteY6" fmla="*/ 15494 h 17518"/>
                <a:gd name="connsiteX7" fmla="*/ 5872 w 14048"/>
                <a:gd name="connsiteY7" fmla="*/ 17493 h 17518"/>
                <a:gd name="connsiteX8" fmla="*/ 10620 w 14048"/>
                <a:gd name="connsiteY8" fmla="*/ 15119 h 17518"/>
                <a:gd name="connsiteX9" fmla="*/ 13994 w 14048"/>
                <a:gd name="connsiteY9" fmla="*/ 5748 h 17518"/>
                <a:gd name="connsiteX10" fmla="*/ 13994 w 14048"/>
                <a:gd name="connsiteY10" fmla="*/ 0 h 17518"/>
                <a:gd name="connsiteX11" fmla="*/ 13994 w 14048"/>
                <a:gd name="connsiteY11" fmla="*/ 2624 h 17518"/>
                <a:gd name="connsiteX12" fmla="*/ 12994 w 14048"/>
                <a:gd name="connsiteY12" fmla="*/ 4123 h 1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048" h="17518">
                  <a:moveTo>
                    <a:pt x="12994" y="4123"/>
                  </a:moveTo>
                  <a:cubicBezTo>
                    <a:pt x="12807" y="4835"/>
                    <a:pt x="12520" y="5510"/>
                    <a:pt x="12120" y="6122"/>
                  </a:cubicBezTo>
                  <a:cubicBezTo>
                    <a:pt x="11920" y="6684"/>
                    <a:pt x="11670" y="7234"/>
                    <a:pt x="11370" y="7747"/>
                  </a:cubicBezTo>
                  <a:cubicBezTo>
                    <a:pt x="11033" y="8146"/>
                    <a:pt x="10645" y="8534"/>
                    <a:pt x="10246" y="8871"/>
                  </a:cubicBezTo>
                  <a:cubicBezTo>
                    <a:pt x="9771" y="9433"/>
                    <a:pt x="9221" y="9933"/>
                    <a:pt x="8621" y="10371"/>
                  </a:cubicBezTo>
                  <a:lnTo>
                    <a:pt x="8621" y="10371"/>
                  </a:lnTo>
                  <a:lnTo>
                    <a:pt x="0" y="15494"/>
                  </a:lnTo>
                  <a:cubicBezTo>
                    <a:pt x="1599" y="16943"/>
                    <a:pt x="3723" y="17668"/>
                    <a:pt x="5872" y="17493"/>
                  </a:cubicBezTo>
                  <a:cubicBezTo>
                    <a:pt x="7684" y="17281"/>
                    <a:pt x="9358" y="16431"/>
                    <a:pt x="10620" y="15119"/>
                  </a:cubicBezTo>
                  <a:cubicBezTo>
                    <a:pt x="13094" y="12657"/>
                    <a:pt x="14331" y="9221"/>
                    <a:pt x="13994" y="5748"/>
                  </a:cubicBezTo>
                  <a:lnTo>
                    <a:pt x="13994" y="0"/>
                  </a:lnTo>
                  <a:cubicBezTo>
                    <a:pt x="14056" y="874"/>
                    <a:pt x="14056" y="1749"/>
                    <a:pt x="13994" y="2624"/>
                  </a:cubicBezTo>
                  <a:cubicBezTo>
                    <a:pt x="13994" y="2624"/>
                    <a:pt x="13120" y="4123"/>
                    <a:pt x="12994" y="412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4" name="Freeform: Shape 1633">
              <a:extLst>
                <a:ext uri="{FF2B5EF4-FFF2-40B4-BE49-F238E27FC236}">
                  <a16:creationId xmlns:a16="http://schemas.microsoft.com/office/drawing/2014/main" id="{D9FDAB8E-B9C3-483A-BE8A-FFC9F7391D13}"/>
                </a:ext>
              </a:extLst>
            </p:cNvPr>
            <p:cNvSpPr/>
            <p:nvPr/>
          </p:nvSpPr>
          <p:spPr>
            <a:xfrm>
              <a:off x="8935420" y="6426319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  <a:gd name="connsiteX2" fmla="*/ 0 w 1249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5" name="Freeform: Shape 1634">
              <a:extLst>
                <a:ext uri="{FF2B5EF4-FFF2-40B4-BE49-F238E27FC236}">
                  <a16:creationId xmlns:a16="http://schemas.microsoft.com/office/drawing/2014/main" id="{BF12E429-D753-45BA-9BC8-9F4543A8B491}"/>
                </a:ext>
              </a:extLst>
            </p:cNvPr>
            <p:cNvSpPr/>
            <p:nvPr/>
          </p:nvSpPr>
          <p:spPr>
            <a:xfrm>
              <a:off x="8913929" y="6385836"/>
              <a:ext cx="21490" cy="40233"/>
            </a:xfrm>
            <a:custGeom>
              <a:avLst/>
              <a:gdLst>
                <a:gd name="connsiteX0" fmla="*/ 13369 w 21490"/>
                <a:gd name="connsiteY0" fmla="*/ 8996 h 40233"/>
                <a:gd name="connsiteX1" fmla="*/ 1849 w 21490"/>
                <a:gd name="connsiteY1" fmla="*/ 6272 h 40233"/>
                <a:gd name="connsiteX2" fmla="*/ 874 w 21490"/>
                <a:gd name="connsiteY2" fmla="*/ 3998 h 40233"/>
                <a:gd name="connsiteX3" fmla="*/ 0 w 21490"/>
                <a:gd name="connsiteY3" fmla="*/ 0 h 40233"/>
                <a:gd name="connsiteX4" fmla="*/ 0 w 21490"/>
                <a:gd name="connsiteY4" fmla="*/ 0 h 40233"/>
                <a:gd name="connsiteX5" fmla="*/ 2499 w 21490"/>
                <a:gd name="connsiteY5" fmla="*/ 34486 h 40233"/>
                <a:gd name="connsiteX6" fmla="*/ 8121 w 21490"/>
                <a:gd name="connsiteY6" fmla="*/ 31238 h 40233"/>
                <a:gd name="connsiteX7" fmla="*/ 19641 w 21490"/>
                <a:gd name="connsiteY7" fmla="*/ 33961 h 40233"/>
                <a:gd name="connsiteX8" fmla="*/ 20616 w 21490"/>
                <a:gd name="connsiteY8" fmla="*/ 36235 h 40233"/>
                <a:gd name="connsiteX9" fmla="*/ 21491 w 21490"/>
                <a:gd name="connsiteY9" fmla="*/ 40234 h 40233"/>
                <a:gd name="connsiteX10" fmla="*/ 21491 w 21490"/>
                <a:gd name="connsiteY10" fmla="*/ 40234 h 40233"/>
                <a:gd name="connsiteX11" fmla="*/ 19866 w 21490"/>
                <a:gd name="connsiteY11" fmla="*/ 17993 h 40233"/>
                <a:gd name="connsiteX12" fmla="*/ 19866 w 21490"/>
                <a:gd name="connsiteY12" fmla="*/ 11120 h 40233"/>
                <a:gd name="connsiteX13" fmla="*/ 19866 w 21490"/>
                <a:gd name="connsiteY13" fmla="*/ 5748 h 4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90" h="40233">
                  <a:moveTo>
                    <a:pt x="13369" y="8996"/>
                  </a:moveTo>
                  <a:cubicBezTo>
                    <a:pt x="9433" y="11420"/>
                    <a:pt x="4273" y="10208"/>
                    <a:pt x="1849" y="6272"/>
                  </a:cubicBezTo>
                  <a:cubicBezTo>
                    <a:pt x="1412" y="5560"/>
                    <a:pt x="1087" y="4798"/>
                    <a:pt x="874" y="3998"/>
                  </a:cubicBezTo>
                  <a:cubicBezTo>
                    <a:pt x="387" y="2711"/>
                    <a:pt x="100" y="1362"/>
                    <a:pt x="0" y="0"/>
                  </a:cubicBezTo>
                  <a:lnTo>
                    <a:pt x="0" y="0"/>
                  </a:lnTo>
                  <a:lnTo>
                    <a:pt x="2499" y="34486"/>
                  </a:lnTo>
                  <a:lnTo>
                    <a:pt x="8121" y="31238"/>
                  </a:lnTo>
                  <a:cubicBezTo>
                    <a:pt x="12057" y="28814"/>
                    <a:pt x="17217" y="30025"/>
                    <a:pt x="19641" y="33961"/>
                  </a:cubicBezTo>
                  <a:cubicBezTo>
                    <a:pt x="20079" y="34674"/>
                    <a:pt x="20404" y="35436"/>
                    <a:pt x="20616" y="36235"/>
                  </a:cubicBezTo>
                  <a:cubicBezTo>
                    <a:pt x="21103" y="37522"/>
                    <a:pt x="21390" y="38872"/>
                    <a:pt x="21491" y="40234"/>
                  </a:cubicBezTo>
                  <a:lnTo>
                    <a:pt x="21491" y="40234"/>
                  </a:lnTo>
                  <a:lnTo>
                    <a:pt x="19866" y="17993"/>
                  </a:lnTo>
                  <a:lnTo>
                    <a:pt x="19866" y="11120"/>
                  </a:lnTo>
                  <a:lnTo>
                    <a:pt x="19866" y="574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6" name="Freeform: Shape 1635">
              <a:extLst>
                <a:ext uri="{FF2B5EF4-FFF2-40B4-BE49-F238E27FC236}">
                  <a16:creationId xmlns:a16="http://schemas.microsoft.com/office/drawing/2014/main" id="{F6677188-D795-4AA8-9BEE-11BAAB839996}"/>
                </a:ext>
              </a:extLst>
            </p:cNvPr>
            <p:cNvSpPr/>
            <p:nvPr/>
          </p:nvSpPr>
          <p:spPr>
            <a:xfrm>
              <a:off x="9394471" y="6100074"/>
              <a:ext cx="25489" cy="44982"/>
            </a:xfrm>
            <a:custGeom>
              <a:avLst/>
              <a:gdLst>
                <a:gd name="connsiteX0" fmla="*/ 15243 w 25489"/>
                <a:gd name="connsiteY0" fmla="*/ 42358 h 44982"/>
                <a:gd name="connsiteX1" fmla="*/ 15243 w 25489"/>
                <a:gd name="connsiteY1" fmla="*/ 41484 h 44982"/>
                <a:gd name="connsiteX2" fmla="*/ 15243 w 25489"/>
                <a:gd name="connsiteY2" fmla="*/ 39484 h 44982"/>
                <a:gd name="connsiteX3" fmla="*/ 15243 w 25489"/>
                <a:gd name="connsiteY3" fmla="*/ 37360 h 44982"/>
                <a:gd name="connsiteX4" fmla="*/ 15243 w 25489"/>
                <a:gd name="connsiteY4" fmla="*/ 35361 h 44982"/>
                <a:gd name="connsiteX5" fmla="*/ 15243 w 25489"/>
                <a:gd name="connsiteY5" fmla="*/ 33362 h 44982"/>
                <a:gd name="connsiteX6" fmla="*/ 16118 w 25489"/>
                <a:gd name="connsiteY6" fmla="*/ 31613 h 44982"/>
                <a:gd name="connsiteX7" fmla="*/ 17243 w 25489"/>
                <a:gd name="connsiteY7" fmla="*/ 29988 h 44982"/>
                <a:gd name="connsiteX8" fmla="*/ 17243 w 25489"/>
                <a:gd name="connsiteY8" fmla="*/ 29239 h 44982"/>
                <a:gd name="connsiteX9" fmla="*/ 18367 w 25489"/>
                <a:gd name="connsiteY9" fmla="*/ 28614 h 44982"/>
                <a:gd name="connsiteX10" fmla="*/ 19117 w 25489"/>
                <a:gd name="connsiteY10" fmla="*/ 27864 h 44982"/>
                <a:gd name="connsiteX11" fmla="*/ 25489 w 25489"/>
                <a:gd name="connsiteY11" fmla="*/ 24116 h 44982"/>
                <a:gd name="connsiteX12" fmla="*/ 8746 w 25489"/>
                <a:gd name="connsiteY12" fmla="*/ 0 h 44982"/>
                <a:gd name="connsiteX13" fmla="*/ 8746 w 25489"/>
                <a:gd name="connsiteY13" fmla="*/ 0 h 44982"/>
                <a:gd name="connsiteX14" fmla="*/ 10370 w 25489"/>
                <a:gd name="connsiteY14" fmla="*/ 2749 h 44982"/>
                <a:gd name="connsiteX15" fmla="*/ 6247 w 25489"/>
                <a:gd name="connsiteY15" fmla="*/ 17243 h 44982"/>
                <a:gd name="connsiteX16" fmla="*/ 0 w 25489"/>
                <a:gd name="connsiteY16" fmla="*/ 20867 h 44982"/>
                <a:gd name="connsiteX17" fmla="*/ 16618 w 25489"/>
                <a:gd name="connsiteY17" fmla="*/ 44982 h 44982"/>
                <a:gd name="connsiteX18" fmla="*/ 16618 w 25489"/>
                <a:gd name="connsiteY18" fmla="*/ 43858 h 44982"/>
                <a:gd name="connsiteX19" fmla="*/ 15243 w 25489"/>
                <a:gd name="connsiteY19" fmla="*/ 42358 h 4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489" h="44982">
                  <a:moveTo>
                    <a:pt x="15243" y="42358"/>
                  </a:moveTo>
                  <a:cubicBezTo>
                    <a:pt x="15243" y="42358"/>
                    <a:pt x="15243" y="41734"/>
                    <a:pt x="15243" y="41484"/>
                  </a:cubicBezTo>
                  <a:lnTo>
                    <a:pt x="15243" y="39484"/>
                  </a:lnTo>
                  <a:cubicBezTo>
                    <a:pt x="15181" y="38772"/>
                    <a:pt x="15181" y="38073"/>
                    <a:pt x="15243" y="37360"/>
                  </a:cubicBezTo>
                  <a:cubicBezTo>
                    <a:pt x="15181" y="36698"/>
                    <a:pt x="15181" y="36023"/>
                    <a:pt x="15243" y="35361"/>
                  </a:cubicBezTo>
                  <a:cubicBezTo>
                    <a:pt x="15181" y="34699"/>
                    <a:pt x="15181" y="34024"/>
                    <a:pt x="15243" y="33362"/>
                  </a:cubicBezTo>
                  <a:lnTo>
                    <a:pt x="16118" y="31613"/>
                  </a:lnTo>
                  <a:cubicBezTo>
                    <a:pt x="16380" y="31000"/>
                    <a:pt x="16755" y="30451"/>
                    <a:pt x="17243" y="29988"/>
                  </a:cubicBezTo>
                  <a:lnTo>
                    <a:pt x="17243" y="29239"/>
                  </a:lnTo>
                  <a:lnTo>
                    <a:pt x="18367" y="28614"/>
                  </a:lnTo>
                  <a:cubicBezTo>
                    <a:pt x="18367" y="28614"/>
                    <a:pt x="18367" y="28614"/>
                    <a:pt x="19117" y="27864"/>
                  </a:cubicBezTo>
                  <a:lnTo>
                    <a:pt x="25489" y="24116"/>
                  </a:lnTo>
                  <a:lnTo>
                    <a:pt x="8746" y="0"/>
                  </a:lnTo>
                  <a:lnTo>
                    <a:pt x="8746" y="0"/>
                  </a:lnTo>
                  <a:cubicBezTo>
                    <a:pt x="9458" y="800"/>
                    <a:pt x="10008" y="1737"/>
                    <a:pt x="10370" y="2749"/>
                  </a:cubicBezTo>
                  <a:cubicBezTo>
                    <a:pt x="12682" y="7947"/>
                    <a:pt x="10945" y="14045"/>
                    <a:pt x="6247" y="17243"/>
                  </a:cubicBezTo>
                  <a:lnTo>
                    <a:pt x="0" y="20867"/>
                  </a:lnTo>
                  <a:lnTo>
                    <a:pt x="16618" y="44982"/>
                  </a:lnTo>
                  <a:cubicBezTo>
                    <a:pt x="16618" y="44982"/>
                    <a:pt x="16618" y="44232"/>
                    <a:pt x="16618" y="43858"/>
                  </a:cubicBezTo>
                  <a:cubicBezTo>
                    <a:pt x="16618" y="43483"/>
                    <a:pt x="15368" y="42358"/>
                    <a:pt x="15243" y="4235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7" name="Freeform: Shape 1636">
              <a:extLst>
                <a:ext uri="{FF2B5EF4-FFF2-40B4-BE49-F238E27FC236}">
                  <a16:creationId xmlns:a16="http://schemas.microsoft.com/office/drawing/2014/main" id="{51071BB4-FAED-4237-B0A6-D6498D362ED3}"/>
                </a:ext>
              </a:extLst>
            </p:cNvPr>
            <p:cNvSpPr/>
            <p:nvPr/>
          </p:nvSpPr>
          <p:spPr>
            <a:xfrm>
              <a:off x="8915334" y="6316738"/>
              <a:ext cx="113294" cy="79094"/>
            </a:xfrm>
            <a:custGeom>
              <a:avLst/>
              <a:gdLst>
                <a:gd name="connsiteX0" fmla="*/ 99800 w 113294"/>
                <a:gd name="connsiteY0" fmla="*/ 14494 h 79094"/>
                <a:gd name="connsiteX1" fmla="*/ 103924 w 113294"/>
                <a:gd name="connsiteY1" fmla="*/ 0 h 79094"/>
                <a:gd name="connsiteX2" fmla="*/ 103924 w 113294"/>
                <a:gd name="connsiteY2" fmla="*/ 0 h 79094"/>
                <a:gd name="connsiteX3" fmla="*/ 100925 w 113294"/>
                <a:gd name="connsiteY3" fmla="*/ 1749 h 79094"/>
                <a:gd name="connsiteX4" fmla="*/ 4467 w 113294"/>
                <a:gd name="connsiteY4" fmla="*/ 58477 h 79094"/>
                <a:gd name="connsiteX5" fmla="*/ 4467 w 113294"/>
                <a:gd name="connsiteY5" fmla="*/ 58477 h 79094"/>
                <a:gd name="connsiteX6" fmla="*/ 2967 w 113294"/>
                <a:gd name="connsiteY6" fmla="*/ 59851 h 79094"/>
                <a:gd name="connsiteX7" fmla="*/ 1718 w 113294"/>
                <a:gd name="connsiteY7" fmla="*/ 61100 h 79094"/>
                <a:gd name="connsiteX8" fmla="*/ 1093 w 113294"/>
                <a:gd name="connsiteY8" fmla="*/ 62475 h 79094"/>
                <a:gd name="connsiteX9" fmla="*/ 94 w 113294"/>
                <a:gd name="connsiteY9" fmla="*/ 64724 h 79094"/>
                <a:gd name="connsiteX10" fmla="*/ 94 w 113294"/>
                <a:gd name="connsiteY10" fmla="*/ 65849 h 79094"/>
                <a:gd name="connsiteX11" fmla="*/ 94 w 113294"/>
                <a:gd name="connsiteY11" fmla="*/ 68847 h 79094"/>
                <a:gd name="connsiteX12" fmla="*/ 969 w 113294"/>
                <a:gd name="connsiteY12" fmla="*/ 72846 h 79094"/>
                <a:gd name="connsiteX13" fmla="*/ 11189 w 113294"/>
                <a:gd name="connsiteY13" fmla="*/ 78818 h 79094"/>
                <a:gd name="connsiteX14" fmla="*/ 13463 w 113294"/>
                <a:gd name="connsiteY14" fmla="*/ 77844 h 79094"/>
                <a:gd name="connsiteX15" fmla="*/ 19085 w 113294"/>
                <a:gd name="connsiteY15" fmla="*/ 74595 h 79094"/>
                <a:gd name="connsiteX16" fmla="*/ 113295 w 113294"/>
                <a:gd name="connsiteY16" fmla="*/ 19242 h 79094"/>
                <a:gd name="connsiteX17" fmla="*/ 101513 w 113294"/>
                <a:gd name="connsiteY17" fmla="*/ 18068 h 79094"/>
                <a:gd name="connsiteX18" fmla="*/ 99800 w 113294"/>
                <a:gd name="connsiteY18" fmla="*/ 14494 h 7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294" h="79094">
                  <a:moveTo>
                    <a:pt x="99800" y="14494"/>
                  </a:moveTo>
                  <a:cubicBezTo>
                    <a:pt x="97489" y="9296"/>
                    <a:pt x="99226" y="3198"/>
                    <a:pt x="103924" y="0"/>
                  </a:cubicBezTo>
                  <a:lnTo>
                    <a:pt x="103924" y="0"/>
                  </a:lnTo>
                  <a:lnTo>
                    <a:pt x="100925" y="1749"/>
                  </a:lnTo>
                  <a:lnTo>
                    <a:pt x="4467" y="58477"/>
                  </a:lnTo>
                  <a:lnTo>
                    <a:pt x="4467" y="58477"/>
                  </a:lnTo>
                  <a:cubicBezTo>
                    <a:pt x="3905" y="58864"/>
                    <a:pt x="3405" y="59326"/>
                    <a:pt x="2967" y="59851"/>
                  </a:cubicBezTo>
                  <a:lnTo>
                    <a:pt x="1718" y="61100"/>
                  </a:lnTo>
                  <a:cubicBezTo>
                    <a:pt x="1481" y="61550"/>
                    <a:pt x="1281" y="62013"/>
                    <a:pt x="1093" y="62475"/>
                  </a:cubicBezTo>
                  <a:cubicBezTo>
                    <a:pt x="631" y="63162"/>
                    <a:pt x="294" y="63924"/>
                    <a:pt x="94" y="64724"/>
                  </a:cubicBezTo>
                  <a:cubicBezTo>
                    <a:pt x="31" y="65099"/>
                    <a:pt x="31" y="65474"/>
                    <a:pt x="94" y="65849"/>
                  </a:cubicBezTo>
                  <a:cubicBezTo>
                    <a:pt x="-31" y="66848"/>
                    <a:pt x="-31" y="67848"/>
                    <a:pt x="94" y="68847"/>
                  </a:cubicBezTo>
                  <a:cubicBezTo>
                    <a:pt x="194" y="70209"/>
                    <a:pt x="481" y="71559"/>
                    <a:pt x="969" y="72846"/>
                  </a:cubicBezTo>
                  <a:cubicBezTo>
                    <a:pt x="2143" y="77319"/>
                    <a:pt x="6716" y="79993"/>
                    <a:pt x="11189" y="78818"/>
                  </a:cubicBezTo>
                  <a:cubicBezTo>
                    <a:pt x="11989" y="78606"/>
                    <a:pt x="12763" y="78281"/>
                    <a:pt x="13463" y="77844"/>
                  </a:cubicBezTo>
                  <a:lnTo>
                    <a:pt x="19085" y="74595"/>
                  </a:lnTo>
                  <a:lnTo>
                    <a:pt x="113295" y="19242"/>
                  </a:lnTo>
                  <a:cubicBezTo>
                    <a:pt x="109721" y="22166"/>
                    <a:pt x="104449" y="21641"/>
                    <a:pt x="101513" y="18068"/>
                  </a:cubicBezTo>
                  <a:cubicBezTo>
                    <a:pt x="100663" y="17030"/>
                    <a:pt x="100075" y="15806"/>
                    <a:pt x="99800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8" name="Freeform: Shape 1637">
              <a:extLst>
                <a:ext uri="{FF2B5EF4-FFF2-40B4-BE49-F238E27FC236}">
                  <a16:creationId xmlns:a16="http://schemas.microsoft.com/office/drawing/2014/main" id="{DD8C8A98-AA32-4182-AF1D-030E032AD463}"/>
                </a:ext>
              </a:extLst>
            </p:cNvPr>
            <p:cNvSpPr/>
            <p:nvPr/>
          </p:nvSpPr>
          <p:spPr>
            <a:xfrm>
              <a:off x="10671294" y="2038694"/>
              <a:ext cx="23512" cy="278888"/>
            </a:xfrm>
            <a:custGeom>
              <a:avLst/>
              <a:gdLst>
                <a:gd name="connsiteX0" fmla="*/ 5623 w 23512"/>
                <a:gd name="connsiteY0" fmla="*/ 250 h 278888"/>
                <a:gd name="connsiteX1" fmla="*/ 0 w 23512"/>
                <a:gd name="connsiteY1" fmla="*/ 267768 h 278888"/>
                <a:gd name="connsiteX2" fmla="*/ 750 w 23512"/>
                <a:gd name="connsiteY2" fmla="*/ 272142 h 278888"/>
                <a:gd name="connsiteX3" fmla="*/ 8746 w 23512"/>
                <a:gd name="connsiteY3" fmla="*/ 278889 h 278888"/>
                <a:gd name="connsiteX4" fmla="*/ 17993 w 23512"/>
                <a:gd name="connsiteY4" fmla="*/ 268268 h 278888"/>
                <a:gd name="connsiteX5" fmla="*/ 23490 w 23512"/>
                <a:gd name="connsiteY5" fmla="*/ 7622 h 278888"/>
                <a:gd name="connsiteX6" fmla="*/ 23490 w 23512"/>
                <a:gd name="connsiteY6" fmla="*/ 625 h 278888"/>
                <a:gd name="connsiteX7" fmla="*/ 14369 w 23512"/>
                <a:gd name="connsiteY7" fmla="*/ 11121 h 278888"/>
                <a:gd name="connsiteX8" fmla="*/ 5498 w 23512"/>
                <a:gd name="connsiteY8" fmla="*/ 0 h 27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12" h="278888">
                  <a:moveTo>
                    <a:pt x="5623" y="250"/>
                  </a:moveTo>
                  <a:lnTo>
                    <a:pt x="0" y="267768"/>
                  </a:lnTo>
                  <a:cubicBezTo>
                    <a:pt x="-12" y="269255"/>
                    <a:pt x="238" y="270742"/>
                    <a:pt x="750" y="272142"/>
                  </a:cubicBezTo>
                  <a:cubicBezTo>
                    <a:pt x="1737" y="275853"/>
                    <a:pt x="4923" y="278539"/>
                    <a:pt x="8746" y="278889"/>
                  </a:cubicBezTo>
                  <a:cubicBezTo>
                    <a:pt x="14219" y="278489"/>
                    <a:pt x="18355" y="273741"/>
                    <a:pt x="17993" y="268268"/>
                  </a:cubicBezTo>
                  <a:lnTo>
                    <a:pt x="23490" y="7622"/>
                  </a:lnTo>
                  <a:lnTo>
                    <a:pt x="23490" y="625"/>
                  </a:lnTo>
                  <a:cubicBezTo>
                    <a:pt x="23853" y="6035"/>
                    <a:pt x="19780" y="10721"/>
                    <a:pt x="14369" y="11121"/>
                  </a:cubicBezTo>
                  <a:cubicBezTo>
                    <a:pt x="8897" y="10408"/>
                    <a:pt x="4986" y="5485"/>
                    <a:pt x="5498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9" name="Freeform: Shape 1638">
              <a:extLst>
                <a:ext uri="{FF2B5EF4-FFF2-40B4-BE49-F238E27FC236}">
                  <a16:creationId xmlns:a16="http://schemas.microsoft.com/office/drawing/2014/main" id="{C72A1C63-30B4-4174-84B8-C49240954B1F}"/>
                </a:ext>
              </a:extLst>
            </p:cNvPr>
            <p:cNvSpPr/>
            <p:nvPr/>
          </p:nvSpPr>
          <p:spPr>
            <a:xfrm>
              <a:off x="10677122" y="1852143"/>
              <a:ext cx="21457" cy="198295"/>
            </a:xfrm>
            <a:custGeom>
              <a:avLst/>
              <a:gdLst>
                <a:gd name="connsiteX0" fmla="*/ 3669 w 21457"/>
                <a:gd name="connsiteY0" fmla="*/ 9746 h 198295"/>
                <a:gd name="connsiteX1" fmla="*/ 3669 w 21457"/>
                <a:gd name="connsiteY1" fmla="*/ 16993 h 198295"/>
                <a:gd name="connsiteX2" fmla="*/ 45 w 21457"/>
                <a:gd name="connsiteY2" fmla="*/ 187175 h 198295"/>
                <a:gd name="connsiteX3" fmla="*/ 8916 w 21457"/>
                <a:gd name="connsiteY3" fmla="*/ 198296 h 198295"/>
                <a:gd name="connsiteX4" fmla="*/ 18037 w 21457"/>
                <a:gd name="connsiteY4" fmla="*/ 187800 h 198295"/>
                <a:gd name="connsiteX5" fmla="*/ 18037 w 21457"/>
                <a:gd name="connsiteY5" fmla="*/ 171182 h 198295"/>
                <a:gd name="connsiteX6" fmla="*/ 21411 w 21457"/>
                <a:gd name="connsiteY6" fmla="*/ 10746 h 198295"/>
                <a:gd name="connsiteX7" fmla="*/ 21411 w 21457"/>
                <a:gd name="connsiteY7" fmla="*/ 10746 h 198295"/>
                <a:gd name="connsiteX8" fmla="*/ 21411 w 21457"/>
                <a:gd name="connsiteY8" fmla="*/ 8247 h 198295"/>
                <a:gd name="connsiteX9" fmla="*/ 21411 w 21457"/>
                <a:gd name="connsiteY9" fmla="*/ 6622 h 198295"/>
                <a:gd name="connsiteX10" fmla="*/ 20536 w 21457"/>
                <a:gd name="connsiteY10" fmla="*/ 4873 h 198295"/>
                <a:gd name="connsiteX11" fmla="*/ 19412 w 21457"/>
                <a:gd name="connsiteY11" fmla="*/ 3124 h 198295"/>
                <a:gd name="connsiteX12" fmla="*/ 13414 w 21457"/>
                <a:gd name="connsiteY12" fmla="*/ 0 h 198295"/>
                <a:gd name="connsiteX13" fmla="*/ 3669 w 21457"/>
                <a:gd name="connsiteY13" fmla="*/ 9746 h 19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457" h="198295">
                  <a:moveTo>
                    <a:pt x="3669" y="9746"/>
                  </a:moveTo>
                  <a:lnTo>
                    <a:pt x="3669" y="16993"/>
                  </a:lnTo>
                  <a:lnTo>
                    <a:pt x="45" y="187175"/>
                  </a:lnTo>
                  <a:cubicBezTo>
                    <a:pt x="-467" y="192661"/>
                    <a:pt x="3444" y="197584"/>
                    <a:pt x="8916" y="198296"/>
                  </a:cubicBezTo>
                  <a:cubicBezTo>
                    <a:pt x="14326" y="197896"/>
                    <a:pt x="18400" y="193210"/>
                    <a:pt x="18037" y="187800"/>
                  </a:cubicBezTo>
                  <a:lnTo>
                    <a:pt x="18037" y="171182"/>
                  </a:lnTo>
                  <a:lnTo>
                    <a:pt x="21411" y="10746"/>
                  </a:lnTo>
                  <a:lnTo>
                    <a:pt x="21411" y="10746"/>
                  </a:lnTo>
                  <a:cubicBezTo>
                    <a:pt x="21473" y="9909"/>
                    <a:pt x="21473" y="9084"/>
                    <a:pt x="21411" y="8247"/>
                  </a:cubicBezTo>
                  <a:lnTo>
                    <a:pt x="21411" y="6622"/>
                  </a:lnTo>
                  <a:cubicBezTo>
                    <a:pt x="21411" y="6622"/>
                    <a:pt x="20786" y="5373"/>
                    <a:pt x="20536" y="4873"/>
                  </a:cubicBezTo>
                  <a:lnTo>
                    <a:pt x="19412" y="3124"/>
                  </a:lnTo>
                  <a:cubicBezTo>
                    <a:pt x="17937" y="1287"/>
                    <a:pt x="15763" y="150"/>
                    <a:pt x="13414" y="0"/>
                  </a:cubicBezTo>
                  <a:cubicBezTo>
                    <a:pt x="8091" y="137"/>
                    <a:pt x="3806" y="4423"/>
                    <a:pt x="3669" y="974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0" name="Freeform: Shape 1639">
              <a:extLst>
                <a:ext uri="{FF2B5EF4-FFF2-40B4-BE49-F238E27FC236}">
                  <a16:creationId xmlns:a16="http://schemas.microsoft.com/office/drawing/2014/main" id="{97A001F6-3BD0-432C-9EEB-43ED7700FA4C}"/>
                </a:ext>
              </a:extLst>
            </p:cNvPr>
            <p:cNvSpPr/>
            <p:nvPr/>
          </p:nvSpPr>
          <p:spPr>
            <a:xfrm>
              <a:off x="8591568" y="3968299"/>
              <a:ext cx="26988" cy="13369"/>
            </a:xfrm>
            <a:custGeom>
              <a:avLst/>
              <a:gdLst>
                <a:gd name="connsiteX0" fmla="*/ 26988 w 26988"/>
                <a:gd name="connsiteY0" fmla="*/ 0 h 13369"/>
                <a:gd name="connsiteX1" fmla="*/ 25864 w 26988"/>
                <a:gd name="connsiteY1" fmla="*/ 0 h 13369"/>
                <a:gd name="connsiteX2" fmla="*/ 25864 w 26988"/>
                <a:gd name="connsiteY2" fmla="*/ 0 h 13369"/>
                <a:gd name="connsiteX3" fmla="*/ 0 w 26988"/>
                <a:gd name="connsiteY3" fmla="*/ 13370 h 13369"/>
                <a:gd name="connsiteX4" fmla="*/ 4498 w 26988"/>
                <a:gd name="connsiteY4" fmla="*/ 13370 h 13369"/>
                <a:gd name="connsiteX5" fmla="*/ 26739 w 26988"/>
                <a:gd name="connsiteY5" fmla="*/ 1874 h 13369"/>
                <a:gd name="connsiteX6" fmla="*/ 26739 w 26988"/>
                <a:gd name="connsiteY6" fmla="*/ 1874 h 13369"/>
                <a:gd name="connsiteX7" fmla="*/ 26988 w 26988"/>
                <a:gd name="connsiteY7" fmla="*/ 0 h 1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88" h="13369">
                  <a:moveTo>
                    <a:pt x="26988" y="0"/>
                  </a:moveTo>
                  <a:lnTo>
                    <a:pt x="25864" y="0"/>
                  </a:lnTo>
                  <a:lnTo>
                    <a:pt x="25864" y="0"/>
                  </a:lnTo>
                  <a:lnTo>
                    <a:pt x="0" y="13370"/>
                  </a:lnTo>
                  <a:cubicBezTo>
                    <a:pt x="1462" y="12882"/>
                    <a:pt x="3036" y="12882"/>
                    <a:pt x="4498" y="13370"/>
                  </a:cubicBezTo>
                  <a:lnTo>
                    <a:pt x="26739" y="1874"/>
                  </a:lnTo>
                  <a:lnTo>
                    <a:pt x="26739" y="1874"/>
                  </a:lnTo>
                  <a:cubicBezTo>
                    <a:pt x="26739" y="1874"/>
                    <a:pt x="26864" y="0"/>
                    <a:pt x="26988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1" name="Freeform: Shape 1640">
              <a:extLst>
                <a:ext uri="{FF2B5EF4-FFF2-40B4-BE49-F238E27FC236}">
                  <a16:creationId xmlns:a16="http://schemas.microsoft.com/office/drawing/2014/main" id="{28A12FFD-D161-48BC-9AC2-BFB858D62771}"/>
                </a:ext>
              </a:extLst>
            </p:cNvPr>
            <p:cNvSpPr/>
            <p:nvPr/>
          </p:nvSpPr>
          <p:spPr>
            <a:xfrm>
              <a:off x="8629302" y="3977671"/>
              <a:ext cx="336854" cy="453943"/>
            </a:xfrm>
            <a:custGeom>
              <a:avLst/>
              <a:gdLst>
                <a:gd name="connsiteX0" fmla="*/ 328858 w 336854"/>
                <a:gd name="connsiteY0" fmla="*/ 447946 h 453943"/>
                <a:gd name="connsiteX1" fmla="*/ 330857 w 336854"/>
                <a:gd name="connsiteY1" fmla="*/ 446822 h 453943"/>
                <a:gd name="connsiteX2" fmla="*/ 336855 w 336854"/>
                <a:gd name="connsiteY2" fmla="*/ 443573 h 453943"/>
                <a:gd name="connsiteX3" fmla="*/ 21366 w 336854"/>
                <a:gd name="connsiteY3" fmla="*/ 11121 h 453943"/>
                <a:gd name="connsiteX4" fmla="*/ 21366 w 336854"/>
                <a:gd name="connsiteY4" fmla="*/ 11121 h 453943"/>
                <a:gd name="connsiteX5" fmla="*/ 13369 w 336854"/>
                <a:gd name="connsiteY5" fmla="*/ 0 h 453943"/>
                <a:gd name="connsiteX6" fmla="*/ 12495 w 336854"/>
                <a:gd name="connsiteY6" fmla="*/ 15369 h 453943"/>
                <a:gd name="connsiteX7" fmla="*/ 1187 w 336854"/>
                <a:gd name="connsiteY7" fmla="*/ 15769 h 453943"/>
                <a:gd name="connsiteX8" fmla="*/ 0 w 336854"/>
                <a:gd name="connsiteY8" fmla="*/ 14369 h 453943"/>
                <a:gd name="connsiteX9" fmla="*/ 1000 w 336854"/>
                <a:gd name="connsiteY9" fmla="*/ 15744 h 453943"/>
                <a:gd name="connsiteX10" fmla="*/ 319987 w 336854"/>
                <a:gd name="connsiteY10" fmla="*/ 453069 h 453943"/>
                <a:gd name="connsiteX11" fmla="*/ 319987 w 336854"/>
                <a:gd name="connsiteY11" fmla="*/ 453069 h 453943"/>
                <a:gd name="connsiteX12" fmla="*/ 319987 w 336854"/>
                <a:gd name="connsiteY12" fmla="*/ 453069 h 453943"/>
                <a:gd name="connsiteX13" fmla="*/ 323985 w 336854"/>
                <a:gd name="connsiteY13" fmla="*/ 453944 h 453943"/>
                <a:gd name="connsiteX14" fmla="*/ 328858 w 336854"/>
                <a:gd name="connsiteY14" fmla="*/ 447946 h 45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6854" h="453943">
                  <a:moveTo>
                    <a:pt x="328858" y="447946"/>
                  </a:moveTo>
                  <a:lnTo>
                    <a:pt x="330857" y="446822"/>
                  </a:lnTo>
                  <a:lnTo>
                    <a:pt x="336855" y="443573"/>
                  </a:lnTo>
                  <a:lnTo>
                    <a:pt x="21366" y="11121"/>
                  </a:lnTo>
                  <a:lnTo>
                    <a:pt x="21366" y="11121"/>
                  </a:lnTo>
                  <a:lnTo>
                    <a:pt x="13369" y="0"/>
                  </a:lnTo>
                  <a:cubicBezTo>
                    <a:pt x="16643" y="4711"/>
                    <a:pt x="16280" y="11058"/>
                    <a:pt x="12495" y="15369"/>
                  </a:cubicBezTo>
                  <a:cubicBezTo>
                    <a:pt x="9483" y="18605"/>
                    <a:pt x="4423" y="18780"/>
                    <a:pt x="1187" y="15769"/>
                  </a:cubicBezTo>
                  <a:cubicBezTo>
                    <a:pt x="737" y="15356"/>
                    <a:pt x="337" y="14882"/>
                    <a:pt x="0" y="14369"/>
                  </a:cubicBezTo>
                  <a:lnTo>
                    <a:pt x="1000" y="15744"/>
                  </a:lnTo>
                  <a:lnTo>
                    <a:pt x="319987" y="453069"/>
                  </a:lnTo>
                  <a:lnTo>
                    <a:pt x="319987" y="453069"/>
                  </a:lnTo>
                  <a:lnTo>
                    <a:pt x="319987" y="453069"/>
                  </a:lnTo>
                  <a:cubicBezTo>
                    <a:pt x="321374" y="452970"/>
                    <a:pt x="322761" y="453269"/>
                    <a:pt x="323985" y="453944"/>
                  </a:cubicBezTo>
                  <a:cubicBezTo>
                    <a:pt x="324772" y="451395"/>
                    <a:pt x="326522" y="449246"/>
                    <a:pt x="328858" y="447946"/>
                  </a:cubicBezTo>
                  <a:close/>
                </a:path>
              </a:pathLst>
            </a:custGeom>
            <a:solidFill>
              <a:schemeClr val="tx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2" name="Freeform: Shape 1641">
              <a:extLst>
                <a:ext uri="{FF2B5EF4-FFF2-40B4-BE49-F238E27FC236}">
                  <a16:creationId xmlns:a16="http://schemas.microsoft.com/office/drawing/2014/main" id="{CABB6A5F-3EB5-42A9-8DB2-246E641696EE}"/>
                </a:ext>
              </a:extLst>
            </p:cNvPr>
            <p:cNvSpPr/>
            <p:nvPr/>
          </p:nvSpPr>
          <p:spPr>
            <a:xfrm>
              <a:off x="8618931" y="3966550"/>
              <a:ext cx="624" cy="1374"/>
            </a:xfrm>
            <a:custGeom>
              <a:avLst/>
              <a:gdLst>
                <a:gd name="connsiteX0" fmla="*/ 625 w 624"/>
                <a:gd name="connsiteY0" fmla="*/ 0 h 1374"/>
                <a:gd name="connsiteX1" fmla="*/ 625 w 624"/>
                <a:gd name="connsiteY1" fmla="*/ 0 h 1374"/>
                <a:gd name="connsiteX2" fmla="*/ 0 w 624"/>
                <a:gd name="connsiteY2" fmla="*/ 1375 h 1374"/>
                <a:gd name="connsiteX3" fmla="*/ 0 w 624"/>
                <a:gd name="connsiteY3" fmla="*/ 1375 h 1374"/>
                <a:gd name="connsiteX4" fmla="*/ 625 w 624"/>
                <a:gd name="connsiteY4" fmla="*/ 0 h 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" h="1374">
                  <a:moveTo>
                    <a:pt x="625" y="0"/>
                  </a:moveTo>
                  <a:lnTo>
                    <a:pt x="625" y="0"/>
                  </a:lnTo>
                  <a:cubicBezTo>
                    <a:pt x="337" y="425"/>
                    <a:pt x="137" y="887"/>
                    <a:pt x="0" y="1375"/>
                  </a:cubicBezTo>
                  <a:lnTo>
                    <a:pt x="0" y="1375"/>
                  </a:lnTo>
                  <a:cubicBezTo>
                    <a:pt x="162" y="900"/>
                    <a:pt x="362" y="437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3" name="Freeform: Shape 1642">
              <a:extLst>
                <a:ext uri="{FF2B5EF4-FFF2-40B4-BE49-F238E27FC236}">
                  <a16:creationId xmlns:a16="http://schemas.microsoft.com/office/drawing/2014/main" id="{AC51AA57-74CE-456F-8B15-012502685684}"/>
                </a:ext>
              </a:extLst>
            </p:cNvPr>
            <p:cNvSpPr/>
            <p:nvPr/>
          </p:nvSpPr>
          <p:spPr>
            <a:xfrm>
              <a:off x="8620805" y="3963051"/>
              <a:ext cx="1499" cy="1249"/>
            </a:xfrm>
            <a:custGeom>
              <a:avLst/>
              <a:gdLst>
                <a:gd name="connsiteX0" fmla="*/ 875 w 1499"/>
                <a:gd name="connsiteY0" fmla="*/ 625 h 1249"/>
                <a:gd name="connsiteX1" fmla="*/ 0 w 1499"/>
                <a:gd name="connsiteY1" fmla="*/ 1250 h 1249"/>
                <a:gd name="connsiteX2" fmla="*/ 0 w 1499"/>
                <a:gd name="connsiteY2" fmla="*/ 1250 h 1249"/>
                <a:gd name="connsiteX3" fmla="*/ 1499 w 1499"/>
                <a:gd name="connsiteY3" fmla="*/ 0 h 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" h="1249">
                  <a:moveTo>
                    <a:pt x="875" y="625"/>
                  </a:moveTo>
                  <a:lnTo>
                    <a:pt x="0" y="1250"/>
                  </a:lnTo>
                  <a:lnTo>
                    <a:pt x="0" y="1250"/>
                  </a:lnTo>
                  <a:cubicBezTo>
                    <a:pt x="412" y="737"/>
                    <a:pt x="924" y="313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4" name="Freeform: Shape 1643">
              <a:extLst>
                <a:ext uri="{FF2B5EF4-FFF2-40B4-BE49-F238E27FC236}">
                  <a16:creationId xmlns:a16="http://schemas.microsoft.com/office/drawing/2014/main" id="{6C7C2030-7262-4C4D-BAD1-A4A7577CCD9C}"/>
                </a:ext>
              </a:extLst>
            </p:cNvPr>
            <p:cNvSpPr/>
            <p:nvPr/>
          </p:nvSpPr>
          <p:spPr>
            <a:xfrm>
              <a:off x="8626803" y="3976546"/>
              <a:ext cx="17848" cy="18913"/>
            </a:xfrm>
            <a:custGeom>
              <a:avLst/>
              <a:gdLst>
                <a:gd name="connsiteX0" fmla="*/ 8871 w 17848"/>
                <a:gd name="connsiteY0" fmla="*/ 3124 h 18913"/>
                <a:gd name="connsiteX1" fmla="*/ 3873 w 17848"/>
                <a:gd name="connsiteY1" fmla="*/ 10246 h 18913"/>
                <a:gd name="connsiteX2" fmla="*/ 0 w 17848"/>
                <a:gd name="connsiteY2" fmla="*/ 12245 h 18913"/>
                <a:gd name="connsiteX3" fmla="*/ 2249 w 17848"/>
                <a:gd name="connsiteY3" fmla="*/ 15369 h 18913"/>
                <a:gd name="connsiteX4" fmla="*/ 13344 w 17848"/>
                <a:gd name="connsiteY4" fmla="*/ 17555 h 18913"/>
                <a:gd name="connsiteX5" fmla="*/ 14744 w 17848"/>
                <a:gd name="connsiteY5" fmla="*/ 16368 h 18913"/>
                <a:gd name="connsiteX6" fmla="*/ 15618 w 17848"/>
                <a:gd name="connsiteY6" fmla="*/ 999 h 18913"/>
                <a:gd name="connsiteX7" fmla="*/ 14744 w 17848"/>
                <a:gd name="connsiteY7" fmla="*/ 0 h 1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48" h="18913">
                  <a:moveTo>
                    <a:pt x="8871" y="3124"/>
                  </a:moveTo>
                  <a:cubicBezTo>
                    <a:pt x="8334" y="6110"/>
                    <a:pt x="6497" y="8721"/>
                    <a:pt x="3873" y="10246"/>
                  </a:cubicBezTo>
                  <a:lnTo>
                    <a:pt x="0" y="12245"/>
                  </a:lnTo>
                  <a:lnTo>
                    <a:pt x="2249" y="15369"/>
                  </a:lnTo>
                  <a:cubicBezTo>
                    <a:pt x="4710" y="19042"/>
                    <a:pt x="9671" y="20017"/>
                    <a:pt x="13344" y="17555"/>
                  </a:cubicBezTo>
                  <a:cubicBezTo>
                    <a:pt x="13857" y="17218"/>
                    <a:pt x="14319" y="16818"/>
                    <a:pt x="14744" y="16368"/>
                  </a:cubicBezTo>
                  <a:cubicBezTo>
                    <a:pt x="18530" y="12058"/>
                    <a:pt x="18892" y="5710"/>
                    <a:pt x="15618" y="999"/>
                  </a:cubicBezTo>
                  <a:lnTo>
                    <a:pt x="1474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5" name="Freeform: Shape 1644">
              <a:extLst>
                <a:ext uri="{FF2B5EF4-FFF2-40B4-BE49-F238E27FC236}">
                  <a16:creationId xmlns:a16="http://schemas.microsoft.com/office/drawing/2014/main" id="{6B9544FF-7E43-4F17-925A-0280C8A3DC58}"/>
                </a:ext>
              </a:extLst>
            </p:cNvPr>
            <p:cNvSpPr/>
            <p:nvPr/>
          </p:nvSpPr>
          <p:spPr>
            <a:xfrm>
              <a:off x="8625303" y="3979670"/>
              <a:ext cx="10370" cy="9871"/>
            </a:xfrm>
            <a:custGeom>
              <a:avLst/>
              <a:gdLst>
                <a:gd name="connsiteX0" fmla="*/ 5373 w 10370"/>
                <a:gd name="connsiteY0" fmla="*/ 7122 h 9871"/>
                <a:gd name="connsiteX1" fmla="*/ 10371 w 10370"/>
                <a:gd name="connsiteY1" fmla="*/ 0 h 9871"/>
                <a:gd name="connsiteX2" fmla="*/ 4998 w 10370"/>
                <a:gd name="connsiteY2" fmla="*/ 2749 h 9871"/>
                <a:gd name="connsiteX3" fmla="*/ 4998 w 10370"/>
                <a:gd name="connsiteY3" fmla="*/ 2749 h 9871"/>
                <a:gd name="connsiteX4" fmla="*/ 0 w 10370"/>
                <a:gd name="connsiteY4" fmla="*/ 9871 h 9871"/>
                <a:gd name="connsiteX5" fmla="*/ 1374 w 10370"/>
                <a:gd name="connsiteY5" fmla="*/ 9122 h 9871"/>
                <a:gd name="connsiteX6" fmla="*/ 1374 w 10370"/>
                <a:gd name="connsiteY6" fmla="*/ 9122 h 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70" h="9871">
                  <a:moveTo>
                    <a:pt x="5373" y="7122"/>
                  </a:moveTo>
                  <a:cubicBezTo>
                    <a:pt x="7997" y="5598"/>
                    <a:pt x="9833" y="2986"/>
                    <a:pt x="10371" y="0"/>
                  </a:cubicBezTo>
                  <a:lnTo>
                    <a:pt x="4998" y="2749"/>
                  </a:lnTo>
                  <a:lnTo>
                    <a:pt x="4998" y="2749"/>
                  </a:lnTo>
                  <a:cubicBezTo>
                    <a:pt x="4411" y="5723"/>
                    <a:pt x="2599" y="8309"/>
                    <a:pt x="0" y="9871"/>
                  </a:cubicBezTo>
                  <a:lnTo>
                    <a:pt x="1374" y="9122"/>
                  </a:lnTo>
                  <a:lnTo>
                    <a:pt x="1374" y="912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6" name="Freeform: Shape 1645">
              <a:extLst>
                <a:ext uri="{FF2B5EF4-FFF2-40B4-BE49-F238E27FC236}">
                  <a16:creationId xmlns:a16="http://schemas.microsoft.com/office/drawing/2014/main" id="{3FAEC069-34F7-4286-AD6B-FDB51C04471B}"/>
                </a:ext>
              </a:extLst>
            </p:cNvPr>
            <p:cNvSpPr/>
            <p:nvPr/>
          </p:nvSpPr>
          <p:spPr>
            <a:xfrm>
              <a:off x="8617931" y="3969799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7" name="Freeform: Shape 1646">
              <a:extLst>
                <a:ext uri="{FF2B5EF4-FFF2-40B4-BE49-F238E27FC236}">
                  <a16:creationId xmlns:a16="http://schemas.microsoft.com/office/drawing/2014/main" id="{4505B9EE-42D8-4F97-AB93-FBED68917174}"/>
                </a:ext>
              </a:extLst>
            </p:cNvPr>
            <p:cNvSpPr/>
            <p:nvPr/>
          </p:nvSpPr>
          <p:spPr>
            <a:xfrm>
              <a:off x="8211482" y="3969674"/>
              <a:ext cx="418569" cy="233282"/>
            </a:xfrm>
            <a:custGeom>
              <a:avLst/>
              <a:gdLst>
                <a:gd name="connsiteX0" fmla="*/ 418569 w 418569"/>
                <a:gd name="connsiteY0" fmla="*/ 12870 h 233282"/>
                <a:gd name="connsiteX1" fmla="*/ 407462 w 418569"/>
                <a:gd name="connsiteY1" fmla="*/ 8285 h 233282"/>
                <a:gd name="connsiteX2" fmla="*/ 407074 w 418569"/>
                <a:gd name="connsiteY2" fmla="*/ 7122 h 233282"/>
                <a:gd name="connsiteX3" fmla="*/ 407074 w 418569"/>
                <a:gd name="connsiteY3" fmla="*/ 0 h 233282"/>
                <a:gd name="connsiteX4" fmla="*/ 407074 w 418569"/>
                <a:gd name="connsiteY4" fmla="*/ 0 h 233282"/>
                <a:gd name="connsiteX5" fmla="*/ 384834 w 418569"/>
                <a:gd name="connsiteY5" fmla="*/ 11496 h 233282"/>
                <a:gd name="connsiteX6" fmla="*/ 392206 w 418569"/>
                <a:gd name="connsiteY6" fmla="*/ 17868 h 233282"/>
                <a:gd name="connsiteX7" fmla="*/ 387458 w 418569"/>
                <a:gd name="connsiteY7" fmla="*/ 32112 h 233282"/>
                <a:gd name="connsiteX8" fmla="*/ 218031 w 418569"/>
                <a:gd name="connsiteY8" fmla="*/ 119577 h 233282"/>
                <a:gd name="connsiteX9" fmla="*/ 0 w 418569"/>
                <a:gd name="connsiteY9" fmla="*/ 232033 h 233282"/>
                <a:gd name="connsiteX10" fmla="*/ 875 w 418569"/>
                <a:gd name="connsiteY10" fmla="*/ 233282 h 233282"/>
                <a:gd name="connsiteX11" fmla="*/ 414196 w 418569"/>
                <a:gd name="connsiteY11" fmla="*/ 19617 h 233282"/>
                <a:gd name="connsiteX12" fmla="*/ 418569 w 418569"/>
                <a:gd name="connsiteY12" fmla="*/ 12870 h 23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8569" h="233282">
                  <a:moveTo>
                    <a:pt x="418569" y="12870"/>
                  </a:moveTo>
                  <a:cubicBezTo>
                    <a:pt x="414234" y="14669"/>
                    <a:pt x="409261" y="12620"/>
                    <a:pt x="407462" y="8285"/>
                  </a:cubicBezTo>
                  <a:cubicBezTo>
                    <a:pt x="407299" y="7910"/>
                    <a:pt x="407174" y="7522"/>
                    <a:pt x="407074" y="7122"/>
                  </a:cubicBezTo>
                  <a:cubicBezTo>
                    <a:pt x="406387" y="4798"/>
                    <a:pt x="406387" y="2324"/>
                    <a:pt x="407074" y="0"/>
                  </a:cubicBezTo>
                  <a:lnTo>
                    <a:pt x="407074" y="0"/>
                  </a:lnTo>
                  <a:lnTo>
                    <a:pt x="384834" y="11496"/>
                  </a:lnTo>
                  <a:cubicBezTo>
                    <a:pt x="388307" y="12045"/>
                    <a:pt x="391156" y="14519"/>
                    <a:pt x="392206" y="17868"/>
                  </a:cubicBezTo>
                  <a:cubicBezTo>
                    <a:pt x="393967" y="23141"/>
                    <a:pt x="392031" y="28951"/>
                    <a:pt x="387458" y="32112"/>
                  </a:cubicBezTo>
                  <a:lnTo>
                    <a:pt x="218031" y="119577"/>
                  </a:lnTo>
                  <a:lnTo>
                    <a:pt x="0" y="232033"/>
                  </a:lnTo>
                  <a:lnTo>
                    <a:pt x="875" y="233282"/>
                  </a:lnTo>
                  <a:lnTo>
                    <a:pt x="414196" y="19617"/>
                  </a:lnTo>
                  <a:cubicBezTo>
                    <a:pt x="416470" y="18018"/>
                    <a:pt x="418044" y="15594"/>
                    <a:pt x="418569" y="1287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8" name="Freeform: Shape 1647">
              <a:extLst>
                <a:ext uri="{FF2B5EF4-FFF2-40B4-BE49-F238E27FC236}">
                  <a16:creationId xmlns:a16="http://schemas.microsoft.com/office/drawing/2014/main" id="{E9F272EF-5517-4680-8C14-58C7F1F382BE}"/>
                </a:ext>
              </a:extLst>
            </p:cNvPr>
            <p:cNvSpPr/>
            <p:nvPr/>
          </p:nvSpPr>
          <p:spPr>
            <a:xfrm>
              <a:off x="7076098" y="4313162"/>
              <a:ext cx="66845" cy="325316"/>
            </a:xfrm>
            <a:custGeom>
              <a:avLst/>
              <a:gdLst>
                <a:gd name="connsiteX0" fmla="*/ 59474 w 66845"/>
                <a:gd name="connsiteY0" fmla="*/ 325120 h 325316"/>
                <a:gd name="connsiteX1" fmla="*/ 66596 w 66845"/>
                <a:gd name="connsiteY1" fmla="*/ 312625 h 325316"/>
                <a:gd name="connsiteX2" fmla="*/ 66596 w 66845"/>
                <a:gd name="connsiteY2" fmla="*/ 310126 h 325316"/>
                <a:gd name="connsiteX3" fmla="*/ 17617 w 66845"/>
                <a:gd name="connsiteY3" fmla="*/ 0 h 325316"/>
                <a:gd name="connsiteX4" fmla="*/ 10495 w 66845"/>
                <a:gd name="connsiteY4" fmla="*/ 12495 h 325316"/>
                <a:gd name="connsiteX5" fmla="*/ 75 w 66845"/>
                <a:gd name="connsiteY5" fmla="*/ 4598 h 325316"/>
                <a:gd name="connsiteX6" fmla="*/ 0 w 66845"/>
                <a:gd name="connsiteY6" fmla="*/ 3873 h 325316"/>
                <a:gd name="connsiteX7" fmla="*/ 0 w 66845"/>
                <a:gd name="connsiteY7" fmla="*/ 3873 h 325316"/>
                <a:gd name="connsiteX8" fmla="*/ 0 w 66845"/>
                <a:gd name="connsiteY8" fmla="*/ 7747 h 325316"/>
                <a:gd name="connsiteX9" fmla="*/ 48604 w 66845"/>
                <a:gd name="connsiteY9" fmla="*/ 316124 h 325316"/>
                <a:gd name="connsiteX10" fmla="*/ 48604 w 66845"/>
                <a:gd name="connsiteY10" fmla="*/ 316124 h 325316"/>
                <a:gd name="connsiteX11" fmla="*/ 49229 w 66845"/>
                <a:gd name="connsiteY11" fmla="*/ 317998 h 325316"/>
                <a:gd name="connsiteX12" fmla="*/ 49978 w 66845"/>
                <a:gd name="connsiteY12" fmla="*/ 319997 h 325316"/>
                <a:gd name="connsiteX13" fmla="*/ 59474 w 66845"/>
                <a:gd name="connsiteY13" fmla="*/ 325120 h 3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845" h="325316">
                  <a:moveTo>
                    <a:pt x="59474" y="325120"/>
                  </a:moveTo>
                  <a:cubicBezTo>
                    <a:pt x="64697" y="323396"/>
                    <a:pt x="67771" y="317998"/>
                    <a:pt x="66596" y="312625"/>
                  </a:cubicBezTo>
                  <a:lnTo>
                    <a:pt x="66596" y="310126"/>
                  </a:lnTo>
                  <a:lnTo>
                    <a:pt x="17617" y="0"/>
                  </a:lnTo>
                  <a:cubicBezTo>
                    <a:pt x="18792" y="5373"/>
                    <a:pt x="15718" y="10771"/>
                    <a:pt x="10495" y="12495"/>
                  </a:cubicBezTo>
                  <a:cubicBezTo>
                    <a:pt x="5435" y="13195"/>
                    <a:pt x="775" y="9658"/>
                    <a:pt x="75" y="4598"/>
                  </a:cubicBezTo>
                  <a:cubicBezTo>
                    <a:pt x="38" y="4361"/>
                    <a:pt x="13" y="4123"/>
                    <a:pt x="0" y="3873"/>
                  </a:cubicBezTo>
                  <a:lnTo>
                    <a:pt x="0" y="3873"/>
                  </a:lnTo>
                  <a:lnTo>
                    <a:pt x="0" y="7747"/>
                  </a:lnTo>
                  <a:lnTo>
                    <a:pt x="48604" y="316124"/>
                  </a:lnTo>
                  <a:lnTo>
                    <a:pt x="48604" y="316124"/>
                  </a:lnTo>
                  <a:cubicBezTo>
                    <a:pt x="48754" y="316761"/>
                    <a:pt x="48966" y="317399"/>
                    <a:pt x="49229" y="317998"/>
                  </a:cubicBezTo>
                  <a:lnTo>
                    <a:pt x="49978" y="319997"/>
                  </a:lnTo>
                  <a:cubicBezTo>
                    <a:pt x="51428" y="323821"/>
                    <a:pt x="55476" y="326008"/>
                    <a:pt x="59474" y="32512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9" name="Freeform: Shape 1648">
              <a:extLst>
                <a:ext uri="{FF2B5EF4-FFF2-40B4-BE49-F238E27FC236}">
                  <a16:creationId xmlns:a16="http://schemas.microsoft.com/office/drawing/2014/main" id="{F0831699-6368-4DA9-B516-7E0D2DBE3474}"/>
                </a:ext>
              </a:extLst>
            </p:cNvPr>
            <p:cNvSpPr/>
            <p:nvPr/>
          </p:nvSpPr>
          <p:spPr>
            <a:xfrm>
              <a:off x="6990260" y="3773627"/>
              <a:ext cx="103329" cy="552119"/>
            </a:xfrm>
            <a:custGeom>
              <a:avLst/>
              <a:gdLst>
                <a:gd name="connsiteX0" fmla="*/ 1749 w 103329"/>
                <a:gd name="connsiteY0" fmla="*/ 6248 h 552119"/>
                <a:gd name="connsiteX1" fmla="*/ 0 w 103329"/>
                <a:gd name="connsiteY1" fmla="*/ 0 h 552119"/>
                <a:gd name="connsiteX2" fmla="*/ 0 w 103329"/>
                <a:gd name="connsiteY2" fmla="*/ 1499 h 552119"/>
                <a:gd name="connsiteX3" fmla="*/ 85463 w 103329"/>
                <a:gd name="connsiteY3" fmla="*/ 543408 h 552119"/>
                <a:gd name="connsiteX4" fmla="*/ 95234 w 103329"/>
                <a:gd name="connsiteY4" fmla="*/ 552105 h 552119"/>
                <a:gd name="connsiteX5" fmla="*/ 95959 w 103329"/>
                <a:gd name="connsiteY5" fmla="*/ 552030 h 552119"/>
                <a:gd name="connsiteX6" fmla="*/ 103081 w 103329"/>
                <a:gd name="connsiteY6" fmla="*/ 539535 h 552119"/>
                <a:gd name="connsiteX7" fmla="*/ 24739 w 103329"/>
                <a:gd name="connsiteY7" fmla="*/ 41233 h 552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329" h="552119">
                  <a:moveTo>
                    <a:pt x="1749" y="6248"/>
                  </a:moveTo>
                  <a:cubicBezTo>
                    <a:pt x="662" y="4336"/>
                    <a:pt x="63" y="2199"/>
                    <a:pt x="0" y="0"/>
                  </a:cubicBezTo>
                  <a:lnTo>
                    <a:pt x="0" y="1499"/>
                  </a:lnTo>
                  <a:lnTo>
                    <a:pt x="85463" y="543408"/>
                  </a:lnTo>
                  <a:cubicBezTo>
                    <a:pt x="85763" y="548506"/>
                    <a:pt x="90136" y="552392"/>
                    <a:pt x="95234" y="552105"/>
                  </a:cubicBezTo>
                  <a:cubicBezTo>
                    <a:pt x="95471" y="552092"/>
                    <a:pt x="95721" y="552067"/>
                    <a:pt x="95959" y="552030"/>
                  </a:cubicBezTo>
                  <a:cubicBezTo>
                    <a:pt x="101181" y="550305"/>
                    <a:pt x="104255" y="544908"/>
                    <a:pt x="103081" y="539535"/>
                  </a:cubicBezTo>
                  <a:lnTo>
                    <a:pt x="24739" y="4123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0" name="Freeform: Shape 1649">
              <a:extLst>
                <a:ext uri="{FF2B5EF4-FFF2-40B4-BE49-F238E27FC236}">
                  <a16:creationId xmlns:a16="http://schemas.microsoft.com/office/drawing/2014/main" id="{EBEA1D52-5A90-491E-97A7-B022A284DC58}"/>
                </a:ext>
              </a:extLst>
            </p:cNvPr>
            <p:cNvSpPr/>
            <p:nvPr/>
          </p:nvSpPr>
          <p:spPr>
            <a:xfrm>
              <a:off x="6991509" y="3765755"/>
              <a:ext cx="1249" cy="1749"/>
            </a:xfrm>
            <a:custGeom>
              <a:avLst/>
              <a:gdLst>
                <a:gd name="connsiteX0" fmla="*/ 750 w 1249"/>
                <a:gd name="connsiteY0" fmla="*/ 625 h 1749"/>
                <a:gd name="connsiteX1" fmla="*/ 0 w 1249"/>
                <a:gd name="connsiteY1" fmla="*/ 1749 h 1749"/>
                <a:gd name="connsiteX2" fmla="*/ 1249 w 1249"/>
                <a:gd name="connsiteY2" fmla="*/ 0 h 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" h="1749">
                  <a:moveTo>
                    <a:pt x="750" y="625"/>
                  </a:moveTo>
                  <a:lnTo>
                    <a:pt x="0" y="1749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1" name="Freeform: Shape 1650">
              <a:extLst>
                <a:ext uri="{FF2B5EF4-FFF2-40B4-BE49-F238E27FC236}">
                  <a16:creationId xmlns:a16="http://schemas.microsoft.com/office/drawing/2014/main" id="{2B37337C-E592-474B-95B5-1EF694B5B80E}"/>
                </a:ext>
              </a:extLst>
            </p:cNvPr>
            <p:cNvSpPr/>
            <p:nvPr/>
          </p:nvSpPr>
          <p:spPr>
            <a:xfrm>
              <a:off x="6993883" y="3763506"/>
              <a:ext cx="1499" cy="874"/>
            </a:xfrm>
            <a:custGeom>
              <a:avLst/>
              <a:gdLst>
                <a:gd name="connsiteX0" fmla="*/ 1000 w 1499"/>
                <a:gd name="connsiteY0" fmla="*/ 250 h 874"/>
                <a:gd name="connsiteX1" fmla="*/ 0 w 1499"/>
                <a:gd name="connsiteY1" fmla="*/ 875 h 874"/>
                <a:gd name="connsiteX2" fmla="*/ 1499 w 1499"/>
                <a:gd name="connsiteY2" fmla="*/ 0 h 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9" h="874">
                  <a:moveTo>
                    <a:pt x="1000" y="250"/>
                  </a:moveTo>
                  <a:lnTo>
                    <a:pt x="0" y="875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2" name="Freeform: Shape 1651">
              <a:extLst>
                <a:ext uri="{FF2B5EF4-FFF2-40B4-BE49-F238E27FC236}">
                  <a16:creationId xmlns:a16="http://schemas.microsoft.com/office/drawing/2014/main" id="{5378A0FC-2895-45AD-A061-994E45127B9C}"/>
                </a:ext>
              </a:extLst>
            </p:cNvPr>
            <p:cNvSpPr/>
            <p:nvPr/>
          </p:nvSpPr>
          <p:spPr>
            <a:xfrm>
              <a:off x="6990579" y="3769379"/>
              <a:ext cx="111" cy="1999"/>
            </a:xfrm>
            <a:custGeom>
              <a:avLst/>
              <a:gdLst>
                <a:gd name="connsiteX0" fmla="*/ 56 w 111"/>
                <a:gd name="connsiteY0" fmla="*/ 500 h 1999"/>
                <a:gd name="connsiteX1" fmla="*/ 56 w 111"/>
                <a:gd name="connsiteY1" fmla="*/ 1999 h 1999"/>
                <a:gd name="connsiteX2" fmla="*/ 56 w 111"/>
                <a:gd name="connsiteY2" fmla="*/ 0 h 1999"/>
                <a:gd name="connsiteX3" fmla="*/ 56 w 111"/>
                <a:gd name="connsiteY3" fmla="*/ 500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" h="1999">
                  <a:moveTo>
                    <a:pt x="56" y="500"/>
                  </a:moveTo>
                  <a:lnTo>
                    <a:pt x="56" y="1999"/>
                  </a:lnTo>
                  <a:cubicBezTo>
                    <a:pt x="-19" y="1337"/>
                    <a:pt x="-19" y="662"/>
                    <a:pt x="56" y="0"/>
                  </a:cubicBezTo>
                  <a:cubicBezTo>
                    <a:pt x="56" y="0"/>
                    <a:pt x="181" y="375"/>
                    <a:pt x="56" y="50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3" name="Freeform: Shape 1652">
              <a:extLst>
                <a:ext uri="{FF2B5EF4-FFF2-40B4-BE49-F238E27FC236}">
                  <a16:creationId xmlns:a16="http://schemas.microsoft.com/office/drawing/2014/main" id="{AEC53DE6-C76D-4C42-8951-33AB0A93500F}"/>
                </a:ext>
              </a:extLst>
            </p:cNvPr>
            <p:cNvSpPr/>
            <p:nvPr/>
          </p:nvSpPr>
          <p:spPr>
            <a:xfrm>
              <a:off x="6997382" y="3762506"/>
              <a:ext cx="12494" cy="12495"/>
            </a:xfrm>
            <a:custGeom>
              <a:avLst/>
              <a:gdLst>
                <a:gd name="connsiteX0" fmla="*/ 0 w 12494"/>
                <a:gd name="connsiteY0" fmla="*/ 0 h 12495"/>
                <a:gd name="connsiteX1" fmla="*/ 0 w 12494"/>
                <a:gd name="connsiteY1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94" h="1249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4" name="Freeform: Shape 1653">
              <a:extLst>
                <a:ext uri="{FF2B5EF4-FFF2-40B4-BE49-F238E27FC236}">
                  <a16:creationId xmlns:a16="http://schemas.microsoft.com/office/drawing/2014/main" id="{2BDC5B10-3428-4BA2-9E71-B8E12AFADCDB}"/>
                </a:ext>
              </a:extLst>
            </p:cNvPr>
            <p:cNvSpPr/>
            <p:nvPr/>
          </p:nvSpPr>
          <p:spPr>
            <a:xfrm>
              <a:off x="8328806" y="4370264"/>
              <a:ext cx="57225" cy="83841"/>
            </a:xfrm>
            <a:custGeom>
              <a:avLst/>
              <a:gdLst>
                <a:gd name="connsiteX0" fmla="*/ 1000 w 57225"/>
                <a:gd name="connsiteY0" fmla="*/ 22866 h 83841"/>
                <a:gd name="connsiteX1" fmla="*/ 43606 w 57225"/>
                <a:gd name="connsiteY1" fmla="*/ 83841 h 83841"/>
                <a:gd name="connsiteX2" fmla="*/ 44731 w 57225"/>
                <a:gd name="connsiteY2" fmla="*/ 68598 h 83841"/>
                <a:gd name="connsiteX3" fmla="*/ 55851 w 57225"/>
                <a:gd name="connsiteY3" fmla="*/ 68173 h 83841"/>
                <a:gd name="connsiteX4" fmla="*/ 57225 w 57225"/>
                <a:gd name="connsiteY4" fmla="*/ 69847 h 83841"/>
                <a:gd name="connsiteX5" fmla="*/ 10620 w 57225"/>
                <a:gd name="connsiteY5" fmla="*/ 2499 h 83841"/>
                <a:gd name="connsiteX6" fmla="*/ 10620 w 57225"/>
                <a:gd name="connsiteY6" fmla="*/ 2499 h 83841"/>
                <a:gd name="connsiteX7" fmla="*/ 9121 w 57225"/>
                <a:gd name="connsiteY7" fmla="*/ 999 h 83841"/>
                <a:gd name="connsiteX8" fmla="*/ 7747 w 57225"/>
                <a:gd name="connsiteY8" fmla="*/ 0 h 83841"/>
                <a:gd name="connsiteX9" fmla="*/ 6122 w 57225"/>
                <a:gd name="connsiteY9" fmla="*/ 0 h 83841"/>
                <a:gd name="connsiteX10" fmla="*/ 4373 w 57225"/>
                <a:gd name="connsiteY10" fmla="*/ 0 h 83841"/>
                <a:gd name="connsiteX11" fmla="*/ 2874 w 57225"/>
                <a:gd name="connsiteY11" fmla="*/ 0 h 83841"/>
                <a:gd name="connsiteX12" fmla="*/ 1000 w 57225"/>
                <a:gd name="connsiteY12" fmla="*/ 0 h 83841"/>
                <a:gd name="connsiteX13" fmla="*/ 0 w 57225"/>
                <a:gd name="connsiteY13" fmla="*/ 625 h 83841"/>
                <a:gd name="connsiteX14" fmla="*/ 4248 w 57225"/>
                <a:gd name="connsiteY14" fmla="*/ 6622 h 83841"/>
                <a:gd name="connsiteX15" fmla="*/ 4873 w 57225"/>
                <a:gd name="connsiteY15" fmla="*/ 7997 h 83841"/>
                <a:gd name="connsiteX16" fmla="*/ 5623 w 57225"/>
                <a:gd name="connsiteY16" fmla="*/ 9246 h 83841"/>
                <a:gd name="connsiteX17" fmla="*/ 5623 w 57225"/>
                <a:gd name="connsiteY17" fmla="*/ 9871 h 83841"/>
                <a:gd name="connsiteX18" fmla="*/ 5623 w 57225"/>
                <a:gd name="connsiteY18" fmla="*/ 11995 h 83841"/>
                <a:gd name="connsiteX19" fmla="*/ 5623 w 57225"/>
                <a:gd name="connsiteY19" fmla="*/ 13994 h 83841"/>
                <a:gd name="connsiteX20" fmla="*/ 5623 w 57225"/>
                <a:gd name="connsiteY20" fmla="*/ 15994 h 83841"/>
                <a:gd name="connsiteX21" fmla="*/ 5623 w 57225"/>
                <a:gd name="connsiteY21" fmla="*/ 17992 h 83841"/>
                <a:gd name="connsiteX22" fmla="*/ 4748 w 57225"/>
                <a:gd name="connsiteY22" fmla="*/ 19617 h 83841"/>
                <a:gd name="connsiteX23" fmla="*/ 3624 w 57225"/>
                <a:gd name="connsiteY23" fmla="*/ 21366 h 83841"/>
                <a:gd name="connsiteX24" fmla="*/ 3624 w 57225"/>
                <a:gd name="connsiteY24" fmla="*/ 21366 h 83841"/>
                <a:gd name="connsiteX25" fmla="*/ 2499 w 57225"/>
                <a:gd name="connsiteY25" fmla="*/ 22116 h 83841"/>
                <a:gd name="connsiteX26" fmla="*/ 2499 w 57225"/>
                <a:gd name="connsiteY26" fmla="*/ 22116 h 8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7225" h="83841">
                  <a:moveTo>
                    <a:pt x="1000" y="22866"/>
                  </a:moveTo>
                  <a:lnTo>
                    <a:pt x="43606" y="83841"/>
                  </a:lnTo>
                  <a:cubicBezTo>
                    <a:pt x="40470" y="79093"/>
                    <a:pt x="40932" y="72833"/>
                    <a:pt x="44731" y="68598"/>
                  </a:cubicBezTo>
                  <a:cubicBezTo>
                    <a:pt x="47680" y="65411"/>
                    <a:pt x="52665" y="65211"/>
                    <a:pt x="55851" y="68173"/>
                  </a:cubicBezTo>
                  <a:cubicBezTo>
                    <a:pt x="56388" y="68660"/>
                    <a:pt x="56850" y="69222"/>
                    <a:pt x="57225" y="69847"/>
                  </a:cubicBezTo>
                  <a:lnTo>
                    <a:pt x="10620" y="2499"/>
                  </a:lnTo>
                  <a:lnTo>
                    <a:pt x="10620" y="2499"/>
                  </a:lnTo>
                  <a:lnTo>
                    <a:pt x="9121" y="999"/>
                  </a:lnTo>
                  <a:lnTo>
                    <a:pt x="7747" y="0"/>
                  </a:lnTo>
                  <a:lnTo>
                    <a:pt x="6122" y="0"/>
                  </a:lnTo>
                  <a:lnTo>
                    <a:pt x="4373" y="0"/>
                  </a:lnTo>
                  <a:lnTo>
                    <a:pt x="2874" y="0"/>
                  </a:lnTo>
                  <a:lnTo>
                    <a:pt x="1000" y="0"/>
                  </a:lnTo>
                  <a:lnTo>
                    <a:pt x="0" y="625"/>
                  </a:lnTo>
                  <a:lnTo>
                    <a:pt x="4248" y="6622"/>
                  </a:lnTo>
                  <a:cubicBezTo>
                    <a:pt x="4486" y="7072"/>
                    <a:pt x="4685" y="7534"/>
                    <a:pt x="4873" y="7997"/>
                  </a:cubicBezTo>
                  <a:lnTo>
                    <a:pt x="5623" y="9246"/>
                  </a:lnTo>
                  <a:cubicBezTo>
                    <a:pt x="5560" y="9446"/>
                    <a:pt x="5560" y="9671"/>
                    <a:pt x="5623" y="9871"/>
                  </a:cubicBezTo>
                  <a:cubicBezTo>
                    <a:pt x="5685" y="10583"/>
                    <a:pt x="5685" y="11283"/>
                    <a:pt x="5623" y="11995"/>
                  </a:cubicBezTo>
                  <a:cubicBezTo>
                    <a:pt x="5685" y="12657"/>
                    <a:pt x="5685" y="13332"/>
                    <a:pt x="5623" y="13994"/>
                  </a:cubicBezTo>
                  <a:cubicBezTo>
                    <a:pt x="5685" y="14656"/>
                    <a:pt x="5685" y="15331"/>
                    <a:pt x="5623" y="15994"/>
                  </a:cubicBezTo>
                  <a:cubicBezTo>
                    <a:pt x="5698" y="16656"/>
                    <a:pt x="5698" y="17331"/>
                    <a:pt x="5623" y="17992"/>
                  </a:cubicBezTo>
                  <a:cubicBezTo>
                    <a:pt x="5410" y="18568"/>
                    <a:pt x="5110" y="19117"/>
                    <a:pt x="4748" y="19617"/>
                  </a:cubicBezTo>
                  <a:lnTo>
                    <a:pt x="3624" y="21366"/>
                  </a:lnTo>
                  <a:lnTo>
                    <a:pt x="3624" y="21366"/>
                  </a:lnTo>
                  <a:lnTo>
                    <a:pt x="2499" y="22116"/>
                  </a:lnTo>
                  <a:cubicBezTo>
                    <a:pt x="2499" y="22116"/>
                    <a:pt x="2499" y="22116"/>
                    <a:pt x="2499" y="2211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5" name="Freeform: Shape 1654">
              <a:extLst>
                <a:ext uri="{FF2B5EF4-FFF2-40B4-BE49-F238E27FC236}">
                  <a16:creationId xmlns:a16="http://schemas.microsoft.com/office/drawing/2014/main" id="{ADCDC0CD-730E-47E8-A0E8-AD4175599797}"/>
                </a:ext>
              </a:extLst>
            </p:cNvPr>
            <p:cNvSpPr/>
            <p:nvPr/>
          </p:nvSpPr>
          <p:spPr>
            <a:xfrm>
              <a:off x="8371465" y="4436087"/>
              <a:ext cx="236418" cy="335644"/>
            </a:xfrm>
            <a:custGeom>
              <a:avLst/>
              <a:gdLst>
                <a:gd name="connsiteX0" fmla="*/ 221602 w 236418"/>
                <a:gd name="connsiteY0" fmla="*/ 332893 h 335644"/>
                <a:gd name="connsiteX1" fmla="*/ 227600 w 236418"/>
                <a:gd name="connsiteY1" fmla="*/ 335642 h 335644"/>
                <a:gd name="connsiteX2" fmla="*/ 233222 w 236418"/>
                <a:gd name="connsiteY2" fmla="*/ 333268 h 335644"/>
                <a:gd name="connsiteX3" fmla="*/ 234347 w 236418"/>
                <a:gd name="connsiteY3" fmla="*/ 318025 h 335644"/>
                <a:gd name="connsiteX4" fmla="*/ 17940 w 236418"/>
                <a:gd name="connsiteY4" fmla="*/ 7773 h 335644"/>
                <a:gd name="connsiteX5" fmla="*/ 15691 w 236418"/>
                <a:gd name="connsiteY5" fmla="*/ 4774 h 335644"/>
                <a:gd name="connsiteX6" fmla="*/ 15691 w 236418"/>
                <a:gd name="connsiteY6" fmla="*/ 3775 h 335644"/>
                <a:gd name="connsiteX7" fmla="*/ 4871 w 236418"/>
                <a:gd name="connsiteY7" fmla="*/ 1151 h 335644"/>
                <a:gd name="connsiteX8" fmla="*/ 3197 w 236418"/>
                <a:gd name="connsiteY8" fmla="*/ 2525 h 335644"/>
                <a:gd name="connsiteX9" fmla="*/ 2072 w 236418"/>
                <a:gd name="connsiteY9" fmla="*/ 17769 h 335644"/>
                <a:gd name="connsiteX10" fmla="*/ 217854 w 236418"/>
                <a:gd name="connsiteY10" fmla="*/ 328020 h 335644"/>
                <a:gd name="connsiteX11" fmla="*/ 219978 w 236418"/>
                <a:gd name="connsiteY11" fmla="*/ 331144 h 335644"/>
                <a:gd name="connsiteX12" fmla="*/ 220603 w 236418"/>
                <a:gd name="connsiteY12" fmla="*/ 332019 h 335644"/>
                <a:gd name="connsiteX13" fmla="*/ 221602 w 236418"/>
                <a:gd name="connsiteY13" fmla="*/ 332893 h 33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418" h="335644">
                  <a:moveTo>
                    <a:pt x="221602" y="332893"/>
                  </a:moveTo>
                  <a:cubicBezTo>
                    <a:pt x="223064" y="334693"/>
                    <a:pt x="225288" y="335705"/>
                    <a:pt x="227600" y="335642"/>
                  </a:cubicBezTo>
                  <a:cubicBezTo>
                    <a:pt x="229711" y="335642"/>
                    <a:pt x="231748" y="334780"/>
                    <a:pt x="233222" y="333268"/>
                  </a:cubicBezTo>
                  <a:cubicBezTo>
                    <a:pt x="237021" y="329032"/>
                    <a:pt x="237483" y="322772"/>
                    <a:pt x="234347" y="318025"/>
                  </a:cubicBezTo>
                  <a:lnTo>
                    <a:pt x="17940" y="7773"/>
                  </a:lnTo>
                  <a:lnTo>
                    <a:pt x="15691" y="4774"/>
                  </a:lnTo>
                  <a:lnTo>
                    <a:pt x="15691" y="3775"/>
                  </a:lnTo>
                  <a:cubicBezTo>
                    <a:pt x="13430" y="64"/>
                    <a:pt x="8582" y="-1111"/>
                    <a:pt x="4871" y="1151"/>
                  </a:cubicBezTo>
                  <a:cubicBezTo>
                    <a:pt x="4259" y="1538"/>
                    <a:pt x="3684" y="1988"/>
                    <a:pt x="3197" y="2525"/>
                  </a:cubicBezTo>
                  <a:cubicBezTo>
                    <a:pt x="-602" y="6761"/>
                    <a:pt x="-1064" y="13021"/>
                    <a:pt x="2072" y="17769"/>
                  </a:cubicBezTo>
                  <a:lnTo>
                    <a:pt x="217854" y="328020"/>
                  </a:lnTo>
                  <a:lnTo>
                    <a:pt x="219978" y="331144"/>
                  </a:lnTo>
                  <a:lnTo>
                    <a:pt x="220603" y="332019"/>
                  </a:lnTo>
                  <a:cubicBezTo>
                    <a:pt x="220603" y="332019"/>
                    <a:pt x="221227" y="332519"/>
                    <a:pt x="221602" y="33289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6" name="Freeform: Shape 1655">
              <a:extLst>
                <a:ext uri="{FF2B5EF4-FFF2-40B4-BE49-F238E27FC236}">
                  <a16:creationId xmlns:a16="http://schemas.microsoft.com/office/drawing/2014/main" id="{D9688075-FF2D-456F-9723-15E03D5F7D26}"/>
                </a:ext>
              </a:extLst>
            </p:cNvPr>
            <p:cNvSpPr/>
            <p:nvPr/>
          </p:nvSpPr>
          <p:spPr>
            <a:xfrm>
              <a:off x="8322934" y="4393130"/>
              <a:ext cx="6247" cy="3623"/>
            </a:xfrm>
            <a:custGeom>
              <a:avLst/>
              <a:gdLst>
                <a:gd name="connsiteX0" fmla="*/ 6247 w 6247"/>
                <a:gd name="connsiteY0" fmla="*/ 0 h 3623"/>
                <a:gd name="connsiteX1" fmla="*/ 6247 w 6247"/>
                <a:gd name="connsiteY1" fmla="*/ 0 h 3623"/>
                <a:gd name="connsiteX2" fmla="*/ 6247 w 6247"/>
                <a:gd name="connsiteY2" fmla="*/ 0 h 3623"/>
                <a:gd name="connsiteX3" fmla="*/ 2374 w 6247"/>
                <a:gd name="connsiteY3" fmla="*/ 1499 h 3623"/>
                <a:gd name="connsiteX4" fmla="*/ 0 w 6247"/>
                <a:gd name="connsiteY4" fmla="*/ 3624 h 3623"/>
                <a:gd name="connsiteX5" fmla="*/ 5123 w 6247"/>
                <a:gd name="connsiteY5" fmla="*/ 875 h 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47" h="3623">
                  <a:moveTo>
                    <a:pt x="6247" y="0"/>
                  </a:moveTo>
                  <a:lnTo>
                    <a:pt x="6247" y="0"/>
                  </a:lnTo>
                  <a:cubicBezTo>
                    <a:pt x="6247" y="0"/>
                    <a:pt x="6247" y="0"/>
                    <a:pt x="6247" y="0"/>
                  </a:cubicBezTo>
                  <a:cubicBezTo>
                    <a:pt x="5110" y="837"/>
                    <a:pt x="3773" y="1349"/>
                    <a:pt x="2374" y="1499"/>
                  </a:cubicBezTo>
                  <a:cubicBezTo>
                    <a:pt x="1737" y="2362"/>
                    <a:pt x="937" y="3086"/>
                    <a:pt x="0" y="3624"/>
                  </a:cubicBezTo>
                  <a:lnTo>
                    <a:pt x="5123" y="87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7" name="Freeform: Shape 1656">
              <a:extLst>
                <a:ext uri="{FF2B5EF4-FFF2-40B4-BE49-F238E27FC236}">
                  <a16:creationId xmlns:a16="http://schemas.microsoft.com/office/drawing/2014/main" id="{822CB731-90B8-4BA2-BC99-BB14F020EE1E}"/>
                </a:ext>
              </a:extLst>
            </p:cNvPr>
            <p:cNvSpPr/>
            <p:nvPr/>
          </p:nvSpPr>
          <p:spPr>
            <a:xfrm>
              <a:off x="8333180" y="4377636"/>
              <a:ext cx="874" cy="1874"/>
            </a:xfrm>
            <a:custGeom>
              <a:avLst/>
              <a:gdLst>
                <a:gd name="connsiteX0" fmla="*/ 0 w 874"/>
                <a:gd name="connsiteY0" fmla="*/ 0 h 1874"/>
                <a:gd name="connsiteX1" fmla="*/ 875 w 874"/>
                <a:gd name="connsiteY1" fmla="*/ 1874 h 1874"/>
                <a:gd name="connsiteX2" fmla="*/ 875 w 874"/>
                <a:gd name="connsiteY2" fmla="*/ 1249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4" h="1874">
                  <a:moveTo>
                    <a:pt x="0" y="0"/>
                  </a:moveTo>
                  <a:lnTo>
                    <a:pt x="875" y="1874"/>
                  </a:lnTo>
                  <a:cubicBezTo>
                    <a:pt x="812" y="1674"/>
                    <a:pt x="812" y="1449"/>
                    <a:pt x="875" y="12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8" name="Freeform: Shape 1657">
              <a:extLst>
                <a:ext uri="{FF2B5EF4-FFF2-40B4-BE49-F238E27FC236}">
                  <a16:creationId xmlns:a16="http://schemas.microsoft.com/office/drawing/2014/main" id="{0BBD3420-5E60-4804-939D-7E66132D7985}"/>
                </a:ext>
              </a:extLst>
            </p:cNvPr>
            <p:cNvSpPr/>
            <p:nvPr/>
          </p:nvSpPr>
          <p:spPr>
            <a:xfrm>
              <a:off x="7982487" y="4379011"/>
              <a:ext cx="343945" cy="190306"/>
            </a:xfrm>
            <a:custGeom>
              <a:avLst/>
              <a:gdLst>
                <a:gd name="connsiteX0" fmla="*/ 11589 w 343945"/>
                <a:gd name="connsiteY0" fmla="*/ 189674 h 190306"/>
                <a:gd name="connsiteX1" fmla="*/ 17836 w 343945"/>
                <a:gd name="connsiteY1" fmla="*/ 186426 h 190306"/>
                <a:gd name="connsiteX2" fmla="*/ 341571 w 343945"/>
                <a:gd name="connsiteY2" fmla="*/ 16868 h 190306"/>
                <a:gd name="connsiteX3" fmla="*/ 341571 w 343945"/>
                <a:gd name="connsiteY3" fmla="*/ 16868 h 190306"/>
                <a:gd name="connsiteX4" fmla="*/ 343945 w 343945"/>
                <a:gd name="connsiteY4" fmla="*/ 14744 h 190306"/>
                <a:gd name="connsiteX5" fmla="*/ 336324 w 343945"/>
                <a:gd name="connsiteY5" fmla="*/ 11245 h 190306"/>
                <a:gd name="connsiteX6" fmla="*/ 328577 w 343945"/>
                <a:gd name="connsiteY6" fmla="*/ 0 h 190306"/>
                <a:gd name="connsiteX7" fmla="*/ 4467 w 343945"/>
                <a:gd name="connsiteY7" fmla="*/ 169807 h 190306"/>
                <a:gd name="connsiteX8" fmla="*/ 4467 w 343945"/>
                <a:gd name="connsiteY8" fmla="*/ 169807 h 190306"/>
                <a:gd name="connsiteX9" fmla="*/ 2968 w 343945"/>
                <a:gd name="connsiteY9" fmla="*/ 171057 h 190306"/>
                <a:gd name="connsiteX10" fmla="*/ 1718 w 343945"/>
                <a:gd name="connsiteY10" fmla="*/ 172431 h 190306"/>
                <a:gd name="connsiteX11" fmla="*/ 843 w 343945"/>
                <a:gd name="connsiteY11" fmla="*/ 174181 h 190306"/>
                <a:gd name="connsiteX12" fmla="*/ 94 w 343945"/>
                <a:gd name="connsiteY12" fmla="*/ 175930 h 190306"/>
                <a:gd name="connsiteX13" fmla="*/ 94 w 343945"/>
                <a:gd name="connsiteY13" fmla="*/ 177929 h 190306"/>
                <a:gd name="connsiteX14" fmla="*/ 94 w 343945"/>
                <a:gd name="connsiteY14" fmla="*/ 180178 h 190306"/>
                <a:gd name="connsiteX15" fmla="*/ 94 w 343945"/>
                <a:gd name="connsiteY15" fmla="*/ 183677 h 190306"/>
                <a:gd name="connsiteX16" fmla="*/ 10252 w 343945"/>
                <a:gd name="connsiteY16" fmla="*/ 190099 h 190306"/>
                <a:gd name="connsiteX17" fmla="*/ 11589 w 343945"/>
                <a:gd name="connsiteY17" fmla="*/ 189674 h 19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3945" h="190306">
                  <a:moveTo>
                    <a:pt x="11589" y="189674"/>
                  </a:moveTo>
                  <a:lnTo>
                    <a:pt x="17836" y="186426"/>
                  </a:lnTo>
                  <a:lnTo>
                    <a:pt x="341571" y="16868"/>
                  </a:lnTo>
                  <a:lnTo>
                    <a:pt x="341571" y="16868"/>
                  </a:lnTo>
                  <a:cubicBezTo>
                    <a:pt x="342508" y="16331"/>
                    <a:pt x="343308" y="15606"/>
                    <a:pt x="343945" y="14744"/>
                  </a:cubicBezTo>
                  <a:cubicBezTo>
                    <a:pt x="340947" y="15107"/>
                    <a:pt x="337998" y="13757"/>
                    <a:pt x="336324" y="11245"/>
                  </a:cubicBezTo>
                  <a:lnTo>
                    <a:pt x="328577" y="0"/>
                  </a:lnTo>
                  <a:lnTo>
                    <a:pt x="4467" y="169807"/>
                  </a:lnTo>
                  <a:lnTo>
                    <a:pt x="4467" y="169807"/>
                  </a:lnTo>
                  <a:lnTo>
                    <a:pt x="2968" y="171057"/>
                  </a:lnTo>
                  <a:lnTo>
                    <a:pt x="1718" y="172431"/>
                  </a:lnTo>
                  <a:cubicBezTo>
                    <a:pt x="1356" y="172969"/>
                    <a:pt x="1056" y="173568"/>
                    <a:pt x="843" y="174181"/>
                  </a:cubicBezTo>
                  <a:cubicBezTo>
                    <a:pt x="494" y="174718"/>
                    <a:pt x="231" y="175305"/>
                    <a:pt x="94" y="175930"/>
                  </a:cubicBezTo>
                  <a:cubicBezTo>
                    <a:pt x="31" y="176592"/>
                    <a:pt x="31" y="177267"/>
                    <a:pt x="94" y="177929"/>
                  </a:cubicBezTo>
                  <a:cubicBezTo>
                    <a:pt x="94" y="178679"/>
                    <a:pt x="94" y="179429"/>
                    <a:pt x="94" y="180178"/>
                  </a:cubicBezTo>
                  <a:cubicBezTo>
                    <a:pt x="-31" y="181340"/>
                    <a:pt x="-31" y="182515"/>
                    <a:pt x="94" y="183677"/>
                  </a:cubicBezTo>
                  <a:cubicBezTo>
                    <a:pt x="1131" y="188250"/>
                    <a:pt x="5679" y="191124"/>
                    <a:pt x="10252" y="190099"/>
                  </a:cubicBezTo>
                  <a:cubicBezTo>
                    <a:pt x="10714" y="189987"/>
                    <a:pt x="11151" y="189849"/>
                    <a:pt x="11589" y="1896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9" name="Freeform: Shape 1658">
              <a:extLst>
                <a:ext uri="{FF2B5EF4-FFF2-40B4-BE49-F238E27FC236}">
                  <a16:creationId xmlns:a16="http://schemas.microsoft.com/office/drawing/2014/main" id="{73ACD9A0-C508-4072-8580-A4DE2685FFA1}"/>
                </a:ext>
              </a:extLst>
            </p:cNvPr>
            <p:cNvSpPr/>
            <p:nvPr/>
          </p:nvSpPr>
          <p:spPr>
            <a:xfrm>
              <a:off x="8110151" y="5486069"/>
              <a:ext cx="150980" cy="224591"/>
            </a:xfrm>
            <a:custGeom>
              <a:avLst/>
              <a:gdLst>
                <a:gd name="connsiteX0" fmla="*/ 147561 w 150980"/>
                <a:gd name="connsiteY0" fmla="*/ 222911 h 224591"/>
                <a:gd name="connsiteX1" fmla="*/ 149061 w 150980"/>
                <a:gd name="connsiteY1" fmla="*/ 207667 h 224591"/>
                <a:gd name="connsiteX2" fmla="*/ 144813 w 150980"/>
                <a:gd name="connsiteY2" fmla="*/ 201170 h 224591"/>
                <a:gd name="connsiteX3" fmla="*/ 15993 w 150980"/>
                <a:gd name="connsiteY3" fmla="*/ 2999 h 224591"/>
                <a:gd name="connsiteX4" fmla="*/ 13994 w 150980"/>
                <a:gd name="connsiteY4" fmla="*/ 0 h 224591"/>
                <a:gd name="connsiteX5" fmla="*/ 13994 w 150980"/>
                <a:gd name="connsiteY5" fmla="*/ 0 h 224591"/>
                <a:gd name="connsiteX6" fmla="*/ 12495 w 150980"/>
                <a:gd name="connsiteY6" fmla="*/ 15119 h 224591"/>
                <a:gd name="connsiteX7" fmla="*/ 1187 w 150980"/>
                <a:gd name="connsiteY7" fmla="*/ 14944 h 224591"/>
                <a:gd name="connsiteX8" fmla="*/ 0 w 150980"/>
                <a:gd name="connsiteY8" fmla="*/ 13370 h 224591"/>
                <a:gd name="connsiteX9" fmla="*/ 135442 w 150980"/>
                <a:gd name="connsiteY9" fmla="*/ 221537 h 224591"/>
                <a:gd name="connsiteX10" fmla="*/ 136066 w 150980"/>
                <a:gd name="connsiteY10" fmla="*/ 221537 h 224591"/>
                <a:gd name="connsiteX11" fmla="*/ 137316 w 150980"/>
                <a:gd name="connsiteY11" fmla="*/ 222911 h 224591"/>
                <a:gd name="connsiteX12" fmla="*/ 138815 w 150980"/>
                <a:gd name="connsiteY12" fmla="*/ 224036 h 224591"/>
                <a:gd name="connsiteX13" fmla="*/ 139940 w 150980"/>
                <a:gd name="connsiteY13" fmla="*/ 224036 h 224591"/>
                <a:gd name="connsiteX14" fmla="*/ 147561 w 150980"/>
                <a:gd name="connsiteY14" fmla="*/ 222911 h 22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980" h="224591">
                  <a:moveTo>
                    <a:pt x="147561" y="222911"/>
                  </a:moveTo>
                  <a:cubicBezTo>
                    <a:pt x="151485" y="218763"/>
                    <a:pt x="152097" y="212490"/>
                    <a:pt x="149061" y="207667"/>
                  </a:cubicBezTo>
                  <a:lnTo>
                    <a:pt x="144813" y="201170"/>
                  </a:lnTo>
                  <a:lnTo>
                    <a:pt x="15993" y="2999"/>
                  </a:lnTo>
                  <a:lnTo>
                    <a:pt x="13994" y="0"/>
                  </a:lnTo>
                  <a:lnTo>
                    <a:pt x="13994" y="0"/>
                  </a:lnTo>
                  <a:cubicBezTo>
                    <a:pt x="16968" y="4798"/>
                    <a:pt x="16356" y="10996"/>
                    <a:pt x="12495" y="15119"/>
                  </a:cubicBezTo>
                  <a:cubicBezTo>
                    <a:pt x="9321" y="18193"/>
                    <a:pt x="4261" y="18118"/>
                    <a:pt x="1187" y="14944"/>
                  </a:cubicBezTo>
                  <a:cubicBezTo>
                    <a:pt x="725" y="14469"/>
                    <a:pt x="325" y="13944"/>
                    <a:pt x="0" y="13370"/>
                  </a:cubicBezTo>
                  <a:lnTo>
                    <a:pt x="135442" y="221537"/>
                  </a:lnTo>
                  <a:lnTo>
                    <a:pt x="136066" y="221537"/>
                  </a:lnTo>
                  <a:cubicBezTo>
                    <a:pt x="136416" y="222049"/>
                    <a:pt x="136841" y="222511"/>
                    <a:pt x="137316" y="222911"/>
                  </a:cubicBezTo>
                  <a:lnTo>
                    <a:pt x="138815" y="224036"/>
                  </a:lnTo>
                  <a:lnTo>
                    <a:pt x="139940" y="224036"/>
                  </a:lnTo>
                  <a:cubicBezTo>
                    <a:pt x="142501" y="225073"/>
                    <a:pt x="145412" y="224635"/>
                    <a:pt x="147561" y="22291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0" name="Freeform: Shape 1659">
              <a:extLst>
                <a:ext uri="{FF2B5EF4-FFF2-40B4-BE49-F238E27FC236}">
                  <a16:creationId xmlns:a16="http://schemas.microsoft.com/office/drawing/2014/main" id="{304FDE91-4740-4AC8-A59D-F748FCAFD8CD}"/>
                </a:ext>
              </a:extLst>
            </p:cNvPr>
            <p:cNvSpPr/>
            <p:nvPr/>
          </p:nvSpPr>
          <p:spPr>
            <a:xfrm>
              <a:off x="11415288" y="2932619"/>
              <a:ext cx="112636" cy="123544"/>
            </a:xfrm>
            <a:custGeom>
              <a:avLst/>
              <a:gdLst>
                <a:gd name="connsiteX0" fmla="*/ 3059 w 112636"/>
                <a:gd name="connsiteY0" fmla="*/ 18336 h 123544"/>
                <a:gd name="connsiteX1" fmla="*/ 7431 w 112636"/>
                <a:gd name="connsiteY1" fmla="*/ 22960 h 123544"/>
                <a:gd name="connsiteX2" fmla="*/ 100766 w 112636"/>
                <a:gd name="connsiteY2" fmla="*/ 123544 h 123544"/>
                <a:gd name="connsiteX3" fmla="*/ 100141 w 112636"/>
                <a:gd name="connsiteY3" fmla="*/ 108176 h 123544"/>
                <a:gd name="connsiteX4" fmla="*/ 111062 w 112636"/>
                <a:gd name="connsiteY4" fmla="*/ 106039 h 123544"/>
                <a:gd name="connsiteX5" fmla="*/ 112636 w 112636"/>
                <a:gd name="connsiteY5" fmla="*/ 107426 h 123544"/>
                <a:gd name="connsiteX6" fmla="*/ 109013 w 112636"/>
                <a:gd name="connsiteY6" fmla="*/ 103428 h 123544"/>
                <a:gd name="connsiteX7" fmla="*/ 106014 w 112636"/>
                <a:gd name="connsiteY7" fmla="*/ 100179 h 123544"/>
                <a:gd name="connsiteX8" fmla="*/ 14928 w 112636"/>
                <a:gd name="connsiteY8" fmla="*/ 2093 h 123544"/>
                <a:gd name="connsiteX9" fmla="*/ 13554 w 112636"/>
                <a:gd name="connsiteY9" fmla="*/ 1218 h 123544"/>
                <a:gd name="connsiteX10" fmla="*/ 12055 w 112636"/>
                <a:gd name="connsiteY10" fmla="*/ 94 h 123544"/>
                <a:gd name="connsiteX11" fmla="*/ 10180 w 112636"/>
                <a:gd name="connsiteY11" fmla="*/ 94 h 123544"/>
                <a:gd name="connsiteX12" fmla="*/ 8681 w 112636"/>
                <a:gd name="connsiteY12" fmla="*/ 94 h 123544"/>
                <a:gd name="connsiteX13" fmla="*/ 6557 w 112636"/>
                <a:gd name="connsiteY13" fmla="*/ 94 h 123544"/>
                <a:gd name="connsiteX14" fmla="*/ 2184 w 112636"/>
                <a:gd name="connsiteY14" fmla="*/ 3093 h 123544"/>
                <a:gd name="connsiteX15" fmla="*/ 3059 w 112636"/>
                <a:gd name="connsiteY15" fmla="*/ 18336 h 12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2636" h="123544">
                  <a:moveTo>
                    <a:pt x="3059" y="18336"/>
                  </a:moveTo>
                  <a:lnTo>
                    <a:pt x="7431" y="22960"/>
                  </a:lnTo>
                  <a:lnTo>
                    <a:pt x="100766" y="123544"/>
                  </a:lnTo>
                  <a:cubicBezTo>
                    <a:pt x="97055" y="119171"/>
                    <a:pt x="96793" y="112836"/>
                    <a:pt x="100141" y="108176"/>
                  </a:cubicBezTo>
                  <a:cubicBezTo>
                    <a:pt x="102565" y="104565"/>
                    <a:pt x="107463" y="103603"/>
                    <a:pt x="111062" y="106039"/>
                  </a:cubicBezTo>
                  <a:cubicBezTo>
                    <a:pt x="111649" y="106426"/>
                    <a:pt x="112174" y="106889"/>
                    <a:pt x="112636" y="107426"/>
                  </a:cubicBezTo>
                  <a:lnTo>
                    <a:pt x="109013" y="103428"/>
                  </a:lnTo>
                  <a:lnTo>
                    <a:pt x="106014" y="100179"/>
                  </a:lnTo>
                  <a:lnTo>
                    <a:pt x="14928" y="2093"/>
                  </a:lnTo>
                  <a:cubicBezTo>
                    <a:pt x="14516" y="1731"/>
                    <a:pt x="14054" y="1431"/>
                    <a:pt x="13554" y="1218"/>
                  </a:cubicBezTo>
                  <a:cubicBezTo>
                    <a:pt x="13117" y="768"/>
                    <a:pt x="12617" y="381"/>
                    <a:pt x="12055" y="94"/>
                  </a:cubicBezTo>
                  <a:cubicBezTo>
                    <a:pt x="11430" y="31"/>
                    <a:pt x="10805" y="31"/>
                    <a:pt x="10180" y="94"/>
                  </a:cubicBezTo>
                  <a:cubicBezTo>
                    <a:pt x="9693" y="-31"/>
                    <a:pt x="9168" y="-31"/>
                    <a:pt x="8681" y="94"/>
                  </a:cubicBezTo>
                  <a:cubicBezTo>
                    <a:pt x="7981" y="-19"/>
                    <a:pt x="7257" y="-19"/>
                    <a:pt x="6557" y="94"/>
                  </a:cubicBezTo>
                  <a:cubicBezTo>
                    <a:pt x="4808" y="594"/>
                    <a:pt x="3283" y="1643"/>
                    <a:pt x="2184" y="3093"/>
                  </a:cubicBezTo>
                  <a:cubicBezTo>
                    <a:pt x="-1027" y="7778"/>
                    <a:pt x="-665" y="14051"/>
                    <a:pt x="3059" y="1833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1" name="Freeform: Shape 1660">
              <a:extLst>
                <a:ext uri="{FF2B5EF4-FFF2-40B4-BE49-F238E27FC236}">
                  <a16:creationId xmlns:a16="http://schemas.microsoft.com/office/drawing/2014/main" id="{AADA3C0E-8DF5-4FC4-BA3C-BB023F970F08}"/>
                </a:ext>
              </a:extLst>
            </p:cNvPr>
            <p:cNvSpPr/>
            <p:nvPr/>
          </p:nvSpPr>
          <p:spPr>
            <a:xfrm>
              <a:off x="12009341" y="3255209"/>
              <a:ext cx="74967" cy="79718"/>
            </a:xfrm>
            <a:custGeom>
              <a:avLst/>
              <a:gdLst>
                <a:gd name="connsiteX0" fmla="*/ 12495 w 74967"/>
                <a:gd name="connsiteY0" fmla="*/ 15369 h 79718"/>
                <a:gd name="connsiteX1" fmla="*/ 1624 w 74967"/>
                <a:gd name="connsiteY1" fmla="*/ 17743 h 79718"/>
                <a:gd name="connsiteX2" fmla="*/ 0 w 74967"/>
                <a:gd name="connsiteY2" fmla="*/ 16369 h 79718"/>
                <a:gd name="connsiteX3" fmla="*/ 58725 w 74967"/>
                <a:gd name="connsiteY3" fmla="*/ 78844 h 79718"/>
                <a:gd name="connsiteX4" fmla="*/ 59599 w 74967"/>
                <a:gd name="connsiteY4" fmla="*/ 79718 h 79718"/>
                <a:gd name="connsiteX5" fmla="*/ 59599 w 74967"/>
                <a:gd name="connsiteY5" fmla="*/ 74096 h 79718"/>
                <a:gd name="connsiteX6" fmla="*/ 68958 w 74967"/>
                <a:gd name="connsiteY6" fmla="*/ 64462 h 79718"/>
                <a:gd name="connsiteX7" fmla="*/ 69471 w 74967"/>
                <a:gd name="connsiteY7" fmla="*/ 64474 h 79718"/>
                <a:gd name="connsiteX8" fmla="*/ 74968 w 74967"/>
                <a:gd name="connsiteY8" fmla="*/ 67848 h 79718"/>
                <a:gd name="connsiteX9" fmla="*/ 74968 w 74967"/>
                <a:gd name="connsiteY9" fmla="*/ 67098 h 79718"/>
                <a:gd name="connsiteX10" fmla="*/ 16119 w 74967"/>
                <a:gd name="connsiteY10" fmla="*/ 4623 h 79718"/>
                <a:gd name="connsiteX11" fmla="*/ 13494 w 74967"/>
                <a:gd name="connsiteY11" fmla="*/ 1749 h 79718"/>
                <a:gd name="connsiteX12" fmla="*/ 11745 w 74967"/>
                <a:gd name="connsiteY12" fmla="*/ 0 h 79718"/>
                <a:gd name="connsiteX13" fmla="*/ 12495 w 74967"/>
                <a:gd name="connsiteY13" fmla="*/ 15369 h 7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967" h="79718">
                  <a:moveTo>
                    <a:pt x="12495" y="15369"/>
                  </a:moveTo>
                  <a:cubicBezTo>
                    <a:pt x="10146" y="19030"/>
                    <a:pt x="5286" y="20092"/>
                    <a:pt x="1624" y="17743"/>
                  </a:cubicBezTo>
                  <a:cubicBezTo>
                    <a:pt x="1025" y="17368"/>
                    <a:pt x="475" y="16906"/>
                    <a:pt x="0" y="16369"/>
                  </a:cubicBezTo>
                  <a:lnTo>
                    <a:pt x="58725" y="78844"/>
                  </a:lnTo>
                  <a:lnTo>
                    <a:pt x="59599" y="79718"/>
                  </a:lnTo>
                  <a:lnTo>
                    <a:pt x="59599" y="74096"/>
                  </a:lnTo>
                  <a:cubicBezTo>
                    <a:pt x="59525" y="68848"/>
                    <a:pt x="63723" y="64537"/>
                    <a:pt x="68958" y="64462"/>
                  </a:cubicBezTo>
                  <a:cubicBezTo>
                    <a:pt x="69133" y="64462"/>
                    <a:pt x="69295" y="64462"/>
                    <a:pt x="69471" y="64474"/>
                  </a:cubicBezTo>
                  <a:cubicBezTo>
                    <a:pt x="71669" y="64849"/>
                    <a:pt x="73644" y="66049"/>
                    <a:pt x="74968" y="67848"/>
                  </a:cubicBezTo>
                  <a:cubicBezTo>
                    <a:pt x="74968" y="67848"/>
                    <a:pt x="74968" y="67848"/>
                    <a:pt x="74968" y="67098"/>
                  </a:cubicBezTo>
                  <a:lnTo>
                    <a:pt x="16119" y="4623"/>
                  </a:lnTo>
                  <a:lnTo>
                    <a:pt x="13494" y="1749"/>
                  </a:lnTo>
                  <a:lnTo>
                    <a:pt x="11745" y="0"/>
                  </a:lnTo>
                  <a:cubicBezTo>
                    <a:pt x="15494" y="4348"/>
                    <a:pt x="15806" y="10683"/>
                    <a:pt x="12495" y="1536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2" name="Freeform: Shape 1661">
              <a:extLst>
                <a:ext uri="{FF2B5EF4-FFF2-40B4-BE49-F238E27FC236}">
                  <a16:creationId xmlns:a16="http://schemas.microsoft.com/office/drawing/2014/main" id="{34768A89-2AAA-41A2-AFB3-4BD4F153889A}"/>
                </a:ext>
              </a:extLst>
            </p:cNvPr>
            <p:cNvSpPr/>
            <p:nvPr/>
          </p:nvSpPr>
          <p:spPr>
            <a:xfrm>
              <a:off x="11854158" y="3086901"/>
              <a:ext cx="169736" cy="187301"/>
            </a:xfrm>
            <a:custGeom>
              <a:avLst/>
              <a:gdLst>
                <a:gd name="connsiteX0" fmla="*/ 5248 w 169736"/>
                <a:gd name="connsiteY0" fmla="*/ 17868 h 187301"/>
                <a:gd name="connsiteX1" fmla="*/ 0 w 169736"/>
                <a:gd name="connsiteY1" fmla="*/ 20617 h 187301"/>
                <a:gd name="connsiteX2" fmla="*/ 155058 w 169736"/>
                <a:gd name="connsiteY2" fmla="*/ 184676 h 187301"/>
                <a:gd name="connsiteX3" fmla="*/ 166178 w 169736"/>
                <a:gd name="connsiteY3" fmla="*/ 185301 h 187301"/>
                <a:gd name="connsiteX4" fmla="*/ 167553 w 169736"/>
                <a:gd name="connsiteY4" fmla="*/ 183677 h 187301"/>
                <a:gd name="connsiteX5" fmla="*/ 166678 w 169736"/>
                <a:gd name="connsiteY5" fmla="*/ 168433 h 187301"/>
                <a:gd name="connsiteX6" fmla="*/ 7622 w 169736"/>
                <a:gd name="connsiteY6" fmla="*/ 0 h 187301"/>
                <a:gd name="connsiteX7" fmla="*/ 9746 w 169736"/>
                <a:gd name="connsiteY7" fmla="*/ 3499 h 187301"/>
                <a:gd name="connsiteX8" fmla="*/ 5248 w 169736"/>
                <a:gd name="connsiteY8" fmla="*/ 17868 h 18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736" h="187301">
                  <a:moveTo>
                    <a:pt x="5248" y="17868"/>
                  </a:moveTo>
                  <a:lnTo>
                    <a:pt x="0" y="20617"/>
                  </a:lnTo>
                  <a:lnTo>
                    <a:pt x="155058" y="184676"/>
                  </a:lnTo>
                  <a:cubicBezTo>
                    <a:pt x="157957" y="187912"/>
                    <a:pt x="162930" y="188200"/>
                    <a:pt x="166178" y="185301"/>
                  </a:cubicBezTo>
                  <a:cubicBezTo>
                    <a:pt x="166703" y="184826"/>
                    <a:pt x="167166" y="184276"/>
                    <a:pt x="167553" y="183677"/>
                  </a:cubicBezTo>
                  <a:cubicBezTo>
                    <a:pt x="170764" y="178991"/>
                    <a:pt x="170401" y="172719"/>
                    <a:pt x="166678" y="168433"/>
                  </a:cubicBezTo>
                  <a:lnTo>
                    <a:pt x="7622" y="0"/>
                  </a:lnTo>
                  <a:cubicBezTo>
                    <a:pt x="8547" y="1025"/>
                    <a:pt x="9259" y="2211"/>
                    <a:pt x="9746" y="3499"/>
                  </a:cubicBezTo>
                  <a:cubicBezTo>
                    <a:pt x="11620" y="8759"/>
                    <a:pt x="9784" y="14619"/>
                    <a:pt x="5248" y="1786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3" name="Freeform: Shape 1662">
              <a:extLst>
                <a:ext uri="{FF2B5EF4-FFF2-40B4-BE49-F238E27FC236}">
                  <a16:creationId xmlns:a16="http://schemas.microsoft.com/office/drawing/2014/main" id="{AC4EF7D4-6BA5-4F70-B8D6-36DDA6FB760B}"/>
                </a:ext>
              </a:extLst>
            </p:cNvPr>
            <p:cNvSpPr/>
            <p:nvPr/>
          </p:nvSpPr>
          <p:spPr>
            <a:xfrm>
              <a:off x="11860655" y="3085901"/>
              <a:ext cx="1249" cy="999"/>
            </a:xfrm>
            <a:custGeom>
              <a:avLst/>
              <a:gdLst>
                <a:gd name="connsiteX0" fmla="*/ 1000 w 1249"/>
                <a:gd name="connsiteY0" fmla="*/ 750 h 999"/>
                <a:gd name="connsiteX1" fmla="*/ 0 w 1249"/>
                <a:gd name="connsiteY1" fmla="*/ 0 h 999"/>
                <a:gd name="connsiteX2" fmla="*/ 1249 w 1249"/>
                <a:gd name="connsiteY2" fmla="*/ 1000 h 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" h="999">
                  <a:moveTo>
                    <a:pt x="1000" y="750"/>
                  </a:moveTo>
                  <a:cubicBezTo>
                    <a:pt x="724" y="437"/>
                    <a:pt x="387" y="175"/>
                    <a:pt x="0" y="0"/>
                  </a:cubicBezTo>
                  <a:cubicBezTo>
                    <a:pt x="0" y="0"/>
                    <a:pt x="875" y="0"/>
                    <a:pt x="1249" y="100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4" name="Freeform: Shape 1663">
              <a:extLst>
                <a:ext uri="{FF2B5EF4-FFF2-40B4-BE49-F238E27FC236}">
                  <a16:creationId xmlns:a16="http://schemas.microsoft.com/office/drawing/2014/main" id="{2BC59B6C-249B-4880-8B45-3A5F11CA4579}"/>
                </a:ext>
              </a:extLst>
            </p:cNvPr>
            <p:cNvSpPr/>
            <p:nvPr/>
          </p:nvSpPr>
          <p:spPr>
            <a:xfrm>
              <a:off x="8552965" y="5585868"/>
              <a:ext cx="40977" cy="272177"/>
            </a:xfrm>
            <a:custGeom>
              <a:avLst/>
              <a:gdLst>
                <a:gd name="connsiteX0" fmla="*/ 17362 w 40977"/>
                <a:gd name="connsiteY0" fmla="*/ 8783 h 272177"/>
                <a:gd name="connsiteX1" fmla="*/ 17362 w 40977"/>
                <a:gd name="connsiteY1" fmla="*/ 6783 h 272177"/>
                <a:gd name="connsiteX2" fmla="*/ 16488 w 40977"/>
                <a:gd name="connsiteY2" fmla="*/ 4784 h 272177"/>
                <a:gd name="connsiteX3" fmla="*/ 8241 w 40977"/>
                <a:gd name="connsiteY3" fmla="*/ 36 h 272177"/>
                <a:gd name="connsiteX4" fmla="*/ 245 w 40977"/>
                <a:gd name="connsiteY4" fmla="*/ 12531 h 272177"/>
                <a:gd name="connsiteX5" fmla="*/ 245 w 40977"/>
                <a:gd name="connsiteY5" fmla="*/ 15655 h 272177"/>
                <a:gd name="connsiteX6" fmla="*/ 22360 w 40977"/>
                <a:gd name="connsiteY6" fmla="*/ 264431 h 272177"/>
                <a:gd name="connsiteX7" fmla="*/ 23110 w 40977"/>
                <a:gd name="connsiteY7" fmla="*/ 272177 h 272177"/>
                <a:gd name="connsiteX8" fmla="*/ 31106 w 40977"/>
                <a:gd name="connsiteY8" fmla="*/ 259682 h 272177"/>
                <a:gd name="connsiteX9" fmla="*/ 40965 w 40977"/>
                <a:gd name="connsiteY9" fmla="*/ 268791 h 272177"/>
                <a:gd name="connsiteX10" fmla="*/ 40977 w 40977"/>
                <a:gd name="connsiteY10" fmla="*/ 269304 h 272177"/>
                <a:gd name="connsiteX11" fmla="*/ 17862 w 40977"/>
                <a:gd name="connsiteY11" fmla="*/ 9657 h 272177"/>
                <a:gd name="connsiteX12" fmla="*/ 17362 w 40977"/>
                <a:gd name="connsiteY12" fmla="*/ 8783 h 27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77" h="272177">
                  <a:moveTo>
                    <a:pt x="17362" y="8783"/>
                  </a:moveTo>
                  <a:cubicBezTo>
                    <a:pt x="17362" y="8033"/>
                    <a:pt x="17362" y="7408"/>
                    <a:pt x="17362" y="6783"/>
                  </a:cubicBezTo>
                  <a:cubicBezTo>
                    <a:pt x="17150" y="6084"/>
                    <a:pt x="16850" y="5421"/>
                    <a:pt x="16488" y="4784"/>
                  </a:cubicBezTo>
                  <a:cubicBezTo>
                    <a:pt x="15026" y="1610"/>
                    <a:pt x="11715" y="-289"/>
                    <a:pt x="8241" y="36"/>
                  </a:cubicBezTo>
                  <a:cubicBezTo>
                    <a:pt x="2581" y="1286"/>
                    <a:pt x="-992" y="6871"/>
                    <a:pt x="245" y="12531"/>
                  </a:cubicBezTo>
                  <a:lnTo>
                    <a:pt x="245" y="15655"/>
                  </a:lnTo>
                  <a:lnTo>
                    <a:pt x="22360" y="264431"/>
                  </a:lnTo>
                  <a:lnTo>
                    <a:pt x="23110" y="272177"/>
                  </a:lnTo>
                  <a:cubicBezTo>
                    <a:pt x="21873" y="266517"/>
                    <a:pt x="25446" y="260932"/>
                    <a:pt x="31106" y="259682"/>
                  </a:cubicBezTo>
                  <a:cubicBezTo>
                    <a:pt x="36341" y="259470"/>
                    <a:pt x="40765" y="263556"/>
                    <a:pt x="40965" y="268791"/>
                  </a:cubicBezTo>
                  <a:cubicBezTo>
                    <a:pt x="40977" y="268966"/>
                    <a:pt x="40977" y="269129"/>
                    <a:pt x="40977" y="269304"/>
                  </a:cubicBezTo>
                  <a:lnTo>
                    <a:pt x="17862" y="9657"/>
                  </a:lnTo>
                  <a:cubicBezTo>
                    <a:pt x="17650" y="9395"/>
                    <a:pt x="17475" y="9095"/>
                    <a:pt x="17362" y="878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5" name="Freeform: Shape 1664">
              <a:extLst>
                <a:ext uri="{FF2B5EF4-FFF2-40B4-BE49-F238E27FC236}">
                  <a16:creationId xmlns:a16="http://schemas.microsoft.com/office/drawing/2014/main" id="{8B85C5AA-AA7D-499E-8EB4-C03B8ECAAF99}"/>
                </a:ext>
              </a:extLst>
            </p:cNvPr>
            <p:cNvSpPr/>
            <p:nvPr/>
          </p:nvSpPr>
          <p:spPr>
            <a:xfrm>
              <a:off x="8575580" y="5845413"/>
              <a:ext cx="24359" cy="76107"/>
            </a:xfrm>
            <a:custGeom>
              <a:avLst/>
              <a:gdLst>
                <a:gd name="connsiteX0" fmla="*/ 18112 w 24359"/>
                <a:gd name="connsiteY0" fmla="*/ 9634 h 76107"/>
                <a:gd name="connsiteX1" fmla="*/ 8754 w 24359"/>
                <a:gd name="connsiteY1" fmla="*/ 0 h 76107"/>
                <a:gd name="connsiteX2" fmla="*/ 8241 w 24359"/>
                <a:gd name="connsiteY2" fmla="*/ 13 h 76107"/>
                <a:gd name="connsiteX3" fmla="*/ 245 w 24359"/>
                <a:gd name="connsiteY3" fmla="*/ 12508 h 76107"/>
                <a:gd name="connsiteX4" fmla="*/ 1619 w 24359"/>
                <a:gd name="connsiteY4" fmla="*/ 27501 h 76107"/>
                <a:gd name="connsiteX5" fmla="*/ 5368 w 24359"/>
                <a:gd name="connsiteY5" fmla="*/ 70359 h 76107"/>
                <a:gd name="connsiteX6" fmla="*/ 11115 w 24359"/>
                <a:gd name="connsiteY6" fmla="*/ 67111 h 76107"/>
                <a:gd name="connsiteX7" fmla="*/ 22735 w 24359"/>
                <a:gd name="connsiteY7" fmla="*/ 70159 h 76107"/>
                <a:gd name="connsiteX8" fmla="*/ 23610 w 24359"/>
                <a:gd name="connsiteY8" fmla="*/ 72234 h 76107"/>
                <a:gd name="connsiteX9" fmla="*/ 24359 w 24359"/>
                <a:gd name="connsiteY9" fmla="*/ 76107 h 76107"/>
                <a:gd name="connsiteX10" fmla="*/ 24359 w 24359"/>
                <a:gd name="connsiteY10" fmla="*/ 76107 h 76107"/>
                <a:gd name="connsiteX11" fmla="*/ 24359 w 24359"/>
                <a:gd name="connsiteY11" fmla="*/ 74358 h 76107"/>
                <a:gd name="connsiteX12" fmla="*/ 24359 w 24359"/>
                <a:gd name="connsiteY12" fmla="*/ 70359 h 7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359" h="76107">
                  <a:moveTo>
                    <a:pt x="18112" y="9634"/>
                  </a:moveTo>
                  <a:cubicBezTo>
                    <a:pt x="18187" y="4386"/>
                    <a:pt x="13989" y="75"/>
                    <a:pt x="8754" y="0"/>
                  </a:cubicBezTo>
                  <a:cubicBezTo>
                    <a:pt x="8579" y="0"/>
                    <a:pt x="8416" y="0"/>
                    <a:pt x="8241" y="13"/>
                  </a:cubicBezTo>
                  <a:cubicBezTo>
                    <a:pt x="2581" y="1262"/>
                    <a:pt x="-992" y="6847"/>
                    <a:pt x="245" y="12508"/>
                  </a:cubicBezTo>
                  <a:lnTo>
                    <a:pt x="1619" y="27501"/>
                  </a:lnTo>
                  <a:lnTo>
                    <a:pt x="5368" y="70359"/>
                  </a:lnTo>
                  <a:lnTo>
                    <a:pt x="11115" y="67111"/>
                  </a:lnTo>
                  <a:cubicBezTo>
                    <a:pt x="15163" y="64737"/>
                    <a:pt x="20374" y="66099"/>
                    <a:pt x="22735" y="70159"/>
                  </a:cubicBezTo>
                  <a:cubicBezTo>
                    <a:pt x="23122" y="70809"/>
                    <a:pt x="23410" y="71509"/>
                    <a:pt x="23610" y="72234"/>
                  </a:cubicBezTo>
                  <a:cubicBezTo>
                    <a:pt x="24097" y="73471"/>
                    <a:pt x="24359" y="74783"/>
                    <a:pt x="24359" y="76107"/>
                  </a:cubicBezTo>
                  <a:cubicBezTo>
                    <a:pt x="24359" y="76107"/>
                    <a:pt x="24359" y="76107"/>
                    <a:pt x="24359" y="76107"/>
                  </a:cubicBezTo>
                  <a:lnTo>
                    <a:pt x="24359" y="74358"/>
                  </a:lnTo>
                  <a:lnTo>
                    <a:pt x="24359" y="7035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6" name="Freeform: Shape 1665">
              <a:extLst>
                <a:ext uri="{FF2B5EF4-FFF2-40B4-BE49-F238E27FC236}">
                  <a16:creationId xmlns:a16="http://schemas.microsoft.com/office/drawing/2014/main" id="{4789E980-5633-4FFB-BF23-F9167F6E5571}"/>
                </a:ext>
              </a:extLst>
            </p:cNvPr>
            <p:cNvSpPr/>
            <p:nvPr/>
          </p:nvSpPr>
          <p:spPr>
            <a:xfrm>
              <a:off x="12040078" y="3614566"/>
              <a:ext cx="112465" cy="1033213"/>
            </a:xfrm>
            <a:custGeom>
              <a:avLst/>
              <a:gdLst>
                <a:gd name="connsiteX0" fmla="*/ 102206 w 112465"/>
                <a:gd name="connsiteY0" fmla="*/ 12495 h 1033213"/>
                <a:gd name="connsiteX1" fmla="*/ 94334 w 112465"/>
                <a:gd name="connsiteY1" fmla="*/ 0 h 1033213"/>
                <a:gd name="connsiteX2" fmla="*/ 94334 w 112465"/>
                <a:gd name="connsiteY2" fmla="*/ 4373 h 1033213"/>
                <a:gd name="connsiteX3" fmla="*/ 94334 w 112465"/>
                <a:gd name="connsiteY3" fmla="*/ 8746 h 1033213"/>
                <a:gd name="connsiteX4" fmla="*/ 0 w 112465"/>
                <a:gd name="connsiteY4" fmla="*/ 1014596 h 1033213"/>
                <a:gd name="connsiteX5" fmla="*/ 12495 w 112465"/>
                <a:gd name="connsiteY5" fmla="*/ 1029464 h 1033213"/>
                <a:gd name="connsiteX6" fmla="*/ 15743 w 112465"/>
                <a:gd name="connsiteY6" fmla="*/ 1033213 h 1033213"/>
                <a:gd name="connsiteX7" fmla="*/ 112451 w 112465"/>
                <a:gd name="connsiteY7" fmla="*/ 2374 h 1033213"/>
                <a:gd name="connsiteX8" fmla="*/ 103368 w 112465"/>
                <a:gd name="connsiteY8" fmla="*/ 12507 h 1033213"/>
                <a:gd name="connsiteX9" fmla="*/ 102206 w 112465"/>
                <a:gd name="connsiteY9" fmla="*/ 12495 h 103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465" h="1033213">
                  <a:moveTo>
                    <a:pt x="102206" y="12495"/>
                  </a:moveTo>
                  <a:cubicBezTo>
                    <a:pt x="96646" y="11133"/>
                    <a:pt x="93160" y="5610"/>
                    <a:pt x="94334" y="0"/>
                  </a:cubicBezTo>
                  <a:lnTo>
                    <a:pt x="94334" y="4373"/>
                  </a:lnTo>
                  <a:lnTo>
                    <a:pt x="94334" y="8746"/>
                  </a:lnTo>
                  <a:lnTo>
                    <a:pt x="0" y="1014596"/>
                  </a:lnTo>
                  <a:lnTo>
                    <a:pt x="12495" y="1029464"/>
                  </a:lnTo>
                  <a:lnTo>
                    <a:pt x="15743" y="1033213"/>
                  </a:lnTo>
                  <a:lnTo>
                    <a:pt x="112451" y="2374"/>
                  </a:lnTo>
                  <a:cubicBezTo>
                    <a:pt x="112739" y="7684"/>
                    <a:pt x="108666" y="12220"/>
                    <a:pt x="103368" y="12507"/>
                  </a:cubicBezTo>
                  <a:cubicBezTo>
                    <a:pt x="102981" y="12520"/>
                    <a:pt x="102593" y="12520"/>
                    <a:pt x="102206" y="124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7" name="Freeform: Shape 1666">
              <a:extLst>
                <a:ext uri="{FF2B5EF4-FFF2-40B4-BE49-F238E27FC236}">
                  <a16:creationId xmlns:a16="http://schemas.microsoft.com/office/drawing/2014/main" id="{5E72B5D0-EDD6-4627-8036-B0D16F76EB50}"/>
                </a:ext>
              </a:extLst>
            </p:cNvPr>
            <p:cNvSpPr/>
            <p:nvPr/>
          </p:nvSpPr>
          <p:spPr>
            <a:xfrm>
              <a:off x="11855688" y="1305111"/>
              <a:ext cx="141283" cy="83444"/>
            </a:xfrm>
            <a:custGeom>
              <a:avLst/>
              <a:gdLst>
                <a:gd name="connsiteX0" fmla="*/ 220 w 141283"/>
                <a:gd name="connsiteY0" fmla="*/ 76719 h 83444"/>
                <a:gd name="connsiteX1" fmla="*/ 10303 w 141283"/>
                <a:gd name="connsiteY1" fmla="*/ 83256 h 83444"/>
                <a:gd name="connsiteX2" fmla="*/ 11965 w 141283"/>
                <a:gd name="connsiteY2" fmla="*/ 82717 h 83444"/>
                <a:gd name="connsiteX3" fmla="*/ 16963 w 141283"/>
                <a:gd name="connsiteY3" fmla="*/ 80218 h 83444"/>
                <a:gd name="connsiteX4" fmla="*/ 18337 w 141283"/>
                <a:gd name="connsiteY4" fmla="*/ 80218 h 83444"/>
                <a:gd name="connsiteX5" fmla="*/ 141283 w 141283"/>
                <a:gd name="connsiteY5" fmla="*/ 20117 h 83444"/>
                <a:gd name="connsiteX6" fmla="*/ 130139 w 141283"/>
                <a:gd name="connsiteY6" fmla="*/ 15618 h 83444"/>
                <a:gd name="connsiteX7" fmla="*/ 129663 w 141283"/>
                <a:gd name="connsiteY7" fmla="*/ 14119 h 83444"/>
                <a:gd name="connsiteX8" fmla="*/ 134537 w 141283"/>
                <a:gd name="connsiteY8" fmla="*/ 0 h 83444"/>
                <a:gd name="connsiteX9" fmla="*/ 129538 w 141283"/>
                <a:gd name="connsiteY9" fmla="*/ 2499 h 83444"/>
                <a:gd name="connsiteX10" fmla="*/ 5218 w 141283"/>
                <a:gd name="connsiteY10" fmla="*/ 63225 h 83444"/>
                <a:gd name="connsiteX11" fmla="*/ 4093 w 141283"/>
                <a:gd name="connsiteY11" fmla="*/ 64099 h 83444"/>
                <a:gd name="connsiteX12" fmla="*/ 2469 w 141283"/>
                <a:gd name="connsiteY12" fmla="*/ 65349 h 83444"/>
                <a:gd name="connsiteX13" fmla="*/ 1469 w 141283"/>
                <a:gd name="connsiteY13" fmla="*/ 66973 h 83444"/>
                <a:gd name="connsiteX14" fmla="*/ 470 w 141283"/>
                <a:gd name="connsiteY14" fmla="*/ 68723 h 83444"/>
                <a:gd name="connsiteX15" fmla="*/ 470 w 141283"/>
                <a:gd name="connsiteY15" fmla="*/ 70972 h 83444"/>
                <a:gd name="connsiteX16" fmla="*/ 220 w 141283"/>
                <a:gd name="connsiteY16" fmla="*/ 76719 h 8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283" h="83444">
                  <a:moveTo>
                    <a:pt x="220" y="76719"/>
                  </a:moveTo>
                  <a:cubicBezTo>
                    <a:pt x="1194" y="81309"/>
                    <a:pt x="5717" y="84235"/>
                    <a:pt x="10303" y="83256"/>
                  </a:cubicBezTo>
                  <a:cubicBezTo>
                    <a:pt x="10878" y="83133"/>
                    <a:pt x="11427" y="82953"/>
                    <a:pt x="11965" y="82717"/>
                  </a:cubicBezTo>
                  <a:lnTo>
                    <a:pt x="16963" y="80218"/>
                  </a:lnTo>
                  <a:lnTo>
                    <a:pt x="18337" y="80218"/>
                  </a:lnTo>
                  <a:lnTo>
                    <a:pt x="141283" y="20117"/>
                  </a:lnTo>
                  <a:cubicBezTo>
                    <a:pt x="136960" y="21951"/>
                    <a:pt x="131975" y="19937"/>
                    <a:pt x="130139" y="15618"/>
                  </a:cubicBezTo>
                  <a:cubicBezTo>
                    <a:pt x="129939" y="15134"/>
                    <a:pt x="129776" y="14633"/>
                    <a:pt x="129663" y="14119"/>
                  </a:cubicBezTo>
                  <a:cubicBezTo>
                    <a:pt x="127652" y="8854"/>
                    <a:pt x="129701" y="2901"/>
                    <a:pt x="134537" y="0"/>
                  </a:cubicBezTo>
                  <a:lnTo>
                    <a:pt x="129538" y="2499"/>
                  </a:lnTo>
                  <a:lnTo>
                    <a:pt x="5218" y="63225"/>
                  </a:lnTo>
                  <a:lnTo>
                    <a:pt x="4093" y="64099"/>
                  </a:lnTo>
                  <a:lnTo>
                    <a:pt x="2469" y="65349"/>
                  </a:lnTo>
                  <a:lnTo>
                    <a:pt x="1469" y="66973"/>
                  </a:lnTo>
                  <a:cubicBezTo>
                    <a:pt x="1094" y="67528"/>
                    <a:pt x="756" y="68114"/>
                    <a:pt x="470" y="68723"/>
                  </a:cubicBezTo>
                  <a:cubicBezTo>
                    <a:pt x="407" y="69471"/>
                    <a:pt x="407" y="70223"/>
                    <a:pt x="470" y="70972"/>
                  </a:cubicBezTo>
                  <a:cubicBezTo>
                    <a:pt x="-55" y="72842"/>
                    <a:pt x="-143" y="74810"/>
                    <a:pt x="220" y="7671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8" name="Freeform: Shape 1667">
              <a:extLst>
                <a:ext uri="{FF2B5EF4-FFF2-40B4-BE49-F238E27FC236}">
                  <a16:creationId xmlns:a16="http://schemas.microsoft.com/office/drawing/2014/main" id="{EF00E735-EF0F-4360-ABBC-A87540D3F1B1}"/>
                </a:ext>
              </a:extLst>
            </p:cNvPr>
            <p:cNvSpPr/>
            <p:nvPr/>
          </p:nvSpPr>
          <p:spPr>
            <a:xfrm>
              <a:off x="11033013" y="2299590"/>
              <a:ext cx="1374" cy="12495"/>
            </a:xfrm>
            <a:custGeom>
              <a:avLst/>
              <a:gdLst>
                <a:gd name="connsiteX0" fmla="*/ 1375 w 1374"/>
                <a:gd name="connsiteY0" fmla="*/ 0 h 12495"/>
                <a:gd name="connsiteX1" fmla="*/ 0 w 1374"/>
                <a:gd name="connsiteY1" fmla="*/ 0 h 12495"/>
                <a:gd name="connsiteX2" fmla="*/ 1250 w 1374"/>
                <a:gd name="connsiteY2" fmla="*/ 0 h 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4" h="12495">
                  <a:moveTo>
                    <a:pt x="1375" y="0"/>
                  </a:moveTo>
                  <a:lnTo>
                    <a:pt x="0" y="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9" name="Freeform: Shape 1668">
              <a:extLst>
                <a:ext uri="{FF2B5EF4-FFF2-40B4-BE49-F238E27FC236}">
                  <a16:creationId xmlns:a16="http://schemas.microsoft.com/office/drawing/2014/main" id="{7DE88281-EAF3-4201-AD26-510B88FFDF0B}"/>
                </a:ext>
              </a:extLst>
            </p:cNvPr>
            <p:cNvSpPr/>
            <p:nvPr/>
          </p:nvSpPr>
          <p:spPr>
            <a:xfrm>
              <a:off x="11025766" y="2271726"/>
              <a:ext cx="3623" cy="16743"/>
            </a:xfrm>
            <a:custGeom>
              <a:avLst/>
              <a:gdLst>
                <a:gd name="connsiteX0" fmla="*/ 0 w 3623"/>
                <a:gd name="connsiteY0" fmla="*/ 16743 h 16743"/>
                <a:gd name="connsiteX1" fmla="*/ 3624 w 3623"/>
                <a:gd name="connsiteY1" fmla="*/ 8497 h 16743"/>
                <a:gd name="connsiteX2" fmla="*/ 500 w 3623"/>
                <a:gd name="connsiteY2" fmla="*/ 0 h 16743"/>
                <a:gd name="connsiteX3" fmla="*/ 500 w 3623"/>
                <a:gd name="connsiteY3" fmla="*/ 10621 h 16743"/>
                <a:gd name="connsiteX4" fmla="*/ 500 w 3623"/>
                <a:gd name="connsiteY4" fmla="*/ 16618 h 1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3" h="16743">
                  <a:moveTo>
                    <a:pt x="0" y="16743"/>
                  </a:moveTo>
                  <a:cubicBezTo>
                    <a:pt x="-25" y="13607"/>
                    <a:pt x="1300" y="10596"/>
                    <a:pt x="3624" y="8497"/>
                  </a:cubicBezTo>
                  <a:cubicBezTo>
                    <a:pt x="1562" y="6160"/>
                    <a:pt x="438" y="3124"/>
                    <a:pt x="500" y="0"/>
                  </a:cubicBezTo>
                  <a:lnTo>
                    <a:pt x="500" y="10621"/>
                  </a:lnTo>
                  <a:lnTo>
                    <a:pt x="500" y="1661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0" name="Freeform: Shape 1669">
              <a:extLst>
                <a:ext uri="{FF2B5EF4-FFF2-40B4-BE49-F238E27FC236}">
                  <a16:creationId xmlns:a16="http://schemas.microsoft.com/office/drawing/2014/main" id="{E2D4D0EE-C660-4717-959D-D9B1E2F96EBF}"/>
                </a:ext>
              </a:extLst>
            </p:cNvPr>
            <p:cNvSpPr/>
            <p:nvPr/>
          </p:nvSpPr>
          <p:spPr>
            <a:xfrm>
              <a:off x="10986533" y="3140505"/>
              <a:ext cx="22886" cy="144161"/>
            </a:xfrm>
            <a:custGeom>
              <a:avLst/>
              <a:gdLst>
                <a:gd name="connsiteX0" fmla="*/ 375 w 22886"/>
                <a:gd name="connsiteY0" fmla="*/ 136196 h 144161"/>
                <a:gd name="connsiteX1" fmla="*/ 1749 w 22886"/>
                <a:gd name="connsiteY1" fmla="*/ 139694 h 144161"/>
                <a:gd name="connsiteX2" fmla="*/ 6997 w 22886"/>
                <a:gd name="connsiteY2" fmla="*/ 144068 h 144161"/>
                <a:gd name="connsiteX3" fmla="*/ 8621 w 22886"/>
                <a:gd name="connsiteY3" fmla="*/ 144068 h 144161"/>
                <a:gd name="connsiteX4" fmla="*/ 10121 w 22886"/>
                <a:gd name="connsiteY4" fmla="*/ 144068 h 144161"/>
                <a:gd name="connsiteX5" fmla="*/ 17992 w 22886"/>
                <a:gd name="connsiteY5" fmla="*/ 133947 h 144161"/>
                <a:gd name="connsiteX6" fmla="*/ 22865 w 22886"/>
                <a:gd name="connsiteY6" fmla="*/ 1000 h 144161"/>
                <a:gd name="connsiteX7" fmla="*/ 13894 w 22886"/>
                <a:gd name="connsiteY7" fmla="*/ 11233 h 144161"/>
                <a:gd name="connsiteX8" fmla="*/ 13494 w 22886"/>
                <a:gd name="connsiteY8" fmla="*/ 11245 h 144161"/>
                <a:gd name="connsiteX9" fmla="*/ 4998 w 22886"/>
                <a:gd name="connsiteY9" fmla="*/ 0 h 144161"/>
                <a:gd name="connsiteX10" fmla="*/ 0 w 22886"/>
                <a:gd name="connsiteY10" fmla="*/ 133072 h 144161"/>
                <a:gd name="connsiteX11" fmla="*/ 375 w 22886"/>
                <a:gd name="connsiteY11" fmla="*/ 136196 h 14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86" h="144161">
                  <a:moveTo>
                    <a:pt x="375" y="136196"/>
                  </a:moveTo>
                  <a:cubicBezTo>
                    <a:pt x="600" y="137445"/>
                    <a:pt x="1075" y="138632"/>
                    <a:pt x="1749" y="139694"/>
                  </a:cubicBezTo>
                  <a:cubicBezTo>
                    <a:pt x="2787" y="141844"/>
                    <a:pt x="4698" y="143443"/>
                    <a:pt x="6997" y="144068"/>
                  </a:cubicBezTo>
                  <a:cubicBezTo>
                    <a:pt x="7535" y="144192"/>
                    <a:pt x="8084" y="144192"/>
                    <a:pt x="8621" y="144068"/>
                  </a:cubicBezTo>
                  <a:lnTo>
                    <a:pt x="10121" y="144068"/>
                  </a:lnTo>
                  <a:cubicBezTo>
                    <a:pt x="14794" y="142955"/>
                    <a:pt x="18067" y="138745"/>
                    <a:pt x="17992" y="133947"/>
                  </a:cubicBezTo>
                  <a:lnTo>
                    <a:pt x="22865" y="1000"/>
                  </a:lnTo>
                  <a:cubicBezTo>
                    <a:pt x="23215" y="6297"/>
                    <a:pt x="19192" y="10883"/>
                    <a:pt x="13894" y="11233"/>
                  </a:cubicBezTo>
                  <a:cubicBezTo>
                    <a:pt x="13757" y="11233"/>
                    <a:pt x="13632" y="11245"/>
                    <a:pt x="13494" y="11245"/>
                  </a:cubicBezTo>
                  <a:cubicBezTo>
                    <a:pt x="8084" y="10408"/>
                    <a:pt x="4323" y="5423"/>
                    <a:pt x="4998" y="0"/>
                  </a:cubicBezTo>
                  <a:lnTo>
                    <a:pt x="0" y="133072"/>
                  </a:lnTo>
                  <a:cubicBezTo>
                    <a:pt x="38" y="134121"/>
                    <a:pt x="162" y="135171"/>
                    <a:pt x="375" y="13619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1" name="Freeform: Shape 1670">
              <a:extLst>
                <a:ext uri="{FF2B5EF4-FFF2-40B4-BE49-F238E27FC236}">
                  <a16:creationId xmlns:a16="http://schemas.microsoft.com/office/drawing/2014/main" id="{287289E7-3CCC-41F2-A573-2F011EF4A175}"/>
                </a:ext>
              </a:extLst>
            </p:cNvPr>
            <p:cNvSpPr/>
            <p:nvPr/>
          </p:nvSpPr>
          <p:spPr>
            <a:xfrm>
              <a:off x="10991703" y="2868988"/>
              <a:ext cx="27441" cy="283012"/>
            </a:xfrm>
            <a:custGeom>
              <a:avLst/>
              <a:gdLst>
                <a:gd name="connsiteX0" fmla="*/ 78 w 27441"/>
                <a:gd name="connsiteY0" fmla="*/ 265144 h 283012"/>
                <a:gd name="connsiteX1" fmla="*/ 78 w 27441"/>
                <a:gd name="connsiteY1" fmla="*/ 271767 h 283012"/>
                <a:gd name="connsiteX2" fmla="*/ 8574 w 27441"/>
                <a:gd name="connsiteY2" fmla="*/ 283012 h 283012"/>
                <a:gd name="connsiteX3" fmla="*/ 17958 w 27441"/>
                <a:gd name="connsiteY3" fmla="*/ 273166 h 283012"/>
                <a:gd name="connsiteX4" fmla="*/ 17945 w 27441"/>
                <a:gd name="connsiteY4" fmla="*/ 272766 h 283012"/>
                <a:gd name="connsiteX5" fmla="*/ 27441 w 27441"/>
                <a:gd name="connsiteY5" fmla="*/ 18992 h 283012"/>
                <a:gd name="connsiteX6" fmla="*/ 13322 w 27441"/>
                <a:gd name="connsiteY6" fmla="*/ 3374 h 283012"/>
                <a:gd name="connsiteX7" fmla="*/ 10199 w 27441"/>
                <a:gd name="connsiteY7" fmla="*/ 0 h 283012"/>
                <a:gd name="connsiteX8" fmla="*/ 453 w 27441"/>
                <a:gd name="connsiteY8" fmla="*/ 260146 h 28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41" h="283012">
                  <a:moveTo>
                    <a:pt x="78" y="265144"/>
                  </a:moveTo>
                  <a:lnTo>
                    <a:pt x="78" y="271767"/>
                  </a:lnTo>
                  <a:cubicBezTo>
                    <a:pt x="-596" y="277189"/>
                    <a:pt x="3164" y="282175"/>
                    <a:pt x="8574" y="283012"/>
                  </a:cubicBezTo>
                  <a:cubicBezTo>
                    <a:pt x="13885" y="282887"/>
                    <a:pt x="18095" y="278477"/>
                    <a:pt x="17958" y="273166"/>
                  </a:cubicBezTo>
                  <a:cubicBezTo>
                    <a:pt x="17958" y="273029"/>
                    <a:pt x="17958" y="272904"/>
                    <a:pt x="17945" y="272766"/>
                  </a:cubicBezTo>
                  <a:lnTo>
                    <a:pt x="27441" y="18992"/>
                  </a:lnTo>
                  <a:lnTo>
                    <a:pt x="13322" y="3374"/>
                  </a:lnTo>
                  <a:lnTo>
                    <a:pt x="10199" y="0"/>
                  </a:lnTo>
                  <a:lnTo>
                    <a:pt x="453" y="26014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2" name="Freeform: Shape 1671">
              <a:extLst>
                <a:ext uri="{FF2B5EF4-FFF2-40B4-BE49-F238E27FC236}">
                  <a16:creationId xmlns:a16="http://schemas.microsoft.com/office/drawing/2014/main" id="{7EC8BD3F-5BFA-44B4-9298-8C4319EF591D}"/>
                </a:ext>
              </a:extLst>
            </p:cNvPr>
            <p:cNvSpPr/>
            <p:nvPr/>
          </p:nvSpPr>
          <p:spPr>
            <a:xfrm>
              <a:off x="10205620" y="5210585"/>
              <a:ext cx="17341" cy="22084"/>
            </a:xfrm>
            <a:custGeom>
              <a:avLst/>
              <a:gdLst>
                <a:gd name="connsiteX0" fmla="*/ 4123 w 17341"/>
                <a:gd name="connsiteY0" fmla="*/ 219 h 22084"/>
                <a:gd name="connsiteX1" fmla="*/ 0 w 17341"/>
                <a:gd name="connsiteY1" fmla="*/ 2593 h 22084"/>
                <a:gd name="connsiteX2" fmla="*/ 11508 w 17341"/>
                <a:gd name="connsiteY2" fmla="*/ 5366 h 22084"/>
                <a:gd name="connsiteX3" fmla="*/ 12495 w 17341"/>
                <a:gd name="connsiteY3" fmla="*/ 7716 h 22084"/>
                <a:gd name="connsiteX4" fmla="*/ 8246 w 17341"/>
                <a:gd name="connsiteY4" fmla="*/ 22085 h 22084"/>
                <a:gd name="connsiteX5" fmla="*/ 12370 w 17341"/>
                <a:gd name="connsiteY5" fmla="*/ 19836 h 22084"/>
                <a:gd name="connsiteX6" fmla="*/ 16493 w 17341"/>
                <a:gd name="connsiteY6" fmla="*/ 5342 h 22084"/>
                <a:gd name="connsiteX7" fmla="*/ 14744 w 17341"/>
                <a:gd name="connsiteY7" fmla="*/ 2343 h 22084"/>
                <a:gd name="connsiteX8" fmla="*/ 13120 w 17341"/>
                <a:gd name="connsiteY8" fmla="*/ 968 h 22084"/>
                <a:gd name="connsiteX9" fmla="*/ 11745 w 17341"/>
                <a:gd name="connsiteY9" fmla="*/ 94 h 22084"/>
                <a:gd name="connsiteX10" fmla="*/ 10121 w 17341"/>
                <a:gd name="connsiteY10" fmla="*/ 94 h 22084"/>
                <a:gd name="connsiteX11" fmla="*/ 8372 w 17341"/>
                <a:gd name="connsiteY11" fmla="*/ 94 h 22084"/>
                <a:gd name="connsiteX12" fmla="*/ 6872 w 17341"/>
                <a:gd name="connsiteY12" fmla="*/ 94 h 22084"/>
                <a:gd name="connsiteX13" fmla="*/ 6872 w 17341"/>
                <a:gd name="connsiteY13" fmla="*/ 94 h 22084"/>
                <a:gd name="connsiteX14" fmla="*/ 4123 w 17341"/>
                <a:gd name="connsiteY14" fmla="*/ 219 h 2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341" h="22084">
                  <a:moveTo>
                    <a:pt x="4123" y="219"/>
                  </a:moveTo>
                  <a:lnTo>
                    <a:pt x="0" y="2593"/>
                  </a:lnTo>
                  <a:cubicBezTo>
                    <a:pt x="3948" y="181"/>
                    <a:pt x="9096" y="1418"/>
                    <a:pt x="11508" y="5366"/>
                  </a:cubicBezTo>
                  <a:cubicBezTo>
                    <a:pt x="11957" y="6091"/>
                    <a:pt x="12282" y="6891"/>
                    <a:pt x="12495" y="7716"/>
                  </a:cubicBezTo>
                  <a:cubicBezTo>
                    <a:pt x="14719" y="12901"/>
                    <a:pt x="12932" y="18936"/>
                    <a:pt x="8246" y="22085"/>
                  </a:cubicBezTo>
                  <a:lnTo>
                    <a:pt x="12370" y="19836"/>
                  </a:lnTo>
                  <a:cubicBezTo>
                    <a:pt x="16830" y="16475"/>
                    <a:pt x="18517" y="10552"/>
                    <a:pt x="16493" y="5342"/>
                  </a:cubicBezTo>
                  <a:cubicBezTo>
                    <a:pt x="16056" y="4267"/>
                    <a:pt x="15468" y="3255"/>
                    <a:pt x="14744" y="2343"/>
                  </a:cubicBezTo>
                  <a:lnTo>
                    <a:pt x="13120" y="968"/>
                  </a:lnTo>
                  <a:cubicBezTo>
                    <a:pt x="13120" y="968"/>
                    <a:pt x="12245" y="219"/>
                    <a:pt x="11745" y="94"/>
                  </a:cubicBezTo>
                  <a:cubicBezTo>
                    <a:pt x="11208" y="-31"/>
                    <a:pt x="10658" y="-31"/>
                    <a:pt x="10121" y="94"/>
                  </a:cubicBezTo>
                  <a:cubicBezTo>
                    <a:pt x="9533" y="31"/>
                    <a:pt x="8959" y="31"/>
                    <a:pt x="8372" y="94"/>
                  </a:cubicBezTo>
                  <a:lnTo>
                    <a:pt x="6872" y="94"/>
                  </a:lnTo>
                  <a:lnTo>
                    <a:pt x="6872" y="94"/>
                  </a:lnTo>
                  <a:cubicBezTo>
                    <a:pt x="5960" y="-31"/>
                    <a:pt x="5023" y="6"/>
                    <a:pt x="4123" y="21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3" name="Freeform: Shape 1672">
              <a:extLst>
                <a:ext uri="{FF2B5EF4-FFF2-40B4-BE49-F238E27FC236}">
                  <a16:creationId xmlns:a16="http://schemas.microsoft.com/office/drawing/2014/main" id="{F21C8ABC-DC26-49EB-9BC4-181C6E37D22B}"/>
                </a:ext>
              </a:extLst>
            </p:cNvPr>
            <p:cNvSpPr/>
            <p:nvPr/>
          </p:nvSpPr>
          <p:spPr>
            <a:xfrm>
              <a:off x="9733018" y="5473074"/>
              <a:ext cx="29043" cy="30083"/>
            </a:xfrm>
            <a:custGeom>
              <a:avLst/>
              <a:gdLst>
                <a:gd name="connsiteX0" fmla="*/ 12051 w 29043"/>
                <a:gd name="connsiteY0" fmla="*/ 29363 h 30083"/>
                <a:gd name="connsiteX1" fmla="*/ 17424 w 29043"/>
                <a:gd name="connsiteY1" fmla="*/ 26365 h 30083"/>
                <a:gd name="connsiteX2" fmla="*/ 29044 w 29043"/>
                <a:gd name="connsiteY2" fmla="*/ 19617 h 30083"/>
                <a:gd name="connsiteX3" fmla="*/ 17774 w 29043"/>
                <a:gd name="connsiteY3" fmla="*/ 15994 h 30083"/>
                <a:gd name="connsiteX4" fmla="*/ 17174 w 29043"/>
                <a:gd name="connsiteY4" fmla="*/ 14494 h 30083"/>
                <a:gd name="connsiteX5" fmla="*/ 21422 w 29043"/>
                <a:gd name="connsiteY5" fmla="*/ 0 h 30083"/>
                <a:gd name="connsiteX6" fmla="*/ 10677 w 29043"/>
                <a:gd name="connsiteY6" fmla="*/ 6123 h 30083"/>
                <a:gd name="connsiteX7" fmla="*/ 6678 w 29043"/>
                <a:gd name="connsiteY7" fmla="*/ 8497 h 30083"/>
                <a:gd name="connsiteX8" fmla="*/ 4554 w 29043"/>
                <a:gd name="connsiteY8" fmla="*/ 9746 h 30083"/>
                <a:gd name="connsiteX9" fmla="*/ 4554 w 29043"/>
                <a:gd name="connsiteY9" fmla="*/ 9746 h 30083"/>
                <a:gd name="connsiteX10" fmla="*/ 3930 w 29043"/>
                <a:gd name="connsiteY10" fmla="*/ 10371 h 30083"/>
                <a:gd name="connsiteX11" fmla="*/ 1805 w 29043"/>
                <a:gd name="connsiteY11" fmla="*/ 12245 h 30083"/>
                <a:gd name="connsiteX12" fmla="*/ 931 w 29043"/>
                <a:gd name="connsiteY12" fmla="*/ 13994 h 30083"/>
                <a:gd name="connsiteX13" fmla="*/ 56 w 29043"/>
                <a:gd name="connsiteY13" fmla="*/ 15869 h 30083"/>
                <a:gd name="connsiteX14" fmla="*/ 56 w 29043"/>
                <a:gd name="connsiteY14" fmla="*/ 18618 h 30083"/>
                <a:gd name="connsiteX15" fmla="*/ 681 w 29043"/>
                <a:gd name="connsiteY15" fmla="*/ 24240 h 30083"/>
                <a:gd name="connsiteX16" fmla="*/ 11189 w 29043"/>
                <a:gd name="connsiteY16" fmla="*/ 29688 h 30083"/>
                <a:gd name="connsiteX17" fmla="*/ 12051 w 29043"/>
                <a:gd name="connsiteY17" fmla="*/ 29363 h 30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043" h="30083">
                  <a:moveTo>
                    <a:pt x="12051" y="29363"/>
                  </a:moveTo>
                  <a:lnTo>
                    <a:pt x="17424" y="26365"/>
                  </a:lnTo>
                  <a:lnTo>
                    <a:pt x="29044" y="19617"/>
                  </a:lnTo>
                  <a:cubicBezTo>
                    <a:pt x="24933" y="21729"/>
                    <a:pt x="19885" y="20117"/>
                    <a:pt x="17774" y="15994"/>
                  </a:cubicBezTo>
                  <a:cubicBezTo>
                    <a:pt x="17524" y="15519"/>
                    <a:pt x="17324" y="15019"/>
                    <a:pt x="17174" y="14494"/>
                  </a:cubicBezTo>
                  <a:cubicBezTo>
                    <a:pt x="14887" y="9271"/>
                    <a:pt x="16674" y="3162"/>
                    <a:pt x="21422" y="0"/>
                  </a:cubicBezTo>
                  <a:lnTo>
                    <a:pt x="10677" y="6123"/>
                  </a:lnTo>
                  <a:lnTo>
                    <a:pt x="6678" y="8497"/>
                  </a:lnTo>
                  <a:lnTo>
                    <a:pt x="4554" y="9746"/>
                  </a:lnTo>
                  <a:lnTo>
                    <a:pt x="4554" y="9746"/>
                  </a:lnTo>
                  <a:cubicBezTo>
                    <a:pt x="4554" y="9746"/>
                    <a:pt x="4554" y="9746"/>
                    <a:pt x="3930" y="10371"/>
                  </a:cubicBezTo>
                  <a:cubicBezTo>
                    <a:pt x="3130" y="10896"/>
                    <a:pt x="2418" y="11520"/>
                    <a:pt x="1805" y="12245"/>
                  </a:cubicBezTo>
                  <a:cubicBezTo>
                    <a:pt x="1805" y="12245"/>
                    <a:pt x="1805" y="13370"/>
                    <a:pt x="931" y="13994"/>
                  </a:cubicBezTo>
                  <a:cubicBezTo>
                    <a:pt x="56" y="14619"/>
                    <a:pt x="931" y="15119"/>
                    <a:pt x="56" y="15869"/>
                  </a:cubicBezTo>
                  <a:cubicBezTo>
                    <a:pt x="-19" y="16781"/>
                    <a:pt x="-19" y="17705"/>
                    <a:pt x="56" y="18618"/>
                  </a:cubicBezTo>
                  <a:cubicBezTo>
                    <a:pt x="-106" y="20517"/>
                    <a:pt x="106" y="22429"/>
                    <a:pt x="681" y="24240"/>
                  </a:cubicBezTo>
                  <a:cubicBezTo>
                    <a:pt x="2080" y="28651"/>
                    <a:pt x="6791" y="31088"/>
                    <a:pt x="11189" y="29688"/>
                  </a:cubicBezTo>
                  <a:cubicBezTo>
                    <a:pt x="11489" y="29601"/>
                    <a:pt x="11776" y="29488"/>
                    <a:pt x="12051" y="2936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4" name="Freeform: Shape 1673">
              <a:extLst>
                <a:ext uri="{FF2B5EF4-FFF2-40B4-BE49-F238E27FC236}">
                  <a16:creationId xmlns:a16="http://schemas.microsoft.com/office/drawing/2014/main" id="{3B2320BC-D1B8-408E-98D1-C7413763D7F4}"/>
                </a:ext>
              </a:extLst>
            </p:cNvPr>
            <p:cNvSpPr/>
            <p:nvPr/>
          </p:nvSpPr>
          <p:spPr>
            <a:xfrm>
              <a:off x="8649043" y="3967300"/>
              <a:ext cx="337479" cy="452444"/>
            </a:xfrm>
            <a:custGeom>
              <a:avLst/>
              <a:gdLst>
                <a:gd name="connsiteX0" fmla="*/ 13244 w 337479"/>
                <a:gd name="connsiteY0" fmla="*/ 0 h 452444"/>
                <a:gd name="connsiteX1" fmla="*/ 12495 w 337479"/>
                <a:gd name="connsiteY1" fmla="*/ 15369 h 452444"/>
                <a:gd name="connsiteX2" fmla="*/ 1012 w 337479"/>
                <a:gd name="connsiteY2" fmla="*/ 15556 h 452444"/>
                <a:gd name="connsiteX3" fmla="*/ 0 w 337479"/>
                <a:gd name="connsiteY3" fmla="*/ 14369 h 452444"/>
                <a:gd name="connsiteX4" fmla="*/ 4123 w 337479"/>
                <a:gd name="connsiteY4" fmla="*/ 19992 h 452444"/>
                <a:gd name="connsiteX5" fmla="*/ 320362 w 337479"/>
                <a:gd name="connsiteY5" fmla="*/ 452444 h 452444"/>
                <a:gd name="connsiteX6" fmla="*/ 331482 w 337479"/>
                <a:gd name="connsiteY6" fmla="*/ 446447 h 452444"/>
                <a:gd name="connsiteX7" fmla="*/ 337479 w 337479"/>
                <a:gd name="connsiteY7" fmla="*/ 443198 h 452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479" h="452444">
                  <a:moveTo>
                    <a:pt x="13244" y="0"/>
                  </a:moveTo>
                  <a:cubicBezTo>
                    <a:pt x="16555" y="4686"/>
                    <a:pt x="16243" y="11020"/>
                    <a:pt x="12495" y="15369"/>
                  </a:cubicBezTo>
                  <a:cubicBezTo>
                    <a:pt x="9371" y="18592"/>
                    <a:pt x="4236" y="18680"/>
                    <a:pt x="1012" y="15556"/>
                  </a:cubicBezTo>
                  <a:cubicBezTo>
                    <a:pt x="637" y="15194"/>
                    <a:pt x="300" y="14794"/>
                    <a:pt x="0" y="14369"/>
                  </a:cubicBezTo>
                  <a:lnTo>
                    <a:pt x="4123" y="19992"/>
                  </a:lnTo>
                  <a:lnTo>
                    <a:pt x="320362" y="452444"/>
                  </a:lnTo>
                  <a:lnTo>
                    <a:pt x="331482" y="446447"/>
                  </a:lnTo>
                  <a:lnTo>
                    <a:pt x="337479" y="44319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5" name="Freeform: Shape 1674">
              <a:extLst>
                <a:ext uri="{FF2B5EF4-FFF2-40B4-BE49-F238E27FC236}">
                  <a16:creationId xmlns:a16="http://schemas.microsoft.com/office/drawing/2014/main" id="{E9B3AD1A-4733-458B-8C92-42A997D9C411}"/>
                </a:ext>
              </a:extLst>
            </p:cNvPr>
            <p:cNvSpPr/>
            <p:nvPr/>
          </p:nvSpPr>
          <p:spPr>
            <a:xfrm>
              <a:off x="8643920" y="3966800"/>
              <a:ext cx="20404" cy="18839"/>
            </a:xfrm>
            <a:custGeom>
              <a:avLst/>
              <a:gdLst>
                <a:gd name="connsiteX0" fmla="*/ 3873 w 20404"/>
                <a:gd name="connsiteY0" fmla="*/ 13994 h 18839"/>
                <a:gd name="connsiteX1" fmla="*/ 4873 w 20404"/>
                <a:gd name="connsiteY1" fmla="*/ 15369 h 18839"/>
                <a:gd name="connsiteX2" fmla="*/ 16181 w 20404"/>
                <a:gd name="connsiteY2" fmla="*/ 17380 h 18839"/>
                <a:gd name="connsiteX3" fmla="*/ 17368 w 20404"/>
                <a:gd name="connsiteY3" fmla="*/ 16368 h 18839"/>
                <a:gd name="connsiteX4" fmla="*/ 18117 w 20404"/>
                <a:gd name="connsiteY4" fmla="*/ 999 h 18839"/>
                <a:gd name="connsiteX5" fmla="*/ 17368 w 20404"/>
                <a:gd name="connsiteY5" fmla="*/ 0 h 18839"/>
                <a:gd name="connsiteX6" fmla="*/ 5998 w 20404"/>
                <a:gd name="connsiteY6" fmla="*/ 5873 h 18839"/>
                <a:gd name="connsiteX7" fmla="*/ 0 w 20404"/>
                <a:gd name="connsiteY7" fmla="*/ 8996 h 18839"/>
                <a:gd name="connsiteX8" fmla="*/ 2249 w 20404"/>
                <a:gd name="connsiteY8" fmla="*/ 11995 h 1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04" h="18839">
                  <a:moveTo>
                    <a:pt x="3873" y="13994"/>
                  </a:moveTo>
                  <a:lnTo>
                    <a:pt x="4873" y="15369"/>
                  </a:lnTo>
                  <a:cubicBezTo>
                    <a:pt x="7447" y="19042"/>
                    <a:pt x="12507" y="19942"/>
                    <a:pt x="16181" y="17380"/>
                  </a:cubicBezTo>
                  <a:cubicBezTo>
                    <a:pt x="16605" y="17081"/>
                    <a:pt x="17005" y="16743"/>
                    <a:pt x="17368" y="16368"/>
                  </a:cubicBezTo>
                  <a:cubicBezTo>
                    <a:pt x="21116" y="12020"/>
                    <a:pt x="21428" y="5685"/>
                    <a:pt x="18117" y="999"/>
                  </a:cubicBezTo>
                  <a:lnTo>
                    <a:pt x="17368" y="0"/>
                  </a:lnTo>
                  <a:lnTo>
                    <a:pt x="5998" y="5873"/>
                  </a:lnTo>
                  <a:lnTo>
                    <a:pt x="0" y="8996"/>
                  </a:lnTo>
                  <a:lnTo>
                    <a:pt x="2249" y="1199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6" name="Freeform: Shape 1675">
              <a:extLst>
                <a:ext uri="{FF2B5EF4-FFF2-40B4-BE49-F238E27FC236}">
                  <a16:creationId xmlns:a16="http://schemas.microsoft.com/office/drawing/2014/main" id="{426EE2DF-B760-44DB-B8C4-0715A740AA39}"/>
                </a:ext>
              </a:extLst>
            </p:cNvPr>
            <p:cNvSpPr/>
            <p:nvPr/>
          </p:nvSpPr>
          <p:spPr>
            <a:xfrm>
              <a:off x="8643046" y="3914946"/>
              <a:ext cx="79216" cy="57227"/>
            </a:xfrm>
            <a:custGeom>
              <a:avLst/>
              <a:gdLst>
                <a:gd name="connsiteX0" fmla="*/ 11870 w 79216"/>
                <a:gd name="connsiteY0" fmla="*/ 42983 h 57227"/>
                <a:gd name="connsiteX1" fmla="*/ 7122 w 79216"/>
                <a:gd name="connsiteY1" fmla="*/ 57227 h 57227"/>
                <a:gd name="connsiteX2" fmla="*/ 18492 w 79216"/>
                <a:gd name="connsiteY2" fmla="*/ 51354 h 57227"/>
                <a:gd name="connsiteX3" fmla="*/ 79216 w 79216"/>
                <a:gd name="connsiteY3" fmla="*/ 19992 h 57227"/>
                <a:gd name="connsiteX4" fmla="*/ 67983 w 79216"/>
                <a:gd name="connsiteY4" fmla="*/ 15731 h 57227"/>
                <a:gd name="connsiteX5" fmla="*/ 67471 w 79216"/>
                <a:gd name="connsiteY5" fmla="*/ 14244 h 57227"/>
                <a:gd name="connsiteX6" fmla="*/ 72219 w 79216"/>
                <a:gd name="connsiteY6" fmla="*/ 0 h 57227"/>
                <a:gd name="connsiteX7" fmla="*/ 70970 w 79216"/>
                <a:gd name="connsiteY7" fmla="*/ 0 h 57227"/>
                <a:gd name="connsiteX8" fmla="*/ 67846 w 79216"/>
                <a:gd name="connsiteY8" fmla="*/ 1624 h 57227"/>
                <a:gd name="connsiteX9" fmla="*/ 0 w 79216"/>
                <a:gd name="connsiteY9" fmla="*/ 36735 h 57227"/>
                <a:gd name="connsiteX10" fmla="*/ 11245 w 79216"/>
                <a:gd name="connsiteY10" fmla="*/ 40971 h 57227"/>
                <a:gd name="connsiteX11" fmla="*/ 11870 w 79216"/>
                <a:gd name="connsiteY11" fmla="*/ 42983 h 5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16" h="57227">
                  <a:moveTo>
                    <a:pt x="11870" y="42983"/>
                  </a:moveTo>
                  <a:cubicBezTo>
                    <a:pt x="13632" y="48256"/>
                    <a:pt x="11695" y="54066"/>
                    <a:pt x="7122" y="57227"/>
                  </a:cubicBezTo>
                  <a:lnTo>
                    <a:pt x="18492" y="51354"/>
                  </a:lnTo>
                  <a:lnTo>
                    <a:pt x="79216" y="19992"/>
                  </a:lnTo>
                  <a:cubicBezTo>
                    <a:pt x="74943" y="21916"/>
                    <a:pt x="69907" y="20004"/>
                    <a:pt x="67983" y="15731"/>
                  </a:cubicBezTo>
                  <a:cubicBezTo>
                    <a:pt x="67771" y="15256"/>
                    <a:pt x="67596" y="14757"/>
                    <a:pt x="67471" y="14244"/>
                  </a:cubicBezTo>
                  <a:cubicBezTo>
                    <a:pt x="65422" y="8971"/>
                    <a:pt x="67409" y="2986"/>
                    <a:pt x="72219" y="0"/>
                  </a:cubicBezTo>
                  <a:lnTo>
                    <a:pt x="70970" y="0"/>
                  </a:lnTo>
                  <a:lnTo>
                    <a:pt x="67846" y="1624"/>
                  </a:lnTo>
                  <a:lnTo>
                    <a:pt x="0" y="36735"/>
                  </a:lnTo>
                  <a:cubicBezTo>
                    <a:pt x="4273" y="34799"/>
                    <a:pt x="9309" y="36698"/>
                    <a:pt x="11245" y="40971"/>
                  </a:cubicBezTo>
                  <a:cubicBezTo>
                    <a:pt x="11533" y="41608"/>
                    <a:pt x="11745" y="42283"/>
                    <a:pt x="11870" y="4298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7" name="Freeform: Shape 1676">
              <a:extLst>
                <a:ext uri="{FF2B5EF4-FFF2-40B4-BE49-F238E27FC236}">
                  <a16:creationId xmlns:a16="http://schemas.microsoft.com/office/drawing/2014/main" id="{B75C2F24-18DB-4890-A94C-C27C08952A11}"/>
                </a:ext>
              </a:extLst>
            </p:cNvPr>
            <p:cNvSpPr/>
            <p:nvPr/>
          </p:nvSpPr>
          <p:spPr>
            <a:xfrm>
              <a:off x="7474301" y="4443110"/>
              <a:ext cx="91507" cy="133744"/>
            </a:xfrm>
            <a:custGeom>
              <a:avLst/>
              <a:gdLst>
                <a:gd name="connsiteX0" fmla="*/ 12495 w 91507"/>
                <a:gd name="connsiteY0" fmla="*/ 14619 h 133744"/>
                <a:gd name="connsiteX1" fmla="*/ 1187 w 91507"/>
                <a:gd name="connsiteY1" fmla="*/ 14444 h 133744"/>
                <a:gd name="connsiteX2" fmla="*/ 0 w 91507"/>
                <a:gd name="connsiteY2" fmla="*/ 12870 h 133744"/>
                <a:gd name="connsiteX3" fmla="*/ 69095 w 91507"/>
                <a:gd name="connsiteY3" fmla="*/ 118703 h 133744"/>
                <a:gd name="connsiteX4" fmla="*/ 76342 w 91507"/>
                <a:gd name="connsiteY4" fmla="*/ 129823 h 133744"/>
                <a:gd name="connsiteX5" fmla="*/ 87100 w 91507"/>
                <a:gd name="connsiteY5" fmla="*/ 132684 h 133744"/>
                <a:gd name="connsiteX6" fmla="*/ 87837 w 91507"/>
                <a:gd name="connsiteY6" fmla="*/ 132197 h 133744"/>
                <a:gd name="connsiteX7" fmla="*/ 88837 w 91507"/>
                <a:gd name="connsiteY7" fmla="*/ 131573 h 133744"/>
                <a:gd name="connsiteX8" fmla="*/ 88837 w 91507"/>
                <a:gd name="connsiteY8" fmla="*/ 131573 h 133744"/>
                <a:gd name="connsiteX9" fmla="*/ 89961 w 91507"/>
                <a:gd name="connsiteY9" fmla="*/ 129823 h 133744"/>
                <a:gd name="connsiteX10" fmla="*/ 90836 w 91507"/>
                <a:gd name="connsiteY10" fmla="*/ 128199 h 133744"/>
                <a:gd name="connsiteX11" fmla="*/ 91461 w 91507"/>
                <a:gd name="connsiteY11" fmla="*/ 126200 h 133744"/>
                <a:gd name="connsiteX12" fmla="*/ 91461 w 91507"/>
                <a:gd name="connsiteY12" fmla="*/ 124201 h 133744"/>
                <a:gd name="connsiteX13" fmla="*/ 91461 w 91507"/>
                <a:gd name="connsiteY13" fmla="*/ 122201 h 133744"/>
                <a:gd name="connsiteX14" fmla="*/ 91461 w 91507"/>
                <a:gd name="connsiteY14" fmla="*/ 120077 h 133744"/>
                <a:gd name="connsiteX15" fmla="*/ 90711 w 91507"/>
                <a:gd name="connsiteY15" fmla="*/ 118203 h 133744"/>
                <a:gd name="connsiteX16" fmla="*/ 90711 w 91507"/>
                <a:gd name="connsiteY16" fmla="*/ 116953 h 133744"/>
                <a:gd name="connsiteX17" fmla="*/ 13994 w 91507"/>
                <a:gd name="connsiteY17" fmla="*/ 0 h 133744"/>
                <a:gd name="connsiteX18" fmla="*/ 12495 w 91507"/>
                <a:gd name="connsiteY18" fmla="*/ 14619 h 133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507" h="133744">
                  <a:moveTo>
                    <a:pt x="12495" y="14619"/>
                  </a:moveTo>
                  <a:cubicBezTo>
                    <a:pt x="9321" y="17693"/>
                    <a:pt x="4261" y="17618"/>
                    <a:pt x="1187" y="14444"/>
                  </a:cubicBezTo>
                  <a:cubicBezTo>
                    <a:pt x="725" y="13970"/>
                    <a:pt x="325" y="13444"/>
                    <a:pt x="0" y="12870"/>
                  </a:cubicBezTo>
                  <a:lnTo>
                    <a:pt x="69095" y="118703"/>
                  </a:lnTo>
                  <a:lnTo>
                    <a:pt x="76342" y="129823"/>
                  </a:lnTo>
                  <a:cubicBezTo>
                    <a:pt x="78529" y="133584"/>
                    <a:pt x="83339" y="134859"/>
                    <a:pt x="87100" y="132684"/>
                  </a:cubicBezTo>
                  <a:cubicBezTo>
                    <a:pt x="87350" y="132535"/>
                    <a:pt x="87600" y="132372"/>
                    <a:pt x="87837" y="132197"/>
                  </a:cubicBezTo>
                  <a:cubicBezTo>
                    <a:pt x="87837" y="132197"/>
                    <a:pt x="88587" y="132197"/>
                    <a:pt x="88837" y="131573"/>
                  </a:cubicBezTo>
                  <a:lnTo>
                    <a:pt x="88837" y="131573"/>
                  </a:lnTo>
                  <a:lnTo>
                    <a:pt x="89961" y="129823"/>
                  </a:lnTo>
                  <a:cubicBezTo>
                    <a:pt x="90324" y="129324"/>
                    <a:pt x="90623" y="128774"/>
                    <a:pt x="90836" y="128199"/>
                  </a:cubicBezTo>
                  <a:cubicBezTo>
                    <a:pt x="90836" y="127574"/>
                    <a:pt x="90836" y="126824"/>
                    <a:pt x="91461" y="126200"/>
                  </a:cubicBezTo>
                  <a:cubicBezTo>
                    <a:pt x="91523" y="125537"/>
                    <a:pt x="91523" y="124863"/>
                    <a:pt x="91461" y="124201"/>
                  </a:cubicBezTo>
                  <a:cubicBezTo>
                    <a:pt x="91523" y="123538"/>
                    <a:pt x="91523" y="122864"/>
                    <a:pt x="91461" y="122201"/>
                  </a:cubicBezTo>
                  <a:cubicBezTo>
                    <a:pt x="91523" y="121489"/>
                    <a:pt x="91523" y="120789"/>
                    <a:pt x="91461" y="120077"/>
                  </a:cubicBezTo>
                  <a:cubicBezTo>
                    <a:pt x="91261" y="119428"/>
                    <a:pt x="91011" y="118803"/>
                    <a:pt x="90711" y="118203"/>
                  </a:cubicBezTo>
                  <a:cubicBezTo>
                    <a:pt x="90736" y="117791"/>
                    <a:pt x="90736" y="117366"/>
                    <a:pt x="90711" y="116953"/>
                  </a:cubicBezTo>
                  <a:lnTo>
                    <a:pt x="13994" y="0"/>
                  </a:lnTo>
                  <a:cubicBezTo>
                    <a:pt x="16718" y="4686"/>
                    <a:pt x="16106" y="10583"/>
                    <a:pt x="12495" y="1461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8" name="Freeform: Shape 1677">
              <a:extLst>
                <a:ext uri="{FF2B5EF4-FFF2-40B4-BE49-F238E27FC236}">
                  <a16:creationId xmlns:a16="http://schemas.microsoft.com/office/drawing/2014/main" id="{08AC9660-FFA0-42C1-852A-204552052837}"/>
                </a:ext>
              </a:extLst>
            </p:cNvPr>
            <p:cNvSpPr/>
            <p:nvPr/>
          </p:nvSpPr>
          <p:spPr>
            <a:xfrm>
              <a:off x="7413077" y="4350897"/>
              <a:ext cx="76217" cy="108585"/>
            </a:xfrm>
            <a:custGeom>
              <a:avLst/>
              <a:gdLst>
                <a:gd name="connsiteX0" fmla="*/ 8746 w 76217"/>
                <a:gd name="connsiteY0" fmla="*/ 15619 h 108585"/>
                <a:gd name="connsiteX1" fmla="*/ 0 w 76217"/>
                <a:gd name="connsiteY1" fmla="*/ 11245 h 108585"/>
                <a:gd name="connsiteX2" fmla="*/ 0 w 76217"/>
                <a:gd name="connsiteY2" fmla="*/ 11245 h 108585"/>
                <a:gd name="connsiteX3" fmla="*/ 58350 w 76217"/>
                <a:gd name="connsiteY3" fmla="*/ 100710 h 108585"/>
                <a:gd name="connsiteX4" fmla="*/ 60349 w 76217"/>
                <a:gd name="connsiteY4" fmla="*/ 103834 h 108585"/>
                <a:gd name="connsiteX5" fmla="*/ 60349 w 76217"/>
                <a:gd name="connsiteY5" fmla="*/ 104583 h 108585"/>
                <a:gd name="connsiteX6" fmla="*/ 71269 w 76217"/>
                <a:gd name="connsiteY6" fmla="*/ 107520 h 108585"/>
                <a:gd name="connsiteX7" fmla="*/ 72844 w 76217"/>
                <a:gd name="connsiteY7" fmla="*/ 106333 h 108585"/>
                <a:gd name="connsiteX8" fmla="*/ 74343 w 76217"/>
                <a:gd name="connsiteY8" fmla="*/ 91214 h 108585"/>
                <a:gd name="connsiteX9" fmla="*/ 14869 w 76217"/>
                <a:gd name="connsiteY9" fmla="*/ 0 h 108585"/>
                <a:gd name="connsiteX10" fmla="*/ 14869 w 76217"/>
                <a:gd name="connsiteY10" fmla="*/ 2624 h 108585"/>
                <a:gd name="connsiteX11" fmla="*/ 8746 w 76217"/>
                <a:gd name="connsiteY11" fmla="*/ 15619 h 10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17" h="108585">
                  <a:moveTo>
                    <a:pt x="8746" y="15619"/>
                  </a:moveTo>
                  <a:cubicBezTo>
                    <a:pt x="5185" y="16231"/>
                    <a:pt x="1649" y="14457"/>
                    <a:pt x="0" y="11245"/>
                  </a:cubicBezTo>
                  <a:cubicBezTo>
                    <a:pt x="0" y="11245"/>
                    <a:pt x="0" y="11245"/>
                    <a:pt x="0" y="11245"/>
                  </a:cubicBezTo>
                  <a:lnTo>
                    <a:pt x="58350" y="100710"/>
                  </a:lnTo>
                  <a:lnTo>
                    <a:pt x="60349" y="103834"/>
                  </a:lnTo>
                  <a:lnTo>
                    <a:pt x="60349" y="104583"/>
                  </a:lnTo>
                  <a:cubicBezTo>
                    <a:pt x="62548" y="108407"/>
                    <a:pt x="67446" y="109719"/>
                    <a:pt x="71269" y="107520"/>
                  </a:cubicBezTo>
                  <a:cubicBezTo>
                    <a:pt x="71844" y="107195"/>
                    <a:pt x="72369" y="106795"/>
                    <a:pt x="72844" y="106333"/>
                  </a:cubicBezTo>
                  <a:cubicBezTo>
                    <a:pt x="76704" y="102209"/>
                    <a:pt x="77317" y="96012"/>
                    <a:pt x="74343" y="91214"/>
                  </a:cubicBezTo>
                  <a:lnTo>
                    <a:pt x="14869" y="0"/>
                  </a:lnTo>
                  <a:lnTo>
                    <a:pt x="14869" y="2624"/>
                  </a:lnTo>
                  <a:cubicBezTo>
                    <a:pt x="16393" y="7885"/>
                    <a:pt x="13769" y="13445"/>
                    <a:pt x="8746" y="1561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9" name="Freeform: Shape 1678">
              <a:extLst>
                <a:ext uri="{FF2B5EF4-FFF2-40B4-BE49-F238E27FC236}">
                  <a16:creationId xmlns:a16="http://schemas.microsoft.com/office/drawing/2014/main" id="{2C32621A-F191-4680-97A5-772AF7C9EE2D}"/>
                </a:ext>
              </a:extLst>
            </p:cNvPr>
            <p:cNvSpPr/>
            <p:nvPr/>
          </p:nvSpPr>
          <p:spPr>
            <a:xfrm>
              <a:off x="7307373" y="3615690"/>
              <a:ext cx="121285" cy="750445"/>
            </a:xfrm>
            <a:custGeom>
              <a:avLst/>
              <a:gdLst>
                <a:gd name="connsiteX0" fmla="*/ 10371 w 121285"/>
                <a:gd name="connsiteY0" fmla="*/ 12995 h 750445"/>
                <a:gd name="connsiteX1" fmla="*/ 63 w 121285"/>
                <a:gd name="connsiteY1" fmla="*/ 4948 h 750445"/>
                <a:gd name="connsiteX2" fmla="*/ 0 w 121285"/>
                <a:gd name="connsiteY2" fmla="*/ 4123 h 750445"/>
                <a:gd name="connsiteX3" fmla="*/ 1874 w 121285"/>
                <a:gd name="connsiteY3" fmla="*/ 17368 h 750445"/>
                <a:gd name="connsiteX4" fmla="*/ 104080 w 121285"/>
                <a:gd name="connsiteY4" fmla="*/ 742079 h 750445"/>
                <a:gd name="connsiteX5" fmla="*/ 104080 w 121285"/>
                <a:gd name="connsiteY5" fmla="*/ 742079 h 750445"/>
                <a:gd name="connsiteX6" fmla="*/ 104080 w 121285"/>
                <a:gd name="connsiteY6" fmla="*/ 743953 h 750445"/>
                <a:gd name="connsiteX7" fmla="*/ 104955 w 121285"/>
                <a:gd name="connsiteY7" fmla="*/ 745953 h 750445"/>
                <a:gd name="connsiteX8" fmla="*/ 113701 w 121285"/>
                <a:gd name="connsiteY8" fmla="*/ 750326 h 750445"/>
                <a:gd name="connsiteX9" fmla="*/ 121073 w 121285"/>
                <a:gd name="connsiteY9" fmla="*/ 737831 h 750445"/>
                <a:gd name="connsiteX10" fmla="*/ 121073 w 121285"/>
                <a:gd name="connsiteY10" fmla="*/ 735207 h 750445"/>
                <a:gd name="connsiteX11" fmla="*/ 17243 w 121285"/>
                <a:gd name="connsiteY11" fmla="*/ 0 h 750445"/>
                <a:gd name="connsiteX12" fmla="*/ 10371 w 121285"/>
                <a:gd name="connsiteY12" fmla="*/ 12995 h 75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285" h="750445">
                  <a:moveTo>
                    <a:pt x="10371" y="12995"/>
                  </a:moveTo>
                  <a:cubicBezTo>
                    <a:pt x="5298" y="13620"/>
                    <a:pt x="687" y="10021"/>
                    <a:pt x="63" y="4948"/>
                  </a:cubicBezTo>
                  <a:cubicBezTo>
                    <a:pt x="25" y="4673"/>
                    <a:pt x="13" y="4398"/>
                    <a:pt x="0" y="4123"/>
                  </a:cubicBezTo>
                  <a:lnTo>
                    <a:pt x="1874" y="17368"/>
                  </a:lnTo>
                  <a:lnTo>
                    <a:pt x="104080" y="742079"/>
                  </a:lnTo>
                  <a:cubicBezTo>
                    <a:pt x="104080" y="742079"/>
                    <a:pt x="104080" y="742079"/>
                    <a:pt x="104080" y="742079"/>
                  </a:cubicBezTo>
                  <a:cubicBezTo>
                    <a:pt x="104030" y="742704"/>
                    <a:pt x="104030" y="743329"/>
                    <a:pt x="104080" y="743953"/>
                  </a:cubicBezTo>
                  <a:cubicBezTo>
                    <a:pt x="104317" y="744641"/>
                    <a:pt x="104605" y="745315"/>
                    <a:pt x="104955" y="745953"/>
                  </a:cubicBezTo>
                  <a:cubicBezTo>
                    <a:pt x="106604" y="749164"/>
                    <a:pt x="110140" y="750938"/>
                    <a:pt x="113701" y="750326"/>
                  </a:cubicBezTo>
                  <a:cubicBezTo>
                    <a:pt x="118986" y="748652"/>
                    <a:pt x="122160" y="743266"/>
                    <a:pt x="121073" y="737831"/>
                  </a:cubicBezTo>
                  <a:lnTo>
                    <a:pt x="121073" y="735207"/>
                  </a:lnTo>
                  <a:lnTo>
                    <a:pt x="17243" y="0"/>
                  </a:lnTo>
                  <a:cubicBezTo>
                    <a:pt x="18742" y="5460"/>
                    <a:pt x="15731" y="11158"/>
                    <a:pt x="10371" y="129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0" name="Freeform: Shape 1679">
              <a:extLst>
                <a:ext uri="{FF2B5EF4-FFF2-40B4-BE49-F238E27FC236}">
                  <a16:creationId xmlns:a16="http://schemas.microsoft.com/office/drawing/2014/main" id="{53E5B1A6-65BA-4F81-A8CA-A32DCCBC07C4}"/>
                </a:ext>
              </a:extLst>
            </p:cNvPr>
            <p:cNvSpPr/>
            <p:nvPr/>
          </p:nvSpPr>
          <p:spPr>
            <a:xfrm>
              <a:off x="11944744" y="1855267"/>
              <a:ext cx="67471" cy="76719"/>
            </a:xfrm>
            <a:custGeom>
              <a:avLst/>
              <a:gdLst>
                <a:gd name="connsiteX0" fmla="*/ 7247 w 67471"/>
                <a:gd name="connsiteY0" fmla="*/ 0 h 76719"/>
                <a:gd name="connsiteX1" fmla="*/ 6122 w 67471"/>
                <a:gd name="connsiteY1" fmla="*/ 0 h 76719"/>
                <a:gd name="connsiteX2" fmla="*/ 9871 w 67471"/>
                <a:gd name="connsiteY2" fmla="*/ 4873 h 76719"/>
                <a:gd name="connsiteX3" fmla="*/ 4998 w 67471"/>
                <a:gd name="connsiteY3" fmla="*/ 19117 h 76719"/>
                <a:gd name="connsiteX4" fmla="*/ 0 w 67471"/>
                <a:gd name="connsiteY4" fmla="*/ 21616 h 76719"/>
                <a:gd name="connsiteX5" fmla="*/ 56351 w 67471"/>
                <a:gd name="connsiteY5" fmla="*/ 76719 h 76719"/>
                <a:gd name="connsiteX6" fmla="*/ 54977 w 67471"/>
                <a:gd name="connsiteY6" fmla="*/ 61600 h 76719"/>
                <a:gd name="connsiteX7" fmla="*/ 65934 w 67471"/>
                <a:gd name="connsiteY7" fmla="*/ 58789 h 76719"/>
                <a:gd name="connsiteX8" fmla="*/ 67471 w 67471"/>
                <a:gd name="connsiteY8" fmla="*/ 59976 h 76719"/>
                <a:gd name="connsiteX9" fmla="*/ 64222 w 67471"/>
                <a:gd name="connsiteY9" fmla="*/ 56852 h 76719"/>
                <a:gd name="connsiteX10" fmla="*/ 61349 w 67471"/>
                <a:gd name="connsiteY10" fmla="*/ 53978 h 7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471" h="76719">
                  <a:moveTo>
                    <a:pt x="7247" y="0"/>
                  </a:moveTo>
                  <a:lnTo>
                    <a:pt x="6122" y="0"/>
                  </a:lnTo>
                  <a:cubicBezTo>
                    <a:pt x="7859" y="1187"/>
                    <a:pt x="9171" y="2886"/>
                    <a:pt x="9871" y="4873"/>
                  </a:cubicBezTo>
                  <a:cubicBezTo>
                    <a:pt x="11608" y="10171"/>
                    <a:pt x="9621" y="15994"/>
                    <a:pt x="4998" y="19117"/>
                  </a:cubicBezTo>
                  <a:lnTo>
                    <a:pt x="0" y="21616"/>
                  </a:lnTo>
                  <a:lnTo>
                    <a:pt x="56351" y="76719"/>
                  </a:lnTo>
                  <a:cubicBezTo>
                    <a:pt x="52528" y="72571"/>
                    <a:pt x="51965" y="66374"/>
                    <a:pt x="54977" y="61600"/>
                  </a:cubicBezTo>
                  <a:cubicBezTo>
                    <a:pt x="57225" y="57802"/>
                    <a:pt x="62136" y="56540"/>
                    <a:pt x="65934" y="58789"/>
                  </a:cubicBezTo>
                  <a:cubicBezTo>
                    <a:pt x="66497" y="59126"/>
                    <a:pt x="67009" y="59514"/>
                    <a:pt x="67471" y="59976"/>
                  </a:cubicBezTo>
                  <a:lnTo>
                    <a:pt x="64222" y="56852"/>
                  </a:lnTo>
                  <a:lnTo>
                    <a:pt x="61349" y="5397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1" name="Freeform: Shape 1680">
              <a:extLst>
                <a:ext uri="{FF2B5EF4-FFF2-40B4-BE49-F238E27FC236}">
                  <a16:creationId xmlns:a16="http://schemas.microsoft.com/office/drawing/2014/main" id="{595BDC4C-2B2B-42BA-B503-C7B53E1BF047}"/>
                </a:ext>
              </a:extLst>
            </p:cNvPr>
            <p:cNvSpPr/>
            <p:nvPr/>
          </p:nvSpPr>
          <p:spPr>
            <a:xfrm>
              <a:off x="11998418" y="1912160"/>
              <a:ext cx="125920" cy="124659"/>
            </a:xfrm>
            <a:custGeom>
              <a:avLst/>
              <a:gdLst>
                <a:gd name="connsiteX0" fmla="*/ 1927 w 125920"/>
                <a:gd name="connsiteY0" fmla="*/ 4083 h 124659"/>
                <a:gd name="connsiteX1" fmla="*/ 3301 w 125920"/>
                <a:gd name="connsiteY1" fmla="*/ 19202 h 124659"/>
                <a:gd name="connsiteX2" fmla="*/ 109380 w 125920"/>
                <a:gd name="connsiteY2" fmla="*/ 123410 h 124659"/>
                <a:gd name="connsiteX3" fmla="*/ 110755 w 125920"/>
                <a:gd name="connsiteY3" fmla="*/ 124660 h 124659"/>
                <a:gd name="connsiteX4" fmla="*/ 110755 w 125920"/>
                <a:gd name="connsiteY4" fmla="*/ 118787 h 124659"/>
                <a:gd name="connsiteX5" fmla="*/ 120376 w 125920"/>
                <a:gd name="connsiteY5" fmla="*/ 109166 h 124659"/>
                <a:gd name="connsiteX6" fmla="*/ 120626 w 125920"/>
                <a:gd name="connsiteY6" fmla="*/ 109166 h 124659"/>
                <a:gd name="connsiteX7" fmla="*/ 125873 w 125920"/>
                <a:gd name="connsiteY7" fmla="*/ 112415 h 124659"/>
                <a:gd name="connsiteX8" fmla="*/ 125873 w 125920"/>
                <a:gd name="connsiteY8" fmla="*/ 111540 h 124659"/>
                <a:gd name="connsiteX9" fmla="*/ 14672 w 125920"/>
                <a:gd name="connsiteY9" fmla="*/ 2459 h 124659"/>
                <a:gd name="connsiteX10" fmla="*/ 3364 w 125920"/>
                <a:gd name="connsiteY10" fmla="*/ 2221 h 124659"/>
                <a:gd name="connsiteX11" fmla="*/ 1927 w 125920"/>
                <a:gd name="connsiteY11" fmla="*/ 4083 h 124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920" h="124659">
                  <a:moveTo>
                    <a:pt x="1927" y="4083"/>
                  </a:moveTo>
                  <a:cubicBezTo>
                    <a:pt x="-1084" y="8856"/>
                    <a:pt x="-522" y="15054"/>
                    <a:pt x="3301" y="19202"/>
                  </a:cubicBezTo>
                  <a:lnTo>
                    <a:pt x="109380" y="123410"/>
                  </a:lnTo>
                  <a:lnTo>
                    <a:pt x="110755" y="124660"/>
                  </a:lnTo>
                  <a:lnTo>
                    <a:pt x="110755" y="118787"/>
                  </a:lnTo>
                  <a:cubicBezTo>
                    <a:pt x="110755" y="113477"/>
                    <a:pt x="115066" y="109166"/>
                    <a:pt x="120376" y="109166"/>
                  </a:cubicBezTo>
                  <a:cubicBezTo>
                    <a:pt x="120463" y="109166"/>
                    <a:pt x="120538" y="109166"/>
                    <a:pt x="120626" y="109166"/>
                  </a:cubicBezTo>
                  <a:cubicBezTo>
                    <a:pt x="122750" y="109491"/>
                    <a:pt x="124636" y="110665"/>
                    <a:pt x="125873" y="112415"/>
                  </a:cubicBezTo>
                  <a:cubicBezTo>
                    <a:pt x="125936" y="112127"/>
                    <a:pt x="125936" y="111827"/>
                    <a:pt x="125873" y="111540"/>
                  </a:cubicBezTo>
                  <a:lnTo>
                    <a:pt x="14672" y="2459"/>
                  </a:lnTo>
                  <a:cubicBezTo>
                    <a:pt x="11611" y="-728"/>
                    <a:pt x="6550" y="-828"/>
                    <a:pt x="3364" y="2221"/>
                  </a:cubicBezTo>
                  <a:cubicBezTo>
                    <a:pt x="2802" y="2771"/>
                    <a:pt x="2315" y="3396"/>
                    <a:pt x="1927" y="408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2" name="Freeform: Shape 1681">
              <a:extLst>
                <a:ext uri="{FF2B5EF4-FFF2-40B4-BE49-F238E27FC236}">
                  <a16:creationId xmlns:a16="http://schemas.microsoft.com/office/drawing/2014/main" id="{808D9442-565A-4832-A4CE-3A9DD675C0BB}"/>
                </a:ext>
              </a:extLst>
            </p:cNvPr>
            <p:cNvSpPr/>
            <p:nvPr/>
          </p:nvSpPr>
          <p:spPr>
            <a:xfrm>
              <a:off x="9135161" y="2648576"/>
              <a:ext cx="25923" cy="192423"/>
            </a:xfrm>
            <a:custGeom>
              <a:avLst/>
              <a:gdLst>
                <a:gd name="connsiteX0" fmla="*/ 16415 w 25923"/>
                <a:gd name="connsiteY0" fmla="*/ 181303 h 192423"/>
                <a:gd name="connsiteX1" fmla="*/ 25923 w 25923"/>
                <a:gd name="connsiteY1" fmla="*/ 191036 h 192423"/>
                <a:gd name="connsiteX2" fmla="*/ 25911 w 25923"/>
                <a:gd name="connsiteY2" fmla="*/ 191424 h 192423"/>
                <a:gd name="connsiteX3" fmla="*/ 17290 w 25923"/>
                <a:gd name="connsiteY3" fmla="*/ 17993 h 192423"/>
                <a:gd name="connsiteX4" fmla="*/ 17290 w 25923"/>
                <a:gd name="connsiteY4" fmla="*/ 10121 h 192423"/>
                <a:gd name="connsiteX5" fmla="*/ 7931 w 25923"/>
                <a:gd name="connsiteY5" fmla="*/ 0 h 192423"/>
                <a:gd name="connsiteX6" fmla="*/ 7793 w 25923"/>
                <a:gd name="connsiteY6" fmla="*/ 0 h 192423"/>
                <a:gd name="connsiteX7" fmla="*/ 4670 w 25923"/>
                <a:gd name="connsiteY7" fmla="*/ 1000 h 192423"/>
                <a:gd name="connsiteX8" fmla="*/ 2921 w 25923"/>
                <a:gd name="connsiteY8" fmla="*/ 2374 h 192423"/>
                <a:gd name="connsiteX9" fmla="*/ 1796 w 25923"/>
                <a:gd name="connsiteY9" fmla="*/ 3374 h 192423"/>
                <a:gd name="connsiteX10" fmla="*/ 797 w 25923"/>
                <a:gd name="connsiteY10" fmla="*/ 5248 h 192423"/>
                <a:gd name="connsiteX11" fmla="*/ 47 w 25923"/>
                <a:gd name="connsiteY11" fmla="*/ 6872 h 192423"/>
                <a:gd name="connsiteX12" fmla="*/ 47 w 25923"/>
                <a:gd name="connsiteY12" fmla="*/ 8746 h 192423"/>
                <a:gd name="connsiteX13" fmla="*/ 47 w 25923"/>
                <a:gd name="connsiteY13" fmla="*/ 11121 h 192423"/>
                <a:gd name="connsiteX14" fmla="*/ 47 w 25923"/>
                <a:gd name="connsiteY14" fmla="*/ 11121 h 192423"/>
                <a:gd name="connsiteX15" fmla="*/ 8793 w 25923"/>
                <a:gd name="connsiteY15" fmla="*/ 184676 h 192423"/>
                <a:gd name="connsiteX16" fmla="*/ 8793 w 25923"/>
                <a:gd name="connsiteY16" fmla="*/ 192423 h 192423"/>
                <a:gd name="connsiteX17" fmla="*/ 16415 w 25923"/>
                <a:gd name="connsiteY17" fmla="*/ 181303 h 19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923" h="192423">
                  <a:moveTo>
                    <a:pt x="16415" y="181303"/>
                  </a:moveTo>
                  <a:cubicBezTo>
                    <a:pt x="21725" y="181365"/>
                    <a:pt x="25986" y="185726"/>
                    <a:pt x="25923" y="191036"/>
                  </a:cubicBezTo>
                  <a:cubicBezTo>
                    <a:pt x="25923" y="191161"/>
                    <a:pt x="25923" y="191299"/>
                    <a:pt x="25911" y="191424"/>
                  </a:cubicBezTo>
                  <a:lnTo>
                    <a:pt x="17290" y="17993"/>
                  </a:lnTo>
                  <a:lnTo>
                    <a:pt x="17290" y="10121"/>
                  </a:lnTo>
                  <a:cubicBezTo>
                    <a:pt x="17502" y="4748"/>
                    <a:pt x="13304" y="212"/>
                    <a:pt x="7931" y="0"/>
                  </a:cubicBezTo>
                  <a:cubicBezTo>
                    <a:pt x="7881" y="0"/>
                    <a:pt x="7843" y="0"/>
                    <a:pt x="7793" y="0"/>
                  </a:cubicBezTo>
                  <a:cubicBezTo>
                    <a:pt x="6706" y="137"/>
                    <a:pt x="5644" y="475"/>
                    <a:pt x="4670" y="1000"/>
                  </a:cubicBezTo>
                  <a:lnTo>
                    <a:pt x="2921" y="2374"/>
                  </a:lnTo>
                  <a:lnTo>
                    <a:pt x="1796" y="3374"/>
                  </a:lnTo>
                  <a:cubicBezTo>
                    <a:pt x="1796" y="3374"/>
                    <a:pt x="1171" y="4623"/>
                    <a:pt x="797" y="5248"/>
                  </a:cubicBezTo>
                  <a:cubicBezTo>
                    <a:pt x="472" y="5748"/>
                    <a:pt x="222" y="6297"/>
                    <a:pt x="47" y="6872"/>
                  </a:cubicBezTo>
                  <a:cubicBezTo>
                    <a:pt x="-16" y="7497"/>
                    <a:pt x="-16" y="8122"/>
                    <a:pt x="47" y="8746"/>
                  </a:cubicBezTo>
                  <a:cubicBezTo>
                    <a:pt x="-16" y="9534"/>
                    <a:pt x="-16" y="10333"/>
                    <a:pt x="47" y="11121"/>
                  </a:cubicBezTo>
                  <a:cubicBezTo>
                    <a:pt x="47" y="11121"/>
                    <a:pt x="47" y="11121"/>
                    <a:pt x="47" y="11121"/>
                  </a:cubicBezTo>
                  <a:lnTo>
                    <a:pt x="8793" y="184676"/>
                  </a:lnTo>
                  <a:lnTo>
                    <a:pt x="8793" y="192423"/>
                  </a:lnTo>
                  <a:cubicBezTo>
                    <a:pt x="8193" y="187325"/>
                    <a:pt x="11454" y="182577"/>
                    <a:pt x="16415" y="18130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3" name="Freeform: Shape 1682">
              <a:extLst>
                <a:ext uri="{FF2B5EF4-FFF2-40B4-BE49-F238E27FC236}">
                  <a16:creationId xmlns:a16="http://schemas.microsoft.com/office/drawing/2014/main" id="{E97AE4AA-CE52-43DF-BE47-2A689143340C}"/>
                </a:ext>
              </a:extLst>
            </p:cNvPr>
            <p:cNvSpPr/>
            <p:nvPr/>
          </p:nvSpPr>
          <p:spPr>
            <a:xfrm>
              <a:off x="9142981" y="2829878"/>
              <a:ext cx="53707" cy="729708"/>
            </a:xfrm>
            <a:custGeom>
              <a:avLst/>
              <a:gdLst>
                <a:gd name="connsiteX0" fmla="*/ 41831 w 53707"/>
                <a:gd name="connsiteY0" fmla="*/ 720088 h 729708"/>
                <a:gd name="connsiteX1" fmla="*/ 53064 w 53707"/>
                <a:gd name="connsiteY1" fmla="*/ 724349 h 729708"/>
                <a:gd name="connsiteX2" fmla="*/ 53576 w 53707"/>
                <a:gd name="connsiteY2" fmla="*/ 725836 h 729708"/>
                <a:gd name="connsiteX3" fmla="*/ 53576 w 53707"/>
                <a:gd name="connsiteY3" fmla="*/ 729709 h 729708"/>
                <a:gd name="connsiteX4" fmla="*/ 53576 w 53707"/>
                <a:gd name="connsiteY4" fmla="*/ 727585 h 729708"/>
                <a:gd name="connsiteX5" fmla="*/ 53576 w 53707"/>
                <a:gd name="connsiteY5" fmla="*/ 723461 h 729708"/>
                <a:gd name="connsiteX6" fmla="*/ 17966 w 53707"/>
                <a:gd name="connsiteY6" fmla="*/ 10121 h 729708"/>
                <a:gd name="connsiteX7" fmla="*/ 8858 w 53707"/>
                <a:gd name="connsiteY7" fmla="*/ 13 h 729708"/>
                <a:gd name="connsiteX8" fmla="*/ 8470 w 53707"/>
                <a:gd name="connsiteY8" fmla="*/ 0 h 729708"/>
                <a:gd name="connsiteX9" fmla="*/ 99 w 53707"/>
                <a:gd name="connsiteY9" fmla="*/ 11495 h 729708"/>
                <a:gd name="connsiteX10" fmla="*/ 849 w 53707"/>
                <a:gd name="connsiteY10" fmla="*/ 26489 h 729708"/>
                <a:gd name="connsiteX11" fmla="*/ 35584 w 53707"/>
                <a:gd name="connsiteY11" fmla="*/ 723087 h 72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707" h="729708">
                  <a:moveTo>
                    <a:pt x="41831" y="720088"/>
                  </a:moveTo>
                  <a:cubicBezTo>
                    <a:pt x="46104" y="718164"/>
                    <a:pt x="51140" y="720075"/>
                    <a:pt x="53064" y="724349"/>
                  </a:cubicBezTo>
                  <a:cubicBezTo>
                    <a:pt x="53276" y="724824"/>
                    <a:pt x="53451" y="725323"/>
                    <a:pt x="53576" y="725836"/>
                  </a:cubicBezTo>
                  <a:cubicBezTo>
                    <a:pt x="53751" y="727123"/>
                    <a:pt x="53751" y="728422"/>
                    <a:pt x="53576" y="729709"/>
                  </a:cubicBezTo>
                  <a:lnTo>
                    <a:pt x="53576" y="727585"/>
                  </a:lnTo>
                  <a:lnTo>
                    <a:pt x="53576" y="723461"/>
                  </a:lnTo>
                  <a:lnTo>
                    <a:pt x="17966" y="10121"/>
                  </a:lnTo>
                  <a:cubicBezTo>
                    <a:pt x="18241" y="4811"/>
                    <a:pt x="14168" y="287"/>
                    <a:pt x="8858" y="13"/>
                  </a:cubicBezTo>
                  <a:cubicBezTo>
                    <a:pt x="8733" y="0"/>
                    <a:pt x="8595" y="0"/>
                    <a:pt x="8470" y="0"/>
                  </a:cubicBezTo>
                  <a:cubicBezTo>
                    <a:pt x="3048" y="962"/>
                    <a:pt x="-663" y="6035"/>
                    <a:pt x="99" y="11495"/>
                  </a:cubicBezTo>
                  <a:lnTo>
                    <a:pt x="849" y="26489"/>
                  </a:lnTo>
                  <a:lnTo>
                    <a:pt x="35584" y="72308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4" name="Freeform: Shape 1683">
              <a:extLst>
                <a:ext uri="{FF2B5EF4-FFF2-40B4-BE49-F238E27FC236}">
                  <a16:creationId xmlns:a16="http://schemas.microsoft.com/office/drawing/2014/main" id="{FD96AAF4-59BF-45C1-A077-F64F93427109}"/>
                </a:ext>
              </a:extLst>
            </p:cNvPr>
            <p:cNvSpPr/>
            <p:nvPr/>
          </p:nvSpPr>
          <p:spPr>
            <a:xfrm>
              <a:off x="9082106" y="3549465"/>
              <a:ext cx="114839" cy="73097"/>
            </a:xfrm>
            <a:custGeom>
              <a:avLst/>
              <a:gdLst>
                <a:gd name="connsiteX0" fmla="*/ 11745 w 114839"/>
                <a:gd name="connsiteY0" fmla="*/ 58853 h 73097"/>
                <a:gd name="connsiteX1" fmla="*/ 7122 w 114839"/>
                <a:gd name="connsiteY1" fmla="*/ 73098 h 73097"/>
                <a:gd name="connsiteX2" fmla="*/ 109703 w 114839"/>
                <a:gd name="connsiteY2" fmla="*/ 20493 h 73097"/>
                <a:gd name="connsiteX3" fmla="*/ 109703 w 114839"/>
                <a:gd name="connsiteY3" fmla="*/ 20493 h 73097"/>
                <a:gd name="connsiteX4" fmla="*/ 111327 w 114839"/>
                <a:gd name="connsiteY4" fmla="*/ 19119 h 73097"/>
                <a:gd name="connsiteX5" fmla="*/ 112576 w 114839"/>
                <a:gd name="connsiteY5" fmla="*/ 17994 h 73097"/>
                <a:gd name="connsiteX6" fmla="*/ 113576 w 114839"/>
                <a:gd name="connsiteY6" fmla="*/ 16245 h 73097"/>
                <a:gd name="connsiteX7" fmla="*/ 114451 w 114839"/>
                <a:gd name="connsiteY7" fmla="*/ 14496 h 73097"/>
                <a:gd name="connsiteX8" fmla="*/ 114451 w 114839"/>
                <a:gd name="connsiteY8" fmla="*/ 12622 h 73097"/>
                <a:gd name="connsiteX9" fmla="*/ 114451 w 114839"/>
                <a:gd name="connsiteY9" fmla="*/ 10372 h 73097"/>
                <a:gd name="connsiteX10" fmla="*/ 114451 w 114839"/>
                <a:gd name="connsiteY10" fmla="*/ 6499 h 73097"/>
                <a:gd name="connsiteX11" fmla="*/ 104192 w 114839"/>
                <a:gd name="connsiteY11" fmla="*/ 239 h 73097"/>
                <a:gd name="connsiteX12" fmla="*/ 102706 w 114839"/>
                <a:gd name="connsiteY12" fmla="*/ 751 h 73097"/>
                <a:gd name="connsiteX13" fmla="*/ 96833 w 114839"/>
                <a:gd name="connsiteY13" fmla="*/ 3750 h 73097"/>
                <a:gd name="connsiteX14" fmla="*/ 0 w 114839"/>
                <a:gd name="connsiteY14" fmla="*/ 53730 h 73097"/>
                <a:gd name="connsiteX15" fmla="*/ 11220 w 114839"/>
                <a:gd name="connsiteY15" fmla="*/ 57516 h 73097"/>
                <a:gd name="connsiteX16" fmla="*/ 11745 w 114839"/>
                <a:gd name="connsiteY16" fmla="*/ 58853 h 73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4839" h="73097">
                  <a:moveTo>
                    <a:pt x="11745" y="58853"/>
                  </a:moveTo>
                  <a:cubicBezTo>
                    <a:pt x="13819" y="64101"/>
                    <a:pt x="11882" y="70074"/>
                    <a:pt x="7122" y="73098"/>
                  </a:cubicBezTo>
                  <a:lnTo>
                    <a:pt x="109703" y="20493"/>
                  </a:lnTo>
                  <a:lnTo>
                    <a:pt x="109703" y="20493"/>
                  </a:lnTo>
                  <a:cubicBezTo>
                    <a:pt x="110302" y="20106"/>
                    <a:pt x="110840" y="19644"/>
                    <a:pt x="111327" y="19119"/>
                  </a:cubicBezTo>
                  <a:cubicBezTo>
                    <a:pt x="111802" y="18807"/>
                    <a:pt x="112226" y="18432"/>
                    <a:pt x="112576" y="17994"/>
                  </a:cubicBezTo>
                  <a:cubicBezTo>
                    <a:pt x="112576" y="17994"/>
                    <a:pt x="113201" y="16870"/>
                    <a:pt x="113576" y="16245"/>
                  </a:cubicBezTo>
                  <a:cubicBezTo>
                    <a:pt x="113951" y="15620"/>
                    <a:pt x="113576" y="15121"/>
                    <a:pt x="114451" y="14496"/>
                  </a:cubicBezTo>
                  <a:cubicBezTo>
                    <a:pt x="115325" y="13871"/>
                    <a:pt x="114451" y="13246"/>
                    <a:pt x="114451" y="12622"/>
                  </a:cubicBezTo>
                  <a:cubicBezTo>
                    <a:pt x="114513" y="11872"/>
                    <a:pt x="114513" y="11122"/>
                    <a:pt x="114451" y="10372"/>
                  </a:cubicBezTo>
                  <a:cubicBezTo>
                    <a:pt x="114626" y="9086"/>
                    <a:pt x="114626" y="7786"/>
                    <a:pt x="114451" y="6499"/>
                  </a:cubicBezTo>
                  <a:cubicBezTo>
                    <a:pt x="113351" y="1938"/>
                    <a:pt x="108753" y="-861"/>
                    <a:pt x="104192" y="239"/>
                  </a:cubicBezTo>
                  <a:cubicBezTo>
                    <a:pt x="103680" y="364"/>
                    <a:pt x="103180" y="539"/>
                    <a:pt x="102706" y="751"/>
                  </a:cubicBezTo>
                  <a:lnTo>
                    <a:pt x="96833" y="3750"/>
                  </a:lnTo>
                  <a:lnTo>
                    <a:pt x="0" y="53730"/>
                  </a:lnTo>
                  <a:cubicBezTo>
                    <a:pt x="4148" y="51681"/>
                    <a:pt x="9171" y="53368"/>
                    <a:pt x="11220" y="57516"/>
                  </a:cubicBezTo>
                  <a:cubicBezTo>
                    <a:pt x="11433" y="57941"/>
                    <a:pt x="11607" y="58391"/>
                    <a:pt x="11745" y="5885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5" name="Freeform: Shape 1684">
              <a:extLst>
                <a:ext uri="{FF2B5EF4-FFF2-40B4-BE49-F238E27FC236}">
                  <a16:creationId xmlns:a16="http://schemas.microsoft.com/office/drawing/2014/main" id="{F521BF0A-A50A-43C7-BA87-19FC2D204A69}"/>
                </a:ext>
              </a:extLst>
            </p:cNvPr>
            <p:cNvSpPr/>
            <p:nvPr/>
          </p:nvSpPr>
          <p:spPr>
            <a:xfrm>
              <a:off x="9024381" y="3601753"/>
              <a:ext cx="70171" cy="47299"/>
            </a:xfrm>
            <a:custGeom>
              <a:avLst/>
              <a:gdLst>
                <a:gd name="connsiteX0" fmla="*/ 0 w 70171"/>
                <a:gd name="connsiteY0" fmla="*/ 30556 h 47299"/>
                <a:gd name="connsiteX1" fmla="*/ 0 w 70171"/>
                <a:gd name="connsiteY1" fmla="*/ 30556 h 47299"/>
                <a:gd name="connsiteX2" fmla="*/ 3124 w 70171"/>
                <a:gd name="connsiteY2" fmla="*/ 29556 h 47299"/>
                <a:gd name="connsiteX3" fmla="*/ 12744 w 70171"/>
                <a:gd name="connsiteY3" fmla="*/ 39427 h 47299"/>
                <a:gd name="connsiteX4" fmla="*/ 12744 w 70171"/>
                <a:gd name="connsiteY4" fmla="*/ 39552 h 47299"/>
                <a:gd name="connsiteX5" fmla="*/ 12744 w 70171"/>
                <a:gd name="connsiteY5" fmla="*/ 47299 h 47299"/>
                <a:gd name="connsiteX6" fmla="*/ 64722 w 70171"/>
                <a:gd name="connsiteY6" fmla="*/ 20685 h 47299"/>
                <a:gd name="connsiteX7" fmla="*/ 69345 w 70171"/>
                <a:gd name="connsiteY7" fmla="*/ 6440 h 47299"/>
                <a:gd name="connsiteX8" fmla="*/ 59262 w 70171"/>
                <a:gd name="connsiteY8" fmla="*/ 230 h 47299"/>
                <a:gd name="connsiteX9" fmla="*/ 57600 w 70171"/>
                <a:gd name="connsiteY9" fmla="*/ 818 h 47299"/>
                <a:gd name="connsiteX10" fmla="*/ 56226 w 70171"/>
                <a:gd name="connsiteY10" fmla="*/ 818 h 47299"/>
                <a:gd name="connsiteX11" fmla="*/ 53102 w 70171"/>
                <a:gd name="connsiteY11" fmla="*/ 2442 h 4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171" h="47299">
                  <a:moveTo>
                    <a:pt x="0" y="30556"/>
                  </a:moveTo>
                  <a:lnTo>
                    <a:pt x="0" y="30556"/>
                  </a:lnTo>
                  <a:cubicBezTo>
                    <a:pt x="975" y="30031"/>
                    <a:pt x="2037" y="29694"/>
                    <a:pt x="3124" y="29556"/>
                  </a:cubicBezTo>
                  <a:cubicBezTo>
                    <a:pt x="8509" y="29619"/>
                    <a:pt x="12819" y="34042"/>
                    <a:pt x="12744" y="39427"/>
                  </a:cubicBezTo>
                  <a:cubicBezTo>
                    <a:pt x="12744" y="39465"/>
                    <a:pt x="12744" y="39515"/>
                    <a:pt x="12744" y="39552"/>
                  </a:cubicBezTo>
                  <a:lnTo>
                    <a:pt x="12744" y="47299"/>
                  </a:lnTo>
                  <a:lnTo>
                    <a:pt x="64722" y="20685"/>
                  </a:lnTo>
                  <a:cubicBezTo>
                    <a:pt x="69483" y="17661"/>
                    <a:pt x="71419" y="11688"/>
                    <a:pt x="69345" y="6440"/>
                  </a:cubicBezTo>
                  <a:cubicBezTo>
                    <a:pt x="68270" y="1942"/>
                    <a:pt x="63760" y="-844"/>
                    <a:pt x="59262" y="230"/>
                  </a:cubicBezTo>
                  <a:cubicBezTo>
                    <a:pt x="58687" y="368"/>
                    <a:pt x="58137" y="568"/>
                    <a:pt x="57600" y="818"/>
                  </a:cubicBezTo>
                  <a:lnTo>
                    <a:pt x="56226" y="818"/>
                  </a:lnTo>
                  <a:lnTo>
                    <a:pt x="53102" y="244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6" name="Freeform: Shape 1685">
              <a:extLst>
                <a:ext uri="{FF2B5EF4-FFF2-40B4-BE49-F238E27FC236}">
                  <a16:creationId xmlns:a16="http://schemas.microsoft.com/office/drawing/2014/main" id="{A2C7D908-40F6-4B48-83EE-4FE55B0BED13}"/>
                </a:ext>
              </a:extLst>
            </p:cNvPr>
            <p:cNvSpPr/>
            <p:nvPr/>
          </p:nvSpPr>
          <p:spPr>
            <a:xfrm>
              <a:off x="9788988" y="4152476"/>
              <a:ext cx="43418" cy="37239"/>
            </a:xfrm>
            <a:custGeom>
              <a:avLst/>
              <a:gdLst>
                <a:gd name="connsiteX0" fmla="*/ 12307 w 43418"/>
                <a:gd name="connsiteY0" fmla="*/ 36611 h 37239"/>
                <a:gd name="connsiteX1" fmla="*/ 13557 w 43418"/>
                <a:gd name="connsiteY1" fmla="*/ 35861 h 37239"/>
                <a:gd name="connsiteX2" fmla="*/ 16680 w 43418"/>
                <a:gd name="connsiteY2" fmla="*/ 34237 h 37239"/>
                <a:gd name="connsiteX3" fmla="*/ 17805 w 43418"/>
                <a:gd name="connsiteY3" fmla="*/ 33612 h 37239"/>
                <a:gd name="connsiteX4" fmla="*/ 43419 w 43418"/>
                <a:gd name="connsiteY4" fmla="*/ 19742 h 37239"/>
                <a:gd name="connsiteX5" fmla="*/ 32186 w 43418"/>
                <a:gd name="connsiteY5" fmla="*/ 15994 h 37239"/>
                <a:gd name="connsiteX6" fmla="*/ 31549 w 43418"/>
                <a:gd name="connsiteY6" fmla="*/ 14245 h 37239"/>
                <a:gd name="connsiteX7" fmla="*/ 36047 w 43418"/>
                <a:gd name="connsiteY7" fmla="*/ 0 h 37239"/>
                <a:gd name="connsiteX8" fmla="*/ 34673 w 43418"/>
                <a:gd name="connsiteY8" fmla="*/ 750 h 37239"/>
                <a:gd name="connsiteX9" fmla="*/ 31674 w 43418"/>
                <a:gd name="connsiteY9" fmla="*/ 2374 h 37239"/>
                <a:gd name="connsiteX10" fmla="*/ 4935 w 43418"/>
                <a:gd name="connsiteY10" fmla="*/ 16743 h 37239"/>
                <a:gd name="connsiteX11" fmla="*/ 4935 w 43418"/>
                <a:gd name="connsiteY11" fmla="*/ 16743 h 37239"/>
                <a:gd name="connsiteX12" fmla="*/ 2061 w 43418"/>
                <a:gd name="connsiteY12" fmla="*/ 19242 h 37239"/>
                <a:gd name="connsiteX13" fmla="*/ 1187 w 43418"/>
                <a:gd name="connsiteY13" fmla="*/ 20992 h 37239"/>
                <a:gd name="connsiteX14" fmla="*/ 187 w 43418"/>
                <a:gd name="connsiteY14" fmla="*/ 22741 h 37239"/>
                <a:gd name="connsiteX15" fmla="*/ 187 w 43418"/>
                <a:gd name="connsiteY15" fmla="*/ 26865 h 37239"/>
                <a:gd name="connsiteX16" fmla="*/ 937 w 43418"/>
                <a:gd name="connsiteY16" fmla="*/ 31113 h 37239"/>
                <a:gd name="connsiteX17" fmla="*/ 11470 w 43418"/>
                <a:gd name="connsiteY17" fmla="*/ 36898 h 37239"/>
                <a:gd name="connsiteX18" fmla="*/ 12307 w 43418"/>
                <a:gd name="connsiteY18" fmla="*/ 36611 h 3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418" h="37239">
                  <a:moveTo>
                    <a:pt x="12307" y="36611"/>
                  </a:moveTo>
                  <a:lnTo>
                    <a:pt x="13557" y="35861"/>
                  </a:lnTo>
                  <a:lnTo>
                    <a:pt x="16680" y="34237"/>
                  </a:lnTo>
                  <a:lnTo>
                    <a:pt x="17805" y="33612"/>
                  </a:lnTo>
                  <a:lnTo>
                    <a:pt x="43419" y="19742"/>
                  </a:lnTo>
                  <a:cubicBezTo>
                    <a:pt x="39283" y="21804"/>
                    <a:pt x="34260" y="20130"/>
                    <a:pt x="32186" y="15994"/>
                  </a:cubicBezTo>
                  <a:cubicBezTo>
                    <a:pt x="31911" y="15432"/>
                    <a:pt x="31699" y="14844"/>
                    <a:pt x="31549" y="14245"/>
                  </a:cubicBezTo>
                  <a:cubicBezTo>
                    <a:pt x="29450" y="9034"/>
                    <a:pt x="31337" y="3061"/>
                    <a:pt x="36047" y="0"/>
                  </a:cubicBezTo>
                  <a:lnTo>
                    <a:pt x="34673" y="750"/>
                  </a:lnTo>
                  <a:lnTo>
                    <a:pt x="31674" y="2374"/>
                  </a:lnTo>
                  <a:lnTo>
                    <a:pt x="4935" y="16743"/>
                  </a:lnTo>
                  <a:lnTo>
                    <a:pt x="4935" y="16743"/>
                  </a:lnTo>
                  <a:cubicBezTo>
                    <a:pt x="3836" y="17406"/>
                    <a:pt x="2861" y="18243"/>
                    <a:pt x="2061" y="19242"/>
                  </a:cubicBezTo>
                  <a:cubicBezTo>
                    <a:pt x="1699" y="19780"/>
                    <a:pt x="1399" y="20380"/>
                    <a:pt x="1187" y="20992"/>
                  </a:cubicBezTo>
                  <a:cubicBezTo>
                    <a:pt x="812" y="21541"/>
                    <a:pt x="475" y="22129"/>
                    <a:pt x="187" y="22741"/>
                  </a:cubicBezTo>
                  <a:cubicBezTo>
                    <a:pt x="-62" y="24103"/>
                    <a:pt x="-62" y="25503"/>
                    <a:pt x="187" y="26865"/>
                  </a:cubicBezTo>
                  <a:cubicBezTo>
                    <a:pt x="187" y="28314"/>
                    <a:pt x="437" y="29751"/>
                    <a:pt x="937" y="31113"/>
                  </a:cubicBezTo>
                  <a:cubicBezTo>
                    <a:pt x="2249" y="35623"/>
                    <a:pt x="6959" y="38210"/>
                    <a:pt x="11470" y="36898"/>
                  </a:cubicBezTo>
                  <a:cubicBezTo>
                    <a:pt x="11745" y="36823"/>
                    <a:pt x="12032" y="36723"/>
                    <a:pt x="12307" y="3661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7" name="Freeform: Shape 1686">
              <a:extLst>
                <a:ext uri="{FF2B5EF4-FFF2-40B4-BE49-F238E27FC236}">
                  <a16:creationId xmlns:a16="http://schemas.microsoft.com/office/drawing/2014/main" id="{6C1DC86B-C548-44F4-A9F0-9D0B98E183FA}"/>
                </a:ext>
              </a:extLst>
            </p:cNvPr>
            <p:cNvSpPr/>
            <p:nvPr/>
          </p:nvSpPr>
          <p:spPr>
            <a:xfrm>
              <a:off x="9820560" y="4101894"/>
              <a:ext cx="109451" cy="71203"/>
            </a:xfrm>
            <a:custGeom>
              <a:avLst/>
              <a:gdLst>
                <a:gd name="connsiteX0" fmla="*/ 109055 w 109451"/>
                <a:gd name="connsiteY0" fmla="*/ 8224 h 71203"/>
                <a:gd name="connsiteX1" fmla="*/ 109055 w 109451"/>
                <a:gd name="connsiteY1" fmla="*/ 6225 h 71203"/>
                <a:gd name="connsiteX2" fmla="*/ 108181 w 109451"/>
                <a:gd name="connsiteY2" fmla="*/ 4726 h 71203"/>
                <a:gd name="connsiteX3" fmla="*/ 97410 w 109451"/>
                <a:gd name="connsiteY3" fmla="*/ 752 h 71203"/>
                <a:gd name="connsiteX4" fmla="*/ 97185 w 109451"/>
                <a:gd name="connsiteY4" fmla="*/ 852 h 71203"/>
                <a:gd name="connsiteX5" fmla="*/ 95811 w 109451"/>
                <a:gd name="connsiteY5" fmla="*/ 1602 h 71203"/>
                <a:gd name="connsiteX6" fmla="*/ 92812 w 109451"/>
                <a:gd name="connsiteY6" fmla="*/ 3226 h 71203"/>
                <a:gd name="connsiteX7" fmla="*/ 5350 w 109451"/>
                <a:gd name="connsiteY7" fmla="*/ 50582 h 71203"/>
                <a:gd name="connsiteX8" fmla="*/ 852 w 109451"/>
                <a:gd name="connsiteY8" fmla="*/ 64827 h 71203"/>
                <a:gd name="connsiteX9" fmla="*/ 10973 w 109451"/>
                <a:gd name="connsiteY9" fmla="*/ 70962 h 71203"/>
                <a:gd name="connsiteX10" fmla="*/ 12722 w 109451"/>
                <a:gd name="connsiteY10" fmla="*/ 70324 h 71203"/>
                <a:gd name="connsiteX11" fmla="*/ 104932 w 109451"/>
                <a:gd name="connsiteY11" fmla="*/ 20344 h 71203"/>
                <a:gd name="connsiteX12" fmla="*/ 109055 w 109451"/>
                <a:gd name="connsiteY12" fmla="*/ 8224 h 7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451" h="71203">
                  <a:moveTo>
                    <a:pt x="109055" y="8224"/>
                  </a:moveTo>
                  <a:cubicBezTo>
                    <a:pt x="109117" y="7562"/>
                    <a:pt x="109117" y="6887"/>
                    <a:pt x="109055" y="6225"/>
                  </a:cubicBezTo>
                  <a:cubicBezTo>
                    <a:pt x="108793" y="5712"/>
                    <a:pt x="108493" y="5213"/>
                    <a:pt x="108181" y="4726"/>
                  </a:cubicBezTo>
                  <a:cubicBezTo>
                    <a:pt x="106306" y="652"/>
                    <a:pt x="101483" y="-1135"/>
                    <a:pt x="97410" y="752"/>
                  </a:cubicBezTo>
                  <a:cubicBezTo>
                    <a:pt x="97335" y="777"/>
                    <a:pt x="97260" y="814"/>
                    <a:pt x="97185" y="852"/>
                  </a:cubicBezTo>
                  <a:lnTo>
                    <a:pt x="95811" y="1602"/>
                  </a:lnTo>
                  <a:lnTo>
                    <a:pt x="92812" y="3226"/>
                  </a:lnTo>
                  <a:lnTo>
                    <a:pt x="5350" y="50582"/>
                  </a:lnTo>
                  <a:cubicBezTo>
                    <a:pt x="639" y="53643"/>
                    <a:pt x="-1247" y="59616"/>
                    <a:pt x="852" y="64827"/>
                  </a:cubicBezTo>
                  <a:cubicBezTo>
                    <a:pt x="1951" y="69312"/>
                    <a:pt x="6487" y="72061"/>
                    <a:pt x="10973" y="70962"/>
                  </a:cubicBezTo>
                  <a:cubicBezTo>
                    <a:pt x="11585" y="70812"/>
                    <a:pt x="12160" y="70599"/>
                    <a:pt x="12722" y="70324"/>
                  </a:cubicBezTo>
                  <a:lnTo>
                    <a:pt x="104932" y="20344"/>
                  </a:lnTo>
                  <a:cubicBezTo>
                    <a:pt x="108643" y="17520"/>
                    <a:pt x="110267" y="12722"/>
                    <a:pt x="109055" y="82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8" name="Freeform: Shape 1687">
              <a:extLst>
                <a:ext uri="{FF2B5EF4-FFF2-40B4-BE49-F238E27FC236}">
                  <a16:creationId xmlns:a16="http://schemas.microsoft.com/office/drawing/2014/main" id="{B6109CBE-0F70-42BC-A1CC-99EB54070F4A}"/>
                </a:ext>
              </a:extLst>
            </p:cNvPr>
            <p:cNvSpPr/>
            <p:nvPr/>
          </p:nvSpPr>
          <p:spPr>
            <a:xfrm>
              <a:off x="8827841" y="3424891"/>
              <a:ext cx="78022" cy="101380"/>
            </a:xfrm>
            <a:custGeom>
              <a:avLst/>
              <a:gdLst>
                <a:gd name="connsiteX0" fmla="*/ 63223 w 78022"/>
                <a:gd name="connsiteY0" fmla="*/ 97961 h 101380"/>
                <a:gd name="connsiteX1" fmla="*/ 74168 w 78022"/>
                <a:gd name="connsiteY1" fmla="*/ 99998 h 101380"/>
                <a:gd name="connsiteX2" fmla="*/ 74718 w 78022"/>
                <a:gd name="connsiteY2" fmla="*/ 99585 h 101380"/>
                <a:gd name="connsiteX3" fmla="*/ 75967 w 78022"/>
                <a:gd name="connsiteY3" fmla="*/ 98586 h 101380"/>
                <a:gd name="connsiteX4" fmla="*/ 75967 w 78022"/>
                <a:gd name="connsiteY4" fmla="*/ 98586 h 101380"/>
                <a:gd name="connsiteX5" fmla="*/ 77217 w 78022"/>
                <a:gd name="connsiteY5" fmla="*/ 96587 h 101380"/>
                <a:gd name="connsiteX6" fmla="*/ 77966 w 78022"/>
                <a:gd name="connsiteY6" fmla="*/ 95212 h 101380"/>
                <a:gd name="connsiteX7" fmla="*/ 77966 w 78022"/>
                <a:gd name="connsiteY7" fmla="*/ 92838 h 101380"/>
                <a:gd name="connsiteX8" fmla="*/ 77966 w 78022"/>
                <a:gd name="connsiteY8" fmla="*/ 91214 h 101380"/>
                <a:gd name="connsiteX9" fmla="*/ 77966 w 78022"/>
                <a:gd name="connsiteY9" fmla="*/ 89214 h 101380"/>
                <a:gd name="connsiteX10" fmla="*/ 77966 w 78022"/>
                <a:gd name="connsiteY10" fmla="*/ 86965 h 101380"/>
                <a:gd name="connsiteX11" fmla="*/ 76967 w 78022"/>
                <a:gd name="connsiteY11" fmla="*/ 85091 h 101380"/>
                <a:gd name="connsiteX12" fmla="*/ 76217 w 78022"/>
                <a:gd name="connsiteY12" fmla="*/ 83592 h 101380"/>
                <a:gd name="connsiteX13" fmla="*/ 70220 w 78022"/>
                <a:gd name="connsiteY13" fmla="*/ 75720 h 101380"/>
                <a:gd name="connsiteX14" fmla="*/ 66721 w 78022"/>
                <a:gd name="connsiteY14" fmla="*/ 71097 h 101380"/>
                <a:gd name="connsiteX15" fmla="*/ 12495 w 78022"/>
                <a:gd name="connsiteY15" fmla="*/ 0 h 101380"/>
                <a:gd name="connsiteX16" fmla="*/ 12495 w 78022"/>
                <a:gd name="connsiteY16" fmla="*/ 15244 h 101380"/>
                <a:gd name="connsiteX17" fmla="*/ 1212 w 78022"/>
                <a:gd name="connsiteY17" fmla="*/ 15956 h 101380"/>
                <a:gd name="connsiteX18" fmla="*/ 0 w 78022"/>
                <a:gd name="connsiteY18" fmla="*/ 14619 h 101380"/>
                <a:gd name="connsiteX19" fmla="*/ 55101 w 78022"/>
                <a:gd name="connsiteY19" fmla="*/ 86841 h 101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8022" h="101380">
                  <a:moveTo>
                    <a:pt x="63223" y="97961"/>
                  </a:moveTo>
                  <a:cubicBezTo>
                    <a:pt x="65684" y="101547"/>
                    <a:pt x="70582" y="102459"/>
                    <a:pt x="74168" y="99998"/>
                  </a:cubicBezTo>
                  <a:cubicBezTo>
                    <a:pt x="74355" y="99873"/>
                    <a:pt x="74543" y="99735"/>
                    <a:pt x="74718" y="99585"/>
                  </a:cubicBezTo>
                  <a:cubicBezTo>
                    <a:pt x="74718" y="99585"/>
                    <a:pt x="75593" y="99585"/>
                    <a:pt x="75967" y="98586"/>
                  </a:cubicBezTo>
                  <a:lnTo>
                    <a:pt x="75967" y="98586"/>
                  </a:lnTo>
                  <a:cubicBezTo>
                    <a:pt x="76430" y="97949"/>
                    <a:pt x="76842" y="97286"/>
                    <a:pt x="77217" y="96587"/>
                  </a:cubicBezTo>
                  <a:cubicBezTo>
                    <a:pt x="77517" y="96162"/>
                    <a:pt x="77766" y="95699"/>
                    <a:pt x="77966" y="95212"/>
                  </a:cubicBezTo>
                  <a:cubicBezTo>
                    <a:pt x="78041" y="94425"/>
                    <a:pt x="78041" y="93625"/>
                    <a:pt x="77966" y="92838"/>
                  </a:cubicBezTo>
                  <a:cubicBezTo>
                    <a:pt x="77966" y="92838"/>
                    <a:pt x="77966" y="91714"/>
                    <a:pt x="77966" y="91214"/>
                  </a:cubicBezTo>
                  <a:cubicBezTo>
                    <a:pt x="78029" y="90552"/>
                    <a:pt x="78029" y="89877"/>
                    <a:pt x="77966" y="89214"/>
                  </a:cubicBezTo>
                  <a:cubicBezTo>
                    <a:pt x="78029" y="88465"/>
                    <a:pt x="78029" y="87715"/>
                    <a:pt x="77966" y="86965"/>
                  </a:cubicBezTo>
                  <a:cubicBezTo>
                    <a:pt x="77679" y="86316"/>
                    <a:pt x="77354" y="85691"/>
                    <a:pt x="76967" y="85091"/>
                  </a:cubicBezTo>
                  <a:cubicBezTo>
                    <a:pt x="76792" y="84554"/>
                    <a:pt x="76542" y="84054"/>
                    <a:pt x="76217" y="83592"/>
                  </a:cubicBezTo>
                  <a:lnTo>
                    <a:pt x="70220" y="75720"/>
                  </a:lnTo>
                  <a:lnTo>
                    <a:pt x="66721" y="71097"/>
                  </a:lnTo>
                  <a:lnTo>
                    <a:pt x="12495" y="0"/>
                  </a:lnTo>
                  <a:cubicBezTo>
                    <a:pt x="15956" y="4498"/>
                    <a:pt x="15956" y="10746"/>
                    <a:pt x="12495" y="15244"/>
                  </a:cubicBezTo>
                  <a:cubicBezTo>
                    <a:pt x="9571" y="18555"/>
                    <a:pt x="4523" y="18880"/>
                    <a:pt x="1212" y="15956"/>
                  </a:cubicBezTo>
                  <a:cubicBezTo>
                    <a:pt x="762" y="15556"/>
                    <a:pt x="350" y="15106"/>
                    <a:pt x="0" y="14619"/>
                  </a:cubicBezTo>
                  <a:lnTo>
                    <a:pt x="55101" y="8684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9" name="Freeform: Shape 1688">
              <a:extLst>
                <a:ext uri="{FF2B5EF4-FFF2-40B4-BE49-F238E27FC236}">
                  <a16:creationId xmlns:a16="http://schemas.microsoft.com/office/drawing/2014/main" id="{D04EBB9D-DBD0-4C01-8EE1-104C998A21C6}"/>
                </a:ext>
              </a:extLst>
            </p:cNvPr>
            <p:cNvSpPr/>
            <p:nvPr/>
          </p:nvSpPr>
          <p:spPr>
            <a:xfrm>
              <a:off x="8676059" y="3226716"/>
              <a:ext cx="166372" cy="215879"/>
            </a:xfrm>
            <a:custGeom>
              <a:avLst/>
              <a:gdLst>
                <a:gd name="connsiteX0" fmla="*/ 151282 w 166372"/>
                <a:gd name="connsiteY0" fmla="*/ 212544 h 215879"/>
                <a:gd name="connsiteX1" fmla="*/ 162440 w 166372"/>
                <a:gd name="connsiteY1" fmla="*/ 214381 h 215879"/>
                <a:gd name="connsiteX2" fmla="*/ 163777 w 166372"/>
                <a:gd name="connsiteY2" fmla="*/ 213169 h 215879"/>
                <a:gd name="connsiteX3" fmla="*/ 163777 w 166372"/>
                <a:gd name="connsiteY3" fmla="*/ 197925 h 215879"/>
                <a:gd name="connsiteX4" fmla="*/ 17215 w 166372"/>
                <a:gd name="connsiteY4" fmla="*/ 5752 h 215879"/>
                <a:gd name="connsiteX5" fmla="*/ 15216 w 166372"/>
                <a:gd name="connsiteY5" fmla="*/ 3003 h 215879"/>
                <a:gd name="connsiteX6" fmla="*/ 3971 w 166372"/>
                <a:gd name="connsiteY6" fmla="*/ 1753 h 215879"/>
                <a:gd name="connsiteX7" fmla="*/ 2722 w 166372"/>
                <a:gd name="connsiteY7" fmla="*/ 3003 h 215879"/>
                <a:gd name="connsiteX8" fmla="*/ 222 w 166372"/>
                <a:gd name="connsiteY8" fmla="*/ 13124 h 215879"/>
                <a:gd name="connsiteX9" fmla="*/ 222 w 166372"/>
                <a:gd name="connsiteY9" fmla="*/ 15373 h 215879"/>
                <a:gd name="connsiteX10" fmla="*/ 1222 w 166372"/>
                <a:gd name="connsiteY10" fmla="*/ 17122 h 215879"/>
                <a:gd name="connsiteX11" fmla="*/ 1222 w 166372"/>
                <a:gd name="connsiteY11" fmla="*/ 18372 h 215879"/>
                <a:gd name="connsiteX12" fmla="*/ 146409 w 166372"/>
                <a:gd name="connsiteY12" fmla="*/ 208796 h 215879"/>
                <a:gd name="connsiteX13" fmla="*/ 148783 w 166372"/>
                <a:gd name="connsiteY13" fmla="*/ 211795 h 215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6372" h="215879">
                  <a:moveTo>
                    <a:pt x="151282" y="212544"/>
                  </a:moveTo>
                  <a:cubicBezTo>
                    <a:pt x="153856" y="216131"/>
                    <a:pt x="158854" y="216955"/>
                    <a:pt x="162440" y="214381"/>
                  </a:cubicBezTo>
                  <a:cubicBezTo>
                    <a:pt x="162927" y="214031"/>
                    <a:pt x="163377" y="213619"/>
                    <a:pt x="163777" y="213169"/>
                  </a:cubicBezTo>
                  <a:cubicBezTo>
                    <a:pt x="167238" y="208671"/>
                    <a:pt x="167238" y="202423"/>
                    <a:pt x="163777" y="197925"/>
                  </a:cubicBezTo>
                  <a:lnTo>
                    <a:pt x="17215" y="5752"/>
                  </a:lnTo>
                  <a:lnTo>
                    <a:pt x="15216" y="3003"/>
                  </a:lnTo>
                  <a:cubicBezTo>
                    <a:pt x="12455" y="-446"/>
                    <a:pt x="7432" y="-1008"/>
                    <a:pt x="3971" y="1753"/>
                  </a:cubicBezTo>
                  <a:cubicBezTo>
                    <a:pt x="3509" y="2116"/>
                    <a:pt x="3096" y="2541"/>
                    <a:pt x="2722" y="3003"/>
                  </a:cubicBezTo>
                  <a:cubicBezTo>
                    <a:pt x="460" y="5852"/>
                    <a:pt x="-465" y="9550"/>
                    <a:pt x="222" y="13124"/>
                  </a:cubicBezTo>
                  <a:cubicBezTo>
                    <a:pt x="160" y="13874"/>
                    <a:pt x="160" y="14623"/>
                    <a:pt x="222" y="15373"/>
                  </a:cubicBezTo>
                  <a:cubicBezTo>
                    <a:pt x="485" y="15998"/>
                    <a:pt x="822" y="16585"/>
                    <a:pt x="1222" y="17122"/>
                  </a:cubicBezTo>
                  <a:cubicBezTo>
                    <a:pt x="1172" y="17535"/>
                    <a:pt x="1172" y="17960"/>
                    <a:pt x="1222" y="18372"/>
                  </a:cubicBezTo>
                  <a:lnTo>
                    <a:pt x="146409" y="208796"/>
                  </a:lnTo>
                  <a:lnTo>
                    <a:pt x="148783" y="21179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0" name="Freeform: Shape 1689">
              <a:extLst>
                <a:ext uri="{FF2B5EF4-FFF2-40B4-BE49-F238E27FC236}">
                  <a16:creationId xmlns:a16="http://schemas.microsoft.com/office/drawing/2014/main" id="{380B2001-E143-447B-8EB0-14E25416579A}"/>
                </a:ext>
              </a:extLst>
            </p:cNvPr>
            <p:cNvSpPr/>
            <p:nvPr/>
          </p:nvSpPr>
          <p:spPr>
            <a:xfrm>
              <a:off x="7291381" y="4688595"/>
              <a:ext cx="146310" cy="222577"/>
            </a:xfrm>
            <a:custGeom>
              <a:avLst/>
              <a:gdLst>
                <a:gd name="connsiteX0" fmla="*/ 3497 w 146310"/>
                <a:gd name="connsiteY0" fmla="*/ 2166 h 222577"/>
                <a:gd name="connsiteX1" fmla="*/ 1873 w 146310"/>
                <a:gd name="connsiteY1" fmla="*/ 17410 h 222577"/>
                <a:gd name="connsiteX2" fmla="*/ 10369 w 146310"/>
                <a:gd name="connsiteY2" fmla="*/ 30779 h 222577"/>
                <a:gd name="connsiteX3" fmla="*/ 14618 w 146310"/>
                <a:gd name="connsiteY3" fmla="*/ 37402 h 222577"/>
                <a:gd name="connsiteX4" fmla="*/ 125195 w 146310"/>
                <a:gd name="connsiteY4" fmla="*/ 211582 h 222577"/>
                <a:gd name="connsiteX5" fmla="*/ 132192 w 146310"/>
                <a:gd name="connsiteY5" fmla="*/ 222578 h 222577"/>
                <a:gd name="connsiteX6" fmla="*/ 133816 w 146310"/>
                <a:gd name="connsiteY6" fmla="*/ 207334 h 222577"/>
                <a:gd name="connsiteX7" fmla="*/ 145124 w 146310"/>
                <a:gd name="connsiteY7" fmla="*/ 207684 h 222577"/>
                <a:gd name="connsiteX8" fmla="*/ 146311 w 146310"/>
                <a:gd name="connsiteY8" fmla="*/ 209333 h 222577"/>
                <a:gd name="connsiteX9" fmla="*/ 16117 w 146310"/>
                <a:gd name="connsiteY9" fmla="*/ 4415 h 222577"/>
                <a:gd name="connsiteX10" fmla="*/ 5384 w 146310"/>
                <a:gd name="connsiteY10" fmla="*/ 854 h 222577"/>
                <a:gd name="connsiteX11" fmla="*/ 3497 w 146310"/>
                <a:gd name="connsiteY11" fmla="*/ 2166 h 22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6310" h="222577">
                  <a:moveTo>
                    <a:pt x="3497" y="2166"/>
                  </a:moveTo>
                  <a:cubicBezTo>
                    <a:pt x="-463" y="6277"/>
                    <a:pt x="-1138" y="12549"/>
                    <a:pt x="1873" y="17410"/>
                  </a:cubicBezTo>
                  <a:lnTo>
                    <a:pt x="10369" y="30779"/>
                  </a:lnTo>
                  <a:lnTo>
                    <a:pt x="14618" y="37402"/>
                  </a:lnTo>
                  <a:lnTo>
                    <a:pt x="125195" y="211582"/>
                  </a:lnTo>
                  <a:lnTo>
                    <a:pt x="132192" y="222578"/>
                  </a:lnTo>
                  <a:cubicBezTo>
                    <a:pt x="129181" y="217718"/>
                    <a:pt x="129855" y="211445"/>
                    <a:pt x="133816" y="207334"/>
                  </a:cubicBezTo>
                  <a:cubicBezTo>
                    <a:pt x="137040" y="204310"/>
                    <a:pt x="142100" y="204473"/>
                    <a:pt x="145124" y="207684"/>
                  </a:cubicBezTo>
                  <a:cubicBezTo>
                    <a:pt x="145586" y="208184"/>
                    <a:pt x="145986" y="208733"/>
                    <a:pt x="146311" y="209333"/>
                  </a:cubicBezTo>
                  <a:lnTo>
                    <a:pt x="16117" y="4415"/>
                  </a:lnTo>
                  <a:cubicBezTo>
                    <a:pt x="14143" y="466"/>
                    <a:pt x="9333" y="-1133"/>
                    <a:pt x="5384" y="854"/>
                  </a:cubicBezTo>
                  <a:cubicBezTo>
                    <a:pt x="4697" y="1191"/>
                    <a:pt x="4060" y="1641"/>
                    <a:pt x="3497" y="216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1" name="Freeform: Shape 1690">
              <a:extLst>
                <a:ext uri="{FF2B5EF4-FFF2-40B4-BE49-F238E27FC236}">
                  <a16:creationId xmlns:a16="http://schemas.microsoft.com/office/drawing/2014/main" id="{732BC668-131E-4A6A-AF52-1C76C317D567}"/>
                </a:ext>
              </a:extLst>
            </p:cNvPr>
            <p:cNvSpPr/>
            <p:nvPr/>
          </p:nvSpPr>
          <p:spPr>
            <a:xfrm>
              <a:off x="7421325" y="4894260"/>
              <a:ext cx="55521" cy="82168"/>
            </a:xfrm>
            <a:custGeom>
              <a:avLst/>
              <a:gdLst>
                <a:gd name="connsiteX0" fmla="*/ 52476 w 55521"/>
                <a:gd name="connsiteY0" fmla="*/ 80263 h 82168"/>
                <a:gd name="connsiteX1" fmla="*/ 53351 w 55521"/>
                <a:gd name="connsiteY1" fmla="*/ 80263 h 82168"/>
                <a:gd name="connsiteX2" fmla="*/ 53351 w 55521"/>
                <a:gd name="connsiteY2" fmla="*/ 79639 h 82168"/>
                <a:gd name="connsiteX3" fmla="*/ 54600 w 55521"/>
                <a:gd name="connsiteY3" fmla="*/ 77889 h 82168"/>
                <a:gd name="connsiteX4" fmla="*/ 55475 w 55521"/>
                <a:gd name="connsiteY4" fmla="*/ 76265 h 82168"/>
                <a:gd name="connsiteX5" fmla="*/ 55475 w 55521"/>
                <a:gd name="connsiteY5" fmla="*/ 74265 h 82168"/>
                <a:gd name="connsiteX6" fmla="*/ 55475 w 55521"/>
                <a:gd name="connsiteY6" fmla="*/ 72267 h 82168"/>
                <a:gd name="connsiteX7" fmla="*/ 55475 w 55521"/>
                <a:gd name="connsiteY7" fmla="*/ 70267 h 82168"/>
                <a:gd name="connsiteX8" fmla="*/ 55475 w 55521"/>
                <a:gd name="connsiteY8" fmla="*/ 68143 h 82168"/>
                <a:gd name="connsiteX9" fmla="*/ 54600 w 55521"/>
                <a:gd name="connsiteY9" fmla="*/ 66144 h 82168"/>
                <a:gd name="connsiteX10" fmla="*/ 54600 w 55521"/>
                <a:gd name="connsiteY10" fmla="*/ 65019 h 82168"/>
                <a:gd name="connsiteX11" fmla="*/ 15992 w 55521"/>
                <a:gd name="connsiteY11" fmla="*/ 4169 h 82168"/>
                <a:gd name="connsiteX12" fmla="*/ 5147 w 55521"/>
                <a:gd name="connsiteY12" fmla="*/ 982 h 82168"/>
                <a:gd name="connsiteX13" fmla="*/ 3498 w 55521"/>
                <a:gd name="connsiteY13" fmla="*/ 2169 h 82168"/>
                <a:gd name="connsiteX14" fmla="*/ 1873 w 55521"/>
                <a:gd name="connsiteY14" fmla="*/ 17413 h 82168"/>
                <a:gd name="connsiteX15" fmla="*/ 6121 w 55521"/>
                <a:gd name="connsiteY15" fmla="*/ 24036 h 82168"/>
                <a:gd name="connsiteX16" fmla="*/ 33484 w 55521"/>
                <a:gd name="connsiteY16" fmla="*/ 67268 h 82168"/>
                <a:gd name="connsiteX17" fmla="*/ 40481 w 55521"/>
                <a:gd name="connsiteY17" fmla="*/ 78139 h 82168"/>
                <a:gd name="connsiteX18" fmla="*/ 51202 w 55521"/>
                <a:gd name="connsiteY18" fmla="*/ 81163 h 82168"/>
                <a:gd name="connsiteX19" fmla="*/ 52476 w 55521"/>
                <a:gd name="connsiteY19" fmla="*/ 80263 h 8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521" h="82168">
                  <a:moveTo>
                    <a:pt x="52476" y="80263"/>
                  </a:moveTo>
                  <a:lnTo>
                    <a:pt x="53351" y="80263"/>
                  </a:lnTo>
                  <a:cubicBezTo>
                    <a:pt x="53351" y="80263"/>
                    <a:pt x="53351" y="80263"/>
                    <a:pt x="53351" y="79639"/>
                  </a:cubicBezTo>
                  <a:cubicBezTo>
                    <a:pt x="53838" y="79114"/>
                    <a:pt x="54251" y="78526"/>
                    <a:pt x="54600" y="77889"/>
                  </a:cubicBezTo>
                  <a:cubicBezTo>
                    <a:pt x="54600" y="77889"/>
                    <a:pt x="54600" y="76890"/>
                    <a:pt x="55475" y="76265"/>
                  </a:cubicBezTo>
                  <a:cubicBezTo>
                    <a:pt x="55537" y="75603"/>
                    <a:pt x="55537" y="74928"/>
                    <a:pt x="55475" y="74265"/>
                  </a:cubicBezTo>
                  <a:lnTo>
                    <a:pt x="55475" y="72267"/>
                  </a:lnTo>
                  <a:cubicBezTo>
                    <a:pt x="55475" y="71642"/>
                    <a:pt x="55475" y="70892"/>
                    <a:pt x="55475" y="70267"/>
                  </a:cubicBezTo>
                  <a:lnTo>
                    <a:pt x="55475" y="68143"/>
                  </a:lnTo>
                  <a:cubicBezTo>
                    <a:pt x="55263" y="67443"/>
                    <a:pt x="54963" y="66781"/>
                    <a:pt x="54600" y="66144"/>
                  </a:cubicBezTo>
                  <a:cubicBezTo>
                    <a:pt x="54650" y="65769"/>
                    <a:pt x="54650" y="65394"/>
                    <a:pt x="54600" y="65019"/>
                  </a:cubicBezTo>
                  <a:lnTo>
                    <a:pt x="15992" y="4169"/>
                  </a:lnTo>
                  <a:cubicBezTo>
                    <a:pt x="13880" y="295"/>
                    <a:pt x="9020" y="-1142"/>
                    <a:pt x="5147" y="982"/>
                  </a:cubicBezTo>
                  <a:cubicBezTo>
                    <a:pt x="4547" y="1307"/>
                    <a:pt x="3997" y="1707"/>
                    <a:pt x="3498" y="2169"/>
                  </a:cubicBezTo>
                  <a:cubicBezTo>
                    <a:pt x="-463" y="6280"/>
                    <a:pt x="-1138" y="12553"/>
                    <a:pt x="1873" y="17413"/>
                  </a:cubicBezTo>
                  <a:lnTo>
                    <a:pt x="6121" y="24036"/>
                  </a:lnTo>
                  <a:lnTo>
                    <a:pt x="33484" y="67268"/>
                  </a:lnTo>
                  <a:lnTo>
                    <a:pt x="40481" y="78139"/>
                  </a:lnTo>
                  <a:cubicBezTo>
                    <a:pt x="42605" y="81938"/>
                    <a:pt x="47403" y="83287"/>
                    <a:pt x="51202" y="81163"/>
                  </a:cubicBezTo>
                  <a:cubicBezTo>
                    <a:pt x="51652" y="80900"/>
                    <a:pt x="52077" y="80601"/>
                    <a:pt x="52476" y="8026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2" name="Freeform: Shape 1691">
              <a:extLst>
                <a:ext uri="{FF2B5EF4-FFF2-40B4-BE49-F238E27FC236}">
                  <a16:creationId xmlns:a16="http://schemas.microsoft.com/office/drawing/2014/main" id="{D05C32CD-5D95-4CB8-816A-C1D67BAD948E}"/>
                </a:ext>
              </a:extLst>
            </p:cNvPr>
            <p:cNvSpPr/>
            <p:nvPr/>
          </p:nvSpPr>
          <p:spPr>
            <a:xfrm>
              <a:off x="8958410" y="5290646"/>
              <a:ext cx="17333" cy="23367"/>
            </a:xfrm>
            <a:custGeom>
              <a:avLst/>
              <a:gdLst>
                <a:gd name="connsiteX0" fmla="*/ 12869 w 17333"/>
                <a:gd name="connsiteY0" fmla="*/ 19993 h 23367"/>
                <a:gd name="connsiteX1" fmla="*/ 16992 w 17333"/>
                <a:gd name="connsiteY1" fmla="*/ 8123 h 23367"/>
                <a:gd name="connsiteX2" fmla="*/ 16992 w 17333"/>
                <a:gd name="connsiteY2" fmla="*/ 6124 h 23367"/>
                <a:gd name="connsiteX3" fmla="*/ 16118 w 17333"/>
                <a:gd name="connsiteY3" fmla="*/ 4625 h 23367"/>
                <a:gd name="connsiteX4" fmla="*/ 9121 w 17333"/>
                <a:gd name="connsiteY4" fmla="*/ 1 h 23367"/>
                <a:gd name="connsiteX5" fmla="*/ 9121 w 17333"/>
                <a:gd name="connsiteY5" fmla="*/ 1 h 23367"/>
                <a:gd name="connsiteX6" fmla="*/ 5373 w 17333"/>
                <a:gd name="connsiteY6" fmla="*/ 1001 h 23367"/>
                <a:gd name="connsiteX7" fmla="*/ 4623 w 17333"/>
                <a:gd name="connsiteY7" fmla="*/ 1001 h 23367"/>
                <a:gd name="connsiteX8" fmla="*/ 1624 w 17333"/>
                <a:gd name="connsiteY8" fmla="*/ 2750 h 23367"/>
                <a:gd name="connsiteX9" fmla="*/ 0 w 17333"/>
                <a:gd name="connsiteY9" fmla="*/ 3625 h 23367"/>
                <a:gd name="connsiteX10" fmla="*/ 11258 w 17333"/>
                <a:gd name="connsiteY10" fmla="*/ 7286 h 23367"/>
                <a:gd name="connsiteX11" fmla="*/ 11870 w 17333"/>
                <a:gd name="connsiteY11" fmla="*/ 8873 h 23367"/>
                <a:gd name="connsiteX12" fmla="*/ 7497 w 17333"/>
                <a:gd name="connsiteY12" fmla="*/ 23367 h 23367"/>
                <a:gd name="connsiteX13" fmla="*/ 12869 w 17333"/>
                <a:gd name="connsiteY13" fmla="*/ 20243 h 2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33" h="23367">
                  <a:moveTo>
                    <a:pt x="12869" y="19993"/>
                  </a:moveTo>
                  <a:cubicBezTo>
                    <a:pt x="16480" y="17207"/>
                    <a:pt x="18092" y="12547"/>
                    <a:pt x="16992" y="8123"/>
                  </a:cubicBezTo>
                  <a:cubicBezTo>
                    <a:pt x="17068" y="7461"/>
                    <a:pt x="17068" y="6786"/>
                    <a:pt x="16992" y="6124"/>
                  </a:cubicBezTo>
                  <a:cubicBezTo>
                    <a:pt x="16730" y="5612"/>
                    <a:pt x="16430" y="5112"/>
                    <a:pt x="16118" y="4625"/>
                  </a:cubicBezTo>
                  <a:cubicBezTo>
                    <a:pt x="14756" y="1963"/>
                    <a:pt x="12107" y="201"/>
                    <a:pt x="9121" y="1"/>
                  </a:cubicBezTo>
                  <a:lnTo>
                    <a:pt x="9121" y="1"/>
                  </a:lnTo>
                  <a:cubicBezTo>
                    <a:pt x="7797" y="-24"/>
                    <a:pt x="6497" y="326"/>
                    <a:pt x="5373" y="1001"/>
                  </a:cubicBezTo>
                  <a:lnTo>
                    <a:pt x="4623" y="1001"/>
                  </a:lnTo>
                  <a:lnTo>
                    <a:pt x="1624" y="2750"/>
                  </a:lnTo>
                  <a:lnTo>
                    <a:pt x="0" y="3625"/>
                  </a:lnTo>
                  <a:cubicBezTo>
                    <a:pt x="4123" y="1526"/>
                    <a:pt x="9159" y="3163"/>
                    <a:pt x="11258" y="7286"/>
                  </a:cubicBezTo>
                  <a:cubicBezTo>
                    <a:pt x="11520" y="7798"/>
                    <a:pt x="11720" y="8323"/>
                    <a:pt x="11870" y="8873"/>
                  </a:cubicBezTo>
                  <a:cubicBezTo>
                    <a:pt x="13844" y="14133"/>
                    <a:pt x="12045" y="20068"/>
                    <a:pt x="7497" y="23367"/>
                  </a:cubicBezTo>
                  <a:lnTo>
                    <a:pt x="12869" y="2024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3" name="Freeform: Shape 1692">
              <a:extLst>
                <a:ext uri="{FF2B5EF4-FFF2-40B4-BE49-F238E27FC236}">
                  <a16:creationId xmlns:a16="http://schemas.microsoft.com/office/drawing/2014/main" id="{3FD6D83B-2F57-40EE-9B0E-80255D054C07}"/>
                </a:ext>
              </a:extLst>
            </p:cNvPr>
            <p:cNvSpPr/>
            <p:nvPr/>
          </p:nvSpPr>
          <p:spPr>
            <a:xfrm>
              <a:off x="8519099" y="5544714"/>
              <a:ext cx="12494" cy="2456"/>
            </a:xfrm>
            <a:custGeom>
              <a:avLst/>
              <a:gdLst>
                <a:gd name="connsiteX0" fmla="*/ 0 w 12494"/>
                <a:gd name="connsiteY0" fmla="*/ 1332 h 2456"/>
                <a:gd name="connsiteX1" fmla="*/ 0 w 12494"/>
                <a:gd name="connsiteY1" fmla="*/ 2456 h 2456"/>
                <a:gd name="connsiteX2" fmla="*/ 0 w 12494"/>
                <a:gd name="connsiteY2" fmla="*/ 207 h 2456"/>
                <a:gd name="connsiteX3" fmla="*/ 0 w 12494"/>
                <a:gd name="connsiteY3" fmla="*/ 1332 h 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94" h="2456">
                  <a:moveTo>
                    <a:pt x="0" y="1332"/>
                  </a:moveTo>
                  <a:lnTo>
                    <a:pt x="0" y="2456"/>
                  </a:lnTo>
                  <a:cubicBezTo>
                    <a:pt x="0" y="1706"/>
                    <a:pt x="0" y="957"/>
                    <a:pt x="0" y="207"/>
                  </a:cubicBezTo>
                  <a:cubicBezTo>
                    <a:pt x="0" y="-543"/>
                    <a:pt x="0" y="957"/>
                    <a:pt x="0" y="133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4" name="Freeform: Shape 1693">
              <a:extLst>
                <a:ext uri="{FF2B5EF4-FFF2-40B4-BE49-F238E27FC236}">
                  <a16:creationId xmlns:a16="http://schemas.microsoft.com/office/drawing/2014/main" id="{F1D9BAA5-9083-4AC8-8EF8-47560636A819}"/>
                </a:ext>
              </a:extLst>
            </p:cNvPr>
            <p:cNvSpPr/>
            <p:nvPr/>
          </p:nvSpPr>
          <p:spPr>
            <a:xfrm>
              <a:off x="8519849" y="5541797"/>
              <a:ext cx="874" cy="1874"/>
            </a:xfrm>
            <a:custGeom>
              <a:avLst/>
              <a:gdLst>
                <a:gd name="connsiteX0" fmla="*/ 0 w 874"/>
                <a:gd name="connsiteY0" fmla="*/ 875 h 1874"/>
                <a:gd name="connsiteX1" fmla="*/ 0 w 874"/>
                <a:gd name="connsiteY1" fmla="*/ 1874 h 1874"/>
                <a:gd name="connsiteX2" fmla="*/ 875 w 874"/>
                <a:gd name="connsiteY2" fmla="*/ 0 h 1874"/>
                <a:gd name="connsiteX3" fmla="*/ 0 w 874"/>
                <a:gd name="connsiteY3" fmla="*/ 875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" h="1874">
                  <a:moveTo>
                    <a:pt x="0" y="875"/>
                  </a:moveTo>
                  <a:lnTo>
                    <a:pt x="0" y="1874"/>
                  </a:lnTo>
                  <a:cubicBezTo>
                    <a:pt x="237" y="1225"/>
                    <a:pt x="537" y="600"/>
                    <a:pt x="875" y="0"/>
                  </a:cubicBezTo>
                  <a:cubicBezTo>
                    <a:pt x="612" y="325"/>
                    <a:pt x="325" y="612"/>
                    <a:pt x="0" y="8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5" name="Freeform: Shape 1694">
              <a:extLst>
                <a:ext uri="{FF2B5EF4-FFF2-40B4-BE49-F238E27FC236}">
                  <a16:creationId xmlns:a16="http://schemas.microsoft.com/office/drawing/2014/main" id="{C7356035-1516-4C74-A66F-5133AAC8D20D}"/>
                </a:ext>
              </a:extLst>
            </p:cNvPr>
            <p:cNvSpPr/>
            <p:nvPr/>
          </p:nvSpPr>
          <p:spPr>
            <a:xfrm>
              <a:off x="8523597" y="5293608"/>
              <a:ext cx="446226" cy="259434"/>
            </a:xfrm>
            <a:custGeom>
              <a:avLst/>
              <a:gdLst>
                <a:gd name="connsiteX0" fmla="*/ 13369 w 446226"/>
                <a:gd name="connsiteY0" fmla="*/ 251563 h 259434"/>
                <a:gd name="connsiteX1" fmla="*/ 13369 w 446226"/>
                <a:gd name="connsiteY1" fmla="*/ 253687 h 259434"/>
                <a:gd name="connsiteX2" fmla="*/ 13369 w 446226"/>
                <a:gd name="connsiteY2" fmla="*/ 253687 h 259434"/>
                <a:gd name="connsiteX3" fmla="*/ 13369 w 446226"/>
                <a:gd name="connsiteY3" fmla="*/ 259435 h 259434"/>
                <a:gd name="connsiteX4" fmla="*/ 17992 w 446226"/>
                <a:gd name="connsiteY4" fmla="*/ 256811 h 259434"/>
                <a:gd name="connsiteX5" fmla="*/ 441059 w 446226"/>
                <a:gd name="connsiteY5" fmla="*/ 20655 h 259434"/>
                <a:gd name="connsiteX6" fmla="*/ 445433 w 446226"/>
                <a:gd name="connsiteY6" fmla="*/ 6161 h 259434"/>
                <a:gd name="connsiteX7" fmla="*/ 435149 w 446226"/>
                <a:gd name="connsiteY7" fmla="*/ 301 h 259434"/>
                <a:gd name="connsiteX8" fmla="*/ 433563 w 446226"/>
                <a:gd name="connsiteY8" fmla="*/ 913 h 259434"/>
                <a:gd name="connsiteX9" fmla="*/ 432813 w 446226"/>
                <a:gd name="connsiteY9" fmla="*/ 913 h 259434"/>
                <a:gd name="connsiteX10" fmla="*/ 429814 w 446226"/>
                <a:gd name="connsiteY10" fmla="*/ 2662 h 259434"/>
                <a:gd name="connsiteX11" fmla="*/ 0 w 446226"/>
                <a:gd name="connsiteY11" fmla="*/ 242567 h 259434"/>
                <a:gd name="connsiteX12" fmla="*/ 0 w 446226"/>
                <a:gd name="connsiteY12" fmla="*/ 242567 h 259434"/>
                <a:gd name="connsiteX13" fmla="*/ 2999 w 446226"/>
                <a:gd name="connsiteY13" fmla="*/ 241442 h 259434"/>
                <a:gd name="connsiteX14" fmla="*/ 13344 w 446226"/>
                <a:gd name="connsiteY14" fmla="*/ 250001 h 259434"/>
                <a:gd name="connsiteX15" fmla="*/ 13369 w 446226"/>
                <a:gd name="connsiteY15" fmla="*/ 251563 h 25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6226" h="259434">
                  <a:moveTo>
                    <a:pt x="13369" y="251563"/>
                  </a:moveTo>
                  <a:lnTo>
                    <a:pt x="13369" y="253687"/>
                  </a:lnTo>
                  <a:lnTo>
                    <a:pt x="13369" y="253687"/>
                  </a:lnTo>
                  <a:lnTo>
                    <a:pt x="13369" y="259435"/>
                  </a:lnTo>
                  <a:lnTo>
                    <a:pt x="17992" y="256811"/>
                  </a:lnTo>
                  <a:lnTo>
                    <a:pt x="441059" y="20655"/>
                  </a:lnTo>
                  <a:cubicBezTo>
                    <a:pt x="445607" y="17356"/>
                    <a:pt x="447407" y="11421"/>
                    <a:pt x="445433" y="6161"/>
                  </a:cubicBezTo>
                  <a:cubicBezTo>
                    <a:pt x="444208" y="1700"/>
                    <a:pt x="439610" y="-924"/>
                    <a:pt x="435149" y="301"/>
                  </a:cubicBezTo>
                  <a:cubicBezTo>
                    <a:pt x="434600" y="451"/>
                    <a:pt x="434063" y="650"/>
                    <a:pt x="433563" y="913"/>
                  </a:cubicBezTo>
                  <a:lnTo>
                    <a:pt x="432813" y="913"/>
                  </a:lnTo>
                  <a:lnTo>
                    <a:pt x="429814" y="2662"/>
                  </a:lnTo>
                  <a:lnTo>
                    <a:pt x="0" y="242567"/>
                  </a:lnTo>
                  <a:lnTo>
                    <a:pt x="0" y="242567"/>
                  </a:lnTo>
                  <a:cubicBezTo>
                    <a:pt x="912" y="241992"/>
                    <a:pt x="1937" y="241605"/>
                    <a:pt x="2999" y="241442"/>
                  </a:cubicBezTo>
                  <a:cubicBezTo>
                    <a:pt x="8221" y="240942"/>
                    <a:pt x="12857" y="244778"/>
                    <a:pt x="13344" y="250001"/>
                  </a:cubicBezTo>
                  <a:cubicBezTo>
                    <a:pt x="13394" y="250513"/>
                    <a:pt x="13407" y="251038"/>
                    <a:pt x="13369" y="25156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6" name="Freeform: Shape 1695">
              <a:extLst>
                <a:ext uri="{FF2B5EF4-FFF2-40B4-BE49-F238E27FC236}">
                  <a16:creationId xmlns:a16="http://schemas.microsoft.com/office/drawing/2014/main" id="{A2FBE0A1-B8B1-4838-AC69-E79D09EA2B79}"/>
                </a:ext>
              </a:extLst>
            </p:cNvPr>
            <p:cNvSpPr/>
            <p:nvPr/>
          </p:nvSpPr>
          <p:spPr>
            <a:xfrm>
              <a:off x="8521848" y="5538174"/>
              <a:ext cx="1124" cy="1249"/>
            </a:xfrm>
            <a:custGeom>
              <a:avLst/>
              <a:gdLst>
                <a:gd name="connsiteX0" fmla="*/ 0 w 1124"/>
                <a:gd name="connsiteY0" fmla="*/ 500 h 1249"/>
                <a:gd name="connsiteX1" fmla="*/ 0 w 1124"/>
                <a:gd name="connsiteY1" fmla="*/ 1249 h 1249"/>
                <a:gd name="connsiteX2" fmla="*/ 1124 w 1124"/>
                <a:gd name="connsiteY2" fmla="*/ 0 h 1249"/>
                <a:gd name="connsiteX3" fmla="*/ 0 w 1124"/>
                <a:gd name="connsiteY3" fmla="*/ 500 h 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" h="1249">
                  <a:moveTo>
                    <a:pt x="0" y="500"/>
                  </a:moveTo>
                  <a:lnTo>
                    <a:pt x="0" y="1249"/>
                  </a:lnTo>
                  <a:lnTo>
                    <a:pt x="1124" y="0"/>
                  </a:lnTo>
                  <a:cubicBezTo>
                    <a:pt x="1124" y="0"/>
                    <a:pt x="125" y="375"/>
                    <a:pt x="0" y="50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7" name="Freeform: Shape 1696">
              <a:extLst>
                <a:ext uri="{FF2B5EF4-FFF2-40B4-BE49-F238E27FC236}">
                  <a16:creationId xmlns:a16="http://schemas.microsoft.com/office/drawing/2014/main" id="{B7A19005-3874-4E1D-AEBD-E1D059C1F7AB}"/>
                </a:ext>
              </a:extLst>
            </p:cNvPr>
            <p:cNvSpPr/>
            <p:nvPr/>
          </p:nvSpPr>
          <p:spPr>
            <a:xfrm>
              <a:off x="7925731" y="3827356"/>
              <a:ext cx="34360" cy="49230"/>
            </a:xfrm>
            <a:custGeom>
              <a:avLst/>
              <a:gdLst>
                <a:gd name="connsiteX0" fmla="*/ 34360 w 34360"/>
                <a:gd name="connsiteY0" fmla="*/ 49230 h 49230"/>
                <a:gd name="connsiteX1" fmla="*/ 32361 w 34360"/>
                <a:gd name="connsiteY1" fmla="*/ 42608 h 49230"/>
                <a:gd name="connsiteX2" fmla="*/ 7372 w 34360"/>
                <a:gd name="connsiteY2" fmla="*/ 6997 h 49230"/>
                <a:gd name="connsiteX3" fmla="*/ 7372 w 34360"/>
                <a:gd name="connsiteY3" fmla="*/ 4498 h 49230"/>
                <a:gd name="connsiteX4" fmla="*/ 0 w 34360"/>
                <a:gd name="connsiteY4" fmla="*/ 0 h 49230"/>
                <a:gd name="connsiteX5" fmla="*/ 0 w 34360"/>
                <a:gd name="connsiteY5" fmla="*/ 750 h 49230"/>
                <a:gd name="connsiteX6" fmla="*/ 3623 w 34360"/>
                <a:gd name="connsiteY6" fmla="*/ 5998 h 49230"/>
                <a:gd name="connsiteX7" fmla="*/ 5748 w 34360"/>
                <a:gd name="connsiteY7" fmla="*/ 8996 h 4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60" h="49230">
                  <a:moveTo>
                    <a:pt x="34360" y="49230"/>
                  </a:moveTo>
                  <a:cubicBezTo>
                    <a:pt x="33086" y="47256"/>
                    <a:pt x="32386" y="44957"/>
                    <a:pt x="32361" y="42608"/>
                  </a:cubicBezTo>
                  <a:lnTo>
                    <a:pt x="7372" y="6997"/>
                  </a:lnTo>
                  <a:cubicBezTo>
                    <a:pt x="6872" y="6235"/>
                    <a:pt x="6872" y="5260"/>
                    <a:pt x="7372" y="4498"/>
                  </a:cubicBezTo>
                  <a:cubicBezTo>
                    <a:pt x="4273" y="4486"/>
                    <a:pt x="1437" y="2749"/>
                    <a:pt x="0" y="0"/>
                  </a:cubicBezTo>
                  <a:cubicBezTo>
                    <a:pt x="0" y="0"/>
                    <a:pt x="0" y="0"/>
                    <a:pt x="0" y="750"/>
                  </a:cubicBezTo>
                  <a:lnTo>
                    <a:pt x="3623" y="5998"/>
                  </a:lnTo>
                  <a:lnTo>
                    <a:pt x="5748" y="899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8" name="Freeform: Shape 1697">
              <a:extLst>
                <a:ext uri="{FF2B5EF4-FFF2-40B4-BE49-F238E27FC236}">
                  <a16:creationId xmlns:a16="http://schemas.microsoft.com/office/drawing/2014/main" id="{2EDB2263-2964-405A-B681-5801A17404BB}"/>
                </a:ext>
              </a:extLst>
            </p:cNvPr>
            <p:cNvSpPr/>
            <p:nvPr/>
          </p:nvSpPr>
          <p:spPr>
            <a:xfrm>
              <a:off x="7934852" y="3816610"/>
              <a:ext cx="38858" cy="48480"/>
            </a:xfrm>
            <a:custGeom>
              <a:avLst/>
              <a:gdLst>
                <a:gd name="connsiteX0" fmla="*/ 23990 w 38858"/>
                <a:gd name="connsiteY0" fmla="*/ 48481 h 48480"/>
                <a:gd name="connsiteX1" fmla="*/ 26364 w 38858"/>
                <a:gd name="connsiteY1" fmla="*/ 44732 h 48480"/>
                <a:gd name="connsiteX2" fmla="*/ 37671 w 38858"/>
                <a:gd name="connsiteY2" fmla="*/ 44533 h 48480"/>
                <a:gd name="connsiteX3" fmla="*/ 38858 w 38858"/>
                <a:gd name="connsiteY3" fmla="*/ 45982 h 48480"/>
                <a:gd name="connsiteX4" fmla="*/ 6747 w 38858"/>
                <a:gd name="connsiteY4" fmla="*/ 0 h 48480"/>
                <a:gd name="connsiteX5" fmla="*/ 6747 w 38858"/>
                <a:gd name="connsiteY5" fmla="*/ 3124 h 48480"/>
                <a:gd name="connsiteX6" fmla="*/ 0 w 38858"/>
                <a:gd name="connsiteY6" fmla="*/ 14994 h 48480"/>
                <a:gd name="connsiteX7" fmla="*/ 0 w 38858"/>
                <a:gd name="connsiteY7" fmla="*/ 14994 h 4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858" h="48480">
                  <a:moveTo>
                    <a:pt x="23990" y="48481"/>
                  </a:moveTo>
                  <a:cubicBezTo>
                    <a:pt x="24502" y="47081"/>
                    <a:pt x="25314" y="45807"/>
                    <a:pt x="26364" y="44732"/>
                  </a:cubicBezTo>
                  <a:cubicBezTo>
                    <a:pt x="29425" y="41559"/>
                    <a:pt x="34498" y="41459"/>
                    <a:pt x="37671" y="44533"/>
                  </a:cubicBezTo>
                  <a:cubicBezTo>
                    <a:pt x="38121" y="44970"/>
                    <a:pt x="38521" y="45457"/>
                    <a:pt x="38858" y="45982"/>
                  </a:cubicBezTo>
                  <a:lnTo>
                    <a:pt x="6747" y="0"/>
                  </a:lnTo>
                  <a:lnTo>
                    <a:pt x="6747" y="3124"/>
                  </a:lnTo>
                  <a:cubicBezTo>
                    <a:pt x="7572" y="8172"/>
                    <a:pt x="4761" y="13120"/>
                    <a:pt x="0" y="14994"/>
                  </a:cubicBezTo>
                  <a:lnTo>
                    <a:pt x="0" y="1499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9" name="Freeform: Shape 1698">
              <a:extLst>
                <a:ext uri="{FF2B5EF4-FFF2-40B4-BE49-F238E27FC236}">
                  <a16:creationId xmlns:a16="http://schemas.microsoft.com/office/drawing/2014/main" id="{6EBBA8BD-AC81-40D9-9A52-A50424CD24F5}"/>
                </a:ext>
              </a:extLst>
            </p:cNvPr>
            <p:cNvSpPr/>
            <p:nvPr/>
          </p:nvSpPr>
          <p:spPr>
            <a:xfrm>
              <a:off x="12094179" y="2022615"/>
              <a:ext cx="33042" cy="192758"/>
            </a:xfrm>
            <a:custGeom>
              <a:avLst/>
              <a:gdLst>
                <a:gd name="connsiteX0" fmla="*/ 14870 w 33042"/>
                <a:gd name="connsiteY0" fmla="*/ 8956 h 192758"/>
                <a:gd name="connsiteX1" fmla="*/ 14870 w 33042"/>
                <a:gd name="connsiteY1" fmla="*/ 14829 h 192758"/>
                <a:gd name="connsiteX2" fmla="*/ 14870 w 33042"/>
                <a:gd name="connsiteY2" fmla="*/ 17078 h 192758"/>
                <a:gd name="connsiteX3" fmla="*/ 1 w 33042"/>
                <a:gd name="connsiteY3" fmla="*/ 190009 h 192758"/>
                <a:gd name="connsiteX4" fmla="*/ 9497 w 33042"/>
                <a:gd name="connsiteY4" fmla="*/ 180263 h 192758"/>
                <a:gd name="connsiteX5" fmla="*/ 9871 w 33042"/>
                <a:gd name="connsiteY5" fmla="*/ 180263 h 192758"/>
                <a:gd name="connsiteX6" fmla="*/ 17868 w 33042"/>
                <a:gd name="connsiteY6" fmla="*/ 192758 h 192758"/>
                <a:gd name="connsiteX7" fmla="*/ 17868 w 33042"/>
                <a:gd name="connsiteY7" fmla="*/ 186886 h 192758"/>
                <a:gd name="connsiteX8" fmla="*/ 32987 w 33042"/>
                <a:gd name="connsiteY8" fmla="*/ 11955 h 192758"/>
                <a:gd name="connsiteX9" fmla="*/ 32987 w 33042"/>
                <a:gd name="connsiteY9" fmla="*/ 10831 h 192758"/>
                <a:gd name="connsiteX10" fmla="*/ 32987 w 33042"/>
                <a:gd name="connsiteY10" fmla="*/ 8707 h 192758"/>
                <a:gd name="connsiteX11" fmla="*/ 32987 w 33042"/>
                <a:gd name="connsiteY11" fmla="*/ 6707 h 192758"/>
                <a:gd name="connsiteX12" fmla="*/ 32112 w 33042"/>
                <a:gd name="connsiteY12" fmla="*/ 4958 h 192758"/>
                <a:gd name="connsiteX13" fmla="*/ 30987 w 33042"/>
                <a:gd name="connsiteY13" fmla="*/ 3334 h 192758"/>
                <a:gd name="connsiteX14" fmla="*/ 25740 w 33042"/>
                <a:gd name="connsiteY14" fmla="*/ 85 h 192758"/>
                <a:gd name="connsiteX15" fmla="*/ 14932 w 33042"/>
                <a:gd name="connsiteY15" fmla="*/ 8344 h 192758"/>
                <a:gd name="connsiteX16" fmla="*/ 14870 w 33042"/>
                <a:gd name="connsiteY16" fmla="*/ 8956 h 19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42" h="192758">
                  <a:moveTo>
                    <a:pt x="14870" y="8956"/>
                  </a:moveTo>
                  <a:lnTo>
                    <a:pt x="14870" y="14829"/>
                  </a:lnTo>
                  <a:lnTo>
                    <a:pt x="14870" y="17078"/>
                  </a:lnTo>
                  <a:lnTo>
                    <a:pt x="1" y="190009"/>
                  </a:lnTo>
                  <a:cubicBezTo>
                    <a:pt x="-74" y="184699"/>
                    <a:pt x="4174" y="180326"/>
                    <a:pt x="9497" y="180263"/>
                  </a:cubicBezTo>
                  <a:cubicBezTo>
                    <a:pt x="9622" y="180263"/>
                    <a:pt x="9746" y="180263"/>
                    <a:pt x="9871" y="180263"/>
                  </a:cubicBezTo>
                  <a:cubicBezTo>
                    <a:pt x="15532" y="181513"/>
                    <a:pt x="19105" y="187098"/>
                    <a:pt x="17868" y="192758"/>
                  </a:cubicBezTo>
                  <a:lnTo>
                    <a:pt x="17868" y="186886"/>
                  </a:lnTo>
                  <a:lnTo>
                    <a:pt x="32987" y="11955"/>
                  </a:lnTo>
                  <a:cubicBezTo>
                    <a:pt x="32987" y="11955"/>
                    <a:pt x="32987" y="11206"/>
                    <a:pt x="32987" y="10831"/>
                  </a:cubicBezTo>
                  <a:cubicBezTo>
                    <a:pt x="33049" y="10118"/>
                    <a:pt x="33049" y="9419"/>
                    <a:pt x="32987" y="8707"/>
                  </a:cubicBezTo>
                  <a:cubicBezTo>
                    <a:pt x="33062" y="8044"/>
                    <a:pt x="33062" y="7370"/>
                    <a:pt x="32987" y="6707"/>
                  </a:cubicBezTo>
                  <a:lnTo>
                    <a:pt x="32112" y="4958"/>
                  </a:lnTo>
                  <a:cubicBezTo>
                    <a:pt x="31850" y="4346"/>
                    <a:pt x="31475" y="3796"/>
                    <a:pt x="30987" y="3334"/>
                  </a:cubicBezTo>
                  <a:cubicBezTo>
                    <a:pt x="29750" y="1584"/>
                    <a:pt x="27864" y="410"/>
                    <a:pt x="25740" y="85"/>
                  </a:cubicBezTo>
                  <a:cubicBezTo>
                    <a:pt x="20467" y="-615"/>
                    <a:pt x="15631" y="3084"/>
                    <a:pt x="14932" y="8344"/>
                  </a:cubicBezTo>
                  <a:cubicBezTo>
                    <a:pt x="14907" y="8557"/>
                    <a:pt x="14882" y="8757"/>
                    <a:pt x="14870" y="895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0" name="Freeform: Shape 1699">
              <a:extLst>
                <a:ext uri="{FF2B5EF4-FFF2-40B4-BE49-F238E27FC236}">
                  <a16:creationId xmlns:a16="http://schemas.microsoft.com/office/drawing/2014/main" id="{079872D8-93B9-42FC-AADC-46B0615610A5}"/>
                </a:ext>
              </a:extLst>
            </p:cNvPr>
            <p:cNvSpPr/>
            <p:nvPr/>
          </p:nvSpPr>
          <p:spPr>
            <a:xfrm>
              <a:off x="12089419" y="2202250"/>
              <a:ext cx="22029" cy="68608"/>
            </a:xfrm>
            <a:custGeom>
              <a:avLst/>
              <a:gdLst>
                <a:gd name="connsiteX0" fmla="*/ 13882 w 22029"/>
                <a:gd name="connsiteY0" fmla="*/ 3 h 68608"/>
                <a:gd name="connsiteX1" fmla="*/ 4011 w 22029"/>
                <a:gd name="connsiteY1" fmla="*/ 9375 h 68608"/>
                <a:gd name="connsiteX2" fmla="*/ 4011 w 22029"/>
                <a:gd name="connsiteY2" fmla="*/ 9749 h 68608"/>
                <a:gd name="connsiteX3" fmla="*/ 13 w 22029"/>
                <a:gd name="connsiteY3" fmla="*/ 56731 h 68608"/>
                <a:gd name="connsiteX4" fmla="*/ 763 w 22029"/>
                <a:gd name="connsiteY4" fmla="*/ 62104 h 68608"/>
                <a:gd name="connsiteX5" fmla="*/ 8010 w 22029"/>
                <a:gd name="connsiteY5" fmla="*/ 68601 h 68608"/>
                <a:gd name="connsiteX6" fmla="*/ 17880 w 22029"/>
                <a:gd name="connsiteY6" fmla="*/ 59492 h 68608"/>
                <a:gd name="connsiteX7" fmla="*/ 17880 w 22029"/>
                <a:gd name="connsiteY7" fmla="*/ 58980 h 68608"/>
                <a:gd name="connsiteX8" fmla="*/ 20254 w 22029"/>
                <a:gd name="connsiteY8" fmla="*/ 31990 h 68608"/>
                <a:gd name="connsiteX9" fmla="*/ 21878 w 22029"/>
                <a:gd name="connsiteY9" fmla="*/ 11998 h 68608"/>
                <a:gd name="connsiteX10" fmla="*/ 13882 w 22029"/>
                <a:gd name="connsiteY10" fmla="*/ 3 h 68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29" h="68608">
                  <a:moveTo>
                    <a:pt x="13882" y="3"/>
                  </a:moveTo>
                  <a:cubicBezTo>
                    <a:pt x="8572" y="-134"/>
                    <a:pt x="4149" y="4064"/>
                    <a:pt x="4011" y="9375"/>
                  </a:cubicBezTo>
                  <a:cubicBezTo>
                    <a:pt x="4011" y="9499"/>
                    <a:pt x="4011" y="9624"/>
                    <a:pt x="4011" y="9749"/>
                  </a:cubicBezTo>
                  <a:lnTo>
                    <a:pt x="13" y="56731"/>
                  </a:lnTo>
                  <a:cubicBezTo>
                    <a:pt x="-62" y="58555"/>
                    <a:pt x="188" y="60367"/>
                    <a:pt x="763" y="62104"/>
                  </a:cubicBezTo>
                  <a:cubicBezTo>
                    <a:pt x="1725" y="65490"/>
                    <a:pt x="4548" y="68014"/>
                    <a:pt x="8010" y="68601"/>
                  </a:cubicBezTo>
                  <a:cubicBezTo>
                    <a:pt x="13245" y="68813"/>
                    <a:pt x="17668" y="64727"/>
                    <a:pt x="17880" y="59492"/>
                  </a:cubicBezTo>
                  <a:cubicBezTo>
                    <a:pt x="17880" y="59317"/>
                    <a:pt x="17880" y="59155"/>
                    <a:pt x="17880" y="58980"/>
                  </a:cubicBezTo>
                  <a:lnTo>
                    <a:pt x="20254" y="31990"/>
                  </a:lnTo>
                  <a:lnTo>
                    <a:pt x="21878" y="11998"/>
                  </a:lnTo>
                  <a:cubicBezTo>
                    <a:pt x="22816" y="6513"/>
                    <a:pt x="19305" y="1253"/>
                    <a:pt x="13882" y="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1" name="Freeform: Shape 1700">
              <a:extLst>
                <a:ext uri="{FF2B5EF4-FFF2-40B4-BE49-F238E27FC236}">
                  <a16:creationId xmlns:a16="http://schemas.microsoft.com/office/drawing/2014/main" id="{E85BF748-F152-4851-9ADD-30795919D262}"/>
                </a:ext>
              </a:extLst>
            </p:cNvPr>
            <p:cNvSpPr/>
            <p:nvPr/>
          </p:nvSpPr>
          <p:spPr>
            <a:xfrm>
              <a:off x="7741810" y="6719077"/>
              <a:ext cx="39358" cy="153438"/>
            </a:xfrm>
            <a:custGeom>
              <a:avLst/>
              <a:gdLst>
                <a:gd name="connsiteX0" fmla="*/ 10371 w 39358"/>
                <a:gd name="connsiteY0" fmla="*/ 12370 h 153438"/>
                <a:gd name="connsiteX1" fmla="*/ 50 w 39358"/>
                <a:gd name="connsiteY1" fmla="*/ 4061 h 153438"/>
                <a:gd name="connsiteX2" fmla="*/ 0 w 39358"/>
                <a:gd name="connsiteY2" fmla="*/ 3499 h 153438"/>
                <a:gd name="connsiteX3" fmla="*/ 21116 w 39358"/>
                <a:gd name="connsiteY3" fmla="*/ 153439 h 153438"/>
                <a:gd name="connsiteX4" fmla="*/ 39358 w 39358"/>
                <a:gd name="connsiteY4" fmla="*/ 153439 h 153438"/>
                <a:gd name="connsiteX5" fmla="*/ 17742 w 39358"/>
                <a:gd name="connsiteY5" fmla="*/ 0 h 153438"/>
                <a:gd name="connsiteX6" fmla="*/ 10371 w 39358"/>
                <a:gd name="connsiteY6" fmla="*/ 12370 h 15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58" h="153438">
                  <a:moveTo>
                    <a:pt x="10371" y="12370"/>
                  </a:moveTo>
                  <a:cubicBezTo>
                    <a:pt x="5223" y="12932"/>
                    <a:pt x="600" y="9209"/>
                    <a:pt x="50" y="4061"/>
                  </a:cubicBezTo>
                  <a:cubicBezTo>
                    <a:pt x="25" y="3873"/>
                    <a:pt x="13" y="3686"/>
                    <a:pt x="0" y="3499"/>
                  </a:cubicBezTo>
                  <a:lnTo>
                    <a:pt x="21116" y="153439"/>
                  </a:lnTo>
                  <a:lnTo>
                    <a:pt x="39358" y="153439"/>
                  </a:lnTo>
                  <a:lnTo>
                    <a:pt x="17742" y="0"/>
                  </a:lnTo>
                  <a:cubicBezTo>
                    <a:pt x="18705" y="5385"/>
                    <a:pt x="15556" y="10658"/>
                    <a:pt x="10371" y="1237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2" name="Freeform: Shape 1701">
              <a:extLst>
                <a:ext uri="{FF2B5EF4-FFF2-40B4-BE49-F238E27FC236}">
                  <a16:creationId xmlns:a16="http://schemas.microsoft.com/office/drawing/2014/main" id="{6E05C329-494B-4E6F-A062-9E89E11C65F4}"/>
                </a:ext>
              </a:extLst>
            </p:cNvPr>
            <p:cNvSpPr/>
            <p:nvPr/>
          </p:nvSpPr>
          <p:spPr>
            <a:xfrm>
              <a:off x="11295824" y="3876086"/>
              <a:ext cx="79790" cy="58015"/>
            </a:xfrm>
            <a:custGeom>
              <a:avLst/>
              <a:gdLst>
                <a:gd name="connsiteX0" fmla="*/ 4823 w 79790"/>
                <a:gd name="connsiteY0" fmla="*/ 37485 h 58015"/>
                <a:gd name="connsiteX1" fmla="*/ 3824 w 79790"/>
                <a:gd name="connsiteY1" fmla="*/ 38360 h 58015"/>
                <a:gd name="connsiteX2" fmla="*/ 2324 w 79790"/>
                <a:gd name="connsiteY2" fmla="*/ 39609 h 58015"/>
                <a:gd name="connsiteX3" fmla="*/ 1325 w 79790"/>
                <a:gd name="connsiteY3" fmla="*/ 41358 h 58015"/>
                <a:gd name="connsiteX4" fmla="*/ 450 w 79790"/>
                <a:gd name="connsiteY4" fmla="*/ 42983 h 58015"/>
                <a:gd name="connsiteX5" fmla="*/ 450 w 79790"/>
                <a:gd name="connsiteY5" fmla="*/ 45232 h 58015"/>
                <a:gd name="connsiteX6" fmla="*/ 450 w 79790"/>
                <a:gd name="connsiteY6" fmla="*/ 51854 h 58015"/>
                <a:gd name="connsiteX7" fmla="*/ 10733 w 79790"/>
                <a:gd name="connsiteY7" fmla="*/ 57715 h 58015"/>
                <a:gd name="connsiteX8" fmla="*/ 12320 w 79790"/>
                <a:gd name="connsiteY8" fmla="*/ 57102 h 58015"/>
                <a:gd name="connsiteX9" fmla="*/ 17318 w 79790"/>
                <a:gd name="connsiteY9" fmla="*/ 54728 h 58015"/>
                <a:gd name="connsiteX10" fmla="*/ 79791 w 79790"/>
                <a:gd name="connsiteY10" fmla="*/ 19742 h 58015"/>
                <a:gd name="connsiteX11" fmla="*/ 68546 w 79790"/>
                <a:gd name="connsiteY11" fmla="*/ 16031 h 58015"/>
                <a:gd name="connsiteX12" fmla="*/ 67921 w 79790"/>
                <a:gd name="connsiteY12" fmla="*/ 14369 h 58015"/>
                <a:gd name="connsiteX13" fmla="*/ 72294 w 79790"/>
                <a:gd name="connsiteY13" fmla="*/ 0 h 58015"/>
                <a:gd name="connsiteX14" fmla="*/ 70545 w 79790"/>
                <a:gd name="connsiteY14" fmla="*/ 1000 h 58015"/>
                <a:gd name="connsiteX15" fmla="*/ 67421 w 79790"/>
                <a:gd name="connsiteY15" fmla="*/ 2749 h 58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9790" h="58015">
                  <a:moveTo>
                    <a:pt x="4823" y="37485"/>
                  </a:moveTo>
                  <a:cubicBezTo>
                    <a:pt x="4823" y="37485"/>
                    <a:pt x="4198" y="37485"/>
                    <a:pt x="3824" y="38360"/>
                  </a:cubicBezTo>
                  <a:lnTo>
                    <a:pt x="2324" y="39609"/>
                  </a:lnTo>
                  <a:cubicBezTo>
                    <a:pt x="1924" y="40147"/>
                    <a:pt x="1587" y="40734"/>
                    <a:pt x="1325" y="41358"/>
                  </a:cubicBezTo>
                  <a:cubicBezTo>
                    <a:pt x="912" y="41821"/>
                    <a:pt x="612" y="42383"/>
                    <a:pt x="450" y="42983"/>
                  </a:cubicBezTo>
                  <a:cubicBezTo>
                    <a:pt x="387" y="43733"/>
                    <a:pt x="387" y="44482"/>
                    <a:pt x="450" y="45232"/>
                  </a:cubicBezTo>
                  <a:cubicBezTo>
                    <a:pt x="-150" y="47394"/>
                    <a:pt x="-150" y="49693"/>
                    <a:pt x="450" y="51854"/>
                  </a:cubicBezTo>
                  <a:cubicBezTo>
                    <a:pt x="1674" y="56315"/>
                    <a:pt x="6272" y="58939"/>
                    <a:pt x="10733" y="57715"/>
                  </a:cubicBezTo>
                  <a:cubicBezTo>
                    <a:pt x="11283" y="57564"/>
                    <a:pt x="11820" y="57365"/>
                    <a:pt x="12320" y="57102"/>
                  </a:cubicBezTo>
                  <a:lnTo>
                    <a:pt x="17318" y="54728"/>
                  </a:lnTo>
                  <a:lnTo>
                    <a:pt x="79791" y="19742"/>
                  </a:lnTo>
                  <a:cubicBezTo>
                    <a:pt x="75668" y="21829"/>
                    <a:pt x="70632" y="20167"/>
                    <a:pt x="68546" y="16031"/>
                  </a:cubicBezTo>
                  <a:cubicBezTo>
                    <a:pt x="68283" y="15506"/>
                    <a:pt x="68071" y="14944"/>
                    <a:pt x="67921" y="14369"/>
                  </a:cubicBezTo>
                  <a:cubicBezTo>
                    <a:pt x="66022" y="9146"/>
                    <a:pt x="67796" y="3286"/>
                    <a:pt x="72294" y="0"/>
                  </a:cubicBezTo>
                  <a:lnTo>
                    <a:pt x="70545" y="1000"/>
                  </a:lnTo>
                  <a:lnTo>
                    <a:pt x="67421" y="274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3" name="Freeform: Shape 1702">
              <a:extLst>
                <a:ext uri="{FF2B5EF4-FFF2-40B4-BE49-F238E27FC236}">
                  <a16:creationId xmlns:a16="http://schemas.microsoft.com/office/drawing/2014/main" id="{0A0B5225-634A-44C4-9EDC-66ECA55F85D5}"/>
                </a:ext>
              </a:extLst>
            </p:cNvPr>
            <p:cNvSpPr/>
            <p:nvPr/>
          </p:nvSpPr>
          <p:spPr>
            <a:xfrm>
              <a:off x="11540544" y="3783623"/>
              <a:ext cx="42481" cy="53853"/>
            </a:xfrm>
            <a:custGeom>
              <a:avLst/>
              <a:gdLst>
                <a:gd name="connsiteX0" fmla="*/ 5498 w 42481"/>
                <a:gd name="connsiteY0" fmla="*/ 17243 h 53853"/>
                <a:gd name="connsiteX1" fmla="*/ 0 w 42481"/>
                <a:gd name="connsiteY1" fmla="*/ 20242 h 53853"/>
                <a:gd name="connsiteX2" fmla="*/ 29987 w 42481"/>
                <a:gd name="connsiteY2" fmla="*/ 53853 h 53853"/>
                <a:gd name="connsiteX3" fmla="*/ 29987 w 42481"/>
                <a:gd name="connsiteY3" fmla="*/ 38484 h 53853"/>
                <a:gd name="connsiteX4" fmla="*/ 41020 w 42481"/>
                <a:gd name="connsiteY4" fmla="*/ 37023 h 53853"/>
                <a:gd name="connsiteX5" fmla="*/ 42482 w 42481"/>
                <a:gd name="connsiteY5" fmla="*/ 38484 h 53853"/>
                <a:gd name="connsiteX6" fmla="*/ 38858 w 42481"/>
                <a:gd name="connsiteY6" fmla="*/ 34236 h 53853"/>
                <a:gd name="connsiteX7" fmla="*/ 35859 w 42481"/>
                <a:gd name="connsiteY7" fmla="*/ 30988 h 53853"/>
                <a:gd name="connsiteX8" fmla="*/ 8121 w 42481"/>
                <a:gd name="connsiteY8" fmla="*/ 0 h 53853"/>
                <a:gd name="connsiteX9" fmla="*/ 8121 w 42481"/>
                <a:gd name="connsiteY9" fmla="*/ 0 h 53853"/>
                <a:gd name="connsiteX10" fmla="*/ 10245 w 42481"/>
                <a:gd name="connsiteY10" fmla="*/ 3374 h 53853"/>
                <a:gd name="connsiteX11" fmla="*/ 5498 w 42481"/>
                <a:gd name="connsiteY11" fmla="*/ 17243 h 5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481" h="53853">
                  <a:moveTo>
                    <a:pt x="5498" y="17243"/>
                  </a:moveTo>
                  <a:lnTo>
                    <a:pt x="0" y="20242"/>
                  </a:lnTo>
                  <a:lnTo>
                    <a:pt x="29987" y="53853"/>
                  </a:lnTo>
                  <a:cubicBezTo>
                    <a:pt x="26463" y="49330"/>
                    <a:pt x="26463" y="43008"/>
                    <a:pt x="29987" y="38484"/>
                  </a:cubicBezTo>
                  <a:cubicBezTo>
                    <a:pt x="32636" y="35036"/>
                    <a:pt x="37571" y="34386"/>
                    <a:pt x="41020" y="37023"/>
                  </a:cubicBezTo>
                  <a:cubicBezTo>
                    <a:pt x="41569" y="37448"/>
                    <a:pt x="42057" y="37935"/>
                    <a:pt x="42482" y="38484"/>
                  </a:cubicBezTo>
                  <a:lnTo>
                    <a:pt x="38858" y="34236"/>
                  </a:lnTo>
                  <a:lnTo>
                    <a:pt x="35859" y="30988"/>
                  </a:lnTo>
                  <a:lnTo>
                    <a:pt x="8121" y="0"/>
                  </a:lnTo>
                  <a:lnTo>
                    <a:pt x="8121" y="0"/>
                  </a:lnTo>
                  <a:cubicBezTo>
                    <a:pt x="9071" y="949"/>
                    <a:pt x="9796" y="2112"/>
                    <a:pt x="10245" y="3374"/>
                  </a:cubicBezTo>
                  <a:cubicBezTo>
                    <a:pt x="11832" y="8534"/>
                    <a:pt x="9908" y="14132"/>
                    <a:pt x="5498" y="1724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4" name="Freeform: Shape 1703">
              <a:extLst>
                <a:ext uri="{FF2B5EF4-FFF2-40B4-BE49-F238E27FC236}">
                  <a16:creationId xmlns:a16="http://schemas.microsoft.com/office/drawing/2014/main" id="{6C711FAE-2725-42E9-A15A-A12B682A70BF}"/>
                </a:ext>
              </a:extLst>
            </p:cNvPr>
            <p:cNvSpPr/>
            <p:nvPr/>
          </p:nvSpPr>
          <p:spPr>
            <a:xfrm>
              <a:off x="11567388" y="3818916"/>
              <a:ext cx="100147" cy="114105"/>
            </a:xfrm>
            <a:custGeom>
              <a:avLst/>
              <a:gdLst>
                <a:gd name="connsiteX0" fmla="*/ 2642 w 100147"/>
                <a:gd name="connsiteY0" fmla="*/ 3192 h 114105"/>
                <a:gd name="connsiteX1" fmla="*/ 2642 w 100147"/>
                <a:gd name="connsiteY1" fmla="*/ 18561 h 114105"/>
                <a:gd name="connsiteX2" fmla="*/ 81234 w 100147"/>
                <a:gd name="connsiteY2" fmla="*/ 106651 h 114105"/>
                <a:gd name="connsiteX3" fmla="*/ 81983 w 100147"/>
                <a:gd name="connsiteY3" fmla="*/ 107401 h 114105"/>
                <a:gd name="connsiteX4" fmla="*/ 85232 w 100147"/>
                <a:gd name="connsiteY4" fmla="*/ 111024 h 114105"/>
                <a:gd name="connsiteX5" fmla="*/ 96265 w 100147"/>
                <a:gd name="connsiteY5" fmla="*/ 112486 h 114105"/>
                <a:gd name="connsiteX6" fmla="*/ 97727 w 100147"/>
                <a:gd name="connsiteY6" fmla="*/ 111024 h 114105"/>
                <a:gd name="connsiteX7" fmla="*/ 100100 w 100147"/>
                <a:gd name="connsiteY7" fmla="*/ 103902 h 114105"/>
                <a:gd name="connsiteX8" fmla="*/ 100100 w 100147"/>
                <a:gd name="connsiteY8" fmla="*/ 101528 h 114105"/>
                <a:gd name="connsiteX9" fmla="*/ 100100 w 100147"/>
                <a:gd name="connsiteY9" fmla="*/ 99779 h 114105"/>
                <a:gd name="connsiteX10" fmla="*/ 99226 w 100147"/>
                <a:gd name="connsiteY10" fmla="*/ 97905 h 114105"/>
                <a:gd name="connsiteX11" fmla="*/ 98226 w 100147"/>
                <a:gd name="connsiteY11" fmla="*/ 96155 h 114105"/>
                <a:gd name="connsiteX12" fmla="*/ 98226 w 100147"/>
                <a:gd name="connsiteY12" fmla="*/ 96155 h 114105"/>
                <a:gd name="connsiteX13" fmla="*/ 15637 w 100147"/>
                <a:gd name="connsiteY13" fmla="*/ 3692 h 114105"/>
                <a:gd name="connsiteX14" fmla="*/ 4791 w 100147"/>
                <a:gd name="connsiteY14" fmla="*/ 1205 h 114105"/>
                <a:gd name="connsiteX15" fmla="*/ 2642 w 100147"/>
                <a:gd name="connsiteY15" fmla="*/ 3192 h 114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147" h="114105">
                  <a:moveTo>
                    <a:pt x="2642" y="3192"/>
                  </a:moveTo>
                  <a:cubicBezTo>
                    <a:pt x="-881" y="7703"/>
                    <a:pt x="-881" y="14038"/>
                    <a:pt x="2642" y="18561"/>
                  </a:cubicBezTo>
                  <a:lnTo>
                    <a:pt x="81234" y="106651"/>
                  </a:lnTo>
                  <a:lnTo>
                    <a:pt x="81983" y="107401"/>
                  </a:lnTo>
                  <a:lnTo>
                    <a:pt x="85232" y="111024"/>
                  </a:lnTo>
                  <a:cubicBezTo>
                    <a:pt x="87881" y="114473"/>
                    <a:pt x="92816" y="115123"/>
                    <a:pt x="96265" y="112486"/>
                  </a:cubicBezTo>
                  <a:cubicBezTo>
                    <a:pt x="96814" y="112061"/>
                    <a:pt x="97301" y="111574"/>
                    <a:pt x="97727" y="111024"/>
                  </a:cubicBezTo>
                  <a:cubicBezTo>
                    <a:pt x="99226" y="108950"/>
                    <a:pt x="100063" y="106464"/>
                    <a:pt x="100100" y="103902"/>
                  </a:cubicBezTo>
                  <a:cubicBezTo>
                    <a:pt x="100151" y="103115"/>
                    <a:pt x="100151" y="102315"/>
                    <a:pt x="100100" y="101528"/>
                  </a:cubicBezTo>
                  <a:cubicBezTo>
                    <a:pt x="100163" y="100941"/>
                    <a:pt x="100163" y="100366"/>
                    <a:pt x="100100" y="99779"/>
                  </a:cubicBezTo>
                  <a:cubicBezTo>
                    <a:pt x="99863" y="99129"/>
                    <a:pt x="99563" y="98504"/>
                    <a:pt x="99226" y="97905"/>
                  </a:cubicBezTo>
                  <a:lnTo>
                    <a:pt x="98226" y="96155"/>
                  </a:lnTo>
                  <a:cubicBezTo>
                    <a:pt x="98226" y="96155"/>
                    <a:pt x="98226" y="96155"/>
                    <a:pt x="98226" y="96155"/>
                  </a:cubicBezTo>
                  <a:lnTo>
                    <a:pt x="15637" y="3692"/>
                  </a:lnTo>
                  <a:cubicBezTo>
                    <a:pt x="13325" y="6"/>
                    <a:pt x="8465" y="-1106"/>
                    <a:pt x="4791" y="1205"/>
                  </a:cubicBezTo>
                  <a:cubicBezTo>
                    <a:pt x="3955" y="1730"/>
                    <a:pt x="3230" y="2405"/>
                    <a:pt x="2642" y="319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5" name="Freeform: Shape 1704">
              <a:extLst>
                <a:ext uri="{FF2B5EF4-FFF2-40B4-BE49-F238E27FC236}">
                  <a16:creationId xmlns:a16="http://schemas.microsoft.com/office/drawing/2014/main" id="{A0487423-9987-49CC-BAF3-C7D1EC065C3F}"/>
                </a:ext>
              </a:extLst>
            </p:cNvPr>
            <p:cNvSpPr/>
            <p:nvPr/>
          </p:nvSpPr>
          <p:spPr>
            <a:xfrm>
              <a:off x="11673236" y="3084652"/>
              <a:ext cx="191495" cy="116953"/>
            </a:xfrm>
            <a:custGeom>
              <a:avLst/>
              <a:gdLst>
                <a:gd name="connsiteX0" fmla="*/ 11370 w 191495"/>
                <a:gd name="connsiteY0" fmla="*/ 102584 h 116953"/>
                <a:gd name="connsiteX1" fmla="*/ 6872 w 191495"/>
                <a:gd name="connsiteY1" fmla="*/ 116953 h 116953"/>
                <a:gd name="connsiteX2" fmla="*/ 180922 w 191495"/>
                <a:gd name="connsiteY2" fmla="*/ 22866 h 116953"/>
                <a:gd name="connsiteX3" fmla="*/ 186169 w 191495"/>
                <a:gd name="connsiteY3" fmla="*/ 20117 h 116953"/>
                <a:gd name="connsiteX4" fmla="*/ 190793 w 191495"/>
                <a:gd name="connsiteY4" fmla="*/ 5748 h 116953"/>
                <a:gd name="connsiteX5" fmla="*/ 188668 w 191495"/>
                <a:gd name="connsiteY5" fmla="*/ 2249 h 116953"/>
                <a:gd name="connsiteX6" fmla="*/ 188668 w 191495"/>
                <a:gd name="connsiteY6" fmla="*/ 2249 h 116953"/>
                <a:gd name="connsiteX7" fmla="*/ 187419 w 191495"/>
                <a:gd name="connsiteY7" fmla="*/ 1250 h 116953"/>
                <a:gd name="connsiteX8" fmla="*/ 185545 w 191495"/>
                <a:gd name="connsiteY8" fmla="*/ 0 h 116953"/>
                <a:gd name="connsiteX9" fmla="*/ 183796 w 191495"/>
                <a:gd name="connsiteY9" fmla="*/ 0 h 116953"/>
                <a:gd name="connsiteX10" fmla="*/ 182172 w 191495"/>
                <a:gd name="connsiteY10" fmla="*/ 0 h 116953"/>
                <a:gd name="connsiteX11" fmla="*/ 179922 w 191495"/>
                <a:gd name="connsiteY11" fmla="*/ 625 h 116953"/>
                <a:gd name="connsiteX12" fmla="*/ 178923 w 191495"/>
                <a:gd name="connsiteY12" fmla="*/ 625 h 116953"/>
                <a:gd name="connsiteX13" fmla="*/ 178923 w 191495"/>
                <a:gd name="connsiteY13" fmla="*/ 625 h 116953"/>
                <a:gd name="connsiteX14" fmla="*/ 0 w 191495"/>
                <a:gd name="connsiteY14" fmla="*/ 97461 h 116953"/>
                <a:gd name="connsiteX15" fmla="*/ 10945 w 191495"/>
                <a:gd name="connsiteY15" fmla="*/ 101472 h 116953"/>
                <a:gd name="connsiteX16" fmla="*/ 11370 w 191495"/>
                <a:gd name="connsiteY16" fmla="*/ 102584 h 11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1495" h="116953">
                  <a:moveTo>
                    <a:pt x="11370" y="102584"/>
                  </a:moveTo>
                  <a:cubicBezTo>
                    <a:pt x="13594" y="107832"/>
                    <a:pt x="11695" y="113917"/>
                    <a:pt x="6872" y="116953"/>
                  </a:cubicBezTo>
                  <a:lnTo>
                    <a:pt x="180922" y="22866"/>
                  </a:lnTo>
                  <a:lnTo>
                    <a:pt x="186169" y="20117"/>
                  </a:lnTo>
                  <a:cubicBezTo>
                    <a:pt x="190755" y="16906"/>
                    <a:pt x="192641" y="11033"/>
                    <a:pt x="190793" y="5748"/>
                  </a:cubicBezTo>
                  <a:cubicBezTo>
                    <a:pt x="190305" y="4461"/>
                    <a:pt x="189593" y="3274"/>
                    <a:pt x="188668" y="2249"/>
                  </a:cubicBezTo>
                  <a:lnTo>
                    <a:pt x="188668" y="2249"/>
                  </a:lnTo>
                  <a:cubicBezTo>
                    <a:pt x="188668" y="2249"/>
                    <a:pt x="187793" y="1624"/>
                    <a:pt x="187419" y="1250"/>
                  </a:cubicBezTo>
                  <a:cubicBezTo>
                    <a:pt x="186857" y="750"/>
                    <a:pt x="186219" y="325"/>
                    <a:pt x="185545" y="0"/>
                  </a:cubicBezTo>
                  <a:lnTo>
                    <a:pt x="183796" y="0"/>
                  </a:lnTo>
                  <a:lnTo>
                    <a:pt x="182172" y="0"/>
                  </a:lnTo>
                  <a:cubicBezTo>
                    <a:pt x="181397" y="88"/>
                    <a:pt x="180634" y="300"/>
                    <a:pt x="179922" y="625"/>
                  </a:cubicBezTo>
                  <a:lnTo>
                    <a:pt x="178923" y="625"/>
                  </a:lnTo>
                  <a:lnTo>
                    <a:pt x="178923" y="625"/>
                  </a:lnTo>
                  <a:lnTo>
                    <a:pt x="0" y="97461"/>
                  </a:lnTo>
                  <a:cubicBezTo>
                    <a:pt x="4136" y="95549"/>
                    <a:pt x="9033" y="97349"/>
                    <a:pt x="10945" y="101472"/>
                  </a:cubicBezTo>
                  <a:cubicBezTo>
                    <a:pt x="11120" y="101834"/>
                    <a:pt x="11258" y="102209"/>
                    <a:pt x="11370" y="10258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6" name="Freeform: Shape 1705">
              <a:extLst>
                <a:ext uri="{FF2B5EF4-FFF2-40B4-BE49-F238E27FC236}">
                  <a16:creationId xmlns:a16="http://schemas.microsoft.com/office/drawing/2014/main" id="{2970CA13-F97E-474E-B182-D18E6883C724}"/>
                </a:ext>
              </a:extLst>
            </p:cNvPr>
            <p:cNvSpPr/>
            <p:nvPr/>
          </p:nvSpPr>
          <p:spPr>
            <a:xfrm>
              <a:off x="11665115" y="3209102"/>
              <a:ext cx="1249" cy="37"/>
            </a:xfrm>
            <a:custGeom>
              <a:avLst/>
              <a:gdLst>
                <a:gd name="connsiteX0" fmla="*/ 1249 w 1249"/>
                <a:gd name="connsiteY0" fmla="*/ 0 h 37"/>
                <a:gd name="connsiteX1" fmla="*/ 0 w 1249"/>
                <a:gd name="connsiteY1" fmla="*/ 0 h 37"/>
                <a:gd name="connsiteX2" fmla="*/ 999 w 1249"/>
                <a:gd name="connsiteY2" fmla="*/ 0 h 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" h="37">
                  <a:moveTo>
                    <a:pt x="1249" y="0"/>
                  </a:moveTo>
                  <a:cubicBezTo>
                    <a:pt x="837" y="50"/>
                    <a:pt x="412" y="50"/>
                    <a:pt x="0" y="0"/>
                  </a:cubicBezTo>
                  <a:lnTo>
                    <a:pt x="999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7" name="Freeform: Shape 1706">
              <a:extLst>
                <a:ext uri="{FF2B5EF4-FFF2-40B4-BE49-F238E27FC236}">
                  <a16:creationId xmlns:a16="http://schemas.microsoft.com/office/drawing/2014/main" id="{EDFD87B4-B7A0-459E-AB78-428AF9461D71}"/>
                </a:ext>
              </a:extLst>
            </p:cNvPr>
            <p:cNvSpPr/>
            <p:nvPr/>
          </p:nvSpPr>
          <p:spPr>
            <a:xfrm>
              <a:off x="11664115" y="3180968"/>
              <a:ext cx="21415" cy="28134"/>
            </a:xfrm>
            <a:custGeom>
              <a:avLst/>
              <a:gdLst>
                <a:gd name="connsiteX0" fmla="*/ 0 w 21415"/>
                <a:gd name="connsiteY0" fmla="*/ 5518 h 28134"/>
                <a:gd name="connsiteX1" fmla="*/ 4373 w 21415"/>
                <a:gd name="connsiteY1" fmla="*/ 10266 h 28134"/>
                <a:gd name="connsiteX2" fmla="*/ 5123 w 21415"/>
                <a:gd name="connsiteY2" fmla="*/ 25510 h 28134"/>
                <a:gd name="connsiteX3" fmla="*/ 2249 w 21415"/>
                <a:gd name="connsiteY3" fmla="*/ 28134 h 28134"/>
                <a:gd name="connsiteX4" fmla="*/ 4123 w 21415"/>
                <a:gd name="connsiteY4" fmla="*/ 27135 h 28134"/>
                <a:gd name="connsiteX5" fmla="*/ 7372 w 21415"/>
                <a:gd name="connsiteY5" fmla="*/ 25385 h 28134"/>
                <a:gd name="connsiteX6" fmla="*/ 15993 w 21415"/>
                <a:gd name="connsiteY6" fmla="*/ 20637 h 28134"/>
                <a:gd name="connsiteX7" fmla="*/ 20491 w 21415"/>
                <a:gd name="connsiteY7" fmla="*/ 6268 h 28134"/>
                <a:gd name="connsiteX8" fmla="*/ 10508 w 21415"/>
                <a:gd name="connsiteY8" fmla="*/ 245 h 28134"/>
                <a:gd name="connsiteX9" fmla="*/ 8746 w 21415"/>
                <a:gd name="connsiteY9" fmla="*/ 895 h 28134"/>
                <a:gd name="connsiteX10" fmla="*/ 6622 w 21415"/>
                <a:gd name="connsiteY10" fmla="*/ 2020 h 28134"/>
                <a:gd name="connsiteX11" fmla="*/ 3373 w 21415"/>
                <a:gd name="connsiteY11" fmla="*/ 3769 h 28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15" h="28134">
                  <a:moveTo>
                    <a:pt x="0" y="5518"/>
                  </a:moveTo>
                  <a:lnTo>
                    <a:pt x="4373" y="10266"/>
                  </a:lnTo>
                  <a:cubicBezTo>
                    <a:pt x="8059" y="14590"/>
                    <a:pt x="8372" y="20850"/>
                    <a:pt x="5123" y="25510"/>
                  </a:cubicBezTo>
                  <a:cubicBezTo>
                    <a:pt x="4323" y="26548"/>
                    <a:pt x="3349" y="27435"/>
                    <a:pt x="2249" y="28134"/>
                  </a:cubicBezTo>
                  <a:lnTo>
                    <a:pt x="4123" y="27135"/>
                  </a:lnTo>
                  <a:lnTo>
                    <a:pt x="7372" y="25385"/>
                  </a:lnTo>
                  <a:lnTo>
                    <a:pt x="15993" y="20637"/>
                  </a:lnTo>
                  <a:cubicBezTo>
                    <a:pt x="20816" y="17601"/>
                    <a:pt x="22715" y="11516"/>
                    <a:pt x="20491" y="6268"/>
                  </a:cubicBezTo>
                  <a:cubicBezTo>
                    <a:pt x="19404" y="1845"/>
                    <a:pt x="14931" y="-854"/>
                    <a:pt x="10508" y="245"/>
                  </a:cubicBezTo>
                  <a:cubicBezTo>
                    <a:pt x="9896" y="395"/>
                    <a:pt x="9308" y="608"/>
                    <a:pt x="8746" y="895"/>
                  </a:cubicBezTo>
                  <a:lnTo>
                    <a:pt x="6622" y="2020"/>
                  </a:lnTo>
                  <a:lnTo>
                    <a:pt x="3373" y="376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8" name="Freeform: Shape 1707">
              <a:extLst>
                <a:ext uri="{FF2B5EF4-FFF2-40B4-BE49-F238E27FC236}">
                  <a16:creationId xmlns:a16="http://schemas.microsoft.com/office/drawing/2014/main" id="{3C00F5A2-355F-4709-9888-E198D4F46FE6}"/>
                </a:ext>
              </a:extLst>
            </p:cNvPr>
            <p:cNvSpPr/>
            <p:nvPr/>
          </p:nvSpPr>
          <p:spPr>
            <a:xfrm>
              <a:off x="11347627" y="3480681"/>
              <a:ext cx="261145" cy="161248"/>
            </a:xfrm>
            <a:custGeom>
              <a:avLst/>
              <a:gdLst>
                <a:gd name="connsiteX0" fmla="*/ 247893 w 261145"/>
                <a:gd name="connsiteY0" fmla="*/ 937 h 161248"/>
                <a:gd name="connsiteX1" fmla="*/ 245894 w 261145"/>
                <a:gd name="connsiteY1" fmla="*/ 1937 h 161248"/>
                <a:gd name="connsiteX2" fmla="*/ 242770 w 261145"/>
                <a:gd name="connsiteY2" fmla="*/ 3686 h 161248"/>
                <a:gd name="connsiteX3" fmla="*/ 5373 w 261145"/>
                <a:gd name="connsiteY3" fmla="*/ 134009 h 161248"/>
                <a:gd name="connsiteX4" fmla="*/ 4373 w 261145"/>
                <a:gd name="connsiteY4" fmla="*/ 152002 h 161248"/>
                <a:gd name="connsiteX5" fmla="*/ 4373 w 261145"/>
                <a:gd name="connsiteY5" fmla="*/ 153501 h 161248"/>
                <a:gd name="connsiteX6" fmla="*/ 4373 w 261145"/>
                <a:gd name="connsiteY6" fmla="*/ 155625 h 161248"/>
                <a:gd name="connsiteX7" fmla="*/ 3498 w 261145"/>
                <a:gd name="connsiteY7" fmla="*/ 157375 h 161248"/>
                <a:gd name="connsiteX8" fmla="*/ 2499 w 261145"/>
                <a:gd name="connsiteY8" fmla="*/ 158999 h 161248"/>
                <a:gd name="connsiteX9" fmla="*/ 999 w 261145"/>
                <a:gd name="connsiteY9" fmla="*/ 160373 h 161248"/>
                <a:gd name="connsiteX10" fmla="*/ 0 w 261145"/>
                <a:gd name="connsiteY10" fmla="*/ 161248 h 161248"/>
                <a:gd name="connsiteX11" fmla="*/ 249892 w 261145"/>
                <a:gd name="connsiteY11" fmla="*/ 23803 h 161248"/>
                <a:gd name="connsiteX12" fmla="*/ 253140 w 261145"/>
                <a:gd name="connsiteY12" fmla="*/ 21929 h 161248"/>
                <a:gd name="connsiteX13" fmla="*/ 256014 w 261145"/>
                <a:gd name="connsiteY13" fmla="*/ 20429 h 161248"/>
                <a:gd name="connsiteX14" fmla="*/ 257639 w 261145"/>
                <a:gd name="connsiteY14" fmla="*/ 18930 h 161248"/>
                <a:gd name="connsiteX15" fmla="*/ 259762 w 261145"/>
                <a:gd name="connsiteY15" fmla="*/ 16181 h 161248"/>
                <a:gd name="connsiteX16" fmla="*/ 260887 w 261145"/>
                <a:gd name="connsiteY16" fmla="*/ 7934 h 161248"/>
                <a:gd name="connsiteX17" fmla="*/ 260887 w 261145"/>
                <a:gd name="connsiteY17" fmla="*/ 6060 h 161248"/>
                <a:gd name="connsiteX18" fmla="*/ 259888 w 261145"/>
                <a:gd name="connsiteY18" fmla="*/ 4436 h 161248"/>
                <a:gd name="connsiteX19" fmla="*/ 255015 w 261145"/>
                <a:gd name="connsiteY19" fmla="*/ 187 h 161248"/>
                <a:gd name="connsiteX20" fmla="*/ 251766 w 261145"/>
                <a:gd name="connsiteY20" fmla="*/ 187 h 161248"/>
                <a:gd name="connsiteX21" fmla="*/ 247893 w 261145"/>
                <a:gd name="connsiteY21" fmla="*/ 937 h 16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1145" h="161248">
                  <a:moveTo>
                    <a:pt x="247893" y="937"/>
                  </a:moveTo>
                  <a:lnTo>
                    <a:pt x="245894" y="1937"/>
                  </a:lnTo>
                  <a:lnTo>
                    <a:pt x="242770" y="3686"/>
                  </a:lnTo>
                  <a:lnTo>
                    <a:pt x="5373" y="134009"/>
                  </a:lnTo>
                  <a:lnTo>
                    <a:pt x="4373" y="152002"/>
                  </a:lnTo>
                  <a:cubicBezTo>
                    <a:pt x="4435" y="152502"/>
                    <a:pt x="4435" y="153001"/>
                    <a:pt x="4373" y="153501"/>
                  </a:cubicBezTo>
                  <a:cubicBezTo>
                    <a:pt x="4448" y="154214"/>
                    <a:pt x="4448" y="154913"/>
                    <a:pt x="4373" y="155625"/>
                  </a:cubicBezTo>
                  <a:cubicBezTo>
                    <a:pt x="4160" y="156238"/>
                    <a:pt x="3861" y="156837"/>
                    <a:pt x="3498" y="157375"/>
                  </a:cubicBezTo>
                  <a:cubicBezTo>
                    <a:pt x="3236" y="157962"/>
                    <a:pt x="2899" y="158499"/>
                    <a:pt x="2499" y="158999"/>
                  </a:cubicBezTo>
                  <a:cubicBezTo>
                    <a:pt x="2061" y="159524"/>
                    <a:pt x="1562" y="159986"/>
                    <a:pt x="999" y="160373"/>
                  </a:cubicBezTo>
                  <a:lnTo>
                    <a:pt x="0" y="161248"/>
                  </a:lnTo>
                  <a:lnTo>
                    <a:pt x="249892" y="23803"/>
                  </a:lnTo>
                  <a:lnTo>
                    <a:pt x="253140" y="21929"/>
                  </a:lnTo>
                  <a:lnTo>
                    <a:pt x="256014" y="20429"/>
                  </a:lnTo>
                  <a:cubicBezTo>
                    <a:pt x="256614" y="19992"/>
                    <a:pt x="257164" y="19492"/>
                    <a:pt x="257639" y="18930"/>
                  </a:cubicBezTo>
                  <a:cubicBezTo>
                    <a:pt x="258513" y="18155"/>
                    <a:pt x="259238" y="17231"/>
                    <a:pt x="259762" y="16181"/>
                  </a:cubicBezTo>
                  <a:cubicBezTo>
                    <a:pt x="261075" y="13645"/>
                    <a:pt x="261462" y="10733"/>
                    <a:pt x="260887" y="7934"/>
                  </a:cubicBezTo>
                  <a:cubicBezTo>
                    <a:pt x="260949" y="7310"/>
                    <a:pt x="260949" y="6685"/>
                    <a:pt x="260887" y="6060"/>
                  </a:cubicBezTo>
                  <a:cubicBezTo>
                    <a:pt x="260625" y="5473"/>
                    <a:pt x="260288" y="4935"/>
                    <a:pt x="259888" y="4436"/>
                  </a:cubicBezTo>
                  <a:cubicBezTo>
                    <a:pt x="258850" y="2461"/>
                    <a:pt x="257114" y="937"/>
                    <a:pt x="255015" y="187"/>
                  </a:cubicBezTo>
                  <a:cubicBezTo>
                    <a:pt x="253940" y="-62"/>
                    <a:pt x="252841" y="-62"/>
                    <a:pt x="251766" y="187"/>
                  </a:cubicBezTo>
                  <a:cubicBezTo>
                    <a:pt x="250429" y="100"/>
                    <a:pt x="249105" y="362"/>
                    <a:pt x="247893" y="93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9" name="Freeform: Shape 1708">
              <a:extLst>
                <a:ext uri="{FF2B5EF4-FFF2-40B4-BE49-F238E27FC236}">
                  <a16:creationId xmlns:a16="http://schemas.microsoft.com/office/drawing/2014/main" id="{E3504CC4-D966-476A-832A-2AE659CEDD89}"/>
                </a:ext>
              </a:extLst>
            </p:cNvPr>
            <p:cNvSpPr/>
            <p:nvPr/>
          </p:nvSpPr>
          <p:spPr>
            <a:xfrm>
              <a:off x="11230428" y="3624811"/>
              <a:ext cx="117074" cy="72720"/>
            </a:xfrm>
            <a:custGeom>
              <a:avLst/>
              <a:gdLst>
                <a:gd name="connsiteX0" fmla="*/ 14494 w 117074"/>
                <a:gd name="connsiteY0" fmla="*/ 72721 h 72720"/>
                <a:gd name="connsiteX1" fmla="*/ 116075 w 117074"/>
                <a:gd name="connsiteY1" fmla="*/ 17118 h 72720"/>
                <a:gd name="connsiteX2" fmla="*/ 117074 w 117074"/>
                <a:gd name="connsiteY2" fmla="*/ 16244 h 72720"/>
                <a:gd name="connsiteX3" fmla="*/ 111702 w 117074"/>
                <a:gd name="connsiteY3" fmla="*/ 17993 h 72720"/>
                <a:gd name="connsiteX4" fmla="*/ 103330 w 117074"/>
                <a:gd name="connsiteY4" fmla="*/ 6497 h 72720"/>
                <a:gd name="connsiteX5" fmla="*/ 103330 w 117074"/>
                <a:gd name="connsiteY5" fmla="*/ 0 h 72720"/>
                <a:gd name="connsiteX6" fmla="*/ 0 w 117074"/>
                <a:gd name="connsiteY6" fmla="*/ 56727 h 72720"/>
                <a:gd name="connsiteX7" fmla="*/ 4373 w 117074"/>
                <a:gd name="connsiteY7" fmla="*/ 61726 h 7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074" h="72720">
                  <a:moveTo>
                    <a:pt x="14494" y="72721"/>
                  </a:moveTo>
                  <a:lnTo>
                    <a:pt x="116075" y="17118"/>
                  </a:lnTo>
                  <a:lnTo>
                    <a:pt x="117074" y="16244"/>
                  </a:lnTo>
                  <a:cubicBezTo>
                    <a:pt x="115562" y="17481"/>
                    <a:pt x="113651" y="18105"/>
                    <a:pt x="111702" y="17993"/>
                  </a:cubicBezTo>
                  <a:cubicBezTo>
                    <a:pt x="106304" y="16981"/>
                    <a:pt x="102643" y="11945"/>
                    <a:pt x="103330" y="6497"/>
                  </a:cubicBezTo>
                  <a:lnTo>
                    <a:pt x="103330" y="0"/>
                  </a:lnTo>
                  <a:lnTo>
                    <a:pt x="0" y="56727"/>
                  </a:lnTo>
                  <a:lnTo>
                    <a:pt x="4373" y="6172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0" name="Freeform: Shape 1709">
              <a:extLst>
                <a:ext uri="{FF2B5EF4-FFF2-40B4-BE49-F238E27FC236}">
                  <a16:creationId xmlns:a16="http://schemas.microsoft.com/office/drawing/2014/main" id="{4B975A02-0704-42FF-A7AE-FB92F5D75D44}"/>
                </a:ext>
              </a:extLst>
            </p:cNvPr>
            <p:cNvSpPr/>
            <p:nvPr/>
          </p:nvSpPr>
          <p:spPr>
            <a:xfrm>
              <a:off x="11207313" y="3668919"/>
              <a:ext cx="28237" cy="32861"/>
            </a:xfrm>
            <a:custGeom>
              <a:avLst/>
              <a:gdLst>
                <a:gd name="connsiteX0" fmla="*/ 12495 w 28237"/>
                <a:gd name="connsiteY0" fmla="*/ 14994 h 32861"/>
                <a:gd name="connsiteX1" fmla="*/ 1462 w 28237"/>
                <a:gd name="connsiteY1" fmla="*/ 16456 h 32861"/>
                <a:gd name="connsiteX2" fmla="*/ 0 w 28237"/>
                <a:gd name="connsiteY2" fmla="*/ 14994 h 32861"/>
                <a:gd name="connsiteX3" fmla="*/ 3873 w 28237"/>
                <a:gd name="connsiteY3" fmla="*/ 19492 h 32861"/>
                <a:gd name="connsiteX4" fmla="*/ 6997 w 28237"/>
                <a:gd name="connsiteY4" fmla="*/ 22991 h 32861"/>
                <a:gd name="connsiteX5" fmla="*/ 15743 w 28237"/>
                <a:gd name="connsiteY5" fmla="*/ 32862 h 32861"/>
                <a:gd name="connsiteX6" fmla="*/ 15743 w 28237"/>
                <a:gd name="connsiteY6" fmla="*/ 17493 h 32861"/>
                <a:gd name="connsiteX7" fmla="*/ 26988 w 28237"/>
                <a:gd name="connsiteY7" fmla="*/ 16243 h 32861"/>
                <a:gd name="connsiteX8" fmla="*/ 28238 w 28237"/>
                <a:gd name="connsiteY8" fmla="*/ 17493 h 32861"/>
                <a:gd name="connsiteX9" fmla="*/ 23865 w 28237"/>
                <a:gd name="connsiteY9" fmla="*/ 12495 h 32861"/>
                <a:gd name="connsiteX10" fmla="*/ 12495 w 28237"/>
                <a:gd name="connsiteY10" fmla="*/ 0 h 32861"/>
                <a:gd name="connsiteX11" fmla="*/ 12495 w 28237"/>
                <a:gd name="connsiteY11" fmla="*/ 14994 h 3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37" h="32861">
                  <a:moveTo>
                    <a:pt x="12495" y="14994"/>
                  </a:moveTo>
                  <a:cubicBezTo>
                    <a:pt x="9846" y="18442"/>
                    <a:pt x="4910" y="19092"/>
                    <a:pt x="1462" y="16456"/>
                  </a:cubicBezTo>
                  <a:cubicBezTo>
                    <a:pt x="912" y="16031"/>
                    <a:pt x="425" y="15544"/>
                    <a:pt x="0" y="14994"/>
                  </a:cubicBezTo>
                  <a:lnTo>
                    <a:pt x="3873" y="19492"/>
                  </a:lnTo>
                  <a:lnTo>
                    <a:pt x="6997" y="22991"/>
                  </a:lnTo>
                  <a:lnTo>
                    <a:pt x="15743" y="32862"/>
                  </a:lnTo>
                  <a:cubicBezTo>
                    <a:pt x="12220" y="28351"/>
                    <a:pt x="12220" y="22016"/>
                    <a:pt x="15743" y="17493"/>
                  </a:cubicBezTo>
                  <a:cubicBezTo>
                    <a:pt x="18504" y="14044"/>
                    <a:pt x="23527" y="13482"/>
                    <a:pt x="26988" y="16243"/>
                  </a:cubicBezTo>
                  <a:cubicBezTo>
                    <a:pt x="27451" y="16606"/>
                    <a:pt x="27863" y="17031"/>
                    <a:pt x="28238" y="17493"/>
                  </a:cubicBezTo>
                  <a:lnTo>
                    <a:pt x="23865" y="12495"/>
                  </a:lnTo>
                  <a:lnTo>
                    <a:pt x="12495" y="0"/>
                  </a:lnTo>
                  <a:cubicBezTo>
                    <a:pt x="15831" y="4448"/>
                    <a:pt x="15831" y="10546"/>
                    <a:pt x="12495" y="149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1" name="Freeform: Shape 1710">
              <a:extLst>
                <a:ext uri="{FF2B5EF4-FFF2-40B4-BE49-F238E27FC236}">
                  <a16:creationId xmlns:a16="http://schemas.microsoft.com/office/drawing/2014/main" id="{F77B66AE-298D-45B6-8900-DEFB8BD588DF}"/>
                </a:ext>
              </a:extLst>
            </p:cNvPr>
            <p:cNvSpPr/>
            <p:nvPr/>
          </p:nvSpPr>
          <p:spPr>
            <a:xfrm>
              <a:off x="11220038" y="3683534"/>
              <a:ext cx="170819" cy="189178"/>
            </a:xfrm>
            <a:custGeom>
              <a:avLst/>
              <a:gdLst>
                <a:gd name="connsiteX0" fmla="*/ 165322 w 170819"/>
                <a:gd name="connsiteY0" fmla="*/ 182806 h 189178"/>
                <a:gd name="connsiteX1" fmla="*/ 170820 w 170819"/>
                <a:gd name="connsiteY1" fmla="*/ 179682 h 189178"/>
                <a:gd name="connsiteX2" fmla="*/ 24883 w 170819"/>
                <a:gd name="connsiteY2" fmla="*/ 13998 h 189178"/>
                <a:gd name="connsiteX3" fmla="*/ 15137 w 170819"/>
                <a:gd name="connsiteY3" fmla="*/ 3003 h 189178"/>
                <a:gd name="connsiteX4" fmla="*/ 3904 w 170819"/>
                <a:gd name="connsiteY4" fmla="*/ 1753 h 189178"/>
                <a:gd name="connsiteX5" fmla="*/ 2643 w 170819"/>
                <a:gd name="connsiteY5" fmla="*/ 3003 h 189178"/>
                <a:gd name="connsiteX6" fmla="*/ 2643 w 170819"/>
                <a:gd name="connsiteY6" fmla="*/ 18372 h 189178"/>
                <a:gd name="connsiteX7" fmla="*/ 152578 w 170819"/>
                <a:gd name="connsiteY7" fmla="*/ 189179 h 18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819" h="189178">
                  <a:moveTo>
                    <a:pt x="165322" y="182806"/>
                  </a:moveTo>
                  <a:lnTo>
                    <a:pt x="170820" y="179682"/>
                  </a:lnTo>
                  <a:lnTo>
                    <a:pt x="24883" y="13998"/>
                  </a:lnTo>
                  <a:lnTo>
                    <a:pt x="15137" y="3003"/>
                  </a:lnTo>
                  <a:cubicBezTo>
                    <a:pt x="12376" y="-446"/>
                    <a:pt x="7353" y="-1008"/>
                    <a:pt x="3904" y="1753"/>
                  </a:cubicBezTo>
                  <a:cubicBezTo>
                    <a:pt x="3430" y="2116"/>
                    <a:pt x="3018" y="2540"/>
                    <a:pt x="2643" y="3003"/>
                  </a:cubicBezTo>
                  <a:cubicBezTo>
                    <a:pt x="-881" y="7526"/>
                    <a:pt x="-881" y="13848"/>
                    <a:pt x="2643" y="18372"/>
                  </a:cubicBezTo>
                  <a:lnTo>
                    <a:pt x="152578" y="18917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2" name="Freeform: Shape 1711">
              <a:extLst>
                <a:ext uri="{FF2B5EF4-FFF2-40B4-BE49-F238E27FC236}">
                  <a16:creationId xmlns:a16="http://schemas.microsoft.com/office/drawing/2014/main" id="{52FBFA28-D208-4B9D-8EE8-4C9F473E22EB}"/>
                </a:ext>
              </a:extLst>
            </p:cNvPr>
            <p:cNvSpPr/>
            <p:nvPr/>
          </p:nvSpPr>
          <p:spPr>
            <a:xfrm>
              <a:off x="11636502" y="4096623"/>
              <a:ext cx="155058" cy="96961"/>
            </a:xfrm>
            <a:custGeom>
              <a:avLst/>
              <a:gdLst>
                <a:gd name="connsiteX0" fmla="*/ 143063 w 155058"/>
                <a:gd name="connsiteY0" fmla="*/ 14494 h 96961"/>
                <a:gd name="connsiteX1" fmla="*/ 147311 w 155058"/>
                <a:gd name="connsiteY1" fmla="*/ 0 h 96961"/>
                <a:gd name="connsiteX2" fmla="*/ 13994 w 155058"/>
                <a:gd name="connsiteY2" fmla="*/ 76095 h 96961"/>
                <a:gd name="connsiteX3" fmla="*/ 0 w 155058"/>
                <a:gd name="connsiteY3" fmla="*/ 83967 h 96961"/>
                <a:gd name="connsiteX4" fmla="*/ 9871 w 155058"/>
                <a:gd name="connsiteY4" fmla="*/ 86091 h 96961"/>
                <a:gd name="connsiteX5" fmla="*/ 19366 w 155058"/>
                <a:gd name="connsiteY5" fmla="*/ 96961 h 96961"/>
                <a:gd name="connsiteX6" fmla="*/ 155058 w 155058"/>
                <a:gd name="connsiteY6" fmla="*/ 19617 h 96961"/>
                <a:gd name="connsiteX7" fmla="*/ 143838 w 155058"/>
                <a:gd name="connsiteY7" fmla="*/ 16431 h 96961"/>
                <a:gd name="connsiteX8" fmla="*/ 143063 w 155058"/>
                <a:gd name="connsiteY8" fmla="*/ 14494 h 9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058" h="96961">
                  <a:moveTo>
                    <a:pt x="143063" y="14494"/>
                  </a:moveTo>
                  <a:cubicBezTo>
                    <a:pt x="141064" y="9259"/>
                    <a:pt x="142801" y="3336"/>
                    <a:pt x="147311" y="0"/>
                  </a:cubicBezTo>
                  <a:lnTo>
                    <a:pt x="13994" y="76095"/>
                  </a:lnTo>
                  <a:lnTo>
                    <a:pt x="0" y="83967"/>
                  </a:lnTo>
                  <a:cubicBezTo>
                    <a:pt x="3373" y="82242"/>
                    <a:pt x="7497" y="83130"/>
                    <a:pt x="9871" y="86091"/>
                  </a:cubicBezTo>
                  <a:lnTo>
                    <a:pt x="19366" y="96961"/>
                  </a:lnTo>
                  <a:lnTo>
                    <a:pt x="155058" y="19617"/>
                  </a:lnTo>
                  <a:cubicBezTo>
                    <a:pt x="151084" y="21829"/>
                    <a:pt x="146062" y="20405"/>
                    <a:pt x="143838" y="16431"/>
                  </a:cubicBezTo>
                  <a:cubicBezTo>
                    <a:pt x="143500" y="15819"/>
                    <a:pt x="143238" y="15169"/>
                    <a:pt x="143063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3" name="Freeform: Shape 1712">
              <a:extLst>
                <a:ext uri="{FF2B5EF4-FFF2-40B4-BE49-F238E27FC236}">
                  <a16:creationId xmlns:a16="http://schemas.microsoft.com/office/drawing/2014/main" id="{EE62E316-0F1B-4B71-82C8-3719C2FDEE78}"/>
                </a:ext>
              </a:extLst>
            </p:cNvPr>
            <p:cNvSpPr/>
            <p:nvPr/>
          </p:nvSpPr>
          <p:spPr>
            <a:xfrm>
              <a:off x="11635003" y="4180715"/>
              <a:ext cx="1374" cy="1124"/>
            </a:xfrm>
            <a:custGeom>
              <a:avLst/>
              <a:gdLst>
                <a:gd name="connsiteX0" fmla="*/ 0 w 1374"/>
                <a:gd name="connsiteY0" fmla="*/ 1125 h 1124"/>
                <a:gd name="connsiteX1" fmla="*/ 1374 w 1374"/>
                <a:gd name="connsiteY1" fmla="*/ 0 h 1124"/>
                <a:gd name="connsiteX2" fmla="*/ 1374 w 1374"/>
                <a:gd name="connsiteY2" fmla="*/ 0 h 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4" h="1124">
                  <a:moveTo>
                    <a:pt x="0" y="1125"/>
                  </a:moveTo>
                  <a:cubicBezTo>
                    <a:pt x="425" y="712"/>
                    <a:pt x="887" y="337"/>
                    <a:pt x="1374" y="0"/>
                  </a:cubicBezTo>
                  <a:lnTo>
                    <a:pt x="1374" y="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4" name="Freeform: Shape 1713">
              <a:extLst>
                <a:ext uri="{FF2B5EF4-FFF2-40B4-BE49-F238E27FC236}">
                  <a16:creationId xmlns:a16="http://schemas.microsoft.com/office/drawing/2014/main" id="{6F144363-75DC-44C1-8AE4-073A61E15FBF}"/>
                </a:ext>
              </a:extLst>
            </p:cNvPr>
            <p:cNvSpPr/>
            <p:nvPr/>
          </p:nvSpPr>
          <p:spPr>
            <a:xfrm>
              <a:off x="11631754" y="4194959"/>
              <a:ext cx="1124" cy="1874"/>
            </a:xfrm>
            <a:custGeom>
              <a:avLst/>
              <a:gdLst>
                <a:gd name="connsiteX0" fmla="*/ 1124 w 1124"/>
                <a:gd name="connsiteY0" fmla="*/ 1874 h 1874"/>
                <a:gd name="connsiteX1" fmla="*/ 1124 w 1124"/>
                <a:gd name="connsiteY1" fmla="*/ 1874 h 1874"/>
                <a:gd name="connsiteX2" fmla="*/ 0 w 1124"/>
                <a:gd name="connsiteY2" fmla="*/ 0 h 1874"/>
                <a:gd name="connsiteX3" fmla="*/ 0 w 1124"/>
                <a:gd name="connsiteY3" fmla="*/ 0 h 1874"/>
                <a:gd name="connsiteX4" fmla="*/ 1124 w 1124"/>
                <a:gd name="connsiteY4" fmla="*/ 1874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" h="1874">
                  <a:moveTo>
                    <a:pt x="1124" y="1874"/>
                  </a:moveTo>
                  <a:lnTo>
                    <a:pt x="1124" y="1874"/>
                  </a:lnTo>
                  <a:cubicBezTo>
                    <a:pt x="700" y="1274"/>
                    <a:pt x="325" y="649"/>
                    <a:pt x="0" y="0"/>
                  </a:cubicBezTo>
                  <a:lnTo>
                    <a:pt x="0" y="0"/>
                  </a:lnTo>
                  <a:cubicBezTo>
                    <a:pt x="0" y="0"/>
                    <a:pt x="875" y="1249"/>
                    <a:pt x="1124" y="18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5" name="Freeform: Shape 1714">
              <a:extLst>
                <a:ext uri="{FF2B5EF4-FFF2-40B4-BE49-F238E27FC236}">
                  <a16:creationId xmlns:a16="http://schemas.microsoft.com/office/drawing/2014/main" id="{8AF6ADA4-D645-4CBB-9197-4DFF5F08B28E}"/>
                </a:ext>
              </a:extLst>
            </p:cNvPr>
            <p:cNvSpPr/>
            <p:nvPr/>
          </p:nvSpPr>
          <p:spPr>
            <a:xfrm>
              <a:off x="12040203" y="4643655"/>
              <a:ext cx="131193" cy="147941"/>
            </a:xfrm>
            <a:custGeom>
              <a:avLst/>
              <a:gdLst>
                <a:gd name="connsiteX0" fmla="*/ 12495 w 131193"/>
                <a:gd name="connsiteY0" fmla="*/ 16244 h 147941"/>
                <a:gd name="connsiteX1" fmla="*/ 1262 w 131193"/>
                <a:gd name="connsiteY1" fmla="*/ 17506 h 147941"/>
                <a:gd name="connsiteX2" fmla="*/ 0 w 131193"/>
                <a:gd name="connsiteY2" fmla="*/ 16244 h 147941"/>
                <a:gd name="connsiteX3" fmla="*/ 115825 w 131193"/>
                <a:gd name="connsiteY3" fmla="*/ 147941 h 147941"/>
                <a:gd name="connsiteX4" fmla="*/ 115825 w 131193"/>
                <a:gd name="connsiteY4" fmla="*/ 147941 h 147941"/>
                <a:gd name="connsiteX5" fmla="*/ 115825 w 131193"/>
                <a:gd name="connsiteY5" fmla="*/ 142568 h 147941"/>
                <a:gd name="connsiteX6" fmla="*/ 125046 w 131193"/>
                <a:gd name="connsiteY6" fmla="*/ 133047 h 147941"/>
                <a:gd name="connsiteX7" fmla="*/ 125821 w 131193"/>
                <a:gd name="connsiteY7" fmla="*/ 133072 h 147941"/>
                <a:gd name="connsiteX8" fmla="*/ 131193 w 131193"/>
                <a:gd name="connsiteY8" fmla="*/ 136571 h 147941"/>
                <a:gd name="connsiteX9" fmla="*/ 131193 w 131193"/>
                <a:gd name="connsiteY9" fmla="*/ 135946 h 147941"/>
                <a:gd name="connsiteX10" fmla="*/ 14994 w 131193"/>
                <a:gd name="connsiteY10" fmla="*/ 3749 h 147941"/>
                <a:gd name="connsiteX11" fmla="*/ 11745 w 131193"/>
                <a:gd name="connsiteY11" fmla="*/ 0 h 147941"/>
                <a:gd name="connsiteX12" fmla="*/ 12495 w 131193"/>
                <a:gd name="connsiteY12" fmla="*/ 16244 h 14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1193" h="147941">
                  <a:moveTo>
                    <a:pt x="12495" y="16244"/>
                  </a:moveTo>
                  <a:cubicBezTo>
                    <a:pt x="9733" y="19692"/>
                    <a:pt x="4711" y="20254"/>
                    <a:pt x="1262" y="17506"/>
                  </a:cubicBezTo>
                  <a:cubicBezTo>
                    <a:pt x="787" y="17131"/>
                    <a:pt x="374" y="16706"/>
                    <a:pt x="0" y="16244"/>
                  </a:cubicBezTo>
                  <a:lnTo>
                    <a:pt x="115825" y="147941"/>
                  </a:lnTo>
                  <a:lnTo>
                    <a:pt x="115825" y="147941"/>
                  </a:lnTo>
                  <a:lnTo>
                    <a:pt x="115825" y="142568"/>
                  </a:lnTo>
                  <a:cubicBezTo>
                    <a:pt x="115750" y="137395"/>
                    <a:pt x="119873" y="133134"/>
                    <a:pt x="125046" y="133047"/>
                  </a:cubicBezTo>
                  <a:cubicBezTo>
                    <a:pt x="125308" y="133047"/>
                    <a:pt x="125558" y="133060"/>
                    <a:pt x="125821" y="133072"/>
                  </a:cubicBezTo>
                  <a:cubicBezTo>
                    <a:pt x="127970" y="133547"/>
                    <a:pt x="129882" y="134797"/>
                    <a:pt x="131193" y="136571"/>
                  </a:cubicBezTo>
                  <a:cubicBezTo>
                    <a:pt x="131193" y="136571"/>
                    <a:pt x="131193" y="136571"/>
                    <a:pt x="131193" y="135946"/>
                  </a:cubicBezTo>
                  <a:lnTo>
                    <a:pt x="14994" y="3749"/>
                  </a:lnTo>
                  <a:lnTo>
                    <a:pt x="11745" y="0"/>
                  </a:lnTo>
                  <a:cubicBezTo>
                    <a:pt x="15968" y="4486"/>
                    <a:pt x="16280" y="11383"/>
                    <a:pt x="12495" y="1624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6" name="Freeform: Shape 1715">
              <a:extLst>
                <a:ext uri="{FF2B5EF4-FFF2-40B4-BE49-F238E27FC236}">
                  <a16:creationId xmlns:a16="http://schemas.microsoft.com/office/drawing/2014/main" id="{ECECC8AB-384C-476C-976B-A7B32F79D32B}"/>
                </a:ext>
              </a:extLst>
            </p:cNvPr>
            <p:cNvSpPr/>
            <p:nvPr/>
          </p:nvSpPr>
          <p:spPr>
            <a:xfrm>
              <a:off x="8547712" y="5860670"/>
              <a:ext cx="18760" cy="21788"/>
            </a:xfrm>
            <a:custGeom>
              <a:avLst/>
              <a:gdLst>
                <a:gd name="connsiteX0" fmla="*/ 5872 w 18760"/>
                <a:gd name="connsiteY0" fmla="*/ 20617 h 21788"/>
                <a:gd name="connsiteX1" fmla="*/ 9121 w 18760"/>
                <a:gd name="connsiteY1" fmla="*/ 21741 h 21788"/>
                <a:gd name="connsiteX2" fmla="*/ 10745 w 18760"/>
                <a:gd name="connsiteY2" fmla="*/ 21741 h 21788"/>
                <a:gd name="connsiteX3" fmla="*/ 12370 w 18760"/>
                <a:gd name="connsiteY3" fmla="*/ 21117 h 21788"/>
                <a:gd name="connsiteX4" fmla="*/ 15368 w 18760"/>
                <a:gd name="connsiteY4" fmla="*/ 19117 h 21788"/>
                <a:gd name="connsiteX5" fmla="*/ 18742 w 18760"/>
                <a:gd name="connsiteY5" fmla="*/ 9871 h 21788"/>
                <a:gd name="connsiteX6" fmla="*/ 17867 w 18760"/>
                <a:gd name="connsiteY6" fmla="*/ 0 h 21788"/>
                <a:gd name="connsiteX7" fmla="*/ 9871 w 18760"/>
                <a:gd name="connsiteY7" fmla="*/ 12495 h 21788"/>
                <a:gd name="connsiteX8" fmla="*/ 13 w 18760"/>
                <a:gd name="connsiteY8" fmla="*/ 3386 h 21788"/>
                <a:gd name="connsiteX9" fmla="*/ 0 w 18760"/>
                <a:gd name="connsiteY9" fmla="*/ 2874 h 21788"/>
                <a:gd name="connsiteX10" fmla="*/ 875 w 18760"/>
                <a:gd name="connsiteY10" fmla="*/ 12620 h 21788"/>
                <a:gd name="connsiteX11" fmla="*/ 875 w 18760"/>
                <a:gd name="connsiteY11" fmla="*/ 14244 h 21788"/>
                <a:gd name="connsiteX12" fmla="*/ 2249 w 18760"/>
                <a:gd name="connsiteY12" fmla="*/ 17743 h 21788"/>
                <a:gd name="connsiteX13" fmla="*/ 5872 w 18760"/>
                <a:gd name="connsiteY13" fmla="*/ 20617 h 2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760" h="21788">
                  <a:moveTo>
                    <a:pt x="5872" y="20617"/>
                  </a:moveTo>
                  <a:cubicBezTo>
                    <a:pt x="6859" y="21229"/>
                    <a:pt x="7972" y="21616"/>
                    <a:pt x="9121" y="21741"/>
                  </a:cubicBezTo>
                  <a:cubicBezTo>
                    <a:pt x="9658" y="21804"/>
                    <a:pt x="10208" y="21804"/>
                    <a:pt x="10745" y="21741"/>
                  </a:cubicBezTo>
                  <a:cubicBezTo>
                    <a:pt x="11370" y="21741"/>
                    <a:pt x="11745" y="21741"/>
                    <a:pt x="12370" y="21117"/>
                  </a:cubicBezTo>
                  <a:cubicBezTo>
                    <a:pt x="13532" y="20729"/>
                    <a:pt x="14569" y="20042"/>
                    <a:pt x="15368" y="19117"/>
                  </a:cubicBezTo>
                  <a:cubicBezTo>
                    <a:pt x="17705" y="16631"/>
                    <a:pt x="18929" y="13282"/>
                    <a:pt x="18742" y="9871"/>
                  </a:cubicBezTo>
                  <a:lnTo>
                    <a:pt x="17867" y="0"/>
                  </a:lnTo>
                  <a:cubicBezTo>
                    <a:pt x="19029" y="5648"/>
                    <a:pt x="15481" y="11195"/>
                    <a:pt x="9871" y="12495"/>
                  </a:cubicBezTo>
                  <a:cubicBezTo>
                    <a:pt x="4636" y="12707"/>
                    <a:pt x="212" y="8622"/>
                    <a:pt x="13" y="3386"/>
                  </a:cubicBezTo>
                  <a:cubicBezTo>
                    <a:pt x="0" y="3211"/>
                    <a:pt x="0" y="3049"/>
                    <a:pt x="0" y="2874"/>
                  </a:cubicBezTo>
                  <a:lnTo>
                    <a:pt x="875" y="12620"/>
                  </a:lnTo>
                  <a:cubicBezTo>
                    <a:pt x="812" y="13157"/>
                    <a:pt x="812" y="13707"/>
                    <a:pt x="875" y="14244"/>
                  </a:cubicBezTo>
                  <a:cubicBezTo>
                    <a:pt x="1149" y="15469"/>
                    <a:pt x="1612" y="16656"/>
                    <a:pt x="2249" y="17743"/>
                  </a:cubicBezTo>
                  <a:cubicBezTo>
                    <a:pt x="3224" y="18967"/>
                    <a:pt x="4461" y="19954"/>
                    <a:pt x="5872" y="2061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7" name="Freeform: Shape 1716">
              <a:extLst>
                <a:ext uri="{FF2B5EF4-FFF2-40B4-BE49-F238E27FC236}">
                  <a16:creationId xmlns:a16="http://schemas.microsoft.com/office/drawing/2014/main" id="{67C2A6E8-9596-45B2-AD33-0472E7008CD3}"/>
                </a:ext>
              </a:extLst>
            </p:cNvPr>
            <p:cNvSpPr/>
            <p:nvPr/>
          </p:nvSpPr>
          <p:spPr>
            <a:xfrm>
              <a:off x="8196989" y="4202456"/>
              <a:ext cx="136996" cy="191409"/>
            </a:xfrm>
            <a:custGeom>
              <a:avLst/>
              <a:gdLst>
                <a:gd name="connsiteX0" fmla="*/ 129944 w 136996"/>
                <a:gd name="connsiteY0" fmla="*/ 191299 h 191409"/>
                <a:gd name="connsiteX1" fmla="*/ 133817 w 136996"/>
                <a:gd name="connsiteY1" fmla="*/ 189799 h 191409"/>
                <a:gd name="connsiteX2" fmla="*/ 134942 w 136996"/>
                <a:gd name="connsiteY2" fmla="*/ 189050 h 191409"/>
                <a:gd name="connsiteX3" fmla="*/ 134942 w 136996"/>
                <a:gd name="connsiteY3" fmla="*/ 189050 h 191409"/>
                <a:gd name="connsiteX4" fmla="*/ 136066 w 136996"/>
                <a:gd name="connsiteY4" fmla="*/ 187301 h 191409"/>
                <a:gd name="connsiteX5" fmla="*/ 136941 w 136996"/>
                <a:gd name="connsiteY5" fmla="*/ 185676 h 191409"/>
                <a:gd name="connsiteX6" fmla="*/ 136941 w 136996"/>
                <a:gd name="connsiteY6" fmla="*/ 183677 h 191409"/>
                <a:gd name="connsiteX7" fmla="*/ 136941 w 136996"/>
                <a:gd name="connsiteY7" fmla="*/ 181678 h 191409"/>
                <a:gd name="connsiteX8" fmla="*/ 136941 w 136996"/>
                <a:gd name="connsiteY8" fmla="*/ 179678 h 191409"/>
                <a:gd name="connsiteX9" fmla="*/ 136941 w 136996"/>
                <a:gd name="connsiteY9" fmla="*/ 177554 h 191409"/>
                <a:gd name="connsiteX10" fmla="*/ 136066 w 136996"/>
                <a:gd name="connsiteY10" fmla="*/ 175680 h 191409"/>
                <a:gd name="connsiteX11" fmla="*/ 135441 w 136996"/>
                <a:gd name="connsiteY11" fmla="*/ 174306 h 191409"/>
                <a:gd name="connsiteX12" fmla="*/ 131193 w 136996"/>
                <a:gd name="connsiteY12" fmla="*/ 168308 h 191409"/>
                <a:gd name="connsiteX13" fmla="*/ 131193 w 136996"/>
                <a:gd name="connsiteY13" fmla="*/ 168308 h 191409"/>
                <a:gd name="connsiteX14" fmla="*/ 16243 w 136996"/>
                <a:gd name="connsiteY14" fmla="*/ 3249 h 191409"/>
                <a:gd name="connsiteX15" fmla="*/ 14744 w 136996"/>
                <a:gd name="connsiteY15" fmla="*/ 1250 h 191409"/>
                <a:gd name="connsiteX16" fmla="*/ 13869 w 136996"/>
                <a:gd name="connsiteY16" fmla="*/ 0 h 191409"/>
                <a:gd name="connsiteX17" fmla="*/ 13869 w 136996"/>
                <a:gd name="connsiteY17" fmla="*/ 0 h 191409"/>
                <a:gd name="connsiteX18" fmla="*/ 12495 w 136996"/>
                <a:gd name="connsiteY18" fmla="*/ 14494 h 191409"/>
                <a:gd name="connsiteX19" fmla="*/ 1012 w 136996"/>
                <a:gd name="connsiteY19" fmla="*/ 14482 h 191409"/>
                <a:gd name="connsiteX20" fmla="*/ 0 w 136996"/>
                <a:gd name="connsiteY20" fmla="*/ 13245 h 191409"/>
                <a:gd name="connsiteX21" fmla="*/ 114450 w 136996"/>
                <a:gd name="connsiteY21" fmla="*/ 176930 h 191409"/>
                <a:gd name="connsiteX22" fmla="*/ 122197 w 136996"/>
                <a:gd name="connsiteY22" fmla="*/ 188175 h 191409"/>
                <a:gd name="connsiteX23" fmla="*/ 129944 w 136996"/>
                <a:gd name="connsiteY23" fmla="*/ 191299 h 19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6996" h="191409">
                  <a:moveTo>
                    <a:pt x="129944" y="191299"/>
                  </a:moveTo>
                  <a:cubicBezTo>
                    <a:pt x="131343" y="191149"/>
                    <a:pt x="132680" y="190637"/>
                    <a:pt x="133817" y="189799"/>
                  </a:cubicBezTo>
                  <a:lnTo>
                    <a:pt x="134942" y="189050"/>
                  </a:lnTo>
                  <a:lnTo>
                    <a:pt x="134942" y="189050"/>
                  </a:lnTo>
                  <a:lnTo>
                    <a:pt x="136066" y="187301"/>
                  </a:lnTo>
                  <a:cubicBezTo>
                    <a:pt x="136428" y="186801"/>
                    <a:pt x="136728" y="186251"/>
                    <a:pt x="136941" y="185676"/>
                  </a:cubicBezTo>
                  <a:cubicBezTo>
                    <a:pt x="137016" y="185014"/>
                    <a:pt x="137016" y="184339"/>
                    <a:pt x="136941" y="183677"/>
                  </a:cubicBezTo>
                  <a:cubicBezTo>
                    <a:pt x="137003" y="183015"/>
                    <a:pt x="137003" y="182340"/>
                    <a:pt x="136941" y="181678"/>
                  </a:cubicBezTo>
                  <a:cubicBezTo>
                    <a:pt x="137003" y="181015"/>
                    <a:pt x="137003" y="180341"/>
                    <a:pt x="136941" y="179678"/>
                  </a:cubicBezTo>
                  <a:cubicBezTo>
                    <a:pt x="137003" y="178966"/>
                    <a:pt x="137003" y="178266"/>
                    <a:pt x="136941" y="177554"/>
                  </a:cubicBezTo>
                  <a:lnTo>
                    <a:pt x="136066" y="175680"/>
                  </a:lnTo>
                  <a:cubicBezTo>
                    <a:pt x="135879" y="175205"/>
                    <a:pt x="135679" y="174756"/>
                    <a:pt x="135441" y="174306"/>
                  </a:cubicBezTo>
                  <a:lnTo>
                    <a:pt x="131193" y="168308"/>
                  </a:lnTo>
                  <a:lnTo>
                    <a:pt x="131193" y="168308"/>
                  </a:lnTo>
                  <a:lnTo>
                    <a:pt x="16243" y="3249"/>
                  </a:lnTo>
                  <a:lnTo>
                    <a:pt x="14744" y="1250"/>
                  </a:lnTo>
                  <a:lnTo>
                    <a:pt x="13869" y="0"/>
                  </a:lnTo>
                  <a:lnTo>
                    <a:pt x="13869" y="0"/>
                  </a:lnTo>
                  <a:cubicBezTo>
                    <a:pt x="16568" y="4623"/>
                    <a:pt x="16005" y="10458"/>
                    <a:pt x="12495" y="14494"/>
                  </a:cubicBezTo>
                  <a:cubicBezTo>
                    <a:pt x="9321" y="17656"/>
                    <a:pt x="4173" y="17656"/>
                    <a:pt x="1012" y="14482"/>
                  </a:cubicBezTo>
                  <a:cubicBezTo>
                    <a:pt x="637" y="14107"/>
                    <a:pt x="300" y="13682"/>
                    <a:pt x="0" y="13245"/>
                  </a:cubicBezTo>
                  <a:lnTo>
                    <a:pt x="114450" y="176930"/>
                  </a:lnTo>
                  <a:lnTo>
                    <a:pt x="122197" y="188175"/>
                  </a:lnTo>
                  <a:cubicBezTo>
                    <a:pt x="123984" y="190587"/>
                    <a:pt x="126983" y="191799"/>
                    <a:pt x="129944" y="1912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8" name="Freeform: Shape 1717">
              <a:extLst>
                <a:ext uri="{FF2B5EF4-FFF2-40B4-BE49-F238E27FC236}">
                  <a16:creationId xmlns:a16="http://schemas.microsoft.com/office/drawing/2014/main" id="{8F4CDD97-8607-48BE-9F7D-040126A5FF6E}"/>
                </a:ext>
              </a:extLst>
            </p:cNvPr>
            <p:cNvSpPr/>
            <p:nvPr/>
          </p:nvSpPr>
          <p:spPr>
            <a:xfrm>
              <a:off x="8190241" y="4202081"/>
              <a:ext cx="22189" cy="16971"/>
            </a:xfrm>
            <a:custGeom>
              <a:avLst/>
              <a:gdLst>
                <a:gd name="connsiteX0" fmla="*/ 19117 w 22189"/>
                <a:gd name="connsiteY0" fmla="*/ 14494 h 16971"/>
                <a:gd name="connsiteX1" fmla="*/ 20491 w 22189"/>
                <a:gd name="connsiteY1" fmla="*/ 0 h 16971"/>
                <a:gd name="connsiteX2" fmla="*/ 13744 w 22189"/>
                <a:gd name="connsiteY2" fmla="*/ 3499 h 16971"/>
                <a:gd name="connsiteX3" fmla="*/ 12620 w 22189"/>
                <a:gd name="connsiteY3" fmla="*/ 5248 h 16971"/>
                <a:gd name="connsiteX4" fmla="*/ 9121 w 22189"/>
                <a:gd name="connsiteY4" fmla="*/ 7372 h 16971"/>
                <a:gd name="connsiteX5" fmla="*/ 9121 w 22189"/>
                <a:gd name="connsiteY5" fmla="*/ 7372 h 16971"/>
                <a:gd name="connsiteX6" fmla="*/ 9121 w 22189"/>
                <a:gd name="connsiteY6" fmla="*/ 9996 h 16971"/>
                <a:gd name="connsiteX7" fmla="*/ 7209 w 22189"/>
                <a:gd name="connsiteY7" fmla="*/ 10333 h 16971"/>
                <a:gd name="connsiteX8" fmla="*/ 6872 w 22189"/>
                <a:gd name="connsiteY8" fmla="*/ 9996 h 16971"/>
                <a:gd name="connsiteX9" fmla="*/ 4873 w 22189"/>
                <a:gd name="connsiteY9" fmla="*/ 7247 h 16971"/>
                <a:gd name="connsiteX10" fmla="*/ 0 w 22189"/>
                <a:gd name="connsiteY10" fmla="*/ 3873 h 16971"/>
                <a:gd name="connsiteX11" fmla="*/ 0 w 22189"/>
                <a:gd name="connsiteY11" fmla="*/ 3873 h 16971"/>
                <a:gd name="connsiteX12" fmla="*/ 6372 w 22189"/>
                <a:gd name="connsiteY12" fmla="*/ 13120 h 16971"/>
                <a:gd name="connsiteX13" fmla="*/ 17555 w 22189"/>
                <a:gd name="connsiteY13" fmla="*/ 15756 h 16971"/>
                <a:gd name="connsiteX14" fmla="*/ 19117 w 22189"/>
                <a:gd name="connsiteY14" fmla="*/ 14494 h 1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189" h="16971">
                  <a:moveTo>
                    <a:pt x="19117" y="14494"/>
                  </a:moveTo>
                  <a:cubicBezTo>
                    <a:pt x="22628" y="10458"/>
                    <a:pt x="23190" y="4623"/>
                    <a:pt x="20491" y="0"/>
                  </a:cubicBezTo>
                  <a:lnTo>
                    <a:pt x="13744" y="3499"/>
                  </a:lnTo>
                  <a:cubicBezTo>
                    <a:pt x="13444" y="4124"/>
                    <a:pt x="13069" y="4711"/>
                    <a:pt x="12620" y="5248"/>
                  </a:cubicBezTo>
                  <a:cubicBezTo>
                    <a:pt x="11657" y="6248"/>
                    <a:pt x="10458" y="6985"/>
                    <a:pt x="9121" y="7372"/>
                  </a:cubicBezTo>
                  <a:lnTo>
                    <a:pt x="9121" y="7372"/>
                  </a:lnTo>
                  <a:cubicBezTo>
                    <a:pt x="9721" y="8147"/>
                    <a:pt x="9721" y="9221"/>
                    <a:pt x="9121" y="9996"/>
                  </a:cubicBezTo>
                  <a:cubicBezTo>
                    <a:pt x="8684" y="10621"/>
                    <a:pt x="7822" y="10771"/>
                    <a:pt x="7209" y="10333"/>
                  </a:cubicBezTo>
                  <a:cubicBezTo>
                    <a:pt x="7072" y="10233"/>
                    <a:pt x="6960" y="10121"/>
                    <a:pt x="6872" y="9996"/>
                  </a:cubicBezTo>
                  <a:lnTo>
                    <a:pt x="4873" y="7247"/>
                  </a:lnTo>
                  <a:cubicBezTo>
                    <a:pt x="2886" y="6773"/>
                    <a:pt x="1137" y="5573"/>
                    <a:pt x="0" y="3873"/>
                  </a:cubicBezTo>
                  <a:lnTo>
                    <a:pt x="0" y="3873"/>
                  </a:lnTo>
                  <a:lnTo>
                    <a:pt x="6372" y="13120"/>
                  </a:lnTo>
                  <a:cubicBezTo>
                    <a:pt x="8734" y="16931"/>
                    <a:pt x="13732" y="18118"/>
                    <a:pt x="17555" y="15756"/>
                  </a:cubicBezTo>
                  <a:cubicBezTo>
                    <a:pt x="18117" y="15406"/>
                    <a:pt x="18654" y="14982"/>
                    <a:pt x="19117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9" name="Freeform: Shape 1718">
              <a:extLst>
                <a:ext uri="{FF2B5EF4-FFF2-40B4-BE49-F238E27FC236}">
                  <a16:creationId xmlns:a16="http://schemas.microsoft.com/office/drawing/2014/main" id="{79D4A14E-DBFC-461B-AD5C-4B66171733D8}"/>
                </a:ext>
              </a:extLst>
            </p:cNvPr>
            <p:cNvSpPr/>
            <p:nvPr/>
          </p:nvSpPr>
          <p:spPr>
            <a:xfrm>
              <a:off x="9878690" y="5274279"/>
              <a:ext cx="387404" cy="236697"/>
            </a:xfrm>
            <a:custGeom>
              <a:avLst/>
              <a:gdLst>
                <a:gd name="connsiteX0" fmla="*/ 5070 w 387404"/>
                <a:gd name="connsiteY0" fmla="*/ 215914 h 236697"/>
                <a:gd name="connsiteX1" fmla="*/ 822 w 387404"/>
                <a:gd name="connsiteY1" fmla="*/ 230408 h 236697"/>
                <a:gd name="connsiteX2" fmla="*/ 11242 w 387404"/>
                <a:gd name="connsiteY2" fmla="*/ 236406 h 236697"/>
                <a:gd name="connsiteX3" fmla="*/ 13316 w 387404"/>
                <a:gd name="connsiteY3" fmla="*/ 235531 h 236697"/>
                <a:gd name="connsiteX4" fmla="*/ 14191 w 387404"/>
                <a:gd name="connsiteY4" fmla="*/ 235531 h 236697"/>
                <a:gd name="connsiteX5" fmla="*/ 17190 w 387404"/>
                <a:gd name="connsiteY5" fmla="*/ 233782 h 236697"/>
                <a:gd name="connsiteX6" fmla="*/ 387405 w 387404"/>
                <a:gd name="connsiteY6" fmla="*/ 19617 h 236697"/>
                <a:gd name="connsiteX7" fmla="*/ 375897 w 387404"/>
                <a:gd name="connsiteY7" fmla="*/ 16844 h 236697"/>
                <a:gd name="connsiteX8" fmla="*/ 374910 w 387404"/>
                <a:gd name="connsiteY8" fmla="*/ 14494 h 236697"/>
                <a:gd name="connsiteX9" fmla="*/ 379033 w 387404"/>
                <a:gd name="connsiteY9" fmla="*/ 0 h 236697"/>
                <a:gd name="connsiteX10" fmla="*/ 368163 w 387404"/>
                <a:gd name="connsiteY10" fmla="*/ 6373 h 23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404" h="236697">
                  <a:moveTo>
                    <a:pt x="5070" y="215914"/>
                  </a:moveTo>
                  <a:cubicBezTo>
                    <a:pt x="559" y="219250"/>
                    <a:pt x="-1177" y="225173"/>
                    <a:pt x="822" y="230408"/>
                  </a:cubicBezTo>
                  <a:cubicBezTo>
                    <a:pt x="2046" y="234944"/>
                    <a:pt x="6706" y="237618"/>
                    <a:pt x="11242" y="236406"/>
                  </a:cubicBezTo>
                  <a:cubicBezTo>
                    <a:pt x="11967" y="236206"/>
                    <a:pt x="12667" y="235919"/>
                    <a:pt x="13316" y="235531"/>
                  </a:cubicBezTo>
                  <a:lnTo>
                    <a:pt x="14191" y="235531"/>
                  </a:lnTo>
                  <a:lnTo>
                    <a:pt x="17190" y="233782"/>
                  </a:lnTo>
                  <a:lnTo>
                    <a:pt x="387405" y="19617"/>
                  </a:lnTo>
                  <a:cubicBezTo>
                    <a:pt x="383456" y="22029"/>
                    <a:pt x="378308" y="20792"/>
                    <a:pt x="375897" y="16844"/>
                  </a:cubicBezTo>
                  <a:cubicBezTo>
                    <a:pt x="375447" y="16119"/>
                    <a:pt x="375123" y="15319"/>
                    <a:pt x="374910" y="14494"/>
                  </a:cubicBezTo>
                  <a:cubicBezTo>
                    <a:pt x="372886" y="9284"/>
                    <a:pt x="374573" y="3361"/>
                    <a:pt x="379033" y="0"/>
                  </a:cubicBezTo>
                  <a:lnTo>
                    <a:pt x="368163" y="637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0" name="Freeform: Shape 1719">
              <a:extLst>
                <a:ext uri="{FF2B5EF4-FFF2-40B4-BE49-F238E27FC236}">
                  <a16:creationId xmlns:a16="http://schemas.microsoft.com/office/drawing/2014/main" id="{B6AC236D-9D6E-438A-86CA-6CB4DD94AA37}"/>
                </a:ext>
              </a:extLst>
            </p:cNvPr>
            <p:cNvSpPr/>
            <p:nvPr/>
          </p:nvSpPr>
          <p:spPr>
            <a:xfrm>
              <a:off x="9020397" y="3631434"/>
              <a:ext cx="19231" cy="58851"/>
            </a:xfrm>
            <a:custGeom>
              <a:avLst/>
              <a:gdLst>
                <a:gd name="connsiteX0" fmla="*/ 9607 w 19231"/>
                <a:gd name="connsiteY0" fmla="*/ 47606 h 58851"/>
                <a:gd name="connsiteX1" fmla="*/ 19228 w 19231"/>
                <a:gd name="connsiteY1" fmla="*/ 57715 h 58851"/>
                <a:gd name="connsiteX2" fmla="*/ 19228 w 19231"/>
                <a:gd name="connsiteY2" fmla="*/ 57727 h 58851"/>
                <a:gd name="connsiteX3" fmla="*/ 17478 w 19231"/>
                <a:gd name="connsiteY3" fmla="*/ 26615 h 58851"/>
                <a:gd name="connsiteX4" fmla="*/ 17478 w 19231"/>
                <a:gd name="connsiteY4" fmla="*/ 20492 h 58851"/>
                <a:gd name="connsiteX5" fmla="*/ 17478 w 19231"/>
                <a:gd name="connsiteY5" fmla="*/ 17743 h 58851"/>
                <a:gd name="connsiteX6" fmla="*/ 17478 w 19231"/>
                <a:gd name="connsiteY6" fmla="*/ 9996 h 58851"/>
                <a:gd name="connsiteX7" fmla="*/ 7983 w 19231"/>
                <a:gd name="connsiteY7" fmla="*/ 0 h 58851"/>
                <a:gd name="connsiteX8" fmla="*/ 7858 w 19231"/>
                <a:gd name="connsiteY8" fmla="*/ 0 h 58851"/>
                <a:gd name="connsiteX9" fmla="*/ 4734 w 19231"/>
                <a:gd name="connsiteY9" fmla="*/ 1000 h 58851"/>
                <a:gd name="connsiteX10" fmla="*/ 3235 w 19231"/>
                <a:gd name="connsiteY10" fmla="*/ 2374 h 58851"/>
                <a:gd name="connsiteX11" fmla="*/ 1860 w 19231"/>
                <a:gd name="connsiteY11" fmla="*/ 3499 h 58851"/>
                <a:gd name="connsiteX12" fmla="*/ 986 w 19231"/>
                <a:gd name="connsiteY12" fmla="*/ 5248 h 58851"/>
                <a:gd name="connsiteX13" fmla="*/ 111 w 19231"/>
                <a:gd name="connsiteY13" fmla="*/ 6997 h 58851"/>
                <a:gd name="connsiteX14" fmla="*/ 111 w 19231"/>
                <a:gd name="connsiteY14" fmla="*/ 8872 h 58851"/>
                <a:gd name="connsiteX15" fmla="*/ 111 w 19231"/>
                <a:gd name="connsiteY15" fmla="*/ 11246 h 58851"/>
                <a:gd name="connsiteX16" fmla="*/ 111 w 19231"/>
                <a:gd name="connsiteY16" fmla="*/ 11246 h 58851"/>
                <a:gd name="connsiteX17" fmla="*/ 1985 w 19231"/>
                <a:gd name="connsiteY17" fmla="*/ 42233 h 58851"/>
                <a:gd name="connsiteX18" fmla="*/ 1985 w 19231"/>
                <a:gd name="connsiteY18" fmla="*/ 48356 h 58851"/>
                <a:gd name="connsiteX19" fmla="*/ 2610 w 19231"/>
                <a:gd name="connsiteY19" fmla="*/ 58852 h 58851"/>
                <a:gd name="connsiteX20" fmla="*/ 9607 w 19231"/>
                <a:gd name="connsiteY20" fmla="*/ 47606 h 5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231" h="58851">
                  <a:moveTo>
                    <a:pt x="9607" y="47606"/>
                  </a:moveTo>
                  <a:cubicBezTo>
                    <a:pt x="15055" y="47743"/>
                    <a:pt x="19365" y="52267"/>
                    <a:pt x="19228" y="57715"/>
                  </a:cubicBezTo>
                  <a:cubicBezTo>
                    <a:pt x="19228" y="57727"/>
                    <a:pt x="19228" y="57727"/>
                    <a:pt x="19228" y="57727"/>
                  </a:cubicBezTo>
                  <a:lnTo>
                    <a:pt x="17478" y="26615"/>
                  </a:lnTo>
                  <a:lnTo>
                    <a:pt x="17478" y="20492"/>
                  </a:lnTo>
                  <a:lnTo>
                    <a:pt x="17478" y="17743"/>
                  </a:lnTo>
                  <a:lnTo>
                    <a:pt x="17478" y="9996"/>
                  </a:lnTo>
                  <a:cubicBezTo>
                    <a:pt x="17616" y="4611"/>
                    <a:pt x="13368" y="137"/>
                    <a:pt x="7983" y="0"/>
                  </a:cubicBezTo>
                  <a:cubicBezTo>
                    <a:pt x="7945" y="0"/>
                    <a:pt x="7895" y="0"/>
                    <a:pt x="7858" y="0"/>
                  </a:cubicBezTo>
                  <a:cubicBezTo>
                    <a:pt x="6771" y="137"/>
                    <a:pt x="5709" y="475"/>
                    <a:pt x="4734" y="1000"/>
                  </a:cubicBezTo>
                  <a:cubicBezTo>
                    <a:pt x="4172" y="1387"/>
                    <a:pt x="3672" y="1849"/>
                    <a:pt x="3235" y="2374"/>
                  </a:cubicBezTo>
                  <a:cubicBezTo>
                    <a:pt x="2722" y="2674"/>
                    <a:pt x="2260" y="3061"/>
                    <a:pt x="1860" y="3499"/>
                  </a:cubicBezTo>
                  <a:cubicBezTo>
                    <a:pt x="1860" y="3499"/>
                    <a:pt x="1860" y="4623"/>
                    <a:pt x="986" y="5248"/>
                  </a:cubicBezTo>
                  <a:cubicBezTo>
                    <a:pt x="111" y="5873"/>
                    <a:pt x="361" y="6373"/>
                    <a:pt x="111" y="6997"/>
                  </a:cubicBezTo>
                  <a:cubicBezTo>
                    <a:pt x="-139" y="7622"/>
                    <a:pt x="111" y="8247"/>
                    <a:pt x="111" y="8872"/>
                  </a:cubicBezTo>
                  <a:cubicBezTo>
                    <a:pt x="49" y="9659"/>
                    <a:pt x="49" y="10458"/>
                    <a:pt x="111" y="11246"/>
                  </a:cubicBezTo>
                  <a:lnTo>
                    <a:pt x="111" y="11246"/>
                  </a:lnTo>
                  <a:lnTo>
                    <a:pt x="1985" y="42233"/>
                  </a:lnTo>
                  <a:lnTo>
                    <a:pt x="1985" y="48356"/>
                  </a:lnTo>
                  <a:lnTo>
                    <a:pt x="2610" y="58852"/>
                  </a:lnTo>
                  <a:cubicBezTo>
                    <a:pt x="1935" y="53904"/>
                    <a:pt x="4871" y="49181"/>
                    <a:pt x="9607" y="4760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1" name="Freeform: Shape 1720">
              <a:extLst>
                <a:ext uri="{FF2B5EF4-FFF2-40B4-BE49-F238E27FC236}">
                  <a16:creationId xmlns:a16="http://schemas.microsoft.com/office/drawing/2014/main" id="{4E2994A4-F4DC-4AC3-9216-2F824164F940}"/>
                </a:ext>
              </a:extLst>
            </p:cNvPr>
            <p:cNvSpPr/>
            <p:nvPr/>
          </p:nvSpPr>
          <p:spPr>
            <a:xfrm>
              <a:off x="9021653" y="3679040"/>
              <a:ext cx="21220" cy="75719"/>
            </a:xfrm>
            <a:custGeom>
              <a:avLst/>
              <a:gdLst>
                <a:gd name="connsiteX0" fmla="*/ 21220 w 21220"/>
                <a:gd name="connsiteY0" fmla="*/ 66598 h 75719"/>
                <a:gd name="connsiteX1" fmla="*/ 17972 w 21220"/>
                <a:gd name="connsiteY1" fmla="*/ 10121 h 75719"/>
                <a:gd name="connsiteX2" fmla="*/ 8363 w 21220"/>
                <a:gd name="connsiteY2" fmla="*/ 0 h 75719"/>
                <a:gd name="connsiteX3" fmla="*/ 8351 w 21220"/>
                <a:gd name="connsiteY3" fmla="*/ 0 h 75719"/>
                <a:gd name="connsiteX4" fmla="*/ 104 w 21220"/>
                <a:gd name="connsiteY4" fmla="*/ 11620 h 75719"/>
                <a:gd name="connsiteX5" fmla="*/ 3728 w 21220"/>
                <a:gd name="connsiteY5" fmla="*/ 75720 h 75719"/>
                <a:gd name="connsiteX6" fmla="*/ 9600 w 21220"/>
                <a:gd name="connsiteY6" fmla="*/ 72596 h 7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20" h="75719">
                  <a:moveTo>
                    <a:pt x="21220" y="66598"/>
                  </a:moveTo>
                  <a:lnTo>
                    <a:pt x="17972" y="10121"/>
                  </a:lnTo>
                  <a:cubicBezTo>
                    <a:pt x="18109" y="4673"/>
                    <a:pt x="13811" y="137"/>
                    <a:pt x="8363" y="0"/>
                  </a:cubicBezTo>
                  <a:cubicBezTo>
                    <a:pt x="8351" y="0"/>
                    <a:pt x="8351" y="0"/>
                    <a:pt x="8351" y="0"/>
                  </a:cubicBezTo>
                  <a:cubicBezTo>
                    <a:pt x="2953" y="1075"/>
                    <a:pt x="-670" y="6172"/>
                    <a:pt x="104" y="11620"/>
                  </a:cubicBezTo>
                  <a:lnTo>
                    <a:pt x="3728" y="75720"/>
                  </a:lnTo>
                  <a:lnTo>
                    <a:pt x="9600" y="7259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2" name="Freeform: Shape 1721">
              <a:extLst>
                <a:ext uri="{FF2B5EF4-FFF2-40B4-BE49-F238E27FC236}">
                  <a16:creationId xmlns:a16="http://schemas.microsoft.com/office/drawing/2014/main" id="{59BEE2B2-6418-4F1D-B488-B7CB6098666F}"/>
                </a:ext>
              </a:extLst>
            </p:cNvPr>
            <p:cNvSpPr/>
            <p:nvPr/>
          </p:nvSpPr>
          <p:spPr>
            <a:xfrm>
              <a:off x="10995529" y="3387906"/>
              <a:ext cx="4123" cy="17368"/>
            </a:xfrm>
            <a:custGeom>
              <a:avLst/>
              <a:gdLst>
                <a:gd name="connsiteX0" fmla="*/ 4123 w 4123"/>
                <a:gd name="connsiteY0" fmla="*/ 17368 h 17368"/>
                <a:gd name="connsiteX1" fmla="*/ 4123 w 4123"/>
                <a:gd name="connsiteY1" fmla="*/ 0 h 17368"/>
                <a:gd name="connsiteX2" fmla="*/ 4123 w 4123"/>
                <a:gd name="connsiteY2" fmla="*/ 0 h 17368"/>
                <a:gd name="connsiteX3" fmla="*/ 0 w 4123"/>
                <a:gd name="connsiteY3" fmla="*/ 8746 h 17368"/>
                <a:gd name="connsiteX4" fmla="*/ 4123 w 4123"/>
                <a:gd name="connsiteY4" fmla="*/ 17368 h 17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3" h="17368">
                  <a:moveTo>
                    <a:pt x="4123" y="17368"/>
                  </a:moveTo>
                  <a:lnTo>
                    <a:pt x="4123" y="0"/>
                  </a:lnTo>
                  <a:lnTo>
                    <a:pt x="4123" y="0"/>
                  </a:lnTo>
                  <a:cubicBezTo>
                    <a:pt x="4073" y="3374"/>
                    <a:pt x="2562" y="6560"/>
                    <a:pt x="0" y="8746"/>
                  </a:cubicBezTo>
                  <a:cubicBezTo>
                    <a:pt x="2462" y="10958"/>
                    <a:pt x="3948" y="14057"/>
                    <a:pt x="4123" y="1736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3" name="Freeform: Shape 1722">
              <a:extLst>
                <a:ext uri="{FF2B5EF4-FFF2-40B4-BE49-F238E27FC236}">
                  <a16:creationId xmlns:a16="http://schemas.microsoft.com/office/drawing/2014/main" id="{3A1D9829-FE65-4759-B36B-5C9B7FF3AED9}"/>
                </a:ext>
              </a:extLst>
            </p:cNvPr>
            <p:cNvSpPr/>
            <p:nvPr/>
          </p:nvSpPr>
          <p:spPr>
            <a:xfrm>
              <a:off x="10991656" y="3376585"/>
              <a:ext cx="1499" cy="74"/>
            </a:xfrm>
            <a:custGeom>
              <a:avLst/>
              <a:gdLst>
                <a:gd name="connsiteX0" fmla="*/ 0 w 1499"/>
                <a:gd name="connsiteY0" fmla="*/ 75 h 74"/>
                <a:gd name="connsiteX1" fmla="*/ 0 w 1499"/>
                <a:gd name="connsiteY1" fmla="*/ 75 h 74"/>
                <a:gd name="connsiteX2" fmla="*/ 1500 w 1499"/>
                <a:gd name="connsiteY2" fmla="*/ 75 h 74"/>
                <a:gd name="connsiteX3" fmla="*/ 0 w 1499"/>
                <a:gd name="connsiteY3" fmla="*/ 75 h 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" h="74">
                  <a:moveTo>
                    <a:pt x="0" y="75"/>
                  </a:moveTo>
                  <a:lnTo>
                    <a:pt x="0" y="75"/>
                  </a:lnTo>
                  <a:cubicBezTo>
                    <a:pt x="500" y="13"/>
                    <a:pt x="1000" y="13"/>
                    <a:pt x="1500" y="75"/>
                  </a:cubicBezTo>
                  <a:cubicBezTo>
                    <a:pt x="1000" y="-25"/>
                    <a:pt x="500" y="-25"/>
                    <a:pt x="0" y="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4" name="Freeform: Shape 1723">
              <a:extLst>
                <a:ext uri="{FF2B5EF4-FFF2-40B4-BE49-F238E27FC236}">
                  <a16:creationId xmlns:a16="http://schemas.microsoft.com/office/drawing/2014/main" id="{6227FF58-C59E-4518-8299-CFDF76BAB72F}"/>
                </a:ext>
              </a:extLst>
            </p:cNvPr>
            <p:cNvSpPr/>
            <p:nvPr/>
          </p:nvSpPr>
          <p:spPr>
            <a:xfrm>
              <a:off x="10984534" y="3396402"/>
              <a:ext cx="14619" cy="21991"/>
            </a:xfrm>
            <a:custGeom>
              <a:avLst/>
              <a:gdLst>
                <a:gd name="connsiteX0" fmla="*/ 10370 w 14619"/>
                <a:gd name="connsiteY0" fmla="*/ 1000 h 21991"/>
                <a:gd name="connsiteX1" fmla="*/ 0 w 14619"/>
                <a:gd name="connsiteY1" fmla="*/ 6497 h 21991"/>
                <a:gd name="connsiteX2" fmla="*/ 2874 w 14619"/>
                <a:gd name="connsiteY2" fmla="*/ 8622 h 21991"/>
                <a:gd name="connsiteX3" fmla="*/ 11620 w 14619"/>
                <a:gd name="connsiteY3" fmla="*/ 18618 h 21991"/>
                <a:gd name="connsiteX4" fmla="*/ 14618 w 14619"/>
                <a:gd name="connsiteY4" fmla="*/ 21991 h 21991"/>
                <a:gd name="connsiteX5" fmla="*/ 14618 w 14619"/>
                <a:gd name="connsiteY5" fmla="*/ 8872 h 21991"/>
                <a:gd name="connsiteX6" fmla="*/ 11120 w 14619"/>
                <a:gd name="connsiteY6" fmla="*/ 0 h 21991"/>
                <a:gd name="connsiteX7" fmla="*/ 10370 w 14619"/>
                <a:gd name="connsiteY7" fmla="*/ 1000 h 2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19" h="21991">
                  <a:moveTo>
                    <a:pt x="10370" y="1000"/>
                  </a:moveTo>
                  <a:lnTo>
                    <a:pt x="0" y="6497"/>
                  </a:lnTo>
                  <a:cubicBezTo>
                    <a:pt x="1087" y="7022"/>
                    <a:pt x="2061" y="7734"/>
                    <a:pt x="2874" y="8622"/>
                  </a:cubicBezTo>
                  <a:lnTo>
                    <a:pt x="11620" y="18618"/>
                  </a:lnTo>
                  <a:lnTo>
                    <a:pt x="14618" y="21991"/>
                  </a:lnTo>
                  <a:lnTo>
                    <a:pt x="14618" y="8872"/>
                  </a:lnTo>
                  <a:cubicBezTo>
                    <a:pt x="14668" y="5573"/>
                    <a:pt x="13419" y="2374"/>
                    <a:pt x="11120" y="0"/>
                  </a:cubicBezTo>
                  <a:cubicBezTo>
                    <a:pt x="11120" y="0"/>
                    <a:pt x="10870" y="750"/>
                    <a:pt x="10370" y="100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5" name="Freeform: Shape 1724">
              <a:extLst>
                <a:ext uri="{FF2B5EF4-FFF2-40B4-BE49-F238E27FC236}">
                  <a16:creationId xmlns:a16="http://schemas.microsoft.com/office/drawing/2014/main" id="{E75BBE1B-4A89-4A61-ABFD-1C71F83AF8E3}"/>
                </a:ext>
              </a:extLst>
            </p:cNvPr>
            <p:cNvSpPr/>
            <p:nvPr/>
          </p:nvSpPr>
          <p:spPr>
            <a:xfrm>
              <a:off x="8581322" y="6543272"/>
              <a:ext cx="134941" cy="97711"/>
            </a:xfrm>
            <a:custGeom>
              <a:avLst/>
              <a:gdLst>
                <a:gd name="connsiteX0" fmla="*/ 122947 w 134941"/>
                <a:gd name="connsiteY0" fmla="*/ 14494 h 97711"/>
                <a:gd name="connsiteX1" fmla="*/ 127070 w 134941"/>
                <a:gd name="connsiteY1" fmla="*/ 0 h 97711"/>
                <a:gd name="connsiteX2" fmla="*/ 121447 w 134941"/>
                <a:gd name="connsiteY2" fmla="*/ 3374 h 97711"/>
                <a:gd name="connsiteX3" fmla="*/ 0 w 134941"/>
                <a:gd name="connsiteY3" fmla="*/ 74845 h 97711"/>
                <a:gd name="connsiteX4" fmla="*/ 1499 w 134941"/>
                <a:gd name="connsiteY4" fmla="*/ 90089 h 97711"/>
                <a:gd name="connsiteX5" fmla="*/ 2249 w 134941"/>
                <a:gd name="connsiteY5" fmla="*/ 97711 h 97711"/>
                <a:gd name="connsiteX6" fmla="*/ 134942 w 134941"/>
                <a:gd name="connsiteY6" fmla="*/ 19493 h 97711"/>
                <a:gd name="connsiteX7" fmla="*/ 123609 w 134941"/>
                <a:gd name="connsiteY7" fmla="*/ 16094 h 97711"/>
                <a:gd name="connsiteX8" fmla="*/ 122947 w 134941"/>
                <a:gd name="connsiteY8" fmla="*/ 14494 h 9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941" h="97711">
                  <a:moveTo>
                    <a:pt x="122947" y="14494"/>
                  </a:moveTo>
                  <a:cubicBezTo>
                    <a:pt x="120923" y="9284"/>
                    <a:pt x="122610" y="3361"/>
                    <a:pt x="127070" y="0"/>
                  </a:cubicBezTo>
                  <a:lnTo>
                    <a:pt x="121447" y="3374"/>
                  </a:lnTo>
                  <a:lnTo>
                    <a:pt x="0" y="74845"/>
                  </a:lnTo>
                  <a:lnTo>
                    <a:pt x="1499" y="90089"/>
                  </a:lnTo>
                  <a:lnTo>
                    <a:pt x="2249" y="97711"/>
                  </a:lnTo>
                  <a:lnTo>
                    <a:pt x="134942" y="19493"/>
                  </a:lnTo>
                  <a:cubicBezTo>
                    <a:pt x="130869" y="21679"/>
                    <a:pt x="125796" y="20155"/>
                    <a:pt x="123609" y="16094"/>
                  </a:cubicBezTo>
                  <a:cubicBezTo>
                    <a:pt x="123334" y="15581"/>
                    <a:pt x="123109" y="15044"/>
                    <a:pt x="122947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6" name="Freeform: Shape 1725">
              <a:extLst>
                <a:ext uri="{FF2B5EF4-FFF2-40B4-BE49-F238E27FC236}">
                  <a16:creationId xmlns:a16="http://schemas.microsoft.com/office/drawing/2014/main" id="{2B62E651-5F11-408F-BC65-049F2611A553}"/>
                </a:ext>
              </a:extLst>
            </p:cNvPr>
            <p:cNvSpPr/>
            <p:nvPr/>
          </p:nvSpPr>
          <p:spPr>
            <a:xfrm>
              <a:off x="9413088" y="6065463"/>
              <a:ext cx="114200" cy="75595"/>
            </a:xfrm>
            <a:custGeom>
              <a:avLst/>
              <a:gdLst>
                <a:gd name="connsiteX0" fmla="*/ 102206 w 114200"/>
                <a:gd name="connsiteY0" fmla="*/ 14494 h 75595"/>
                <a:gd name="connsiteX1" fmla="*/ 106329 w 114200"/>
                <a:gd name="connsiteY1" fmla="*/ 0 h 75595"/>
                <a:gd name="connsiteX2" fmla="*/ 95958 w 114200"/>
                <a:gd name="connsiteY2" fmla="*/ 6122 h 75595"/>
                <a:gd name="connsiteX3" fmla="*/ 7122 w 114200"/>
                <a:gd name="connsiteY3" fmla="*/ 58477 h 75595"/>
                <a:gd name="connsiteX4" fmla="*/ 750 w 114200"/>
                <a:gd name="connsiteY4" fmla="*/ 62225 h 75595"/>
                <a:gd name="connsiteX5" fmla="*/ 0 w 114200"/>
                <a:gd name="connsiteY5" fmla="*/ 62975 h 75595"/>
                <a:gd name="connsiteX6" fmla="*/ 11070 w 114200"/>
                <a:gd name="connsiteY6" fmla="*/ 64187 h 75595"/>
                <a:gd name="connsiteX7" fmla="*/ 11620 w 114200"/>
                <a:gd name="connsiteY7" fmla="*/ 64974 h 75595"/>
                <a:gd name="connsiteX8" fmla="*/ 18867 w 114200"/>
                <a:gd name="connsiteY8" fmla="*/ 75595 h 75595"/>
                <a:gd name="connsiteX9" fmla="*/ 114201 w 114200"/>
                <a:gd name="connsiteY9" fmla="*/ 19492 h 75595"/>
                <a:gd name="connsiteX10" fmla="*/ 102868 w 114200"/>
                <a:gd name="connsiteY10" fmla="*/ 16094 h 75595"/>
                <a:gd name="connsiteX11" fmla="*/ 102206 w 114200"/>
                <a:gd name="connsiteY11" fmla="*/ 14494 h 7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200" h="75595">
                  <a:moveTo>
                    <a:pt x="102206" y="14494"/>
                  </a:moveTo>
                  <a:cubicBezTo>
                    <a:pt x="100182" y="9284"/>
                    <a:pt x="101869" y="3361"/>
                    <a:pt x="106329" y="0"/>
                  </a:cubicBezTo>
                  <a:lnTo>
                    <a:pt x="95958" y="6122"/>
                  </a:lnTo>
                  <a:lnTo>
                    <a:pt x="7122" y="58477"/>
                  </a:lnTo>
                  <a:lnTo>
                    <a:pt x="750" y="62225"/>
                  </a:lnTo>
                  <a:cubicBezTo>
                    <a:pt x="750" y="62225"/>
                    <a:pt x="750" y="62225"/>
                    <a:pt x="0" y="62975"/>
                  </a:cubicBezTo>
                  <a:cubicBezTo>
                    <a:pt x="3386" y="60251"/>
                    <a:pt x="8346" y="60801"/>
                    <a:pt x="11070" y="64187"/>
                  </a:cubicBezTo>
                  <a:cubicBezTo>
                    <a:pt x="11270" y="64437"/>
                    <a:pt x="11445" y="64699"/>
                    <a:pt x="11620" y="64974"/>
                  </a:cubicBezTo>
                  <a:lnTo>
                    <a:pt x="18867" y="75595"/>
                  </a:lnTo>
                  <a:lnTo>
                    <a:pt x="114201" y="19492"/>
                  </a:lnTo>
                  <a:cubicBezTo>
                    <a:pt x="110127" y="21679"/>
                    <a:pt x="105055" y="20155"/>
                    <a:pt x="102868" y="16094"/>
                  </a:cubicBezTo>
                  <a:cubicBezTo>
                    <a:pt x="102593" y="15581"/>
                    <a:pt x="102368" y="15044"/>
                    <a:pt x="102206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7" name="Freeform: Shape 1726">
              <a:extLst>
                <a:ext uri="{FF2B5EF4-FFF2-40B4-BE49-F238E27FC236}">
                  <a16:creationId xmlns:a16="http://schemas.microsoft.com/office/drawing/2014/main" id="{7F00AFB1-981D-41BC-A02A-D1E54CC7791C}"/>
                </a:ext>
              </a:extLst>
            </p:cNvPr>
            <p:cNvSpPr/>
            <p:nvPr/>
          </p:nvSpPr>
          <p:spPr>
            <a:xfrm>
              <a:off x="9409465" y="6141558"/>
              <a:ext cx="874" cy="1874"/>
            </a:xfrm>
            <a:custGeom>
              <a:avLst/>
              <a:gdLst>
                <a:gd name="connsiteX0" fmla="*/ 874 w 874"/>
                <a:gd name="connsiteY0" fmla="*/ 1874 h 1874"/>
                <a:gd name="connsiteX1" fmla="*/ 0 w 874"/>
                <a:gd name="connsiteY1" fmla="*/ 0 h 1874"/>
                <a:gd name="connsiteX2" fmla="*/ 0 w 874"/>
                <a:gd name="connsiteY2" fmla="*/ 875 h 1874"/>
                <a:gd name="connsiteX3" fmla="*/ 874 w 874"/>
                <a:gd name="connsiteY3" fmla="*/ 1874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" h="1874">
                  <a:moveTo>
                    <a:pt x="874" y="1874"/>
                  </a:moveTo>
                  <a:lnTo>
                    <a:pt x="0" y="0"/>
                  </a:lnTo>
                  <a:cubicBezTo>
                    <a:pt x="0" y="0"/>
                    <a:pt x="0" y="625"/>
                    <a:pt x="0" y="875"/>
                  </a:cubicBezTo>
                  <a:cubicBezTo>
                    <a:pt x="0" y="1125"/>
                    <a:pt x="750" y="1499"/>
                    <a:pt x="874" y="18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8" name="Freeform: Shape 1727">
              <a:extLst>
                <a:ext uri="{FF2B5EF4-FFF2-40B4-BE49-F238E27FC236}">
                  <a16:creationId xmlns:a16="http://schemas.microsoft.com/office/drawing/2014/main" id="{74041B98-826A-4D84-8D39-810E2CB240E3}"/>
                </a:ext>
              </a:extLst>
            </p:cNvPr>
            <p:cNvSpPr/>
            <p:nvPr/>
          </p:nvSpPr>
          <p:spPr>
            <a:xfrm>
              <a:off x="7803409" y="4979022"/>
              <a:ext cx="33360" cy="31487"/>
            </a:xfrm>
            <a:custGeom>
              <a:avLst/>
              <a:gdLst>
                <a:gd name="connsiteX0" fmla="*/ 0 w 33360"/>
                <a:gd name="connsiteY0" fmla="*/ 13869 h 31487"/>
                <a:gd name="connsiteX1" fmla="*/ 4373 w 33360"/>
                <a:gd name="connsiteY1" fmla="*/ 20492 h 31487"/>
                <a:gd name="connsiteX2" fmla="*/ 11495 w 33360"/>
                <a:gd name="connsiteY2" fmla="*/ 31487 h 31487"/>
                <a:gd name="connsiteX3" fmla="*/ 33361 w 33360"/>
                <a:gd name="connsiteY3" fmla="*/ 19867 h 31487"/>
                <a:gd name="connsiteX4" fmla="*/ 21666 w 33360"/>
                <a:gd name="connsiteY4" fmla="*/ 16418 h 31487"/>
                <a:gd name="connsiteX5" fmla="*/ 20866 w 33360"/>
                <a:gd name="connsiteY5" fmla="*/ 14369 h 31487"/>
                <a:gd name="connsiteX6" fmla="*/ 25489 w 33360"/>
                <a:gd name="connsiteY6" fmla="*/ 0 h 31487"/>
                <a:gd name="connsiteX7" fmla="*/ 24864 w 33360"/>
                <a:gd name="connsiteY7" fmla="*/ 0 h 31487"/>
                <a:gd name="connsiteX8" fmla="*/ 21866 w 33360"/>
                <a:gd name="connsiteY8" fmla="*/ 1624 h 3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60" h="31487">
                  <a:moveTo>
                    <a:pt x="0" y="13869"/>
                  </a:moveTo>
                  <a:lnTo>
                    <a:pt x="4373" y="20492"/>
                  </a:lnTo>
                  <a:lnTo>
                    <a:pt x="11495" y="31487"/>
                  </a:lnTo>
                  <a:lnTo>
                    <a:pt x="33361" y="19867"/>
                  </a:lnTo>
                  <a:cubicBezTo>
                    <a:pt x="29175" y="22141"/>
                    <a:pt x="23940" y="20604"/>
                    <a:pt x="21666" y="16418"/>
                  </a:cubicBezTo>
                  <a:cubicBezTo>
                    <a:pt x="21316" y="15781"/>
                    <a:pt x="21041" y="15081"/>
                    <a:pt x="20866" y="14369"/>
                  </a:cubicBezTo>
                  <a:cubicBezTo>
                    <a:pt x="19017" y="9084"/>
                    <a:pt x="20903" y="3211"/>
                    <a:pt x="25489" y="0"/>
                  </a:cubicBezTo>
                  <a:lnTo>
                    <a:pt x="24864" y="0"/>
                  </a:lnTo>
                  <a:lnTo>
                    <a:pt x="21866" y="162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9" name="Freeform: Shape 1728">
              <a:extLst>
                <a:ext uri="{FF2B5EF4-FFF2-40B4-BE49-F238E27FC236}">
                  <a16:creationId xmlns:a16="http://schemas.microsoft.com/office/drawing/2014/main" id="{F768CCB8-6F2F-4B55-A916-E10695CFEB0F}"/>
                </a:ext>
              </a:extLst>
            </p:cNvPr>
            <p:cNvSpPr/>
            <p:nvPr/>
          </p:nvSpPr>
          <p:spPr>
            <a:xfrm>
              <a:off x="8563955" y="5911123"/>
              <a:ext cx="35828" cy="33637"/>
            </a:xfrm>
            <a:custGeom>
              <a:avLst/>
              <a:gdLst>
                <a:gd name="connsiteX0" fmla="*/ 22740 w 35828"/>
                <a:gd name="connsiteY0" fmla="*/ 1026 h 33637"/>
                <a:gd name="connsiteX1" fmla="*/ 16993 w 35828"/>
                <a:gd name="connsiteY1" fmla="*/ 4275 h 33637"/>
                <a:gd name="connsiteX2" fmla="*/ 11120 w 35828"/>
                <a:gd name="connsiteY2" fmla="*/ 7648 h 33637"/>
                <a:gd name="connsiteX3" fmla="*/ 0 w 35828"/>
                <a:gd name="connsiteY3" fmla="*/ 14021 h 33637"/>
                <a:gd name="connsiteX4" fmla="*/ 0 w 35828"/>
                <a:gd name="connsiteY4" fmla="*/ 14021 h 33637"/>
                <a:gd name="connsiteX5" fmla="*/ 11495 w 35828"/>
                <a:gd name="connsiteY5" fmla="*/ 16832 h 33637"/>
                <a:gd name="connsiteX6" fmla="*/ 12495 w 35828"/>
                <a:gd name="connsiteY6" fmla="*/ 19269 h 33637"/>
                <a:gd name="connsiteX7" fmla="*/ 8246 w 35828"/>
                <a:gd name="connsiteY7" fmla="*/ 33638 h 33637"/>
                <a:gd name="connsiteX8" fmla="*/ 8246 w 35828"/>
                <a:gd name="connsiteY8" fmla="*/ 33638 h 33637"/>
                <a:gd name="connsiteX9" fmla="*/ 31361 w 35828"/>
                <a:gd name="connsiteY9" fmla="*/ 20518 h 33637"/>
                <a:gd name="connsiteX10" fmla="*/ 31361 w 35828"/>
                <a:gd name="connsiteY10" fmla="*/ 20518 h 33637"/>
                <a:gd name="connsiteX11" fmla="*/ 32861 w 35828"/>
                <a:gd name="connsiteY11" fmla="*/ 19144 h 33637"/>
                <a:gd name="connsiteX12" fmla="*/ 34110 w 35828"/>
                <a:gd name="connsiteY12" fmla="*/ 17894 h 33637"/>
                <a:gd name="connsiteX13" fmla="*/ 34985 w 35828"/>
                <a:gd name="connsiteY13" fmla="*/ 16145 h 33637"/>
                <a:gd name="connsiteX14" fmla="*/ 35735 w 35828"/>
                <a:gd name="connsiteY14" fmla="*/ 14396 h 33637"/>
                <a:gd name="connsiteX15" fmla="*/ 35735 w 35828"/>
                <a:gd name="connsiteY15" fmla="*/ 12397 h 33637"/>
                <a:gd name="connsiteX16" fmla="*/ 35735 w 35828"/>
                <a:gd name="connsiteY16" fmla="*/ 10147 h 33637"/>
                <a:gd name="connsiteX17" fmla="*/ 34985 w 35828"/>
                <a:gd name="connsiteY17" fmla="*/ 6274 h 33637"/>
                <a:gd name="connsiteX18" fmla="*/ 24564 w 35828"/>
                <a:gd name="connsiteY18" fmla="*/ 301 h 33637"/>
                <a:gd name="connsiteX19" fmla="*/ 22740 w 35828"/>
                <a:gd name="connsiteY19" fmla="*/ 1026 h 3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828" h="33637">
                  <a:moveTo>
                    <a:pt x="22740" y="1026"/>
                  </a:moveTo>
                  <a:lnTo>
                    <a:pt x="16993" y="4275"/>
                  </a:lnTo>
                  <a:lnTo>
                    <a:pt x="11120" y="7648"/>
                  </a:lnTo>
                  <a:lnTo>
                    <a:pt x="0" y="14021"/>
                  </a:lnTo>
                  <a:lnTo>
                    <a:pt x="0" y="14021"/>
                  </a:lnTo>
                  <a:cubicBezTo>
                    <a:pt x="3948" y="11622"/>
                    <a:pt x="9096" y="12884"/>
                    <a:pt x="11495" y="16832"/>
                  </a:cubicBezTo>
                  <a:cubicBezTo>
                    <a:pt x="11957" y="17582"/>
                    <a:pt x="12295" y="18407"/>
                    <a:pt x="12495" y="19269"/>
                  </a:cubicBezTo>
                  <a:cubicBezTo>
                    <a:pt x="14719" y="24454"/>
                    <a:pt x="12932" y="30489"/>
                    <a:pt x="8246" y="33638"/>
                  </a:cubicBezTo>
                  <a:lnTo>
                    <a:pt x="8246" y="33638"/>
                  </a:lnTo>
                  <a:lnTo>
                    <a:pt x="31361" y="20518"/>
                  </a:lnTo>
                  <a:lnTo>
                    <a:pt x="31361" y="20518"/>
                  </a:lnTo>
                  <a:lnTo>
                    <a:pt x="32861" y="19144"/>
                  </a:lnTo>
                  <a:lnTo>
                    <a:pt x="34110" y="17894"/>
                  </a:lnTo>
                  <a:cubicBezTo>
                    <a:pt x="34110" y="17894"/>
                    <a:pt x="34110" y="16770"/>
                    <a:pt x="34985" y="16145"/>
                  </a:cubicBezTo>
                  <a:cubicBezTo>
                    <a:pt x="35285" y="15583"/>
                    <a:pt x="35535" y="14995"/>
                    <a:pt x="35735" y="14396"/>
                  </a:cubicBezTo>
                  <a:cubicBezTo>
                    <a:pt x="35735" y="13771"/>
                    <a:pt x="35735" y="13146"/>
                    <a:pt x="35735" y="12397"/>
                  </a:cubicBezTo>
                  <a:cubicBezTo>
                    <a:pt x="35859" y="11647"/>
                    <a:pt x="35859" y="10897"/>
                    <a:pt x="35735" y="10147"/>
                  </a:cubicBezTo>
                  <a:cubicBezTo>
                    <a:pt x="35735" y="8823"/>
                    <a:pt x="35472" y="7511"/>
                    <a:pt x="34985" y="6274"/>
                  </a:cubicBezTo>
                  <a:cubicBezTo>
                    <a:pt x="33760" y="1751"/>
                    <a:pt x="29087" y="-936"/>
                    <a:pt x="24564" y="301"/>
                  </a:cubicBezTo>
                  <a:cubicBezTo>
                    <a:pt x="23927" y="464"/>
                    <a:pt x="23315" y="714"/>
                    <a:pt x="22740" y="102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0" name="Freeform: Shape 1729">
              <a:extLst>
                <a:ext uri="{FF2B5EF4-FFF2-40B4-BE49-F238E27FC236}">
                  <a16:creationId xmlns:a16="http://schemas.microsoft.com/office/drawing/2014/main" id="{8634D3C5-194F-4417-A0E4-DCC9415EC69B}"/>
                </a:ext>
              </a:extLst>
            </p:cNvPr>
            <p:cNvSpPr/>
            <p:nvPr/>
          </p:nvSpPr>
          <p:spPr>
            <a:xfrm>
              <a:off x="7693034" y="6418073"/>
              <a:ext cx="10792" cy="47106"/>
            </a:xfrm>
            <a:custGeom>
              <a:avLst/>
              <a:gdLst>
                <a:gd name="connsiteX0" fmla="*/ 2921 w 10792"/>
                <a:gd name="connsiteY0" fmla="*/ 2124 h 47106"/>
                <a:gd name="connsiteX1" fmla="*/ 1671 w 10792"/>
                <a:gd name="connsiteY1" fmla="*/ 3499 h 47106"/>
                <a:gd name="connsiteX2" fmla="*/ 797 w 10792"/>
                <a:gd name="connsiteY2" fmla="*/ 5248 h 47106"/>
                <a:gd name="connsiteX3" fmla="*/ 47 w 10792"/>
                <a:gd name="connsiteY3" fmla="*/ 7122 h 47106"/>
                <a:gd name="connsiteX4" fmla="*/ 47 w 10792"/>
                <a:gd name="connsiteY4" fmla="*/ 9122 h 47106"/>
                <a:gd name="connsiteX5" fmla="*/ 47 w 10792"/>
                <a:gd name="connsiteY5" fmla="*/ 11245 h 47106"/>
                <a:gd name="connsiteX6" fmla="*/ 47 w 10792"/>
                <a:gd name="connsiteY6" fmla="*/ 11745 h 47106"/>
                <a:gd name="connsiteX7" fmla="*/ 1296 w 10792"/>
                <a:gd name="connsiteY7" fmla="*/ 21242 h 47106"/>
                <a:gd name="connsiteX8" fmla="*/ 2546 w 10792"/>
                <a:gd name="connsiteY8" fmla="*/ 29738 h 47106"/>
                <a:gd name="connsiteX9" fmla="*/ 5045 w 10792"/>
                <a:gd name="connsiteY9" fmla="*/ 47106 h 47106"/>
                <a:gd name="connsiteX10" fmla="*/ 10792 w 10792"/>
                <a:gd name="connsiteY10" fmla="*/ 35361 h 47106"/>
                <a:gd name="connsiteX11" fmla="*/ 9668 w 10792"/>
                <a:gd name="connsiteY11" fmla="*/ 27864 h 47106"/>
                <a:gd name="connsiteX12" fmla="*/ 6919 w 10792"/>
                <a:gd name="connsiteY12" fmla="*/ 7872 h 47106"/>
                <a:gd name="connsiteX13" fmla="*/ 5794 w 10792"/>
                <a:gd name="connsiteY13" fmla="*/ 0 h 47106"/>
                <a:gd name="connsiteX14" fmla="*/ 4545 w 10792"/>
                <a:gd name="connsiteY14" fmla="*/ 0 h 47106"/>
                <a:gd name="connsiteX15" fmla="*/ 2921 w 10792"/>
                <a:gd name="connsiteY15" fmla="*/ 2124 h 47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792" h="47106">
                  <a:moveTo>
                    <a:pt x="2921" y="2124"/>
                  </a:moveTo>
                  <a:lnTo>
                    <a:pt x="1671" y="3499"/>
                  </a:lnTo>
                  <a:cubicBezTo>
                    <a:pt x="1309" y="4036"/>
                    <a:pt x="1009" y="4636"/>
                    <a:pt x="797" y="5248"/>
                  </a:cubicBezTo>
                  <a:lnTo>
                    <a:pt x="47" y="7122"/>
                  </a:lnTo>
                  <a:cubicBezTo>
                    <a:pt x="47" y="7747"/>
                    <a:pt x="47" y="8497"/>
                    <a:pt x="47" y="9122"/>
                  </a:cubicBezTo>
                  <a:cubicBezTo>
                    <a:pt x="-16" y="9833"/>
                    <a:pt x="-16" y="10534"/>
                    <a:pt x="47" y="11245"/>
                  </a:cubicBezTo>
                  <a:lnTo>
                    <a:pt x="47" y="11745"/>
                  </a:lnTo>
                  <a:lnTo>
                    <a:pt x="1296" y="21242"/>
                  </a:lnTo>
                  <a:lnTo>
                    <a:pt x="2546" y="29738"/>
                  </a:lnTo>
                  <a:lnTo>
                    <a:pt x="5045" y="47106"/>
                  </a:lnTo>
                  <a:cubicBezTo>
                    <a:pt x="4208" y="42358"/>
                    <a:pt x="6532" y="37623"/>
                    <a:pt x="10792" y="35361"/>
                  </a:cubicBezTo>
                  <a:lnTo>
                    <a:pt x="9668" y="27864"/>
                  </a:lnTo>
                  <a:lnTo>
                    <a:pt x="6919" y="7872"/>
                  </a:lnTo>
                  <a:lnTo>
                    <a:pt x="5794" y="0"/>
                  </a:lnTo>
                  <a:lnTo>
                    <a:pt x="4545" y="0"/>
                  </a:lnTo>
                  <a:cubicBezTo>
                    <a:pt x="3870" y="600"/>
                    <a:pt x="3320" y="1324"/>
                    <a:pt x="2921" y="21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1" name="Freeform: Shape 1730">
              <a:extLst>
                <a:ext uri="{FF2B5EF4-FFF2-40B4-BE49-F238E27FC236}">
                  <a16:creationId xmlns:a16="http://schemas.microsoft.com/office/drawing/2014/main" id="{92F5B043-A45E-41DD-9517-105048E289BD}"/>
                </a:ext>
              </a:extLst>
            </p:cNvPr>
            <p:cNvSpPr/>
            <p:nvPr/>
          </p:nvSpPr>
          <p:spPr>
            <a:xfrm>
              <a:off x="7738603" y="6715079"/>
              <a:ext cx="3331" cy="2748"/>
            </a:xfrm>
            <a:custGeom>
              <a:avLst/>
              <a:gdLst>
                <a:gd name="connsiteX0" fmla="*/ 1083 w 3331"/>
                <a:gd name="connsiteY0" fmla="*/ 2124 h 2748"/>
                <a:gd name="connsiteX1" fmla="*/ 1083 w 3331"/>
                <a:gd name="connsiteY1" fmla="*/ 2124 h 2748"/>
                <a:gd name="connsiteX2" fmla="*/ 333 w 3331"/>
                <a:gd name="connsiteY2" fmla="*/ 2124 h 2748"/>
                <a:gd name="connsiteX3" fmla="*/ 333 w 3331"/>
                <a:gd name="connsiteY3" fmla="*/ 2749 h 2748"/>
                <a:gd name="connsiteX4" fmla="*/ 3332 w 3331"/>
                <a:gd name="connsiteY4" fmla="*/ 1000 h 2748"/>
                <a:gd name="connsiteX5" fmla="*/ 3332 w 3331"/>
                <a:gd name="connsiteY5" fmla="*/ 0 h 2748"/>
                <a:gd name="connsiteX6" fmla="*/ 1083 w 3331"/>
                <a:gd name="connsiteY6" fmla="*/ 2124 h 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1" h="2748">
                  <a:moveTo>
                    <a:pt x="1083" y="2124"/>
                  </a:moveTo>
                  <a:lnTo>
                    <a:pt x="1083" y="2124"/>
                  </a:lnTo>
                  <a:cubicBezTo>
                    <a:pt x="1083" y="2124"/>
                    <a:pt x="1083" y="2124"/>
                    <a:pt x="333" y="2124"/>
                  </a:cubicBezTo>
                  <a:cubicBezTo>
                    <a:pt x="-416" y="2124"/>
                    <a:pt x="333" y="2124"/>
                    <a:pt x="333" y="2749"/>
                  </a:cubicBezTo>
                  <a:lnTo>
                    <a:pt x="3332" y="1000"/>
                  </a:lnTo>
                  <a:lnTo>
                    <a:pt x="3332" y="0"/>
                  </a:lnTo>
                  <a:cubicBezTo>
                    <a:pt x="2794" y="900"/>
                    <a:pt x="2007" y="1637"/>
                    <a:pt x="1083" y="21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2" name="Freeform: Shape 1731">
              <a:extLst>
                <a:ext uri="{FF2B5EF4-FFF2-40B4-BE49-F238E27FC236}">
                  <a16:creationId xmlns:a16="http://schemas.microsoft.com/office/drawing/2014/main" id="{1149227B-0976-4B79-893B-45492EAC057F}"/>
                </a:ext>
              </a:extLst>
            </p:cNvPr>
            <p:cNvSpPr/>
            <p:nvPr/>
          </p:nvSpPr>
          <p:spPr>
            <a:xfrm>
              <a:off x="7465211" y="6704583"/>
              <a:ext cx="274475" cy="165544"/>
            </a:xfrm>
            <a:custGeom>
              <a:avLst/>
              <a:gdLst>
                <a:gd name="connsiteX0" fmla="*/ 261981 w 274475"/>
                <a:gd name="connsiteY0" fmla="*/ 10496 h 165544"/>
                <a:gd name="connsiteX1" fmla="*/ 255733 w 274475"/>
                <a:gd name="connsiteY1" fmla="*/ 0 h 165544"/>
                <a:gd name="connsiteX2" fmla="*/ 4217 w 274475"/>
                <a:gd name="connsiteY2" fmla="*/ 145192 h 165544"/>
                <a:gd name="connsiteX3" fmla="*/ 4217 w 274475"/>
                <a:gd name="connsiteY3" fmla="*/ 145192 h 165544"/>
                <a:gd name="connsiteX4" fmla="*/ 2718 w 274475"/>
                <a:gd name="connsiteY4" fmla="*/ 146567 h 165544"/>
                <a:gd name="connsiteX5" fmla="*/ 1593 w 274475"/>
                <a:gd name="connsiteY5" fmla="*/ 147941 h 165544"/>
                <a:gd name="connsiteX6" fmla="*/ 718 w 274475"/>
                <a:gd name="connsiteY6" fmla="*/ 149690 h 165544"/>
                <a:gd name="connsiteX7" fmla="*/ 94 w 274475"/>
                <a:gd name="connsiteY7" fmla="*/ 151565 h 165544"/>
                <a:gd name="connsiteX8" fmla="*/ 94 w 274475"/>
                <a:gd name="connsiteY8" fmla="*/ 153564 h 165544"/>
                <a:gd name="connsiteX9" fmla="*/ 94 w 274475"/>
                <a:gd name="connsiteY9" fmla="*/ 155813 h 165544"/>
                <a:gd name="connsiteX10" fmla="*/ 843 w 274475"/>
                <a:gd name="connsiteY10" fmla="*/ 159186 h 165544"/>
                <a:gd name="connsiteX11" fmla="*/ 10989 w 274475"/>
                <a:gd name="connsiteY11" fmla="*/ 165297 h 165544"/>
                <a:gd name="connsiteX12" fmla="*/ 13338 w 274475"/>
                <a:gd name="connsiteY12" fmla="*/ 164310 h 165544"/>
                <a:gd name="connsiteX13" fmla="*/ 13338 w 274475"/>
                <a:gd name="connsiteY13" fmla="*/ 164310 h 165544"/>
                <a:gd name="connsiteX14" fmla="*/ 16212 w 274475"/>
                <a:gd name="connsiteY14" fmla="*/ 162685 h 165544"/>
                <a:gd name="connsiteX15" fmla="*/ 19585 w 274475"/>
                <a:gd name="connsiteY15" fmla="*/ 160686 h 165544"/>
                <a:gd name="connsiteX16" fmla="*/ 274475 w 274475"/>
                <a:gd name="connsiteY16" fmla="*/ 13495 h 165544"/>
                <a:gd name="connsiteX17" fmla="*/ 274475 w 274475"/>
                <a:gd name="connsiteY17" fmla="*/ 12870 h 165544"/>
                <a:gd name="connsiteX18" fmla="*/ 263355 w 274475"/>
                <a:gd name="connsiteY18" fmla="*/ 12508 h 165544"/>
                <a:gd name="connsiteX19" fmla="*/ 261981 w 274475"/>
                <a:gd name="connsiteY19" fmla="*/ 10496 h 16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4475" h="165544">
                  <a:moveTo>
                    <a:pt x="261981" y="10496"/>
                  </a:moveTo>
                  <a:lnTo>
                    <a:pt x="255733" y="0"/>
                  </a:lnTo>
                  <a:lnTo>
                    <a:pt x="4217" y="145192"/>
                  </a:lnTo>
                  <a:lnTo>
                    <a:pt x="4217" y="145192"/>
                  </a:lnTo>
                  <a:lnTo>
                    <a:pt x="2718" y="146567"/>
                  </a:lnTo>
                  <a:lnTo>
                    <a:pt x="1593" y="147941"/>
                  </a:lnTo>
                  <a:cubicBezTo>
                    <a:pt x="1231" y="148478"/>
                    <a:pt x="931" y="149078"/>
                    <a:pt x="718" y="149690"/>
                  </a:cubicBezTo>
                  <a:cubicBezTo>
                    <a:pt x="456" y="150290"/>
                    <a:pt x="244" y="150927"/>
                    <a:pt x="94" y="151565"/>
                  </a:cubicBezTo>
                  <a:cubicBezTo>
                    <a:pt x="-31" y="152227"/>
                    <a:pt x="-31" y="152902"/>
                    <a:pt x="94" y="153564"/>
                  </a:cubicBezTo>
                  <a:cubicBezTo>
                    <a:pt x="31" y="154314"/>
                    <a:pt x="31" y="155064"/>
                    <a:pt x="94" y="155813"/>
                  </a:cubicBezTo>
                  <a:cubicBezTo>
                    <a:pt x="219" y="156963"/>
                    <a:pt x="481" y="158087"/>
                    <a:pt x="843" y="159186"/>
                  </a:cubicBezTo>
                  <a:cubicBezTo>
                    <a:pt x="1955" y="163672"/>
                    <a:pt x="6503" y="166409"/>
                    <a:pt x="10989" y="165297"/>
                  </a:cubicBezTo>
                  <a:cubicBezTo>
                    <a:pt x="11814" y="165085"/>
                    <a:pt x="12613" y="164760"/>
                    <a:pt x="13338" y="164310"/>
                  </a:cubicBezTo>
                  <a:lnTo>
                    <a:pt x="13338" y="164310"/>
                  </a:lnTo>
                  <a:lnTo>
                    <a:pt x="16212" y="162685"/>
                  </a:lnTo>
                  <a:lnTo>
                    <a:pt x="19585" y="160686"/>
                  </a:lnTo>
                  <a:lnTo>
                    <a:pt x="274475" y="13495"/>
                  </a:lnTo>
                  <a:cubicBezTo>
                    <a:pt x="274475" y="13495"/>
                    <a:pt x="274475" y="13495"/>
                    <a:pt x="274475" y="12870"/>
                  </a:cubicBezTo>
                  <a:cubicBezTo>
                    <a:pt x="271302" y="15844"/>
                    <a:pt x="266316" y="15681"/>
                    <a:pt x="263355" y="12508"/>
                  </a:cubicBezTo>
                  <a:cubicBezTo>
                    <a:pt x="262793" y="11908"/>
                    <a:pt x="262330" y="11233"/>
                    <a:pt x="261981" y="1049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3" name="Freeform: Shape 1732">
              <a:extLst>
                <a:ext uri="{FF2B5EF4-FFF2-40B4-BE49-F238E27FC236}">
                  <a16:creationId xmlns:a16="http://schemas.microsoft.com/office/drawing/2014/main" id="{B962B387-7E92-4D61-A431-364556C62DDB}"/>
                </a:ext>
              </a:extLst>
            </p:cNvPr>
            <p:cNvSpPr/>
            <p:nvPr/>
          </p:nvSpPr>
          <p:spPr>
            <a:xfrm>
              <a:off x="7739686" y="6715829"/>
              <a:ext cx="874" cy="1374"/>
            </a:xfrm>
            <a:custGeom>
              <a:avLst/>
              <a:gdLst>
                <a:gd name="connsiteX0" fmla="*/ 875 w 874"/>
                <a:gd name="connsiteY0" fmla="*/ 0 h 1374"/>
                <a:gd name="connsiteX1" fmla="*/ 875 w 874"/>
                <a:gd name="connsiteY1" fmla="*/ 0 h 1374"/>
                <a:gd name="connsiteX2" fmla="*/ 0 w 874"/>
                <a:gd name="connsiteY2" fmla="*/ 1374 h 1374"/>
                <a:gd name="connsiteX3" fmla="*/ 875 w 874"/>
                <a:gd name="connsiteY3" fmla="*/ 0 h 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" h="1374">
                  <a:moveTo>
                    <a:pt x="875" y="0"/>
                  </a:moveTo>
                  <a:lnTo>
                    <a:pt x="875" y="0"/>
                  </a:lnTo>
                  <a:lnTo>
                    <a:pt x="0" y="1374"/>
                  </a:lnTo>
                  <a:cubicBezTo>
                    <a:pt x="350" y="962"/>
                    <a:pt x="650" y="500"/>
                    <a:pt x="875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4" name="Freeform: Shape 1733">
              <a:extLst>
                <a:ext uri="{FF2B5EF4-FFF2-40B4-BE49-F238E27FC236}">
                  <a16:creationId xmlns:a16="http://schemas.microsoft.com/office/drawing/2014/main" id="{BD7B0ED8-4588-446F-90EA-D6CD54DC08B5}"/>
                </a:ext>
              </a:extLst>
            </p:cNvPr>
            <p:cNvSpPr/>
            <p:nvPr/>
          </p:nvSpPr>
          <p:spPr>
            <a:xfrm>
              <a:off x="10979411" y="3424766"/>
              <a:ext cx="4373" cy="5997"/>
            </a:xfrm>
            <a:custGeom>
              <a:avLst/>
              <a:gdLst>
                <a:gd name="connsiteX0" fmla="*/ 2874 w 4373"/>
                <a:gd name="connsiteY0" fmla="*/ 4248 h 5997"/>
                <a:gd name="connsiteX1" fmla="*/ 4373 w 4373"/>
                <a:gd name="connsiteY1" fmla="*/ 5998 h 5997"/>
                <a:gd name="connsiteX2" fmla="*/ 1874 w 4373"/>
                <a:gd name="connsiteY2" fmla="*/ 0 h 5997"/>
                <a:gd name="connsiteX3" fmla="*/ 0 w 4373"/>
                <a:gd name="connsiteY3" fmla="*/ 1000 h 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" h="5997">
                  <a:moveTo>
                    <a:pt x="2874" y="4248"/>
                  </a:moveTo>
                  <a:lnTo>
                    <a:pt x="4373" y="5998"/>
                  </a:lnTo>
                  <a:cubicBezTo>
                    <a:pt x="3024" y="4248"/>
                    <a:pt x="2162" y="2187"/>
                    <a:pt x="1874" y="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5" name="Freeform: Shape 1734">
              <a:extLst>
                <a:ext uri="{FF2B5EF4-FFF2-40B4-BE49-F238E27FC236}">
                  <a16:creationId xmlns:a16="http://schemas.microsoft.com/office/drawing/2014/main" id="{EE000113-D9A1-47FC-9C4E-47C074BEB806}"/>
                </a:ext>
              </a:extLst>
            </p:cNvPr>
            <p:cNvSpPr/>
            <p:nvPr/>
          </p:nvSpPr>
          <p:spPr>
            <a:xfrm>
              <a:off x="10987408" y="3405024"/>
              <a:ext cx="8746" cy="9996"/>
            </a:xfrm>
            <a:custGeom>
              <a:avLst/>
              <a:gdLst>
                <a:gd name="connsiteX0" fmla="*/ 2749 w 8746"/>
                <a:gd name="connsiteY0" fmla="*/ 7122 h 9996"/>
                <a:gd name="connsiteX1" fmla="*/ 8746 w 8746"/>
                <a:gd name="connsiteY1" fmla="*/ 9996 h 9996"/>
                <a:gd name="connsiteX2" fmla="*/ 0 w 8746"/>
                <a:gd name="connsiteY2" fmla="*/ 0 h 9996"/>
                <a:gd name="connsiteX3" fmla="*/ 1999 w 8746"/>
                <a:gd name="connsiteY3" fmla="*/ 3499 h 9996"/>
                <a:gd name="connsiteX4" fmla="*/ 2749 w 8746"/>
                <a:gd name="connsiteY4" fmla="*/ 7122 h 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6" h="9996">
                  <a:moveTo>
                    <a:pt x="2749" y="7122"/>
                  </a:moveTo>
                  <a:cubicBezTo>
                    <a:pt x="5073" y="7147"/>
                    <a:pt x="7272" y="8197"/>
                    <a:pt x="8746" y="9996"/>
                  </a:cubicBezTo>
                  <a:lnTo>
                    <a:pt x="0" y="0"/>
                  </a:lnTo>
                  <a:cubicBezTo>
                    <a:pt x="887" y="1025"/>
                    <a:pt x="1562" y="2212"/>
                    <a:pt x="1999" y="3499"/>
                  </a:cubicBezTo>
                  <a:cubicBezTo>
                    <a:pt x="2424" y="4661"/>
                    <a:pt x="2686" y="5885"/>
                    <a:pt x="2749" y="712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6" name="Freeform: Shape 1735">
              <a:extLst>
                <a:ext uri="{FF2B5EF4-FFF2-40B4-BE49-F238E27FC236}">
                  <a16:creationId xmlns:a16="http://schemas.microsoft.com/office/drawing/2014/main" id="{3072B27A-492F-4098-A609-ED8917184947}"/>
                </a:ext>
              </a:extLst>
            </p:cNvPr>
            <p:cNvSpPr/>
            <p:nvPr/>
          </p:nvSpPr>
          <p:spPr>
            <a:xfrm>
              <a:off x="10981285" y="3412146"/>
              <a:ext cx="240992" cy="275347"/>
            </a:xfrm>
            <a:custGeom>
              <a:avLst/>
              <a:gdLst>
                <a:gd name="connsiteX0" fmla="*/ 8871 w 240992"/>
                <a:gd name="connsiteY0" fmla="*/ 0 h 275347"/>
                <a:gd name="connsiteX1" fmla="*/ 3624 w 240992"/>
                <a:gd name="connsiteY1" fmla="*/ 10746 h 275347"/>
                <a:gd name="connsiteX2" fmla="*/ 0 w 240992"/>
                <a:gd name="connsiteY2" fmla="*/ 12620 h 275347"/>
                <a:gd name="connsiteX3" fmla="*/ 2499 w 240992"/>
                <a:gd name="connsiteY3" fmla="*/ 18617 h 275347"/>
                <a:gd name="connsiteX4" fmla="*/ 225902 w 240992"/>
                <a:gd name="connsiteY4" fmla="*/ 272266 h 275347"/>
                <a:gd name="connsiteX5" fmla="*/ 236935 w 240992"/>
                <a:gd name="connsiteY5" fmla="*/ 273728 h 275347"/>
                <a:gd name="connsiteX6" fmla="*/ 238397 w 240992"/>
                <a:gd name="connsiteY6" fmla="*/ 272266 h 275347"/>
                <a:gd name="connsiteX7" fmla="*/ 238397 w 240992"/>
                <a:gd name="connsiteY7" fmla="*/ 257022 h 275347"/>
                <a:gd name="connsiteX8" fmla="*/ 18117 w 240992"/>
                <a:gd name="connsiteY8" fmla="*/ 7122 h 275347"/>
                <a:gd name="connsiteX9" fmla="*/ 15118 w 240992"/>
                <a:gd name="connsiteY9" fmla="*/ 3748 h 275347"/>
                <a:gd name="connsiteX10" fmla="*/ 8871 w 240992"/>
                <a:gd name="connsiteY10" fmla="*/ 0 h 27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992" h="275347">
                  <a:moveTo>
                    <a:pt x="8871" y="0"/>
                  </a:moveTo>
                  <a:cubicBezTo>
                    <a:pt x="9246" y="4273"/>
                    <a:pt x="7222" y="8409"/>
                    <a:pt x="3624" y="10746"/>
                  </a:cubicBezTo>
                  <a:lnTo>
                    <a:pt x="0" y="12620"/>
                  </a:lnTo>
                  <a:cubicBezTo>
                    <a:pt x="288" y="14807"/>
                    <a:pt x="1150" y="16868"/>
                    <a:pt x="2499" y="18617"/>
                  </a:cubicBezTo>
                  <a:lnTo>
                    <a:pt x="225902" y="272266"/>
                  </a:lnTo>
                  <a:cubicBezTo>
                    <a:pt x="228551" y="275715"/>
                    <a:pt x="233487" y="276365"/>
                    <a:pt x="236935" y="273728"/>
                  </a:cubicBezTo>
                  <a:cubicBezTo>
                    <a:pt x="237485" y="273304"/>
                    <a:pt x="237972" y="272816"/>
                    <a:pt x="238397" y="272266"/>
                  </a:cubicBezTo>
                  <a:cubicBezTo>
                    <a:pt x="241858" y="267768"/>
                    <a:pt x="241858" y="261521"/>
                    <a:pt x="238397" y="257022"/>
                  </a:cubicBezTo>
                  <a:lnTo>
                    <a:pt x="18117" y="7122"/>
                  </a:lnTo>
                  <a:lnTo>
                    <a:pt x="15118" y="3748"/>
                  </a:lnTo>
                  <a:cubicBezTo>
                    <a:pt x="13769" y="1549"/>
                    <a:pt x="11445" y="150"/>
                    <a:pt x="8871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7" name="Freeform: Shape 1736">
              <a:extLst>
                <a:ext uri="{FF2B5EF4-FFF2-40B4-BE49-F238E27FC236}">
                  <a16:creationId xmlns:a16="http://schemas.microsoft.com/office/drawing/2014/main" id="{C8BF2DBB-905C-4275-94FE-C6AD574275A0}"/>
                </a:ext>
              </a:extLst>
            </p:cNvPr>
            <p:cNvSpPr/>
            <p:nvPr/>
          </p:nvSpPr>
          <p:spPr>
            <a:xfrm>
              <a:off x="10771001" y="3403025"/>
              <a:ext cx="218699" cy="134196"/>
            </a:xfrm>
            <a:custGeom>
              <a:avLst/>
              <a:gdLst>
                <a:gd name="connsiteX0" fmla="*/ 4873 w 218699"/>
                <a:gd name="connsiteY0" fmla="*/ 119827 h 134196"/>
                <a:gd name="connsiteX1" fmla="*/ 250 w 218699"/>
                <a:gd name="connsiteY1" fmla="*/ 134197 h 134196"/>
                <a:gd name="connsiteX2" fmla="*/ 207910 w 218699"/>
                <a:gd name="connsiteY2" fmla="*/ 22866 h 134196"/>
                <a:gd name="connsiteX3" fmla="*/ 207910 w 218699"/>
                <a:gd name="connsiteY3" fmla="*/ 22866 h 134196"/>
                <a:gd name="connsiteX4" fmla="*/ 209784 w 218699"/>
                <a:gd name="connsiteY4" fmla="*/ 21866 h 134196"/>
                <a:gd name="connsiteX5" fmla="*/ 213408 w 218699"/>
                <a:gd name="connsiteY5" fmla="*/ 19992 h 134196"/>
                <a:gd name="connsiteX6" fmla="*/ 218656 w 218699"/>
                <a:gd name="connsiteY6" fmla="*/ 9246 h 134196"/>
                <a:gd name="connsiteX7" fmla="*/ 217906 w 218699"/>
                <a:gd name="connsiteY7" fmla="*/ 5623 h 134196"/>
                <a:gd name="connsiteX8" fmla="*/ 215907 w 218699"/>
                <a:gd name="connsiteY8" fmla="*/ 2124 h 134196"/>
                <a:gd name="connsiteX9" fmla="*/ 213033 w 218699"/>
                <a:gd name="connsiteY9" fmla="*/ 0 h 134196"/>
                <a:gd name="connsiteX10" fmla="*/ 213033 w 218699"/>
                <a:gd name="connsiteY10" fmla="*/ 0 h 134196"/>
                <a:gd name="connsiteX11" fmla="*/ 0 w 218699"/>
                <a:gd name="connsiteY11" fmla="*/ 114080 h 134196"/>
                <a:gd name="connsiteX12" fmla="*/ 4873 w 218699"/>
                <a:gd name="connsiteY12" fmla="*/ 119827 h 13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8699" h="134196">
                  <a:moveTo>
                    <a:pt x="4873" y="119827"/>
                  </a:moveTo>
                  <a:cubicBezTo>
                    <a:pt x="6722" y="125113"/>
                    <a:pt x="4836" y="130985"/>
                    <a:pt x="250" y="134197"/>
                  </a:cubicBezTo>
                  <a:lnTo>
                    <a:pt x="207910" y="22866"/>
                  </a:lnTo>
                  <a:lnTo>
                    <a:pt x="207910" y="22866"/>
                  </a:lnTo>
                  <a:lnTo>
                    <a:pt x="209784" y="21866"/>
                  </a:lnTo>
                  <a:lnTo>
                    <a:pt x="213408" y="19992"/>
                  </a:lnTo>
                  <a:cubicBezTo>
                    <a:pt x="217006" y="17656"/>
                    <a:pt x="219031" y="13520"/>
                    <a:pt x="218656" y="9246"/>
                  </a:cubicBezTo>
                  <a:cubicBezTo>
                    <a:pt x="218593" y="8009"/>
                    <a:pt x="218331" y="6785"/>
                    <a:pt x="217906" y="5623"/>
                  </a:cubicBezTo>
                  <a:cubicBezTo>
                    <a:pt x="217469" y="4336"/>
                    <a:pt x="216794" y="3149"/>
                    <a:pt x="215907" y="2124"/>
                  </a:cubicBezTo>
                  <a:cubicBezTo>
                    <a:pt x="215095" y="1237"/>
                    <a:pt x="214120" y="525"/>
                    <a:pt x="213033" y="0"/>
                  </a:cubicBezTo>
                  <a:lnTo>
                    <a:pt x="213033" y="0"/>
                  </a:lnTo>
                  <a:lnTo>
                    <a:pt x="0" y="114080"/>
                  </a:lnTo>
                  <a:cubicBezTo>
                    <a:pt x="2299" y="115292"/>
                    <a:pt x="4048" y="117353"/>
                    <a:pt x="4873" y="11982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8" name="Freeform: Shape 1737">
              <a:extLst>
                <a:ext uri="{FF2B5EF4-FFF2-40B4-BE49-F238E27FC236}">
                  <a16:creationId xmlns:a16="http://schemas.microsoft.com/office/drawing/2014/main" id="{C03BBFFD-3970-4B1D-BA4F-BDCD7FAAAE42}"/>
                </a:ext>
              </a:extLst>
            </p:cNvPr>
            <p:cNvSpPr/>
            <p:nvPr/>
          </p:nvSpPr>
          <p:spPr>
            <a:xfrm>
              <a:off x="10753259" y="3517229"/>
              <a:ext cx="23568" cy="22990"/>
            </a:xfrm>
            <a:custGeom>
              <a:avLst/>
              <a:gdLst>
                <a:gd name="connsiteX0" fmla="*/ 250 w 23568"/>
                <a:gd name="connsiteY0" fmla="*/ 9746 h 22990"/>
                <a:gd name="connsiteX1" fmla="*/ 1874 w 23568"/>
                <a:gd name="connsiteY1" fmla="*/ 10871 h 22990"/>
                <a:gd name="connsiteX2" fmla="*/ 2999 w 23568"/>
                <a:gd name="connsiteY2" fmla="*/ 11870 h 22990"/>
                <a:gd name="connsiteX3" fmla="*/ 12620 w 23568"/>
                <a:gd name="connsiteY3" fmla="*/ 22991 h 22990"/>
                <a:gd name="connsiteX4" fmla="*/ 18242 w 23568"/>
                <a:gd name="connsiteY4" fmla="*/ 19992 h 22990"/>
                <a:gd name="connsiteX5" fmla="*/ 22865 w 23568"/>
                <a:gd name="connsiteY5" fmla="*/ 5623 h 22990"/>
                <a:gd name="connsiteX6" fmla="*/ 17867 w 23568"/>
                <a:gd name="connsiteY6" fmla="*/ 0 h 22990"/>
                <a:gd name="connsiteX7" fmla="*/ 6372 w 23568"/>
                <a:gd name="connsiteY7" fmla="*/ 6123 h 22990"/>
                <a:gd name="connsiteX8" fmla="*/ 0 w 23568"/>
                <a:gd name="connsiteY8" fmla="*/ 9496 h 2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68" h="22990">
                  <a:moveTo>
                    <a:pt x="250" y="9746"/>
                  </a:moveTo>
                  <a:cubicBezTo>
                    <a:pt x="837" y="10046"/>
                    <a:pt x="1387" y="10421"/>
                    <a:pt x="1874" y="10871"/>
                  </a:cubicBezTo>
                  <a:cubicBezTo>
                    <a:pt x="2274" y="11171"/>
                    <a:pt x="2662" y="11508"/>
                    <a:pt x="2999" y="11870"/>
                  </a:cubicBezTo>
                  <a:lnTo>
                    <a:pt x="12620" y="22991"/>
                  </a:lnTo>
                  <a:lnTo>
                    <a:pt x="18242" y="19992"/>
                  </a:lnTo>
                  <a:cubicBezTo>
                    <a:pt x="22828" y="16781"/>
                    <a:pt x="24714" y="10908"/>
                    <a:pt x="22865" y="5623"/>
                  </a:cubicBezTo>
                  <a:cubicBezTo>
                    <a:pt x="21978" y="3174"/>
                    <a:pt x="20191" y="1162"/>
                    <a:pt x="17867" y="0"/>
                  </a:cubicBezTo>
                  <a:lnTo>
                    <a:pt x="6372" y="6123"/>
                  </a:lnTo>
                  <a:lnTo>
                    <a:pt x="0" y="949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9" name="Freeform: Shape 1738">
              <a:extLst>
                <a:ext uri="{FF2B5EF4-FFF2-40B4-BE49-F238E27FC236}">
                  <a16:creationId xmlns:a16="http://schemas.microsoft.com/office/drawing/2014/main" id="{73EA7614-1C41-4B0B-87BE-C5D2DF83D1B1}"/>
                </a:ext>
              </a:extLst>
            </p:cNvPr>
            <p:cNvSpPr/>
            <p:nvPr/>
          </p:nvSpPr>
          <p:spPr>
            <a:xfrm>
              <a:off x="11188196" y="4045144"/>
              <a:ext cx="86337" cy="102834"/>
            </a:xfrm>
            <a:custGeom>
              <a:avLst/>
              <a:gdLst>
                <a:gd name="connsiteX0" fmla="*/ 75967 w 86337"/>
                <a:gd name="connsiteY0" fmla="*/ 98086 h 102834"/>
                <a:gd name="connsiteX1" fmla="*/ 75967 w 86337"/>
                <a:gd name="connsiteY1" fmla="*/ 97087 h 102834"/>
                <a:gd name="connsiteX2" fmla="*/ 75967 w 86337"/>
                <a:gd name="connsiteY2" fmla="*/ 95712 h 102834"/>
                <a:gd name="connsiteX3" fmla="*/ 75967 w 86337"/>
                <a:gd name="connsiteY3" fmla="*/ 93338 h 102834"/>
                <a:gd name="connsiteX4" fmla="*/ 76967 w 86337"/>
                <a:gd name="connsiteY4" fmla="*/ 91464 h 102834"/>
                <a:gd name="connsiteX5" fmla="*/ 76967 w 86337"/>
                <a:gd name="connsiteY5" fmla="*/ 90214 h 102834"/>
                <a:gd name="connsiteX6" fmla="*/ 76967 w 86337"/>
                <a:gd name="connsiteY6" fmla="*/ 90214 h 102834"/>
                <a:gd name="connsiteX7" fmla="*/ 78591 w 86337"/>
                <a:gd name="connsiteY7" fmla="*/ 88964 h 102834"/>
                <a:gd name="connsiteX8" fmla="*/ 79965 w 86337"/>
                <a:gd name="connsiteY8" fmla="*/ 87965 h 102834"/>
                <a:gd name="connsiteX9" fmla="*/ 81465 w 86337"/>
                <a:gd name="connsiteY9" fmla="*/ 87965 h 102834"/>
                <a:gd name="connsiteX10" fmla="*/ 83464 w 86337"/>
                <a:gd name="connsiteY10" fmla="*/ 87965 h 102834"/>
                <a:gd name="connsiteX11" fmla="*/ 83464 w 86337"/>
                <a:gd name="connsiteY11" fmla="*/ 87965 h 102834"/>
                <a:gd name="connsiteX12" fmla="*/ 84713 w 86337"/>
                <a:gd name="connsiteY12" fmla="*/ 87965 h 102834"/>
                <a:gd name="connsiteX13" fmla="*/ 86338 w 86337"/>
                <a:gd name="connsiteY13" fmla="*/ 87965 h 102834"/>
                <a:gd name="connsiteX14" fmla="*/ 84089 w 86337"/>
                <a:gd name="connsiteY14" fmla="*/ 85341 h 102834"/>
                <a:gd name="connsiteX15" fmla="*/ 12495 w 86337"/>
                <a:gd name="connsiteY15" fmla="*/ 0 h 102834"/>
                <a:gd name="connsiteX16" fmla="*/ 12495 w 86337"/>
                <a:gd name="connsiteY16" fmla="*/ 15369 h 102834"/>
                <a:gd name="connsiteX17" fmla="*/ 1462 w 86337"/>
                <a:gd name="connsiteY17" fmla="*/ 16831 h 102834"/>
                <a:gd name="connsiteX18" fmla="*/ 0 w 86337"/>
                <a:gd name="connsiteY18" fmla="*/ 15369 h 102834"/>
                <a:gd name="connsiteX19" fmla="*/ 74968 w 86337"/>
                <a:gd name="connsiteY19" fmla="*/ 102834 h 10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6337" h="102834">
                  <a:moveTo>
                    <a:pt x="75967" y="98086"/>
                  </a:moveTo>
                  <a:lnTo>
                    <a:pt x="75967" y="97087"/>
                  </a:lnTo>
                  <a:cubicBezTo>
                    <a:pt x="75892" y="96637"/>
                    <a:pt x="75892" y="96162"/>
                    <a:pt x="75967" y="95712"/>
                  </a:cubicBezTo>
                  <a:cubicBezTo>
                    <a:pt x="75842" y="94925"/>
                    <a:pt x="75842" y="94125"/>
                    <a:pt x="75967" y="93338"/>
                  </a:cubicBezTo>
                  <a:cubicBezTo>
                    <a:pt x="76255" y="92688"/>
                    <a:pt x="76579" y="92063"/>
                    <a:pt x="76967" y="91464"/>
                  </a:cubicBezTo>
                  <a:lnTo>
                    <a:pt x="76967" y="90214"/>
                  </a:lnTo>
                  <a:lnTo>
                    <a:pt x="76967" y="90214"/>
                  </a:lnTo>
                  <a:lnTo>
                    <a:pt x="78591" y="88964"/>
                  </a:lnTo>
                  <a:lnTo>
                    <a:pt x="79965" y="87965"/>
                  </a:lnTo>
                  <a:lnTo>
                    <a:pt x="81465" y="87965"/>
                  </a:lnTo>
                  <a:cubicBezTo>
                    <a:pt x="82127" y="87840"/>
                    <a:pt x="82802" y="87840"/>
                    <a:pt x="83464" y="87965"/>
                  </a:cubicBezTo>
                  <a:lnTo>
                    <a:pt x="83464" y="87965"/>
                  </a:lnTo>
                  <a:cubicBezTo>
                    <a:pt x="83876" y="87890"/>
                    <a:pt x="84301" y="87890"/>
                    <a:pt x="84713" y="87965"/>
                  </a:cubicBezTo>
                  <a:lnTo>
                    <a:pt x="86338" y="87965"/>
                  </a:lnTo>
                  <a:lnTo>
                    <a:pt x="84089" y="85341"/>
                  </a:lnTo>
                  <a:lnTo>
                    <a:pt x="12495" y="0"/>
                  </a:lnTo>
                  <a:cubicBezTo>
                    <a:pt x="16018" y="4523"/>
                    <a:pt x="16018" y="10846"/>
                    <a:pt x="12495" y="15369"/>
                  </a:cubicBezTo>
                  <a:cubicBezTo>
                    <a:pt x="9846" y="18818"/>
                    <a:pt x="4910" y="19467"/>
                    <a:pt x="1462" y="16831"/>
                  </a:cubicBezTo>
                  <a:cubicBezTo>
                    <a:pt x="912" y="16406"/>
                    <a:pt x="425" y="15919"/>
                    <a:pt x="0" y="15369"/>
                  </a:cubicBezTo>
                  <a:lnTo>
                    <a:pt x="74968" y="10283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0" name="Freeform: Shape 1739">
              <a:extLst>
                <a:ext uri="{FF2B5EF4-FFF2-40B4-BE49-F238E27FC236}">
                  <a16:creationId xmlns:a16="http://schemas.microsoft.com/office/drawing/2014/main" id="{88078FB2-A839-4F48-8EA3-0513214E843F}"/>
                </a:ext>
              </a:extLst>
            </p:cNvPr>
            <p:cNvSpPr/>
            <p:nvPr/>
          </p:nvSpPr>
          <p:spPr>
            <a:xfrm>
              <a:off x="11264107" y="4141105"/>
              <a:ext cx="56" cy="2124"/>
            </a:xfrm>
            <a:custGeom>
              <a:avLst/>
              <a:gdLst>
                <a:gd name="connsiteX0" fmla="*/ 56 w 56"/>
                <a:gd name="connsiteY0" fmla="*/ 2124 h 2124"/>
                <a:gd name="connsiteX1" fmla="*/ 56 w 56"/>
                <a:gd name="connsiteY1" fmla="*/ 2124 h 2124"/>
                <a:gd name="connsiteX2" fmla="*/ 56 w 56"/>
                <a:gd name="connsiteY2" fmla="*/ 0 h 2124"/>
                <a:gd name="connsiteX3" fmla="*/ 56 w 56"/>
                <a:gd name="connsiteY3" fmla="*/ 1375 h 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2124">
                  <a:moveTo>
                    <a:pt x="56" y="2124"/>
                  </a:moveTo>
                  <a:lnTo>
                    <a:pt x="56" y="2124"/>
                  </a:lnTo>
                  <a:cubicBezTo>
                    <a:pt x="-19" y="1412"/>
                    <a:pt x="-19" y="712"/>
                    <a:pt x="56" y="0"/>
                  </a:cubicBezTo>
                  <a:cubicBezTo>
                    <a:pt x="-19" y="450"/>
                    <a:pt x="-19" y="925"/>
                    <a:pt x="56" y="13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1" name="Freeform: Shape 1740">
              <a:extLst>
                <a:ext uri="{FF2B5EF4-FFF2-40B4-BE49-F238E27FC236}">
                  <a16:creationId xmlns:a16="http://schemas.microsoft.com/office/drawing/2014/main" id="{367E355E-5F42-4556-8E96-53351A9F4EE3}"/>
                </a:ext>
              </a:extLst>
            </p:cNvPr>
            <p:cNvSpPr/>
            <p:nvPr/>
          </p:nvSpPr>
          <p:spPr>
            <a:xfrm>
              <a:off x="11273409" y="4131678"/>
              <a:ext cx="1499" cy="56"/>
            </a:xfrm>
            <a:custGeom>
              <a:avLst/>
              <a:gdLst>
                <a:gd name="connsiteX0" fmla="*/ 0 w 1499"/>
                <a:gd name="connsiteY0" fmla="*/ 56 h 56"/>
                <a:gd name="connsiteX1" fmla="*/ 1499 w 1499"/>
                <a:gd name="connsiteY1" fmla="*/ 56 h 56"/>
                <a:gd name="connsiteX2" fmla="*/ 250 w 1499"/>
                <a:gd name="connsiteY2" fmla="*/ 56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9" h="56">
                  <a:moveTo>
                    <a:pt x="0" y="56"/>
                  </a:moveTo>
                  <a:lnTo>
                    <a:pt x="1499" y="56"/>
                  </a:lnTo>
                  <a:cubicBezTo>
                    <a:pt x="1087" y="-19"/>
                    <a:pt x="662" y="-19"/>
                    <a:pt x="250" y="5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2" name="Freeform: Shape 1741">
              <a:extLst>
                <a:ext uri="{FF2B5EF4-FFF2-40B4-BE49-F238E27FC236}">
                  <a16:creationId xmlns:a16="http://schemas.microsoft.com/office/drawing/2014/main" id="{A705FD16-3B4F-490E-ABDE-BCCB18C7C98B}"/>
                </a:ext>
              </a:extLst>
            </p:cNvPr>
            <p:cNvSpPr/>
            <p:nvPr/>
          </p:nvSpPr>
          <p:spPr>
            <a:xfrm>
              <a:off x="11260818" y="4142480"/>
              <a:ext cx="19337" cy="71100"/>
            </a:xfrm>
            <a:custGeom>
              <a:avLst/>
              <a:gdLst>
                <a:gd name="connsiteX0" fmla="*/ 16464 w 19337"/>
                <a:gd name="connsiteY0" fmla="*/ 66598 h 71100"/>
                <a:gd name="connsiteX1" fmla="*/ 16464 w 19337"/>
                <a:gd name="connsiteY1" fmla="*/ 66598 h 71100"/>
                <a:gd name="connsiteX2" fmla="*/ 17339 w 19337"/>
                <a:gd name="connsiteY2" fmla="*/ 64849 h 71100"/>
                <a:gd name="connsiteX3" fmla="*/ 17339 w 19337"/>
                <a:gd name="connsiteY3" fmla="*/ 62725 h 71100"/>
                <a:gd name="connsiteX4" fmla="*/ 17339 w 19337"/>
                <a:gd name="connsiteY4" fmla="*/ 61351 h 71100"/>
                <a:gd name="connsiteX5" fmla="*/ 19338 w 19337"/>
                <a:gd name="connsiteY5" fmla="*/ 23866 h 71100"/>
                <a:gd name="connsiteX6" fmla="*/ 5344 w 19337"/>
                <a:gd name="connsiteY6" fmla="*/ 7747 h 71100"/>
                <a:gd name="connsiteX7" fmla="*/ 2595 w 19337"/>
                <a:gd name="connsiteY7" fmla="*/ 0 h 71100"/>
                <a:gd name="connsiteX8" fmla="*/ 2595 w 19337"/>
                <a:gd name="connsiteY8" fmla="*/ 0 h 71100"/>
                <a:gd name="connsiteX9" fmla="*/ 2595 w 19337"/>
                <a:gd name="connsiteY9" fmla="*/ 4998 h 71100"/>
                <a:gd name="connsiteX10" fmla="*/ 96 w 19337"/>
                <a:gd name="connsiteY10" fmla="*/ 53229 h 71100"/>
                <a:gd name="connsiteX11" fmla="*/ 96 w 19337"/>
                <a:gd name="connsiteY11" fmla="*/ 59601 h 71100"/>
                <a:gd name="connsiteX12" fmla="*/ 8468 w 19337"/>
                <a:gd name="connsiteY12" fmla="*/ 71097 h 71100"/>
                <a:gd name="connsiteX13" fmla="*/ 13841 w 19337"/>
                <a:gd name="connsiteY13" fmla="*/ 69223 h 71100"/>
                <a:gd name="connsiteX14" fmla="*/ 13841 w 19337"/>
                <a:gd name="connsiteY14" fmla="*/ 69223 h 71100"/>
                <a:gd name="connsiteX15" fmla="*/ 14840 w 19337"/>
                <a:gd name="connsiteY15" fmla="*/ 68223 h 71100"/>
                <a:gd name="connsiteX16" fmla="*/ 16464 w 19337"/>
                <a:gd name="connsiteY16" fmla="*/ 66598 h 7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37" h="71100">
                  <a:moveTo>
                    <a:pt x="16464" y="66598"/>
                  </a:moveTo>
                  <a:lnTo>
                    <a:pt x="16464" y="66598"/>
                  </a:lnTo>
                  <a:cubicBezTo>
                    <a:pt x="16802" y="66036"/>
                    <a:pt x="17102" y="65461"/>
                    <a:pt x="17339" y="64849"/>
                  </a:cubicBezTo>
                  <a:cubicBezTo>
                    <a:pt x="17414" y="64137"/>
                    <a:pt x="17414" y="63437"/>
                    <a:pt x="17339" y="62725"/>
                  </a:cubicBezTo>
                  <a:cubicBezTo>
                    <a:pt x="17389" y="62263"/>
                    <a:pt x="17389" y="61800"/>
                    <a:pt x="17339" y="61351"/>
                  </a:cubicBezTo>
                  <a:lnTo>
                    <a:pt x="19338" y="23866"/>
                  </a:lnTo>
                  <a:lnTo>
                    <a:pt x="5344" y="7747"/>
                  </a:lnTo>
                  <a:cubicBezTo>
                    <a:pt x="3582" y="5548"/>
                    <a:pt x="2608" y="2824"/>
                    <a:pt x="2595" y="0"/>
                  </a:cubicBezTo>
                  <a:lnTo>
                    <a:pt x="2595" y="0"/>
                  </a:lnTo>
                  <a:lnTo>
                    <a:pt x="2595" y="4998"/>
                  </a:lnTo>
                  <a:lnTo>
                    <a:pt x="96" y="53229"/>
                  </a:lnTo>
                  <a:lnTo>
                    <a:pt x="96" y="59601"/>
                  </a:lnTo>
                  <a:cubicBezTo>
                    <a:pt x="-653" y="65062"/>
                    <a:pt x="3045" y="70135"/>
                    <a:pt x="8468" y="71097"/>
                  </a:cubicBezTo>
                  <a:cubicBezTo>
                    <a:pt x="10429" y="71159"/>
                    <a:pt x="12341" y="70497"/>
                    <a:pt x="13841" y="69223"/>
                  </a:cubicBezTo>
                  <a:lnTo>
                    <a:pt x="13841" y="69223"/>
                  </a:lnTo>
                  <a:lnTo>
                    <a:pt x="14840" y="68223"/>
                  </a:lnTo>
                  <a:cubicBezTo>
                    <a:pt x="15452" y="67761"/>
                    <a:pt x="16002" y="67211"/>
                    <a:pt x="16464" y="6659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3" name="Freeform: Shape 1742">
              <a:extLst>
                <a:ext uri="{FF2B5EF4-FFF2-40B4-BE49-F238E27FC236}">
                  <a16:creationId xmlns:a16="http://schemas.microsoft.com/office/drawing/2014/main" id="{789EACC6-3A23-48A9-A84F-D6953AE159CD}"/>
                </a:ext>
              </a:extLst>
            </p:cNvPr>
            <p:cNvSpPr/>
            <p:nvPr/>
          </p:nvSpPr>
          <p:spPr>
            <a:xfrm>
              <a:off x="10708278" y="3747512"/>
              <a:ext cx="45625" cy="1066824"/>
            </a:xfrm>
            <a:custGeom>
              <a:avLst/>
              <a:gdLst>
                <a:gd name="connsiteX0" fmla="*/ 35985 w 45625"/>
                <a:gd name="connsiteY0" fmla="*/ 11121 h 1066824"/>
                <a:gd name="connsiteX1" fmla="*/ 27363 w 45625"/>
                <a:gd name="connsiteY1" fmla="*/ 0 h 1066824"/>
                <a:gd name="connsiteX2" fmla="*/ 27363 w 45625"/>
                <a:gd name="connsiteY2" fmla="*/ 17368 h 1066824"/>
                <a:gd name="connsiteX3" fmla="*/ 0 w 45625"/>
                <a:gd name="connsiteY3" fmla="*/ 1057953 h 1066824"/>
                <a:gd name="connsiteX4" fmla="*/ 4873 w 45625"/>
                <a:gd name="connsiteY4" fmla="*/ 1055204 h 1066824"/>
                <a:gd name="connsiteX5" fmla="*/ 16380 w 45625"/>
                <a:gd name="connsiteY5" fmla="*/ 1057979 h 1066824"/>
                <a:gd name="connsiteX6" fmla="*/ 17368 w 45625"/>
                <a:gd name="connsiteY6" fmla="*/ 1060327 h 1066824"/>
                <a:gd name="connsiteX7" fmla="*/ 17992 w 45625"/>
                <a:gd name="connsiteY7" fmla="*/ 1066825 h 1066824"/>
                <a:gd name="connsiteX8" fmla="*/ 17992 w 45625"/>
                <a:gd name="connsiteY8" fmla="*/ 1065325 h 1066824"/>
                <a:gd name="connsiteX9" fmla="*/ 45605 w 45625"/>
                <a:gd name="connsiteY9" fmla="*/ 500 h 1066824"/>
                <a:gd name="connsiteX10" fmla="*/ 36259 w 45625"/>
                <a:gd name="connsiteY10" fmla="*/ 11108 h 1066824"/>
                <a:gd name="connsiteX11" fmla="*/ 35985 w 45625"/>
                <a:gd name="connsiteY11" fmla="*/ 11121 h 106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625" h="1066824">
                  <a:moveTo>
                    <a:pt x="35985" y="11121"/>
                  </a:moveTo>
                  <a:cubicBezTo>
                    <a:pt x="30587" y="10346"/>
                    <a:pt x="26763" y="5423"/>
                    <a:pt x="27363" y="0"/>
                  </a:cubicBezTo>
                  <a:lnTo>
                    <a:pt x="27363" y="17368"/>
                  </a:lnTo>
                  <a:lnTo>
                    <a:pt x="0" y="1057953"/>
                  </a:lnTo>
                  <a:lnTo>
                    <a:pt x="4873" y="1055204"/>
                  </a:lnTo>
                  <a:cubicBezTo>
                    <a:pt x="8821" y="1052793"/>
                    <a:pt x="13969" y="1054030"/>
                    <a:pt x="16380" y="1057979"/>
                  </a:cubicBezTo>
                  <a:cubicBezTo>
                    <a:pt x="16830" y="1058703"/>
                    <a:pt x="17167" y="1059503"/>
                    <a:pt x="17368" y="1060327"/>
                  </a:cubicBezTo>
                  <a:cubicBezTo>
                    <a:pt x="18142" y="1062401"/>
                    <a:pt x="18367" y="1064638"/>
                    <a:pt x="17992" y="1066825"/>
                  </a:cubicBezTo>
                  <a:cubicBezTo>
                    <a:pt x="17992" y="1066825"/>
                    <a:pt x="17992" y="1065825"/>
                    <a:pt x="17992" y="1065325"/>
                  </a:cubicBezTo>
                  <a:lnTo>
                    <a:pt x="45605" y="500"/>
                  </a:lnTo>
                  <a:cubicBezTo>
                    <a:pt x="45955" y="6010"/>
                    <a:pt x="41770" y="10758"/>
                    <a:pt x="36259" y="11108"/>
                  </a:cubicBezTo>
                  <a:cubicBezTo>
                    <a:pt x="36172" y="11108"/>
                    <a:pt x="36072" y="11121"/>
                    <a:pt x="35985" y="1112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4" name="Freeform: Shape 1743">
              <a:extLst>
                <a:ext uri="{FF2B5EF4-FFF2-40B4-BE49-F238E27FC236}">
                  <a16:creationId xmlns:a16="http://schemas.microsoft.com/office/drawing/2014/main" id="{B070C906-CA4B-4649-87D9-4631450225F8}"/>
                </a:ext>
              </a:extLst>
            </p:cNvPr>
            <p:cNvSpPr/>
            <p:nvPr/>
          </p:nvSpPr>
          <p:spPr>
            <a:xfrm>
              <a:off x="10721897" y="4820210"/>
              <a:ext cx="1499" cy="1374"/>
            </a:xfrm>
            <a:custGeom>
              <a:avLst/>
              <a:gdLst>
                <a:gd name="connsiteX0" fmla="*/ 0 w 1499"/>
                <a:gd name="connsiteY0" fmla="*/ 1375 h 1374"/>
                <a:gd name="connsiteX1" fmla="*/ 0 w 1499"/>
                <a:gd name="connsiteY1" fmla="*/ 1375 h 1374"/>
                <a:gd name="connsiteX2" fmla="*/ 1499 w 1499"/>
                <a:gd name="connsiteY2" fmla="*/ 0 h 1374"/>
                <a:gd name="connsiteX3" fmla="*/ 0 w 1499"/>
                <a:gd name="connsiteY3" fmla="*/ 1375 h 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9" h="1374">
                  <a:moveTo>
                    <a:pt x="0" y="1375"/>
                  </a:moveTo>
                  <a:lnTo>
                    <a:pt x="0" y="1375"/>
                  </a:lnTo>
                  <a:cubicBezTo>
                    <a:pt x="587" y="1012"/>
                    <a:pt x="1087" y="550"/>
                    <a:pt x="1499" y="0"/>
                  </a:cubicBezTo>
                  <a:cubicBezTo>
                    <a:pt x="1062" y="525"/>
                    <a:pt x="562" y="987"/>
                    <a:pt x="0" y="13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5" name="Freeform: Shape 1744">
              <a:extLst>
                <a:ext uri="{FF2B5EF4-FFF2-40B4-BE49-F238E27FC236}">
                  <a16:creationId xmlns:a16="http://schemas.microsoft.com/office/drawing/2014/main" id="{2F30FAF4-F3A9-4C38-82F6-BC0CE23EF67A}"/>
                </a:ext>
              </a:extLst>
            </p:cNvPr>
            <p:cNvSpPr/>
            <p:nvPr/>
          </p:nvSpPr>
          <p:spPr>
            <a:xfrm>
              <a:off x="10294155" y="5023379"/>
              <a:ext cx="41658" cy="37273"/>
            </a:xfrm>
            <a:custGeom>
              <a:avLst/>
              <a:gdLst>
                <a:gd name="connsiteX0" fmla="*/ 551 w 41658"/>
                <a:gd name="connsiteY0" fmla="*/ 31112 h 37273"/>
                <a:gd name="connsiteX1" fmla="*/ 10834 w 41658"/>
                <a:gd name="connsiteY1" fmla="*/ 36973 h 37273"/>
                <a:gd name="connsiteX2" fmla="*/ 12421 w 41658"/>
                <a:gd name="connsiteY2" fmla="*/ 36361 h 37273"/>
                <a:gd name="connsiteX3" fmla="*/ 13546 w 41658"/>
                <a:gd name="connsiteY3" fmla="*/ 35736 h 37273"/>
                <a:gd name="connsiteX4" fmla="*/ 16544 w 41658"/>
                <a:gd name="connsiteY4" fmla="*/ 33986 h 37273"/>
                <a:gd name="connsiteX5" fmla="*/ 17544 w 41658"/>
                <a:gd name="connsiteY5" fmla="*/ 33361 h 37273"/>
                <a:gd name="connsiteX6" fmla="*/ 41659 w 41658"/>
                <a:gd name="connsiteY6" fmla="*/ 19617 h 37273"/>
                <a:gd name="connsiteX7" fmla="*/ 30401 w 41658"/>
                <a:gd name="connsiteY7" fmla="*/ 15956 h 37273"/>
                <a:gd name="connsiteX8" fmla="*/ 29789 w 41658"/>
                <a:gd name="connsiteY8" fmla="*/ 14369 h 37273"/>
                <a:gd name="connsiteX9" fmla="*/ 34037 w 41658"/>
                <a:gd name="connsiteY9" fmla="*/ 0 h 37273"/>
                <a:gd name="connsiteX10" fmla="*/ 31413 w 41658"/>
                <a:gd name="connsiteY10" fmla="*/ 1499 h 37273"/>
                <a:gd name="connsiteX11" fmla="*/ 4800 w 41658"/>
                <a:gd name="connsiteY11" fmla="*/ 16743 h 37273"/>
                <a:gd name="connsiteX12" fmla="*/ 3800 w 41658"/>
                <a:gd name="connsiteY12" fmla="*/ 17618 h 37273"/>
                <a:gd name="connsiteX13" fmla="*/ 2176 w 41658"/>
                <a:gd name="connsiteY13" fmla="*/ 19117 h 37273"/>
                <a:gd name="connsiteX14" fmla="*/ 1176 w 41658"/>
                <a:gd name="connsiteY14" fmla="*/ 20742 h 37273"/>
                <a:gd name="connsiteX15" fmla="*/ 302 w 41658"/>
                <a:gd name="connsiteY15" fmla="*/ 22616 h 37273"/>
                <a:gd name="connsiteX16" fmla="*/ 302 w 41658"/>
                <a:gd name="connsiteY16" fmla="*/ 24740 h 37273"/>
                <a:gd name="connsiteX17" fmla="*/ 551 w 41658"/>
                <a:gd name="connsiteY17" fmla="*/ 31112 h 3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1658" h="37273">
                  <a:moveTo>
                    <a:pt x="551" y="31112"/>
                  </a:moveTo>
                  <a:cubicBezTo>
                    <a:pt x="1776" y="35573"/>
                    <a:pt x="6374" y="38197"/>
                    <a:pt x="10834" y="36973"/>
                  </a:cubicBezTo>
                  <a:cubicBezTo>
                    <a:pt x="11384" y="36823"/>
                    <a:pt x="11922" y="36623"/>
                    <a:pt x="12421" y="36361"/>
                  </a:cubicBezTo>
                  <a:lnTo>
                    <a:pt x="13546" y="35736"/>
                  </a:lnTo>
                  <a:lnTo>
                    <a:pt x="16544" y="33986"/>
                  </a:lnTo>
                  <a:lnTo>
                    <a:pt x="17544" y="33361"/>
                  </a:lnTo>
                  <a:lnTo>
                    <a:pt x="41659" y="19617"/>
                  </a:lnTo>
                  <a:cubicBezTo>
                    <a:pt x="37536" y="21716"/>
                    <a:pt x="32500" y="20079"/>
                    <a:pt x="30401" y="15956"/>
                  </a:cubicBezTo>
                  <a:cubicBezTo>
                    <a:pt x="30139" y="15444"/>
                    <a:pt x="29939" y="14919"/>
                    <a:pt x="29789" y="14369"/>
                  </a:cubicBezTo>
                  <a:cubicBezTo>
                    <a:pt x="27565" y="9184"/>
                    <a:pt x="29352" y="3149"/>
                    <a:pt x="34037" y="0"/>
                  </a:cubicBezTo>
                  <a:lnTo>
                    <a:pt x="31413" y="1499"/>
                  </a:lnTo>
                  <a:lnTo>
                    <a:pt x="4800" y="16743"/>
                  </a:lnTo>
                  <a:lnTo>
                    <a:pt x="3800" y="17618"/>
                  </a:lnTo>
                  <a:cubicBezTo>
                    <a:pt x="3176" y="18018"/>
                    <a:pt x="2626" y="18530"/>
                    <a:pt x="2176" y="19117"/>
                  </a:cubicBezTo>
                  <a:lnTo>
                    <a:pt x="1176" y="20742"/>
                  </a:lnTo>
                  <a:cubicBezTo>
                    <a:pt x="1176" y="20742"/>
                    <a:pt x="551" y="21866"/>
                    <a:pt x="302" y="22616"/>
                  </a:cubicBezTo>
                  <a:cubicBezTo>
                    <a:pt x="239" y="23328"/>
                    <a:pt x="239" y="24028"/>
                    <a:pt x="302" y="24740"/>
                  </a:cubicBezTo>
                  <a:cubicBezTo>
                    <a:pt x="-173" y="26852"/>
                    <a:pt x="-86" y="29051"/>
                    <a:pt x="551" y="3111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6" name="Freeform: Shape 1745">
              <a:extLst>
                <a:ext uri="{FF2B5EF4-FFF2-40B4-BE49-F238E27FC236}">
                  <a16:creationId xmlns:a16="http://schemas.microsoft.com/office/drawing/2014/main" id="{0EA10A42-F677-468E-BCDF-49A9B94D70B9}"/>
                </a:ext>
              </a:extLst>
            </p:cNvPr>
            <p:cNvSpPr/>
            <p:nvPr/>
          </p:nvSpPr>
          <p:spPr>
            <a:xfrm>
              <a:off x="9374729" y="3280324"/>
              <a:ext cx="546389" cy="689100"/>
            </a:xfrm>
            <a:custGeom>
              <a:avLst/>
              <a:gdLst>
                <a:gd name="connsiteX0" fmla="*/ 12495 w 546389"/>
                <a:gd name="connsiteY0" fmla="*/ 0 h 689100"/>
                <a:gd name="connsiteX1" fmla="*/ 12495 w 546389"/>
                <a:gd name="connsiteY1" fmla="*/ 15369 h 689100"/>
                <a:gd name="connsiteX2" fmla="*/ 1462 w 546389"/>
                <a:gd name="connsiteY2" fmla="*/ 16831 h 689100"/>
                <a:gd name="connsiteX3" fmla="*/ 0 w 546389"/>
                <a:gd name="connsiteY3" fmla="*/ 15369 h 689100"/>
                <a:gd name="connsiteX4" fmla="*/ 538018 w 546389"/>
                <a:gd name="connsiteY4" fmla="*/ 689100 h 689100"/>
                <a:gd name="connsiteX5" fmla="*/ 538018 w 546389"/>
                <a:gd name="connsiteY5" fmla="*/ 689100 h 689100"/>
                <a:gd name="connsiteX6" fmla="*/ 536019 w 546389"/>
                <a:gd name="connsiteY6" fmla="*/ 685851 h 689100"/>
                <a:gd name="connsiteX7" fmla="*/ 540642 w 546389"/>
                <a:gd name="connsiteY7" fmla="*/ 671482 h 689100"/>
                <a:gd name="connsiteX8" fmla="*/ 546389 w 546389"/>
                <a:gd name="connsiteY8" fmla="*/ 668483 h 689100"/>
                <a:gd name="connsiteX9" fmla="*/ 545639 w 546389"/>
                <a:gd name="connsiteY9" fmla="*/ 667609 h 689100"/>
                <a:gd name="connsiteX10" fmla="*/ 542391 w 546389"/>
                <a:gd name="connsiteY10" fmla="*/ 663486 h 68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6389" h="689100">
                  <a:moveTo>
                    <a:pt x="12495" y="0"/>
                  </a:moveTo>
                  <a:cubicBezTo>
                    <a:pt x="16018" y="4523"/>
                    <a:pt x="16018" y="10846"/>
                    <a:pt x="12495" y="15369"/>
                  </a:cubicBezTo>
                  <a:cubicBezTo>
                    <a:pt x="9846" y="18817"/>
                    <a:pt x="4910" y="19467"/>
                    <a:pt x="1462" y="16831"/>
                  </a:cubicBezTo>
                  <a:cubicBezTo>
                    <a:pt x="912" y="16406"/>
                    <a:pt x="425" y="15919"/>
                    <a:pt x="0" y="15369"/>
                  </a:cubicBezTo>
                  <a:lnTo>
                    <a:pt x="538018" y="689100"/>
                  </a:lnTo>
                  <a:lnTo>
                    <a:pt x="538018" y="689100"/>
                  </a:lnTo>
                  <a:cubicBezTo>
                    <a:pt x="537143" y="688163"/>
                    <a:pt x="536456" y="687064"/>
                    <a:pt x="536019" y="685851"/>
                  </a:cubicBezTo>
                  <a:cubicBezTo>
                    <a:pt x="534169" y="680566"/>
                    <a:pt x="536056" y="674694"/>
                    <a:pt x="540642" y="671482"/>
                  </a:cubicBezTo>
                  <a:lnTo>
                    <a:pt x="546389" y="668483"/>
                  </a:lnTo>
                  <a:lnTo>
                    <a:pt x="545639" y="667609"/>
                  </a:lnTo>
                  <a:lnTo>
                    <a:pt x="542391" y="66348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7" name="Freeform: Shape 1746">
              <a:extLst>
                <a:ext uri="{FF2B5EF4-FFF2-40B4-BE49-F238E27FC236}">
                  <a16:creationId xmlns:a16="http://schemas.microsoft.com/office/drawing/2014/main" id="{BEE2F122-B8C2-4BBB-93B7-C49666A56C54}"/>
                </a:ext>
              </a:extLst>
            </p:cNvPr>
            <p:cNvSpPr/>
            <p:nvPr/>
          </p:nvSpPr>
          <p:spPr>
            <a:xfrm>
              <a:off x="9363091" y="3266372"/>
              <a:ext cx="26526" cy="32465"/>
            </a:xfrm>
            <a:custGeom>
              <a:avLst/>
              <a:gdLst>
                <a:gd name="connsiteX0" fmla="*/ 23883 w 26526"/>
                <a:gd name="connsiteY0" fmla="*/ 29321 h 32465"/>
                <a:gd name="connsiteX1" fmla="*/ 23883 w 26526"/>
                <a:gd name="connsiteY1" fmla="*/ 13952 h 32465"/>
                <a:gd name="connsiteX2" fmla="*/ 17511 w 26526"/>
                <a:gd name="connsiteY2" fmla="*/ 5955 h 32465"/>
                <a:gd name="connsiteX3" fmla="*/ 15137 w 26526"/>
                <a:gd name="connsiteY3" fmla="*/ 3081 h 32465"/>
                <a:gd name="connsiteX4" fmla="*/ 4104 w 26526"/>
                <a:gd name="connsiteY4" fmla="*/ 1619 h 32465"/>
                <a:gd name="connsiteX5" fmla="*/ 2643 w 26526"/>
                <a:gd name="connsiteY5" fmla="*/ 3081 h 32465"/>
                <a:gd name="connsiteX6" fmla="*/ 2643 w 26526"/>
                <a:gd name="connsiteY6" fmla="*/ 18450 h 32465"/>
                <a:gd name="connsiteX7" fmla="*/ 7765 w 26526"/>
                <a:gd name="connsiteY7" fmla="*/ 24948 h 32465"/>
                <a:gd name="connsiteX8" fmla="*/ 10139 w 26526"/>
                <a:gd name="connsiteY8" fmla="*/ 27821 h 32465"/>
                <a:gd name="connsiteX9" fmla="*/ 11389 w 26526"/>
                <a:gd name="connsiteY9" fmla="*/ 29446 h 32465"/>
                <a:gd name="connsiteX10" fmla="*/ 22434 w 26526"/>
                <a:gd name="connsiteY10" fmla="*/ 30795 h 32465"/>
                <a:gd name="connsiteX11" fmla="*/ 23883 w 26526"/>
                <a:gd name="connsiteY11" fmla="*/ 29321 h 3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526" h="32465">
                  <a:moveTo>
                    <a:pt x="23883" y="29321"/>
                  </a:moveTo>
                  <a:cubicBezTo>
                    <a:pt x="27407" y="24798"/>
                    <a:pt x="27407" y="18475"/>
                    <a:pt x="23883" y="13952"/>
                  </a:cubicBezTo>
                  <a:lnTo>
                    <a:pt x="17511" y="5955"/>
                  </a:lnTo>
                  <a:lnTo>
                    <a:pt x="15137" y="3081"/>
                  </a:lnTo>
                  <a:cubicBezTo>
                    <a:pt x="12488" y="-367"/>
                    <a:pt x="7553" y="-1017"/>
                    <a:pt x="4104" y="1619"/>
                  </a:cubicBezTo>
                  <a:cubicBezTo>
                    <a:pt x="3555" y="2044"/>
                    <a:pt x="3068" y="2531"/>
                    <a:pt x="2643" y="3081"/>
                  </a:cubicBezTo>
                  <a:cubicBezTo>
                    <a:pt x="-881" y="7604"/>
                    <a:pt x="-881" y="13927"/>
                    <a:pt x="2643" y="18450"/>
                  </a:cubicBezTo>
                  <a:lnTo>
                    <a:pt x="7765" y="24948"/>
                  </a:lnTo>
                  <a:lnTo>
                    <a:pt x="10139" y="27821"/>
                  </a:lnTo>
                  <a:lnTo>
                    <a:pt x="11389" y="29446"/>
                  </a:lnTo>
                  <a:cubicBezTo>
                    <a:pt x="14062" y="32869"/>
                    <a:pt x="19011" y="33469"/>
                    <a:pt x="22434" y="30795"/>
                  </a:cubicBezTo>
                  <a:cubicBezTo>
                    <a:pt x="22984" y="30370"/>
                    <a:pt x="23471" y="29871"/>
                    <a:pt x="23883" y="2932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8" name="Freeform: Shape 1747">
              <a:extLst>
                <a:ext uri="{FF2B5EF4-FFF2-40B4-BE49-F238E27FC236}">
                  <a16:creationId xmlns:a16="http://schemas.microsoft.com/office/drawing/2014/main" id="{315A2C3E-D5DA-4122-9AAD-4746A742BF87}"/>
                </a:ext>
              </a:extLst>
            </p:cNvPr>
            <p:cNvSpPr/>
            <p:nvPr/>
          </p:nvSpPr>
          <p:spPr>
            <a:xfrm>
              <a:off x="9909907" y="3504234"/>
              <a:ext cx="848849" cy="467494"/>
            </a:xfrm>
            <a:custGeom>
              <a:avLst/>
              <a:gdLst>
                <a:gd name="connsiteX0" fmla="*/ 716 w 848849"/>
                <a:gd name="connsiteY0" fmla="*/ 461816 h 467494"/>
                <a:gd name="connsiteX1" fmla="*/ 2716 w 848849"/>
                <a:gd name="connsiteY1" fmla="*/ 465064 h 467494"/>
                <a:gd name="connsiteX2" fmla="*/ 4340 w 848849"/>
                <a:gd name="connsiteY2" fmla="*/ 466439 h 467494"/>
                <a:gd name="connsiteX3" fmla="*/ 5589 w 848849"/>
                <a:gd name="connsiteY3" fmla="*/ 467438 h 467494"/>
                <a:gd name="connsiteX4" fmla="*/ 7338 w 848849"/>
                <a:gd name="connsiteY4" fmla="*/ 467438 h 467494"/>
                <a:gd name="connsiteX5" fmla="*/ 8963 w 848849"/>
                <a:gd name="connsiteY5" fmla="*/ 467438 h 467494"/>
                <a:gd name="connsiteX6" fmla="*/ 10462 w 848849"/>
                <a:gd name="connsiteY6" fmla="*/ 467438 h 467494"/>
                <a:gd name="connsiteX7" fmla="*/ 12336 w 848849"/>
                <a:gd name="connsiteY7" fmla="*/ 467438 h 467494"/>
                <a:gd name="connsiteX8" fmla="*/ 12336 w 848849"/>
                <a:gd name="connsiteY8" fmla="*/ 467438 h 467494"/>
                <a:gd name="connsiteX9" fmla="*/ 831482 w 848849"/>
                <a:gd name="connsiteY9" fmla="*/ 28863 h 467494"/>
                <a:gd name="connsiteX10" fmla="*/ 831482 w 848849"/>
                <a:gd name="connsiteY10" fmla="*/ 28863 h 467494"/>
                <a:gd name="connsiteX11" fmla="*/ 832482 w 848849"/>
                <a:gd name="connsiteY11" fmla="*/ 26864 h 467494"/>
                <a:gd name="connsiteX12" fmla="*/ 833232 w 848849"/>
                <a:gd name="connsiteY12" fmla="*/ 25490 h 467494"/>
                <a:gd name="connsiteX13" fmla="*/ 833232 w 848849"/>
                <a:gd name="connsiteY13" fmla="*/ 25490 h 467494"/>
                <a:gd name="connsiteX14" fmla="*/ 834856 w 848849"/>
                <a:gd name="connsiteY14" fmla="*/ 24115 h 467494"/>
                <a:gd name="connsiteX15" fmla="*/ 836105 w 848849"/>
                <a:gd name="connsiteY15" fmla="*/ 23116 h 467494"/>
                <a:gd name="connsiteX16" fmla="*/ 837605 w 848849"/>
                <a:gd name="connsiteY16" fmla="*/ 23116 h 467494"/>
                <a:gd name="connsiteX17" fmla="*/ 839604 w 848849"/>
                <a:gd name="connsiteY17" fmla="*/ 23116 h 467494"/>
                <a:gd name="connsiteX18" fmla="*/ 839604 w 848849"/>
                <a:gd name="connsiteY18" fmla="*/ 23116 h 467494"/>
                <a:gd name="connsiteX19" fmla="*/ 840729 w 848849"/>
                <a:gd name="connsiteY19" fmla="*/ 23116 h 467494"/>
                <a:gd name="connsiteX20" fmla="*/ 842478 w 848849"/>
                <a:gd name="connsiteY20" fmla="*/ 23116 h 467494"/>
                <a:gd name="connsiteX21" fmla="*/ 848850 w 848849"/>
                <a:gd name="connsiteY21" fmla="*/ 19742 h 467494"/>
                <a:gd name="connsiteX22" fmla="*/ 837617 w 848849"/>
                <a:gd name="connsiteY22" fmla="*/ 15994 h 467494"/>
                <a:gd name="connsiteX23" fmla="*/ 836980 w 848849"/>
                <a:gd name="connsiteY23" fmla="*/ 14244 h 467494"/>
                <a:gd name="connsiteX24" fmla="*/ 841478 w 848849"/>
                <a:gd name="connsiteY24" fmla="*/ 0 h 467494"/>
                <a:gd name="connsiteX25" fmla="*/ 10212 w 848849"/>
                <a:gd name="connsiteY25" fmla="*/ 445073 h 467494"/>
                <a:gd name="connsiteX26" fmla="*/ 4465 w 848849"/>
                <a:gd name="connsiteY26" fmla="*/ 448071 h 467494"/>
                <a:gd name="connsiteX27" fmla="*/ 716 w 848849"/>
                <a:gd name="connsiteY27" fmla="*/ 461816 h 46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48849" h="467494">
                  <a:moveTo>
                    <a:pt x="716" y="461816"/>
                  </a:moveTo>
                  <a:cubicBezTo>
                    <a:pt x="1154" y="463028"/>
                    <a:pt x="1841" y="464127"/>
                    <a:pt x="2716" y="465064"/>
                  </a:cubicBezTo>
                  <a:cubicBezTo>
                    <a:pt x="3165" y="465627"/>
                    <a:pt x="3715" y="466089"/>
                    <a:pt x="4340" y="466439"/>
                  </a:cubicBezTo>
                  <a:cubicBezTo>
                    <a:pt x="4702" y="466839"/>
                    <a:pt x="5127" y="467176"/>
                    <a:pt x="5589" y="467438"/>
                  </a:cubicBezTo>
                  <a:cubicBezTo>
                    <a:pt x="6177" y="467514"/>
                    <a:pt x="6764" y="467514"/>
                    <a:pt x="7338" y="467438"/>
                  </a:cubicBezTo>
                  <a:cubicBezTo>
                    <a:pt x="7876" y="467514"/>
                    <a:pt x="8426" y="467514"/>
                    <a:pt x="8963" y="467438"/>
                  </a:cubicBezTo>
                  <a:lnTo>
                    <a:pt x="10462" y="467438"/>
                  </a:lnTo>
                  <a:lnTo>
                    <a:pt x="12336" y="467438"/>
                  </a:lnTo>
                  <a:lnTo>
                    <a:pt x="12336" y="467438"/>
                  </a:lnTo>
                  <a:lnTo>
                    <a:pt x="831482" y="28863"/>
                  </a:lnTo>
                  <a:lnTo>
                    <a:pt x="831482" y="28863"/>
                  </a:lnTo>
                  <a:cubicBezTo>
                    <a:pt x="831745" y="28164"/>
                    <a:pt x="832070" y="27489"/>
                    <a:pt x="832482" y="26864"/>
                  </a:cubicBezTo>
                  <a:cubicBezTo>
                    <a:pt x="832657" y="26364"/>
                    <a:pt x="832907" y="25902"/>
                    <a:pt x="833232" y="25490"/>
                  </a:cubicBezTo>
                  <a:lnTo>
                    <a:pt x="833232" y="25490"/>
                  </a:lnTo>
                  <a:cubicBezTo>
                    <a:pt x="833706" y="24965"/>
                    <a:pt x="834256" y="24503"/>
                    <a:pt x="834856" y="24115"/>
                  </a:cubicBezTo>
                  <a:lnTo>
                    <a:pt x="836105" y="23116"/>
                  </a:lnTo>
                  <a:lnTo>
                    <a:pt x="837605" y="23116"/>
                  </a:lnTo>
                  <a:cubicBezTo>
                    <a:pt x="838267" y="23041"/>
                    <a:pt x="838942" y="23041"/>
                    <a:pt x="839604" y="23116"/>
                  </a:cubicBezTo>
                  <a:lnTo>
                    <a:pt x="839604" y="23116"/>
                  </a:lnTo>
                  <a:cubicBezTo>
                    <a:pt x="839979" y="23166"/>
                    <a:pt x="840354" y="23166"/>
                    <a:pt x="840729" y="23116"/>
                  </a:cubicBezTo>
                  <a:cubicBezTo>
                    <a:pt x="841316" y="23041"/>
                    <a:pt x="841903" y="23041"/>
                    <a:pt x="842478" y="23116"/>
                  </a:cubicBezTo>
                  <a:lnTo>
                    <a:pt x="848850" y="19742"/>
                  </a:lnTo>
                  <a:cubicBezTo>
                    <a:pt x="844714" y="21804"/>
                    <a:pt x="839691" y="20129"/>
                    <a:pt x="837617" y="15994"/>
                  </a:cubicBezTo>
                  <a:cubicBezTo>
                    <a:pt x="837343" y="15431"/>
                    <a:pt x="837130" y="14844"/>
                    <a:pt x="836980" y="14244"/>
                  </a:cubicBezTo>
                  <a:cubicBezTo>
                    <a:pt x="834881" y="9034"/>
                    <a:pt x="836768" y="3061"/>
                    <a:pt x="841478" y="0"/>
                  </a:cubicBezTo>
                  <a:lnTo>
                    <a:pt x="10212" y="445073"/>
                  </a:lnTo>
                  <a:lnTo>
                    <a:pt x="4465" y="448071"/>
                  </a:lnTo>
                  <a:cubicBezTo>
                    <a:pt x="467" y="451420"/>
                    <a:pt x="-1020" y="456905"/>
                    <a:pt x="716" y="46181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9" name="Freeform: Shape 1748">
              <a:extLst>
                <a:ext uri="{FF2B5EF4-FFF2-40B4-BE49-F238E27FC236}">
                  <a16:creationId xmlns:a16="http://schemas.microsoft.com/office/drawing/2014/main" id="{68D86EF0-5D61-4B69-9E79-D831B0A957E6}"/>
                </a:ext>
              </a:extLst>
            </p:cNvPr>
            <p:cNvSpPr/>
            <p:nvPr/>
          </p:nvSpPr>
          <p:spPr>
            <a:xfrm>
              <a:off x="11355749" y="3222968"/>
              <a:ext cx="17325" cy="28992"/>
            </a:xfrm>
            <a:custGeom>
              <a:avLst/>
              <a:gdLst>
                <a:gd name="connsiteX0" fmla="*/ 17243 w 17325"/>
                <a:gd name="connsiteY0" fmla="*/ 22620 h 28992"/>
                <a:gd name="connsiteX1" fmla="*/ 17243 w 17325"/>
                <a:gd name="connsiteY1" fmla="*/ 17622 h 28992"/>
                <a:gd name="connsiteX2" fmla="*/ 17243 w 17325"/>
                <a:gd name="connsiteY2" fmla="*/ 11499 h 28992"/>
                <a:gd name="connsiteX3" fmla="*/ 8871 w 17325"/>
                <a:gd name="connsiteY3" fmla="*/ 4 h 28992"/>
                <a:gd name="connsiteX4" fmla="*/ 0 w 17325"/>
                <a:gd name="connsiteY4" fmla="*/ 6751 h 28992"/>
                <a:gd name="connsiteX5" fmla="*/ 13244 w 17325"/>
                <a:gd name="connsiteY5" fmla="*/ 21246 h 28992"/>
                <a:gd name="connsiteX6" fmla="*/ 13244 w 17325"/>
                <a:gd name="connsiteY6" fmla="*/ 21246 h 28992"/>
                <a:gd name="connsiteX7" fmla="*/ 14244 w 17325"/>
                <a:gd name="connsiteY7" fmla="*/ 23120 h 28992"/>
                <a:gd name="connsiteX8" fmla="*/ 15118 w 17325"/>
                <a:gd name="connsiteY8" fmla="*/ 24744 h 28992"/>
                <a:gd name="connsiteX9" fmla="*/ 15118 w 17325"/>
                <a:gd name="connsiteY9" fmla="*/ 26743 h 28992"/>
                <a:gd name="connsiteX10" fmla="*/ 15118 w 17325"/>
                <a:gd name="connsiteY10" fmla="*/ 28992 h 28992"/>
                <a:gd name="connsiteX11" fmla="*/ 15118 w 17325"/>
                <a:gd name="connsiteY11" fmla="*/ 28992 h 2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325" h="28992">
                  <a:moveTo>
                    <a:pt x="17243" y="22620"/>
                  </a:moveTo>
                  <a:lnTo>
                    <a:pt x="17243" y="17622"/>
                  </a:lnTo>
                  <a:lnTo>
                    <a:pt x="17243" y="11499"/>
                  </a:lnTo>
                  <a:cubicBezTo>
                    <a:pt x="17930" y="6052"/>
                    <a:pt x="14269" y="1016"/>
                    <a:pt x="8871" y="4"/>
                  </a:cubicBezTo>
                  <a:cubicBezTo>
                    <a:pt x="4698" y="-121"/>
                    <a:pt x="999" y="2690"/>
                    <a:pt x="0" y="6751"/>
                  </a:cubicBezTo>
                  <a:lnTo>
                    <a:pt x="13244" y="21246"/>
                  </a:lnTo>
                  <a:lnTo>
                    <a:pt x="13244" y="21246"/>
                  </a:lnTo>
                  <a:cubicBezTo>
                    <a:pt x="13632" y="21845"/>
                    <a:pt x="13957" y="22470"/>
                    <a:pt x="14244" y="23120"/>
                  </a:cubicBezTo>
                  <a:cubicBezTo>
                    <a:pt x="14581" y="23632"/>
                    <a:pt x="14881" y="24182"/>
                    <a:pt x="15118" y="24744"/>
                  </a:cubicBezTo>
                  <a:cubicBezTo>
                    <a:pt x="15193" y="25406"/>
                    <a:pt x="15193" y="26081"/>
                    <a:pt x="15118" y="26743"/>
                  </a:cubicBezTo>
                  <a:cubicBezTo>
                    <a:pt x="15181" y="27493"/>
                    <a:pt x="15181" y="28243"/>
                    <a:pt x="15118" y="28992"/>
                  </a:cubicBezTo>
                  <a:cubicBezTo>
                    <a:pt x="15118" y="28992"/>
                    <a:pt x="15118" y="28992"/>
                    <a:pt x="15118" y="2899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0" name="Freeform: Shape 1749">
              <a:extLst>
                <a:ext uri="{FF2B5EF4-FFF2-40B4-BE49-F238E27FC236}">
                  <a16:creationId xmlns:a16="http://schemas.microsoft.com/office/drawing/2014/main" id="{58284EBA-5428-4802-B6C5-517818F4C918}"/>
                </a:ext>
              </a:extLst>
            </p:cNvPr>
            <p:cNvSpPr/>
            <p:nvPr/>
          </p:nvSpPr>
          <p:spPr>
            <a:xfrm>
              <a:off x="11333508" y="3252585"/>
              <a:ext cx="38108" cy="389857"/>
            </a:xfrm>
            <a:custGeom>
              <a:avLst/>
              <a:gdLst>
                <a:gd name="connsiteX0" fmla="*/ 250 w 38108"/>
                <a:gd name="connsiteY0" fmla="*/ 378349 h 389857"/>
                <a:gd name="connsiteX1" fmla="*/ 8621 w 38108"/>
                <a:gd name="connsiteY1" fmla="*/ 389845 h 389857"/>
                <a:gd name="connsiteX2" fmla="*/ 13994 w 38108"/>
                <a:gd name="connsiteY2" fmla="*/ 388095 h 389857"/>
                <a:gd name="connsiteX3" fmla="*/ 15493 w 38108"/>
                <a:gd name="connsiteY3" fmla="*/ 386721 h 389857"/>
                <a:gd name="connsiteX4" fmla="*/ 16493 w 38108"/>
                <a:gd name="connsiteY4" fmla="*/ 385096 h 389857"/>
                <a:gd name="connsiteX5" fmla="*/ 17367 w 38108"/>
                <a:gd name="connsiteY5" fmla="*/ 383347 h 389857"/>
                <a:gd name="connsiteX6" fmla="*/ 17367 w 38108"/>
                <a:gd name="connsiteY6" fmla="*/ 381223 h 389857"/>
                <a:gd name="connsiteX7" fmla="*/ 17367 w 38108"/>
                <a:gd name="connsiteY7" fmla="*/ 379724 h 389857"/>
                <a:gd name="connsiteX8" fmla="*/ 18367 w 38108"/>
                <a:gd name="connsiteY8" fmla="*/ 361731 h 389857"/>
                <a:gd name="connsiteX9" fmla="*/ 38108 w 38108"/>
                <a:gd name="connsiteY9" fmla="*/ 0 h 389857"/>
                <a:gd name="connsiteX10" fmla="*/ 38108 w 38108"/>
                <a:gd name="connsiteY10" fmla="*/ 0 h 389857"/>
                <a:gd name="connsiteX11" fmla="*/ 35859 w 38108"/>
                <a:gd name="connsiteY11" fmla="*/ 7122 h 389857"/>
                <a:gd name="connsiteX12" fmla="*/ 24714 w 38108"/>
                <a:gd name="connsiteY12" fmla="*/ 9071 h 389857"/>
                <a:gd name="connsiteX13" fmla="*/ 23365 w 38108"/>
                <a:gd name="connsiteY13" fmla="*/ 7872 h 389857"/>
                <a:gd name="connsiteX14" fmla="*/ 20241 w 38108"/>
                <a:gd name="connsiteY14" fmla="*/ 4248 h 389857"/>
                <a:gd name="connsiteX15" fmla="*/ 0 w 38108"/>
                <a:gd name="connsiteY15" fmla="*/ 372352 h 38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108" h="389857">
                  <a:moveTo>
                    <a:pt x="250" y="378349"/>
                  </a:moveTo>
                  <a:cubicBezTo>
                    <a:pt x="-437" y="383797"/>
                    <a:pt x="3224" y="388833"/>
                    <a:pt x="8621" y="389845"/>
                  </a:cubicBezTo>
                  <a:cubicBezTo>
                    <a:pt x="10571" y="389957"/>
                    <a:pt x="12482" y="389332"/>
                    <a:pt x="13994" y="388095"/>
                  </a:cubicBezTo>
                  <a:cubicBezTo>
                    <a:pt x="14556" y="387708"/>
                    <a:pt x="15056" y="387246"/>
                    <a:pt x="15493" y="386721"/>
                  </a:cubicBezTo>
                  <a:cubicBezTo>
                    <a:pt x="15893" y="386221"/>
                    <a:pt x="16230" y="385684"/>
                    <a:pt x="16493" y="385096"/>
                  </a:cubicBezTo>
                  <a:cubicBezTo>
                    <a:pt x="16855" y="384559"/>
                    <a:pt x="17155" y="383959"/>
                    <a:pt x="17367" y="383347"/>
                  </a:cubicBezTo>
                  <a:cubicBezTo>
                    <a:pt x="17442" y="382635"/>
                    <a:pt x="17442" y="381935"/>
                    <a:pt x="17367" y="381223"/>
                  </a:cubicBezTo>
                  <a:cubicBezTo>
                    <a:pt x="17430" y="380723"/>
                    <a:pt x="17430" y="380223"/>
                    <a:pt x="17367" y="379724"/>
                  </a:cubicBezTo>
                  <a:lnTo>
                    <a:pt x="18367" y="361731"/>
                  </a:lnTo>
                  <a:lnTo>
                    <a:pt x="38108" y="0"/>
                  </a:lnTo>
                  <a:cubicBezTo>
                    <a:pt x="38108" y="0"/>
                    <a:pt x="38108" y="0"/>
                    <a:pt x="38108" y="0"/>
                  </a:cubicBezTo>
                  <a:cubicBezTo>
                    <a:pt x="38108" y="2549"/>
                    <a:pt x="37321" y="5035"/>
                    <a:pt x="35859" y="7122"/>
                  </a:cubicBezTo>
                  <a:cubicBezTo>
                    <a:pt x="33323" y="10733"/>
                    <a:pt x="28338" y="11608"/>
                    <a:pt x="24714" y="9071"/>
                  </a:cubicBezTo>
                  <a:cubicBezTo>
                    <a:pt x="24227" y="8721"/>
                    <a:pt x="23765" y="8322"/>
                    <a:pt x="23365" y="7872"/>
                  </a:cubicBezTo>
                  <a:lnTo>
                    <a:pt x="20241" y="4248"/>
                  </a:lnTo>
                  <a:lnTo>
                    <a:pt x="0" y="37235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1" name="Freeform: Shape 1750">
              <a:extLst>
                <a:ext uri="{FF2B5EF4-FFF2-40B4-BE49-F238E27FC236}">
                  <a16:creationId xmlns:a16="http://schemas.microsoft.com/office/drawing/2014/main" id="{C8A311D3-79AA-4C92-A100-854235FF383B}"/>
                </a:ext>
              </a:extLst>
            </p:cNvPr>
            <p:cNvSpPr/>
            <p:nvPr/>
          </p:nvSpPr>
          <p:spPr>
            <a:xfrm>
              <a:off x="9855741" y="5668996"/>
              <a:ext cx="18897" cy="62350"/>
            </a:xfrm>
            <a:custGeom>
              <a:avLst/>
              <a:gdLst>
                <a:gd name="connsiteX0" fmla="*/ 18898 w 18897"/>
                <a:gd name="connsiteY0" fmla="*/ 51355 h 62350"/>
                <a:gd name="connsiteX1" fmla="*/ 18023 w 18897"/>
                <a:gd name="connsiteY1" fmla="*/ 0 h 62350"/>
                <a:gd name="connsiteX2" fmla="*/ 9152 w 18897"/>
                <a:gd name="connsiteY2" fmla="*/ 11121 h 62350"/>
                <a:gd name="connsiteX3" fmla="*/ 31 w 18897"/>
                <a:gd name="connsiteY3" fmla="*/ 500 h 62350"/>
                <a:gd name="connsiteX4" fmla="*/ 31 w 18897"/>
                <a:gd name="connsiteY4" fmla="*/ 4498 h 62350"/>
                <a:gd name="connsiteX5" fmla="*/ 31 w 18897"/>
                <a:gd name="connsiteY5" fmla="*/ 35861 h 62350"/>
                <a:gd name="connsiteX6" fmla="*/ 31 w 18897"/>
                <a:gd name="connsiteY6" fmla="*/ 41858 h 62350"/>
                <a:gd name="connsiteX7" fmla="*/ 31 w 18897"/>
                <a:gd name="connsiteY7" fmla="*/ 51855 h 62350"/>
                <a:gd name="connsiteX8" fmla="*/ 8977 w 18897"/>
                <a:gd name="connsiteY8" fmla="*/ 62338 h 62350"/>
                <a:gd name="connsiteX9" fmla="*/ 9152 w 18897"/>
                <a:gd name="connsiteY9" fmla="*/ 62350 h 62350"/>
                <a:gd name="connsiteX10" fmla="*/ 13525 w 18897"/>
                <a:gd name="connsiteY10" fmla="*/ 60726 h 62350"/>
                <a:gd name="connsiteX11" fmla="*/ 15899 w 18897"/>
                <a:gd name="connsiteY11" fmla="*/ 58227 h 62350"/>
                <a:gd name="connsiteX12" fmla="*/ 18898 w 18897"/>
                <a:gd name="connsiteY12" fmla="*/ 51355 h 6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97" h="62350">
                  <a:moveTo>
                    <a:pt x="18898" y="51355"/>
                  </a:moveTo>
                  <a:lnTo>
                    <a:pt x="18023" y="0"/>
                  </a:lnTo>
                  <a:cubicBezTo>
                    <a:pt x="18536" y="5486"/>
                    <a:pt x="14625" y="10408"/>
                    <a:pt x="9152" y="11121"/>
                  </a:cubicBezTo>
                  <a:cubicBezTo>
                    <a:pt x="3730" y="10659"/>
                    <a:pt x="-331" y="5935"/>
                    <a:pt x="31" y="500"/>
                  </a:cubicBezTo>
                  <a:lnTo>
                    <a:pt x="31" y="4498"/>
                  </a:lnTo>
                  <a:lnTo>
                    <a:pt x="31" y="35861"/>
                  </a:lnTo>
                  <a:lnTo>
                    <a:pt x="31" y="41858"/>
                  </a:lnTo>
                  <a:lnTo>
                    <a:pt x="31" y="51855"/>
                  </a:lnTo>
                  <a:cubicBezTo>
                    <a:pt x="-394" y="57215"/>
                    <a:pt x="3617" y="61913"/>
                    <a:pt x="8977" y="62338"/>
                  </a:cubicBezTo>
                  <a:cubicBezTo>
                    <a:pt x="9040" y="62338"/>
                    <a:pt x="9090" y="62350"/>
                    <a:pt x="9152" y="62350"/>
                  </a:cubicBezTo>
                  <a:cubicBezTo>
                    <a:pt x="10739" y="62263"/>
                    <a:pt x="12263" y="61701"/>
                    <a:pt x="13525" y="60726"/>
                  </a:cubicBezTo>
                  <a:cubicBezTo>
                    <a:pt x="14462" y="60051"/>
                    <a:pt x="15274" y="59201"/>
                    <a:pt x="15899" y="58227"/>
                  </a:cubicBezTo>
                  <a:cubicBezTo>
                    <a:pt x="17624" y="56328"/>
                    <a:pt x="18673" y="53916"/>
                    <a:pt x="18898" y="5135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2" name="Freeform: Shape 1751">
              <a:extLst>
                <a:ext uri="{FF2B5EF4-FFF2-40B4-BE49-F238E27FC236}">
                  <a16:creationId xmlns:a16="http://schemas.microsoft.com/office/drawing/2014/main" id="{1E68727E-ED52-43DA-A97C-F22568697906}"/>
                </a:ext>
              </a:extLst>
            </p:cNvPr>
            <p:cNvSpPr/>
            <p:nvPr/>
          </p:nvSpPr>
          <p:spPr>
            <a:xfrm>
              <a:off x="12012840" y="3668419"/>
              <a:ext cx="43994" cy="298006"/>
            </a:xfrm>
            <a:custGeom>
              <a:avLst/>
              <a:gdLst>
                <a:gd name="connsiteX0" fmla="*/ 34110 w 43994"/>
                <a:gd name="connsiteY0" fmla="*/ 12495 h 298006"/>
                <a:gd name="connsiteX1" fmla="*/ 26114 w 43994"/>
                <a:gd name="connsiteY1" fmla="*/ 0 h 298006"/>
                <a:gd name="connsiteX2" fmla="*/ 0 w 43994"/>
                <a:gd name="connsiteY2" fmla="*/ 298006 h 298006"/>
                <a:gd name="connsiteX3" fmla="*/ 4623 w 43994"/>
                <a:gd name="connsiteY3" fmla="*/ 295382 h 298006"/>
                <a:gd name="connsiteX4" fmla="*/ 16118 w 43994"/>
                <a:gd name="connsiteY4" fmla="*/ 288885 h 298006"/>
                <a:gd name="connsiteX5" fmla="*/ 18992 w 43994"/>
                <a:gd name="connsiteY5" fmla="*/ 288010 h 298006"/>
                <a:gd name="connsiteX6" fmla="*/ 43981 w 43994"/>
                <a:gd name="connsiteY6" fmla="*/ 2499 h 298006"/>
                <a:gd name="connsiteX7" fmla="*/ 35010 w 43994"/>
                <a:gd name="connsiteY7" fmla="*/ 12495 h 298006"/>
                <a:gd name="connsiteX8" fmla="*/ 34110 w 43994"/>
                <a:gd name="connsiteY8" fmla="*/ 12495 h 29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94" h="298006">
                  <a:moveTo>
                    <a:pt x="34110" y="12495"/>
                  </a:moveTo>
                  <a:cubicBezTo>
                    <a:pt x="28500" y="11195"/>
                    <a:pt x="24952" y="5648"/>
                    <a:pt x="26114" y="0"/>
                  </a:cubicBezTo>
                  <a:lnTo>
                    <a:pt x="0" y="298006"/>
                  </a:lnTo>
                  <a:lnTo>
                    <a:pt x="4623" y="295382"/>
                  </a:lnTo>
                  <a:lnTo>
                    <a:pt x="16118" y="288885"/>
                  </a:lnTo>
                  <a:cubicBezTo>
                    <a:pt x="17005" y="288410"/>
                    <a:pt x="17980" y="288110"/>
                    <a:pt x="18992" y="288010"/>
                  </a:cubicBezTo>
                  <a:lnTo>
                    <a:pt x="43981" y="2499"/>
                  </a:lnTo>
                  <a:cubicBezTo>
                    <a:pt x="44256" y="7734"/>
                    <a:pt x="40245" y="12208"/>
                    <a:pt x="35010" y="12495"/>
                  </a:cubicBezTo>
                  <a:cubicBezTo>
                    <a:pt x="34710" y="12508"/>
                    <a:pt x="34410" y="12508"/>
                    <a:pt x="34110" y="124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3" name="Freeform: Shape 1752">
              <a:extLst>
                <a:ext uri="{FF2B5EF4-FFF2-40B4-BE49-F238E27FC236}">
                  <a16:creationId xmlns:a16="http://schemas.microsoft.com/office/drawing/2014/main" id="{C095AC4D-175A-4919-B069-3FED2C25F6C0}"/>
                </a:ext>
              </a:extLst>
            </p:cNvPr>
            <p:cNvSpPr/>
            <p:nvPr/>
          </p:nvSpPr>
          <p:spPr>
            <a:xfrm>
              <a:off x="10877955" y="6634111"/>
              <a:ext cx="2998" cy="1874"/>
            </a:xfrm>
            <a:custGeom>
              <a:avLst/>
              <a:gdLst>
                <a:gd name="connsiteX0" fmla="*/ 0 w 2998"/>
                <a:gd name="connsiteY0" fmla="*/ 1874 h 1874"/>
                <a:gd name="connsiteX1" fmla="*/ 2999 w 2998"/>
                <a:gd name="connsiteY1" fmla="*/ 0 h 1874"/>
                <a:gd name="connsiteX2" fmla="*/ 0 w 2998"/>
                <a:gd name="connsiteY2" fmla="*/ 999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" h="1874">
                  <a:moveTo>
                    <a:pt x="0" y="1874"/>
                  </a:moveTo>
                  <a:lnTo>
                    <a:pt x="2999" y="0"/>
                  </a:lnTo>
                  <a:cubicBezTo>
                    <a:pt x="2087" y="550"/>
                    <a:pt x="1062" y="900"/>
                    <a:pt x="0" y="9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4" name="Freeform: Shape 1753">
              <a:extLst>
                <a:ext uri="{FF2B5EF4-FFF2-40B4-BE49-F238E27FC236}">
                  <a16:creationId xmlns:a16="http://schemas.microsoft.com/office/drawing/2014/main" id="{C7E5A41D-F96A-42A2-B447-2EC9F1B8C041}"/>
                </a:ext>
              </a:extLst>
            </p:cNvPr>
            <p:cNvSpPr/>
            <p:nvPr/>
          </p:nvSpPr>
          <p:spPr>
            <a:xfrm>
              <a:off x="10462759" y="6614869"/>
              <a:ext cx="412072" cy="257397"/>
            </a:xfrm>
            <a:custGeom>
              <a:avLst/>
              <a:gdLst>
                <a:gd name="connsiteX0" fmla="*/ 412072 w 412072"/>
                <a:gd name="connsiteY0" fmla="*/ 19992 h 257397"/>
                <a:gd name="connsiteX1" fmla="*/ 406075 w 412072"/>
                <a:gd name="connsiteY1" fmla="*/ 14619 h 257397"/>
                <a:gd name="connsiteX2" fmla="*/ 409823 w 412072"/>
                <a:gd name="connsiteY2" fmla="*/ 0 h 257397"/>
                <a:gd name="connsiteX3" fmla="*/ 0 w 412072"/>
                <a:gd name="connsiteY3" fmla="*/ 257397 h 257397"/>
                <a:gd name="connsiteX4" fmla="*/ 38858 w 412072"/>
                <a:gd name="connsiteY4" fmla="*/ 257397 h 257397"/>
                <a:gd name="connsiteX5" fmla="*/ 411947 w 412072"/>
                <a:gd name="connsiteY5" fmla="*/ 23116 h 25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072" h="257397">
                  <a:moveTo>
                    <a:pt x="412072" y="19992"/>
                  </a:moveTo>
                  <a:cubicBezTo>
                    <a:pt x="409348" y="19230"/>
                    <a:pt x="407136" y="17243"/>
                    <a:pt x="406075" y="14619"/>
                  </a:cubicBezTo>
                  <a:cubicBezTo>
                    <a:pt x="403913" y="9459"/>
                    <a:pt x="405437" y="3486"/>
                    <a:pt x="409823" y="0"/>
                  </a:cubicBezTo>
                  <a:lnTo>
                    <a:pt x="0" y="257397"/>
                  </a:lnTo>
                  <a:lnTo>
                    <a:pt x="38858" y="257397"/>
                  </a:lnTo>
                  <a:lnTo>
                    <a:pt x="411947" y="2311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5" name="Freeform: Shape 1754">
              <a:extLst>
                <a:ext uri="{FF2B5EF4-FFF2-40B4-BE49-F238E27FC236}">
                  <a16:creationId xmlns:a16="http://schemas.microsoft.com/office/drawing/2014/main" id="{A5CCC599-01F1-467D-B6FA-914EF175045C}"/>
                </a:ext>
              </a:extLst>
            </p:cNvPr>
            <p:cNvSpPr/>
            <p:nvPr/>
          </p:nvSpPr>
          <p:spPr>
            <a:xfrm>
              <a:off x="10867861" y="6485186"/>
              <a:ext cx="222954" cy="150174"/>
            </a:xfrm>
            <a:custGeom>
              <a:avLst/>
              <a:gdLst>
                <a:gd name="connsiteX0" fmla="*/ 221752 w 222954"/>
                <a:gd name="connsiteY0" fmla="*/ 5607 h 150174"/>
                <a:gd name="connsiteX1" fmla="*/ 215880 w 222954"/>
                <a:gd name="connsiteY1" fmla="*/ 235 h 150174"/>
                <a:gd name="connsiteX2" fmla="*/ 212631 w 222954"/>
                <a:gd name="connsiteY2" fmla="*/ 235 h 150174"/>
                <a:gd name="connsiteX3" fmla="*/ 209633 w 222954"/>
                <a:gd name="connsiteY3" fmla="*/ 1234 h 150174"/>
                <a:gd name="connsiteX4" fmla="*/ 4721 w 222954"/>
                <a:gd name="connsiteY4" fmla="*/ 129932 h 150174"/>
                <a:gd name="connsiteX5" fmla="*/ 973 w 222954"/>
                <a:gd name="connsiteY5" fmla="*/ 144552 h 150174"/>
                <a:gd name="connsiteX6" fmla="*/ 6970 w 222954"/>
                <a:gd name="connsiteY6" fmla="*/ 149925 h 150174"/>
                <a:gd name="connsiteX7" fmla="*/ 6970 w 222954"/>
                <a:gd name="connsiteY7" fmla="*/ 139429 h 150174"/>
                <a:gd name="connsiteX8" fmla="*/ 8582 w 222954"/>
                <a:gd name="connsiteY8" fmla="*/ 137555 h 150174"/>
                <a:gd name="connsiteX9" fmla="*/ 8594 w 222954"/>
                <a:gd name="connsiteY9" fmla="*/ 137555 h 150174"/>
                <a:gd name="connsiteX10" fmla="*/ 10094 w 222954"/>
                <a:gd name="connsiteY10" fmla="*/ 139679 h 150174"/>
                <a:gd name="connsiteX11" fmla="*/ 10094 w 222954"/>
                <a:gd name="connsiteY11" fmla="*/ 150175 h 150174"/>
                <a:gd name="connsiteX12" fmla="*/ 13092 w 222954"/>
                <a:gd name="connsiteY12" fmla="*/ 149175 h 150174"/>
                <a:gd name="connsiteX13" fmla="*/ 217879 w 222954"/>
                <a:gd name="connsiteY13" fmla="*/ 20476 h 150174"/>
                <a:gd name="connsiteX14" fmla="*/ 218504 w 222954"/>
                <a:gd name="connsiteY14" fmla="*/ 20476 h 150174"/>
                <a:gd name="connsiteX15" fmla="*/ 220878 w 222954"/>
                <a:gd name="connsiteY15" fmla="*/ 17852 h 150174"/>
                <a:gd name="connsiteX16" fmla="*/ 221752 w 222954"/>
                <a:gd name="connsiteY16" fmla="*/ 5607 h 15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2954" h="150174">
                  <a:moveTo>
                    <a:pt x="221752" y="5607"/>
                  </a:moveTo>
                  <a:cubicBezTo>
                    <a:pt x="220715" y="3008"/>
                    <a:pt x="218554" y="1034"/>
                    <a:pt x="215880" y="235"/>
                  </a:cubicBezTo>
                  <a:cubicBezTo>
                    <a:pt x="214818" y="-78"/>
                    <a:pt x="213693" y="-78"/>
                    <a:pt x="212631" y="235"/>
                  </a:cubicBezTo>
                  <a:cubicBezTo>
                    <a:pt x="211569" y="334"/>
                    <a:pt x="210545" y="684"/>
                    <a:pt x="209633" y="1234"/>
                  </a:cubicBezTo>
                  <a:lnTo>
                    <a:pt x="4721" y="129932"/>
                  </a:lnTo>
                  <a:cubicBezTo>
                    <a:pt x="335" y="133419"/>
                    <a:pt x="-1189" y="139391"/>
                    <a:pt x="973" y="144552"/>
                  </a:cubicBezTo>
                  <a:cubicBezTo>
                    <a:pt x="2035" y="147176"/>
                    <a:pt x="4246" y="149162"/>
                    <a:pt x="6970" y="149925"/>
                  </a:cubicBezTo>
                  <a:lnTo>
                    <a:pt x="6970" y="139429"/>
                  </a:lnTo>
                  <a:cubicBezTo>
                    <a:pt x="6895" y="138467"/>
                    <a:pt x="7620" y="137630"/>
                    <a:pt x="8582" y="137555"/>
                  </a:cubicBezTo>
                  <a:cubicBezTo>
                    <a:pt x="8594" y="137555"/>
                    <a:pt x="8594" y="137555"/>
                    <a:pt x="8594" y="137555"/>
                  </a:cubicBezTo>
                  <a:cubicBezTo>
                    <a:pt x="9544" y="137792"/>
                    <a:pt x="10181" y="138692"/>
                    <a:pt x="10094" y="139679"/>
                  </a:cubicBezTo>
                  <a:lnTo>
                    <a:pt x="10094" y="150175"/>
                  </a:lnTo>
                  <a:cubicBezTo>
                    <a:pt x="11156" y="150074"/>
                    <a:pt x="12180" y="149725"/>
                    <a:pt x="13092" y="149175"/>
                  </a:cubicBezTo>
                  <a:lnTo>
                    <a:pt x="217879" y="20476"/>
                  </a:lnTo>
                  <a:lnTo>
                    <a:pt x="218504" y="20476"/>
                  </a:lnTo>
                  <a:cubicBezTo>
                    <a:pt x="219416" y="19714"/>
                    <a:pt x="220215" y="18839"/>
                    <a:pt x="220878" y="17852"/>
                  </a:cubicBezTo>
                  <a:cubicBezTo>
                    <a:pt x="223289" y="14204"/>
                    <a:pt x="223627" y="9556"/>
                    <a:pt x="221752" y="560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6" name="Freeform: Shape 1755">
              <a:extLst>
                <a:ext uri="{FF2B5EF4-FFF2-40B4-BE49-F238E27FC236}">
                  <a16:creationId xmlns:a16="http://schemas.microsoft.com/office/drawing/2014/main" id="{946C4B3B-0EF0-4382-94D5-7C8D35EE2815}"/>
                </a:ext>
              </a:extLst>
            </p:cNvPr>
            <p:cNvSpPr/>
            <p:nvPr/>
          </p:nvSpPr>
          <p:spPr>
            <a:xfrm>
              <a:off x="11346499" y="4477721"/>
              <a:ext cx="60690" cy="722336"/>
            </a:xfrm>
            <a:custGeom>
              <a:avLst/>
              <a:gdLst>
                <a:gd name="connsiteX0" fmla="*/ 51731 w 60690"/>
                <a:gd name="connsiteY0" fmla="*/ 0 h 722336"/>
                <a:gd name="connsiteX1" fmla="*/ 42110 w 60690"/>
                <a:gd name="connsiteY1" fmla="*/ 9871 h 722336"/>
                <a:gd name="connsiteX2" fmla="*/ 42110 w 60690"/>
                <a:gd name="connsiteY2" fmla="*/ 9996 h 722336"/>
                <a:gd name="connsiteX3" fmla="*/ 42110 w 60690"/>
                <a:gd name="connsiteY3" fmla="*/ 13995 h 722336"/>
                <a:gd name="connsiteX4" fmla="*/ 42110 w 60690"/>
                <a:gd name="connsiteY4" fmla="*/ 18368 h 722336"/>
                <a:gd name="connsiteX5" fmla="*/ 3 w 60690"/>
                <a:gd name="connsiteY5" fmla="*/ 720838 h 722336"/>
                <a:gd name="connsiteX6" fmla="*/ 9624 w 60690"/>
                <a:gd name="connsiteY6" fmla="*/ 710717 h 722336"/>
                <a:gd name="connsiteX7" fmla="*/ 9624 w 60690"/>
                <a:gd name="connsiteY7" fmla="*/ 710717 h 722336"/>
                <a:gd name="connsiteX8" fmla="*/ 17870 w 60690"/>
                <a:gd name="connsiteY8" fmla="*/ 722337 h 722336"/>
                <a:gd name="connsiteX9" fmla="*/ 60602 w 60690"/>
                <a:gd name="connsiteY9" fmla="*/ 11621 h 722336"/>
                <a:gd name="connsiteX10" fmla="*/ 51731 w 60690"/>
                <a:gd name="connsiteY10" fmla="*/ 0 h 72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690" h="722336">
                  <a:moveTo>
                    <a:pt x="51731" y="0"/>
                  </a:moveTo>
                  <a:cubicBezTo>
                    <a:pt x="46345" y="63"/>
                    <a:pt x="42035" y="4486"/>
                    <a:pt x="42110" y="9871"/>
                  </a:cubicBezTo>
                  <a:cubicBezTo>
                    <a:pt x="42110" y="9909"/>
                    <a:pt x="42110" y="9958"/>
                    <a:pt x="42110" y="9996"/>
                  </a:cubicBezTo>
                  <a:lnTo>
                    <a:pt x="42110" y="13995"/>
                  </a:lnTo>
                  <a:lnTo>
                    <a:pt x="42110" y="18368"/>
                  </a:lnTo>
                  <a:lnTo>
                    <a:pt x="3" y="720838"/>
                  </a:lnTo>
                  <a:cubicBezTo>
                    <a:pt x="-134" y="715390"/>
                    <a:pt x="4164" y="710854"/>
                    <a:pt x="9624" y="710717"/>
                  </a:cubicBezTo>
                  <a:cubicBezTo>
                    <a:pt x="9624" y="710717"/>
                    <a:pt x="9624" y="710717"/>
                    <a:pt x="9624" y="710717"/>
                  </a:cubicBezTo>
                  <a:cubicBezTo>
                    <a:pt x="15022" y="711791"/>
                    <a:pt x="18645" y="716889"/>
                    <a:pt x="17870" y="722337"/>
                  </a:cubicBezTo>
                  <a:lnTo>
                    <a:pt x="60602" y="11621"/>
                  </a:lnTo>
                  <a:cubicBezTo>
                    <a:pt x="61339" y="5973"/>
                    <a:pt x="57378" y="775"/>
                    <a:pt x="51731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7" name="Freeform: Shape 1756">
              <a:extLst>
                <a:ext uri="{FF2B5EF4-FFF2-40B4-BE49-F238E27FC236}">
                  <a16:creationId xmlns:a16="http://schemas.microsoft.com/office/drawing/2014/main" id="{F749256F-88F3-46C8-A349-ABCC75C9D35A}"/>
                </a:ext>
              </a:extLst>
            </p:cNvPr>
            <p:cNvSpPr/>
            <p:nvPr/>
          </p:nvSpPr>
          <p:spPr>
            <a:xfrm>
              <a:off x="11343863" y="5188438"/>
              <a:ext cx="19028" cy="53978"/>
            </a:xfrm>
            <a:custGeom>
              <a:avLst/>
              <a:gdLst>
                <a:gd name="connsiteX0" fmla="*/ 11761 w 19028"/>
                <a:gd name="connsiteY0" fmla="*/ 0 h 53978"/>
                <a:gd name="connsiteX1" fmla="*/ 2140 w 19028"/>
                <a:gd name="connsiteY1" fmla="*/ 10109 h 53978"/>
                <a:gd name="connsiteX2" fmla="*/ 2140 w 19028"/>
                <a:gd name="connsiteY2" fmla="*/ 10121 h 53978"/>
                <a:gd name="connsiteX3" fmla="*/ 141 w 19028"/>
                <a:gd name="connsiteY3" fmla="*/ 42358 h 53978"/>
                <a:gd name="connsiteX4" fmla="*/ 141 w 19028"/>
                <a:gd name="connsiteY4" fmla="*/ 46107 h 53978"/>
                <a:gd name="connsiteX5" fmla="*/ 1515 w 19028"/>
                <a:gd name="connsiteY5" fmla="*/ 49605 h 53978"/>
                <a:gd name="connsiteX6" fmla="*/ 8012 w 19028"/>
                <a:gd name="connsiteY6" fmla="*/ 53979 h 53978"/>
                <a:gd name="connsiteX7" fmla="*/ 17633 w 19028"/>
                <a:gd name="connsiteY7" fmla="*/ 43983 h 53978"/>
                <a:gd name="connsiteX8" fmla="*/ 18883 w 19028"/>
                <a:gd name="connsiteY8" fmla="*/ 23616 h 53978"/>
                <a:gd name="connsiteX9" fmla="*/ 18883 w 19028"/>
                <a:gd name="connsiteY9" fmla="*/ 18493 h 53978"/>
                <a:gd name="connsiteX10" fmla="*/ 18883 w 19028"/>
                <a:gd name="connsiteY10" fmla="*/ 11620 h 53978"/>
                <a:gd name="connsiteX11" fmla="*/ 11761 w 19028"/>
                <a:gd name="connsiteY11" fmla="*/ 0 h 53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28" h="53978">
                  <a:moveTo>
                    <a:pt x="11761" y="0"/>
                  </a:moveTo>
                  <a:cubicBezTo>
                    <a:pt x="6313" y="138"/>
                    <a:pt x="2002" y="4661"/>
                    <a:pt x="2140" y="10109"/>
                  </a:cubicBezTo>
                  <a:cubicBezTo>
                    <a:pt x="2140" y="10121"/>
                    <a:pt x="2140" y="10121"/>
                    <a:pt x="2140" y="10121"/>
                  </a:cubicBezTo>
                  <a:lnTo>
                    <a:pt x="141" y="42358"/>
                  </a:lnTo>
                  <a:cubicBezTo>
                    <a:pt x="-47" y="43595"/>
                    <a:pt x="-47" y="44870"/>
                    <a:pt x="141" y="46107"/>
                  </a:cubicBezTo>
                  <a:cubicBezTo>
                    <a:pt x="416" y="47331"/>
                    <a:pt x="878" y="48518"/>
                    <a:pt x="1515" y="49605"/>
                  </a:cubicBezTo>
                  <a:cubicBezTo>
                    <a:pt x="2864" y="52004"/>
                    <a:pt x="5276" y="53629"/>
                    <a:pt x="8012" y="53979"/>
                  </a:cubicBezTo>
                  <a:cubicBezTo>
                    <a:pt x="13410" y="53841"/>
                    <a:pt x="17708" y="49380"/>
                    <a:pt x="17633" y="43983"/>
                  </a:cubicBezTo>
                  <a:lnTo>
                    <a:pt x="18883" y="23616"/>
                  </a:lnTo>
                  <a:lnTo>
                    <a:pt x="18883" y="18493"/>
                  </a:lnTo>
                  <a:lnTo>
                    <a:pt x="18883" y="11620"/>
                  </a:lnTo>
                  <a:cubicBezTo>
                    <a:pt x="19745" y="6510"/>
                    <a:pt x="16708" y="1549"/>
                    <a:pt x="11761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8" name="Freeform: Shape 1757">
              <a:extLst>
                <a:ext uri="{FF2B5EF4-FFF2-40B4-BE49-F238E27FC236}">
                  <a16:creationId xmlns:a16="http://schemas.microsoft.com/office/drawing/2014/main" id="{0423A9DD-A9EA-48AA-AC62-2A06348D3A87}"/>
                </a:ext>
              </a:extLst>
            </p:cNvPr>
            <p:cNvSpPr/>
            <p:nvPr/>
          </p:nvSpPr>
          <p:spPr>
            <a:xfrm>
              <a:off x="7763457" y="2379156"/>
              <a:ext cx="21209" cy="44758"/>
            </a:xfrm>
            <a:custGeom>
              <a:avLst/>
              <a:gdLst>
                <a:gd name="connsiteX0" fmla="*/ 7840 w 21209"/>
                <a:gd name="connsiteY0" fmla="*/ 152 h 44758"/>
                <a:gd name="connsiteX1" fmla="*/ 218 w 21209"/>
                <a:gd name="connsiteY1" fmla="*/ 12647 h 44758"/>
                <a:gd name="connsiteX2" fmla="*/ 218 w 21209"/>
                <a:gd name="connsiteY2" fmla="*/ 12647 h 44758"/>
                <a:gd name="connsiteX3" fmla="*/ 218 w 21209"/>
                <a:gd name="connsiteY3" fmla="*/ 16645 h 44758"/>
                <a:gd name="connsiteX4" fmla="*/ 3342 w 21209"/>
                <a:gd name="connsiteY4" fmla="*/ 44759 h 44758"/>
                <a:gd name="connsiteX5" fmla="*/ 11088 w 21209"/>
                <a:gd name="connsiteY5" fmla="*/ 32264 h 44758"/>
                <a:gd name="connsiteX6" fmla="*/ 21197 w 21209"/>
                <a:gd name="connsiteY6" fmla="*/ 41110 h 44758"/>
                <a:gd name="connsiteX7" fmla="*/ 21209 w 21209"/>
                <a:gd name="connsiteY7" fmla="*/ 41510 h 44758"/>
                <a:gd name="connsiteX8" fmla="*/ 19710 w 21209"/>
                <a:gd name="connsiteY8" fmla="*/ 28015 h 44758"/>
                <a:gd name="connsiteX9" fmla="*/ 17461 w 21209"/>
                <a:gd name="connsiteY9" fmla="*/ 8773 h 44758"/>
                <a:gd name="connsiteX10" fmla="*/ 17461 w 21209"/>
                <a:gd name="connsiteY10" fmla="*/ 7774 h 44758"/>
                <a:gd name="connsiteX11" fmla="*/ 17461 w 21209"/>
                <a:gd name="connsiteY11" fmla="*/ 5774 h 44758"/>
                <a:gd name="connsiteX12" fmla="*/ 16586 w 21209"/>
                <a:gd name="connsiteY12" fmla="*/ 3900 h 44758"/>
                <a:gd name="connsiteX13" fmla="*/ 7840 w 21209"/>
                <a:gd name="connsiteY13" fmla="*/ 152 h 4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209" h="44758">
                  <a:moveTo>
                    <a:pt x="7840" y="152"/>
                  </a:moveTo>
                  <a:cubicBezTo>
                    <a:pt x="2417" y="1676"/>
                    <a:pt x="-906" y="7124"/>
                    <a:pt x="218" y="12647"/>
                  </a:cubicBezTo>
                  <a:lnTo>
                    <a:pt x="218" y="12647"/>
                  </a:lnTo>
                  <a:lnTo>
                    <a:pt x="218" y="16645"/>
                  </a:lnTo>
                  <a:lnTo>
                    <a:pt x="3342" y="44759"/>
                  </a:lnTo>
                  <a:cubicBezTo>
                    <a:pt x="2155" y="39186"/>
                    <a:pt x="5578" y="33676"/>
                    <a:pt x="11088" y="32264"/>
                  </a:cubicBezTo>
                  <a:cubicBezTo>
                    <a:pt x="16324" y="31914"/>
                    <a:pt x="20847" y="35875"/>
                    <a:pt x="21197" y="41110"/>
                  </a:cubicBezTo>
                  <a:cubicBezTo>
                    <a:pt x="21197" y="41248"/>
                    <a:pt x="21209" y="41373"/>
                    <a:pt x="21209" y="41510"/>
                  </a:cubicBezTo>
                  <a:lnTo>
                    <a:pt x="19710" y="28015"/>
                  </a:lnTo>
                  <a:lnTo>
                    <a:pt x="17461" y="8773"/>
                  </a:lnTo>
                  <a:cubicBezTo>
                    <a:pt x="17511" y="8448"/>
                    <a:pt x="17511" y="8098"/>
                    <a:pt x="17461" y="7774"/>
                  </a:cubicBezTo>
                  <a:cubicBezTo>
                    <a:pt x="17511" y="7111"/>
                    <a:pt x="17511" y="6436"/>
                    <a:pt x="17461" y="5774"/>
                  </a:cubicBezTo>
                  <a:cubicBezTo>
                    <a:pt x="17223" y="5125"/>
                    <a:pt x="16924" y="4500"/>
                    <a:pt x="16586" y="3900"/>
                  </a:cubicBezTo>
                  <a:cubicBezTo>
                    <a:pt x="14712" y="976"/>
                    <a:pt x="11251" y="-498"/>
                    <a:pt x="7840" y="15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9" name="Freeform: Shape 1758">
              <a:extLst>
                <a:ext uri="{FF2B5EF4-FFF2-40B4-BE49-F238E27FC236}">
                  <a16:creationId xmlns:a16="http://schemas.microsoft.com/office/drawing/2014/main" id="{C13CF9AD-6F6D-4E68-8E78-1C2B11D53450}"/>
                </a:ext>
              </a:extLst>
            </p:cNvPr>
            <p:cNvSpPr/>
            <p:nvPr/>
          </p:nvSpPr>
          <p:spPr>
            <a:xfrm>
              <a:off x="11067998" y="2166674"/>
              <a:ext cx="317294" cy="174649"/>
            </a:xfrm>
            <a:custGeom>
              <a:avLst/>
              <a:gdLst>
                <a:gd name="connsiteX0" fmla="*/ 317238 w 317294"/>
                <a:gd name="connsiteY0" fmla="*/ 9965 h 174649"/>
                <a:gd name="connsiteX1" fmla="*/ 317238 w 317294"/>
                <a:gd name="connsiteY1" fmla="*/ 7966 h 174649"/>
                <a:gd name="connsiteX2" fmla="*/ 317238 w 317294"/>
                <a:gd name="connsiteY2" fmla="*/ 5717 h 174649"/>
                <a:gd name="connsiteX3" fmla="*/ 317238 w 317294"/>
                <a:gd name="connsiteY3" fmla="*/ 5717 h 174649"/>
                <a:gd name="connsiteX4" fmla="*/ 316488 w 317294"/>
                <a:gd name="connsiteY4" fmla="*/ 4467 h 174649"/>
                <a:gd name="connsiteX5" fmla="*/ 315364 w 317294"/>
                <a:gd name="connsiteY5" fmla="*/ 2593 h 174649"/>
                <a:gd name="connsiteX6" fmla="*/ 314114 w 317294"/>
                <a:gd name="connsiteY6" fmla="*/ 1343 h 174649"/>
                <a:gd name="connsiteX7" fmla="*/ 312615 w 317294"/>
                <a:gd name="connsiteY7" fmla="*/ 94 h 174649"/>
                <a:gd name="connsiteX8" fmla="*/ 310741 w 317294"/>
                <a:gd name="connsiteY8" fmla="*/ 94 h 174649"/>
                <a:gd name="connsiteX9" fmla="*/ 309241 w 317294"/>
                <a:gd name="connsiteY9" fmla="*/ 94 h 174649"/>
                <a:gd name="connsiteX10" fmla="*/ 307617 w 317294"/>
                <a:gd name="connsiteY10" fmla="*/ 94 h 174649"/>
                <a:gd name="connsiteX11" fmla="*/ 305743 w 317294"/>
                <a:gd name="connsiteY11" fmla="*/ 94 h 174649"/>
                <a:gd name="connsiteX12" fmla="*/ 305743 w 317294"/>
                <a:gd name="connsiteY12" fmla="*/ 94 h 174649"/>
                <a:gd name="connsiteX13" fmla="*/ 300620 w 317294"/>
                <a:gd name="connsiteY13" fmla="*/ 2718 h 174649"/>
                <a:gd name="connsiteX14" fmla="*/ 0 w 317294"/>
                <a:gd name="connsiteY14" fmla="*/ 154657 h 174649"/>
                <a:gd name="connsiteX15" fmla="*/ 11145 w 317294"/>
                <a:gd name="connsiteY15" fmla="*/ 158655 h 174649"/>
                <a:gd name="connsiteX16" fmla="*/ 11745 w 317294"/>
                <a:gd name="connsiteY16" fmla="*/ 160405 h 174649"/>
                <a:gd name="connsiteX17" fmla="*/ 6997 w 317294"/>
                <a:gd name="connsiteY17" fmla="*/ 174649 h 174649"/>
                <a:gd name="connsiteX18" fmla="*/ 299371 w 317294"/>
                <a:gd name="connsiteY18" fmla="*/ 26833 h 174649"/>
                <a:gd name="connsiteX19" fmla="*/ 312615 w 317294"/>
                <a:gd name="connsiteY19" fmla="*/ 20086 h 174649"/>
                <a:gd name="connsiteX20" fmla="*/ 317238 w 317294"/>
                <a:gd name="connsiteY20" fmla="*/ 9965 h 17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7294" h="174649">
                  <a:moveTo>
                    <a:pt x="317238" y="9965"/>
                  </a:moveTo>
                  <a:cubicBezTo>
                    <a:pt x="317300" y="9303"/>
                    <a:pt x="317300" y="8628"/>
                    <a:pt x="317238" y="7966"/>
                  </a:cubicBezTo>
                  <a:cubicBezTo>
                    <a:pt x="317313" y="7216"/>
                    <a:pt x="317313" y="6466"/>
                    <a:pt x="317238" y="5717"/>
                  </a:cubicBezTo>
                  <a:lnTo>
                    <a:pt x="317238" y="5717"/>
                  </a:lnTo>
                  <a:lnTo>
                    <a:pt x="316488" y="4467"/>
                  </a:lnTo>
                  <a:cubicBezTo>
                    <a:pt x="316188" y="3805"/>
                    <a:pt x="315814" y="3167"/>
                    <a:pt x="315364" y="2593"/>
                  </a:cubicBezTo>
                  <a:cubicBezTo>
                    <a:pt x="314976" y="2143"/>
                    <a:pt x="314564" y="1731"/>
                    <a:pt x="314114" y="1343"/>
                  </a:cubicBezTo>
                  <a:lnTo>
                    <a:pt x="312615" y="94"/>
                  </a:lnTo>
                  <a:lnTo>
                    <a:pt x="310741" y="94"/>
                  </a:lnTo>
                  <a:cubicBezTo>
                    <a:pt x="310241" y="31"/>
                    <a:pt x="309741" y="31"/>
                    <a:pt x="309241" y="94"/>
                  </a:cubicBezTo>
                  <a:lnTo>
                    <a:pt x="307617" y="94"/>
                  </a:lnTo>
                  <a:cubicBezTo>
                    <a:pt x="307005" y="-31"/>
                    <a:pt x="306355" y="-31"/>
                    <a:pt x="305743" y="94"/>
                  </a:cubicBezTo>
                  <a:lnTo>
                    <a:pt x="305743" y="94"/>
                  </a:lnTo>
                  <a:lnTo>
                    <a:pt x="300620" y="2718"/>
                  </a:lnTo>
                  <a:lnTo>
                    <a:pt x="0" y="154657"/>
                  </a:lnTo>
                  <a:cubicBezTo>
                    <a:pt x="4186" y="152683"/>
                    <a:pt x="9171" y="154470"/>
                    <a:pt x="11145" y="158655"/>
                  </a:cubicBezTo>
                  <a:cubicBezTo>
                    <a:pt x="11408" y="159218"/>
                    <a:pt x="11607" y="159805"/>
                    <a:pt x="11745" y="160405"/>
                  </a:cubicBezTo>
                  <a:cubicBezTo>
                    <a:pt x="13794" y="165678"/>
                    <a:pt x="11807" y="171663"/>
                    <a:pt x="6997" y="174649"/>
                  </a:cubicBezTo>
                  <a:lnTo>
                    <a:pt x="299371" y="26833"/>
                  </a:lnTo>
                  <a:lnTo>
                    <a:pt x="312615" y="20086"/>
                  </a:lnTo>
                  <a:cubicBezTo>
                    <a:pt x="315876" y="17799"/>
                    <a:pt x="317638" y="13926"/>
                    <a:pt x="317238" y="996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0" name="Freeform: Shape 1759">
              <a:extLst>
                <a:ext uri="{FF2B5EF4-FFF2-40B4-BE49-F238E27FC236}">
                  <a16:creationId xmlns:a16="http://schemas.microsoft.com/office/drawing/2014/main" id="{71F1D091-B13E-4C85-A895-6EC4F3C03C1C}"/>
                </a:ext>
              </a:extLst>
            </p:cNvPr>
            <p:cNvSpPr/>
            <p:nvPr/>
          </p:nvSpPr>
          <p:spPr>
            <a:xfrm>
              <a:off x="10929261" y="2395926"/>
              <a:ext cx="46" cy="1749"/>
            </a:xfrm>
            <a:custGeom>
              <a:avLst/>
              <a:gdLst>
                <a:gd name="connsiteX0" fmla="*/ 47 w 46"/>
                <a:gd name="connsiteY0" fmla="*/ 1749 h 1749"/>
                <a:gd name="connsiteX1" fmla="*/ 47 w 46"/>
                <a:gd name="connsiteY1" fmla="*/ 0 h 1749"/>
                <a:gd name="connsiteX2" fmla="*/ 47 w 46"/>
                <a:gd name="connsiteY2" fmla="*/ 1374 h 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" h="1749">
                  <a:moveTo>
                    <a:pt x="47" y="1749"/>
                  </a:moveTo>
                  <a:cubicBezTo>
                    <a:pt x="-16" y="1162"/>
                    <a:pt x="-16" y="587"/>
                    <a:pt x="47" y="0"/>
                  </a:cubicBezTo>
                  <a:cubicBezTo>
                    <a:pt x="-16" y="462"/>
                    <a:pt x="-16" y="912"/>
                    <a:pt x="47" y="13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1" name="Freeform: Shape 1760">
              <a:extLst>
                <a:ext uri="{FF2B5EF4-FFF2-40B4-BE49-F238E27FC236}">
                  <a16:creationId xmlns:a16="http://schemas.microsoft.com/office/drawing/2014/main" id="{1D2DF064-4C93-4458-84AA-6F5A3F6A11E5}"/>
                </a:ext>
              </a:extLst>
            </p:cNvPr>
            <p:cNvSpPr/>
            <p:nvPr/>
          </p:nvSpPr>
          <p:spPr>
            <a:xfrm>
              <a:off x="10918925" y="2397801"/>
              <a:ext cx="27875" cy="304253"/>
            </a:xfrm>
            <a:custGeom>
              <a:avLst/>
              <a:gdLst>
                <a:gd name="connsiteX0" fmla="*/ 9634 w 27875"/>
                <a:gd name="connsiteY0" fmla="*/ 293008 h 304253"/>
                <a:gd name="connsiteX1" fmla="*/ 18255 w 27875"/>
                <a:gd name="connsiteY1" fmla="*/ 304254 h 304253"/>
                <a:gd name="connsiteX2" fmla="*/ 27876 w 27875"/>
                <a:gd name="connsiteY2" fmla="*/ 11745 h 304253"/>
                <a:gd name="connsiteX3" fmla="*/ 27876 w 27875"/>
                <a:gd name="connsiteY3" fmla="*/ 7247 h 304253"/>
                <a:gd name="connsiteX4" fmla="*/ 22503 w 27875"/>
                <a:gd name="connsiteY4" fmla="*/ 9996 h 304253"/>
                <a:gd name="connsiteX5" fmla="*/ 11195 w 27875"/>
                <a:gd name="connsiteY5" fmla="*/ 5435 h 304253"/>
                <a:gd name="connsiteX6" fmla="*/ 10758 w 27875"/>
                <a:gd name="connsiteY6" fmla="*/ 4123 h 304253"/>
                <a:gd name="connsiteX7" fmla="*/ 10133 w 27875"/>
                <a:gd name="connsiteY7" fmla="*/ 0 h 304253"/>
                <a:gd name="connsiteX8" fmla="*/ 13 w 27875"/>
                <a:gd name="connsiteY8" fmla="*/ 303379 h 304253"/>
                <a:gd name="connsiteX9" fmla="*/ 9371 w 27875"/>
                <a:gd name="connsiteY9" fmla="*/ 293021 h 304253"/>
                <a:gd name="connsiteX10" fmla="*/ 9634 w 27875"/>
                <a:gd name="connsiteY10" fmla="*/ 293008 h 30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875" h="304253">
                  <a:moveTo>
                    <a:pt x="9634" y="293008"/>
                  </a:moveTo>
                  <a:cubicBezTo>
                    <a:pt x="15019" y="293908"/>
                    <a:pt x="18792" y="298818"/>
                    <a:pt x="18255" y="304254"/>
                  </a:cubicBezTo>
                  <a:lnTo>
                    <a:pt x="27876" y="11745"/>
                  </a:lnTo>
                  <a:lnTo>
                    <a:pt x="27876" y="7247"/>
                  </a:lnTo>
                  <a:lnTo>
                    <a:pt x="22503" y="9996"/>
                  </a:lnTo>
                  <a:cubicBezTo>
                    <a:pt x="18117" y="11858"/>
                    <a:pt x="13057" y="9821"/>
                    <a:pt x="11195" y="5435"/>
                  </a:cubicBezTo>
                  <a:cubicBezTo>
                    <a:pt x="11020" y="5011"/>
                    <a:pt x="10870" y="4573"/>
                    <a:pt x="10758" y="4123"/>
                  </a:cubicBezTo>
                  <a:cubicBezTo>
                    <a:pt x="10321" y="2799"/>
                    <a:pt x="10108" y="1399"/>
                    <a:pt x="10133" y="0"/>
                  </a:cubicBezTo>
                  <a:lnTo>
                    <a:pt x="13" y="303379"/>
                  </a:lnTo>
                  <a:cubicBezTo>
                    <a:pt x="-262" y="297931"/>
                    <a:pt x="3923" y="293296"/>
                    <a:pt x="9371" y="293021"/>
                  </a:cubicBezTo>
                  <a:cubicBezTo>
                    <a:pt x="9458" y="293008"/>
                    <a:pt x="9546" y="293008"/>
                    <a:pt x="9634" y="29300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2" name="Freeform: Shape 1761">
              <a:extLst>
                <a:ext uri="{FF2B5EF4-FFF2-40B4-BE49-F238E27FC236}">
                  <a16:creationId xmlns:a16="http://schemas.microsoft.com/office/drawing/2014/main" id="{1EE88802-7926-4DAA-B4C8-EE9338E7AA0A}"/>
                </a:ext>
              </a:extLst>
            </p:cNvPr>
            <p:cNvSpPr/>
            <p:nvPr/>
          </p:nvSpPr>
          <p:spPr>
            <a:xfrm>
              <a:off x="10916936" y="2690309"/>
              <a:ext cx="20044" cy="80217"/>
            </a:xfrm>
            <a:custGeom>
              <a:avLst/>
              <a:gdLst>
                <a:gd name="connsiteX0" fmla="*/ 2 w 20044"/>
                <a:gd name="connsiteY0" fmla="*/ 80218 h 80217"/>
                <a:gd name="connsiteX1" fmla="*/ 2 w 20044"/>
                <a:gd name="connsiteY1" fmla="*/ 80218 h 80217"/>
                <a:gd name="connsiteX2" fmla="*/ 2251 w 20044"/>
                <a:gd name="connsiteY2" fmla="*/ 72846 h 80217"/>
                <a:gd name="connsiteX3" fmla="*/ 13396 w 20044"/>
                <a:gd name="connsiteY3" fmla="*/ 70897 h 80217"/>
                <a:gd name="connsiteX4" fmla="*/ 14746 w 20044"/>
                <a:gd name="connsiteY4" fmla="*/ 72096 h 80217"/>
                <a:gd name="connsiteX5" fmla="*/ 17869 w 20044"/>
                <a:gd name="connsiteY5" fmla="*/ 75595 h 80217"/>
                <a:gd name="connsiteX6" fmla="*/ 19994 w 20044"/>
                <a:gd name="connsiteY6" fmla="*/ 11245 h 80217"/>
                <a:gd name="connsiteX7" fmla="*/ 11372 w 20044"/>
                <a:gd name="connsiteY7" fmla="*/ 0 h 80217"/>
                <a:gd name="connsiteX8" fmla="*/ 2001 w 20044"/>
                <a:gd name="connsiteY8" fmla="*/ 10346 h 80217"/>
                <a:gd name="connsiteX9" fmla="*/ 2001 w 20044"/>
                <a:gd name="connsiteY9" fmla="*/ 10371 h 80217"/>
                <a:gd name="connsiteX10" fmla="*/ 2001 w 20044"/>
                <a:gd name="connsiteY10" fmla="*/ 17618 h 80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44" h="80217">
                  <a:moveTo>
                    <a:pt x="2" y="80218"/>
                  </a:moveTo>
                  <a:lnTo>
                    <a:pt x="2" y="80218"/>
                  </a:lnTo>
                  <a:cubicBezTo>
                    <a:pt x="-48" y="77582"/>
                    <a:pt x="739" y="75008"/>
                    <a:pt x="2251" y="72846"/>
                  </a:cubicBezTo>
                  <a:cubicBezTo>
                    <a:pt x="4788" y="69235"/>
                    <a:pt x="9773" y="68360"/>
                    <a:pt x="13396" y="70897"/>
                  </a:cubicBezTo>
                  <a:cubicBezTo>
                    <a:pt x="13884" y="71247"/>
                    <a:pt x="14346" y="71646"/>
                    <a:pt x="14746" y="72096"/>
                  </a:cubicBezTo>
                  <a:lnTo>
                    <a:pt x="17869" y="75595"/>
                  </a:lnTo>
                  <a:lnTo>
                    <a:pt x="19994" y="11245"/>
                  </a:lnTo>
                  <a:cubicBezTo>
                    <a:pt x="20531" y="5810"/>
                    <a:pt x="16758" y="900"/>
                    <a:pt x="11372" y="0"/>
                  </a:cubicBezTo>
                  <a:cubicBezTo>
                    <a:pt x="5925" y="275"/>
                    <a:pt x="1726" y="4898"/>
                    <a:pt x="2001" y="10346"/>
                  </a:cubicBezTo>
                  <a:cubicBezTo>
                    <a:pt x="2001" y="10358"/>
                    <a:pt x="2001" y="10358"/>
                    <a:pt x="2001" y="10371"/>
                  </a:cubicBezTo>
                  <a:lnTo>
                    <a:pt x="2001" y="1761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3" name="Freeform: Shape 1762">
              <a:extLst>
                <a:ext uri="{FF2B5EF4-FFF2-40B4-BE49-F238E27FC236}">
                  <a16:creationId xmlns:a16="http://schemas.microsoft.com/office/drawing/2014/main" id="{F58B60D2-E522-45D8-A82B-BE07ED0C7085}"/>
                </a:ext>
              </a:extLst>
            </p:cNvPr>
            <p:cNvSpPr/>
            <p:nvPr/>
          </p:nvSpPr>
          <p:spPr>
            <a:xfrm>
              <a:off x="11004900" y="2856243"/>
              <a:ext cx="367522" cy="406743"/>
            </a:xfrm>
            <a:custGeom>
              <a:avLst/>
              <a:gdLst>
                <a:gd name="connsiteX0" fmla="*/ 12495 w 367522"/>
                <a:gd name="connsiteY0" fmla="*/ 15369 h 406743"/>
                <a:gd name="connsiteX1" fmla="*/ 1574 w 367522"/>
                <a:gd name="connsiteY1" fmla="*/ 17506 h 406743"/>
                <a:gd name="connsiteX2" fmla="*/ 0 w 367522"/>
                <a:gd name="connsiteY2" fmla="*/ 16118 h 406743"/>
                <a:gd name="connsiteX3" fmla="*/ 14119 w 367522"/>
                <a:gd name="connsiteY3" fmla="*/ 31737 h 406743"/>
                <a:gd name="connsiteX4" fmla="*/ 349599 w 367522"/>
                <a:gd name="connsiteY4" fmla="*/ 400465 h 406743"/>
                <a:gd name="connsiteX5" fmla="*/ 352723 w 367522"/>
                <a:gd name="connsiteY5" fmla="*/ 404089 h 406743"/>
                <a:gd name="connsiteX6" fmla="*/ 364018 w 367522"/>
                <a:gd name="connsiteY6" fmla="*/ 404689 h 406743"/>
                <a:gd name="connsiteX7" fmla="*/ 365217 w 367522"/>
                <a:gd name="connsiteY7" fmla="*/ 403339 h 406743"/>
                <a:gd name="connsiteX8" fmla="*/ 367466 w 367522"/>
                <a:gd name="connsiteY8" fmla="*/ 396217 h 406743"/>
                <a:gd name="connsiteX9" fmla="*/ 367466 w 367522"/>
                <a:gd name="connsiteY9" fmla="*/ 393968 h 406743"/>
                <a:gd name="connsiteX10" fmla="*/ 367466 w 367522"/>
                <a:gd name="connsiteY10" fmla="*/ 391969 h 406743"/>
                <a:gd name="connsiteX11" fmla="*/ 366592 w 367522"/>
                <a:gd name="connsiteY11" fmla="*/ 390344 h 406743"/>
                <a:gd name="connsiteX12" fmla="*/ 365592 w 367522"/>
                <a:gd name="connsiteY12" fmla="*/ 388470 h 406743"/>
                <a:gd name="connsiteX13" fmla="*/ 365592 w 367522"/>
                <a:gd name="connsiteY13" fmla="*/ 388470 h 406743"/>
                <a:gd name="connsiteX14" fmla="*/ 352348 w 367522"/>
                <a:gd name="connsiteY14" fmla="*/ 373976 h 406743"/>
                <a:gd name="connsiteX15" fmla="*/ 352348 w 367522"/>
                <a:gd name="connsiteY15" fmla="*/ 373976 h 406743"/>
                <a:gd name="connsiteX16" fmla="*/ 11995 w 367522"/>
                <a:gd name="connsiteY16" fmla="*/ 0 h 406743"/>
                <a:gd name="connsiteX17" fmla="*/ 12495 w 367522"/>
                <a:gd name="connsiteY17" fmla="*/ 15369 h 40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7522" h="406743">
                  <a:moveTo>
                    <a:pt x="12495" y="15369"/>
                  </a:moveTo>
                  <a:cubicBezTo>
                    <a:pt x="10071" y="18980"/>
                    <a:pt x="5173" y="19942"/>
                    <a:pt x="1574" y="17506"/>
                  </a:cubicBezTo>
                  <a:cubicBezTo>
                    <a:pt x="987" y="17118"/>
                    <a:pt x="463" y="16656"/>
                    <a:pt x="0" y="16118"/>
                  </a:cubicBezTo>
                  <a:lnTo>
                    <a:pt x="14119" y="31737"/>
                  </a:lnTo>
                  <a:lnTo>
                    <a:pt x="349599" y="400465"/>
                  </a:lnTo>
                  <a:lnTo>
                    <a:pt x="352723" y="404089"/>
                  </a:lnTo>
                  <a:cubicBezTo>
                    <a:pt x="355671" y="407375"/>
                    <a:pt x="360732" y="407650"/>
                    <a:pt x="364018" y="404689"/>
                  </a:cubicBezTo>
                  <a:cubicBezTo>
                    <a:pt x="364468" y="404289"/>
                    <a:pt x="364868" y="403839"/>
                    <a:pt x="365217" y="403339"/>
                  </a:cubicBezTo>
                  <a:cubicBezTo>
                    <a:pt x="366679" y="401253"/>
                    <a:pt x="367466" y="398766"/>
                    <a:pt x="367466" y="396217"/>
                  </a:cubicBezTo>
                  <a:cubicBezTo>
                    <a:pt x="367529" y="395467"/>
                    <a:pt x="367529" y="394718"/>
                    <a:pt x="367466" y="393968"/>
                  </a:cubicBezTo>
                  <a:cubicBezTo>
                    <a:pt x="367541" y="393306"/>
                    <a:pt x="367541" y="392631"/>
                    <a:pt x="367466" y="391969"/>
                  </a:cubicBezTo>
                  <a:cubicBezTo>
                    <a:pt x="367229" y="391406"/>
                    <a:pt x="366929" y="390857"/>
                    <a:pt x="366592" y="390344"/>
                  </a:cubicBezTo>
                  <a:cubicBezTo>
                    <a:pt x="366304" y="389695"/>
                    <a:pt x="365980" y="389070"/>
                    <a:pt x="365592" y="388470"/>
                  </a:cubicBezTo>
                  <a:lnTo>
                    <a:pt x="365592" y="388470"/>
                  </a:lnTo>
                  <a:lnTo>
                    <a:pt x="352348" y="373976"/>
                  </a:lnTo>
                  <a:lnTo>
                    <a:pt x="352348" y="373976"/>
                  </a:lnTo>
                  <a:lnTo>
                    <a:pt x="11995" y="0"/>
                  </a:lnTo>
                  <a:cubicBezTo>
                    <a:pt x="15669" y="4398"/>
                    <a:pt x="15868" y="10733"/>
                    <a:pt x="12495" y="1536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4" name="Freeform: Shape 1763">
              <a:extLst>
                <a:ext uri="{FF2B5EF4-FFF2-40B4-BE49-F238E27FC236}">
                  <a16:creationId xmlns:a16="http://schemas.microsoft.com/office/drawing/2014/main" id="{81CBE8E0-B9B7-4AB0-9F3B-203BE76C4F6B}"/>
                </a:ext>
              </a:extLst>
            </p:cNvPr>
            <p:cNvSpPr/>
            <p:nvPr/>
          </p:nvSpPr>
          <p:spPr>
            <a:xfrm>
              <a:off x="10916844" y="2760262"/>
              <a:ext cx="102021" cy="114455"/>
            </a:xfrm>
            <a:custGeom>
              <a:avLst/>
              <a:gdLst>
                <a:gd name="connsiteX0" fmla="*/ 2343 w 102021"/>
                <a:gd name="connsiteY0" fmla="*/ 3393 h 114455"/>
                <a:gd name="connsiteX1" fmla="*/ 94 w 102021"/>
                <a:gd name="connsiteY1" fmla="*/ 10765 h 114455"/>
                <a:gd name="connsiteX2" fmla="*/ 94 w 102021"/>
                <a:gd name="connsiteY2" fmla="*/ 13014 h 114455"/>
                <a:gd name="connsiteX3" fmla="*/ 94 w 102021"/>
                <a:gd name="connsiteY3" fmla="*/ 14888 h 114455"/>
                <a:gd name="connsiteX4" fmla="*/ 843 w 102021"/>
                <a:gd name="connsiteY4" fmla="*/ 16513 h 114455"/>
                <a:gd name="connsiteX5" fmla="*/ 1968 w 102021"/>
                <a:gd name="connsiteY5" fmla="*/ 18387 h 114455"/>
                <a:gd name="connsiteX6" fmla="*/ 1968 w 102021"/>
                <a:gd name="connsiteY6" fmla="*/ 18387 h 114455"/>
                <a:gd name="connsiteX7" fmla="*/ 83807 w 102021"/>
                <a:gd name="connsiteY7" fmla="*/ 108351 h 114455"/>
                <a:gd name="connsiteX8" fmla="*/ 86931 w 102021"/>
                <a:gd name="connsiteY8" fmla="*/ 111725 h 114455"/>
                <a:gd name="connsiteX9" fmla="*/ 98039 w 102021"/>
                <a:gd name="connsiteY9" fmla="*/ 112550 h 114455"/>
                <a:gd name="connsiteX10" fmla="*/ 99426 w 102021"/>
                <a:gd name="connsiteY10" fmla="*/ 110975 h 114455"/>
                <a:gd name="connsiteX11" fmla="*/ 99426 w 102021"/>
                <a:gd name="connsiteY11" fmla="*/ 95731 h 114455"/>
                <a:gd name="connsiteX12" fmla="*/ 17586 w 102021"/>
                <a:gd name="connsiteY12" fmla="*/ 5767 h 114455"/>
                <a:gd name="connsiteX13" fmla="*/ 14463 w 102021"/>
                <a:gd name="connsiteY13" fmla="*/ 2269 h 114455"/>
                <a:gd name="connsiteX14" fmla="*/ 3155 w 102021"/>
                <a:gd name="connsiteY14" fmla="*/ 2418 h 114455"/>
                <a:gd name="connsiteX15" fmla="*/ 2343 w 102021"/>
                <a:gd name="connsiteY15" fmla="*/ 3393 h 11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2021" h="114455">
                  <a:moveTo>
                    <a:pt x="2343" y="3393"/>
                  </a:moveTo>
                  <a:cubicBezTo>
                    <a:pt x="831" y="5555"/>
                    <a:pt x="44" y="8129"/>
                    <a:pt x="94" y="10765"/>
                  </a:cubicBezTo>
                  <a:cubicBezTo>
                    <a:pt x="-31" y="11515"/>
                    <a:pt x="-31" y="12265"/>
                    <a:pt x="94" y="13014"/>
                  </a:cubicBezTo>
                  <a:cubicBezTo>
                    <a:pt x="-19" y="13639"/>
                    <a:pt x="-19" y="14264"/>
                    <a:pt x="94" y="14888"/>
                  </a:cubicBezTo>
                  <a:cubicBezTo>
                    <a:pt x="319" y="15438"/>
                    <a:pt x="569" y="15988"/>
                    <a:pt x="843" y="16513"/>
                  </a:cubicBezTo>
                  <a:lnTo>
                    <a:pt x="1968" y="18387"/>
                  </a:lnTo>
                  <a:lnTo>
                    <a:pt x="1968" y="18387"/>
                  </a:lnTo>
                  <a:lnTo>
                    <a:pt x="83807" y="108351"/>
                  </a:lnTo>
                  <a:lnTo>
                    <a:pt x="86931" y="111725"/>
                  </a:lnTo>
                  <a:cubicBezTo>
                    <a:pt x="89768" y="115011"/>
                    <a:pt x="94740" y="115386"/>
                    <a:pt x="98039" y="112550"/>
                  </a:cubicBezTo>
                  <a:cubicBezTo>
                    <a:pt x="98564" y="112087"/>
                    <a:pt x="99039" y="111562"/>
                    <a:pt x="99426" y="110975"/>
                  </a:cubicBezTo>
                  <a:cubicBezTo>
                    <a:pt x="102887" y="106477"/>
                    <a:pt x="102887" y="100229"/>
                    <a:pt x="99426" y="95731"/>
                  </a:cubicBezTo>
                  <a:lnTo>
                    <a:pt x="17586" y="5767"/>
                  </a:lnTo>
                  <a:lnTo>
                    <a:pt x="14463" y="2269"/>
                  </a:lnTo>
                  <a:cubicBezTo>
                    <a:pt x="11301" y="-818"/>
                    <a:pt x="6241" y="-743"/>
                    <a:pt x="3155" y="2418"/>
                  </a:cubicBezTo>
                  <a:cubicBezTo>
                    <a:pt x="2855" y="2718"/>
                    <a:pt x="2592" y="3043"/>
                    <a:pt x="2343" y="339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5" name="Freeform: Shape 1764">
              <a:extLst>
                <a:ext uri="{FF2B5EF4-FFF2-40B4-BE49-F238E27FC236}">
                  <a16:creationId xmlns:a16="http://schemas.microsoft.com/office/drawing/2014/main" id="{196FCB21-2BEB-40E6-A0ED-3AA2544D10FC}"/>
                </a:ext>
              </a:extLst>
            </p:cNvPr>
            <p:cNvSpPr/>
            <p:nvPr/>
          </p:nvSpPr>
          <p:spPr>
            <a:xfrm>
              <a:off x="8016441" y="5972375"/>
              <a:ext cx="102205" cy="69596"/>
            </a:xfrm>
            <a:custGeom>
              <a:avLst/>
              <a:gdLst>
                <a:gd name="connsiteX0" fmla="*/ 12869 w 102205"/>
                <a:gd name="connsiteY0" fmla="*/ 61600 h 69596"/>
                <a:gd name="connsiteX1" fmla="*/ 13744 w 102205"/>
                <a:gd name="connsiteY1" fmla="*/ 69597 h 69596"/>
                <a:gd name="connsiteX2" fmla="*/ 102206 w 102205"/>
                <a:gd name="connsiteY2" fmla="*/ 19617 h 69596"/>
                <a:gd name="connsiteX3" fmla="*/ 90598 w 102205"/>
                <a:gd name="connsiteY3" fmla="*/ 16531 h 69596"/>
                <a:gd name="connsiteX4" fmla="*/ 89711 w 102205"/>
                <a:gd name="connsiteY4" fmla="*/ 14369 h 69596"/>
                <a:gd name="connsiteX5" fmla="*/ 94084 w 102205"/>
                <a:gd name="connsiteY5" fmla="*/ 0 h 69596"/>
                <a:gd name="connsiteX6" fmla="*/ 94084 w 102205"/>
                <a:gd name="connsiteY6" fmla="*/ 0 h 69596"/>
                <a:gd name="connsiteX7" fmla="*/ 91211 w 102205"/>
                <a:gd name="connsiteY7" fmla="*/ 1749 h 69596"/>
                <a:gd name="connsiteX8" fmla="*/ 0 w 102205"/>
                <a:gd name="connsiteY8" fmla="*/ 53104 h 69596"/>
                <a:gd name="connsiteX9" fmla="*/ 0 w 102205"/>
                <a:gd name="connsiteY9" fmla="*/ 53104 h 69596"/>
                <a:gd name="connsiteX10" fmla="*/ 2874 w 102205"/>
                <a:gd name="connsiteY10" fmla="*/ 51854 h 69596"/>
                <a:gd name="connsiteX11" fmla="*/ 12857 w 102205"/>
                <a:gd name="connsiteY11" fmla="*/ 60838 h 69596"/>
                <a:gd name="connsiteX12" fmla="*/ 12869 w 102205"/>
                <a:gd name="connsiteY12" fmla="*/ 61600 h 6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2205" h="69596">
                  <a:moveTo>
                    <a:pt x="12869" y="61600"/>
                  </a:moveTo>
                  <a:lnTo>
                    <a:pt x="13744" y="69597"/>
                  </a:lnTo>
                  <a:lnTo>
                    <a:pt x="102206" y="19617"/>
                  </a:lnTo>
                  <a:cubicBezTo>
                    <a:pt x="98145" y="21966"/>
                    <a:pt x="92947" y="20592"/>
                    <a:pt x="90598" y="16531"/>
                  </a:cubicBezTo>
                  <a:cubicBezTo>
                    <a:pt x="90199" y="15856"/>
                    <a:pt x="89899" y="15131"/>
                    <a:pt x="89711" y="14369"/>
                  </a:cubicBezTo>
                  <a:cubicBezTo>
                    <a:pt x="87812" y="9134"/>
                    <a:pt x="89586" y="3286"/>
                    <a:pt x="94084" y="0"/>
                  </a:cubicBezTo>
                  <a:lnTo>
                    <a:pt x="94084" y="0"/>
                  </a:lnTo>
                  <a:lnTo>
                    <a:pt x="91211" y="1749"/>
                  </a:lnTo>
                  <a:lnTo>
                    <a:pt x="0" y="53104"/>
                  </a:lnTo>
                  <a:lnTo>
                    <a:pt x="0" y="53104"/>
                  </a:lnTo>
                  <a:cubicBezTo>
                    <a:pt x="837" y="52454"/>
                    <a:pt x="1824" y="52029"/>
                    <a:pt x="2874" y="51854"/>
                  </a:cubicBezTo>
                  <a:cubicBezTo>
                    <a:pt x="8109" y="51579"/>
                    <a:pt x="12582" y="55603"/>
                    <a:pt x="12857" y="60838"/>
                  </a:cubicBezTo>
                  <a:cubicBezTo>
                    <a:pt x="12869" y="61088"/>
                    <a:pt x="12882" y="61350"/>
                    <a:pt x="12869" y="6160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6" name="Freeform: Shape 1765">
              <a:extLst>
                <a:ext uri="{FF2B5EF4-FFF2-40B4-BE49-F238E27FC236}">
                  <a16:creationId xmlns:a16="http://schemas.microsoft.com/office/drawing/2014/main" id="{04950F74-0B8A-40CD-82F7-775910597A8D}"/>
                </a:ext>
              </a:extLst>
            </p:cNvPr>
            <p:cNvSpPr/>
            <p:nvPr/>
          </p:nvSpPr>
          <p:spPr>
            <a:xfrm>
              <a:off x="8011397" y="6034351"/>
              <a:ext cx="46" cy="2123"/>
            </a:xfrm>
            <a:custGeom>
              <a:avLst/>
              <a:gdLst>
                <a:gd name="connsiteX0" fmla="*/ 47 w 46"/>
                <a:gd name="connsiteY0" fmla="*/ 1374 h 2123"/>
                <a:gd name="connsiteX1" fmla="*/ 47 w 46"/>
                <a:gd name="connsiteY1" fmla="*/ 2124 h 2123"/>
                <a:gd name="connsiteX2" fmla="*/ 47 w 46"/>
                <a:gd name="connsiteY2" fmla="*/ 0 h 2123"/>
                <a:gd name="connsiteX3" fmla="*/ 47 w 46"/>
                <a:gd name="connsiteY3" fmla="*/ 1374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" h="2123">
                  <a:moveTo>
                    <a:pt x="47" y="1374"/>
                  </a:moveTo>
                  <a:cubicBezTo>
                    <a:pt x="-16" y="1624"/>
                    <a:pt x="-16" y="1874"/>
                    <a:pt x="47" y="2124"/>
                  </a:cubicBezTo>
                  <a:cubicBezTo>
                    <a:pt x="-16" y="1412"/>
                    <a:pt x="-16" y="712"/>
                    <a:pt x="47" y="0"/>
                  </a:cubicBezTo>
                  <a:cubicBezTo>
                    <a:pt x="47" y="0"/>
                    <a:pt x="47" y="875"/>
                    <a:pt x="47" y="13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7" name="Freeform: Shape 1766">
              <a:extLst>
                <a:ext uri="{FF2B5EF4-FFF2-40B4-BE49-F238E27FC236}">
                  <a16:creationId xmlns:a16="http://schemas.microsoft.com/office/drawing/2014/main" id="{D1182FFA-94CD-4C10-B682-09EF9DB0C06E}"/>
                </a:ext>
              </a:extLst>
            </p:cNvPr>
            <p:cNvSpPr/>
            <p:nvPr/>
          </p:nvSpPr>
          <p:spPr>
            <a:xfrm>
              <a:off x="8135640" y="6060215"/>
              <a:ext cx="278754" cy="170806"/>
            </a:xfrm>
            <a:custGeom>
              <a:avLst/>
              <a:gdLst>
                <a:gd name="connsiteX0" fmla="*/ 267010 w 278754"/>
                <a:gd name="connsiteY0" fmla="*/ 14494 h 170806"/>
                <a:gd name="connsiteX1" fmla="*/ 271258 w 278754"/>
                <a:gd name="connsiteY1" fmla="*/ 0 h 170806"/>
                <a:gd name="connsiteX2" fmla="*/ 6497 w 278754"/>
                <a:gd name="connsiteY2" fmla="*/ 151189 h 170806"/>
                <a:gd name="connsiteX3" fmla="*/ 0 w 278754"/>
                <a:gd name="connsiteY3" fmla="*/ 154938 h 170806"/>
                <a:gd name="connsiteX4" fmla="*/ 0 w 278754"/>
                <a:gd name="connsiteY4" fmla="*/ 154938 h 170806"/>
                <a:gd name="connsiteX5" fmla="*/ 2999 w 278754"/>
                <a:gd name="connsiteY5" fmla="*/ 153689 h 170806"/>
                <a:gd name="connsiteX6" fmla="*/ 13107 w 278754"/>
                <a:gd name="connsiteY6" fmla="*/ 162785 h 170806"/>
                <a:gd name="connsiteX7" fmla="*/ 13119 w 278754"/>
                <a:gd name="connsiteY7" fmla="*/ 162935 h 170806"/>
                <a:gd name="connsiteX8" fmla="*/ 13994 w 278754"/>
                <a:gd name="connsiteY8" fmla="*/ 170807 h 170806"/>
                <a:gd name="connsiteX9" fmla="*/ 278755 w 278754"/>
                <a:gd name="connsiteY9" fmla="*/ 19742 h 170806"/>
                <a:gd name="connsiteX10" fmla="*/ 267547 w 278754"/>
                <a:gd name="connsiteY10" fmla="*/ 15918 h 170806"/>
                <a:gd name="connsiteX11" fmla="*/ 267010 w 278754"/>
                <a:gd name="connsiteY11" fmla="*/ 14494 h 17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8754" h="170806">
                  <a:moveTo>
                    <a:pt x="267010" y="14494"/>
                  </a:moveTo>
                  <a:cubicBezTo>
                    <a:pt x="265010" y="9259"/>
                    <a:pt x="266747" y="3336"/>
                    <a:pt x="271258" y="0"/>
                  </a:cubicBezTo>
                  <a:lnTo>
                    <a:pt x="6497" y="151189"/>
                  </a:lnTo>
                  <a:lnTo>
                    <a:pt x="0" y="154938"/>
                  </a:lnTo>
                  <a:lnTo>
                    <a:pt x="0" y="154938"/>
                  </a:lnTo>
                  <a:cubicBezTo>
                    <a:pt x="937" y="154376"/>
                    <a:pt x="1937" y="153951"/>
                    <a:pt x="2999" y="153689"/>
                  </a:cubicBezTo>
                  <a:cubicBezTo>
                    <a:pt x="8309" y="153414"/>
                    <a:pt x="12832" y="157487"/>
                    <a:pt x="13107" y="162785"/>
                  </a:cubicBezTo>
                  <a:cubicBezTo>
                    <a:pt x="13119" y="162835"/>
                    <a:pt x="13119" y="162885"/>
                    <a:pt x="13119" y="162935"/>
                  </a:cubicBezTo>
                  <a:lnTo>
                    <a:pt x="13994" y="170807"/>
                  </a:lnTo>
                  <a:lnTo>
                    <a:pt x="278755" y="19742"/>
                  </a:lnTo>
                  <a:cubicBezTo>
                    <a:pt x="274606" y="21779"/>
                    <a:pt x="269584" y="20067"/>
                    <a:pt x="267547" y="15918"/>
                  </a:cubicBezTo>
                  <a:cubicBezTo>
                    <a:pt x="267334" y="15456"/>
                    <a:pt x="267147" y="14981"/>
                    <a:pt x="267010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8" name="Freeform: Shape 1767">
              <a:extLst>
                <a:ext uri="{FF2B5EF4-FFF2-40B4-BE49-F238E27FC236}">
                  <a16:creationId xmlns:a16="http://schemas.microsoft.com/office/drawing/2014/main" id="{B28E149B-21B5-4CB8-BF41-C2EEB7274640}"/>
                </a:ext>
              </a:extLst>
            </p:cNvPr>
            <p:cNvSpPr/>
            <p:nvPr/>
          </p:nvSpPr>
          <p:spPr>
            <a:xfrm>
              <a:off x="8132516" y="6216778"/>
              <a:ext cx="1249" cy="1374"/>
            </a:xfrm>
            <a:custGeom>
              <a:avLst/>
              <a:gdLst>
                <a:gd name="connsiteX0" fmla="*/ 0 w 1249"/>
                <a:gd name="connsiteY0" fmla="*/ 1374 h 1374"/>
                <a:gd name="connsiteX1" fmla="*/ 1249 w 1249"/>
                <a:gd name="connsiteY1" fmla="*/ 0 h 1374"/>
                <a:gd name="connsiteX2" fmla="*/ 125 w 1249"/>
                <a:gd name="connsiteY2" fmla="*/ 1125 h 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9" h="1374">
                  <a:moveTo>
                    <a:pt x="0" y="1374"/>
                  </a:moveTo>
                  <a:cubicBezTo>
                    <a:pt x="350" y="862"/>
                    <a:pt x="775" y="400"/>
                    <a:pt x="1249" y="0"/>
                  </a:cubicBezTo>
                  <a:lnTo>
                    <a:pt x="125" y="112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9" name="Freeform: Shape 1768">
              <a:extLst>
                <a:ext uri="{FF2B5EF4-FFF2-40B4-BE49-F238E27FC236}">
                  <a16:creationId xmlns:a16="http://schemas.microsoft.com/office/drawing/2014/main" id="{BADDF064-2754-40F6-BF78-8EF78D597E4C}"/>
                </a:ext>
              </a:extLst>
            </p:cNvPr>
            <p:cNvSpPr/>
            <p:nvPr/>
          </p:nvSpPr>
          <p:spPr>
            <a:xfrm>
              <a:off x="10816349" y="4562063"/>
              <a:ext cx="29546" cy="385221"/>
            </a:xfrm>
            <a:custGeom>
              <a:avLst/>
              <a:gdLst>
                <a:gd name="connsiteX0" fmla="*/ 29495 w 29546"/>
                <a:gd name="connsiteY0" fmla="*/ 11246 h 385221"/>
                <a:gd name="connsiteX1" fmla="*/ 20874 w 29546"/>
                <a:gd name="connsiteY1" fmla="*/ 0 h 385221"/>
                <a:gd name="connsiteX2" fmla="*/ 11503 w 29546"/>
                <a:gd name="connsiteY2" fmla="*/ 10496 h 385221"/>
                <a:gd name="connsiteX3" fmla="*/ 8 w 29546"/>
                <a:gd name="connsiteY3" fmla="*/ 371477 h 385221"/>
                <a:gd name="connsiteX4" fmla="*/ 8 w 29546"/>
                <a:gd name="connsiteY4" fmla="*/ 376725 h 385221"/>
                <a:gd name="connsiteX5" fmla="*/ 8 w 29546"/>
                <a:gd name="connsiteY5" fmla="*/ 384347 h 385221"/>
                <a:gd name="connsiteX6" fmla="*/ 9379 w 29546"/>
                <a:gd name="connsiteY6" fmla="*/ 373976 h 385221"/>
                <a:gd name="connsiteX7" fmla="*/ 18000 w 29546"/>
                <a:gd name="connsiteY7" fmla="*/ 385222 h 385221"/>
                <a:gd name="connsiteX8" fmla="*/ 29370 w 29546"/>
                <a:gd name="connsiteY8" fmla="*/ 23991 h 385221"/>
                <a:gd name="connsiteX9" fmla="*/ 29370 w 29546"/>
                <a:gd name="connsiteY9" fmla="*/ 18743 h 38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46" h="385221">
                  <a:moveTo>
                    <a:pt x="29495" y="11246"/>
                  </a:moveTo>
                  <a:cubicBezTo>
                    <a:pt x="30032" y="5810"/>
                    <a:pt x="26259" y="900"/>
                    <a:pt x="20874" y="0"/>
                  </a:cubicBezTo>
                  <a:cubicBezTo>
                    <a:pt x="15401" y="337"/>
                    <a:pt x="11215" y="5023"/>
                    <a:pt x="11503" y="10496"/>
                  </a:cubicBezTo>
                  <a:lnTo>
                    <a:pt x="8" y="371477"/>
                  </a:lnTo>
                  <a:lnTo>
                    <a:pt x="8" y="376725"/>
                  </a:lnTo>
                  <a:lnTo>
                    <a:pt x="8" y="384347"/>
                  </a:lnTo>
                  <a:cubicBezTo>
                    <a:pt x="-205" y="378912"/>
                    <a:pt x="3956" y="374313"/>
                    <a:pt x="9379" y="373976"/>
                  </a:cubicBezTo>
                  <a:cubicBezTo>
                    <a:pt x="14764" y="374876"/>
                    <a:pt x="18537" y="379786"/>
                    <a:pt x="18000" y="385222"/>
                  </a:cubicBezTo>
                  <a:lnTo>
                    <a:pt x="29370" y="23991"/>
                  </a:lnTo>
                  <a:lnTo>
                    <a:pt x="29370" y="18743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0" name="Freeform: Shape 1769">
              <a:extLst>
                <a:ext uri="{FF2B5EF4-FFF2-40B4-BE49-F238E27FC236}">
                  <a16:creationId xmlns:a16="http://schemas.microsoft.com/office/drawing/2014/main" id="{A551046C-F6D2-4112-AB47-1867195C2523}"/>
                </a:ext>
              </a:extLst>
            </p:cNvPr>
            <p:cNvSpPr/>
            <p:nvPr/>
          </p:nvSpPr>
          <p:spPr>
            <a:xfrm>
              <a:off x="10804986" y="4936039"/>
              <a:ext cx="29763" cy="381597"/>
            </a:xfrm>
            <a:custGeom>
              <a:avLst/>
              <a:gdLst>
                <a:gd name="connsiteX0" fmla="*/ 20866 w 29763"/>
                <a:gd name="connsiteY0" fmla="*/ 0 h 381597"/>
                <a:gd name="connsiteX1" fmla="*/ 11495 w 29763"/>
                <a:gd name="connsiteY1" fmla="*/ 10371 h 381597"/>
                <a:gd name="connsiteX2" fmla="*/ 0 w 29763"/>
                <a:gd name="connsiteY2" fmla="*/ 372726 h 381597"/>
                <a:gd name="connsiteX3" fmla="*/ 4873 w 29763"/>
                <a:gd name="connsiteY3" fmla="*/ 369852 h 381597"/>
                <a:gd name="connsiteX4" fmla="*/ 16393 w 29763"/>
                <a:gd name="connsiteY4" fmla="*/ 372576 h 381597"/>
                <a:gd name="connsiteX5" fmla="*/ 17368 w 29763"/>
                <a:gd name="connsiteY5" fmla="*/ 374851 h 381597"/>
                <a:gd name="connsiteX6" fmla="*/ 17992 w 29763"/>
                <a:gd name="connsiteY6" fmla="*/ 381598 h 381597"/>
                <a:gd name="connsiteX7" fmla="*/ 17992 w 29763"/>
                <a:gd name="connsiteY7" fmla="*/ 380098 h 381597"/>
                <a:gd name="connsiteX8" fmla="*/ 29737 w 29763"/>
                <a:gd name="connsiteY8" fmla="*/ 10995 h 381597"/>
                <a:gd name="connsiteX9" fmla="*/ 20866 w 29763"/>
                <a:gd name="connsiteY9" fmla="*/ 0 h 381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763" h="381597">
                  <a:moveTo>
                    <a:pt x="20866" y="0"/>
                  </a:moveTo>
                  <a:cubicBezTo>
                    <a:pt x="15444" y="337"/>
                    <a:pt x="11283" y="4935"/>
                    <a:pt x="11495" y="10371"/>
                  </a:cubicBezTo>
                  <a:lnTo>
                    <a:pt x="0" y="372726"/>
                  </a:lnTo>
                  <a:lnTo>
                    <a:pt x="4873" y="369852"/>
                  </a:lnTo>
                  <a:cubicBezTo>
                    <a:pt x="8809" y="367428"/>
                    <a:pt x="13969" y="368640"/>
                    <a:pt x="16393" y="372576"/>
                  </a:cubicBezTo>
                  <a:cubicBezTo>
                    <a:pt x="16830" y="373289"/>
                    <a:pt x="17155" y="374051"/>
                    <a:pt x="17368" y="374851"/>
                  </a:cubicBezTo>
                  <a:cubicBezTo>
                    <a:pt x="18192" y="377000"/>
                    <a:pt x="18405" y="379336"/>
                    <a:pt x="17992" y="381598"/>
                  </a:cubicBezTo>
                  <a:cubicBezTo>
                    <a:pt x="18055" y="381098"/>
                    <a:pt x="18055" y="380598"/>
                    <a:pt x="17992" y="380098"/>
                  </a:cubicBezTo>
                  <a:lnTo>
                    <a:pt x="29737" y="10995"/>
                  </a:lnTo>
                  <a:cubicBezTo>
                    <a:pt x="30125" y="5573"/>
                    <a:pt x="26251" y="774"/>
                    <a:pt x="20866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1" name="Freeform: Shape 1770">
              <a:extLst>
                <a:ext uri="{FF2B5EF4-FFF2-40B4-BE49-F238E27FC236}">
                  <a16:creationId xmlns:a16="http://schemas.microsoft.com/office/drawing/2014/main" id="{32C8862E-6289-4A62-AE01-62566FB5B8A9}"/>
                </a:ext>
              </a:extLst>
            </p:cNvPr>
            <p:cNvSpPr/>
            <p:nvPr/>
          </p:nvSpPr>
          <p:spPr>
            <a:xfrm>
              <a:off x="8011887" y="6025323"/>
              <a:ext cx="22671" cy="52385"/>
            </a:xfrm>
            <a:custGeom>
              <a:avLst/>
              <a:gdLst>
                <a:gd name="connsiteX0" fmla="*/ 18298 w 22671"/>
                <a:gd name="connsiteY0" fmla="*/ 17149 h 52385"/>
                <a:gd name="connsiteX1" fmla="*/ 17424 w 22671"/>
                <a:gd name="connsiteY1" fmla="*/ 9152 h 52385"/>
                <a:gd name="connsiteX2" fmla="*/ 7591 w 22671"/>
                <a:gd name="connsiteY2" fmla="*/ 6 h 52385"/>
                <a:gd name="connsiteX3" fmla="*/ 7178 w 22671"/>
                <a:gd name="connsiteY3" fmla="*/ 31 h 52385"/>
                <a:gd name="connsiteX4" fmla="*/ 2930 w 22671"/>
                <a:gd name="connsiteY4" fmla="*/ 2530 h 52385"/>
                <a:gd name="connsiteX5" fmla="*/ 1556 w 22671"/>
                <a:gd name="connsiteY5" fmla="*/ 3905 h 52385"/>
                <a:gd name="connsiteX6" fmla="*/ 681 w 22671"/>
                <a:gd name="connsiteY6" fmla="*/ 5654 h 52385"/>
                <a:gd name="connsiteX7" fmla="*/ 56 w 22671"/>
                <a:gd name="connsiteY7" fmla="*/ 7528 h 52385"/>
                <a:gd name="connsiteX8" fmla="*/ 56 w 22671"/>
                <a:gd name="connsiteY8" fmla="*/ 9528 h 52385"/>
                <a:gd name="connsiteX9" fmla="*/ 56 w 22671"/>
                <a:gd name="connsiteY9" fmla="*/ 11652 h 52385"/>
                <a:gd name="connsiteX10" fmla="*/ 56 w 22671"/>
                <a:gd name="connsiteY10" fmla="*/ 12276 h 52385"/>
                <a:gd name="connsiteX11" fmla="*/ 4929 w 22671"/>
                <a:gd name="connsiteY11" fmla="*/ 52385 h 52385"/>
                <a:gd name="connsiteX12" fmla="*/ 12551 w 22671"/>
                <a:gd name="connsiteY12" fmla="*/ 39890 h 52385"/>
                <a:gd name="connsiteX13" fmla="*/ 22634 w 22671"/>
                <a:gd name="connsiteY13" fmla="*/ 48225 h 52385"/>
                <a:gd name="connsiteX14" fmla="*/ 22672 w 22671"/>
                <a:gd name="connsiteY14" fmla="*/ 49012 h 52385"/>
                <a:gd name="connsiteX15" fmla="*/ 20672 w 22671"/>
                <a:gd name="connsiteY15" fmla="*/ 32268 h 52385"/>
                <a:gd name="connsiteX16" fmla="*/ 19798 w 22671"/>
                <a:gd name="connsiteY16" fmla="*/ 24396 h 52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671" h="52385">
                  <a:moveTo>
                    <a:pt x="18298" y="17149"/>
                  </a:moveTo>
                  <a:lnTo>
                    <a:pt x="17424" y="9152"/>
                  </a:lnTo>
                  <a:cubicBezTo>
                    <a:pt x="17236" y="3917"/>
                    <a:pt x="12826" y="-181"/>
                    <a:pt x="7591" y="6"/>
                  </a:cubicBezTo>
                  <a:cubicBezTo>
                    <a:pt x="7453" y="6"/>
                    <a:pt x="7316" y="19"/>
                    <a:pt x="7178" y="31"/>
                  </a:cubicBezTo>
                  <a:cubicBezTo>
                    <a:pt x="5529" y="369"/>
                    <a:pt x="4030" y="1256"/>
                    <a:pt x="2930" y="2530"/>
                  </a:cubicBezTo>
                  <a:lnTo>
                    <a:pt x="1556" y="3905"/>
                  </a:lnTo>
                  <a:cubicBezTo>
                    <a:pt x="1556" y="3905"/>
                    <a:pt x="1556" y="5029"/>
                    <a:pt x="681" y="5654"/>
                  </a:cubicBezTo>
                  <a:cubicBezTo>
                    <a:pt x="419" y="6254"/>
                    <a:pt x="206" y="6891"/>
                    <a:pt x="56" y="7528"/>
                  </a:cubicBezTo>
                  <a:cubicBezTo>
                    <a:pt x="-19" y="8190"/>
                    <a:pt x="-19" y="8865"/>
                    <a:pt x="56" y="9528"/>
                  </a:cubicBezTo>
                  <a:cubicBezTo>
                    <a:pt x="-6" y="10240"/>
                    <a:pt x="-6" y="10939"/>
                    <a:pt x="56" y="11652"/>
                  </a:cubicBezTo>
                  <a:cubicBezTo>
                    <a:pt x="56" y="11652"/>
                    <a:pt x="56" y="11652"/>
                    <a:pt x="56" y="12276"/>
                  </a:cubicBezTo>
                  <a:lnTo>
                    <a:pt x="4929" y="52385"/>
                  </a:lnTo>
                  <a:cubicBezTo>
                    <a:pt x="3805" y="46862"/>
                    <a:pt x="7128" y="41415"/>
                    <a:pt x="12551" y="39890"/>
                  </a:cubicBezTo>
                  <a:cubicBezTo>
                    <a:pt x="17636" y="39403"/>
                    <a:pt x="22147" y="43139"/>
                    <a:pt x="22634" y="48225"/>
                  </a:cubicBezTo>
                  <a:cubicBezTo>
                    <a:pt x="22659" y="48487"/>
                    <a:pt x="22672" y="48749"/>
                    <a:pt x="22672" y="49012"/>
                  </a:cubicBezTo>
                  <a:lnTo>
                    <a:pt x="20672" y="32268"/>
                  </a:lnTo>
                  <a:lnTo>
                    <a:pt x="19798" y="2439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2" name="Freeform: Shape 1771">
              <a:extLst>
                <a:ext uri="{FF2B5EF4-FFF2-40B4-BE49-F238E27FC236}">
                  <a16:creationId xmlns:a16="http://schemas.microsoft.com/office/drawing/2014/main" id="{6B78DB87-93B4-49D2-BBD8-A996E2C37B79}"/>
                </a:ext>
              </a:extLst>
            </p:cNvPr>
            <p:cNvSpPr/>
            <p:nvPr/>
          </p:nvSpPr>
          <p:spPr>
            <a:xfrm>
              <a:off x="8016098" y="6064950"/>
              <a:ext cx="28206" cy="99598"/>
            </a:xfrm>
            <a:custGeom>
              <a:avLst/>
              <a:gdLst>
                <a:gd name="connsiteX0" fmla="*/ 7840 w 28206"/>
                <a:gd name="connsiteY0" fmla="*/ 14 h 99598"/>
                <a:gd name="connsiteX1" fmla="*/ 218 w 28206"/>
                <a:gd name="connsiteY1" fmla="*/ 12509 h 99598"/>
                <a:gd name="connsiteX2" fmla="*/ 218 w 28206"/>
                <a:gd name="connsiteY2" fmla="*/ 15258 h 99598"/>
                <a:gd name="connsiteX3" fmla="*/ 10464 w 28206"/>
                <a:gd name="connsiteY3" fmla="*/ 99599 h 99598"/>
                <a:gd name="connsiteX4" fmla="*/ 17961 w 28206"/>
                <a:gd name="connsiteY4" fmla="*/ 87104 h 99598"/>
                <a:gd name="connsiteX5" fmla="*/ 28169 w 28206"/>
                <a:gd name="connsiteY5" fmla="*/ 95563 h 99598"/>
                <a:gd name="connsiteX6" fmla="*/ 28206 w 28206"/>
                <a:gd name="connsiteY6" fmla="*/ 96225 h 99598"/>
                <a:gd name="connsiteX7" fmla="*/ 17586 w 28206"/>
                <a:gd name="connsiteY7" fmla="*/ 8760 h 99598"/>
                <a:gd name="connsiteX8" fmla="*/ 7865 w 28206"/>
                <a:gd name="connsiteY8" fmla="*/ 14 h 99598"/>
                <a:gd name="connsiteX9" fmla="*/ 7840 w 28206"/>
                <a:gd name="connsiteY9" fmla="*/ 14 h 9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06" h="99598">
                  <a:moveTo>
                    <a:pt x="7840" y="14"/>
                  </a:moveTo>
                  <a:cubicBezTo>
                    <a:pt x="2417" y="1538"/>
                    <a:pt x="-906" y="6986"/>
                    <a:pt x="218" y="12509"/>
                  </a:cubicBezTo>
                  <a:lnTo>
                    <a:pt x="218" y="15258"/>
                  </a:lnTo>
                  <a:lnTo>
                    <a:pt x="10464" y="99599"/>
                  </a:lnTo>
                  <a:cubicBezTo>
                    <a:pt x="9327" y="94114"/>
                    <a:pt x="12588" y="88678"/>
                    <a:pt x="17961" y="87104"/>
                  </a:cubicBezTo>
                  <a:cubicBezTo>
                    <a:pt x="23108" y="86617"/>
                    <a:pt x="27681" y="90403"/>
                    <a:pt x="28169" y="95563"/>
                  </a:cubicBezTo>
                  <a:cubicBezTo>
                    <a:pt x="28194" y="95775"/>
                    <a:pt x="28206" y="96000"/>
                    <a:pt x="28206" y="96225"/>
                  </a:cubicBezTo>
                  <a:lnTo>
                    <a:pt x="17586" y="8760"/>
                  </a:lnTo>
                  <a:cubicBezTo>
                    <a:pt x="17323" y="3662"/>
                    <a:pt x="12963" y="-261"/>
                    <a:pt x="7865" y="14"/>
                  </a:cubicBezTo>
                  <a:cubicBezTo>
                    <a:pt x="7853" y="14"/>
                    <a:pt x="7853" y="14"/>
                    <a:pt x="7840" y="1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3" name="Freeform: Shape 1772">
              <a:extLst>
                <a:ext uri="{FF2B5EF4-FFF2-40B4-BE49-F238E27FC236}">
                  <a16:creationId xmlns:a16="http://schemas.microsoft.com/office/drawing/2014/main" id="{12A07BEB-D44E-4222-B796-BB0734BEA515}"/>
                </a:ext>
              </a:extLst>
            </p:cNvPr>
            <p:cNvSpPr/>
            <p:nvPr/>
          </p:nvSpPr>
          <p:spPr>
            <a:xfrm>
              <a:off x="11376739" y="4341276"/>
              <a:ext cx="1124" cy="1874"/>
            </a:xfrm>
            <a:custGeom>
              <a:avLst/>
              <a:gdLst>
                <a:gd name="connsiteX0" fmla="*/ 1124 w 1124"/>
                <a:gd name="connsiteY0" fmla="*/ 1874 h 1874"/>
                <a:gd name="connsiteX1" fmla="*/ 0 w 1124"/>
                <a:gd name="connsiteY1" fmla="*/ 0 h 1874"/>
                <a:gd name="connsiteX2" fmla="*/ 0 w 1124"/>
                <a:gd name="connsiteY2" fmla="*/ 750 h 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4" h="1874">
                  <a:moveTo>
                    <a:pt x="1124" y="1874"/>
                  </a:moveTo>
                  <a:cubicBezTo>
                    <a:pt x="675" y="1300"/>
                    <a:pt x="300" y="662"/>
                    <a:pt x="0" y="0"/>
                  </a:cubicBezTo>
                  <a:lnTo>
                    <a:pt x="0" y="75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4" name="Freeform: Shape 1773">
              <a:extLst>
                <a:ext uri="{FF2B5EF4-FFF2-40B4-BE49-F238E27FC236}">
                  <a16:creationId xmlns:a16="http://schemas.microsoft.com/office/drawing/2014/main" id="{8D116DB8-E5AC-4668-97B3-265B50D675D3}"/>
                </a:ext>
              </a:extLst>
            </p:cNvPr>
            <p:cNvSpPr/>
            <p:nvPr/>
          </p:nvSpPr>
          <p:spPr>
            <a:xfrm>
              <a:off x="11375990" y="4303166"/>
              <a:ext cx="18880" cy="32362"/>
            </a:xfrm>
            <a:custGeom>
              <a:avLst/>
              <a:gdLst>
                <a:gd name="connsiteX0" fmla="*/ 9621 w 18880"/>
                <a:gd name="connsiteY0" fmla="*/ 11496 h 32362"/>
                <a:gd name="connsiteX1" fmla="*/ 1250 w 18880"/>
                <a:gd name="connsiteY1" fmla="*/ 0 h 32362"/>
                <a:gd name="connsiteX2" fmla="*/ 0 w 18880"/>
                <a:gd name="connsiteY2" fmla="*/ 20742 h 32362"/>
                <a:gd name="connsiteX3" fmla="*/ 0 w 18880"/>
                <a:gd name="connsiteY3" fmla="*/ 25740 h 32362"/>
                <a:gd name="connsiteX4" fmla="*/ 0 w 18880"/>
                <a:gd name="connsiteY4" fmla="*/ 32362 h 32362"/>
                <a:gd name="connsiteX5" fmla="*/ 0 w 18880"/>
                <a:gd name="connsiteY5" fmla="*/ 32362 h 32362"/>
                <a:gd name="connsiteX6" fmla="*/ 2499 w 18880"/>
                <a:gd name="connsiteY6" fmla="*/ 25115 h 32362"/>
                <a:gd name="connsiteX7" fmla="*/ 13744 w 18880"/>
                <a:gd name="connsiteY7" fmla="*/ 23866 h 32362"/>
                <a:gd name="connsiteX8" fmla="*/ 14994 w 18880"/>
                <a:gd name="connsiteY8" fmla="*/ 25115 h 32362"/>
                <a:gd name="connsiteX9" fmla="*/ 17992 w 18880"/>
                <a:gd name="connsiteY9" fmla="*/ 28739 h 32362"/>
                <a:gd name="connsiteX10" fmla="*/ 18867 w 18880"/>
                <a:gd name="connsiteY10" fmla="*/ 12870 h 32362"/>
                <a:gd name="connsiteX11" fmla="*/ 18867 w 18880"/>
                <a:gd name="connsiteY11" fmla="*/ 7872 h 32362"/>
                <a:gd name="connsiteX12" fmla="*/ 18867 w 18880"/>
                <a:gd name="connsiteY12" fmla="*/ 1375 h 32362"/>
                <a:gd name="connsiteX13" fmla="*/ 9771 w 18880"/>
                <a:gd name="connsiteY13" fmla="*/ 11483 h 32362"/>
                <a:gd name="connsiteX14" fmla="*/ 9621 w 18880"/>
                <a:gd name="connsiteY14" fmla="*/ 11496 h 3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880" h="32362">
                  <a:moveTo>
                    <a:pt x="9621" y="11496"/>
                  </a:moveTo>
                  <a:cubicBezTo>
                    <a:pt x="4198" y="10534"/>
                    <a:pt x="487" y="5460"/>
                    <a:pt x="1250" y="0"/>
                  </a:cubicBezTo>
                  <a:lnTo>
                    <a:pt x="0" y="20742"/>
                  </a:lnTo>
                  <a:lnTo>
                    <a:pt x="0" y="25740"/>
                  </a:lnTo>
                  <a:lnTo>
                    <a:pt x="0" y="32362"/>
                  </a:lnTo>
                  <a:lnTo>
                    <a:pt x="0" y="32362"/>
                  </a:lnTo>
                  <a:cubicBezTo>
                    <a:pt x="50" y="29751"/>
                    <a:pt x="925" y="27214"/>
                    <a:pt x="2499" y="25115"/>
                  </a:cubicBezTo>
                  <a:cubicBezTo>
                    <a:pt x="5260" y="21666"/>
                    <a:pt x="10283" y="21104"/>
                    <a:pt x="13744" y="23866"/>
                  </a:cubicBezTo>
                  <a:cubicBezTo>
                    <a:pt x="14206" y="24228"/>
                    <a:pt x="14619" y="24653"/>
                    <a:pt x="14994" y="25115"/>
                  </a:cubicBezTo>
                  <a:lnTo>
                    <a:pt x="17992" y="28739"/>
                  </a:lnTo>
                  <a:lnTo>
                    <a:pt x="18867" y="12870"/>
                  </a:lnTo>
                  <a:lnTo>
                    <a:pt x="18867" y="7872"/>
                  </a:lnTo>
                  <a:lnTo>
                    <a:pt x="18867" y="1375"/>
                  </a:lnTo>
                  <a:cubicBezTo>
                    <a:pt x="19142" y="6685"/>
                    <a:pt x="15068" y="11208"/>
                    <a:pt x="9771" y="11483"/>
                  </a:cubicBezTo>
                  <a:cubicBezTo>
                    <a:pt x="9721" y="11496"/>
                    <a:pt x="9671" y="11496"/>
                    <a:pt x="9621" y="1149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5" name="Freeform: Shape 1774">
              <a:extLst>
                <a:ext uri="{FF2B5EF4-FFF2-40B4-BE49-F238E27FC236}">
                  <a16:creationId xmlns:a16="http://schemas.microsoft.com/office/drawing/2014/main" id="{BCB7981C-5745-4D89-A3C5-E9BAEDA2DF2A}"/>
                </a:ext>
              </a:extLst>
            </p:cNvPr>
            <p:cNvSpPr/>
            <p:nvPr/>
          </p:nvSpPr>
          <p:spPr>
            <a:xfrm>
              <a:off x="11375568" y="4338152"/>
              <a:ext cx="93" cy="1999"/>
            </a:xfrm>
            <a:custGeom>
              <a:avLst/>
              <a:gdLst>
                <a:gd name="connsiteX0" fmla="*/ 47 w 93"/>
                <a:gd name="connsiteY0" fmla="*/ 1999 h 1999"/>
                <a:gd name="connsiteX1" fmla="*/ 47 w 93"/>
                <a:gd name="connsiteY1" fmla="*/ 0 h 1999"/>
                <a:gd name="connsiteX2" fmla="*/ 47 w 93"/>
                <a:gd name="connsiteY2" fmla="*/ 875 h 1999"/>
                <a:gd name="connsiteX3" fmla="*/ 47 w 93"/>
                <a:gd name="connsiteY3" fmla="*/ 1999 h 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" h="1999">
                  <a:moveTo>
                    <a:pt x="47" y="1999"/>
                  </a:moveTo>
                  <a:cubicBezTo>
                    <a:pt x="-16" y="1337"/>
                    <a:pt x="-16" y="662"/>
                    <a:pt x="47" y="0"/>
                  </a:cubicBezTo>
                  <a:cubicBezTo>
                    <a:pt x="109" y="287"/>
                    <a:pt x="109" y="587"/>
                    <a:pt x="47" y="875"/>
                  </a:cubicBezTo>
                  <a:cubicBezTo>
                    <a:pt x="47" y="875"/>
                    <a:pt x="47" y="1624"/>
                    <a:pt x="47" y="19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6" name="Freeform: Shape 1775">
              <a:extLst>
                <a:ext uri="{FF2B5EF4-FFF2-40B4-BE49-F238E27FC236}">
                  <a16:creationId xmlns:a16="http://schemas.microsoft.com/office/drawing/2014/main" id="{C64F273F-1499-400A-9E43-88D23E6F184C}"/>
                </a:ext>
              </a:extLst>
            </p:cNvPr>
            <p:cNvSpPr/>
            <p:nvPr/>
          </p:nvSpPr>
          <p:spPr>
            <a:xfrm>
              <a:off x="11266069" y="4132506"/>
              <a:ext cx="33579" cy="38837"/>
            </a:xfrm>
            <a:custGeom>
              <a:avLst/>
              <a:gdLst>
                <a:gd name="connsiteX0" fmla="*/ 22709 w 33579"/>
                <a:gd name="connsiteY0" fmla="*/ 13098 h 38837"/>
                <a:gd name="connsiteX1" fmla="*/ 13338 w 33579"/>
                <a:gd name="connsiteY1" fmla="*/ 2227 h 38837"/>
                <a:gd name="connsiteX2" fmla="*/ 12213 w 33579"/>
                <a:gd name="connsiteY2" fmla="*/ 1353 h 38837"/>
                <a:gd name="connsiteX3" fmla="*/ 10714 w 33579"/>
                <a:gd name="connsiteY3" fmla="*/ 103 h 38837"/>
                <a:gd name="connsiteX4" fmla="*/ 10714 w 33579"/>
                <a:gd name="connsiteY4" fmla="*/ 103 h 38837"/>
                <a:gd name="connsiteX5" fmla="*/ 9090 w 33579"/>
                <a:gd name="connsiteY5" fmla="*/ 103 h 38837"/>
                <a:gd name="connsiteX6" fmla="*/ 7590 w 33579"/>
                <a:gd name="connsiteY6" fmla="*/ 103 h 38837"/>
                <a:gd name="connsiteX7" fmla="*/ 5591 w 33579"/>
                <a:gd name="connsiteY7" fmla="*/ 103 h 38837"/>
                <a:gd name="connsiteX8" fmla="*/ 4092 w 33579"/>
                <a:gd name="connsiteY8" fmla="*/ 103 h 38837"/>
                <a:gd name="connsiteX9" fmla="*/ 2718 w 33579"/>
                <a:gd name="connsiteY9" fmla="*/ 1103 h 38837"/>
                <a:gd name="connsiteX10" fmla="*/ 1093 w 33579"/>
                <a:gd name="connsiteY10" fmla="*/ 2352 h 38837"/>
                <a:gd name="connsiteX11" fmla="*/ 1093 w 33579"/>
                <a:gd name="connsiteY11" fmla="*/ 2352 h 38837"/>
                <a:gd name="connsiteX12" fmla="*/ 1093 w 33579"/>
                <a:gd name="connsiteY12" fmla="*/ 3602 h 38837"/>
                <a:gd name="connsiteX13" fmla="*/ 94 w 33579"/>
                <a:gd name="connsiteY13" fmla="*/ 5476 h 38837"/>
                <a:gd name="connsiteX14" fmla="*/ 94 w 33579"/>
                <a:gd name="connsiteY14" fmla="*/ 7850 h 38837"/>
                <a:gd name="connsiteX15" fmla="*/ 94 w 33579"/>
                <a:gd name="connsiteY15" fmla="*/ 9974 h 38837"/>
                <a:gd name="connsiteX16" fmla="*/ 2842 w 33579"/>
                <a:gd name="connsiteY16" fmla="*/ 17721 h 38837"/>
                <a:gd name="connsiteX17" fmla="*/ 16836 w 33579"/>
                <a:gd name="connsiteY17" fmla="*/ 33840 h 38837"/>
                <a:gd name="connsiteX18" fmla="*/ 21085 w 33579"/>
                <a:gd name="connsiteY18" fmla="*/ 38838 h 38837"/>
                <a:gd name="connsiteX19" fmla="*/ 21085 w 33579"/>
                <a:gd name="connsiteY19" fmla="*/ 23469 h 38837"/>
                <a:gd name="connsiteX20" fmla="*/ 31917 w 33579"/>
                <a:gd name="connsiteY20" fmla="*/ 21807 h 38837"/>
                <a:gd name="connsiteX21" fmla="*/ 33579 w 33579"/>
                <a:gd name="connsiteY21" fmla="*/ 23469 h 38837"/>
                <a:gd name="connsiteX22" fmla="*/ 29706 w 33579"/>
                <a:gd name="connsiteY22" fmla="*/ 18845 h 38837"/>
                <a:gd name="connsiteX23" fmla="*/ 26707 w 33579"/>
                <a:gd name="connsiteY23" fmla="*/ 15347 h 3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579" h="38837">
                  <a:moveTo>
                    <a:pt x="22709" y="13098"/>
                  </a:moveTo>
                  <a:lnTo>
                    <a:pt x="13338" y="2227"/>
                  </a:lnTo>
                  <a:lnTo>
                    <a:pt x="12213" y="1353"/>
                  </a:lnTo>
                  <a:lnTo>
                    <a:pt x="10714" y="103"/>
                  </a:lnTo>
                  <a:lnTo>
                    <a:pt x="10714" y="103"/>
                  </a:lnTo>
                  <a:lnTo>
                    <a:pt x="9090" y="103"/>
                  </a:lnTo>
                  <a:lnTo>
                    <a:pt x="7590" y="103"/>
                  </a:lnTo>
                  <a:cubicBezTo>
                    <a:pt x="6928" y="-34"/>
                    <a:pt x="6253" y="-34"/>
                    <a:pt x="5591" y="103"/>
                  </a:cubicBezTo>
                  <a:lnTo>
                    <a:pt x="4092" y="103"/>
                  </a:lnTo>
                  <a:lnTo>
                    <a:pt x="2718" y="1103"/>
                  </a:lnTo>
                  <a:lnTo>
                    <a:pt x="1093" y="2352"/>
                  </a:lnTo>
                  <a:lnTo>
                    <a:pt x="1093" y="2352"/>
                  </a:lnTo>
                  <a:lnTo>
                    <a:pt x="1093" y="3602"/>
                  </a:lnTo>
                  <a:cubicBezTo>
                    <a:pt x="706" y="4201"/>
                    <a:pt x="381" y="4826"/>
                    <a:pt x="94" y="5476"/>
                  </a:cubicBezTo>
                  <a:cubicBezTo>
                    <a:pt x="-31" y="6263"/>
                    <a:pt x="-31" y="7063"/>
                    <a:pt x="94" y="7850"/>
                  </a:cubicBezTo>
                  <a:cubicBezTo>
                    <a:pt x="19" y="8562"/>
                    <a:pt x="19" y="9262"/>
                    <a:pt x="94" y="9974"/>
                  </a:cubicBezTo>
                  <a:cubicBezTo>
                    <a:pt x="106" y="12798"/>
                    <a:pt x="1081" y="15522"/>
                    <a:pt x="2842" y="17721"/>
                  </a:cubicBezTo>
                  <a:lnTo>
                    <a:pt x="16836" y="33840"/>
                  </a:lnTo>
                  <a:lnTo>
                    <a:pt x="21085" y="38838"/>
                  </a:lnTo>
                  <a:cubicBezTo>
                    <a:pt x="17561" y="34314"/>
                    <a:pt x="17561" y="27992"/>
                    <a:pt x="21085" y="23469"/>
                  </a:cubicBezTo>
                  <a:cubicBezTo>
                    <a:pt x="23609" y="20020"/>
                    <a:pt x="28457" y="19270"/>
                    <a:pt x="31917" y="21807"/>
                  </a:cubicBezTo>
                  <a:cubicBezTo>
                    <a:pt x="32555" y="22269"/>
                    <a:pt x="33117" y="22831"/>
                    <a:pt x="33579" y="23469"/>
                  </a:cubicBezTo>
                  <a:lnTo>
                    <a:pt x="29706" y="18845"/>
                  </a:lnTo>
                  <a:lnTo>
                    <a:pt x="26707" y="1534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7" name="Freeform: Shape 1776">
              <a:extLst>
                <a:ext uri="{FF2B5EF4-FFF2-40B4-BE49-F238E27FC236}">
                  <a16:creationId xmlns:a16="http://schemas.microsoft.com/office/drawing/2014/main" id="{455E700B-6191-456A-994A-9A6C6234BC05}"/>
                </a:ext>
              </a:extLst>
            </p:cNvPr>
            <p:cNvSpPr/>
            <p:nvPr/>
          </p:nvSpPr>
          <p:spPr>
            <a:xfrm>
              <a:off x="11282262" y="4152530"/>
              <a:ext cx="111470" cy="127019"/>
            </a:xfrm>
            <a:custGeom>
              <a:avLst/>
              <a:gdLst>
                <a:gd name="connsiteX0" fmla="*/ 2642 w 111470"/>
                <a:gd name="connsiteY0" fmla="*/ 3194 h 127019"/>
                <a:gd name="connsiteX1" fmla="*/ 2642 w 111470"/>
                <a:gd name="connsiteY1" fmla="*/ 18563 h 127019"/>
                <a:gd name="connsiteX2" fmla="*/ 96102 w 111470"/>
                <a:gd name="connsiteY2" fmla="*/ 127020 h 127019"/>
                <a:gd name="connsiteX3" fmla="*/ 96102 w 111470"/>
                <a:gd name="connsiteY3" fmla="*/ 123021 h 127019"/>
                <a:gd name="connsiteX4" fmla="*/ 96102 w 111470"/>
                <a:gd name="connsiteY4" fmla="*/ 121897 h 127019"/>
                <a:gd name="connsiteX5" fmla="*/ 105336 w 111470"/>
                <a:gd name="connsiteY5" fmla="*/ 111913 h 127019"/>
                <a:gd name="connsiteX6" fmla="*/ 105598 w 111470"/>
                <a:gd name="connsiteY6" fmla="*/ 111901 h 127019"/>
                <a:gd name="connsiteX7" fmla="*/ 111471 w 111470"/>
                <a:gd name="connsiteY7" fmla="*/ 115275 h 127019"/>
                <a:gd name="connsiteX8" fmla="*/ 111471 w 111470"/>
                <a:gd name="connsiteY8" fmla="*/ 115275 h 127019"/>
                <a:gd name="connsiteX9" fmla="*/ 14887 w 111470"/>
                <a:gd name="connsiteY9" fmla="*/ 2819 h 127019"/>
                <a:gd name="connsiteX10" fmla="*/ 3979 w 111470"/>
                <a:gd name="connsiteY10" fmla="*/ 1770 h 127019"/>
                <a:gd name="connsiteX11" fmla="*/ 2642 w 111470"/>
                <a:gd name="connsiteY11" fmla="*/ 3194 h 12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470" h="127019">
                  <a:moveTo>
                    <a:pt x="2642" y="3194"/>
                  </a:moveTo>
                  <a:cubicBezTo>
                    <a:pt x="-881" y="7717"/>
                    <a:pt x="-881" y="14040"/>
                    <a:pt x="2642" y="18563"/>
                  </a:cubicBezTo>
                  <a:lnTo>
                    <a:pt x="96102" y="127020"/>
                  </a:lnTo>
                  <a:lnTo>
                    <a:pt x="96102" y="123021"/>
                  </a:lnTo>
                  <a:lnTo>
                    <a:pt x="96102" y="121897"/>
                  </a:lnTo>
                  <a:cubicBezTo>
                    <a:pt x="95890" y="116587"/>
                    <a:pt x="100025" y="112113"/>
                    <a:pt x="105336" y="111913"/>
                  </a:cubicBezTo>
                  <a:cubicBezTo>
                    <a:pt x="105423" y="111901"/>
                    <a:pt x="105511" y="111901"/>
                    <a:pt x="105598" y="111901"/>
                  </a:cubicBezTo>
                  <a:cubicBezTo>
                    <a:pt x="107934" y="112176"/>
                    <a:pt x="110059" y="113400"/>
                    <a:pt x="111471" y="115275"/>
                  </a:cubicBezTo>
                  <a:lnTo>
                    <a:pt x="111471" y="115275"/>
                  </a:lnTo>
                  <a:lnTo>
                    <a:pt x="14887" y="2819"/>
                  </a:lnTo>
                  <a:cubicBezTo>
                    <a:pt x="12164" y="-479"/>
                    <a:pt x="7278" y="-954"/>
                    <a:pt x="3979" y="1770"/>
                  </a:cubicBezTo>
                  <a:cubicBezTo>
                    <a:pt x="3480" y="2182"/>
                    <a:pt x="3030" y="2670"/>
                    <a:pt x="2642" y="31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8" name="Freeform: Shape 1777">
              <a:extLst>
                <a:ext uri="{FF2B5EF4-FFF2-40B4-BE49-F238E27FC236}">
                  <a16:creationId xmlns:a16="http://schemas.microsoft.com/office/drawing/2014/main" id="{F7D65B06-098D-437B-90E8-AA0B60DCC1DF}"/>
                </a:ext>
              </a:extLst>
            </p:cNvPr>
            <p:cNvSpPr/>
            <p:nvPr/>
          </p:nvSpPr>
          <p:spPr>
            <a:xfrm>
              <a:off x="11375614" y="4325403"/>
              <a:ext cx="32611" cy="38863"/>
            </a:xfrm>
            <a:custGeom>
              <a:avLst/>
              <a:gdLst>
                <a:gd name="connsiteX0" fmla="*/ 14994 w 32611"/>
                <a:gd name="connsiteY0" fmla="*/ 3003 h 38863"/>
                <a:gd name="connsiteX1" fmla="*/ 3761 w 32611"/>
                <a:gd name="connsiteY1" fmla="*/ 1753 h 38863"/>
                <a:gd name="connsiteX2" fmla="*/ 2500 w 32611"/>
                <a:gd name="connsiteY2" fmla="*/ 3003 h 38863"/>
                <a:gd name="connsiteX3" fmla="*/ 250 w 32611"/>
                <a:gd name="connsiteY3" fmla="*/ 12374 h 38863"/>
                <a:gd name="connsiteX4" fmla="*/ 250 w 32611"/>
                <a:gd name="connsiteY4" fmla="*/ 14374 h 38863"/>
                <a:gd name="connsiteX5" fmla="*/ 1000 w 32611"/>
                <a:gd name="connsiteY5" fmla="*/ 15998 h 38863"/>
                <a:gd name="connsiteX6" fmla="*/ 2125 w 32611"/>
                <a:gd name="connsiteY6" fmla="*/ 17872 h 38863"/>
                <a:gd name="connsiteX7" fmla="*/ 2125 w 32611"/>
                <a:gd name="connsiteY7" fmla="*/ 17872 h 38863"/>
                <a:gd name="connsiteX8" fmla="*/ 19367 w 32611"/>
                <a:gd name="connsiteY8" fmla="*/ 37989 h 38863"/>
                <a:gd name="connsiteX9" fmla="*/ 20117 w 32611"/>
                <a:gd name="connsiteY9" fmla="*/ 38864 h 38863"/>
                <a:gd name="connsiteX10" fmla="*/ 20117 w 32611"/>
                <a:gd name="connsiteY10" fmla="*/ 23620 h 38863"/>
                <a:gd name="connsiteX11" fmla="*/ 31350 w 32611"/>
                <a:gd name="connsiteY11" fmla="*/ 22370 h 38863"/>
                <a:gd name="connsiteX12" fmla="*/ 32611 w 32611"/>
                <a:gd name="connsiteY12" fmla="*/ 23620 h 38863"/>
                <a:gd name="connsiteX13" fmla="*/ 28738 w 32611"/>
                <a:gd name="connsiteY13" fmla="*/ 19121 h 38863"/>
                <a:gd name="connsiteX14" fmla="*/ 25739 w 32611"/>
                <a:gd name="connsiteY14" fmla="*/ 15623 h 38863"/>
                <a:gd name="connsiteX15" fmla="*/ 17618 w 32611"/>
                <a:gd name="connsiteY15" fmla="*/ 6251 h 38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611" h="38863">
                  <a:moveTo>
                    <a:pt x="14994" y="3003"/>
                  </a:moveTo>
                  <a:cubicBezTo>
                    <a:pt x="12233" y="-446"/>
                    <a:pt x="7210" y="-1008"/>
                    <a:pt x="3761" y="1753"/>
                  </a:cubicBezTo>
                  <a:cubicBezTo>
                    <a:pt x="3287" y="2116"/>
                    <a:pt x="2874" y="2540"/>
                    <a:pt x="2500" y="3003"/>
                  </a:cubicBezTo>
                  <a:cubicBezTo>
                    <a:pt x="363" y="5627"/>
                    <a:pt x="-462" y="9075"/>
                    <a:pt x="250" y="12374"/>
                  </a:cubicBezTo>
                  <a:cubicBezTo>
                    <a:pt x="188" y="13036"/>
                    <a:pt x="188" y="13711"/>
                    <a:pt x="250" y="14374"/>
                  </a:cubicBezTo>
                  <a:lnTo>
                    <a:pt x="1000" y="15998"/>
                  </a:lnTo>
                  <a:cubicBezTo>
                    <a:pt x="1300" y="16660"/>
                    <a:pt x="1675" y="17297"/>
                    <a:pt x="2125" y="17872"/>
                  </a:cubicBezTo>
                  <a:lnTo>
                    <a:pt x="2125" y="17872"/>
                  </a:lnTo>
                  <a:lnTo>
                    <a:pt x="19367" y="37989"/>
                  </a:lnTo>
                  <a:lnTo>
                    <a:pt x="20117" y="38864"/>
                  </a:lnTo>
                  <a:cubicBezTo>
                    <a:pt x="16656" y="34365"/>
                    <a:pt x="16656" y="28118"/>
                    <a:pt x="20117" y="23620"/>
                  </a:cubicBezTo>
                  <a:cubicBezTo>
                    <a:pt x="22878" y="20171"/>
                    <a:pt x="27901" y="19609"/>
                    <a:pt x="31350" y="22370"/>
                  </a:cubicBezTo>
                  <a:cubicBezTo>
                    <a:pt x="31824" y="22732"/>
                    <a:pt x="32236" y="23158"/>
                    <a:pt x="32611" y="23620"/>
                  </a:cubicBezTo>
                  <a:lnTo>
                    <a:pt x="28738" y="19121"/>
                  </a:lnTo>
                  <a:lnTo>
                    <a:pt x="25739" y="15623"/>
                  </a:lnTo>
                  <a:lnTo>
                    <a:pt x="17618" y="625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9" name="Freeform: Shape 1778">
              <a:extLst>
                <a:ext uri="{FF2B5EF4-FFF2-40B4-BE49-F238E27FC236}">
                  <a16:creationId xmlns:a16="http://schemas.microsoft.com/office/drawing/2014/main" id="{89CCAEA1-C708-4867-96AE-F479615899A2}"/>
                </a:ext>
              </a:extLst>
            </p:cNvPr>
            <p:cNvSpPr/>
            <p:nvPr/>
          </p:nvSpPr>
          <p:spPr>
            <a:xfrm>
              <a:off x="11393260" y="4346588"/>
              <a:ext cx="20588" cy="25008"/>
            </a:xfrm>
            <a:custGeom>
              <a:avLst/>
              <a:gdLst>
                <a:gd name="connsiteX0" fmla="*/ 2596 w 20588"/>
                <a:gd name="connsiteY0" fmla="*/ 3185 h 25008"/>
                <a:gd name="connsiteX1" fmla="*/ 2596 w 20588"/>
                <a:gd name="connsiteY1" fmla="*/ 18429 h 25008"/>
                <a:gd name="connsiteX2" fmla="*/ 4345 w 20588"/>
                <a:gd name="connsiteY2" fmla="*/ 20428 h 25008"/>
                <a:gd name="connsiteX3" fmla="*/ 5594 w 20588"/>
                <a:gd name="connsiteY3" fmla="*/ 21927 h 25008"/>
                <a:gd name="connsiteX4" fmla="*/ 16627 w 20588"/>
                <a:gd name="connsiteY4" fmla="*/ 23389 h 25008"/>
                <a:gd name="connsiteX5" fmla="*/ 18089 w 20588"/>
                <a:gd name="connsiteY5" fmla="*/ 21927 h 25008"/>
                <a:gd name="connsiteX6" fmla="*/ 20338 w 20588"/>
                <a:gd name="connsiteY6" fmla="*/ 12556 h 25008"/>
                <a:gd name="connsiteX7" fmla="*/ 20338 w 20588"/>
                <a:gd name="connsiteY7" fmla="*/ 10557 h 25008"/>
                <a:gd name="connsiteX8" fmla="*/ 19838 w 20588"/>
                <a:gd name="connsiteY8" fmla="*/ 9057 h 25008"/>
                <a:gd name="connsiteX9" fmla="*/ 18714 w 20588"/>
                <a:gd name="connsiteY9" fmla="*/ 7183 h 25008"/>
                <a:gd name="connsiteX10" fmla="*/ 18714 w 20588"/>
                <a:gd name="connsiteY10" fmla="*/ 7183 h 25008"/>
                <a:gd name="connsiteX11" fmla="*/ 15715 w 20588"/>
                <a:gd name="connsiteY11" fmla="*/ 3685 h 25008"/>
                <a:gd name="connsiteX12" fmla="*/ 4670 w 20588"/>
                <a:gd name="connsiteY12" fmla="*/ 1260 h 25008"/>
                <a:gd name="connsiteX13" fmla="*/ 2596 w 20588"/>
                <a:gd name="connsiteY13" fmla="*/ 3185 h 2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88" h="25008">
                  <a:moveTo>
                    <a:pt x="2596" y="3185"/>
                  </a:moveTo>
                  <a:cubicBezTo>
                    <a:pt x="-865" y="7683"/>
                    <a:pt x="-865" y="13931"/>
                    <a:pt x="2596" y="18429"/>
                  </a:cubicBezTo>
                  <a:lnTo>
                    <a:pt x="4345" y="20428"/>
                  </a:lnTo>
                  <a:lnTo>
                    <a:pt x="5594" y="21927"/>
                  </a:lnTo>
                  <a:cubicBezTo>
                    <a:pt x="8243" y="25376"/>
                    <a:pt x="13179" y="26026"/>
                    <a:pt x="16627" y="23389"/>
                  </a:cubicBezTo>
                  <a:cubicBezTo>
                    <a:pt x="17177" y="22964"/>
                    <a:pt x="17664" y="22477"/>
                    <a:pt x="18089" y="21927"/>
                  </a:cubicBezTo>
                  <a:cubicBezTo>
                    <a:pt x="20226" y="19303"/>
                    <a:pt x="21050" y="15855"/>
                    <a:pt x="20338" y="12556"/>
                  </a:cubicBezTo>
                  <a:cubicBezTo>
                    <a:pt x="20401" y="11894"/>
                    <a:pt x="20401" y="11219"/>
                    <a:pt x="20338" y="10557"/>
                  </a:cubicBezTo>
                  <a:cubicBezTo>
                    <a:pt x="20238" y="10045"/>
                    <a:pt x="20063" y="9532"/>
                    <a:pt x="19838" y="9057"/>
                  </a:cubicBezTo>
                  <a:cubicBezTo>
                    <a:pt x="19539" y="8395"/>
                    <a:pt x="19164" y="7758"/>
                    <a:pt x="18714" y="7183"/>
                  </a:cubicBezTo>
                  <a:cubicBezTo>
                    <a:pt x="18714" y="7183"/>
                    <a:pt x="18714" y="7183"/>
                    <a:pt x="18714" y="7183"/>
                  </a:cubicBezTo>
                  <a:lnTo>
                    <a:pt x="15715" y="3685"/>
                  </a:lnTo>
                  <a:cubicBezTo>
                    <a:pt x="13329" y="-39"/>
                    <a:pt x="8394" y="-1114"/>
                    <a:pt x="4670" y="1260"/>
                  </a:cubicBezTo>
                  <a:cubicBezTo>
                    <a:pt x="3870" y="1773"/>
                    <a:pt x="3170" y="2422"/>
                    <a:pt x="2596" y="318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0" name="Freeform: Shape 1779">
              <a:extLst>
                <a:ext uri="{FF2B5EF4-FFF2-40B4-BE49-F238E27FC236}">
                  <a16:creationId xmlns:a16="http://schemas.microsoft.com/office/drawing/2014/main" id="{0293B213-E2AA-4874-929C-1B007E148C19}"/>
                </a:ext>
              </a:extLst>
            </p:cNvPr>
            <p:cNvSpPr/>
            <p:nvPr/>
          </p:nvSpPr>
          <p:spPr>
            <a:xfrm>
              <a:off x="8338302" y="5847550"/>
              <a:ext cx="76466" cy="116203"/>
            </a:xfrm>
            <a:custGeom>
              <a:avLst/>
              <a:gdLst>
                <a:gd name="connsiteX0" fmla="*/ 6372 w 76466"/>
                <a:gd name="connsiteY0" fmla="*/ 17118 h 116203"/>
                <a:gd name="connsiteX1" fmla="*/ 0 w 76466"/>
                <a:gd name="connsiteY1" fmla="*/ 20742 h 116203"/>
                <a:gd name="connsiteX2" fmla="*/ 62473 w 76466"/>
                <a:gd name="connsiteY2" fmla="*/ 116204 h 116203"/>
                <a:gd name="connsiteX3" fmla="*/ 63972 w 76466"/>
                <a:gd name="connsiteY3" fmla="*/ 100960 h 116203"/>
                <a:gd name="connsiteX4" fmla="*/ 75280 w 76466"/>
                <a:gd name="connsiteY4" fmla="*/ 101222 h 116203"/>
                <a:gd name="connsiteX5" fmla="*/ 76467 w 76466"/>
                <a:gd name="connsiteY5" fmla="*/ 102834 h 116203"/>
                <a:gd name="connsiteX6" fmla="*/ 9996 w 76466"/>
                <a:gd name="connsiteY6" fmla="*/ 625 h 116203"/>
                <a:gd name="connsiteX7" fmla="*/ 9996 w 76466"/>
                <a:gd name="connsiteY7" fmla="*/ 0 h 116203"/>
                <a:gd name="connsiteX8" fmla="*/ 11620 w 76466"/>
                <a:gd name="connsiteY8" fmla="*/ 2624 h 116203"/>
                <a:gd name="connsiteX9" fmla="*/ 6372 w 76466"/>
                <a:gd name="connsiteY9" fmla="*/ 17118 h 11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466" h="116203">
                  <a:moveTo>
                    <a:pt x="6372" y="17118"/>
                  </a:moveTo>
                  <a:lnTo>
                    <a:pt x="0" y="20742"/>
                  </a:lnTo>
                  <a:lnTo>
                    <a:pt x="62473" y="116204"/>
                  </a:lnTo>
                  <a:cubicBezTo>
                    <a:pt x="59437" y="111381"/>
                    <a:pt x="60049" y="105108"/>
                    <a:pt x="63972" y="100960"/>
                  </a:cubicBezTo>
                  <a:cubicBezTo>
                    <a:pt x="67171" y="97911"/>
                    <a:pt x="72231" y="98036"/>
                    <a:pt x="75280" y="101222"/>
                  </a:cubicBezTo>
                  <a:cubicBezTo>
                    <a:pt x="75742" y="101710"/>
                    <a:pt x="76142" y="102247"/>
                    <a:pt x="76467" y="102834"/>
                  </a:cubicBezTo>
                  <a:lnTo>
                    <a:pt x="9996" y="625"/>
                  </a:lnTo>
                  <a:lnTo>
                    <a:pt x="9996" y="0"/>
                  </a:lnTo>
                  <a:cubicBezTo>
                    <a:pt x="10683" y="775"/>
                    <a:pt x="11233" y="1662"/>
                    <a:pt x="11620" y="2624"/>
                  </a:cubicBezTo>
                  <a:cubicBezTo>
                    <a:pt x="13419" y="8084"/>
                    <a:pt x="11245" y="14069"/>
                    <a:pt x="6372" y="1711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1" name="Freeform: Shape 1780">
              <a:extLst>
                <a:ext uri="{FF2B5EF4-FFF2-40B4-BE49-F238E27FC236}">
                  <a16:creationId xmlns:a16="http://schemas.microsoft.com/office/drawing/2014/main" id="{1C558683-0978-4A81-B2F7-E55FBE75BE99}"/>
                </a:ext>
              </a:extLst>
            </p:cNvPr>
            <p:cNvSpPr/>
            <p:nvPr/>
          </p:nvSpPr>
          <p:spPr>
            <a:xfrm>
              <a:off x="10516706" y="546788"/>
              <a:ext cx="25825" cy="602135"/>
            </a:xfrm>
            <a:custGeom>
              <a:avLst/>
              <a:gdLst>
                <a:gd name="connsiteX0" fmla="*/ 7902 w 25825"/>
                <a:gd name="connsiteY0" fmla="*/ 10372 h 602135"/>
                <a:gd name="connsiteX1" fmla="*/ 7902 w 25825"/>
                <a:gd name="connsiteY1" fmla="*/ 16619 h 602135"/>
                <a:gd name="connsiteX2" fmla="*/ 31 w 25825"/>
                <a:gd name="connsiteY2" fmla="*/ 601761 h 602135"/>
                <a:gd name="connsiteX3" fmla="*/ 31 w 25825"/>
                <a:gd name="connsiteY3" fmla="*/ 601761 h 602135"/>
                <a:gd name="connsiteX4" fmla="*/ 9089 w 25825"/>
                <a:gd name="connsiteY4" fmla="*/ 591144 h 602135"/>
                <a:gd name="connsiteX5" fmla="*/ 9151 w 25825"/>
                <a:gd name="connsiteY5" fmla="*/ 591140 h 602135"/>
                <a:gd name="connsiteX6" fmla="*/ 18023 w 25825"/>
                <a:gd name="connsiteY6" fmla="*/ 602136 h 602135"/>
                <a:gd name="connsiteX7" fmla="*/ 18023 w 25825"/>
                <a:gd name="connsiteY7" fmla="*/ 585892 h 602135"/>
                <a:gd name="connsiteX8" fmla="*/ 25769 w 25825"/>
                <a:gd name="connsiteY8" fmla="*/ 10372 h 602135"/>
                <a:gd name="connsiteX9" fmla="*/ 25769 w 25825"/>
                <a:gd name="connsiteY9" fmla="*/ 10372 h 602135"/>
                <a:gd name="connsiteX10" fmla="*/ 25769 w 25825"/>
                <a:gd name="connsiteY10" fmla="*/ 8248 h 602135"/>
                <a:gd name="connsiteX11" fmla="*/ 25769 w 25825"/>
                <a:gd name="connsiteY11" fmla="*/ 6248 h 602135"/>
                <a:gd name="connsiteX12" fmla="*/ 24895 w 25825"/>
                <a:gd name="connsiteY12" fmla="*/ 4624 h 602135"/>
                <a:gd name="connsiteX13" fmla="*/ 23770 w 25825"/>
                <a:gd name="connsiteY13" fmla="*/ 2875 h 602135"/>
                <a:gd name="connsiteX14" fmla="*/ 17898 w 25825"/>
                <a:gd name="connsiteY14" fmla="*/ 1 h 602135"/>
                <a:gd name="connsiteX15" fmla="*/ 7890 w 25825"/>
                <a:gd name="connsiteY15" fmla="*/ 9733 h 602135"/>
                <a:gd name="connsiteX16" fmla="*/ 7902 w 25825"/>
                <a:gd name="connsiteY16" fmla="*/ 10372 h 60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825" h="602135">
                  <a:moveTo>
                    <a:pt x="7902" y="10372"/>
                  </a:moveTo>
                  <a:lnTo>
                    <a:pt x="7902" y="16619"/>
                  </a:lnTo>
                  <a:lnTo>
                    <a:pt x="31" y="601761"/>
                  </a:lnTo>
                  <a:lnTo>
                    <a:pt x="31" y="601761"/>
                  </a:lnTo>
                  <a:cubicBezTo>
                    <a:pt x="-394" y="596326"/>
                    <a:pt x="3666" y="591573"/>
                    <a:pt x="9089" y="591144"/>
                  </a:cubicBezTo>
                  <a:cubicBezTo>
                    <a:pt x="9114" y="591143"/>
                    <a:pt x="9127" y="591142"/>
                    <a:pt x="9151" y="591140"/>
                  </a:cubicBezTo>
                  <a:cubicBezTo>
                    <a:pt x="14599" y="591794"/>
                    <a:pt x="18535" y="596672"/>
                    <a:pt x="18023" y="602136"/>
                  </a:cubicBezTo>
                  <a:lnTo>
                    <a:pt x="18023" y="585892"/>
                  </a:lnTo>
                  <a:lnTo>
                    <a:pt x="25769" y="10372"/>
                  </a:lnTo>
                  <a:lnTo>
                    <a:pt x="25769" y="10372"/>
                  </a:lnTo>
                  <a:lnTo>
                    <a:pt x="25769" y="8248"/>
                  </a:lnTo>
                  <a:cubicBezTo>
                    <a:pt x="25844" y="7583"/>
                    <a:pt x="25844" y="6913"/>
                    <a:pt x="25769" y="6248"/>
                  </a:cubicBezTo>
                  <a:cubicBezTo>
                    <a:pt x="25557" y="5670"/>
                    <a:pt x="25257" y="5123"/>
                    <a:pt x="24895" y="4624"/>
                  </a:cubicBezTo>
                  <a:lnTo>
                    <a:pt x="23770" y="2875"/>
                  </a:lnTo>
                  <a:cubicBezTo>
                    <a:pt x="22296" y="1136"/>
                    <a:pt x="20172" y="94"/>
                    <a:pt x="17898" y="1"/>
                  </a:cubicBezTo>
                  <a:cubicBezTo>
                    <a:pt x="12450" y="-75"/>
                    <a:pt x="7964" y="4282"/>
                    <a:pt x="7890" y="9733"/>
                  </a:cubicBezTo>
                  <a:cubicBezTo>
                    <a:pt x="7890" y="9946"/>
                    <a:pt x="7890" y="10159"/>
                    <a:pt x="7902" y="1037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2" name="Freeform: Shape 1781">
              <a:extLst>
                <a:ext uri="{FF2B5EF4-FFF2-40B4-BE49-F238E27FC236}">
                  <a16:creationId xmlns:a16="http://schemas.microsoft.com/office/drawing/2014/main" id="{CC5E721D-1D62-473C-AD3A-F6FF8A877AAB}"/>
                </a:ext>
              </a:extLst>
            </p:cNvPr>
            <p:cNvSpPr/>
            <p:nvPr/>
          </p:nvSpPr>
          <p:spPr>
            <a:xfrm>
              <a:off x="6070662" y="4119987"/>
              <a:ext cx="146307" cy="638996"/>
            </a:xfrm>
            <a:custGeom>
              <a:avLst/>
              <a:gdLst>
                <a:gd name="connsiteX0" fmla="*/ 16988 w 146307"/>
                <a:gd name="connsiteY0" fmla="*/ 6250 h 638996"/>
                <a:gd name="connsiteX1" fmla="*/ 6867 w 146307"/>
                <a:gd name="connsiteY1" fmla="*/ 252 h 638996"/>
                <a:gd name="connsiteX2" fmla="*/ 245 w 146307"/>
                <a:gd name="connsiteY2" fmla="*/ 12747 h 638996"/>
                <a:gd name="connsiteX3" fmla="*/ 245 w 146307"/>
                <a:gd name="connsiteY3" fmla="*/ 12747 h 638996"/>
                <a:gd name="connsiteX4" fmla="*/ 245 w 146307"/>
                <a:gd name="connsiteY4" fmla="*/ 16120 h 638996"/>
                <a:gd name="connsiteX5" fmla="*/ 128815 w 146307"/>
                <a:gd name="connsiteY5" fmla="*/ 638997 h 638996"/>
                <a:gd name="connsiteX6" fmla="*/ 135437 w 146307"/>
                <a:gd name="connsiteY6" fmla="*/ 625877 h 638996"/>
                <a:gd name="connsiteX7" fmla="*/ 146146 w 146307"/>
                <a:gd name="connsiteY7" fmla="*/ 632750 h 638996"/>
                <a:gd name="connsiteX8" fmla="*/ 146307 w 146307"/>
                <a:gd name="connsiteY8" fmla="*/ 633749 h 638996"/>
                <a:gd name="connsiteX9" fmla="*/ 145557 w 146307"/>
                <a:gd name="connsiteY9" fmla="*/ 630250 h 638996"/>
                <a:gd name="connsiteX10" fmla="*/ 17738 w 146307"/>
                <a:gd name="connsiteY10" fmla="*/ 8124 h 638996"/>
                <a:gd name="connsiteX11" fmla="*/ 16988 w 146307"/>
                <a:gd name="connsiteY11" fmla="*/ 6250 h 63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6307" h="638996">
                  <a:moveTo>
                    <a:pt x="16988" y="6250"/>
                  </a:moveTo>
                  <a:cubicBezTo>
                    <a:pt x="15825" y="1814"/>
                    <a:pt x="11314" y="-860"/>
                    <a:pt x="6867" y="252"/>
                  </a:cubicBezTo>
                  <a:cubicBezTo>
                    <a:pt x="1920" y="2251"/>
                    <a:pt x="-873" y="7524"/>
                    <a:pt x="245" y="12747"/>
                  </a:cubicBezTo>
                  <a:cubicBezTo>
                    <a:pt x="245" y="12747"/>
                    <a:pt x="245" y="12747"/>
                    <a:pt x="245" y="12747"/>
                  </a:cubicBezTo>
                  <a:lnTo>
                    <a:pt x="245" y="16120"/>
                  </a:lnTo>
                  <a:lnTo>
                    <a:pt x="128815" y="638997"/>
                  </a:lnTo>
                  <a:cubicBezTo>
                    <a:pt x="127464" y="633587"/>
                    <a:pt x="130282" y="628001"/>
                    <a:pt x="135437" y="625877"/>
                  </a:cubicBezTo>
                  <a:cubicBezTo>
                    <a:pt x="140291" y="624815"/>
                    <a:pt x="145085" y="627889"/>
                    <a:pt x="146146" y="632750"/>
                  </a:cubicBezTo>
                  <a:cubicBezTo>
                    <a:pt x="146218" y="633074"/>
                    <a:pt x="146272" y="633412"/>
                    <a:pt x="146307" y="633749"/>
                  </a:cubicBezTo>
                  <a:lnTo>
                    <a:pt x="145557" y="630250"/>
                  </a:lnTo>
                  <a:lnTo>
                    <a:pt x="17738" y="8124"/>
                  </a:lnTo>
                  <a:cubicBezTo>
                    <a:pt x="17564" y="7474"/>
                    <a:pt x="17313" y="6837"/>
                    <a:pt x="16988" y="62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3" name="Freeform: Shape 1782">
              <a:extLst>
                <a:ext uri="{FF2B5EF4-FFF2-40B4-BE49-F238E27FC236}">
                  <a16:creationId xmlns:a16="http://schemas.microsoft.com/office/drawing/2014/main" id="{58238B61-3A90-4A4A-B876-BE28EE24AAAE}"/>
                </a:ext>
              </a:extLst>
            </p:cNvPr>
            <p:cNvSpPr/>
            <p:nvPr/>
          </p:nvSpPr>
          <p:spPr>
            <a:xfrm>
              <a:off x="6199890" y="4746279"/>
              <a:ext cx="83268" cy="338590"/>
            </a:xfrm>
            <a:custGeom>
              <a:avLst/>
              <a:gdLst>
                <a:gd name="connsiteX0" fmla="*/ 6959 w 83268"/>
                <a:gd name="connsiteY0" fmla="*/ 210 h 338590"/>
                <a:gd name="connsiteX1" fmla="*/ 336 w 83268"/>
                <a:gd name="connsiteY1" fmla="*/ 13330 h 338590"/>
                <a:gd name="connsiteX2" fmla="*/ 65433 w 83268"/>
                <a:gd name="connsiteY2" fmla="*/ 330329 h 338590"/>
                <a:gd name="connsiteX3" fmla="*/ 65433 w 83268"/>
                <a:gd name="connsiteY3" fmla="*/ 330329 h 338590"/>
                <a:gd name="connsiteX4" fmla="*/ 66808 w 83268"/>
                <a:gd name="connsiteY4" fmla="*/ 333703 h 338590"/>
                <a:gd name="connsiteX5" fmla="*/ 76304 w 83268"/>
                <a:gd name="connsiteY5" fmla="*/ 338326 h 338590"/>
                <a:gd name="connsiteX6" fmla="*/ 82926 w 83268"/>
                <a:gd name="connsiteY6" fmla="*/ 325081 h 338590"/>
                <a:gd name="connsiteX7" fmla="*/ 82926 w 83268"/>
                <a:gd name="connsiteY7" fmla="*/ 323207 h 338590"/>
                <a:gd name="connsiteX8" fmla="*/ 17829 w 83268"/>
                <a:gd name="connsiteY8" fmla="*/ 8207 h 338590"/>
                <a:gd name="connsiteX9" fmla="*/ 17829 w 83268"/>
                <a:gd name="connsiteY9" fmla="*/ 8207 h 338590"/>
                <a:gd name="connsiteX10" fmla="*/ 8073 w 83268"/>
                <a:gd name="connsiteY10" fmla="*/ 35 h 338590"/>
                <a:gd name="connsiteX11" fmla="*/ 6959 w 83268"/>
                <a:gd name="connsiteY11" fmla="*/ 210 h 33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268" h="338590">
                  <a:moveTo>
                    <a:pt x="6959" y="210"/>
                  </a:moveTo>
                  <a:cubicBezTo>
                    <a:pt x="1803" y="2335"/>
                    <a:pt x="-1014" y="7920"/>
                    <a:pt x="336" y="13330"/>
                  </a:cubicBezTo>
                  <a:lnTo>
                    <a:pt x="65433" y="330329"/>
                  </a:lnTo>
                  <a:lnTo>
                    <a:pt x="65433" y="330329"/>
                  </a:lnTo>
                  <a:cubicBezTo>
                    <a:pt x="65683" y="331528"/>
                    <a:pt x="66149" y="332665"/>
                    <a:pt x="66808" y="333703"/>
                  </a:cubicBezTo>
                  <a:cubicBezTo>
                    <a:pt x="68402" y="337376"/>
                    <a:pt x="72432" y="339338"/>
                    <a:pt x="76304" y="338326"/>
                  </a:cubicBezTo>
                  <a:cubicBezTo>
                    <a:pt x="81478" y="336151"/>
                    <a:pt x="84290" y="330529"/>
                    <a:pt x="82926" y="325081"/>
                  </a:cubicBezTo>
                  <a:lnTo>
                    <a:pt x="82926" y="323207"/>
                  </a:lnTo>
                  <a:lnTo>
                    <a:pt x="17829" y="8207"/>
                  </a:lnTo>
                  <a:lnTo>
                    <a:pt x="17829" y="8207"/>
                  </a:lnTo>
                  <a:cubicBezTo>
                    <a:pt x="17390" y="3259"/>
                    <a:pt x="13022" y="-402"/>
                    <a:pt x="8073" y="35"/>
                  </a:cubicBezTo>
                  <a:cubicBezTo>
                    <a:pt x="7698" y="73"/>
                    <a:pt x="7326" y="135"/>
                    <a:pt x="6959" y="21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4" name="Freeform: Shape 1783">
              <a:extLst>
                <a:ext uri="{FF2B5EF4-FFF2-40B4-BE49-F238E27FC236}">
                  <a16:creationId xmlns:a16="http://schemas.microsoft.com/office/drawing/2014/main" id="{D6B48DEA-8788-4CF4-9418-ED561BE36E02}"/>
                </a:ext>
              </a:extLst>
            </p:cNvPr>
            <p:cNvSpPr/>
            <p:nvPr/>
          </p:nvSpPr>
          <p:spPr>
            <a:xfrm>
              <a:off x="10191515" y="565032"/>
              <a:ext cx="17397" cy="734457"/>
            </a:xfrm>
            <a:custGeom>
              <a:avLst/>
              <a:gdLst>
                <a:gd name="connsiteX0" fmla="*/ 8357 w 17397"/>
                <a:gd name="connsiteY0" fmla="*/ 723587 h 734457"/>
                <a:gd name="connsiteX1" fmla="*/ 17354 w 17397"/>
                <a:gd name="connsiteY1" fmla="*/ 734457 h 734457"/>
                <a:gd name="connsiteX2" fmla="*/ 17354 w 17397"/>
                <a:gd name="connsiteY2" fmla="*/ 22241 h 734457"/>
                <a:gd name="connsiteX3" fmla="*/ 17354 w 17397"/>
                <a:gd name="connsiteY3" fmla="*/ 10871 h 734457"/>
                <a:gd name="connsiteX4" fmla="*/ 8357 w 17397"/>
                <a:gd name="connsiteY4" fmla="*/ 0 h 734457"/>
                <a:gd name="connsiteX5" fmla="*/ 5109 w 17397"/>
                <a:gd name="connsiteY5" fmla="*/ 750 h 734457"/>
                <a:gd name="connsiteX6" fmla="*/ 3235 w 17397"/>
                <a:gd name="connsiteY6" fmla="*/ 2124 h 734457"/>
                <a:gd name="connsiteX7" fmla="*/ 2110 w 17397"/>
                <a:gd name="connsiteY7" fmla="*/ 3124 h 734457"/>
                <a:gd name="connsiteX8" fmla="*/ 1111 w 17397"/>
                <a:gd name="connsiteY8" fmla="*/ 4748 h 734457"/>
                <a:gd name="connsiteX9" fmla="*/ 111 w 17397"/>
                <a:gd name="connsiteY9" fmla="*/ 6497 h 734457"/>
                <a:gd name="connsiteX10" fmla="*/ 111 w 17397"/>
                <a:gd name="connsiteY10" fmla="*/ 8122 h 734457"/>
                <a:gd name="connsiteX11" fmla="*/ 111 w 17397"/>
                <a:gd name="connsiteY11" fmla="*/ 10621 h 734457"/>
                <a:gd name="connsiteX12" fmla="*/ 111 w 17397"/>
                <a:gd name="connsiteY12" fmla="*/ 10621 h 734457"/>
                <a:gd name="connsiteX13" fmla="*/ 111 w 17397"/>
                <a:gd name="connsiteY13" fmla="*/ 726710 h 734457"/>
                <a:gd name="connsiteX14" fmla="*/ 111 w 17397"/>
                <a:gd name="connsiteY14" fmla="*/ 734207 h 734457"/>
                <a:gd name="connsiteX15" fmla="*/ 8357 w 17397"/>
                <a:gd name="connsiteY15" fmla="*/ 723587 h 73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397" h="734457">
                  <a:moveTo>
                    <a:pt x="8357" y="723587"/>
                  </a:moveTo>
                  <a:cubicBezTo>
                    <a:pt x="13843" y="724114"/>
                    <a:pt x="17866" y="728974"/>
                    <a:pt x="17354" y="734457"/>
                  </a:cubicBezTo>
                  <a:lnTo>
                    <a:pt x="17354" y="22241"/>
                  </a:lnTo>
                  <a:lnTo>
                    <a:pt x="17354" y="10871"/>
                  </a:lnTo>
                  <a:cubicBezTo>
                    <a:pt x="17866" y="5388"/>
                    <a:pt x="13843" y="527"/>
                    <a:pt x="8357" y="0"/>
                  </a:cubicBezTo>
                  <a:cubicBezTo>
                    <a:pt x="7233" y="56"/>
                    <a:pt x="6133" y="310"/>
                    <a:pt x="5109" y="750"/>
                  </a:cubicBezTo>
                  <a:cubicBezTo>
                    <a:pt x="4434" y="1136"/>
                    <a:pt x="3810" y="1597"/>
                    <a:pt x="3235" y="2124"/>
                  </a:cubicBezTo>
                  <a:lnTo>
                    <a:pt x="2110" y="3124"/>
                  </a:lnTo>
                  <a:cubicBezTo>
                    <a:pt x="1723" y="3629"/>
                    <a:pt x="1386" y="4174"/>
                    <a:pt x="1111" y="4748"/>
                  </a:cubicBezTo>
                  <a:cubicBezTo>
                    <a:pt x="1111" y="4748"/>
                    <a:pt x="361" y="5873"/>
                    <a:pt x="111" y="6497"/>
                  </a:cubicBezTo>
                  <a:cubicBezTo>
                    <a:pt x="-139" y="7122"/>
                    <a:pt x="111" y="7497"/>
                    <a:pt x="111" y="8122"/>
                  </a:cubicBezTo>
                  <a:cubicBezTo>
                    <a:pt x="36" y="8953"/>
                    <a:pt x="36" y="9789"/>
                    <a:pt x="111" y="10621"/>
                  </a:cubicBezTo>
                  <a:lnTo>
                    <a:pt x="111" y="10621"/>
                  </a:lnTo>
                  <a:lnTo>
                    <a:pt x="111" y="726710"/>
                  </a:lnTo>
                  <a:lnTo>
                    <a:pt x="111" y="734207"/>
                  </a:lnTo>
                  <a:cubicBezTo>
                    <a:pt x="-289" y="729071"/>
                    <a:pt x="3285" y="724472"/>
                    <a:pt x="8357" y="72358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5" name="Freeform: Shape 1784">
              <a:extLst>
                <a:ext uri="{FF2B5EF4-FFF2-40B4-BE49-F238E27FC236}">
                  <a16:creationId xmlns:a16="http://schemas.microsoft.com/office/drawing/2014/main" id="{E9008ABE-BD1B-473C-AEF7-556919C644FD}"/>
                </a:ext>
              </a:extLst>
            </p:cNvPr>
            <p:cNvSpPr/>
            <p:nvPr/>
          </p:nvSpPr>
          <p:spPr>
            <a:xfrm>
              <a:off x="9746475" y="1941982"/>
              <a:ext cx="23239" cy="320747"/>
            </a:xfrm>
            <a:custGeom>
              <a:avLst/>
              <a:gdLst>
                <a:gd name="connsiteX0" fmla="*/ 14088 w 23239"/>
                <a:gd name="connsiteY0" fmla="*/ 309876 h 320747"/>
                <a:gd name="connsiteX1" fmla="*/ 23221 w 23239"/>
                <a:gd name="connsiteY1" fmla="*/ 320197 h 320747"/>
                <a:gd name="connsiteX2" fmla="*/ 23209 w 23239"/>
                <a:gd name="connsiteY2" fmla="*/ 320372 h 320747"/>
                <a:gd name="connsiteX3" fmla="*/ 17336 w 23239"/>
                <a:gd name="connsiteY3" fmla="*/ 23990 h 320747"/>
                <a:gd name="connsiteX4" fmla="*/ 17336 w 23239"/>
                <a:gd name="connsiteY4" fmla="*/ 10621 h 320747"/>
                <a:gd name="connsiteX5" fmla="*/ 8091 w 23239"/>
                <a:gd name="connsiteY5" fmla="*/ 0 h 320747"/>
                <a:gd name="connsiteX6" fmla="*/ 4842 w 23239"/>
                <a:gd name="connsiteY6" fmla="*/ 875 h 320747"/>
                <a:gd name="connsiteX7" fmla="*/ 3217 w 23239"/>
                <a:gd name="connsiteY7" fmla="*/ 2249 h 320747"/>
                <a:gd name="connsiteX8" fmla="*/ 1968 w 23239"/>
                <a:gd name="connsiteY8" fmla="*/ 3249 h 320747"/>
                <a:gd name="connsiteX9" fmla="*/ 1094 w 23239"/>
                <a:gd name="connsiteY9" fmla="*/ 4748 h 320747"/>
                <a:gd name="connsiteX10" fmla="*/ 94 w 23239"/>
                <a:gd name="connsiteY10" fmla="*/ 6747 h 320747"/>
                <a:gd name="connsiteX11" fmla="*/ 94 w 23239"/>
                <a:gd name="connsiteY11" fmla="*/ 8372 h 320747"/>
                <a:gd name="connsiteX12" fmla="*/ 94 w 23239"/>
                <a:gd name="connsiteY12" fmla="*/ 10871 h 320747"/>
                <a:gd name="connsiteX13" fmla="*/ 94 w 23239"/>
                <a:gd name="connsiteY13" fmla="*/ 10871 h 320747"/>
                <a:gd name="connsiteX14" fmla="*/ 6466 w 23239"/>
                <a:gd name="connsiteY14" fmla="*/ 313250 h 320747"/>
                <a:gd name="connsiteX15" fmla="*/ 6466 w 23239"/>
                <a:gd name="connsiteY15" fmla="*/ 320747 h 320747"/>
                <a:gd name="connsiteX16" fmla="*/ 14088 w 23239"/>
                <a:gd name="connsiteY16" fmla="*/ 309876 h 32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239" h="320747">
                  <a:moveTo>
                    <a:pt x="14088" y="309876"/>
                  </a:moveTo>
                  <a:cubicBezTo>
                    <a:pt x="19461" y="310201"/>
                    <a:pt x="23546" y="314824"/>
                    <a:pt x="23221" y="320197"/>
                  </a:cubicBezTo>
                  <a:cubicBezTo>
                    <a:pt x="23221" y="320260"/>
                    <a:pt x="23209" y="320310"/>
                    <a:pt x="23209" y="320372"/>
                  </a:cubicBezTo>
                  <a:lnTo>
                    <a:pt x="17336" y="23990"/>
                  </a:lnTo>
                  <a:lnTo>
                    <a:pt x="17336" y="10621"/>
                  </a:lnTo>
                  <a:cubicBezTo>
                    <a:pt x="17699" y="5148"/>
                    <a:pt x="13563" y="400"/>
                    <a:pt x="8091" y="0"/>
                  </a:cubicBezTo>
                  <a:cubicBezTo>
                    <a:pt x="6953" y="37"/>
                    <a:pt x="5841" y="337"/>
                    <a:pt x="4842" y="875"/>
                  </a:cubicBezTo>
                  <a:cubicBezTo>
                    <a:pt x="4242" y="1262"/>
                    <a:pt x="3705" y="1724"/>
                    <a:pt x="3217" y="2249"/>
                  </a:cubicBezTo>
                  <a:lnTo>
                    <a:pt x="1968" y="3249"/>
                  </a:lnTo>
                  <a:cubicBezTo>
                    <a:pt x="1631" y="3723"/>
                    <a:pt x="1343" y="4223"/>
                    <a:pt x="1094" y="4748"/>
                  </a:cubicBezTo>
                  <a:cubicBezTo>
                    <a:pt x="706" y="5385"/>
                    <a:pt x="381" y="6060"/>
                    <a:pt x="94" y="6747"/>
                  </a:cubicBezTo>
                  <a:cubicBezTo>
                    <a:pt x="31" y="7285"/>
                    <a:pt x="31" y="7834"/>
                    <a:pt x="94" y="8372"/>
                  </a:cubicBezTo>
                  <a:cubicBezTo>
                    <a:pt x="-31" y="9196"/>
                    <a:pt x="-31" y="10046"/>
                    <a:pt x="94" y="10871"/>
                  </a:cubicBezTo>
                  <a:cubicBezTo>
                    <a:pt x="94" y="10871"/>
                    <a:pt x="94" y="10871"/>
                    <a:pt x="94" y="10871"/>
                  </a:cubicBezTo>
                  <a:lnTo>
                    <a:pt x="6466" y="313250"/>
                  </a:lnTo>
                  <a:lnTo>
                    <a:pt x="6466" y="320747"/>
                  </a:lnTo>
                  <a:cubicBezTo>
                    <a:pt x="5941" y="315737"/>
                    <a:pt x="9190" y="311089"/>
                    <a:pt x="14088" y="309876"/>
                  </a:cubicBezTo>
                  <a:close/>
                </a:path>
              </a:pathLst>
            </a:custGeom>
            <a:solidFill>
              <a:schemeClr val="accent2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6" name="Freeform: Shape 1785">
              <a:extLst>
                <a:ext uri="{FF2B5EF4-FFF2-40B4-BE49-F238E27FC236}">
                  <a16:creationId xmlns:a16="http://schemas.microsoft.com/office/drawing/2014/main" id="{F8D8F26A-16DB-4B00-99B1-2BC4AEAA9313}"/>
                </a:ext>
              </a:extLst>
            </p:cNvPr>
            <p:cNvSpPr/>
            <p:nvPr/>
          </p:nvSpPr>
          <p:spPr>
            <a:xfrm>
              <a:off x="9752133" y="2252359"/>
              <a:ext cx="17956" cy="33362"/>
            </a:xfrm>
            <a:custGeom>
              <a:avLst/>
              <a:gdLst>
                <a:gd name="connsiteX0" fmla="*/ 9055 w 17956"/>
                <a:gd name="connsiteY0" fmla="*/ 33362 h 33362"/>
                <a:gd name="connsiteX1" fmla="*/ 14053 w 17956"/>
                <a:gd name="connsiteY1" fmla="*/ 31113 h 33362"/>
                <a:gd name="connsiteX2" fmla="*/ 16301 w 17956"/>
                <a:gd name="connsiteY2" fmla="*/ 28364 h 33362"/>
                <a:gd name="connsiteX3" fmla="*/ 17926 w 17956"/>
                <a:gd name="connsiteY3" fmla="*/ 22241 h 33362"/>
                <a:gd name="connsiteX4" fmla="*/ 17926 w 17956"/>
                <a:gd name="connsiteY4" fmla="*/ 10496 h 33362"/>
                <a:gd name="connsiteX5" fmla="*/ 17926 w 17956"/>
                <a:gd name="connsiteY5" fmla="*/ 10496 h 33362"/>
                <a:gd name="connsiteX6" fmla="*/ 17926 w 17956"/>
                <a:gd name="connsiteY6" fmla="*/ 10496 h 33362"/>
                <a:gd name="connsiteX7" fmla="*/ 8980 w 17956"/>
                <a:gd name="connsiteY7" fmla="*/ 13 h 33362"/>
                <a:gd name="connsiteX8" fmla="*/ 8805 w 17956"/>
                <a:gd name="connsiteY8" fmla="*/ 0 h 33362"/>
                <a:gd name="connsiteX9" fmla="*/ 59 w 17956"/>
                <a:gd name="connsiteY9" fmla="*/ 11121 h 33362"/>
                <a:gd name="connsiteX10" fmla="*/ 59 w 17956"/>
                <a:gd name="connsiteY10" fmla="*/ 23616 h 33362"/>
                <a:gd name="connsiteX11" fmla="*/ 683 w 17956"/>
                <a:gd name="connsiteY11" fmla="*/ 26864 h 33362"/>
                <a:gd name="connsiteX12" fmla="*/ 1558 w 17956"/>
                <a:gd name="connsiteY12" fmla="*/ 29113 h 33362"/>
                <a:gd name="connsiteX13" fmla="*/ 9055 w 17956"/>
                <a:gd name="connsiteY13" fmla="*/ 33362 h 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956" h="33362">
                  <a:moveTo>
                    <a:pt x="9055" y="33362"/>
                  </a:moveTo>
                  <a:cubicBezTo>
                    <a:pt x="10941" y="33274"/>
                    <a:pt x="12728" y="32462"/>
                    <a:pt x="14053" y="31113"/>
                  </a:cubicBezTo>
                  <a:cubicBezTo>
                    <a:pt x="14965" y="30338"/>
                    <a:pt x="15727" y="29413"/>
                    <a:pt x="16301" y="28364"/>
                  </a:cubicBezTo>
                  <a:cubicBezTo>
                    <a:pt x="17326" y="26477"/>
                    <a:pt x="17876" y="24378"/>
                    <a:pt x="17926" y="22241"/>
                  </a:cubicBezTo>
                  <a:lnTo>
                    <a:pt x="17926" y="10496"/>
                  </a:lnTo>
                  <a:lnTo>
                    <a:pt x="17926" y="10496"/>
                  </a:lnTo>
                  <a:lnTo>
                    <a:pt x="17926" y="10496"/>
                  </a:lnTo>
                  <a:cubicBezTo>
                    <a:pt x="18351" y="5135"/>
                    <a:pt x="14340" y="437"/>
                    <a:pt x="8980" y="13"/>
                  </a:cubicBezTo>
                  <a:cubicBezTo>
                    <a:pt x="8917" y="13"/>
                    <a:pt x="8867" y="0"/>
                    <a:pt x="8805" y="0"/>
                  </a:cubicBezTo>
                  <a:cubicBezTo>
                    <a:pt x="3357" y="712"/>
                    <a:pt x="-529" y="5648"/>
                    <a:pt x="59" y="11121"/>
                  </a:cubicBezTo>
                  <a:lnTo>
                    <a:pt x="59" y="23616"/>
                  </a:lnTo>
                  <a:cubicBezTo>
                    <a:pt x="71" y="24728"/>
                    <a:pt x="284" y="25827"/>
                    <a:pt x="683" y="26864"/>
                  </a:cubicBezTo>
                  <a:cubicBezTo>
                    <a:pt x="871" y="27651"/>
                    <a:pt x="1158" y="28414"/>
                    <a:pt x="1558" y="29113"/>
                  </a:cubicBezTo>
                  <a:cubicBezTo>
                    <a:pt x="3095" y="31787"/>
                    <a:pt x="5969" y="33412"/>
                    <a:pt x="9055" y="3336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7" name="Freeform: Shape 1786">
              <a:extLst>
                <a:ext uri="{FF2B5EF4-FFF2-40B4-BE49-F238E27FC236}">
                  <a16:creationId xmlns:a16="http://schemas.microsoft.com/office/drawing/2014/main" id="{7DA7BBBA-ADC7-4FE7-9BAE-06E2DBDCD480}"/>
                </a:ext>
              </a:extLst>
            </p:cNvPr>
            <p:cNvSpPr/>
            <p:nvPr/>
          </p:nvSpPr>
          <p:spPr>
            <a:xfrm>
              <a:off x="9208801" y="2527548"/>
              <a:ext cx="18308" cy="24066"/>
            </a:xfrm>
            <a:custGeom>
              <a:avLst/>
              <a:gdLst>
                <a:gd name="connsiteX0" fmla="*/ 14494 w 18308"/>
                <a:gd name="connsiteY0" fmla="*/ 19443 h 24066"/>
                <a:gd name="connsiteX1" fmla="*/ 16743 w 18308"/>
                <a:gd name="connsiteY1" fmla="*/ 16819 h 24066"/>
                <a:gd name="connsiteX2" fmla="*/ 18117 w 18308"/>
                <a:gd name="connsiteY2" fmla="*/ 8573 h 24066"/>
                <a:gd name="connsiteX3" fmla="*/ 18117 w 18308"/>
                <a:gd name="connsiteY3" fmla="*/ 6698 h 24066"/>
                <a:gd name="connsiteX4" fmla="*/ 18117 w 18308"/>
                <a:gd name="connsiteY4" fmla="*/ 5949 h 24066"/>
                <a:gd name="connsiteX5" fmla="*/ 7897 w 18308"/>
                <a:gd name="connsiteY5" fmla="*/ 326 h 24066"/>
                <a:gd name="connsiteX6" fmla="*/ 6872 w 18308"/>
                <a:gd name="connsiteY6" fmla="*/ 701 h 24066"/>
                <a:gd name="connsiteX7" fmla="*/ 4873 w 18308"/>
                <a:gd name="connsiteY7" fmla="*/ 1576 h 24066"/>
                <a:gd name="connsiteX8" fmla="*/ 1624 w 18308"/>
                <a:gd name="connsiteY8" fmla="*/ 3200 h 24066"/>
                <a:gd name="connsiteX9" fmla="*/ 0 w 18308"/>
                <a:gd name="connsiteY9" fmla="*/ 3950 h 24066"/>
                <a:gd name="connsiteX10" fmla="*/ 11295 w 18308"/>
                <a:gd name="connsiteY10" fmla="*/ 8548 h 24066"/>
                <a:gd name="connsiteX11" fmla="*/ 11745 w 18308"/>
                <a:gd name="connsiteY11" fmla="*/ 9947 h 24066"/>
                <a:gd name="connsiteX12" fmla="*/ 6747 w 18308"/>
                <a:gd name="connsiteY12" fmla="*/ 24067 h 24066"/>
                <a:gd name="connsiteX13" fmla="*/ 13494 w 18308"/>
                <a:gd name="connsiteY13" fmla="*/ 20818 h 24066"/>
                <a:gd name="connsiteX14" fmla="*/ 14494 w 18308"/>
                <a:gd name="connsiteY14" fmla="*/ 19443 h 24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08" h="24066">
                  <a:moveTo>
                    <a:pt x="14494" y="19443"/>
                  </a:moveTo>
                  <a:cubicBezTo>
                    <a:pt x="15368" y="18694"/>
                    <a:pt x="16131" y="17807"/>
                    <a:pt x="16743" y="16819"/>
                  </a:cubicBezTo>
                  <a:cubicBezTo>
                    <a:pt x="18130" y="14308"/>
                    <a:pt x="18617" y="11397"/>
                    <a:pt x="18117" y="8573"/>
                  </a:cubicBezTo>
                  <a:cubicBezTo>
                    <a:pt x="18242" y="7948"/>
                    <a:pt x="18242" y="7323"/>
                    <a:pt x="18117" y="6698"/>
                  </a:cubicBezTo>
                  <a:lnTo>
                    <a:pt x="18117" y="5949"/>
                  </a:lnTo>
                  <a:cubicBezTo>
                    <a:pt x="16843" y="1576"/>
                    <a:pt x="12270" y="-936"/>
                    <a:pt x="7897" y="326"/>
                  </a:cubicBezTo>
                  <a:cubicBezTo>
                    <a:pt x="7547" y="426"/>
                    <a:pt x="7210" y="551"/>
                    <a:pt x="6872" y="701"/>
                  </a:cubicBezTo>
                  <a:lnTo>
                    <a:pt x="4873" y="1576"/>
                  </a:lnTo>
                  <a:lnTo>
                    <a:pt x="1624" y="3200"/>
                  </a:lnTo>
                  <a:lnTo>
                    <a:pt x="0" y="3950"/>
                  </a:lnTo>
                  <a:cubicBezTo>
                    <a:pt x="4386" y="2100"/>
                    <a:pt x="9446" y="4162"/>
                    <a:pt x="11295" y="8548"/>
                  </a:cubicBezTo>
                  <a:cubicBezTo>
                    <a:pt x="11483" y="8998"/>
                    <a:pt x="11632" y="9472"/>
                    <a:pt x="11745" y="9947"/>
                  </a:cubicBezTo>
                  <a:cubicBezTo>
                    <a:pt x="13682" y="15245"/>
                    <a:pt x="11583" y="21168"/>
                    <a:pt x="6747" y="24067"/>
                  </a:cubicBezTo>
                  <a:lnTo>
                    <a:pt x="13494" y="20818"/>
                  </a:lnTo>
                  <a:cubicBezTo>
                    <a:pt x="13869" y="20393"/>
                    <a:pt x="14207" y="19931"/>
                    <a:pt x="14494" y="1944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8" name="Freeform: Shape 1787">
              <a:extLst>
                <a:ext uri="{FF2B5EF4-FFF2-40B4-BE49-F238E27FC236}">
                  <a16:creationId xmlns:a16="http://schemas.microsoft.com/office/drawing/2014/main" id="{408005BF-0AD1-4197-8999-E37FCCF4786D}"/>
                </a:ext>
              </a:extLst>
            </p:cNvPr>
            <p:cNvSpPr/>
            <p:nvPr/>
          </p:nvSpPr>
          <p:spPr>
            <a:xfrm>
              <a:off x="9145407" y="2530823"/>
              <a:ext cx="75105" cy="49370"/>
            </a:xfrm>
            <a:custGeom>
              <a:avLst/>
              <a:gdLst>
                <a:gd name="connsiteX0" fmla="*/ 12167 w 75105"/>
                <a:gd name="connsiteY0" fmla="*/ 48655 h 49370"/>
                <a:gd name="connsiteX1" fmla="*/ 24661 w 75105"/>
                <a:gd name="connsiteY1" fmla="*/ 42533 h 49370"/>
                <a:gd name="connsiteX2" fmla="*/ 69392 w 75105"/>
                <a:gd name="connsiteY2" fmla="*/ 20791 h 49370"/>
                <a:gd name="connsiteX3" fmla="*/ 74390 w 75105"/>
                <a:gd name="connsiteY3" fmla="*/ 6672 h 49370"/>
                <a:gd name="connsiteX4" fmla="*/ 64044 w 75105"/>
                <a:gd name="connsiteY4" fmla="*/ 224 h 49370"/>
                <a:gd name="connsiteX5" fmla="*/ 62645 w 75105"/>
                <a:gd name="connsiteY5" fmla="*/ 674 h 49370"/>
                <a:gd name="connsiteX6" fmla="*/ 57522 w 75105"/>
                <a:gd name="connsiteY6" fmla="*/ 3173 h 49370"/>
                <a:gd name="connsiteX7" fmla="*/ 56647 w 75105"/>
                <a:gd name="connsiteY7" fmla="*/ 3173 h 49370"/>
                <a:gd name="connsiteX8" fmla="*/ 5419 w 75105"/>
                <a:gd name="connsiteY8" fmla="*/ 28163 h 49370"/>
                <a:gd name="connsiteX9" fmla="*/ 4295 w 75105"/>
                <a:gd name="connsiteY9" fmla="*/ 28913 h 49370"/>
                <a:gd name="connsiteX10" fmla="*/ 2421 w 75105"/>
                <a:gd name="connsiteY10" fmla="*/ 30412 h 49370"/>
                <a:gd name="connsiteX11" fmla="*/ 47 w 75105"/>
                <a:gd name="connsiteY11" fmla="*/ 36160 h 49370"/>
                <a:gd name="connsiteX12" fmla="*/ 47 w 75105"/>
                <a:gd name="connsiteY12" fmla="*/ 38034 h 49370"/>
                <a:gd name="connsiteX13" fmla="*/ 671 w 75105"/>
                <a:gd name="connsiteY13" fmla="*/ 42158 h 49370"/>
                <a:gd name="connsiteX14" fmla="*/ 671 w 75105"/>
                <a:gd name="connsiteY14" fmla="*/ 42158 h 49370"/>
                <a:gd name="connsiteX15" fmla="*/ 671 w 75105"/>
                <a:gd name="connsiteY15" fmla="*/ 43032 h 49370"/>
                <a:gd name="connsiteX16" fmla="*/ 10829 w 75105"/>
                <a:gd name="connsiteY16" fmla="*/ 49117 h 49370"/>
                <a:gd name="connsiteX17" fmla="*/ 12167 w 75105"/>
                <a:gd name="connsiteY17" fmla="*/ 48655 h 4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5105" h="49370">
                  <a:moveTo>
                    <a:pt x="12167" y="48655"/>
                  </a:moveTo>
                  <a:lnTo>
                    <a:pt x="24661" y="42533"/>
                  </a:lnTo>
                  <a:lnTo>
                    <a:pt x="69392" y="20791"/>
                  </a:lnTo>
                  <a:cubicBezTo>
                    <a:pt x="74227" y="17892"/>
                    <a:pt x="76326" y="11970"/>
                    <a:pt x="74390" y="6672"/>
                  </a:cubicBezTo>
                  <a:cubicBezTo>
                    <a:pt x="73315" y="2036"/>
                    <a:pt x="68680" y="-850"/>
                    <a:pt x="64044" y="224"/>
                  </a:cubicBezTo>
                  <a:cubicBezTo>
                    <a:pt x="63569" y="337"/>
                    <a:pt x="63095" y="487"/>
                    <a:pt x="62645" y="674"/>
                  </a:cubicBezTo>
                  <a:lnTo>
                    <a:pt x="57522" y="3173"/>
                  </a:lnTo>
                  <a:lnTo>
                    <a:pt x="56647" y="3173"/>
                  </a:lnTo>
                  <a:lnTo>
                    <a:pt x="5419" y="28163"/>
                  </a:lnTo>
                  <a:cubicBezTo>
                    <a:pt x="5419" y="28163"/>
                    <a:pt x="4670" y="28163"/>
                    <a:pt x="4295" y="28913"/>
                  </a:cubicBezTo>
                  <a:cubicBezTo>
                    <a:pt x="3620" y="29338"/>
                    <a:pt x="2983" y="29850"/>
                    <a:pt x="2421" y="30412"/>
                  </a:cubicBezTo>
                  <a:cubicBezTo>
                    <a:pt x="972" y="31987"/>
                    <a:pt x="134" y="34024"/>
                    <a:pt x="47" y="36160"/>
                  </a:cubicBezTo>
                  <a:cubicBezTo>
                    <a:pt x="-16" y="36785"/>
                    <a:pt x="-16" y="37410"/>
                    <a:pt x="47" y="38034"/>
                  </a:cubicBezTo>
                  <a:cubicBezTo>
                    <a:pt x="-3" y="39434"/>
                    <a:pt x="209" y="40833"/>
                    <a:pt x="671" y="42158"/>
                  </a:cubicBezTo>
                  <a:lnTo>
                    <a:pt x="671" y="42158"/>
                  </a:lnTo>
                  <a:cubicBezTo>
                    <a:pt x="647" y="42445"/>
                    <a:pt x="647" y="42745"/>
                    <a:pt x="671" y="43032"/>
                  </a:cubicBezTo>
                  <a:cubicBezTo>
                    <a:pt x="1796" y="47518"/>
                    <a:pt x="6344" y="50242"/>
                    <a:pt x="10829" y="49117"/>
                  </a:cubicBezTo>
                  <a:cubicBezTo>
                    <a:pt x="11292" y="49005"/>
                    <a:pt x="11729" y="48843"/>
                    <a:pt x="12167" y="4865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9" name="Freeform: Shape 1788">
              <a:extLst>
                <a:ext uri="{FF2B5EF4-FFF2-40B4-BE49-F238E27FC236}">
                  <a16:creationId xmlns:a16="http://schemas.microsoft.com/office/drawing/2014/main" id="{8551097D-E9C2-4C4F-907D-611232292EDE}"/>
                </a:ext>
              </a:extLst>
            </p:cNvPr>
            <p:cNvSpPr/>
            <p:nvPr/>
          </p:nvSpPr>
          <p:spPr>
            <a:xfrm>
              <a:off x="9348366" y="3141129"/>
              <a:ext cx="28068" cy="34193"/>
            </a:xfrm>
            <a:custGeom>
              <a:avLst/>
              <a:gdLst>
                <a:gd name="connsiteX0" fmla="*/ 12495 w 28068"/>
                <a:gd name="connsiteY0" fmla="*/ 14994 h 34193"/>
                <a:gd name="connsiteX1" fmla="*/ 1462 w 28068"/>
                <a:gd name="connsiteY1" fmla="*/ 16456 h 34193"/>
                <a:gd name="connsiteX2" fmla="*/ 0 w 28068"/>
                <a:gd name="connsiteY2" fmla="*/ 14994 h 34193"/>
                <a:gd name="connsiteX3" fmla="*/ 4373 w 28068"/>
                <a:gd name="connsiteY3" fmla="*/ 20367 h 34193"/>
                <a:gd name="connsiteX4" fmla="*/ 10620 w 28068"/>
                <a:gd name="connsiteY4" fmla="*/ 28114 h 34193"/>
                <a:gd name="connsiteX5" fmla="*/ 12994 w 28068"/>
                <a:gd name="connsiteY5" fmla="*/ 31112 h 34193"/>
                <a:gd name="connsiteX6" fmla="*/ 24027 w 28068"/>
                <a:gd name="connsiteY6" fmla="*/ 32574 h 34193"/>
                <a:gd name="connsiteX7" fmla="*/ 25489 w 28068"/>
                <a:gd name="connsiteY7" fmla="*/ 31112 h 34193"/>
                <a:gd name="connsiteX8" fmla="*/ 27863 w 28068"/>
                <a:gd name="connsiteY8" fmla="*/ 21241 h 34193"/>
                <a:gd name="connsiteX9" fmla="*/ 27863 w 28068"/>
                <a:gd name="connsiteY9" fmla="*/ 21241 h 34193"/>
                <a:gd name="connsiteX10" fmla="*/ 27863 w 28068"/>
                <a:gd name="connsiteY10" fmla="*/ 19242 h 34193"/>
                <a:gd name="connsiteX11" fmla="*/ 26739 w 28068"/>
                <a:gd name="connsiteY11" fmla="*/ 17243 h 34193"/>
                <a:gd name="connsiteX12" fmla="*/ 26114 w 28068"/>
                <a:gd name="connsiteY12" fmla="*/ 15994 h 34193"/>
                <a:gd name="connsiteX13" fmla="*/ 20616 w 28068"/>
                <a:gd name="connsiteY13" fmla="*/ 9246 h 34193"/>
                <a:gd name="connsiteX14" fmla="*/ 17243 w 28068"/>
                <a:gd name="connsiteY14" fmla="*/ 5123 h 34193"/>
                <a:gd name="connsiteX15" fmla="*/ 13244 w 28068"/>
                <a:gd name="connsiteY15" fmla="*/ 0 h 34193"/>
                <a:gd name="connsiteX16" fmla="*/ 12495 w 28068"/>
                <a:gd name="connsiteY16" fmla="*/ 14994 h 34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068" h="34193">
                  <a:moveTo>
                    <a:pt x="12495" y="14994"/>
                  </a:moveTo>
                  <a:cubicBezTo>
                    <a:pt x="9846" y="18443"/>
                    <a:pt x="4910" y="19092"/>
                    <a:pt x="1462" y="16456"/>
                  </a:cubicBezTo>
                  <a:cubicBezTo>
                    <a:pt x="912" y="16031"/>
                    <a:pt x="425" y="15544"/>
                    <a:pt x="0" y="14994"/>
                  </a:cubicBezTo>
                  <a:lnTo>
                    <a:pt x="4373" y="20367"/>
                  </a:lnTo>
                  <a:lnTo>
                    <a:pt x="10620" y="28114"/>
                  </a:lnTo>
                  <a:lnTo>
                    <a:pt x="12994" y="31112"/>
                  </a:lnTo>
                  <a:cubicBezTo>
                    <a:pt x="15643" y="34561"/>
                    <a:pt x="20579" y="35211"/>
                    <a:pt x="24027" y="32574"/>
                  </a:cubicBezTo>
                  <a:cubicBezTo>
                    <a:pt x="24577" y="32150"/>
                    <a:pt x="25064" y="31662"/>
                    <a:pt x="25489" y="31112"/>
                  </a:cubicBezTo>
                  <a:cubicBezTo>
                    <a:pt x="27638" y="28301"/>
                    <a:pt x="28500" y="24715"/>
                    <a:pt x="27863" y="21241"/>
                  </a:cubicBezTo>
                  <a:lnTo>
                    <a:pt x="27863" y="21241"/>
                  </a:lnTo>
                  <a:lnTo>
                    <a:pt x="27863" y="19242"/>
                  </a:lnTo>
                  <a:lnTo>
                    <a:pt x="26739" y="17243"/>
                  </a:lnTo>
                  <a:cubicBezTo>
                    <a:pt x="26739" y="17243"/>
                    <a:pt x="26739" y="16368"/>
                    <a:pt x="26114" y="15994"/>
                  </a:cubicBezTo>
                  <a:lnTo>
                    <a:pt x="20616" y="9246"/>
                  </a:lnTo>
                  <a:lnTo>
                    <a:pt x="17243" y="5123"/>
                  </a:lnTo>
                  <a:lnTo>
                    <a:pt x="13244" y="0"/>
                  </a:lnTo>
                  <a:cubicBezTo>
                    <a:pt x="16355" y="4611"/>
                    <a:pt x="16056" y="10721"/>
                    <a:pt x="12495" y="149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0" name="Freeform: Shape 1789">
              <a:extLst>
                <a:ext uri="{FF2B5EF4-FFF2-40B4-BE49-F238E27FC236}">
                  <a16:creationId xmlns:a16="http://schemas.microsoft.com/office/drawing/2014/main" id="{ED13B2B3-C1E2-4F00-80DB-A43698788A8A}"/>
                </a:ext>
              </a:extLst>
            </p:cNvPr>
            <p:cNvSpPr/>
            <p:nvPr/>
          </p:nvSpPr>
          <p:spPr>
            <a:xfrm>
              <a:off x="9281339" y="3055288"/>
              <a:ext cx="81867" cy="102791"/>
            </a:xfrm>
            <a:custGeom>
              <a:avLst/>
              <a:gdLst>
                <a:gd name="connsiteX0" fmla="*/ 17424 w 81867"/>
                <a:gd name="connsiteY0" fmla="*/ 38360 h 102791"/>
                <a:gd name="connsiteX1" fmla="*/ 57656 w 81867"/>
                <a:gd name="connsiteY1" fmla="*/ 88340 h 102791"/>
                <a:gd name="connsiteX2" fmla="*/ 66777 w 81867"/>
                <a:gd name="connsiteY2" fmla="*/ 99710 h 102791"/>
                <a:gd name="connsiteX3" fmla="*/ 77810 w 81867"/>
                <a:gd name="connsiteY3" fmla="*/ 101172 h 102791"/>
                <a:gd name="connsiteX4" fmla="*/ 79272 w 81867"/>
                <a:gd name="connsiteY4" fmla="*/ 99710 h 102791"/>
                <a:gd name="connsiteX5" fmla="*/ 79272 w 81867"/>
                <a:gd name="connsiteY5" fmla="*/ 84466 h 102791"/>
                <a:gd name="connsiteX6" fmla="*/ 13176 w 81867"/>
                <a:gd name="connsiteY6" fmla="*/ 2249 h 102791"/>
                <a:gd name="connsiteX7" fmla="*/ 13176 w 81867"/>
                <a:gd name="connsiteY7" fmla="*/ 2249 h 102791"/>
                <a:gd name="connsiteX8" fmla="*/ 11426 w 81867"/>
                <a:gd name="connsiteY8" fmla="*/ 875 h 102791"/>
                <a:gd name="connsiteX9" fmla="*/ 10302 w 81867"/>
                <a:gd name="connsiteY9" fmla="*/ 0 h 102791"/>
                <a:gd name="connsiteX10" fmla="*/ 8677 w 81867"/>
                <a:gd name="connsiteY10" fmla="*/ 0 h 102791"/>
                <a:gd name="connsiteX11" fmla="*/ 7678 w 81867"/>
                <a:gd name="connsiteY11" fmla="*/ 0 h 102791"/>
                <a:gd name="connsiteX12" fmla="*/ 6179 w 81867"/>
                <a:gd name="connsiteY12" fmla="*/ 0 h 102791"/>
                <a:gd name="connsiteX13" fmla="*/ 6179 w 81867"/>
                <a:gd name="connsiteY13" fmla="*/ 0 h 102791"/>
                <a:gd name="connsiteX14" fmla="*/ 4679 w 81867"/>
                <a:gd name="connsiteY14" fmla="*/ 0 h 102791"/>
                <a:gd name="connsiteX15" fmla="*/ 3055 w 81867"/>
                <a:gd name="connsiteY15" fmla="*/ 1250 h 102791"/>
                <a:gd name="connsiteX16" fmla="*/ 1930 w 81867"/>
                <a:gd name="connsiteY16" fmla="*/ 2124 h 102791"/>
                <a:gd name="connsiteX17" fmla="*/ 1930 w 81867"/>
                <a:gd name="connsiteY17" fmla="*/ 2124 h 102791"/>
                <a:gd name="connsiteX18" fmla="*/ 806 w 81867"/>
                <a:gd name="connsiteY18" fmla="*/ 3998 h 102791"/>
                <a:gd name="connsiteX19" fmla="*/ 56 w 81867"/>
                <a:gd name="connsiteY19" fmla="*/ 5623 h 102791"/>
                <a:gd name="connsiteX20" fmla="*/ 56 w 81867"/>
                <a:gd name="connsiteY20" fmla="*/ 7622 h 102791"/>
                <a:gd name="connsiteX21" fmla="*/ 56 w 81867"/>
                <a:gd name="connsiteY21" fmla="*/ 9871 h 102791"/>
                <a:gd name="connsiteX22" fmla="*/ 2555 w 81867"/>
                <a:gd name="connsiteY22" fmla="*/ 17118 h 10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1867" h="102791">
                  <a:moveTo>
                    <a:pt x="17424" y="38360"/>
                  </a:moveTo>
                  <a:lnTo>
                    <a:pt x="57656" y="88340"/>
                  </a:lnTo>
                  <a:lnTo>
                    <a:pt x="66777" y="99710"/>
                  </a:lnTo>
                  <a:cubicBezTo>
                    <a:pt x="69426" y="103159"/>
                    <a:pt x="74362" y="103809"/>
                    <a:pt x="77810" y="101172"/>
                  </a:cubicBezTo>
                  <a:cubicBezTo>
                    <a:pt x="78360" y="100747"/>
                    <a:pt x="78847" y="100260"/>
                    <a:pt x="79272" y="99710"/>
                  </a:cubicBezTo>
                  <a:cubicBezTo>
                    <a:pt x="82733" y="95212"/>
                    <a:pt x="82733" y="88965"/>
                    <a:pt x="79272" y="84466"/>
                  </a:cubicBezTo>
                  <a:lnTo>
                    <a:pt x="13176" y="2249"/>
                  </a:lnTo>
                  <a:lnTo>
                    <a:pt x="13176" y="2249"/>
                  </a:lnTo>
                  <a:cubicBezTo>
                    <a:pt x="12676" y="1687"/>
                    <a:pt x="12088" y="1225"/>
                    <a:pt x="11426" y="875"/>
                  </a:cubicBezTo>
                  <a:cubicBezTo>
                    <a:pt x="11114" y="512"/>
                    <a:pt x="10726" y="213"/>
                    <a:pt x="10302" y="0"/>
                  </a:cubicBezTo>
                  <a:lnTo>
                    <a:pt x="8677" y="0"/>
                  </a:lnTo>
                  <a:lnTo>
                    <a:pt x="7678" y="0"/>
                  </a:lnTo>
                  <a:lnTo>
                    <a:pt x="6179" y="0"/>
                  </a:lnTo>
                  <a:lnTo>
                    <a:pt x="6179" y="0"/>
                  </a:lnTo>
                  <a:lnTo>
                    <a:pt x="4679" y="0"/>
                  </a:lnTo>
                  <a:lnTo>
                    <a:pt x="3055" y="1250"/>
                  </a:lnTo>
                  <a:lnTo>
                    <a:pt x="1930" y="2124"/>
                  </a:lnTo>
                  <a:lnTo>
                    <a:pt x="1930" y="2124"/>
                  </a:lnTo>
                  <a:cubicBezTo>
                    <a:pt x="1506" y="2724"/>
                    <a:pt x="1131" y="3349"/>
                    <a:pt x="806" y="3998"/>
                  </a:cubicBezTo>
                  <a:cubicBezTo>
                    <a:pt x="531" y="4523"/>
                    <a:pt x="281" y="5073"/>
                    <a:pt x="56" y="5623"/>
                  </a:cubicBezTo>
                  <a:cubicBezTo>
                    <a:pt x="-19" y="6285"/>
                    <a:pt x="-19" y="6960"/>
                    <a:pt x="56" y="7622"/>
                  </a:cubicBezTo>
                  <a:cubicBezTo>
                    <a:pt x="-6" y="8372"/>
                    <a:pt x="-6" y="9122"/>
                    <a:pt x="56" y="9871"/>
                  </a:cubicBezTo>
                  <a:cubicBezTo>
                    <a:pt x="-19" y="12508"/>
                    <a:pt x="868" y="15081"/>
                    <a:pt x="2555" y="1711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1" name="Freeform: Shape 1790">
              <a:extLst>
                <a:ext uri="{FF2B5EF4-FFF2-40B4-BE49-F238E27FC236}">
                  <a16:creationId xmlns:a16="http://schemas.microsoft.com/office/drawing/2014/main" id="{8D185DE1-DBD5-4C04-A09A-EB0CCC3DB43A}"/>
                </a:ext>
              </a:extLst>
            </p:cNvPr>
            <p:cNvSpPr/>
            <p:nvPr/>
          </p:nvSpPr>
          <p:spPr>
            <a:xfrm>
              <a:off x="9178922" y="5807191"/>
              <a:ext cx="164321" cy="107817"/>
            </a:xfrm>
            <a:custGeom>
              <a:avLst/>
              <a:gdLst>
                <a:gd name="connsiteX0" fmla="*/ 160073 w 164321"/>
                <a:gd name="connsiteY0" fmla="*/ 21991 h 107817"/>
                <a:gd name="connsiteX1" fmla="*/ 164321 w 164321"/>
                <a:gd name="connsiteY1" fmla="*/ 19617 h 107817"/>
                <a:gd name="connsiteX2" fmla="*/ 152701 w 164321"/>
                <a:gd name="connsiteY2" fmla="*/ 16568 h 107817"/>
                <a:gd name="connsiteX3" fmla="*/ 151827 w 164321"/>
                <a:gd name="connsiteY3" fmla="*/ 14494 h 107817"/>
                <a:gd name="connsiteX4" fmla="*/ 156075 w 164321"/>
                <a:gd name="connsiteY4" fmla="*/ 0 h 107817"/>
                <a:gd name="connsiteX5" fmla="*/ 155450 w 164321"/>
                <a:gd name="connsiteY5" fmla="*/ 0 h 107817"/>
                <a:gd name="connsiteX6" fmla="*/ 152452 w 164321"/>
                <a:gd name="connsiteY6" fmla="*/ 1749 h 107817"/>
                <a:gd name="connsiteX7" fmla="*/ 5140 w 164321"/>
                <a:gd name="connsiteY7" fmla="*/ 86965 h 107817"/>
                <a:gd name="connsiteX8" fmla="*/ 1017 w 164321"/>
                <a:gd name="connsiteY8" fmla="*/ 101459 h 107817"/>
                <a:gd name="connsiteX9" fmla="*/ 11162 w 164321"/>
                <a:gd name="connsiteY9" fmla="*/ 107569 h 107817"/>
                <a:gd name="connsiteX10" fmla="*/ 13511 w 164321"/>
                <a:gd name="connsiteY10" fmla="*/ 106582 h 107817"/>
                <a:gd name="connsiteX11" fmla="*/ 13511 w 164321"/>
                <a:gd name="connsiteY11" fmla="*/ 106582 h 10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4321" h="107817">
                  <a:moveTo>
                    <a:pt x="160073" y="21991"/>
                  </a:moveTo>
                  <a:lnTo>
                    <a:pt x="164321" y="19617"/>
                  </a:lnTo>
                  <a:cubicBezTo>
                    <a:pt x="160273" y="21991"/>
                    <a:pt x="155063" y="20629"/>
                    <a:pt x="152701" y="16568"/>
                  </a:cubicBezTo>
                  <a:cubicBezTo>
                    <a:pt x="152314" y="15918"/>
                    <a:pt x="152026" y="15219"/>
                    <a:pt x="151827" y="14494"/>
                  </a:cubicBezTo>
                  <a:cubicBezTo>
                    <a:pt x="149827" y="9259"/>
                    <a:pt x="151564" y="3336"/>
                    <a:pt x="156075" y="0"/>
                  </a:cubicBezTo>
                  <a:lnTo>
                    <a:pt x="155450" y="0"/>
                  </a:lnTo>
                  <a:lnTo>
                    <a:pt x="152452" y="1749"/>
                  </a:lnTo>
                  <a:lnTo>
                    <a:pt x="5140" y="86965"/>
                  </a:lnTo>
                  <a:cubicBezTo>
                    <a:pt x="442" y="90164"/>
                    <a:pt x="-1295" y="96261"/>
                    <a:pt x="1017" y="101459"/>
                  </a:cubicBezTo>
                  <a:cubicBezTo>
                    <a:pt x="2129" y="105945"/>
                    <a:pt x="6677" y="108682"/>
                    <a:pt x="11162" y="107569"/>
                  </a:cubicBezTo>
                  <a:cubicBezTo>
                    <a:pt x="11987" y="107357"/>
                    <a:pt x="12787" y="107032"/>
                    <a:pt x="13511" y="106582"/>
                  </a:cubicBezTo>
                  <a:lnTo>
                    <a:pt x="13511" y="10658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2" name="Freeform: Shape 1791">
              <a:extLst>
                <a:ext uri="{FF2B5EF4-FFF2-40B4-BE49-F238E27FC236}">
                  <a16:creationId xmlns:a16="http://schemas.microsoft.com/office/drawing/2014/main" id="{AE2948E4-15E6-4370-8CEE-4977BD312918}"/>
                </a:ext>
              </a:extLst>
            </p:cNvPr>
            <p:cNvSpPr/>
            <p:nvPr/>
          </p:nvSpPr>
          <p:spPr>
            <a:xfrm>
              <a:off x="9331301" y="5805317"/>
              <a:ext cx="19435" cy="21908"/>
            </a:xfrm>
            <a:custGeom>
              <a:avLst/>
              <a:gdLst>
                <a:gd name="connsiteX0" fmla="*/ 18564 w 19435"/>
                <a:gd name="connsiteY0" fmla="*/ 5748 h 21908"/>
                <a:gd name="connsiteX1" fmla="*/ 16815 w 19435"/>
                <a:gd name="connsiteY1" fmla="*/ 2999 h 21908"/>
                <a:gd name="connsiteX2" fmla="*/ 15440 w 19435"/>
                <a:gd name="connsiteY2" fmla="*/ 1624 h 21908"/>
                <a:gd name="connsiteX3" fmla="*/ 13941 w 19435"/>
                <a:gd name="connsiteY3" fmla="*/ 625 h 21908"/>
                <a:gd name="connsiteX4" fmla="*/ 12442 w 19435"/>
                <a:gd name="connsiteY4" fmla="*/ 0 h 21908"/>
                <a:gd name="connsiteX5" fmla="*/ 10692 w 19435"/>
                <a:gd name="connsiteY5" fmla="*/ 0 h 21908"/>
                <a:gd name="connsiteX6" fmla="*/ 9068 w 19435"/>
                <a:gd name="connsiteY6" fmla="*/ 0 h 21908"/>
                <a:gd name="connsiteX7" fmla="*/ 7194 w 19435"/>
                <a:gd name="connsiteY7" fmla="*/ 0 h 21908"/>
                <a:gd name="connsiteX8" fmla="*/ 7194 w 19435"/>
                <a:gd name="connsiteY8" fmla="*/ 0 h 21908"/>
                <a:gd name="connsiteX9" fmla="*/ 5070 w 19435"/>
                <a:gd name="connsiteY9" fmla="*/ 1125 h 21908"/>
                <a:gd name="connsiteX10" fmla="*/ 822 w 19435"/>
                <a:gd name="connsiteY10" fmla="*/ 15619 h 21908"/>
                <a:gd name="connsiteX11" fmla="*/ 11242 w 19435"/>
                <a:gd name="connsiteY11" fmla="*/ 21617 h 21908"/>
                <a:gd name="connsiteX12" fmla="*/ 13316 w 19435"/>
                <a:gd name="connsiteY12" fmla="*/ 20742 h 21908"/>
                <a:gd name="connsiteX13" fmla="*/ 15440 w 19435"/>
                <a:gd name="connsiteY13" fmla="*/ 19492 h 21908"/>
                <a:gd name="connsiteX14" fmla="*/ 18564 w 19435"/>
                <a:gd name="connsiteY14" fmla="*/ 5748 h 21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435" h="21908">
                  <a:moveTo>
                    <a:pt x="18564" y="5748"/>
                  </a:moveTo>
                  <a:cubicBezTo>
                    <a:pt x="18214" y="4711"/>
                    <a:pt x="17615" y="3761"/>
                    <a:pt x="16815" y="2999"/>
                  </a:cubicBezTo>
                  <a:lnTo>
                    <a:pt x="15440" y="1624"/>
                  </a:lnTo>
                  <a:cubicBezTo>
                    <a:pt x="14991" y="1225"/>
                    <a:pt x="14491" y="887"/>
                    <a:pt x="13941" y="625"/>
                  </a:cubicBezTo>
                  <a:lnTo>
                    <a:pt x="12442" y="0"/>
                  </a:lnTo>
                  <a:lnTo>
                    <a:pt x="10692" y="0"/>
                  </a:lnTo>
                  <a:lnTo>
                    <a:pt x="9068" y="0"/>
                  </a:lnTo>
                  <a:lnTo>
                    <a:pt x="7194" y="0"/>
                  </a:lnTo>
                  <a:lnTo>
                    <a:pt x="7194" y="0"/>
                  </a:lnTo>
                  <a:lnTo>
                    <a:pt x="5070" y="1125"/>
                  </a:lnTo>
                  <a:cubicBezTo>
                    <a:pt x="559" y="4461"/>
                    <a:pt x="-1177" y="10384"/>
                    <a:pt x="822" y="15619"/>
                  </a:cubicBezTo>
                  <a:cubicBezTo>
                    <a:pt x="2046" y="20155"/>
                    <a:pt x="6707" y="22828"/>
                    <a:pt x="11242" y="21617"/>
                  </a:cubicBezTo>
                  <a:cubicBezTo>
                    <a:pt x="11967" y="21417"/>
                    <a:pt x="12667" y="21129"/>
                    <a:pt x="13316" y="20742"/>
                  </a:cubicBezTo>
                  <a:lnTo>
                    <a:pt x="15440" y="19492"/>
                  </a:lnTo>
                  <a:cubicBezTo>
                    <a:pt x="19214" y="15994"/>
                    <a:pt x="20451" y="10534"/>
                    <a:pt x="18564" y="574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3" name="Freeform: Shape 1792">
              <a:extLst>
                <a:ext uri="{FF2B5EF4-FFF2-40B4-BE49-F238E27FC236}">
                  <a16:creationId xmlns:a16="http://schemas.microsoft.com/office/drawing/2014/main" id="{F709D227-2F93-4D8A-AF12-FB21D8B31278}"/>
                </a:ext>
              </a:extLst>
            </p:cNvPr>
            <p:cNvSpPr/>
            <p:nvPr/>
          </p:nvSpPr>
          <p:spPr>
            <a:xfrm>
              <a:off x="8994893" y="5280276"/>
              <a:ext cx="20663" cy="76719"/>
            </a:xfrm>
            <a:custGeom>
              <a:avLst/>
              <a:gdLst>
                <a:gd name="connsiteX0" fmla="*/ 9622 w 20663"/>
                <a:gd name="connsiteY0" fmla="*/ 11245 h 76719"/>
                <a:gd name="connsiteX1" fmla="*/ 1 w 20663"/>
                <a:gd name="connsiteY1" fmla="*/ 1374 h 76719"/>
                <a:gd name="connsiteX2" fmla="*/ 1 w 20663"/>
                <a:gd name="connsiteY2" fmla="*/ 1250 h 76719"/>
                <a:gd name="connsiteX3" fmla="*/ 1 w 20663"/>
                <a:gd name="connsiteY3" fmla="*/ 3249 h 76719"/>
                <a:gd name="connsiteX4" fmla="*/ 1 w 20663"/>
                <a:gd name="connsiteY4" fmla="*/ 7372 h 76719"/>
                <a:gd name="connsiteX5" fmla="*/ 1750 w 20663"/>
                <a:gd name="connsiteY5" fmla="*/ 33612 h 76719"/>
                <a:gd name="connsiteX6" fmla="*/ 3874 w 20663"/>
                <a:gd name="connsiteY6" fmla="*/ 67098 h 76719"/>
                <a:gd name="connsiteX7" fmla="*/ 3874 w 20663"/>
                <a:gd name="connsiteY7" fmla="*/ 68972 h 76719"/>
                <a:gd name="connsiteX8" fmla="*/ 5249 w 20663"/>
                <a:gd name="connsiteY8" fmla="*/ 72346 h 76719"/>
                <a:gd name="connsiteX9" fmla="*/ 7623 w 20663"/>
                <a:gd name="connsiteY9" fmla="*/ 75095 h 76719"/>
                <a:gd name="connsiteX10" fmla="*/ 8997 w 20663"/>
                <a:gd name="connsiteY10" fmla="*/ 76095 h 76719"/>
                <a:gd name="connsiteX11" fmla="*/ 10621 w 20663"/>
                <a:gd name="connsiteY11" fmla="*/ 76720 h 76719"/>
                <a:gd name="connsiteX12" fmla="*/ 11496 w 20663"/>
                <a:gd name="connsiteY12" fmla="*/ 76720 h 76719"/>
                <a:gd name="connsiteX13" fmla="*/ 13121 w 20663"/>
                <a:gd name="connsiteY13" fmla="*/ 76720 h 76719"/>
                <a:gd name="connsiteX14" fmla="*/ 14745 w 20663"/>
                <a:gd name="connsiteY14" fmla="*/ 76095 h 76719"/>
                <a:gd name="connsiteX15" fmla="*/ 15869 w 20663"/>
                <a:gd name="connsiteY15" fmla="*/ 76095 h 76719"/>
                <a:gd name="connsiteX16" fmla="*/ 17369 w 20663"/>
                <a:gd name="connsiteY16" fmla="*/ 75095 h 76719"/>
                <a:gd name="connsiteX17" fmla="*/ 18743 w 20663"/>
                <a:gd name="connsiteY17" fmla="*/ 73846 h 76719"/>
                <a:gd name="connsiteX18" fmla="*/ 19867 w 20663"/>
                <a:gd name="connsiteY18" fmla="*/ 72096 h 76719"/>
                <a:gd name="connsiteX19" fmla="*/ 20617 w 20663"/>
                <a:gd name="connsiteY19" fmla="*/ 70347 h 76719"/>
                <a:gd name="connsiteX20" fmla="*/ 20617 w 20663"/>
                <a:gd name="connsiteY20" fmla="*/ 68473 h 76719"/>
                <a:gd name="connsiteX21" fmla="*/ 20617 w 20663"/>
                <a:gd name="connsiteY21" fmla="*/ 66223 h 76719"/>
                <a:gd name="connsiteX22" fmla="*/ 20617 w 20663"/>
                <a:gd name="connsiteY22" fmla="*/ 65474 h 76719"/>
                <a:gd name="connsiteX23" fmla="*/ 17993 w 20663"/>
                <a:gd name="connsiteY23" fmla="*/ 0 h 76719"/>
                <a:gd name="connsiteX24" fmla="*/ 9622 w 20663"/>
                <a:gd name="connsiteY24" fmla="*/ 11245 h 7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663" h="76719">
                  <a:moveTo>
                    <a:pt x="9622" y="11245"/>
                  </a:moveTo>
                  <a:cubicBezTo>
                    <a:pt x="4237" y="11183"/>
                    <a:pt x="-74" y="6760"/>
                    <a:pt x="1" y="1374"/>
                  </a:cubicBezTo>
                  <a:cubicBezTo>
                    <a:pt x="1" y="1337"/>
                    <a:pt x="1" y="1287"/>
                    <a:pt x="1" y="1250"/>
                  </a:cubicBezTo>
                  <a:lnTo>
                    <a:pt x="1" y="3249"/>
                  </a:lnTo>
                  <a:lnTo>
                    <a:pt x="1" y="7372"/>
                  </a:lnTo>
                  <a:lnTo>
                    <a:pt x="1750" y="33612"/>
                  </a:lnTo>
                  <a:lnTo>
                    <a:pt x="3874" y="67098"/>
                  </a:lnTo>
                  <a:cubicBezTo>
                    <a:pt x="3812" y="67723"/>
                    <a:pt x="3812" y="68348"/>
                    <a:pt x="3874" y="68972"/>
                  </a:cubicBezTo>
                  <a:cubicBezTo>
                    <a:pt x="4174" y="70159"/>
                    <a:pt x="4636" y="71284"/>
                    <a:pt x="5249" y="72346"/>
                  </a:cubicBezTo>
                  <a:cubicBezTo>
                    <a:pt x="5786" y="73458"/>
                    <a:pt x="6598" y="74408"/>
                    <a:pt x="7623" y="75095"/>
                  </a:cubicBezTo>
                  <a:lnTo>
                    <a:pt x="8997" y="76095"/>
                  </a:lnTo>
                  <a:lnTo>
                    <a:pt x="10621" y="76720"/>
                  </a:lnTo>
                  <a:lnTo>
                    <a:pt x="11496" y="76720"/>
                  </a:lnTo>
                  <a:lnTo>
                    <a:pt x="13121" y="76720"/>
                  </a:lnTo>
                  <a:lnTo>
                    <a:pt x="14745" y="76095"/>
                  </a:lnTo>
                  <a:cubicBezTo>
                    <a:pt x="15120" y="76145"/>
                    <a:pt x="15495" y="76145"/>
                    <a:pt x="15869" y="76095"/>
                  </a:cubicBezTo>
                  <a:lnTo>
                    <a:pt x="17369" y="75095"/>
                  </a:lnTo>
                  <a:lnTo>
                    <a:pt x="18743" y="73846"/>
                  </a:lnTo>
                  <a:lnTo>
                    <a:pt x="19867" y="72096"/>
                  </a:lnTo>
                  <a:cubicBezTo>
                    <a:pt x="20192" y="71547"/>
                    <a:pt x="20442" y="70959"/>
                    <a:pt x="20617" y="70347"/>
                  </a:cubicBezTo>
                  <a:cubicBezTo>
                    <a:pt x="20680" y="69722"/>
                    <a:pt x="20680" y="69097"/>
                    <a:pt x="20617" y="68473"/>
                  </a:cubicBezTo>
                  <a:cubicBezTo>
                    <a:pt x="20680" y="67723"/>
                    <a:pt x="20680" y="66973"/>
                    <a:pt x="20617" y="66223"/>
                  </a:cubicBezTo>
                  <a:lnTo>
                    <a:pt x="20617" y="65474"/>
                  </a:lnTo>
                  <a:lnTo>
                    <a:pt x="17993" y="0"/>
                  </a:lnTo>
                  <a:cubicBezTo>
                    <a:pt x="18543" y="5348"/>
                    <a:pt x="14907" y="10233"/>
                    <a:pt x="9622" y="1124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4" name="Freeform: Shape 1793">
              <a:extLst>
                <a:ext uri="{FF2B5EF4-FFF2-40B4-BE49-F238E27FC236}">
                  <a16:creationId xmlns:a16="http://schemas.microsoft.com/office/drawing/2014/main" id="{3AD92FFB-78FA-4F65-81A9-FA728884D1A1}"/>
                </a:ext>
              </a:extLst>
            </p:cNvPr>
            <p:cNvSpPr/>
            <p:nvPr/>
          </p:nvSpPr>
          <p:spPr>
            <a:xfrm>
              <a:off x="8964531" y="4806340"/>
              <a:ext cx="48204" cy="484681"/>
            </a:xfrm>
            <a:custGeom>
              <a:avLst/>
              <a:gdLst>
                <a:gd name="connsiteX0" fmla="*/ 9622 w 48204"/>
                <a:gd name="connsiteY0" fmla="*/ 11620 h 484681"/>
                <a:gd name="connsiteX1" fmla="*/ 1 w 48204"/>
                <a:gd name="connsiteY1" fmla="*/ 1749 h 484681"/>
                <a:gd name="connsiteX2" fmla="*/ 1 w 48204"/>
                <a:gd name="connsiteY2" fmla="*/ 1624 h 484681"/>
                <a:gd name="connsiteX3" fmla="*/ 1 w 48204"/>
                <a:gd name="connsiteY3" fmla="*/ 5248 h 484681"/>
                <a:gd name="connsiteX4" fmla="*/ 30113 w 48204"/>
                <a:gd name="connsiteY4" fmla="*/ 474686 h 484681"/>
                <a:gd name="connsiteX5" fmla="*/ 39609 w 48204"/>
                <a:gd name="connsiteY5" fmla="*/ 484681 h 484681"/>
                <a:gd name="connsiteX6" fmla="*/ 39734 w 48204"/>
                <a:gd name="connsiteY6" fmla="*/ 484681 h 484681"/>
                <a:gd name="connsiteX7" fmla="*/ 48105 w 48204"/>
                <a:gd name="connsiteY7" fmla="*/ 473061 h 484681"/>
                <a:gd name="connsiteX8" fmla="*/ 17743 w 48204"/>
                <a:gd name="connsiteY8" fmla="*/ 0 h 484681"/>
                <a:gd name="connsiteX9" fmla="*/ 9622 w 48204"/>
                <a:gd name="connsiteY9" fmla="*/ 11620 h 48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04" h="484681">
                  <a:moveTo>
                    <a:pt x="9622" y="11620"/>
                  </a:moveTo>
                  <a:cubicBezTo>
                    <a:pt x="4237" y="11558"/>
                    <a:pt x="-74" y="7134"/>
                    <a:pt x="1" y="1749"/>
                  </a:cubicBezTo>
                  <a:cubicBezTo>
                    <a:pt x="1" y="1712"/>
                    <a:pt x="1" y="1662"/>
                    <a:pt x="1" y="1624"/>
                  </a:cubicBezTo>
                  <a:lnTo>
                    <a:pt x="1" y="5248"/>
                  </a:lnTo>
                  <a:lnTo>
                    <a:pt x="30113" y="474686"/>
                  </a:lnTo>
                  <a:cubicBezTo>
                    <a:pt x="29975" y="480071"/>
                    <a:pt x="34224" y="484544"/>
                    <a:pt x="39609" y="484681"/>
                  </a:cubicBezTo>
                  <a:cubicBezTo>
                    <a:pt x="39646" y="484681"/>
                    <a:pt x="39696" y="484681"/>
                    <a:pt x="39734" y="484681"/>
                  </a:cubicBezTo>
                  <a:cubicBezTo>
                    <a:pt x="45181" y="483669"/>
                    <a:pt x="48867" y="478546"/>
                    <a:pt x="48105" y="473061"/>
                  </a:cubicBezTo>
                  <a:lnTo>
                    <a:pt x="17743" y="0"/>
                  </a:lnTo>
                  <a:cubicBezTo>
                    <a:pt x="18518" y="5410"/>
                    <a:pt x="14969" y="10496"/>
                    <a:pt x="9622" y="1162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5" name="Freeform: Shape 1794">
              <a:extLst>
                <a:ext uri="{FF2B5EF4-FFF2-40B4-BE49-F238E27FC236}">
                  <a16:creationId xmlns:a16="http://schemas.microsoft.com/office/drawing/2014/main" id="{289DA8B6-78F1-45BF-821D-DE4A9CFB4C90}"/>
                </a:ext>
              </a:extLst>
            </p:cNvPr>
            <p:cNvSpPr/>
            <p:nvPr/>
          </p:nvSpPr>
          <p:spPr>
            <a:xfrm>
              <a:off x="11821797" y="1853480"/>
              <a:ext cx="134064" cy="81380"/>
            </a:xfrm>
            <a:custGeom>
              <a:avLst/>
              <a:gdLst>
                <a:gd name="connsiteX0" fmla="*/ 128570 w 134064"/>
                <a:gd name="connsiteY0" fmla="*/ 20279 h 81380"/>
                <a:gd name="connsiteX1" fmla="*/ 133443 w 134064"/>
                <a:gd name="connsiteY1" fmla="*/ 6035 h 81380"/>
                <a:gd name="connsiteX2" fmla="*/ 129694 w 134064"/>
                <a:gd name="connsiteY2" fmla="*/ 1162 h 81380"/>
                <a:gd name="connsiteX3" fmla="*/ 128070 w 134064"/>
                <a:gd name="connsiteY3" fmla="*/ 37 h 81380"/>
                <a:gd name="connsiteX4" fmla="*/ 126446 w 134064"/>
                <a:gd name="connsiteY4" fmla="*/ 37 h 81380"/>
                <a:gd name="connsiteX5" fmla="*/ 124696 w 134064"/>
                <a:gd name="connsiteY5" fmla="*/ 37 h 81380"/>
                <a:gd name="connsiteX6" fmla="*/ 122822 w 134064"/>
                <a:gd name="connsiteY6" fmla="*/ 37 h 81380"/>
                <a:gd name="connsiteX7" fmla="*/ 121698 w 134064"/>
                <a:gd name="connsiteY7" fmla="*/ 37 h 81380"/>
                <a:gd name="connsiteX8" fmla="*/ 13744 w 134064"/>
                <a:gd name="connsiteY8" fmla="*/ 54516 h 81380"/>
                <a:gd name="connsiteX9" fmla="*/ 0 w 134064"/>
                <a:gd name="connsiteY9" fmla="*/ 61388 h 81380"/>
                <a:gd name="connsiteX10" fmla="*/ 11233 w 134064"/>
                <a:gd name="connsiteY10" fmla="*/ 65649 h 81380"/>
                <a:gd name="connsiteX11" fmla="*/ 11745 w 134064"/>
                <a:gd name="connsiteY11" fmla="*/ 67136 h 81380"/>
                <a:gd name="connsiteX12" fmla="*/ 6997 w 134064"/>
                <a:gd name="connsiteY12" fmla="*/ 81380 h 81380"/>
                <a:gd name="connsiteX13" fmla="*/ 123571 w 134064"/>
                <a:gd name="connsiteY13" fmla="*/ 22529 h 81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4064" h="81380">
                  <a:moveTo>
                    <a:pt x="128570" y="20279"/>
                  </a:moveTo>
                  <a:cubicBezTo>
                    <a:pt x="133192" y="17156"/>
                    <a:pt x="135179" y="11333"/>
                    <a:pt x="133443" y="6035"/>
                  </a:cubicBezTo>
                  <a:cubicBezTo>
                    <a:pt x="132743" y="4048"/>
                    <a:pt x="131431" y="2349"/>
                    <a:pt x="129694" y="1162"/>
                  </a:cubicBezTo>
                  <a:cubicBezTo>
                    <a:pt x="129207" y="712"/>
                    <a:pt x="128657" y="337"/>
                    <a:pt x="128070" y="37"/>
                  </a:cubicBezTo>
                  <a:lnTo>
                    <a:pt x="126446" y="37"/>
                  </a:lnTo>
                  <a:lnTo>
                    <a:pt x="124696" y="37"/>
                  </a:lnTo>
                  <a:lnTo>
                    <a:pt x="122822" y="37"/>
                  </a:lnTo>
                  <a:cubicBezTo>
                    <a:pt x="122447" y="-12"/>
                    <a:pt x="122072" y="-12"/>
                    <a:pt x="121698" y="37"/>
                  </a:cubicBezTo>
                  <a:lnTo>
                    <a:pt x="13744" y="54516"/>
                  </a:lnTo>
                  <a:lnTo>
                    <a:pt x="0" y="61388"/>
                  </a:lnTo>
                  <a:cubicBezTo>
                    <a:pt x="4273" y="59464"/>
                    <a:pt x="9308" y="61375"/>
                    <a:pt x="11233" y="65649"/>
                  </a:cubicBezTo>
                  <a:cubicBezTo>
                    <a:pt x="11445" y="66124"/>
                    <a:pt x="11620" y="66623"/>
                    <a:pt x="11745" y="67136"/>
                  </a:cubicBezTo>
                  <a:cubicBezTo>
                    <a:pt x="13794" y="72409"/>
                    <a:pt x="11807" y="78394"/>
                    <a:pt x="6997" y="81380"/>
                  </a:cubicBezTo>
                  <a:lnTo>
                    <a:pt x="123571" y="2252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6" name="Freeform: Shape 1795">
              <a:extLst>
                <a:ext uri="{FF2B5EF4-FFF2-40B4-BE49-F238E27FC236}">
                  <a16:creationId xmlns:a16="http://schemas.microsoft.com/office/drawing/2014/main" id="{0384759D-8E1A-4EE3-A800-C77AF39261B6}"/>
                </a:ext>
              </a:extLst>
            </p:cNvPr>
            <p:cNvSpPr/>
            <p:nvPr/>
          </p:nvSpPr>
          <p:spPr>
            <a:xfrm>
              <a:off x="11514180" y="2058811"/>
              <a:ext cx="29487" cy="31362"/>
            </a:xfrm>
            <a:custGeom>
              <a:avLst/>
              <a:gdLst>
                <a:gd name="connsiteX0" fmla="*/ 8871 w 29487"/>
                <a:gd name="connsiteY0" fmla="*/ 6747 h 31362"/>
                <a:gd name="connsiteX1" fmla="*/ 4998 w 29487"/>
                <a:gd name="connsiteY1" fmla="*/ 8747 h 31362"/>
                <a:gd name="connsiteX2" fmla="*/ 0 w 29487"/>
                <a:gd name="connsiteY2" fmla="*/ 11371 h 31362"/>
                <a:gd name="connsiteX3" fmla="*/ 11233 w 29487"/>
                <a:gd name="connsiteY3" fmla="*/ 15631 h 31362"/>
                <a:gd name="connsiteX4" fmla="*/ 11745 w 29487"/>
                <a:gd name="connsiteY4" fmla="*/ 17118 h 31362"/>
                <a:gd name="connsiteX5" fmla="*/ 6872 w 29487"/>
                <a:gd name="connsiteY5" fmla="*/ 31363 h 31362"/>
                <a:gd name="connsiteX6" fmla="*/ 29487 w 29487"/>
                <a:gd name="connsiteY6" fmla="*/ 19992 h 31362"/>
                <a:gd name="connsiteX7" fmla="*/ 18030 w 29487"/>
                <a:gd name="connsiteY7" fmla="*/ 15331 h 31362"/>
                <a:gd name="connsiteX8" fmla="*/ 17617 w 29487"/>
                <a:gd name="connsiteY8" fmla="*/ 14119 h 31362"/>
                <a:gd name="connsiteX9" fmla="*/ 22491 w 29487"/>
                <a:gd name="connsiteY9" fmla="*/ 0 h 31362"/>
                <a:gd name="connsiteX10" fmla="*/ 16243 w 29487"/>
                <a:gd name="connsiteY10" fmla="*/ 3124 h 3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487" h="31362">
                  <a:moveTo>
                    <a:pt x="8871" y="6747"/>
                  </a:moveTo>
                  <a:lnTo>
                    <a:pt x="4998" y="8747"/>
                  </a:lnTo>
                  <a:lnTo>
                    <a:pt x="0" y="11371"/>
                  </a:lnTo>
                  <a:cubicBezTo>
                    <a:pt x="4273" y="9446"/>
                    <a:pt x="9308" y="11358"/>
                    <a:pt x="11233" y="15631"/>
                  </a:cubicBezTo>
                  <a:cubicBezTo>
                    <a:pt x="11445" y="16106"/>
                    <a:pt x="11620" y="16606"/>
                    <a:pt x="11745" y="17118"/>
                  </a:cubicBezTo>
                  <a:cubicBezTo>
                    <a:pt x="13482" y="22416"/>
                    <a:pt x="11495" y="28239"/>
                    <a:pt x="6872" y="31363"/>
                  </a:cubicBezTo>
                  <a:lnTo>
                    <a:pt x="29487" y="19992"/>
                  </a:lnTo>
                  <a:cubicBezTo>
                    <a:pt x="25039" y="21866"/>
                    <a:pt x="19904" y="19780"/>
                    <a:pt x="18030" y="15331"/>
                  </a:cubicBezTo>
                  <a:cubicBezTo>
                    <a:pt x="17867" y="14944"/>
                    <a:pt x="17730" y="14532"/>
                    <a:pt x="17617" y="14119"/>
                  </a:cubicBezTo>
                  <a:cubicBezTo>
                    <a:pt x="15606" y="8859"/>
                    <a:pt x="17655" y="2899"/>
                    <a:pt x="22491" y="0"/>
                  </a:cubicBezTo>
                  <a:lnTo>
                    <a:pt x="16243" y="312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7" name="Freeform: Shape 1796">
              <a:extLst>
                <a:ext uri="{FF2B5EF4-FFF2-40B4-BE49-F238E27FC236}">
                  <a16:creationId xmlns:a16="http://schemas.microsoft.com/office/drawing/2014/main" id="{2C54857B-A433-486A-B3F1-7F50D20AE129}"/>
                </a:ext>
              </a:extLst>
            </p:cNvPr>
            <p:cNvSpPr/>
            <p:nvPr/>
          </p:nvSpPr>
          <p:spPr>
            <a:xfrm>
              <a:off x="11368687" y="2069430"/>
              <a:ext cx="157576" cy="92144"/>
            </a:xfrm>
            <a:custGeom>
              <a:avLst/>
              <a:gdLst>
                <a:gd name="connsiteX0" fmla="*/ 156864 w 157576"/>
                <a:gd name="connsiteY0" fmla="*/ 6499 h 92144"/>
                <a:gd name="connsiteX1" fmla="*/ 146605 w 157576"/>
                <a:gd name="connsiteY1" fmla="*/ 239 h 92144"/>
                <a:gd name="connsiteX2" fmla="*/ 145119 w 157576"/>
                <a:gd name="connsiteY2" fmla="*/ 751 h 92144"/>
                <a:gd name="connsiteX3" fmla="*/ 131500 w 157576"/>
                <a:gd name="connsiteY3" fmla="*/ 7499 h 92144"/>
                <a:gd name="connsiteX4" fmla="*/ 5179 w 157576"/>
                <a:gd name="connsiteY4" fmla="*/ 71348 h 92144"/>
                <a:gd name="connsiteX5" fmla="*/ 4054 w 157576"/>
                <a:gd name="connsiteY5" fmla="*/ 72223 h 92144"/>
                <a:gd name="connsiteX6" fmla="*/ 2430 w 157576"/>
                <a:gd name="connsiteY6" fmla="*/ 73597 h 92144"/>
                <a:gd name="connsiteX7" fmla="*/ 1431 w 157576"/>
                <a:gd name="connsiteY7" fmla="*/ 75222 h 92144"/>
                <a:gd name="connsiteX8" fmla="*/ 431 w 157576"/>
                <a:gd name="connsiteY8" fmla="*/ 76971 h 92144"/>
                <a:gd name="connsiteX9" fmla="*/ 431 w 157576"/>
                <a:gd name="connsiteY9" fmla="*/ 79095 h 92144"/>
                <a:gd name="connsiteX10" fmla="*/ 431 w 157576"/>
                <a:gd name="connsiteY10" fmla="*/ 85593 h 92144"/>
                <a:gd name="connsiteX11" fmla="*/ 10427 w 157576"/>
                <a:gd name="connsiteY11" fmla="*/ 91940 h 92144"/>
                <a:gd name="connsiteX12" fmla="*/ 12176 w 157576"/>
                <a:gd name="connsiteY12" fmla="*/ 91340 h 92144"/>
                <a:gd name="connsiteX13" fmla="*/ 17299 w 157576"/>
                <a:gd name="connsiteY13" fmla="*/ 88716 h 92144"/>
                <a:gd name="connsiteX14" fmla="*/ 18049 w 157576"/>
                <a:gd name="connsiteY14" fmla="*/ 88716 h 92144"/>
                <a:gd name="connsiteX15" fmla="*/ 152116 w 157576"/>
                <a:gd name="connsiteY15" fmla="*/ 20993 h 92144"/>
                <a:gd name="connsiteX16" fmla="*/ 156864 w 157576"/>
                <a:gd name="connsiteY16" fmla="*/ 6499 h 9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7576" h="92144">
                  <a:moveTo>
                    <a:pt x="156864" y="6499"/>
                  </a:moveTo>
                  <a:cubicBezTo>
                    <a:pt x="155764" y="1938"/>
                    <a:pt x="151166" y="-861"/>
                    <a:pt x="146605" y="239"/>
                  </a:cubicBezTo>
                  <a:cubicBezTo>
                    <a:pt x="146093" y="364"/>
                    <a:pt x="145593" y="539"/>
                    <a:pt x="145119" y="751"/>
                  </a:cubicBezTo>
                  <a:lnTo>
                    <a:pt x="131500" y="7499"/>
                  </a:lnTo>
                  <a:lnTo>
                    <a:pt x="5179" y="71348"/>
                  </a:lnTo>
                  <a:cubicBezTo>
                    <a:pt x="4779" y="71611"/>
                    <a:pt x="4404" y="71898"/>
                    <a:pt x="4054" y="72223"/>
                  </a:cubicBezTo>
                  <a:cubicBezTo>
                    <a:pt x="3455" y="72610"/>
                    <a:pt x="2917" y="73073"/>
                    <a:pt x="2430" y="73597"/>
                  </a:cubicBezTo>
                  <a:cubicBezTo>
                    <a:pt x="2030" y="74097"/>
                    <a:pt x="1693" y="74634"/>
                    <a:pt x="1431" y="75222"/>
                  </a:cubicBezTo>
                  <a:cubicBezTo>
                    <a:pt x="993" y="75746"/>
                    <a:pt x="656" y="76334"/>
                    <a:pt x="431" y="76971"/>
                  </a:cubicBezTo>
                  <a:cubicBezTo>
                    <a:pt x="356" y="77683"/>
                    <a:pt x="356" y="78383"/>
                    <a:pt x="431" y="79095"/>
                  </a:cubicBezTo>
                  <a:cubicBezTo>
                    <a:pt x="-144" y="81219"/>
                    <a:pt x="-144" y="83468"/>
                    <a:pt x="431" y="85593"/>
                  </a:cubicBezTo>
                  <a:cubicBezTo>
                    <a:pt x="1443" y="90103"/>
                    <a:pt x="5916" y="92952"/>
                    <a:pt x="10427" y="91940"/>
                  </a:cubicBezTo>
                  <a:cubicBezTo>
                    <a:pt x="11027" y="91802"/>
                    <a:pt x="11614" y="91602"/>
                    <a:pt x="12176" y="91340"/>
                  </a:cubicBezTo>
                  <a:lnTo>
                    <a:pt x="17299" y="88716"/>
                  </a:lnTo>
                  <a:lnTo>
                    <a:pt x="18049" y="88716"/>
                  </a:lnTo>
                  <a:lnTo>
                    <a:pt x="152116" y="20993"/>
                  </a:lnTo>
                  <a:cubicBezTo>
                    <a:pt x="156801" y="17794"/>
                    <a:pt x="158750" y="11847"/>
                    <a:pt x="156864" y="64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8" name="Freeform: Shape 1797">
              <a:extLst>
                <a:ext uri="{FF2B5EF4-FFF2-40B4-BE49-F238E27FC236}">
                  <a16:creationId xmlns:a16="http://schemas.microsoft.com/office/drawing/2014/main" id="{3C6130C5-9FAF-47F4-9C23-B035726D4CBB}"/>
                </a:ext>
              </a:extLst>
            </p:cNvPr>
            <p:cNvSpPr/>
            <p:nvPr/>
          </p:nvSpPr>
          <p:spPr>
            <a:xfrm>
              <a:off x="11025797" y="2153273"/>
              <a:ext cx="260231" cy="144739"/>
            </a:xfrm>
            <a:custGeom>
              <a:avLst/>
              <a:gdLst>
                <a:gd name="connsiteX0" fmla="*/ 249861 w 260231"/>
                <a:gd name="connsiteY0" fmla="*/ 14244 h 144739"/>
                <a:gd name="connsiteX1" fmla="*/ 254609 w 260231"/>
                <a:gd name="connsiteY1" fmla="*/ 0 h 144739"/>
                <a:gd name="connsiteX2" fmla="*/ 234243 w 260231"/>
                <a:gd name="connsiteY2" fmla="*/ 10246 h 144739"/>
                <a:gd name="connsiteX3" fmla="*/ 18586 w 260231"/>
                <a:gd name="connsiteY3" fmla="*/ 118952 h 144739"/>
                <a:gd name="connsiteX4" fmla="*/ 18586 w 260231"/>
                <a:gd name="connsiteY4" fmla="*/ 118952 h 144739"/>
                <a:gd name="connsiteX5" fmla="*/ 9215 w 260231"/>
                <a:gd name="connsiteY5" fmla="*/ 129323 h 144739"/>
                <a:gd name="connsiteX6" fmla="*/ 3717 w 260231"/>
                <a:gd name="connsiteY6" fmla="*/ 126450 h 144739"/>
                <a:gd name="connsiteX7" fmla="*/ 94 w 260231"/>
                <a:gd name="connsiteY7" fmla="*/ 134696 h 144739"/>
                <a:gd name="connsiteX8" fmla="*/ 94 w 260231"/>
                <a:gd name="connsiteY8" fmla="*/ 136945 h 144739"/>
                <a:gd name="connsiteX9" fmla="*/ 94 w 260231"/>
                <a:gd name="connsiteY9" fmla="*/ 138945 h 144739"/>
                <a:gd name="connsiteX10" fmla="*/ 94 w 260231"/>
                <a:gd name="connsiteY10" fmla="*/ 138945 h 144739"/>
                <a:gd name="connsiteX11" fmla="*/ 843 w 260231"/>
                <a:gd name="connsiteY11" fmla="*/ 140194 h 144739"/>
                <a:gd name="connsiteX12" fmla="*/ 1968 w 260231"/>
                <a:gd name="connsiteY12" fmla="*/ 142318 h 144739"/>
                <a:gd name="connsiteX13" fmla="*/ 3342 w 260231"/>
                <a:gd name="connsiteY13" fmla="*/ 143568 h 144739"/>
                <a:gd name="connsiteX14" fmla="*/ 4717 w 260231"/>
                <a:gd name="connsiteY14" fmla="*/ 144692 h 144739"/>
                <a:gd name="connsiteX15" fmla="*/ 6716 w 260231"/>
                <a:gd name="connsiteY15" fmla="*/ 144692 h 144739"/>
                <a:gd name="connsiteX16" fmla="*/ 8090 w 260231"/>
                <a:gd name="connsiteY16" fmla="*/ 144692 h 144739"/>
                <a:gd name="connsiteX17" fmla="*/ 9964 w 260231"/>
                <a:gd name="connsiteY17" fmla="*/ 144692 h 144739"/>
                <a:gd name="connsiteX18" fmla="*/ 11589 w 260231"/>
                <a:gd name="connsiteY18" fmla="*/ 144692 h 144739"/>
                <a:gd name="connsiteX19" fmla="*/ 11589 w 260231"/>
                <a:gd name="connsiteY19" fmla="*/ 144692 h 144739"/>
                <a:gd name="connsiteX20" fmla="*/ 14337 w 260231"/>
                <a:gd name="connsiteY20" fmla="*/ 143193 h 144739"/>
                <a:gd name="connsiteX21" fmla="*/ 14337 w 260231"/>
                <a:gd name="connsiteY21" fmla="*/ 143193 h 144739"/>
                <a:gd name="connsiteX22" fmla="*/ 260231 w 260231"/>
                <a:gd name="connsiteY22" fmla="*/ 19242 h 144739"/>
                <a:gd name="connsiteX23" fmla="*/ 249861 w 260231"/>
                <a:gd name="connsiteY23" fmla="*/ 14244 h 14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60231" h="144739">
                  <a:moveTo>
                    <a:pt x="249861" y="14244"/>
                  </a:moveTo>
                  <a:cubicBezTo>
                    <a:pt x="247812" y="8971"/>
                    <a:pt x="249798" y="2986"/>
                    <a:pt x="254609" y="0"/>
                  </a:cubicBezTo>
                  <a:lnTo>
                    <a:pt x="234243" y="10246"/>
                  </a:lnTo>
                  <a:lnTo>
                    <a:pt x="18586" y="118952"/>
                  </a:lnTo>
                  <a:lnTo>
                    <a:pt x="18586" y="118952"/>
                  </a:lnTo>
                  <a:cubicBezTo>
                    <a:pt x="18798" y="124388"/>
                    <a:pt x="14638" y="128986"/>
                    <a:pt x="9215" y="129323"/>
                  </a:cubicBezTo>
                  <a:cubicBezTo>
                    <a:pt x="7078" y="129124"/>
                    <a:pt x="5104" y="128086"/>
                    <a:pt x="3717" y="126450"/>
                  </a:cubicBezTo>
                  <a:cubicBezTo>
                    <a:pt x="1381" y="128549"/>
                    <a:pt x="69" y="131560"/>
                    <a:pt x="94" y="134696"/>
                  </a:cubicBezTo>
                  <a:cubicBezTo>
                    <a:pt x="-31" y="135446"/>
                    <a:pt x="-31" y="136196"/>
                    <a:pt x="94" y="136945"/>
                  </a:cubicBezTo>
                  <a:cubicBezTo>
                    <a:pt x="31" y="137608"/>
                    <a:pt x="31" y="138282"/>
                    <a:pt x="94" y="138945"/>
                  </a:cubicBezTo>
                  <a:lnTo>
                    <a:pt x="94" y="138945"/>
                  </a:lnTo>
                  <a:cubicBezTo>
                    <a:pt x="268" y="139407"/>
                    <a:pt x="519" y="139819"/>
                    <a:pt x="843" y="140194"/>
                  </a:cubicBezTo>
                  <a:cubicBezTo>
                    <a:pt x="1093" y="140956"/>
                    <a:pt x="1468" y="141681"/>
                    <a:pt x="1968" y="142318"/>
                  </a:cubicBezTo>
                  <a:cubicBezTo>
                    <a:pt x="2393" y="142768"/>
                    <a:pt x="2855" y="143180"/>
                    <a:pt x="3342" y="143568"/>
                  </a:cubicBezTo>
                  <a:lnTo>
                    <a:pt x="4717" y="144692"/>
                  </a:lnTo>
                  <a:lnTo>
                    <a:pt x="6716" y="144692"/>
                  </a:lnTo>
                  <a:lnTo>
                    <a:pt x="8090" y="144692"/>
                  </a:lnTo>
                  <a:lnTo>
                    <a:pt x="9964" y="144692"/>
                  </a:lnTo>
                  <a:cubicBezTo>
                    <a:pt x="10502" y="144755"/>
                    <a:pt x="11051" y="144755"/>
                    <a:pt x="11589" y="144692"/>
                  </a:cubicBezTo>
                  <a:lnTo>
                    <a:pt x="11589" y="144692"/>
                  </a:lnTo>
                  <a:lnTo>
                    <a:pt x="14337" y="143193"/>
                  </a:lnTo>
                  <a:lnTo>
                    <a:pt x="14337" y="143193"/>
                  </a:lnTo>
                  <a:lnTo>
                    <a:pt x="260231" y="19242"/>
                  </a:lnTo>
                  <a:cubicBezTo>
                    <a:pt x="255996" y="20592"/>
                    <a:pt x="251448" y="18405"/>
                    <a:pt x="249861" y="1424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9" name="Freeform: Shape 1798">
              <a:extLst>
                <a:ext uri="{FF2B5EF4-FFF2-40B4-BE49-F238E27FC236}">
                  <a16:creationId xmlns:a16="http://schemas.microsoft.com/office/drawing/2014/main" id="{2A86AD5A-4471-480F-8B7A-10F35BACA662}"/>
                </a:ext>
              </a:extLst>
            </p:cNvPr>
            <p:cNvSpPr/>
            <p:nvPr/>
          </p:nvSpPr>
          <p:spPr>
            <a:xfrm>
              <a:off x="8959159" y="4443485"/>
              <a:ext cx="8246" cy="2837"/>
            </a:xfrm>
            <a:custGeom>
              <a:avLst/>
              <a:gdLst>
                <a:gd name="connsiteX0" fmla="*/ 6247 w 8246"/>
                <a:gd name="connsiteY0" fmla="*/ 1999 h 2837"/>
                <a:gd name="connsiteX1" fmla="*/ 8246 w 8246"/>
                <a:gd name="connsiteY1" fmla="*/ 875 h 2837"/>
                <a:gd name="connsiteX2" fmla="*/ 0 w 8246"/>
                <a:gd name="connsiteY2" fmla="*/ 0 h 2837"/>
                <a:gd name="connsiteX3" fmla="*/ 0 w 8246"/>
                <a:gd name="connsiteY3" fmla="*/ 2374 h 2837"/>
                <a:gd name="connsiteX4" fmla="*/ 6247 w 8246"/>
                <a:gd name="connsiteY4" fmla="*/ 1999 h 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46" h="2837">
                  <a:moveTo>
                    <a:pt x="6247" y="1999"/>
                  </a:moveTo>
                  <a:lnTo>
                    <a:pt x="8246" y="875"/>
                  </a:lnTo>
                  <a:cubicBezTo>
                    <a:pt x="5560" y="2237"/>
                    <a:pt x="2336" y="1887"/>
                    <a:pt x="0" y="0"/>
                  </a:cubicBezTo>
                  <a:lnTo>
                    <a:pt x="0" y="2374"/>
                  </a:lnTo>
                  <a:cubicBezTo>
                    <a:pt x="2049" y="3099"/>
                    <a:pt x="4298" y="2974"/>
                    <a:pt x="6247" y="19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0" name="Freeform: Shape 1799">
              <a:extLst>
                <a:ext uri="{FF2B5EF4-FFF2-40B4-BE49-F238E27FC236}">
                  <a16:creationId xmlns:a16="http://schemas.microsoft.com/office/drawing/2014/main" id="{D0E0AB02-0DFA-4902-931E-50FCAED08728}"/>
                </a:ext>
              </a:extLst>
            </p:cNvPr>
            <p:cNvSpPr/>
            <p:nvPr/>
          </p:nvSpPr>
          <p:spPr>
            <a:xfrm>
              <a:off x="8953287" y="4424493"/>
              <a:ext cx="6871" cy="8496"/>
            </a:xfrm>
            <a:custGeom>
              <a:avLst/>
              <a:gdLst>
                <a:gd name="connsiteX0" fmla="*/ 6872 w 6871"/>
                <a:gd name="connsiteY0" fmla="*/ 0 h 8496"/>
                <a:gd name="connsiteX1" fmla="*/ 4873 w 6871"/>
                <a:gd name="connsiteY1" fmla="*/ 1125 h 8496"/>
                <a:gd name="connsiteX2" fmla="*/ 0 w 6871"/>
                <a:gd name="connsiteY2" fmla="*/ 7372 h 8496"/>
                <a:gd name="connsiteX3" fmla="*/ 1749 w 6871"/>
                <a:gd name="connsiteY3" fmla="*/ 8497 h 8496"/>
                <a:gd name="connsiteX4" fmla="*/ 6872 w 6871"/>
                <a:gd name="connsiteY4" fmla="*/ 0 h 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71" h="8496">
                  <a:moveTo>
                    <a:pt x="6872" y="0"/>
                  </a:moveTo>
                  <a:lnTo>
                    <a:pt x="4873" y="1125"/>
                  </a:lnTo>
                  <a:cubicBezTo>
                    <a:pt x="2486" y="2474"/>
                    <a:pt x="737" y="4723"/>
                    <a:pt x="0" y="7372"/>
                  </a:cubicBezTo>
                  <a:cubicBezTo>
                    <a:pt x="650" y="7622"/>
                    <a:pt x="1250" y="8009"/>
                    <a:pt x="1749" y="8497"/>
                  </a:cubicBezTo>
                  <a:cubicBezTo>
                    <a:pt x="2049" y="5023"/>
                    <a:pt x="3936" y="1887"/>
                    <a:pt x="6872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1" name="Freeform: Shape 1800">
              <a:extLst>
                <a:ext uri="{FF2B5EF4-FFF2-40B4-BE49-F238E27FC236}">
                  <a16:creationId xmlns:a16="http://schemas.microsoft.com/office/drawing/2014/main" id="{222555EB-4EA3-4680-B6EB-2A271CEE2E5F}"/>
                </a:ext>
              </a:extLst>
            </p:cNvPr>
            <p:cNvSpPr/>
            <p:nvPr/>
          </p:nvSpPr>
          <p:spPr>
            <a:xfrm>
              <a:off x="9628595" y="5317261"/>
              <a:ext cx="18953" cy="53103"/>
            </a:xfrm>
            <a:custGeom>
              <a:avLst/>
              <a:gdLst>
                <a:gd name="connsiteX0" fmla="*/ 10270 w 18953"/>
                <a:gd name="connsiteY0" fmla="*/ 53104 h 53103"/>
                <a:gd name="connsiteX1" fmla="*/ 18891 w 18953"/>
                <a:gd name="connsiteY1" fmla="*/ 41858 h 53103"/>
                <a:gd name="connsiteX2" fmla="*/ 18891 w 18953"/>
                <a:gd name="connsiteY2" fmla="*/ 37985 h 53103"/>
                <a:gd name="connsiteX3" fmla="*/ 18891 w 18953"/>
                <a:gd name="connsiteY3" fmla="*/ 30363 h 53103"/>
                <a:gd name="connsiteX4" fmla="*/ 18016 w 18953"/>
                <a:gd name="connsiteY4" fmla="*/ 0 h 53103"/>
                <a:gd name="connsiteX5" fmla="*/ 9395 w 18953"/>
                <a:gd name="connsiteY5" fmla="*/ 11245 h 53103"/>
                <a:gd name="connsiteX6" fmla="*/ 12 w 18953"/>
                <a:gd name="connsiteY6" fmla="*/ 912 h 53103"/>
                <a:gd name="connsiteX7" fmla="*/ 24 w 18953"/>
                <a:gd name="connsiteY7" fmla="*/ 750 h 53103"/>
                <a:gd name="connsiteX8" fmla="*/ 1274 w 18953"/>
                <a:gd name="connsiteY8" fmla="*/ 42608 h 53103"/>
                <a:gd name="connsiteX9" fmla="*/ 10270 w 18953"/>
                <a:gd name="connsiteY9" fmla="*/ 53104 h 5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53" h="53103">
                  <a:moveTo>
                    <a:pt x="10270" y="53104"/>
                  </a:moveTo>
                  <a:cubicBezTo>
                    <a:pt x="15692" y="52267"/>
                    <a:pt x="19491" y="47306"/>
                    <a:pt x="18891" y="41858"/>
                  </a:cubicBezTo>
                  <a:lnTo>
                    <a:pt x="18891" y="37985"/>
                  </a:lnTo>
                  <a:lnTo>
                    <a:pt x="18891" y="30363"/>
                  </a:lnTo>
                  <a:lnTo>
                    <a:pt x="18016" y="0"/>
                  </a:lnTo>
                  <a:cubicBezTo>
                    <a:pt x="18554" y="5435"/>
                    <a:pt x="14780" y="10346"/>
                    <a:pt x="9395" y="11245"/>
                  </a:cubicBezTo>
                  <a:cubicBezTo>
                    <a:pt x="3947" y="10983"/>
                    <a:pt x="-251" y="6347"/>
                    <a:pt x="12" y="912"/>
                  </a:cubicBezTo>
                  <a:cubicBezTo>
                    <a:pt x="24" y="850"/>
                    <a:pt x="24" y="800"/>
                    <a:pt x="24" y="750"/>
                  </a:cubicBezTo>
                  <a:lnTo>
                    <a:pt x="1274" y="42608"/>
                  </a:lnTo>
                  <a:cubicBezTo>
                    <a:pt x="986" y="47956"/>
                    <a:pt x="4947" y="52579"/>
                    <a:pt x="10270" y="5310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2" name="Freeform: Shape 1801">
              <a:extLst>
                <a:ext uri="{FF2B5EF4-FFF2-40B4-BE49-F238E27FC236}">
                  <a16:creationId xmlns:a16="http://schemas.microsoft.com/office/drawing/2014/main" id="{4AB84D7C-6966-4986-8B96-0249479F8C6E}"/>
                </a:ext>
              </a:extLst>
            </p:cNvPr>
            <p:cNvSpPr/>
            <p:nvPr/>
          </p:nvSpPr>
          <p:spPr>
            <a:xfrm>
              <a:off x="9604181" y="4499713"/>
              <a:ext cx="42356" cy="828794"/>
            </a:xfrm>
            <a:custGeom>
              <a:avLst/>
              <a:gdLst>
                <a:gd name="connsiteX0" fmla="*/ 33685 w 42356"/>
                <a:gd name="connsiteY0" fmla="*/ 828794 h 828794"/>
                <a:gd name="connsiteX1" fmla="*/ 42306 w 42356"/>
                <a:gd name="connsiteY1" fmla="*/ 817549 h 828794"/>
                <a:gd name="connsiteX2" fmla="*/ 42306 w 42356"/>
                <a:gd name="connsiteY2" fmla="*/ 813676 h 828794"/>
                <a:gd name="connsiteX3" fmla="*/ 17317 w 42356"/>
                <a:gd name="connsiteY3" fmla="*/ 10496 h 828794"/>
                <a:gd name="connsiteX4" fmla="*/ 17317 w 42356"/>
                <a:gd name="connsiteY4" fmla="*/ 9122 h 828794"/>
                <a:gd name="connsiteX5" fmla="*/ 17317 w 42356"/>
                <a:gd name="connsiteY5" fmla="*/ 6747 h 828794"/>
                <a:gd name="connsiteX6" fmla="*/ 16317 w 42356"/>
                <a:gd name="connsiteY6" fmla="*/ 4873 h 828794"/>
                <a:gd name="connsiteX7" fmla="*/ 8696 w 42356"/>
                <a:gd name="connsiteY7" fmla="*/ 0 h 828794"/>
                <a:gd name="connsiteX8" fmla="*/ 75 w 42356"/>
                <a:gd name="connsiteY8" fmla="*/ 11245 h 828794"/>
                <a:gd name="connsiteX9" fmla="*/ 75 w 42356"/>
                <a:gd name="connsiteY9" fmla="*/ 18368 h 828794"/>
                <a:gd name="connsiteX10" fmla="*/ 25064 w 42356"/>
                <a:gd name="connsiteY10" fmla="*/ 818924 h 828794"/>
                <a:gd name="connsiteX11" fmla="*/ 33685 w 42356"/>
                <a:gd name="connsiteY11" fmla="*/ 828794 h 82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356" h="828794">
                  <a:moveTo>
                    <a:pt x="33685" y="828794"/>
                  </a:moveTo>
                  <a:cubicBezTo>
                    <a:pt x="39070" y="827895"/>
                    <a:pt x="42844" y="822984"/>
                    <a:pt x="42306" y="817549"/>
                  </a:cubicBezTo>
                  <a:lnTo>
                    <a:pt x="42306" y="813676"/>
                  </a:lnTo>
                  <a:lnTo>
                    <a:pt x="17317" y="10496"/>
                  </a:lnTo>
                  <a:cubicBezTo>
                    <a:pt x="17392" y="10046"/>
                    <a:pt x="17392" y="9571"/>
                    <a:pt x="17317" y="9122"/>
                  </a:cubicBezTo>
                  <a:cubicBezTo>
                    <a:pt x="17392" y="8334"/>
                    <a:pt x="17392" y="7534"/>
                    <a:pt x="17317" y="6747"/>
                  </a:cubicBezTo>
                  <a:cubicBezTo>
                    <a:pt x="17054" y="6085"/>
                    <a:pt x="16730" y="5460"/>
                    <a:pt x="16317" y="4873"/>
                  </a:cubicBezTo>
                  <a:cubicBezTo>
                    <a:pt x="14881" y="1962"/>
                    <a:pt x="11944" y="87"/>
                    <a:pt x="8696" y="0"/>
                  </a:cubicBezTo>
                  <a:cubicBezTo>
                    <a:pt x="3236" y="775"/>
                    <a:pt x="-588" y="5773"/>
                    <a:pt x="75" y="11245"/>
                  </a:cubicBezTo>
                  <a:lnTo>
                    <a:pt x="75" y="18368"/>
                  </a:lnTo>
                  <a:lnTo>
                    <a:pt x="25064" y="818924"/>
                  </a:lnTo>
                  <a:cubicBezTo>
                    <a:pt x="25026" y="823922"/>
                    <a:pt x="28725" y="828157"/>
                    <a:pt x="33685" y="8287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3" name="Freeform: Shape 1802">
              <a:extLst>
                <a:ext uri="{FF2B5EF4-FFF2-40B4-BE49-F238E27FC236}">
                  <a16:creationId xmlns:a16="http://schemas.microsoft.com/office/drawing/2014/main" id="{8798E612-8A33-474F-B9EF-17430559A9C7}"/>
                </a:ext>
              </a:extLst>
            </p:cNvPr>
            <p:cNvSpPr/>
            <p:nvPr/>
          </p:nvSpPr>
          <p:spPr>
            <a:xfrm>
              <a:off x="9409668" y="6126958"/>
              <a:ext cx="135738" cy="192528"/>
            </a:xfrm>
            <a:custGeom>
              <a:avLst/>
              <a:gdLst>
                <a:gd name="connsiteX0" fmla="*/ 123243 w 135738"/>
                <a:gd name="connsiteY0" fmla="*/ 177160 h 192528"/>
                <a:gd name="connsiteX1" fmla="*/ 134551 w 135738"/>
                <a:gd name="connsiteY1" fmla="*/ 177060 h 192528"/>
                <a:gd name="connsiteX2" fmla="*/ 135738 w 135738"/>
                <a:gd name="connsiteY2" fmla="*/ 178534 h 192528"/>
                <a:gd name="connsiteX3" fmla="*/ 22038 w 135738"/>
                <a:gd name="connsiteY3" fmla="*/ 14349 h 192528"/>
                <a:gd name="connsiteX4" fmla="*/ 14790 w 135738"/>
                <a:gd name="connsiteY4" fmla="*/ 3729 h 192528"/>
                <a:gd name="connsiteX5" fmla="*/ 3958 w 135738"/>
                <a:gd name="connsiteY5" fmla="*/ 1180 h 192528"/>
                <a:gd name="connsiteX6" fmla="*/ 3171 w 135738"/>
                <a:gd name="connsiteY6" fmla="*/ 1729 h 192528"/>
                <a:gd name="connsiteX7" fmla="*/ 2046 w 135738"/>
                <a:gd name="connsiteY7" fmla="*/ 2354 h 192528"/>
                <a:gd name="connsiteX8" fmla="*/ 2046 w 135738"/>
                <a:gd name="connsiteY8" fmla="*/ 3104 h 192528"/>
                <a:gd name="connsiteX9" fmla="*/ 922 w 135738"/>
                <a:gd name="connsiteY9" fmla="*/ 4728 h 192528"/>
                <a:gd name="connsiteX10" fmla="*/ 47 w 135738"/>
                <a:gd name="connsiteY10" fmla="*/ 6478 h 192528"/>
                <a:gd name="connsiteX11" fmla="*/ 47 w 135738"/>
                <a:gd name="connsiteY11" fmla="*/ 8477 h 192528"/>
                <a:gd name="connsiteX12" fmla="*/ 47 w 135738"/>
                <a:gd name="connsiteY12" fmla="*/ 10476 h 192528"/>
                <a:gd name="connsiteX13" fmla="*/ 47 w 135738"/>
                <a:gd name="connsiteY13" fmla="*/ 12600 h 192528"/>
                <a:gd name="connsiteX14" fmla="*/ 47 w 135738"/>
                <a:gd name="connsiteY14" fmla="*/ 14599 h 192528"/>
                <a:gd name="connsiteX15" fmla="*/ 922 w 135738"/>
                <a:gd name="connsiteY15" fmla="*/ 16473 h 192528"/>
                <a:gd name="connsiteX16" fmla="*/ 922 w 135738"/>
                <a:gd name="connsiteY16" fmla="*/ 17598 h 192528"/>
                <a:gd name="connsiteX17" fmla="*/ 121869 w 135738"/>
                <a:gd name="connsiteY17" fmla="*/ 192529 h 192528"/>
                <a:gd name="connsiteX18" fmla="*/ 123243 w 135738"/>
                <a:gd name="connsiteY18" fmla="*/ 177160 h 19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5738" h="192528">
                  <a:moveTo>
                    <a:pt x="123243" y="177160"/>
                  </a:moveTo>
                  <a:cubicBezTo>
                    <a:pt x="126342" y="174011"/>
                    <a:pt x="131403" y="173961"/>
                    <a:pt x="134551" y="177060"/>
                  </a:cubicBezTo>
                  <a:cubicBezTo>
                    <a:pt x="135001" y="177497"/>
                    <a:pt x="135401" y="177997"/>
                    <a:pt x="135738" y="178534"/>
                  </a:cubicBezTo>
                  <a:lnTo>
                    <a:pt x="22038" y="14349"/>
                  </a:lnTo>
                  <a:lnTo>
                    <a:pt x="14790" y="3729"/>
                  </a:lnTo>
                  <a:cubicBezTo>
                    <a:pt x="12504" y="30"/>
                    <a:pt x="7656" y="-1107"/>
                    <a:pt x="3958" y="1180"/>
                  </a:cubicBezTo>
                  <a:cubicBezTo>
                    <a:pt x="3683" y="1342"/>
                    <a:pt x="3420" y="1530"/>
                    <a:pt x="3171" y="1729"/>
                  </a:cubicBezTo>
                  <a:lnTo>
                    <a:pt x="2046" y="2354"/>
                  </a:lnTo>
                  <a:lnTo>
                    <a:pt x="2046" y="3104"/>
                  </a:lnTo>
                  <a:cubicBezTo>
                    <a:pt x="1559" y="3566"/>
                    <a:pt x="1184" y="4116"/>
                    <a:pt x="922" y="4728"/>
                  </a:cubicBezTo>
                  <a:lnTo>
                    <a:pt x="47" y="6478"/>
                  </a:lnTo>
                  <a:cubicBezTo>
                    <a:pt x="-16" y="7140"/>
                    <a:pt x="-16" y="7814"/>
                    <a:pt x="47" y="8477"/>
                  </a:cubicBezTo>
                  <a:cubicBezTo>
                    <a:pt x="-16" y="9139"/>
                    <a:pt x="-16" y="9814"/>
                    <a:pt x="47" y="10476"/>
                  </a:cubicBezTo>
                  <a:cubicBezTo>
                    <a:pt x="-16" y="11188"/>
                    <a:pt x="-16" y="11888"/>
                    <a:pt x="47" y="12600"/>
                  </a:cubicBezTo>
                  <a:lnTo>
                    <a:pt x="47" y="14599"/>
                  </a:lnTo>
                  <a:lnTo>
                    <a:pt x="922" y="16473"/>
                  </a:lnTo>
                  <a:cubicBezTo>
                    <a:pt x="922" y="16473"/>
                    <a:pt x="922" y="17348"/>
                    <a:pt x="922" y="17598"/>
                  </a:cubicBezTo>
                  <a:lnTo>
                    <a:pt x="121869" y="192529"/>
                  </a:lnTo>
                  <a:cubicBezTo>
                    <a:pt x="118733" y="187705"/>
                    <a:pt x="119295" y="181358"/>
                    <a:pt x="123243" y="17716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4" name="Freeform: Shape 1803">
              <a:extLst>
                <a:ext uri="{FF2B5EF4-FFF2-40B4-BE49-F238E27FC236}">
                  <a16:creationId xmlns:a16="http://schemas.microsoft.com/office/drawing/2014/main" id="{17A280F1-ACEC-42C9-87F0-481FA7D1C304}"/>
                </a:ext>
              </a:extLst>
            </p:cNvPr>
            <p:cNvSpPr/>
            <p:nvPr/>
          </p:nvSpPr>
          <p:spPr>
            <a:xfrm>
              <a:off x="9108220" y="6096576"/>
              <a:ext cx="297262" cy="186550"/>
            </a:xfrm>
            <a:custGeom>
              <a:avLst/>
              <a:gdLst>
                <a:gd name="connsiteX0" fmla="*/ 296372 w 297262"/>
                <a:gd name="connsiteY0" fmla="*/ 5748 h 186550"/>
                <a:gd name="connsiteX1" fmla="*/ 294748 w 297262"/>
                <a:gd name="connsiteY1" fmla="*/ 2999 h 186550"/>
                <a:gd name="connsiteX2" fmla="*/ 293248 w 297262"/>
                <a:gd name="connsiteY2" fmla="*/ 1624 h 186550"/>
                <a:gd name="connsiteX3" fmla="*/ 291874 w 297262"/>
                <a:gd name="connsiteY3" fmla="*/ 625 h 186550"/>
                <a:gd name="connsiteX4" fmla="*/ 290125 w 297262"/>
                <a:gd name="connsiteY4" fmla="*/ 0 h 186550"/>
                <a:gd name="connsiteX5" fmla="*/ 288500 w 297262"/>
                <a:gd name="connsiteY5" fmla="*/ 0 h 186550"/>
                <a:gd name="connsiteX6" fmla="*/ 286876 w 297262"/>
                <a:gd name="connsiteY6" fmla="*/ 0 h 186550"/>
                <a:gd name="connsiteX7" fmla="*/ 285127 w 297262"/>
                <a:gd name="connsiteY7" fmla="*/ 0 h 186550"/>
                <a:gd name="connsiteX8" fmla="*/ 284377 w 297262"/>
                <a:gd name="connsiteY8" fmla="*/ 0 h 186550"/>
                <a:gd name="connsiteX9" fmla="*/ 0 w 297262"/>
                <a:gd name="connsiteY9" fmla="*/ 167059 h 186550"/>
                <a:gd name="connsiteX10" fmla="*/ 11520 w 297262"/>
                <a:gd name="connsiteY10" fmla="*/ 169782 h 186550"/>
                <a:gd name="connsiteX11" fmla="*/ 12495 w 297262"/>
                <a:gd name="connsiteY11" fmla="*/ 172057 h 186550"/>
                <a:gd name="connsiteX12" fmla="*/ 8372 w 297262"/>
                <a:gd name="connsiteY12" fmla="*/ 186551 h 186550"/>
                <a:gd name="connsiteX13" fmla="*/ 286501 w 297262"/>
                <a:gd name="connsiteY13" fmla="*/ 23116 h 186550"/>
                <a:gd name="connsiteX14" fmla="*/ 292748 w 297262"/>
                <a:gd name="connsiteY14" fmla="*/ 19493 h 186550"/>
                <a:gd name="connsiteX15" fmla="*/ 296372 w 297262"/>
                <a:gd name="connsiteY15" fmla="*/ 5748 h 18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7262" h="186550">
                  <a:moveTo>
                    <a:pt x="296372" y="5748"/>
                  </a:moveTo>
                  <a:cubicBezTo>
                    <a:pt x="296010" y="4736"/>
                    <a:pt x="295460" y="3799"/>
                    <a:pt x="294748" y="2999"/>
                  </a:cubicBezTo>
                  <a:lnTo>
                    <a:pt x="293248" y="1624"/>
                  </a:lnTo>
                  <a:lnTo>
                    <a:pt x="291874" y="625"/>
                  </a:lnTo>
                  <a:lnTo>
                    <a:pt x="290125" y="0"/>
                  </a:lnTo>
                  <a:lnTo>
                    <a:pt x="288500" y="0"/>
                  </a:lnTo>
                  <a:lnTo>
                    <a:pt x="286876" y="0"/>
                  </a:lnTo>
                  <a:lnTo>
                    <a:pt x="285127" y="0"/>
                  </a:lnTo>
                  <a:lnTo>
                    <a:pt x="284377" y="0"/>
                  </a:lnTo>
                  <a:lnTo>
                    <a:pt x="0" y="167059"/>
                  </a:lnTo>
                  <a:cubicBezTo>
                    <a:pt x="3936" y="164635"/>
                    <a:pt x="9096" y="165847"/>
                    <a:pt x="11520" y="169782"/>
                  </a:cubicBezTo>
                  <a:cubicBezTo>
                    <a:pt x="11957" y="170495"/>
                    <a:pt x="12282" y="171257"/>
                    <a:pt x="12495" y="172057"/>
                  </a:cubicBezTo>
                  <a:cubicBezTo>
                    <a:pt x="14519" y="177267"/>
                    <a:pt x="12832" y="183190"/>
                    <a:pt x="8372" y="186551"/>
                  </a:cubicBezTo>
                  <a:lnTo>
                    <a:pt x="286501" y="23116"/>
                  </a:lnTo>
                  <a:lnTo>
                    <a:pt x="292748" y="19493"/>
                  </a:lnTo>
                  <a:cubicBezTo>
                    <a:pt x="296909" y="16244"/>
                    <a:pt x="298384" y="10621"/>
                    <a:pt x="296372" y="574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5" name="Freeform: Shape 1804">
              <a:extLst>
                <a:ext uri="{FF2B5EF4-FFF2-40B4-BE49-F238E27FC236}">
                  <a16:creationId xmlns:a16="http://schemas.microsoft.com/office/drawing/2014/main" id="{E1679518-3269-43D9-9CB8-BD58799AC98D}"/>
                </a:ext>
              </a:extLst>
            </p:cNvPr>
            <p:cNvSpPr/>
            <p:nvPr/>
          </p:nvSpPr>
          <p:spPr>
            <a:xfrm>
              <a:off x="9013993" y="6263133"/>
              <a:ext cx="106973" cy="73723"/>
            </a:xfrm>
            <a:custGeom>
              <a:avLst/>
              <a:gdLst>
                <a:gd name="connsiteX0" fmla="*/ 106221 w 106973"/>
                <a:gd name="connsiteY0" fmla="*/ 6249 h 73723"/>
                <a:gd name="connsiteX1" fmla="*/ 96001 w 106973"/>
                <a:gd name="connsiteY1" fmla="*/ 277 h 73723"/>
                <a:gd name="connsiteX2" fmla="*/ 93727 w 106973"/>
                <a:gd name="connsiteY2" fmla="*/ 1251 h 73723"/>
                <a:gd name="connsiteX3" fmla="*/ 93727 w 106973"/>
                <a:gd name="connsiteY3" fmla="*/ 1251 h 73723"/>
                <a:gd name="connsiteX4" fmla="*/ 90728 w 106973"/>
                <a:gd name="connsiteY4" fmla="*/ 3000 h 73723"/>
                <a:gd name="connsiteX5" fmla="*/ 5140 w 106973"/>
                <a:gd name="connsiteY5" fmla="*/ 52980 h 73723"/>
                <a:gd name="connsiteX6" fmla="*/ 1017 w 106973"/>
                <a:gd name="connsiteY6" fmla="*/ 67475 h 73723"/>
                <a:gd name="connsiteX7" fmla="*/ 11237 w 106973"/>
                <a:gd name="connsiteY7" fmla="*/ 73447 h 73723"/>
                <a:gd name="connsiteX8" fmla="*/ 13511 w 106973"/>
                <a:gd name="connsiteY8" fmla="*/ 72473 h 73723"/>
                <a:gd name="connsiteX9" fmla="*/ 102473 w 106973"/>
                <a:gd name="connsiteY9" fmla="*/ 20118 h 73723"/>
                <a:gd name="connsiteX10" fmla="*/ 106221 w 106973"/>
                <a:gd name="connsiteY10" fmla="*/ 6249 h 7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973" h="73723">
                  <a:moveTo>
                    <a:pt x="106221" y="6249"/>
                  </a:moveTo>
                  <a:cubicBezTo>
                    <a:pt x="105047" y="1776"/>
                    <a:pt x="100474" y="-898"/>
                    <a:pt x="96001" y="277"/>
                  </a:cubicBezTo>
                  <a:cubicBezTo>
                    <a:pt x="95201" y="489"/>
                    <a:pt x="94426" y="814"/>
                    <a:pt x="93727" y="1251"/>
                  </a:cubicBezTo>
                  <a:lnTo>
                    <a:pt x="93727" y="1251"/>
                  </a:lnTo>
                  <a:lnTo>
                    <a:pt x="90728" y="3000"/>
                  </a:lnTo>
                  <a:lnTo>
                    <a:pt x="5140" y="52980"/>
                  </a:lnTo>
                  <a:cubicBezTo>
                    <a:pt x="442" y="56179"/>
                    <a:pt x="-1295" y="62277"/>
                    <a:pt x="1017" y="67475"/>
                  </a:cubicBezTo>
                  <a:cubicBezTo>
                    <a:pt x="2191" y="71948"/>
                    <a:pt x="6764" y="74622"/>
                    <a:pt x="11237" y="73447"/>
                  </a:cubicBezTo>
                  <a:cubicBezTo>
                    <a:pt x="12037" y="73235"/>
                    <a:pt x="12812" y="72910"/>
                    <a:pt x="13511" y="72473"/>
                  </a:cubicBezTo>
                  <a:lnTo>
                    <a:pt x="102473" y="20118"/>
                  </a:lnTo>
                  <a:cubicBezTo>
                    <a:pt x="106521" y="16745"/>
                    <a:pt x="108020" y="11197"/>
                    <a:pt x="106221" y="62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6" name="Freeform: Shape 1805">
              <a:extLst>
                <a:ext uri="{FF2B5EF4-FFF2-40B4-BE49-F238E27FC236}">
                  <a16:creationId xmlns:a16="http://schemas.microsoft.com/office/drawing/2014/main" id="{A5112195-6C49-474A-8FF9-691BDC5F3B5B}"/>
                </a:ext>
              </a:extLst>
            </p:cNvPr>
            <p:cNvSpPr/>
            <p:nvPr/>
          </p:nvSpPr>
          <p:spPr>
            <a:xfrm>
              <a:off x="8421766" y="3980929"/>
              <a:ext cx="181941" cy="108447"/>
            </a:xfrm>
            <a:custGeom>
              <a:avLst/>
              <a:gdLst>
                <a:gd name="connsiteX0" fmla="*/ 11870 w 181941"/>
                <a:gd name="connsiteY0" fmla="*/ 94203 h 108447"/>
                <a:gd name="connsiteX1" fmla="*/ 7122 w 181941"/>
                <a:gd name="connsiteY1" fmla="*/ 108447 h 108447"/>
                <a:gd name="connsiteX2" fmla="*/ 176549 w 181941"/>
                <a:gd name="connsiteY2" fmla="*/ 20982 h 108447"/>
                <a:gd name="connsiteX3" fmla="*/ 181297 w 181941"/>
                <a:gd name="connsiteY3" fmla="*/ 6738 h 108447"/>
                <a:gd name="connsiteX4" fmla="*/ 173925 w 181941"/>
                <a:gd name="connsiteY4" fmla="*/ 365 h 108447"/>
                <a:gd name="connsiteX5" fmla="*/ 169427 w 181941"/>
                <a:gd name="connsiteY5" fmla="*/ 365 h 108447"/>
                <a:gd name="connsiteX6" fmla="*/ 166803 w 181941"/>
                <a:gd name="connsiteY6" fmla="*/ 1740 h 108447"/>
                <a:gd name="connsiteX7" fmla="*/ 6122 w 181941"/>
                <a:gd name="connsiteY7" fmla="*/ 84832 h 108447"/>
                <a:gd name="connsiteX8" fmla="*/ 0 w 181941"/>
                <a:gd name="connsiteY8" fmla="*/ 87955 h 108447"/>
                <a:gd name="connsiteX9" fmla="*/ 11245 w 181941"/>
                <a:gd name="connsiteY9" fmla="*/ 92191 h 108447"/>
                <a:gd name="connsiteX10" fmla="*/ 11870 w 181941"/>
                <a:gd name="connsiteY10" fmla="*/ 94203 h 10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1941" h="108447">
                  <a:moveTo>
                    <a:pt x="11870" y="94203"/>
                  </a:moveTo>
                  <a:cubicBezTo>
                    <a:pt x="13632" y="99476"/>
                    <a:pt x="11695" y="105286"/>
                    <a:pt x="7122" y="108447"/>
                  </a:cubicBezTo>
                  <a:lnTo>
                    <a:pt x="176549" y="20982"/>
                  </a:lnTo>
                  <a:cubicBezTo>
                    <a:pt x="181122" y="17821"/>
                    <a:pt x="183058" y="12011"/>
                    <a:pt x="181297" y="6738"/>
                  </a:cubicBezTo>
                  <a:cubicBezTo>
                    <a:pt x="180247" y="3389"/>
                    <a:pt x="177398" y="915"/>
                    <a:pt x="173925" y="365"/>
                  </a:cubicBezTo>
                  <a:cubicBezTo>
                    <a:pt x="172463" y="-122"/>
                    <a:pt x="170889" y="-122"/>
                    <a:pt x="169427" y="365"/>
                  </a:cubicBezTo>
                  <a:lnTo>
                    <a:pt x="166803" y="1740"/>
                  </a:lnTo>
                  <a:lnTo>
                    <a:pt x="6122" y="84832"/>
                  </a:lnTo>
                  <a:lnTo>
                    <a:pt x="0" y="87955"/>
                  </a:lnTo>
                  <a:cubicBezTo>
                    <a:pt x="4273" y="86019"/>
                    <a:pt x="9309" y="87918"/>
                    <a:pt x="11245" y="92191"/>
                  </a:cubicBezTo>
                  <a:cubicBezTo>
                    <a:pt x="11533" y="92829"/>
                    <a:pt x="11745" y="93503"/>
                    <a:pt x="11870" y="9420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7" name="Freeform: Shape 1806">
              <a:extLst>
                <a:ext uri="{FF2B5EF4-FFF2-40B4-BE49-F238E27FC236}">
                  <a16:creationId xmlns:a16="http://schemas.microsoft.com/office/drawing/2014/main" id="{3A335A72-7652-4833-9F54-F3EE9D2F6278}"/>
                </a:ext>
              </a:extLst>
            </p:cNvPr>
            <p:cNvSpPr/>
            <p:nvPr/>
          </p:nvSpPr>
          <p:spPr>
            <a:xfrm>
              <a:off x="8198738" y="4068692"/>
              <a:ext cx="235555" cy="136763"/>
            </a:xfrm>
            <a:custGeom>
              <a:avLst/>
              <a:gdLst>
                <a:gd name="connsiteX0" fmla="*/ 234898 w 235555"/>
                <a:gd name="connsiteY0" fmla="*/ 6440 h 136763"/>
                <a:gd name="connsiteX1" fmla="*/ 224590 w 235555"/>
                <a:gd name="connsiteY1" fmla="*/ 255 h 136763"/>
                <a:gd name="connsiteX2" fmla="*/ 223029 w 235555"/>
                <a:gd name="connsiteY2" fmla="*/ 817 h 136763"/>
                <a:gd name="connsiteX3" fmla="*/ 211783 w 235555"/>
                <a:gd name="connsiteY3" fmla="*/ 6690 h 136763"/>
                <a:gd name="connsiteX4" fmla="*/ 0 w 235555"/>
                <a:gd name="connsiteY4" fmla="*/ 116021 h 136763"/>
                <a:gd name="connsiteX5" fmla="*/ 4373 w 235555"/>
                <a:gd name="connsiteY5" fmla="*/ 122144 h 136763"/>
                <a:gd name="connsiteX6" fmla="*/ 4373 w 235555"/>
                <a:gd name="connsiteY6" fmla="*/ 122144 h 136763"/>
                <a:gd name="connsiteX7" fmla="*/ 5248 w 235555"/>
                <a:gd name="connsiteY7" fmla="*/ 123268 h 136763"/>
                <a:gd name="connsiteX8" fmla="*/ 5248 w 235555"/>
                <a:gd name="connsiteY8" fmla="*/ 136763 h 136763"/>
                <a:gd name="connsiteX9" fmla="*/ 11995 w 235555"/>
                <a:gd name="connsiteY9" fmla="*/ 133265 h 136763"/>
                <a:gd name="connsiteX10" fmla="*/ 11995 w 235555"/>
                <a:gd name="connsiteY10" fmla="*/ 133265 h 136763"/>
                <a:gd name="connsiteX11" fmla="*/ 230025 w 235555"/>
                <a:gd name="connsiteY11" fmla="*/ 20809 h 136763"/>
                <a:gd name="connsiteX12" fmla="*/ 234898 w 235555"/>
                <a:gd name="connsiteY12" fmla="*/ 6440 h 13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555" h="136763">
                  <a:moveTo>
                    <a:pt x="234898" y="6440"/>
                  </a:moveTo>
                  <a:cubicBezTo>
                    <a:pt x="233761" y="1892"/>
                    <a:pt x="229151" y="-882"/>
                    <a:pt x="224590" y="255"/>
                  </a:cubicBezTo>
                  <a:cubicBezTo>
                    <a:pt x="224053" y="393"/>
                    <a:pt x="223528" y="580"/>
                    <a:pt x="223029" y="817"/>
                  </a:cubicBezTo>
                  <a:lnTo>
                    <a:pt x="211783" y="6690"/>
                  </a:lnTo>
                  <a:lnTo>
                    <a:pt x="0" y="116021"/>
                  </a:lnTo>
                  <a:lnTo>
                    <a:pt x="4373" y="122144"/>
                  </a:lnTo>
                  <a:lnTo>
                    <a:pt x="4373" y="122144"/>
                  </a:lnTo>
                  <a:lnTo>
                    <a:pt x="5248" y="123268"/>
                  </a:lnTo>
                  <a:cubicBezTo>
                    <a:pt x="7884" y="127379"/>
                    <a:pt x="7884" y="132652"/>
                    <a:pt x="5248" y="136763"/>
                  </a:cubicBezTo>
                  <a:lnTo>
                    <a:pt x="11995" y="133265"/>
                  </a:lnTo>
                  <a:lnTo>
                    <a:pt x="11995" y="133265"/>
                  </a:lnTo>
                  <a:lnTo>
                    <a:pt x="230025" y="20809"/>
                  </a:lnTo>
                  <a:cubicBezTo>
                    <a:pt x="234711" y="17673"/>
                    <a:pt x="236698" y="11775"/>
                    <a:pt x="234898" y="644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8" name="Freeform: Shape 1807">
              <a:extLst>
                <a:ext uri="{FF2B5EF4-FFF2-40B4-BE49-F238E27FC236}">
                  <a16:creationId xmlns:a16="http://schemas.microsoft.com/office/drawing/2014/main" id="{12B6F525-9F8E-4FC2-A500-A8B3CA9A9936}"/>
                </a:ext>
              </a:extLst>
            </p:cNvPr>
            <p:cNvSpPr/>
            <p:nvPr/>
          </p:nvSpPr>
          <p:spPr>
            <a:xfrm>
              <a:off x="7793663" y="4999763"/>
              <a:ext cx="331981" cy="503447"/>
            </a:xfrm>
            <a:custGeom>
              <a:avLst/>
              <a:gdLst>
                <a:gd name="connsiteX0" fmla="*/ 328608 w 331981"/>
                <a:gd name="connsiteY0" fmla="*/ 500926 h 503447"/>
                <a:gd name="connsiteX1" fmla="*/ 330107 w 331981"/>
                <a:gd name="connsiteY1" fmla="*/ 485806 h 503447"/>
                <a:gd name="connsiteX2" fmla="*/ 21241 w 331981"/>
                <a:gd name="connsiteY2" fmla="*/ 10996 h 503447"/>
                <a:gd name="connsiteX3" fmla="*/ 14119 w 331981"/>
                <a:gd name="connsiteY3" fmla="*/ 0 h 503447"/>
                <a:gd name="connsiteX4" fmla="*/ 12495 w 331981"/>
                <a:gd name="connsiteY4" fmla="*/ 15244 h 503447"/>
                <a:gd name="connsiteX5" fmla="*/ 1362 w 331981"/>
                <a:gd name="connsiteY5" fmla="*/ 15219 h 503447"/>
                <a:gd name="connsiteX6" fmla="*/ 0 w 331981"/>
                <a:gd name="connsiteY6" fmla="*/ 13370 h 503447"/>
                <a:gd name="connsiteX7" fmla="*/ 315988 w 331981"/>
                <a:gd name="connsiteY7" fmla="*/ 499676 h 503447"/>
                <a:gd name="connsiteX8" fmla="*/ 327009 w 331981"/>
                <a:gd name="connsiteY8" fmla="*/ 502237 h 503447"/>
                <a:gd name="connsiteX9" fmla="*/ 328608 w 331981"/>
                <a:gd name="connsiteY9" fmla="*/ 500926 h 503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1981" h="503447">
                  <a:moveTo>
                    <a:pt x="328608" y="500926"/>
                  </a:moveTo>
                  <a:cubicBezTo>
                    <a:pt x="332469" y="496802"/>
                    <a:pt x="333081" y="490604"/>
                    <a:pt x="330107" y="485806"/>
                  </a:cubicBezTo>
                  <a:lnTo>
                    <a:pt x="21241" y="10996"/>
                  </a:lnTo>
                  <a:lnTo>
                    <a:pt x="14119" y="0"/>
                  </a:lnTo>
                  <a:cubicBezTo>
                    <a:pt x="17130" y="4861"/>
                    <a:pt x="16455" y="11133"/>
                    <a:pt x="12495" y="15244"/>
                  </a:cubicBezTo>
                  <a:cubicBezTo>
                    <a:pt x="9408" y="18306"/>
                    <a:pt x="4423" y="18293"/>
                    <a:pt x="1362" y="15219"/>
                  </a:cubicBezTo>
                  <a:cubicBezTo>
                    <a:pt x="825" y="14669"/>
                    <a:pt x="362" y="14045"/>
                    <a:pt x="0" y="13370"/>
                  </a:cubicBezTo>
                  <a:lnTo>
                    <a:pt x="315988" y="499676"/>
                  </a:lnTo>
                  <a:cubicBezTo>
                    <a:pt x="318325" y="503424"/>
                    <a:pt x="323248" y="504574"/>
                    <a:pt x="327009" y="502237"/>
                  </a:cubicBezTo>
                  <a:cubicBezTo>
                    <a:pt x="327596" y="501875"/>
                    <a:pt x="328133" y="501438"/>
                    <a:pt x="328608" y="50092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9" name="Freeform: Shape 1808">
              <a:extLst>
                <a:ext uri="{FF2B5EF4-FFF2-40B4-BE49-F238E27FC236}">
                  <a16:creationId xmlns:a16="http://schemas.microsoft.com/office/drawing/2014/main" id="{26B94DEA-4F55-4003-B332-35EEB8964984}"/>
                </a:ext>
              </a:extLst>
            </p:cNvPr>
            <p:cNvSpPr/>
            <p:nvPr/>
          </p:nvSpPr>
          <p:spPr>
            <a:xfrm>
              <a:off x="11513084" y="3037625"/>
              <a:ext cx="89682" cy="99630"/>
            </a:xfrm>
            <a:custGeom>
              <a:avLst/>
              <a:gdLst>
                <a:gd name="connsiteX0" fmla="*/ 2345 w 89682"/>
                <a:gd name="connsiteY0" fmla="*/ 3169 h 99630"/>
                <a:gd name="connsiteX1" fmla="*/ 2970 w 89682"/>
                <a:gd name="connsiteY1" fmla="*/ 18538 h 99630"/>
                <a:gd name="connsiteX2" fmla="*/ 77938 w 89682"/>
                <a:gd name="connsiteY2" fmla="*/ 99631 h 99630"/>
                <a:gd name="connsiteX3" fmla="*/ 77188 w 89682"/>
                <a:gd name="connsiteY3" fmla="*/ 84262 h 99630"/>
                <a:gd name="connsiteX4" fmla="*/ 88308 w 89682"/>
                <a:gd name="connsiteY4" fmla="*/ 82187 h 99630"/>
                <a:gd name="connsiteX5" fmla="*/ 89683 w 89682"/>
                <a:gd name="connsiteY5" fmla="*/ 83387 h 99630"/>
                <a:gd name="connsiteX6" fmla="*/ 86059 w 89682"/>
                <a:gd name="connsiteY6" fmla="*/ 79514 h 99630"/>
                <a:gd name="connsiteX7" fmla="*/ 83060 w 89682"/>
                <a:gd name="connsiteY7" fmla="*/ 76390 h 99630"/>
                <a:gd name="connsiteX8" fmla="*/ 14340 w 89682"/>
                <a:gd name="connsiteY8" fmla="*/ 2419 h 99630"/>
                <a:gd name="connsiteX9" fmla="*/ 3208 w 89682"/>
                <a:gd name="connsiteY9" fmla="*/ 2194 h 99630"/>
                <a:gd name="connsiteX10" fmla="*/ 2345 w 89682"/>
                <a:gd name="connsiteY10" fmla="*/ 3169 h 9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682" h="99630">
                  <a:moveTo>
                    <a:pt x="2345" y="3169"/>
                  </a:moveTo>
                  <a:cubicBezTo>
                    <a:pt x="-1003" y="7830"/>
                    <a:pt x="-741" y="14165"/>
                    <a:pt x="2970" y="18538"/>
                  </a:cubicBezTo>
                  <a:lnTo>
                    <a:pt x="77938" y="99631"/>
                  </a:lnTo>
                  <a:cubicBezTo>
                    <a:pt x="74189" y="95282"/>
                    <a:pt x="73877" y="88947"/>
                    <a:pt x="77188" y="84262"/>
                  </a:cubicBezTo>
                  <a:cubicBezTo>
                    <a:pt x="79687" y="80626"/>
                    <a:pt x="84660" y="79689"/>
                    <a:pt x="88308" y="82187"/>
                  </a:cubicBezTo>
                  <a:cubicBezTo>
                    <a:pt x="88808" y="82537"/>
                    <a:pt x="89270" y="82937"/>
                    <a:pt x="89683" y="83387"/>
                  </a:cubicBezTo>
                  <a:lnTo>
                    <a:pt x="86059" y="79514"/>
                  </a:lnTo>
                  <a:lnTo>
                    <a:pt x="83060" y="76390"/>
                  </a:lnTo>
                  <a:lnTo>
                    <a:pt x="14340" y="2419"/>
                  </a:lnTo>
                  <a:cubicBezTo>
                    <a:pt x="11329" y="-717"/>
                    <a:pt x="6344" y="-817"/>
                    <a:pt x="3208" y="2194"/>
                  </a:cubicBezTo>
                  <a:cubicBezTo>
                    <a:pt x="2895" y="2494"/>
                    <a:pt x="2608" y="2819"/>
                    <a:pt x="2345" y="316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0" name="Freeform: Shape 1809">
              <a:extLst>
                <a:ext uri="{FF2B5EF4-FFF2-40B4-BE49-F238E27FC236}">
                  <a16:creationId xmlns:a16="http://schemas.microsoft.com/office/drawing/2014/main" id="{224BBF0F-3A9E-4774-ABD3-C16FA08646E2}"/>
                </a:ext>
              </a:extLst>
            </p:cNvPr>
            <p:cNvSpPr/>
            <p:nvPr/>
          </p:nvSpPr>
          <p:spPr>
            <a:xfrm>
              <a:off x="11588360" y="3118778"/>
              <a:ext cx="82619" cy="90783"/>
            </a:xfrm>
            <a:custGeom>
              <a:avLst/>
              <a:gdLst>
                <a:gd name="connsiteX0" fmla="*/ 2287 w 82619"/>
                <a:gd name="connsiteY0" fmla="*/ 3109 h 90783"/>
                <a:gd name="connsiteX1" fmla="*/ 3037 w 82619"/>
                <a:gd name="connsiteY1" fmla="*/ 18478 h 90783"/>
                <a:gd name="connsiteX2" fmla="*/ 63886 w 82619"/>
                <a:gd name="connsiteY2" fmla="*/ 83952 h 90783"/>
                <a:gd name="connsiteX3" fmla="*/ 66510 w 82619"/>
                <a:gd name="connsiteY3" fmla="*/ 86826 h 90783"/>
                <a:gd name="connsiteX4" fmla="*/ 68134 w 82619"/>
                <a:gd name="connsiteY4" fmla="*/ 88575 h 90783"/>
                <a:gd name="connsiteX5" fmla="*/ 69259 w 82619"/>
                <a:gd name="connsiteY5" fmla="*/ 89325 h 90783"/>
                <a:gd name="connsiteX6" fmla="*/ 71133 w 82619"/>
                <a:gd name="connsiteY6" fmla="*/ 90699 h 90783"/>
                <a:gd name="connsiteX7" fmla="*/ 71882 w 82619"/>
                <a:gd name="connsiteY7" fmla="*/ 90699 h 90783"/>
                <a:gd name="connsiteX8" fmla="*/ 72882 w 82619"/>
                <a:gd name="connsiteY8" fmla="*/ 90699 h 90783"/>
                <a:gd name="connsiteX9" fmla="*/ 74506 w 82619"/>
                <a:gd name="connsiteY9" fmla="*/ 90699 h 90783"/>
                <a:gd name="connsiteX10" fmla="*/ 74506 w 82619"/>
                <a:gd name="connsiteY10" fmla="*/ 90699 h 90783"/>
                <a:gd name="connsiteX11" fmla="*/ 76256 w 82619"/>
                <a:gd name="connsiteY11" fmla="*/ 90699 h 90783"/>
                <a:gd name="connsiteX12" fmla="*/ 77505 w 82619"/>
                <a:gd name="connsiteY12" fmla="*/ 90699 h 90783"/>
                <a:gd name="connsiteX13" fmla="*/ 77505 w 82619"/>
                <a:gd name="connsiteY13" fmla="*/ 90699 h 90783"/>
                <a:gd name="connsiteX14" fmla="*/ 80379 w 82619"/>
                <a:gd name="connsiteY14" fmla="*/ 88075 h 90783"/>
                <a:gd name="connsiteX15" fmla="*/ 79629 w 82619"/>
                <a:gd name="connsiteY15" fmla="*/ 72831 h 90783"/>
                <a:gd name="connsiteX16" fmla="*/ 75256 w 82619"/>
                <a:gd name="connsiteY16" fmla="*/ 68083 h 90783"/>
                <a:gd name="connsiteX17" fmla="*/ 14532 w 82619"/>
                <a:gd name="connsiteY17" fmla="*/ 2609 h 90783"/>
                <a:gd name="connsiteX18" fmla="*/ 3237 w 82619"/>
                <a:gd name="connsiteY18" fmla="*/ 2084 h 90783"/>
                <a:gd name="connsiteX19" fmla="*/ 2287 w 82619"/>
                <a:gd name="connsiteY19" fmla="*/ 3109 h 9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2619" h="90783">
                  <a:moveTo>
                    <a:pt x="2287" y="3109"/>
                  </a:moveTo>
                  <a:cubicBezTo>
                    <a:pt x="-1024" y="7795"/>
                    <a:pt x="-711" y="14130"/>
                    <a:pt x="3037" y="18478"/>
                  </a:cubicBezTo>
                  <a:lnTo>
                    <a:pt x="63886" y="83952"/>
                  </a:lnTo>
                  <a:lnTo>
                    <a:pt x="66510" y="86826"/>
                  </a:lnTo>
                  <a:lnTo>
                    <a:pt x="68134" y="88575"/>
                  </a:lnTo>
                  <a:cubicBezTo>
                    <a:pt x="68484" y="88862"/>
                    <a:pt x="68859" y="89125"/>
                    <a:pt x="69259" y="89325"/>
                  </a:cubicBezTo>
                  <a:cubicBezTo>
                    <a:pt x="69833" y="89849"/>
                    <a:pt x="70458" y="90312"/>
                    <a:pt x="71133" y="90699"/>
                  </a:cubicBezTo>
                  <a:lnTo>
                    <a:pt x="71882" y="90699"/>
                  </a:lnTo>
                  <a:lnTo>
                    <a:pt x="72882" y="90699"/>
                  </a:lnTo>
                  <a:lnTo>
                    <a:pt x="74506" y="90699"/>
                  </a:lnTo>
                  <a:lnTo>
                    <a:pt x="74506" y="90699"/>
                  </a:lnTo>
                  <a:cubicBezTo>
                    <a:pt x="75081" y="90812"/>
                    <a:pt x="75681" y="90812"/>
                    <a:pt x="76256" y="90699"/>
                  </a:cubicBezTo>
                  <a:cubicBezTo>
                    <a:pt x="76668" y="90749"/>
                    <a:pt x="77092" y="90749"/>
                    <a:pt x="77505" y="90699"/>
                  </a:cubicBezTo>
                  <a:lnTo>
                    <a:pt x="77505" y="90699"/>
                  </a:lnTo>
                  <a:cubicBezTo>
                    <a:pt x="78604" y="89999"/>
                    <a:pt x="79579" y="89112"/>
                    <a:pt x="80379" y="88075"/>
                  </a:cubicBezTo>
                  <a:cubicBezTo>
                    <a:pt x="83627" y="83414"/>
                    <a:pt x="83315" y="77155"/>
                    <a:pt x="79629" y="72831"/>
                  </a:cubicBezTo>
                  <a:lnTo>
                    <a:pt x="75256" y="68083"/>
                  </a:lnTo>
                  <a:lnTo>
                    <a:pt x="14532" y="2609"/>
                  </a:lnTo>
                  <a:cubicBezTo>
                    <a:pt x="11558" y="-652"/>
                    <a:pt x="6498" y="-889"/>
                    <a:pt x="3237" y="2084"/>
                  </a:cubicBezTo>
                  <a:cubicBezTo>
                    <a:pt x="2887" y="2397"/>
                    <a:pt x="2575" y="2734"/>
                    <a:pt x="2287" y="310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1" name="Freeform: Shape 1810">
              <a:extLst>
                <a:ext uri="{FF2B5EF4-FFF2-40B4-BE49-F238E27FC236}">
                  <a16:creationId xmlns:a16="http://schemas.microsoft.com/office/drawing/2014/main" id="{3A82B011-B347-4997-A0BA-28460539D729}"/>
                </a:ext>
              </a:extLst>
            </p:cNvPr>
            <p:cNvSpPr/>
            <p:nvPr/>
          </p:nvSpPr>
          <p:spPr>
            <a:xfrm>
              <a:off x="12134184" y="3544843"/>
              <a:ext cx="24592" cy="82724"/>
            </a:xfrm>
            <a:custGeom>
              <a:avLst/>
              <a:gdLst>
                <a:gd name="connsiteX0" fmla="*/ 14722 w 24592"/>
                <a:gd name="connsiteY0" fmla="*/ 11870 h 82724"/>
                <a:gd name="connsiteX1" fmla="*/ 6850 w 24592"/>
                <a:gd name="connsiteY1" fmla="*/ 0 h 82724"/>
                <a:gd name="connsiteX2" fmla="*/ 4975 w 24592"/>
                <a:gd name="connsiteY2" fmla="*/ 19117 h 82724"/>
                <a:gd name="connsiteX3" fmla="*/ 227 w 24592"/>
                <a:gd name="connsiteY3" fmla="*/ 70222 h 82724"/>
                <a:gd name="connsiteX4" fmla="*/ 8099 w 24592"/>
                <a:gd name="connsiteY4" fmla="*/ 82717 h 82724"/>
                <a:gd name="connsiteX5" fmla="*/ 18082 w 24592"/>
                <a:gd name="connsiteY5" fmla="*/ 73483 h 82724"/>
                <a:gd name="connsiteX6" fmla="*/ 18095 w 24592"/>
                <a:gd name="connsiteY6" fmla="*/ 73096 h 82724"/>
                <a:gd name="connsiteX7" fmla="*/ 24592 w 24592"/>
                <a:gd name="connsiteY7" fmla="*/ 2874 h 82724"/>
                <a:gd name="connsiteX8" fmla="*/ 14871 w 24592"/>
                <a:gd name="connsiteY8" fmla="*/ 11883 h 82724"/>
                <a:gd name="connsiteX9" fmla="*/ 14722 w 24592"/>
                <a:gd name="connsiteY9" fmla="*/ 11870 h 8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92" h="82724">
                  <a:moveTo>
                    <a:pt x="14722" y="11870"/>
                  </a:moveTo>
                  <a:cubicBezTo>
                    <a:pt x="9324" y="10683"/>
                    <a:pt x="5850" y="5435"/>
                    <a:pt x="6850" y="0"/>
                  </a:cubicBezTo>
                  <a:lnTo>
                    <a:pt x="4975" y="19117"/>
                  </a:lnTo>
                  <a:lnTo>
                    <a:pt x="227" y="70222"/>
                  </a:lnTo>
                  <a:cubicBezTo>
                    <a:pt x="-947" y="75832"/>
                    <a:pt x="2539" y="81355"/>
                    <a:pt x="8099" y="82717"/>
                  </a:cubicBezTo>
                  <a:cubicBezTo>
                    <a:pt x="13409" y="82929"/>
                    <a:pt x="17883" y="78794"/>
                    <a:pt x="18082" y="73483"/>
                  </a:cubicBezTo>
                  <a:cubicBezTo>
                    <a:pt x="18095" y="73346"/>
                    <a:pt x="18095" y="73221"/>
                    <a:pt x="18095" y="73096"/>
                  </a:cubicBezTo>
                  <a:lnTo>
                    <a:pt x="24592" y="2874"/>
                  </a:lnTo>
                  <a:cubicBezTo>
                    <a:pt x="24392" y="8047"/>
                    <a:pt x="20044" y="12070"/>
                    <a:pt x="14871" y="11883"/>
                  </a:cubicBezTo>
                  <a:cubicBezTo>
                    <a:pt x="14822" y="11870"/>
                    <a:pt x="14771" y="11870"/>
                    <a:pt x="14722" y="1187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2" name="Freeform: Shape 1811">
              <a:extLst>
                <a:ext uri="{FF2B5EF4-FFF2-40B4-BE49-F238E27FC236}">
                  <a16:creationId xmlns:a16="http://schemas.microsoft.com/office/drawing/2014/main" id="{4B5443C5-0E9F-40B7-A3D5-0EC6285A1DA2}"/>
                </a:ext>
              </a:extLst>
            </p:cNvPr>
            <p:cNvSpPr/>
            <p:nvPr/>
          </p:nvSpPr>
          <p:spPr>
            <a:xfrm>
              <a:off x="12018962" y="1199778"/>
              <a:ext cx="186044" cy="111080"/>
            </a:xfrm>
            <a:custGeom>
              <a:avLst/>
              <a:gdLst>
                <a:gd name="connsiteX0" fmla="*/ 11620 w 186044"/>
                <a:gd name="connsiteY0" fmla="*/ 96961 h 111080"/>
                <a:gd name="connsiteX1" fmla="*/ 6748 w 186044"/>
                <a:gd name="connsiteY1" fmla="*/ 111081 h 111080"/>
                <a:gd name="connsiteX2" fmla="*/ 186045 w 186044"/>
                <a:gd name="connsiteY2" fmla="*/ 23616 h 111080"/>
                <a:gd name="connsiteX3" fmla="*/ 186045 w 186044"/>
                <a:gd name="connsiteY3" fmla="*/ 0 h 111080"/>
                <a:gd name="connsiteX4" fmla="*/ 0 w 186044"/>
                <a:gd name="connsiteY4" fmla="*/ 90964 h 111080"/>
                <a:gd name="connsiteX5" fmla="*/ 11146 w 186044"/>
                <a:gd name="connsiteY5" fmla="*/ 95463 h 111080"/>
                <a:gd name="connsiteX6" fmla="*/ 11620 w 186044"/>
                <a:gd name="connsiteY6" fmla="*/ 96961 h 11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044" h="111080">
                  <a:moveTo>
                    <a:pt x="11620" y="96961"/>
                  </a:moveTo>
                  <a:cubicBezTo>
                    <a:pt x="13582" y="102228"/>
                    <a:pt x="11545" y="108147"/>
                    <a:pt x="6748" y="111081"/>
                  </a:cubicBezTo>
                  <a:lnTo>
                    <a:pt x="186045" y="23616"/>
                  </a:lnTo>
                  <a:lnTo>
                    <a:pt x="186045" y="0"/>
                  </a:lnTo>
                  <a:lnTo>
                    <a:pt x="0" y="90964"/>
                  </a:lnTo>
                  <a:cubicBezTo>
                    <a:pt x="4323" y="89129"/>
                    <a:pt x="9308" y="91144"/>
                    <a:pt x="11146" y="95463"/>
                  </a:cubicBezTo>
                  <a:cubicBezTo>
                    <a:pt x="11345" y="95947"/>
                    <a:pt x="11508" y="96448"/>
                    <a:pt x="11620" y="9696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3" name="Freeform: Shape 1812">
              <a:extLst>
                <a:ext uri="{FF2B5EF4-FFF2-40B4-BE49-F238E27FC236}">
                  <a16:creationId xmlns:a16="http://schemas.microsoft.com/office/drawing/2014/main" id="{8CCD2EB5-44C8-4F1D-90C8-9B59910226B7}"/>
                </a:ext>
              </a:extLst>
            </p:cNvPr>
            <p:cNvSpPr/>
            <p:nvPr/>
          </p:nvSpPr>
          <p:spPr>
            <a:xfrm>
              <a:off x="11984421" y="1290564"/>
              <a:ext cx="46902" cy="35467"/>
            </a:xfrm>
            <a:custGeom>
              <a:avLst/>
              <a:gdLst>
                <a:gd name="connsiteX0" fmla="*/ 19547 w 46902"/>
                <a:gd name="connsiteY0" fmla="*/ 7426 h 35467"/>
                <a:gd name="connsiteX1" fmla="*/ 5803 w 46902"/>
                <a:gd name="connsiteY1" fmla="*/ 14173 h 35467"/>
                <a:gd name="connsiteX2" fmla="*/ 930 w 46902"/>
                <a:gd name="connsiteY2" fmla="*/ 28792 h 35467"/>
                <a:gd name="connsiteX3" fmla="*/ 11051 w 46902"/>
                <a:gd name="connsiteY3" fmla="*/ 35268 h 35467"/>
                <a:gd name="connsiteX4" fmla="*/ 12550 w 46902"/>
                <a:gd name="connsiteY4" fmla="*/ 34790 h 35467"/>
                <a:gd name="connsiteX5" fmla="*/ 41288 w 46902"/>
                <a:gd name="connsiteY5" fmla="*/ 20795 h 35467"/>
                <a:gd name="connsiteX6" fmla="*/ 46161 w 46902"/>
                <a:gd name="connsiteY6" fmla="*/ 6676 h 35467"/>
                <a:gd name="connsiteX7" fmla="*/ 36040 w 46902"/>
                <a:gd name="connsiteY7" fmla="*/ 200 h 35467"/>
                <a:gd name="connsiteX8" fmla="*/ 34541 w 46902"/>
                <a:gd name="connsiteY8" fmla="*/ 678 h 35467"/>
                <a:gd name="connsiteX9" fmla="*/ 31417 w 46902"/>
                <a:gd name="connsiteY9" fmla="*/ 2178 h 35467"/>
                <a:gd name="connsiteX10" fmla="*/ 28419 w 46902"/>
                <a:gd name="connsiteY10" fmla="*/ 3802 h 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902" h="35467">
                  <a:moveTo>
                    <a:pt x="19547" y="7426"/>
                  </a:moveTo>
                  <a:lnTo>
                    <a:pt x="5803" y="14173"/>
                  </a:lnTo>
                  <a:cubicBezTo>
                    <a:pt x="718" y="17113"/>
                    <a:pt x="-1368" y="23388"/>
                    <a:pt x="930" y="28792"/>
                  </a:cubicBezTo>
                  <a:cubicBezTo>
                    <a:pt x="1942" y="33375"/>
                    <a:pt x="6465" y="36275"/>
                    <a:pt x="11051" y="35268"/>
                  </a:cubicBezTo>
                  <a:cubicBezTo>
                    <a:pt x="11563" y="35156"/>
                    <a:pt x="12063" y="34995"/>
                    <a:pt x="12550" y="34790"/>
                  </a:cubicBezTo>
                  <a:lnTo>
                    <a:pt x="41288" y="20795"/>
                  </a:lnTo>
                  <a:cubicBezTo>
                    <a:pt x="46086" y="17861"/>
                    <a:pt x="48123" y="11942"/>
                    <a:pt x="46161" y="6676"/>
                  </a:cubicBezTo>
                  <a:cubicBezTo>
                    <a:pt x="45149" y="2093"/>
                    <a:pt x="40626" y="-807"/>
                    <a:pt x="36040" y="200"/>
                  </a:cubicBezTo>
                  <a:cubicBezTo>
                    <a:pt x="35528" y="312"/>
                    <a:pt x="35028" y="473"/>
                    <a:pt x="34541" y="678"/>
                  </a:cubicBezTo>
                  <a:lnTo>
                    <a:pt x="31417" y="2178"/>
                  </a:lnTo>
                  <a:lnTo>
                    <a:pt x="28419" y="380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4" name="Freeform: Shape 1813">
              <a:extLst>
                <a:ext uri="{FF2B5EF4-FFF2-40B4-BE49-F238E27FC236}">
                  <a16:creationId xmlns:a16="http://schemas.microsoft.com/office/drawing/2014/main" id="{20CF4A01-3C9C-4BC3-9BCD-07F740B3F5B0}"/>
                </a:ext>
              </a:extLst>
            </p:cNvPr>
            <p:cNvSpPr/>
            <p:nvPr/>
          </p:nvSpPr>
          <p:spPr>
            <a:xfrm>
              <a:off x="11024889" y="2235740"/>
              <a:ext cx="19377" cy="47434"/>
            </a:xfrm>
            <a:custGeom>
              <a:avLst/>
              <a:gdLst>
                <a:gd name="connsiteX0" fmla="*/ 9998 w 19377"/>
                <a:gd name="connsiteY0" fmla="*/ 47356 h 47434"/>
                <a:gd name="connsiteX1" fmla="*/ 19369 w 19377"/>
                <a:gd name="connsiteY1" fmla="*/ 36985 h 47434"/>
                <a:gd name="connsiteX2" fmla="*/ 19369 w 19377"/>
                <a:gd name="connsiteY2" fmla="*/ 36985 h 47434"/>
                <a:gd name="connsiteX3" fmla="*/ 19369 w 19377"/>
                <a:gd name="connsiteY3" fmla="*/ 20367 h 47434"/>
                <a:gd name="connsiteX4" fmla="*/ 19369 w 19377"/>
                <a:gd name="connsiteY4" fmla="*/ 7872 h 47434"/>
                <a:gd name="connsiteX5" fmla="*/ 19369 w 19377"/>
                <a:gd name="connsiteY5" fmla="*/ 1000 h 47434"/>
                <a:gd name="connsiteX6" fmla="*/ 9998 w 19377"/>
                <a:gd name="connsiteY6" fmla="*/ 11371 h 47434"/>
                <a:gd name="connsiteX7" fmla="*/ 1377 w 19377"/>
                <a:gd name="connsiteY7" fmla="*/ 0 h 47434"/>
                <a:gd name="connsiteX8" fmla="*/ 2 w 19377"/>
                <a:gd name="connsiteY8" fmla="*/ 36611 h 47434"/>
                <a:gd name="connsiteX9" fmla="*/ 3126 w 19377"/>
                <a:gd name="connsiteY9" fmla="*/ 45107 h 47434"/>
                <a:gd name="connsiteX10" fmla="*/ 9998 w 19377"/>
                <a:gd name="connsiteY10" fmla="*/ 47356 h 4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377" h="47434">
                  <a:moveTo>
                    <a:pt x="9998" y="47356"/>
                  </a:moveTo>
                  <a:cubicBezTo>
                    <a:pt x="15421" y="47019"/>
                    <a:pt x="19582" y="42421"/>
                    <a:pt x="19369" y="36985"/>
                  </a:cubicBezTo>
                  <a:lnTo>
                    <a:pt x="19369" y="36985"/>
                  </a:lnTo>
                  <a:lnTo>
                    <a:pt x="19369" y="20367"/>
                  </a:lnTo>
                  <a:lnTo>
                    <a:pt x="19369" y="7872"/>
                  </a:lnTo>
                  <a:lnTo>
                    <a:pt x="19369" y="1000"/>
                  </a:lnTo>
                  <a:cubicBezTo>
                    <a:pt x="19582" y="6435"/>
                    <a:pt x="15421" y="11033"/>
                    <a:pt x="9998" y="11371"/>
                  </a:cubicBezTo>
                  <a:cubicBezTo>
                    <a:pt x="4526" y="10533"/>
                    <a:pt x="702" y="5498"/>
                    <a:pt x="1377" y="0"/>
                  </a:cubicBezTo>
                  <a:lnTo>
                    <a:pt x="2" y="36611"/>
                  </a:lnTo>
                  <a:cubicBezTo>
                    <a:pt x="-60" y="39734"/>
                    <a:pt x="1065" y="42770"/>
                    <a:pt x="3126" y="45107"/>
                  </a:cubicBezTo>
                  <a:cubicBezTo>
                    <a:pt x="4950" y="46869"/>
                    <a:pt x="7487" y="47706"/>
                    <a:pt x="9998" y="4735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5" name="Freeform: Shape 1814">
              <a:extLst>
                <a:ext uri="{FF2B5EF4-FFF2-40B4-BE49-F238E27FC236}">
                  <a16:creationId xmlns:a16="http://schemas.microsoft.com/office/drawing/2014/main" id="{0DCC85C2-02EF-409E-8F1A-A3371EDC3B49}"/>
                </a:ext>
              </a:extLst>
            </p:cNvPr>
            <p:cNvSpPr/>
            <p:nvPr/>
          </p:nvSpPr>
          <p:spPr>
            <a:xfrm>
              <a:off x="11027813" y="2178755"/>
              <a:ext cx="19855" cy="67730"/>
            </a:xfrm>
            <a:custGeom>
              <a:avLst/>
              <a:gdLst>
                <a:gd name="connsiteX0" fmla="*/ 1576 w 19855"/>
                <a:gd name="connsiteY0" fmla="*/ 9754 h 67730"/>
                <a:gd name="connsiteX1" fmla="*/ 1576 w 19855"/>
                <a:gd name="connsiteY1" fmla="*/ 16876 h 67730"/>
                <a:gd name="connsiteX2" fmla="*/ 77 w 19855"/>
                <a:gd name="connsiteY2" fmla="*/ 56360 h 67730"/>
                <a:gd name="connsiteX3" fmla="*/ 8698 w 19855"/>
                <a:gd name="connsiteY3" fmla="*/ 67730 h 67730"/>
                <a:gd name="connsiteX4" fmla="*/ 18069 w 19855"/>
                <a:gd name="connsiteY4" fmla="*/ 57360 h 67730"/>
                <a:gd name="connsiteX5" fmla="*/ 18694 w 19855"/>
                <a:gd name="connsiteY5" fmla="*/ 40366 h 67730"/>
                <a:gd name="connsiteX6" fmla="*/ 19818 w 19855"/>
                <a:gd name="connsiteY6" fmla="*/ 10753 h 67730"/>
                <a:gd name="connsiteX7" fmla="*/ 19818 w 19855"/>
                <a:gd name="connsiteY7" fmla="*/ 10753 h 67730"/>
                <a:gd name="connsiteX8" fmla="*/ 19818 w 19855"/>
                <a:gd name="connsiteY8" fmla="*/ 8379 h 67730"/>
                <a:gd name="connsiteX9" fmla="*/ 19818 w 19855"/>
                <a:gd name="connsiteY9" fmla="*/ 6630 h 67730"/>
                <a:gd name="connsiteX10" fmla="*/ 18944 w 19855"/>
                <a:gd name="connsiteY10" fmla="*/ 4881 h 67730"/>
                <a:gd name="connsiteX11" fmla="*/ 17819 w 19855"/>
                <a:gd name="connsiteY11" fmla="*/ 3131 h 67730"/>
                <a:gd name="connsiteX12" fmla="*/ 11947 w 19855"/>
                <a:gd name="connsiteY12" fmla="*/ 8 h 67730"/>
                <a:gd name="connsiteX13" fmla="*/ 1576 w 19855"/>
                <a:gd name="connsiteY13" fmla="*/ 9616 h 67730"/>
                <a:gd name="connsiteX14" fmla="*/ 1576 w 19855"/>
                <a:gd name="connsiteY14" fmla="*/ 9754 h 6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855" h="67730">
                  <a:moveTo>
                    <a:pt x="1576" y="9754"/>
                  </a:moveTo>
                  <a:lnTo>
                    <a:pt x="1576" y="16876"/>
                  </a:lnTo>
                  <a:lnTo>
                    <a:pt x="77" y="56360"/>
                  </a:lnTo>
                  <a:cubicBezTo>
                    <a:pt x="-598" y="61858"/>
                    <a:pt x="3226" y="66893"/>
                    <a:pt x="8698" y="67730"/>
                  </a:cubicBezTo>
                  <a:cubicBezTo>
                    <a:pt x="14121" y="67393"/>
                    <a:pt x="18282" y="62795"/>
                    <a:pt x="18069" y="57360"/>
                  </a:cubicBezTo>
                  <a:lnTo>
                    <a:pt x="18694" y="40366"/>
                  </a:lnTo>
                  <a:lnTo>
                    <a:pt x="19818" y="10753"/>
                  </a:lnTo>
                  <a:cubicBezTo>
                    <a:pt x="19818" y="10753"/>
                    <a:pt x="19818" y="10753"/>
                    <a:pt x="19818" y="10753"/>
                  </a:cubicBezTo>
                  <a:cubicBezTo>
                    <a:pt x="19868" y="9966"/>
                    <a:pt x="19868" y="9166"/>
                    <a:pt x="19818" y="8379"/>
                  </a:cubicBezTo>
                  <a:lnTo>
                    <a:pt x="19818" y="6630"/>
                  </a:lnTo>
                  <a:cubicBezTo>
                    <a:pt x="19818" y="6630"/>
                    <a:pt x="19194" y="5505"/>
                    <a:pt x="18944" y="4881"/>
                  </a:cubicBezTo>
                  <a:lnTo>
                    <a:pt x="17819" y="3131"/>
                  </a:lnTo>
                  <a:cubicBezTo>
                    <a:pt x="16357" y="1344"/>
                    <a:pt x="14246" y="220"/>
                    <a:pt x="11947" y="8"/>
                  </a:cubicBezTo>
                  <a:cubicBezTo>
                    <a:pt x="6424" y="-205"/>
                    <a:pt x="1789" y="4106"/>
                    <a:pt x="1576" y="9616"/>
                  </a:cubicBezTo>
                  <a:cubicBezTo>
                    <a:pt x="1576" y="9666"/>
                    <a:pt x="1576" y="9704"/>
                    <a:pt x="1576" y="975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6" name="Freeform: Shape 1815">
              <a:extLst>
                <a:ext uri="{FF2B5EF4-FFF2-40B4-BE49-F238E27FC236}">
                  <a16:creationId xmlns:a16="http://schemas.microsoft.com/office/drawing/2014/main" id="{CC379879-1B0F-4ABD-ACA3-8FF7B7BC8810}"/>
                </a:ext>
              </a:extLst>
            </p:cNvPr>
            <p:cNvSpPr/>
            <p:nvPr/>
          </p:nvSpPr>
          <p:spPr>
            <a:xfrm>
              <a:off x="8709840" y="3751636"/>
              <a:ext cx="328659" cy="184053"/>
            </a:xfrm>
            <a:custGeom>
              <a:avLst/>
              <a:gdLst>
                <a:gd name="connsiteX0" fmla="*/ 316790 w 328659"/>
                <a:gd name="connsiteY0" fmla="*/ 14244 h 184053"/>
                <a:gd name="connsiteX1" fmla="*/ 321538 w 328659"/>
                <a:gd name="connsiteY1" fmla="*/ 0 h 184053"/>
                <a:gd name="connsiteX2" fmla="*/ 315665 w 328659"/>
                <a:gd name="connsiteY2" fmla="*/ 3124 h 184053"/>
                <a:gd name="connsiteX3" fmla="*/ 5549 w 328659"/>
                <a:gd name="connsiteY3" fmla="*/ 163310 h 184053"/>
                <a:gd name="connsiteX4" fmla="*/ 801 w 328659"/>
                <a:gd name="connsiteY4" fmla="*/ 177554 h 184053"/>
                <a:gd name="connsiteX5" fmla="*/ 11060 w 328659"/>
                <a:gd name="connsiteY5" fmla="*/ 183814 h 184053"/>
                <a:gd name="connsiteX6" fmla="*/ 12546 w 328659"/>
                <a:gd name="connsiteY6" fmla="*/ 183302 h 184053"/>
                <a:gd name="connsiteX7" fmla="*/ 328660 w 328659"/>
                <a:gd name="connsiteY7" fmla="*/ 19992 h 184053"/>
                <a:gd name="connsiteX8" fmla="*/ 317277 w 328659"/>
                <a:gd name="connsiteY8" fmla="*/ 15631 h 184053"/>
                <a:gd name="connsiteX9" fmla="*/ 316790 w 328659"/>
                <a:gd name="connsiteY9" fmla="*/ 14244 h 18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659" h="184053">
                  <a:moveTo>
                    <a:pt x="316790" y="14244"/>
                  </a:moveTo>
                  <a:cubicBezTo>
                    <a:pt x="315028" y="8971"/>
                    <a:pt x="316965" y="3161"/>
                    <a:pt x="321538" y="0"/>
                  </a:cubicBezTo>
                  <a:lnTo>
                    <a:pt x="315665" y="3124"/>
                  </a:lnTo>
                  <a:lnTo>
                    <a:pt x="5549" y="163310"/>
                  </a:lnTo>
                  <a:cubicBezTo>
                    <a:pt x="739" y="166296"/>
                    <a:pt x="-1248" y="172281"/>
                    <a:pt x="801" y="177554"/>
                  </a:cubicBezTo>
                  <a:cubicBezTo>
                    <a:pt x="1901" y="182115"/>
                    <a:pt x="6499" y="184914"/>
                    <a:pt x="11060" y="183814"/>
                  </a:cubicBezTo>
                  <a:cubicBezTo>
                    <a:pt x="11572" y="183689"/>
                    <a:pt x="12072" y="183514"/>
                    <a:pt x="12546" y="183302"/>
                  </a:cubicBezTo>
                  <a:lnTo>
                    <a:pt x="328660" y="19992"/>
                  </a:lnTo>
                  <a:cubicBezTo>
                    <a:pt x="324312" y="21929"/>
                    <a:pt x="319214" y="19980"/>
                    <a:pt x="317277" y="15631"/>
                  </a:cubicBezTo>
                  <a:cubicBezTo>
                    <a:pt x="317077" y="15181"/>
                    <a:pt x="316915" y="14719"/>
                    <a:pt x="316790" y="1424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7" name="Freeform: Shape 1816">
              <a:extLst>
                <a:ext uri="{FF2B5EF4-FFF2-40B4-BE49-F238E27FC236}">
                  <a16:creationId xmlns:a16="http://schemas.microsoft.com/office/drawing/2014/main" id="{EC673984-934B-451C-90E5-EFD3BDA2F9F3}"/>
                </a:ext>
              </a:extLst>
            </p:cNvPr>
            <p:cNvSpPr/>
            <p:nvPr/>
          </p:nvSpPr>
          <p:spPr>
            <a:xfrm>
              <a:off x="9026110" y="3729520"/>
              <a:ext cx="60832" cy="42863"/>
            </a:xfrm>
            <a:custGeom>
              <a:avLst/>
              <a:gdLst>
                <a:gd name="connsiteX0" fmla="*/ 59869 w 60832"/>
                <a:gd name="connsiteY0" fmla="*/ 5623 h 42863"/>
                <a:gd name="connsiteX1" fmla="*/ 57995 w 60832"/>
                <a:gd name="connsiteY1" fmla="*/ 2374 h 42863"/>
                <a:gd name="connsiteX2" fmla="*/ 56496 w 60832"/>
                <a:gd name="connsiteY2" fmla="*/ 999 h 42863"/>
                <a:gd name="connsiteX3" fmla="*/ 55121 w 60832"/>
                <a:gd name="connsiteY3" fmla="*/ 0 h 42863"/>
                <a:gd name="connsiteX4" fmla="*/ 53497 w 60832"/>
                <a:gd name="connsiteY4" fmla="*/ 0 h 42863"/>
                <a:gd name="connsiteX5" fmla="*/ 51872 w 60832"/>
                <a:gd name="connsiteY5" fmla="*/ 0 h 42863"/>
                <a:gd name="connsiteX6" fmla="*/ 50248 w 60832"/>
                <a:gd name="connsiteY6" fmla="*/ 0 h 42863"/>
                <a:gd name="connsiteX7" fmla="*/ 48374 w 60832"/>
                <a:gd name="connsiteY7" fmla="*/ 0 h 42863"/>
                <a:gd name="connsiteX8" fmla="*/ 48374 w 60832"/>
                <a:gd name="connsiteY8" fmla="*/ 0 h 42863"/>
                <a:gd name="connsiteX9" fmla="*/ 17013 w 60832"/>
                <a:gd name="connsiteY9" fmla="*/ 16118 h 42863"/>
                <a:gd name="connsiteX10" fmla="*/ 5393 w 60832"/>
                <a:gd name="connsiteY10" fmla="*/ 22116 h 42863"/>
                <a:gd name="connsiteX11" fmla="*/ 645 w 60832"/>
                <a:gd name="connsiteY11" fmla="*/ 36360 h 42863"/>
                <a:gd name="connsiteX12" fmla="*/ 11128 w 60832"/>
                <a:gd name="connsiteY12" fmla="*/ 42595 h 42863"/>
                <a:gd name="connsiteX13" fmla="*/ 12514 w 60832"/>
                <a:gd name="connsiteY13" fmla="*/ 42108 h 42863"/>
                <a:gd name="connsiteX14" fmla="*/ 49998 w 60832"/>
                <a:gd name="connsiteY14" fmla="*/ 22866 h 42863"/>
                <a:gd name="connsiteX15" fmla="*/ 55871 w 60832"/>
                <a:gd name="connsiteY15" fmla="*/ 19867 h 42863"/>
                <a:gd name="connsiteX16" fmla="*/ 59869 w 60832"/>
                <a:gd name="connsiteY16" fmla="*/ 5623 h 4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832" h="42863">
                  <a:moveTo>
                    <a:pt x="59869" y="5623"/>
                  </a:moveTo>
                  <a:cubicBezTo>
                    <a:pt x="59444" y="4435"/>
                    <a:pt x="58807" y="3336"/>
                    <a:pt x="57995" y="2374"/>
                  </a:cubicBezTo>
                  <a:cubicBezTo>
                    <a:pt x="57520" y="1886"/>
                    <a:pt x="57020" y="1424"/>
                    <a:pt x="56496" y="999"/>
                  </a:cubicBezTo>
                  <a:lnTo>
                    <a:pt x="55121" y="0"/>
                  </a:lnTo>
                  <a:lnTo>
                    <a:pt x="53497" y="0"/>
                  </a:lnTo>
                  <a:lnTo>
                    <a:pt x="51872" y="0"/>
                  </a:lnTo>
                  <a:lnTo>
                    <a:pt x="50248" y="0"/>
                  </a:lnTo>
                  <a:lnTo>
                    <a:pt x="48374" y="0"/>
                  </a:lnTo>
                  <a:lnTo>
                    <a:pt x="48374" y="0"/>
                  </a:lnTo>
                  <a:lnTo>
                    <a:pt x="17013" y="16118"/>
                  </a:lnTo>
                  <a:lnTo>
                    <a:pt x="5393" y="22116"/>
                  </a:lnTo>
                  <a:cubicBezTo>
                    <a:pt x="819" y="25277"/>
                    <a:pt x="-1117" y="31087"/>
                    <a:pt x="645" y="36360"/>
                  </a:cubicBezTo>
                  <a:cubicBezTo>
                    <a:pt x="1819" y="40971"/>
                    <a:pt x="6505" y="43770"/>
                    <a:pt x="11128" y="42595"/>
                  </a:cubicBezTo>
                  <a:cubicBezTo>
                    <a:pt x="11602" y="42470"/>
                    <a:pt x="12065" y="42308"/>
                    <a:pt x="12514" y="42108"/>
                  </a:cubicBezTo>
                  <a:lnTo>
                    <a:pt x="49998" y="22866"/>
                  </a:lnTo>
                  <a:lnTo>
                    <a:pt x="55871" y="19867"/>
                  </a:lnTo>
                  <a:cubicBezTo>
                    <a:pt x="60406" y="16656"/>
                    <a:pt x="62068" y="10720"/>
                    <a:pt x="59869" y="562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8" name="Freeform: Shape 1817">
              <a:extLst>
                <a:ext uri="{FF2B5EF4-FFF2-40B4-BE49-F238E27FC236}">
                  <a16:creationId xmlns:a16="http://schemas.microsoft.com/office/drawing/2014/main" id="{9CE74309-E58E-433B-BC4F-8E9A9990B5BF}"/>
                </a:ext>
              </a:extLst>
            </p:cNvPr>
            <p:cNvSpPr/>
            <p:nvPr/>
          </p:nvSpPr>
          <p:spPr>
            <a:xfrm>
              <a:off x="7124617" y="2314266"/>
              <a:ext cx="70303" cy="383665"/>
            </a:xfrm>
            <a:custGeom>
              <a:avLst/>
              <a:gdLst>
                <a:gd name="connsiteX0" fmla="*/ 60058 w 70303"/>
                <a:gd name="connsiteY0" fmla="*/ 371295 h 383665"/>
                <a:gd name="connsiteX1" fmla="*/ 70254 w 70303"/>
                <a:gd name="connsiteY1" fmla="*/ 379479 h 383665"/>
                <a:gd name="connsiteX2" fmla="*/ 70304 w 70303"/>
                <a:gd name="connsiteY2" fmla="*/ 380166 h 383665"/>
                <a:gd name="connsiteX3" fmla="*/ 20326 w 70303"/>
                <a:gd name="connsiteY3" fmla="*/ 30306 h 383665"/>
                <a:gd name="connsiteX4" fmla="*/ 19326 w 70303"/>
                <a:gd name="connsiteY4" fmla="*/ 22934 h 383665"/>
                <a:gd name="connsiteX5" fmla="*/ 18576 w 70303"/>
                <a:gd name="connsiteY5" fmla="*/ 17686 h 383665"/>
                <a:gd name="connsiteX6" fmla="*/ 17327 w 70303"/>
                <a:gd name="connsiteY6" fmla="*/ 8939 h 383665"/>
                <a:gd name="connsiteX7" fmla="*/ 7781 w 70303"/>
                <a:gd name="connsiteY7" fmla="*/ 6 h 383665"/>
                <a:gd name="connsiteX8" fmla="*/ 6956 w 70303"/>
                <a:gd name="connsiteY8" fmla="*/ 68 h 383665"/>
                <a:gd name="connsiteX9" fmla="*/ 4458 w 70303"/>
                <a:gd name="connsiteY9" fmla="*/ 1193 h 383665"/>
                <a:gd name="connsiteX10" fmla="*/ 2958 w 70303"/>
                <a:gd name="connsiteY10" fmla="*/ 2317 h 383665"/>
                <a:gd name="connsiteX11" fmla="*/ 1709 w 70303"/>
                <a:gd name="connsiteY11" fmla="*/ 3692 h 383665"/>
                <a:gd name="connsiteX12" fmla="*/ 834 w 70303"/>
                <a:gd name="connsiteY12" fmla="*/ 5316 h 383665"/>
                <a:gd name="connsiteX13" fmla="*/ 84 w 70303"/>
                <a:gd name="connsiteY13" fmla="*/ 7315 h 383665"/>
                <a:gd name="connsiteX14" fmla="*/ 84 w 70303"/>
                <a:gd name="connsiteY14" fmla="*/ 9189 h 383665"/>
                <a:gd name="connsiteX15" fmla="*/ 84 w 70303"/>
                <a:gd name="connsiteY15" fmla="*/ 11438 h 383665"/>
                <a:gd name="connsiteX16" fmla="*/ 84 w 70303"/>
                <a:gd name="connsiteY16" fmla="*/ 12563 h 383665"/>
                <a:gd name="connsiteX17" fmla="*/ 51312 w 70303"/>
                <a:gd name="connsiteY17" fmla="*/ 374919 h 383665"/>
                <a:gd name="connsiteX18" fmla="*/ 52562 w 70303"/>
                <a:gd name="connsiteY18" fmla="*/ 383665 h 383665"/>
                <a:gd name="connsiteX19" fmla="*/ 60058 w 70303"/>
                <a:gd name="connsiteY19" fmla="*/ 371295 h 383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0303" h="383665">
                  <a:moveTo>
                    <a:pt x="60058" y="371295"/>
                  </a:moveTo>
                  <a:cubicBezTo>
                    <a:pt x="65131" y="370745"/>
                    <a:pt x="69704" y="374406"/>
                    <a:pt x="70254" y="379479"/>
                  </a:cubicBezTo>
                  <a:cubicBezTo>
                    <a:pt x="70279" y="379704"/>
                    <a:pt x="70292" y="379942"/>
                    <a:pt x="70304" y="380166"/>
                  </a:cubicBezTo>
                  <a:lnTo>
                    <a:pt x="20326" y="30306"/>
                  </a:lnTo>
                  <a:lnTo>
                    <a:pt x="19326" y="22934"/>
                  </a:lnTo>
                  <a:lnTo>
                    <a:pt x="18576" y="17686"/>
                  </a:lnTo>
                  <a:lnTo>
                    <a:pt x="17327" y="8939"/>
                  </a:lnTo>
                  <a:cubicBezTo>
                    <a:pt x="17152" y="3842"/>
                    <a:pt x="12879" y="-170"/>
                    <a:pt x="7781" y="6"/>
                  </a:cubicBezTo>
                  <a:cubicBezTo>
                    <a:pt x="7506" y="18"/>
                    <a:pt x="7231" y="30"/>
                    <a:pt x="6956" y="68"/>
                  </a:cubicBezTo>
                  <a:cubicBezTo>
                    <a:pt x="6057" y="255"/>
                    <a:pt x="5207" y="643"/>
                    <a:pt x="4458" y="1193"/>
                  </a:cubicBezTo>
                  <a:cubicBezTo>
                    <a:pt x="3895" y="1480"/>
                    <a:pt x="3395" y="1867"/>
                    <a:pt x="2958" y="2317"/>
                  </a:cubicBezTo>
                  <a:lnTo>
                    <a:pt x="1709" y="3692"/>
                  </a:lnTo>
                  <a:cubicBezTo>
                    <a:pt x="1371" y="4204"/>
                    <a:pt x="1071" y="4754"/>
                    <a:pt x="834" y="5316"/>
                  </a:cubicBezTo>
                  <a:cubicBezTo>
                    <a:pt x="459" y="5928"/>
                    <a:pt x="197" y="6603"/>
                    <a:pt x="84" y="7315"/>
                  </a:cubicBezTo>
                  <a:cubicBezTo>
                    <a:pt x="-28" y="7940"/>
                    <a:pt x="-28" y="8565"/>
                    <a:pt x="84" y="9189"/>
                  </a:cubicBezTo>
                  <a:cubicBezTo>
                    <a:pt x="22" y="9939"/>
                    <a:pt x="22" y="10689"/>
                    <a:pt x="84" y="11438"/>
                  </a:cubicBezTo>
                  <a:cubicBezTo>
                    <a:pt x="147" y="11813"/>
                    <a:pt x="147" y="12188"/>
                    <a:pt x="84" y="12563"/>
                  </a:cubicBezTo>
                  <a:lnTo>
                    <a:pt x="51312" y="374919"/>
                  </a:lnTo>
                  <a:lnTo>
                    <a:pt x="52562" y="383665"/>
                  </a:lnTo>
                  <a:cubicBezTo>
                    <a:pt x="51500" y="378230"/>
                    <a:pt x="54748" y="372869"/>
                    <a:pt x="60058" y="3712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9" name="Freeform: Shape 1818">
              <a:extLst>
                <a:ext uri="{FF2B5EF4-FFF2-40B4-BE49-F238E27FC236}">
                  <a16:creationId xmlns:a16="http://schemas.microsoft.com/office/drawing/2014/main" id="{ADA22B99-3D3B-46CA-B32A-809D8FE57580}"/>
                </a:ext>
              </a:extLst>
            </p:cNvPr>
            <p:cNvSpPr/>
            <p:nvPr/>
          </p:nvSpPr>
          <p:spPr>
            <a:xfrm>
              <a:off x="8189367" y="4204830"/>
              <a:ext cx="5747" cy="4623"/>
            </a:xfrm>
            <a:custGeom>
              <a:avLst/>
              <a:gdLst>
                <a:gd name="connsiteX0" fmla="*/ 4873 w 5747"/>
                <a:gd name="connsiteY0" fmla="*/ 3374 h 4623"/>
                <a:gd name="connsiteX1" fmla="*/ 0 w 5747"/>
                <a:gd name="connsiteY1" fmla="*/ 0 h 4623"/>
                <a:gd name="connsiteX2" fmla="*/ 0 w 5747"/>
                <a:gd name="connsiteY2" fmla="*/ 0 h 4623"/>
                <a:gd name="connsiteX3" fmla="*/ 875 w 5747"/>
                <a:gd name="connsiteY3" fmla="*/ 1250 h 4623"/>
                <a:gd name="connsiteX4" fmla="*/ 875 w 5747"/>
                <a:gd name="connsiteY4" fmla="*/ 1250 h 4623"/>
                <a:gd name="connsiteX5" fmla="*/ 5747 w 5747"/>
                <a:gd name="connsiteY5" fmla="*/ 4623 h 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7" h="4623">
                  <a:moveTo>
                    <a:pt x="4873" y="3374"/>
                  </a:moveTo>
                  <a:cubicBezTo>
                    <a:pt x="2899" y="2874"/>
                    <a:pt x="1162" y="1674"/>
                    <a:pt x="0" y="0"/>
                  </a:cubicBezTo>
                  <a:lnTo>
                    <a:pt x="0" y="0"/>
                  </a:lnTo>
                  <a:lnTo>
                    <a:pt x="875" y="1250"/>
                  </a:lnTo>
                  <a:lnTo>
                    <a:pt x="875" y="1250"/>
                  </a:lnTo>
                  <a:cubicBezTo>
                    <a:pt x="2012" y="2949"/>
                    <a:pt x="3761" y="4148"/>
                    <a:pt x="5747" y="462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0" name="Freeform: Shape 1819">
              <a:extLst>
                <a:ext uri="{FF2B5EF4-FFF2-40B4-BE49-F238E27FC236}">
                  <a16:creationId xmlns:a16="http://schemas.microsoft.com/office/drawing/2014/main" id="{7C922112-A89A-4204-82FE-6526E057B33E}"/>
                </a:ext>
              </a:extLst>
            </p:cNvPr>
            <p:cNvSpPr/>
            <p:nvPr/>
          </p:nvSpPr>
          <p:spPr>
            <a:xfrm>
              <a:off x="8198488" y="4191085"/>
              <a:ext cx="7474" cy="17868"/>
            </a:xfrm>
            <a:custGeom>
              <a:avLst/>
              <a:gdLst>
                <a:gd name="connsiteX0" fmla="*/ 5498 w 7474"/>
                <a:gd name="connsiteY0" fmla="*/ 14619 h 17868"/>
                <a:gd name="connsiteX1" fmla="*/ 5498 w 7474"/>
                <a:gd name="connsiteY1" fmla="*/ 1125 h 17868"/>
                <a:gd name="connsiteX2" fmla="*/ 4623 w 7474"/>
                <a:gd name="connsiteY2" fmla="*/ 0 h 17868"/>
                <a:gd name="connsiteX3" fmla="*/ 4623 w 7474"/>
                <a:gd name="connsiteY3" fmla="*/ 0 h 17868"/>
                <a:gd name="connsiteX4" fmla="*/ 3498 w 7474"/>
                <a:gd name="connsiteY4" fmla="*/ 14619 h 17868"/>
                <a:gd name="connsiteX5" fmla="*/ 0 w 7474"/>
                <a:gd name="connsiteY5" fmla="*/ 16744 h 17868"/>
                <a:gd name="connsiteX6" fmla="*/ 875 w 7474"/>
                <a:gd name="connsiteY6" fmla="*/ 17868 h 17868"/>
                <a:gd name="connsiteX7" fmla="*/ 4373 w 7474"/>
                <a:gd name="connsiteY7" fmla="*/ 15744 h 17868"/>
                <a:gd name="connsiteX8" fmla="*/ 5498 w 7474"/>
                <a:gd name="connsiteY8" fmla="*/ 14619 h 17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74" h="17868">
                  <a:moveTo>
                    <a:pt x="5498" y="14619"/>
                  </a:moveTo>
                  <a:cubicBezTo>
                    <a:pt x="8134" y="10508"/>
                    <a:pt x="8134" y="5235"/>
                    <a:pt x="5498" y="1125"/>
                  </a:cubicBezTo>
                  <a:lnTo>
                    <a:pt x="4623" y="0"/>
                  </a:lnTo>
                  <a:lnTo>
                    <a:pt x="4623" y="0"/>
                  </a:lnTo>
                  <a:cubicBezTo>
                    <a:pt x="7447" y="4598"/>
                    <a:pt x="6997" y="10496"/>
                    <a:pt x="3498" y="14619"/>
                  </a:cubicBezTo>
                  <a:cubicBezTo>
                    <a:pt x="2486" y="15557"/>
                    <a:pt x="1299" y="16281"/>
                    <a:pt x="0" y="16744"/>
                  </a:cubicBezTo>
                  <a:lnTo>
                    <a:pt x="875" y="17868"/>
                  </a:lnTo>
                  <a:cubicBezTo>
                    <a:pt x="2199" y="17481"/>
                    <a:pt x="3411" y="16744"/>
                    <a:pt x="4373" y="15744"/>
                  </a:cubicBezTo>
                  <a:cubicBezTo>
                    <a:pt x="4785" y="15406"/>
                    <a:pt x="5160" y="15032"/>
                    <a:pt x="5498" y="1461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1" name="Freeform: Shape 1820">
              <a:extLst>
                <a:ext uri="{FF2B5EF4-FFF2-40B4-BE49-F238E27FC236}">
                  <a16:creationId xmlns:a16="http://schemas.microsoft.com/office/drawing/2014/main" id="{6B3858B1-DAF3-4BCD-92F6-5111C78FB35E}"/>
                </a:ext>
              </a:extLst>
            </p:cNvPr>
            <p:cNvSpPr/>
            <p:nvPr/>
          </p:nvSpPr>
          <p:spPr>
            <a:xfrm>
              <a:off x="7711948" y="6442313"/>
              <a:ext cx="47672" cy="288820"/>
            </a:xfrm>
            <a:custGeom>
              <a:avLst/>
              <a:gdLst>
                <a:gd name="connsiteX0" fmla="*/ 875 w 47672"/>
                <a:gd name="connsiteY0" fmla="*/ 12495 h 288820"/>
                <a:gd name="connsiteX1" fmla="*/ 0 w 47672"/>
                <a:gd name="connsiteY1" fmla="*/ 12495 h 288820"/>
                <a:gd name="connsiteX2" fmla="*/ 3624 w 47672"/>
                <a:gd name="connsiteY2" fmla="*/ 19367 h 288820"/>
                <a:gd name="connsiteX3" fmla="*/ 37734 w 47672"/>
                <a:gd name="connsiteY3" fmla="*/ 260396 h 288820"/>
                <a:gd name="connsiteX4" fmla="*/ 30362 w 47672"/>
                <a:gd name="connsiteY4" fmla="*/ 272891 h 288820"/>
                <a:gd name="connsiteX5" fmla="*/ 28862 w 47672"/>
                <a:gd name="connsiteY5" fmla="*/ 272891 h 288820"/>
                <a:gd name="connsiteX6" fmla="*/ 28862 w 47672"/>
                <a:gd name="connsiteY6" fmla="*/ 272891 h 288820"/>
                <a:gd name="connsiteX7" fmla="*/ 28862 w 47672"/>
                <a:gd name="connsiteY7" fmla="*/ 274141 h 288820"/>
                <a:gd name="connsiteX8" fmla="*/ 29737 w 47672"/>
                <a:gd name="connsiteY8" fmla="*/ 279888 h 288820"/>
                <a:gd name="connsiteX9" fmla="*/ 39546 w 47672"/>
                <a:gd name="connsiteY9" fmla="*/ 288810 h 288820"/>
                <a:gd name="connsiteX10" fmla="*/ 40108 w 47672"/>
                <a:gd name="connsiteY10" fmla="*/ 288760 h 288820"/>
                <a:gd name="connsiteX11" fmla="*/ 47480 w 47672"/>
                <a:gd name="connsiteY11" fmla="*/ 276265 h 288820"/>
                <a:gd name="connsiteX12" fmla="*/ 8246 w 47672"/>
                <a:gd name="connsiteY12" fmla="*/ 0 h 288820"/>
                <a:gd name="connsiteX13" fmla="*/ 875 w 47672"/>
                <a:gd name="connsiteY13" fmla="*/ 12495 h 288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72" h="288820">
                  <a:moveTo>
                    <a:pt x="875" y="12495"/>
                  </a:moveTo>
                  <a:lnTo>
                    <a:pt x="0" y="12495"/>
                  </a:lnTo>
                  <a:cubicBezTo>
                    <a:pt x="1974" y="14294"/>
                    <a:pt x="3249" y="16731"/>
                    <a:pt x="3624" y="19367"/>
                  </a:cubicBezTo>
                  <a:lnTo>
                    <a:pt x="37734" y="260396"/>
                  </a:lnTo>
                  <a:cubicBezTo>
                    <a:pt x="38883" y="265844"/>
                    <a:pt x="35685" y="271267"/>
                    <a:pt x="30362" y="272891"/>
                  </a:cubicBezTo>
                  <a:lnTo>
                    <a:pt x="28862" y="272891"/>
                  </a:lnTo>
                  <a:lnTo>
                    <a:pt x="28862" y="272891"/>
                  </a:lnTo>
                  <a:lnTo>
                    <a:pt x="28862" y="274141"/>
                  </a:lnTo>
                  <a:lnTo>
                    <a:pt x="29737" y="279888"/>
                  </a:lnTo>
                  <a:cubicBezTo>
                    <a:pt x="29987" y="285061"/>
                    <a:pt x="34373" y="289047"/>
                    <a:pt x="39546" y="288810"/>
                  </a:cubicBezTo>
                  <a:cubicBezTo>
                    <a:pt x="39733" y="288797"/>
                    <a:pt x="39920" y="288785"/>
                    <a:pt x="40108" y="288760"/>
                  </a:cubicBezTo>
                  <a:cubicBezTo>
                    <a:pt x="45355" y="287035"/>
                    <a:pt x="48504" y="281688"/>
                    <a:pt x="47480" y="276265"/>
                  </a:cubicBezTo>
                  <a:lnTo>
                    <a:pt x="8246" y="0"/>
                  </a:lnTo>
                  <a:cubicBezTo>
                    <a:pt x="9271" y="5423"/>
                    <a:pt x="6122" y="10771"/>
                    <a:pt x="875" y="124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2" name="Freeform: Shape 1821">
              <a:extLst>
                <a:ext uri="{FF2B5EF4-FFF2-40B4-BE49-F238E27FC236}">
                  <a16:creationId xmlns:a16="http://schemas.microsoft.com/office/drawing/2014/main" id="{0856A1DE-BE9B-46AC-A43D-796ECF7868F5}"/>
                </a:ext>
              </a:extLst>
            </p:cNvPr>
            <p:cNvSpPr/>
            <p:nvPr/>
          </p:nvSpPr>
          <p:spPr>
            <a:xfrm>
              <a:off x="7702452" y="6446186"/>
              <a:ext cx="3498" cy="7497"/>
            </a:xfrm>
            <a:custGeom>
              <a:avLst/>
              <a:gdLst>
                <a:gd name="connsiteX0" fmla="*/ 2749 w 3498"/>
                <a:gd name="connsiteY0" fmla="*/ 6747 h 7497"/>
                <a:gd name="connsiteX1" fmla="*/ 3498 w 3498"/>
                <a:gd name="connsiteY1" fmla="*/ 6747 h 7497"/>
                <a:gd name="connsiteX2" fmla="*/ 0 w 3498"/>
                <a:gd name="connsiteY2" fmla="*/ 0 h 7497"/>
                <a:gd name="connsiteX3" fmla="*/ 1124 w 3498"/>
                <a:gd name="connsiteY3" fmla="*/ 7497 h 7497"/>
                <a:gd name="connsiteX4" fmla="*/ 2749 w 3498"/>
                <a:gd name="connsiteY4" fmla="*/ 6747 h 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8" h="7497">
                  <a:moveTo>
                    <a:pt x="2749" y="6747"/>
                  </a:moveTo>
                  <a:lnTo>
                    <a:pt x="3498" y="6747"/>
                  </a:lnTo>
                  <a:cubicBezTo>
                    <a:pt x="1562" y="4986"/>
                    <a:pt x="325" y="2599"/>
                    <a:pt x="0" y="0"/>
                  </a:cubicBezTo>
                  <a:lnTo>
                    <a:pt x="1124" y="7497"/>
                  </a:lnTo>
                  <a:cubicBezTo>
                    <a:pt x="1624" y="7172"/>
                    <a:pt x="2174" y="6922"/>
                    <a:pt x="2749" y="674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3" name="Freeform: Shape 1822">
              <a:extLst>
                <a:ext uri="{FF2B5EF4-FFF2-40B4-BE49-F238E27FC236}">
                  <a16:creationId xmlns:a16="http://schemas.microsoft.com/office/drawing/2014/main" id="{9B3FCD4E-8076-485F-874E-11B43D7D4C15}"/>
                </a:ext>
              </a:extLst>
            </p:cNvPr>
            <p:cNvSpPr/>
            <p:nvPr/>
          </p:nvSpPr>
          <p:spPr>
            <a:xfrm>
              <a:off x="8050427" y="6354973"/>
              <a:ext cx="79715" cy="517043"/>
            </a:xfrm>
            <a:custGeom>
              <a:avLst/>
              <a:gdLst>
                <a:gd name="connsiteX0" fmla="*/ 10121 w 79715"/>
                <a:gd name="connsiteY0" fmla="*/ 12370 h 517043"/>
                <a:gd name="connsiteX1" fmla="*/ 25 w 79715"/>
                <a:gd name="connsiteY1" fmla="*/ 3774 h 517043"/>
                <a:gd name="connsiteX2" fmla="*/ 0 w 79715"/>
                <a:gd name="connsiteY2" fmla="*/ 3124 h 517043"/>
                <a:gd name="connsiteX3" fmla="*/ 0 w 79715"/>
                <a:gd name="connsiteY3" fmla="*/ 4498 h 517043"/>
                <a:gd name="connsiteX4" fmla="*/ 0 w 79715"/>
                <a:gd name="connsiteY4" fmla="*/ 8497 h 517043"/>
                <a:gd name="connsiteX5" fmla="*/ 61598 w 79715"/>
                <a:gd name="connsiteY5" fmla="*/ 517044 h 517043"/>
                <a:gd name="connsiteX6" fmla="*/ 79716 w 79715"/>
                <a:gd name="connsiteY6" fmla="*/ 517044 h 517043"/>
                <a:gd name="connsiteX7" fmla="*/ 17243 w 79715"/>
                <a:gd name="connsiteY7" fmla="*/ 0 h 517043"/>
                <a:gd name="connsiteX8" fmla="*/ 10121 w 79715"/>
                <a:gd name="connsiteY8" fmla="*/ 12370 h 517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715" h="517043">
                  <a:moveTo>
                    <a:pt x="10121" y="12370"/>
                  </a:moveTo>
                  <a:cubicBezTo>
                    <a:pt x="4960" y="12782"/>
                    <a:pt x="450" y="8934"/>
                    <a:pt x="25" y="3774"/>
                  </a:cubicBezTo>
                  <a:cubicBezTo>
                    <a:pt x="13" y="3561"/>
                    <a:pt x="0" y="3336"/>
                    <a:pt x="0" y="3124"/>
                  </a:cubicBezTo>
                  <a:lnTo>
                    <a:pt x="0" y="4498"/>
                  </a:lnTo>
                  <a:lnTo>
                    <a:pt x="0" y="8497"/>
                  </a:lnTo>
                  <a:lnTo>
                    <a:pt x="61598" y="517044"/>
                  </a:lnTo>
                  <a:lnTo>
                    <a:pt x="79716" y="517044"/>
                  </a:lnTo>
                  <a:lnTo>
                    <a:pt x="17243" y="0"/>
                  </a:lnTo>
                  <a:cubicBezTo>
                    <a:pt x="18405" y="5348"/>
                    <a:pt x="15318" y="10696"/>
                    <a:pt x="10121" y="1237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4" name="Freeform: Shape 1823">
              <a:extLst>
                <a:ext uri="{FF2B5EF4-FFF2-40B4-BE49-F238E27FC236}">
                  <a16:creationId xmlns:a16="http://schemas.microsoft.com/office/drawing/2014/main" id="{33DEEB64-6AEF-4DD5-BD6E-FA0FAFB1B44A}"/>
                </a:ext>
              </a:extLst>
            </p:cNvPr>
            <p:cNvSpPr/>
            <p:nvPr/>
          </p:nvSpPr>
          <p:spPr>
            <a:xfrm>
              <a:off x="8026711" y="6151889"/>
              <a:ext cx="41696" cy="215854"/>
            </a:xfrm>
            <a:custGeom>
              <a:avLst/>
              <a:gdLst>
                <a:gd name="connsiteX0" fmla="*/ 17968 w 41696"/>
                <a:gd name="connsiteY0" fmla="*/ 9161 h 215854"/>
                <a:gd name="connsiteX1" fmla="*/ 8385 w 41696"/>
                <a:gd name="connsiteY1" fmla="*/ 2 h 215854"/>
                <a:gd name="connsiteX2" fmla="*/ 7722 w 41696"/>
                <a:gd name="connsiteY2" fmla="*/ 40 h 215854"/>
                <a:gd name="connsiteX3" fmla="*/ 226 w 41696"/>
                <a:gd name="connsiteY3" fmla="*/ 12535 h 215854"/>
                <a:gd name="connsiteX4" fmla="*/ 23715 w 41696"/>
                <a:gd name="connsiteY4" fmla="*/ 206583 h 215854"/>
                <a:gd name="connsiteX5" fmla="*/ 33186 w 41696"/>
                <a:gd name="connsiteY5" fmla="*/ 215854 h 215854"/>
                <a:gd name="connsiteX6" fmla="*/ 33836 w 41696"/>
                <a:gd name="connsiteY6" fmla="*/ 215829 h 215854"/>
                <a:gd name="connsiteX7" fmla="*/ 41458 w 41696"/>
                <a:gd name="connsiteY7" fmla="*/ 203334 h 215854"/>
                <a:gd name="connsiteX8" fmla="*/ 20842 w 41696"/>
                <a:gd name="connsiteY8" fmla="*/ 32777 h 215854"/>
                <a:gd name="connsiteX9" fmla="*/ 19842 w 41696"/>
                <a:gd name="connsiteY9" fmla="*/ 24780 h 21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696" h="215854">
                  <a:moveTo>
                    <a:pt x="17968" y="9161"/>
                  </a:moveTo>
                  <a:cubicBezTo>
                    <a:pt x="17856" y="3988"/>
                    <a:pt x="13570" y="-110"/>
                    <a:pt x="8385" y="2"/>
                  </a:cubicBezTo>
                  <a:cubicBezTo>
                    <a:pt x="8172" y="2"/>
                    <a:pt x="7947" y="15"/>
                    <a:pt x="7722" y="40"/>
                  </a:cubicBezTo>
                  <a:cubicBezTo>
                    <a:pt x="2350" y="1614"/>
                    <a:pt x="-911" y="7050"/>
                    <a:pt x="226" y="12535"/>
                  </a:cubicBezTo>
                  <a:lnTo>
                    <a:pt x="23715" y="206583"/>
                  </a:lnTo>
                  <a:cubicBezTo>
                    <a:pt x="23765" y="211756"/>
                    <a:pt x="28001" y="215916"/>
                    <a:pt x="33186" y="215854"/>
                  </a:cubicBezTo>
                  <a:cubicBezTo>
                    <a:pt x="33399" y="215854"/>
                    <a:pt x="33624" y="215841"/>
                    <a:pt x="33836" y="215829"/>
                  </a:cubicBezTo>
                  <a:cubicBezTo>
                    <a:pt x="39296" y="214354"/>
                    <a:pt x="42645" y="208869"/>
                    <a:pt x="41458" y="203334"/>
                  </a:cubicBezTo>
                  <a:lnTo>
                    <a:pt x="20842" y="32777"/>
                  </a:lnTo>
                  <a:lnTo>
                    <a:pt x="19842" y="2478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5" name="Freeform: Shape 1824">
              <a:extLst>
                <a:ext uri="{FF2B5EF4-FFF2-40B4-BE49-F238E27FC236}">
                  <a16:creationId xmlns:a16="http://schemas.microsoft.com/office/drawing/2014/main" id="{E421EB0E-CAB7-45A5-BE86-E9248FF7A250}"/>
                </a:ext>
              </a:extLst>
            </p:cNvPr>
            <p:cNvSpPr/>
            <p:nvPr/>
          </p:nvSpPr>
          <p:spPr>
            <a:xfrm>
              <a:off x="11385486" y="3780780"/>
              <a:ext cx="165682" cy="105176"/>
            </a:xfrm>
            <a:custGeom>
              <a:avLst/>
              <a:gdLst>
                <a:gd name="connsiteX0" fmla="*/ 11745 w 165682"/>
                <a:gd name="connsiteY0" fmla="*/ 90808 h 105176"/>
                <a:gd name="connsiteX1" fmla="*/ 7372 w 165682"/>
                <a:gd name="connsiteY1" fmla="*/ 105177 h 105176"/>
                <a:gd name="connsiteX2" fmla="*/ 155058 w 165682"/>
                <a:gd name="connsiteY2" fmla="*/ 23085 h 105176"/>
                <a:gd name="connsiteX3" fmla="*/ 160556 w 165682"/>
                <a:gd name="connsiteY3" fmla="*/ 20086 h 105176"/>
                <a:gd name="connsiteX4" fmla="*/ 164929 w 165682"/>
                <a:gd name="connsiteY4" fmla="*/ 5717 h 105176"/>
                <a:gd name="connsiteX5" fmla="*/ 162805 w 165682"/>
                <a:gd name="connsiteY5" fmla="*/ 2343 h 105176"/>
                <a:gd name="connsiteX6" fmla="*/ 159806 w 165682"/>
                <a:gd name="connsiteY6" fmla="*/ 94 h 105176"/>
                <a:gd name="connsiteX7" fmla="*/ 157682 w 165682"/>
                <a:gd name="connsiteY7" fmla="*/ 94 h 105176"/>
                <a:gd name="connsiteX8" fmla="*/ 156432 w 165682"/>
                <a:gd name="connsiteY8" fmla="*/ 94 h 105176"/>
                <a:gd name="connsiteX9" fmla="*/ 153059 w 165682"/>
                <a:gd name="connsiteY9" fmla="*/ 1093 h 105176"/>
                <a:gd name="connsiteX10" fmla="*/ 153059 w 165682"/>
                <a:gd name="connsiteY10" fmla="*/ 1093 h 105176"/>
                <a:gd name="connsiteX11" fmla="*/ 5498 w 165682"/>
                <a:gd name="connsiteY11" fmla="*/ 83061 h 105176"/>
                <a:gd name="connsiteX12" fmla="*/ 0 w 165682"/>
                <a:gd name="connsiteY12" fmla="*/ 86185 h 105176"/>
                <a:gd name="connsiteX13" fmla="*/ 11282 w 165682"/>
                <a:gd name="connsiteY13" fmla="*/ 89758 h 105176"/>
                <a:gd name="connsiteX14" fmla="*/ 11745 w 165682"/>
                <a:gd name="connsiteY14" fmla="*/ 90808 h 1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5682" h="105176">
                  <a:moveTo>
                    <a:pt x="11745" y="90808"/>
                  </a:moveTo>
                  <a:cubicBezTo>
                    <a:pt x="13944" y="96031"/>
                    <a:pt x="12107" y="102066"/>
                    <a:pt x="7372" y="105177"/>
                  </a:cubicBezTo>
                  <a:lnTo>
                    <a:pt x="155058" y="23085"/>
                  </a:lnTo>
                  <a:lnTo>
                    <a:pt x="160556" y="20086"/>
                  </a:lnTo>
                  <a:cubicBezTo>
                    <a:pt x="165054" y="16800"/>
                    <a:pt x="166828" y="10940"/>
                    <a:pt x="164929" y="5717"/>
                  </a:cubicBezTo>
                  <a:cubicBezTo>
                    <a:pt x="164479" y="4455"/>
                    <a:pt x="163754" y="3293"/>
                    <a:pt x="162805" y="2343"/>
                  </a:cubicBezTo>
                  <a:cubicBezTo>
                    <a:pt x="161980" y="1381"/>
                    <a:pt x="160955" y="618"/>
                    <a:pt x="159806" y="94"/>
                  </a:cubicBezTo>
                  <a:cubicBezTo>
                    <a:pt x="159106" y="-31"/>
                    <a:pt x="158382" y="-31"/>
                    <a:pt x="157682" y="94"/>
                  </a:cubicBezTo>
                  <a:cubicBezTo>
                    <a:pt x="157682" y="94"/>
                    <a:pt x="156807" y="94"/>
                    <a:pt x="156432" y="94"/>
                  </a:cubicBezTo>
                  <a:cubicBezTo>
                    <a:pt x="155233" y="119"/>
                    <a:pt x="154071" y="456"/>
                    <a:pt x="153059" y="1093"/>
                  </a:cubicBezTo>
                  <a:lnTo>
                    <a:pt x="153059" y="1093"/>
                  </a:lnTo>
                  <a:lnTo>
                    <a:pt x="5498" y="83061"/>
                  </a:lnTo>
                  <a:lnTo>
                    <a:pt x="0" y="86185"/>
                  </a:lnTo>
                  <a:cubicBezTo>
                    <a:pt x="4098" y="84048"/>
                    <a:pt x="9159" y="85647"/>
                    <a:pt x="11282" y="89758"/>
                  </a:cubicBezTo>
                  <a:cubicBezTo>
                    <a:pt x="11470" y="90095"/>
                    <a:pt x="11620" y="90445"/>
                    <a:pt x="11745" y="9080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6" name="Freeform: Shape 1825">
              <a:extLst>
                <a:ext uri="{FF2B5EF4-FFF2-40B4-BE49-F238E27FC236}">
                  <a16:creationId xmlns:a16="http://schemas.microsoft.com/office/drawing/2014/main" id="{A4AC6049-0811-4AA9-9870-83CACF5C0D24}"/>
                </a:ext>
              </a:extLst>
            </p:cNvPr>
            <p:cNvSpPr/>
            <p:nvPr/>
          </p:nvSpPr>
          <p:spPr>
            <a:xfrm>
              <a:off x="11362878" y="3865120"/>
              <a:ext cx="35275" cy="31353"/>
            </a:xfrm>
            <a:custGeom>
              <a:avLst/>
              <a:gdLst>
                <a:gd name="connsiteX0" fmla="*/ 992 w 35275"/>
                <a:gd name="connsiteY0" fmla="*/ 25086 h 31353"/>
                <a:gd name="connsiteX1" fmla="*/ 11200 w 35275"/>
                <a:gd name="connsiteY1" fmla="*/ 31083 h 31353"/>
                <a:gd name="connsiteX2" fmla="*/ 12862 w 35275"/>
                <a:gd name="connsiteY2" fmla="*/ 30458 h 31353"/>
                <a:gd name="connsiteX3" fmla="*/ 29979 w 35275"/>
                <a:gd name="connsiteY3" fmla="*/ 20837 h 31353"/>
                <a:gd name="connsiteX4" fmla="*/ 34353 w 35275"/>
                <a:gd name="connsiteY4" fmla="*/ 6468 h 31353"/>
                <a:gd name="connsiteX5" fmla="*/ 24294 w 35275"/>
                <a:gd name="connsiteY5" fmla="*/ 221 h 31353"/>
                <a:gd name="connsiteX6" fmla="*/ 21858 w 35275"/>
                <a:gd name="connsiteY6" fmla="*/ 1220 h 31353"/>
                <a:gd name="connsiteX7" fmla="*/ 9363 w 35275"/>
                <a:gd name="connsiteY7" fmla="*/ 7967 h 31353"/>
                <a:gd name="connsiteX8" fmla="*/ 4365 w 35275"/>
                <a:gd name="connsiteY8" fmla="*/ 10716 h 31353"/>
                <a:gd name="connsiteX9" fmla="*/ 992 w 35275"/>
                <a:gd name="connsiteY9" fmla="*/ 25086 h 3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275" h="31353">
                  <a:moveTo>
                    <a:pt x="992" y="25086"/>
                  </a:moveTo>
                  <a:cubicBezTo>
                    <a:pt x="2154" y="29559"/>
                    <a:pt x="6727" y="32245"/>
                    <a:pt x="11200" y="31083"/>
                  </a:cubicBezTo>
                  <a:cubicBezTo>
                    <a:pt x="11775" y="30933"/>
                    <a:pt x="12325" y="30721"/>
                    <a:pt x="12862" y="30458"/>
                  </a:cubicBezTo>
                  <a:lnTo>
                    <a:pt x="29979" y="20837"/>
                  </a:lnTo>
                  <a:cubicBezTo>
                    <a:pt x="34715" y="17726"/>
                    <a:pt x="36551" y="11691"/>
                    <a:pt x="34353" y="6468"/>
                  </a:cubicBezTo>
                  <a:cubicBezTo>
                    <a:pt x="33303" y="1970"/>
                    <a:pt x="28792" y="-829"/>
                    <a:pt x="24294" y="221"/>
                  </a:cubicBezTo>
                  <a:cubicBezTo>
                    <a:pt x="23432" y="433"/>
                    <a:pt x="22608" y="758"/>
                    <a:pt x="21858" y="1220"/>
                  </a:cubicBezTo>
                  <a:lnTo>
                    <a:pt x="9363" y="7967"/>
                  </a:lnTo>
                  <a:lnTo>
                    <a:pt x="4365" y="10716"/>
                  </a:lnTo>
                  <a:cubicBezTo>
                    <a:pt x="230" y="14265"/>
                    <a:pt x="-1132" y="20075"/>
                    <a:pt x="992" y="2508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7" name="Freeform: Shape 1826">
              <a:extLst>
                <a:ext uri="{FF2B5EF4-FFF2-40B4-BE49-F238E27FC236}">
                  <a16:creationId xmlns:a16="http://schemas.microsoft.com/office/drawing/2014/main" id="{CF6A358A-138E-4EFD-848B-54DA0A8B0B67}"/>
                </a:ext>
              </a:extLst>
            </p:cNvPr>
            <p:cNvSpPr/>
            <p:nvPr/>
          </p:nvSpPr>
          <p:spPr>
            <a:xfrm>
              <a:off x="11778744" y="4071633"/>
              <a:ext cx="57047" cy="45593"/>
            </a:xfrm>
            <a:custGeom>
              <a:avLst/>
              <a:gdLst>
                <a:gd name="connsiteX0" fmla="*/ 8194 w 57047"/>
                <a:gd name="connsiteY0" fmla="*/ 23241 h 45593"/>
                <a:gd name="connsiteX1" fmla="*/ 5070 w 57047"/>
                <a:gd name="connsiteY1" fmla="*/ 24990 h 45593"/>
                <a:gd name="connsiteX2" fmla="*/ 822 w 57047"/>
                <a:gd name="connsiteY2" fmla="*/ 39484 h 45593"/>
                <a:gd name="connsiteX3" fmla="*/ 10930 w 57047"/>
                <a:gd name="connsiteY3" fmla="*/ 45307 h 45593"/>
                <a:gd name="connsiteX4" fmla="*/ 12692 w 57047"/>
                <a:gd name="connsiteY4" fmla="*/ 44607 h 45593"/>
                <a:gd name="connsiteX5" fmla="*/ 57047 w 57047"/>
                <a:gd name="connsiteY5" fmla="*/ 19617 h 45593"/>
                <a:gd name="connsiteX6" fmla="*/ 45777 w 57047"/>
                <a:gd name="connsiteY6" fmla="*/ 15994 h 45593"/>
                <a:gd name="connsiteX7" fmla="*/ 45178 w 57047"/>
                <a:gd name="connsiteY7" fmla="*/ 14494 h 45593"/>
                <a:gd name="connsiteX8" fmla="*/ 49426 w 57047"/>
                <a:gd name="connsiteY8" fmla="*/ 0 h 45593"/>
                <a:gd name="connsiteX9" fmla="*/ 11942 w 57047"/>
                <a:gd name="connsiteY9" fmla="*/ 21617 h 4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047" h="45593">
                  <a:moveTo>
                    <a:pt x="8194" y="23241"/>
                  </a:moveTo>
                  <a:lnTo>
                    <a:pt x="5070" y="24990"/>
                  </a:lnTo>
                  <a:cubicBezTo>
                    <a:pt x="559" y="28326"/>
                    <a:pt x="-1177" y="34249"/>
                    <a:pt x="822" y="39484"/>
                  </a:cubicBezTo>
                  <a:cubicBezTo>
                    <a:pt x="2009" y="43883"/>
                    <a:pt x="6532" y="46494"/>
                    <a:pt x="10930" y="45307"/>
                  </a:cubicBezTo>
                  <a:cubicBezTo>
                    <a:pt x="11542" y="45145"/>
                    <a:pt x="12129" y="44907"/>
                    <a:pt x="12692" y="44607"/>
                  </a:cubicBezTo>
                  <a:lnTo>
                    <a:pt x="57047" y="19617"/>
                  </a:lnTo>
                  <a:cubicBezTo>
                    <a:pt x="52937" y="21729"/>
                    <a:pt x="47889" y="20117"/>
                    <a:pt x="45777" y="15994"/>
                  </a:cubicBezTo>
                  <a:cubicBezTo>
                    <a:pt x="45527" y="15519"/>
                    <a:pt x="45328" y="15019"/>
                    <a:pt x="45178" y="14494"/>
                  </a:cubicBezTo>
                  <a:cubicBezTo>
                    <a:pt x="43179" y="9259"/>
                    <a:pt x="44915" y="3336"/>
                    <a:pt x="49426" y="0"/>
                  </a:cubicBezTo>
                  <a:lnTo>
                    <a:pt x="11942" y="2161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8" name="Freeform: Shape 1827">
              <a:extLst>
                <a:ext uri="{FF2B5EF4-FFF2-40B4-BE49-F238E27FC236}">
                  <a16:creationId xmlns:a16="http://schemas.microsoft.com/office/drawing/2014/main" id="{5959055D-0BD6-4F7E-9F86-3D08BCE4D20C}"/>
                </a:ext>
              </a:extLst>
            </p:cNvPr>
            <p:cNvSpPr/>
            <p:nvPr/>
          </p:nvSpPr>
          <p:spPr>
            <a:xfrm>
              <a:off x="12010101" y="5638883"/>
              <a:ext cx="77706" cy="617003"/>
            </a:xfrm>
            <a:custGeom>
              <a:avLst/>
              <a:gdLst>
                <a:gd name="connsiteX0" fmla="*/ 60963 w 77706"/>
                <a:gd name="connsiteY0" fmla="*/ 0 h 617003"/>
                <a:gd name="connsiteX1" fmla="*/ 115 w 77706"/>
                <a:gd name="connsiteY1" fmla="*/ 605009 h 617003"/>
                <a:gd name="connsiteX2" fmla="*/ 6362 w 77706"/>
                <a:gd name="connsiteY2" fmla="*/ 616379 h 617003"/>
                <a:gd name="connsiteX3" fmla="*/ 7986 w 77706"/>
                <a:gd name="connsiteY3" fmla="*/ 617004 h 617003"/>
                <a:gd name="connsiteX4" fmla="*/ 9486 w 77706"/>
                <a:gd name="connsiteY4" fmla="*/ 617004 h 617003"/>
                <a:gd name="connsiteX5" fmla="*/ 17982 w 77706"/>
                <a:gd name="connsiteY5" fmla="*/ 607757 h 617003"/>
                <a:gd name="connsiteX6" fmla="*/ 17982 w 77706"/>
                <a:gd name="connsiteY6" fmla="*/ 602510 h 617003"/>
                <a:gd name="connsiteX7" fmla="*/ 17982 w 77706"/>
                <a:gd name="connsiteY7" fmla="*/ 597886 h 617003"/>
                <a:gd name="connsiteX8" fmla="*/ 77706 w 77706"/>
                <a:gd name="connsiteY8" fmla="*/ 13369 h 617003"/>
                <a:gd name="connsiteX9" fmla="*/ 74958 w 77706"/>
                <a:gd name="connsiteY9" fmla="*/ 10121 h 617003"/>
                <a:gd name="connsiteX10" fmla="*/ 68711 w 77706"/>
                <a:gd name="connsiteY10" fmla="*/ 12120 h 617003"/>
                <a:gd name="connsiteX11" fmla="*/ 60963 w 77706"/>
                <a:gd name="connsiteY11" fmla="*/ 0 h 617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06" h="617003">
                  <a:moveTo>
                    <a:pt x="60963" y="0"/>
                  </a:moveTo>
                  <a:lnTo>
                    <a:pt x="115" y="605009"/>
                  </a:lnTo>
                  <a:cubicBezTo>
                    <a:pt x="-585" y="609769"/>
                    <a:pt x="1964" y="614417"/>
                    <a:pt x="6362" y="616379"/>
                  </a:cubicBezTo>
                  <a:cubicBezTo>
                    <a:pt x="6849" y="616717"/>
                    <a:pt x="7399" y="616929"/>
                    <a:pt x="7986" y="617004"/>
                  </a:cubicBezTo>
                  <a:cubicBezTo>
                    <a:pt x="7986" y="617004"/>
                    <a:pt x="8986" y="617004"/>
                    <a:pt x="9486" y="617004"/>
                  </a:cubicBezTo>
                  <a:cubicBezTo>
                    <a:pt x="14171" y="616354"/>
                    <a:pt x="17733" y="612480"/>
                    <a:pt x="17982" y="607757"/>
                  </a:cubicBezTo>
                  <a:lnTo>
                    <a:pt x="17982" y="602510"/>
                  </a:lnTo>
                  <a:lnTo>
                    <a:pt x="17982" y="597886"/>
                  </a:lnTo>
                  <a:lnTo>
                    <a:pt x="77706" y="13369"/>
                  </a:lnTo>
                  <a:lnTo>
                    <a:pt x="74958" y="10121"/>
                  </a:lnTo>
                  <a:cubicBezTo>
                    <a:pt x="73246" y="11633"/>
                    <a:pt x="70984" y="12357"/>
                    <a:pt x="68711" y="12120"/>
                  </a:cubicBezTo>
                  <a:cubicBezTo>
                    <a:pt x="63376" y="10708"/>
                    <a:pt x="60002" y="5435"/>
                    <a:pt x="60963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9" name="Freeform: Shape 1828">
              <a:extLst>
                <a:ext uri="{FF2B5EF4-FFF2-40B4-BE49-F238E27FC236}">
                  <a16:creationId xmlns:a16="http://schemas.microsoft.com/office/drawing/2014/main" id="{2583DB1E-106C-4A8F-BE0A-F88A27D82555}"/>
                </a:ext>
              </a:extLst>
            </p:cNvPr>
            <p:cNvSpPr/>
            <p:nvPr/>
          </p:nvSpPr>
          <p:spPr>
            <a:xfrm>
              <a:off x="12086807" y="5641507"/>
              <a:ext cx="1624" cy="5872"/>
            </a:xfrm>
            <a:custGeom>
              <a:avLst/>
              <a:gdLst>
                <a:gd name="connsiteX0" fmla="*/ 1000 w 1624"/>
                <a:gd name="connsiteY0" fmla="*/ 5873 h 5872"/>
                <a:gd name="connsiteX1" fmla="*/ 1624 w 1624"/>
                <a:gd name="connsiteY1" fmla="*/ 0 h 5872"/>
                <a:gd name="connsiteX2" fmla="*/ 0 w 1624"/>
                <a:gd name="connsiteY2" fmla="*/ 4748 h 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4" h="5872">
                  <a:moveTo>
                    <a:pt x="1000" y="5873"/>
                  </a:moveTo>
                  <a:lnTo>
                    <a:pt x="1624" y="0"/>
                  </a:lnTo>
                  <a:cubicBezTo>
                    <a:pt x="1362" y="1662"/>
                    <a:pt x="812" y="3274"/>
                    <a:pt x="0" y="474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0" name="Freeform: Shape 1829">
              <a:extLst>
                <a:ext uri="{FF2B5EF4-FFF2-40B4-BE49-F238E27FC236}">
                  <a16:creationId xmlns:a16="http://schemas.microsoft.com/office/drawing/2014/main" id="{21CF5245-4F8E-4098-A3B5-8EE28483462E}"/>
                </a:ext>
              </a:extLst>
            </p:cNvPr>
            <p:cNvSpPr/>
            <p:nvPr/>
          </p:nvSpPr>
          <p:spPr>
            <a:xfrm>
              <a:off x="12104050" y="5142831"/>
              <a:ext cx="34735" cy="170182"/>
            </a:xfrm>
            <a:custGeom>
              <a:avLst/>
              <a:gdLst>
                <a:gd name="connsiteX0" fmla="*/ 24740 w 34735"/>
                <a:gd name="connsiteY0" fmla="*/ 12495 h 170182"/>
                <a:gd name="connsiteX1" fmla="*/ 16868 w 34735"/>
                <a:gd name="connsiteY1" fmla="*/ 0 h 170182"/>
                <a:gd name="connsiteX2" fmla="*/ 0 w 34735"/>
                <a:gd name="connsiteY2" fmla="*/ 167183 h 170182"/>
                <a:gd name="connsiteX3" fmla="*/ 9484 w 34735"/>
                <a:gd name="connsiteY3" fmla="*/ 157674 h 170182"/>
                <a:gd name="connsiteX4" fmla="*/ 9996 w 34735"/>
                <a:gd name="connsiteY4" fmla="*/ 157687 h 170182"/>
                <a:gd name="connsiteX5" fmla="*/ 17867 w 34735"/>
                <a:gd name="connsiteY5" fmla="*/ 170182 h 170182"/>
                <a:gd name="connsiteX6" fmla="*/ 18617 w 34735"/>
                <a:gd name="connsiteY6" fmla="*/ 162935 h 170182"/>
                <a:gd name="connsiteX7" fmla="*/ 34735 w 34735"/>
                <a:gd name="connsiteY7" fmla="*/ 2999 h 170182"/>
                <a:gd name="connsiteX8" fmla="*/ 24752 w 34735"/>
                <a:gd name="connsiteY8" fmla="*/ 12495 h 170182"/>
                <a:gd name="connsiteX9" fmla="*/ 24740 w 34735"/>
                <a:gd name="connsiteY9" fmla="*/ 12495 h 170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735" h="170182">
                  <a:moveTo>
                    <a:pt x="24740" y="12495"/>
                  </a:moveTo>
                  <a:cubicBezTo>
                    <a:pt x="19180" y="11133"/>
                    <a:pt x="15694" y="5610"/>
                    <a:pt x="16868" y="0"/>
                  </a:cubicBezTo>
                  <a:lnTo>
                    <a:pt x="0" y="167183"/>
                  </a:lnTo>
                  <a:cubicBezTo>
                    <a:pt x="-12" y="161935"/>
                    <a:pt x="4236" y="157687"/>
                    <a:pt x="9484" y="157674"/>
                  </a:cubicBezTo>
                  <a:cubicBezTo>
                    <a:pt x="9658" y="157674"/>
                    <a:pt x="9821" y="157674"/>
                    <a:pt x="9996" y="157687"/>
                  </a:cubicBezTo>
                  <a:cubicBezTo>
                    <a:pt x="15556" y="159049"/>
                    <a:pt x="19042" y="164572"/>
                    <a:pt x="17867" y="170182"/>
                  </a:cubicBezTo>
                  <a:lnTo>
                    <a:pt x="18617" y="162935"/>
                  </a:lnTo>
                  <a:lnTo>
                    <a:pt x="34735" y="2999"/>
                  </a:lnTo>
                  <a:cubicBezTo>
                    <a:pt x="34597" y="8384"/>
                    <a:pt x="30125" y="12632"/>
                    <a:pt x="24752" y="12495"/>
                  </a:cubicBezTo>
                  <a:cubicBezTo>
                    <a:pt x="24740" y="12495"/>
                    <a:pt x="24740" y="12495"/>
                    <a:pt x="24740" y="124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1" name="Freeform: Shape 1830">
              <a:extLst>
                <a:ext uri="{FF2B5EF4-FFF2-40B4-BE49-F238E27FC236}">
                  <a16:creationId xmlns:a16="http://schemas.microsoft.com/office/drawing/2014/main" id="{BB563CAD-CA7D-4C1D-998D-39E1DA3B197C}"/>
                </a:ext>
              </a:extLst>
            </p:cNvPr>
            <p:cNvSpPr/>
            <p:nvPr/>
          </p:nvSpPr>
          <p:spPr>
            <a:xfrm>
              <a:off x="11631536" y="4179341"/>
              <a:ext cx="351067" cy="401589"/>
            </a:xfrm>
            <a:custGeom>
              <a:avLst/>
              <a:gdLst>
                <a:gd name="connsiteX0" fmla="*/ 24208 w 351067"/>
                <a:gd name="connsiteY0" fmla="*/ 13869 h 401589"/>
                <a:gd name="connsiteX1" fmla="*/ 14712 w 351067"/>
                <a:gd name="connsiteY1" fmla="*/ 2999 h 401589"/>
                <a:gd name="connsiteX2" fmla="*/ 4842 w 351067"/>
                <a:gd name="connsiteY2" fmla="*/ 874 h 401589"/>
                <a:gd name="connsiteX3" fmla="*/ 4842 w 351067"/>
                <a:gd name="connsiteY3" fmla="*/ 874 h 401589"/>
                <a:gd name="connsiteX4" fmla="*/ 3467 w 351067"/>
                <a:gd name="connsiteY4" fmla="*/ 1999 h 401589"/>
                <a:gd name="connsiteX5" fmla="*/ 1968 w 351067"/>
                <a:gd name="connsiteY5" fmla="*/ 3248 h 401589"/>
                <a:gd name="connsiteX6" fmla="*/ 1968 w 351067"/>
                <a:gd name="connsiteY6" fmla="*/ 3248 h 401589"/>
                <a:gd name="connsiteX7" fmla="*/ 718 w 351067"/>
                <a:gd name="connsiteY7" fmla="*/ 5622 h 401589"/>
                <a:gd name="connsiteX8" fmla="*/ 94 w 351067"/>
                <a:gd name="connsiteY8" fmla="*/ 6872 h 401589"/>
                <a:gd name="connsiteX9" fmla="*/ 94 w 351067"/>
                <a:gd name="connsiteY9" fmla="*/ 8871 h 401589"/>
                <a:gd name="connsiteX10" fmla="*/ 94 w 351067"/>
                <a:gd name="connsiteY10" fmla="*/ 10246 h 401589"/>
                <a:gd name="connsiteX11" fmla="*/ 94 w 351067"/>
                <a:gd name="connsiteY11" fmla="*/ 10995 h 401589"/>
                <a:gd name="connsiteX12" fmla="*/ 94 w 351067"/>
                <a:gd name="connsiteY12" fmla="*/ 12370 h 401589"/>
                <a:gd name="connsiteX13" fmla="*/ 94 w 351067"/>
                <a:gd name="connsiteY13" fmla="*/ 12370 h 401589"/>
                <a:gd name="connsiteX14" fmla="*/ 94 w 351067"/>
                <a:gd name="connsiteY14" fmla="*/ 13245 h 401589"/>
                <a:gd name="connsiteX15" fmla="*/ 94 w 351067"/>
                <a:gd name="connsiteY15" fmla="*/ 14994 h 401589"/>
                <a:gd name="connsiteX16" fmla="*/ 1218 w 351067"/>
                <a:gd name="connsiteY16" fmla="*/ 16868 h 401589"/>
                <a:gd name="connsiteX17" fmla="*/ 1218 w 351067"/>
                <a:gd name="connsiteY17" fmla="*/ 17868 h 401589"/>
                <a:gd name="connsiteX18" fmla="*/ 1218 w 351067"/>
                <a:gd name="connsiteY18" fmla="*/ 17868 h 401589"/>
                <a:gd name="connsiteX19" fmla="*/ 1218 w 351067"/>
                <a:gd name="connsiteY19" fmla="*/ 17868 h 401589"/>
                <a:gd name="connsiteX20" fmla="*/ 338573 w 351067"/>
                <a:gd name="connsiteY20" fmla="*/ 401590 h 401589"/>
                <a:gd name="connsiteX21" fmla="*/ 338573 w 351067"/>
                <a:gd name="connsiteY21" fmla="*/ 386221 h 401589"/>
                <a:gd name="connsiteX22" fmla="*/ 349805 w 351067"/>
                <a:gd name="connsiteY22" fmla="*/ 384959 h 401589"/>
                <a:gd name="connsiteX23" fmla="*/ 351067 w 351067"/>
                <a:gd name="connsiteY23" fmla="*/ 386221 h 401589"/>
                <a:gd name="connsiteX24" fmla="*/ 337823 w 351067"/>
                <a:gd name="connsiteY24" fmla="*/ 371227 h 40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1067" h="401589">
                  <a:moveTo>
                    <a:pt x="24208" y="13869"/>
                  </a:moveTo>
                  <a:lnTo>
                    <a:pt x="14712" y="2999"/>
                  </a:lnTo>
                  <a:cubicBezTo>
                    <a:pt x="12338" y="37"/>
                    <a:pt x="8215" y="-850"/>
                    <a:pt x="4842" y="874"/>
                  </a:cubicBezTo>
                  <a:lnTo>
                    <a:pt x="4842" y="874"/>
                  </a:lnTo>
                  <a:cubicBezTo>
                    <a:pt x="4354" y="1212"/>
                    <a:pt x="3892" y="1587"/>
                    <a:pt x="3467" y="1999"/>
                  </a:cubicBezTo>
                  <a:lnTo>
                    <a:pt x="1968" y="3248"/>
                  </a:lnTo>
                  <a:lnTo>
                    <a:pt x="1968" y="3248"/>
                  </a:lnTo>
                  <a:cubicBezTo>
                    <a:pt x="1430" y="3973"/>
                    <a:pt x="1006" y="4773"/>
                    <a:pt x="718" y="5622"/>
                  </a:cubicBezTo>
                  <a:cubicBezTo>
                    <a:pt x="431" y="5997"/>
                    <a:pt x="219" y="6422"/>
                    <a:pt x="94" y="6872"/>
                  </a:cubicBezTo>
                  <a:cubicBezTo>
                    <a:pt x="-31" y="7534"/>
                    <a:pt x="-31" y="8209"/>
                    <a:pt x="94" y="8871"/>
                  </a:cubicBezTo>
                  <a:cubicBezTo>
                    <a:pt x="31" y="9333"/>
                    <a:pt x="31" y="9783"/>
                    <a:pt x="94" y="10246"/>
                  </a:cubicBezTo>
                  <a:lnTo>
                    <a:pt x="94" y="10995"/>
                  </a:lnTo>
                  <a:cubicBezTo>
                    <a:pt x="31" y="11458"/>
                    <a:pt x="31" y="11907"/>
                    <a:pt x="94" y="12370"/>
                  </a:cubicBezTo>
                  <a:lnTo>
                    <a:pt x="94" y="12370"/>
                  </a:lnTo>
                  <a:cubicBezTo>
                    <a:pt x="94" y="12370"/>
                    <a:pt x="94" y="12994"/>
                    <a:pt x="94" y="13245"/>
                  </a:cubicBezTo>
                  <a:cubicBezTo>
                    <a:pt x="44" y="13832"/>
                    <a:pt x="44" y="14406"/>
                    <a:pt x="94" y="14994"/>
                  </a:cubicBezTo>
                  <a:cubicBezTo>
                    <a:pt x="418" y="15643"/>
                    <a:pt x="793" y="16268"/>
                    <a:pt x="1218" y="16868"/>
                  </a:cubicBezTo>
                  <a:lnTo>
                    <a:pt x="1218" y="17868"/>
                  </a:lnTo>
                  <a:cubicBezTo>
                    <a:pt x="1218" y="17868"/>
                    <a:pt x="1218" y="17868"/>
                    <a:pt x="1218" y="17868"/>
                  </a:cubicBezTo>
                  <a:lnTo>
                    <a:pt x="1218" y="17868"/>
                  </a:lnTo>
                  <a:lnTo>
                    <a:pt x="338573" y="401590"/>
                  </a:lnTo>
                  <a:cubicBezTo>
                    <a:pt x="335049" y="397066"/>
                    <a:pt x="335049" y="390744"/>
                    <a:pt x="338573" y="386221"/>
                  </a:cubicBezTo>
                  <a:cubicBezTo>
                    <a:pt x="341334" y="382772"/>
                    <a:pt x="346357" y="382210"/>
                    <a:pt x="349805" y="384959"/>
                  </a:cubicBezTo>
                  <a:cubicBezTo>
                    <a:pt x="350280" y="385334"/>
                    <a:pt x="350692" y="385758"/>
                    <a:pt x="351067" y="386221"/>
                  </a:cubicBezTo>
                  <a:lnTo>
                    <a:pt x="337823" y="37122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2" name="Freeform: Shape 1831">
              <a:extLst>
                <a:ext uri="{FF2B5EF4-FFF2-40B4-BE49-F238E27FC236}">
                  <a16:creationId xmlns:a16="http://schemas.microsoft.com/office/drawing/2014/main" id="{7D2CBA6E-22E2-454B-8674-BB4562B16EC4}"/>
                </a:ext>
              </a:extLst>
            </p:cNvPr>
            <p:cNvSpPr/>
            <p:nvPr/>
          </p:nvSpPr>
          <p:spPr>
            <a:xfrm>
              <a:off x="11968715" y="4563683"/>
              <a:ext cx="86250" cy="99343"/>
            </a:xfrm>
            <a:custGeom>
              <a:avLst/>
              <a:gdLst>
                <a:gd name="connsiteX0" fmla="*/ 15137 w 86250"/>
                <a:gd name="connsiteY0" fmla="*/ 3003 h 99343"/>
                <a:gd name="connsiteX1" fmla="*/ 3905 w 86250"/>
                <a:gd name="connsiteY1" fmla="*/ 1753 h 99343"/>
                <a:gd name="connsiteX2" fmla="*/ 2642 w 86250"/>
                <a:gd name="connsiteY2" fmla="*/ 3003 h 99343"/>
                <a:gd name="connsiteX3" fmla="*/ 2642 w 86250"/>
                <a:gd name="connsiteY3" fmla="*/ 18372 h 99343"/>
                <a:gd name="connsiteX4" fmla="*/ 71113 w 86250"/>
                <a:gd name="connsiteY4" fmla="*/ 96340 h 99343"/>
                <a:gd name="connsiteX5" fmla="*/ 82346 w 86250"/>
                <a:gd name="connsiteY5" fmla="*/ 97590 h 99343"/>
                <a:gd name="connsiteX6" fmla="*/ 83607 w 86250"/>
                <a:gd name="connsiteY6" fmla="*/ 96340 h 99343"/>
                <a:gd name="connsiteX7" fmla="*/ 83607 w 86250"/>
                <a:gd name="connsiteY7" fmla="*/ 80972 h 99343"/>
                <a:gd name="connsiteX8" fmla="*/ 71113 w 86250"/>
                <a:gd name="connsiteY8" fmla="*/ 66103 h 99343"/>
                <a:gd name="connsiteX9" fmla="*/ 19010 w 86250"/>
                <a:gd name="connsiteY9" fmla="*/ 6751 h 9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250" h="99343">
                  <a:moveTo>
                    <a:pt x="15137" y="3003"/>
                  </a:moveTo>
                  <a:cubicBezTo>
                    <a:pt x="12376" y="-446"/>
                    <a:pt x="7353" y="-1008"/>
                    <a:pt x="3905" y="1753"/>
                  </a:cubicBezTo>
                  <a:cubicBezTo>
                    <a:pt x="3429" y="2116"/>
                    <a:pt x="3018" y="2540"/>
                    <a:pt x="2642" y="3003"/>
                  </a:cubicBezTo>
                  <a:cubicBezTo>
                    <a:pt x="-881" y="7526"/>
                    <a:pt x="-881" y="13848"/>
                    <a:pt x="2642" y="18372"/>
                  </a:cubicBezTo>
                  <a:lnTo>
                    <a:pt x="71113" y="96340"/>
                  </a:lnTo>
                  <a:cubicBezTo>
                    <a:pt x="73874" y="99789"/>
                    <a:pt x="78897" y="100351"/>
                    <a:pt x="82346" y="97590"/>
                  </a:cubicBezTo>
                  <a:cubicBezTo>
                    <a:pt x="82820" y="97228"/>
                    <a:pt x="83233" y="96803"/>
                    <a:pt x="83607" y="96340"/>
                  </a:cubicBezTo>
                  <a:cubicBezTo>
                    <a:pt x="87131" y="91817"/>
                    <a:pt x="87131" y="85495"/>
                    <a:pt x="83607" y="80972"/>
                  </a:cubicBezTo>
                  <a:lnTo>
                    <a:pt x="71113" y="66103"/>
                  </a:lnTo>
                  <a:lnTo>
                    <a:pt x="19010" y="675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3" name="Freeform: Shape 1832">
              <a:extLst>
                <a:ext uri="{FF2B5EF4-FFF2-40B4-BE49-F238E27FC236}">
                  <a16:creationId xmlns:a16="http://schemas.microsoft.com/office/drawing/2014/main" id="{6FBE676B-7401-4161-B06C-E7922F1DC574}"/>
                </a:ext>
              </a:extLst>
            </p:cNvPr>
            <p:cNvSpPr/>
            <p:nvPr/>
          </p:nvSpPr>
          <p:spPr>
            <a:xfrm>
              <a:off x="8519974" y="5535662"/>
              <a:ext cx="16742" cy="13757"/>
            </a:xfrm>
            <a:custGeom>
              <a:avLst/>
              <a:gdLst>
                <a:gd name="connsiteX0" fmla="*/ 6871 w 16742"/>
                <a:gd name="connsiteY0" fmla="*/ 2012 h 13757"/>
                <a:gd name="connsiteX1" fmla="*/ 16742 w 16742"/>
                <a:gd name="connsiteY1" fmla="*/ 11383 h 13757"/>
                <a:gd name="connsiteX2" fmla="*/ 16742 w 16742"/>
                <a:gd name="connsiteY2" fmla="*/ 11633 h 13757"/>
                <a:gd name="connsiteX3" fmla="*/ 16742 w 16742"/>
                <a:gd name="connsiteY3" fmla="*/ 11633 h 13757"/>
                <a:gd name="connsiteX4" fmla="*/ 16742 w 16742"/>
                <a:gd name="connsiteY4" fmla="*/ 9509 h 13757"/>
                <a:gd name="connsiteX5" fmla="*/ 7259 w 16742"/>
                <a:gd name="connsiteY5" fmla="*/ 0 h 13757"/>
                <a:gd name="connsiteX6" fmla="*/ 6747 w 16742"/>
                <a:gd name="connsiteY6" fmla="*/ 13 h 13757"/>
                <a:gd name="connsiteX7" fmla="*/ 3748 w 16742"/>
                <a:gd name="connsiteY7" fmla="*/ 1137 h 13757"/>
                <a:gd name="connsiteX8" fmla="*/ 2873 w 16742"/>
                <a:gd name="connsiteY8" fmla="*/ 1887 h 13757"/>
                <a:gd name="connsiteX9" fmla="*/ 2123 w 16742"/>
                <a:gd name="connsiteY9" fmla="*/ 2512 h 13757"/>
                <a:gd name="connsiteX10" fmla="*/ 999 w 16742"/>
                <a:gd name="connsiteY10" fmla="*/ 3761 h 13757"/>
                <a:gd name="connsiteX11" fmla="*/ 999 w 16742"/>
                <a:gd name="connsiteY11" fmla="*/ 4636 h 13757"/>
                <a:gd name="connsiteX12" fmla="*/ 999 w 16742"/>
                <a:gd name="connsiteY12" fmla="*/ 4636 h 13757"/>
                <a:gd name="connsiteX13" fmla="*/ 999 w 16742"/>
                <a:gd name="connsiteY13" fmla="*/ 5260 h 13757"/>
                <a:gd name="connsiteX14" fmla="*/ 124 w 16742"/>
                <a:gd name="connsiteY14" fmla="*/ 7135 h 13757"/>
                <a:gd name="connsiteX15" fmla="*/ 124 w 16742"/>
                <a:gd name="connsiteY15" fmla="*/ 8384 h 13757"/>
                <a:gd name="connsiteX16" fmla="*/ 124 w 16742"/>
                <a:gd name="connsiteY16" fmla="*/ 9009 h 13757"/>
                <a:gd name="connsiteX17" fmla="*/ 124 w 16742"/>
                <a:gd name="connsiteY17" fmla="*/ 11258 h 13757"/>
                <a:gd name="connsiteX18" fmla="*/ 124 w 16742"/>
                <a:gd name="connsiteY18" fmla="*/ 13757 h 13757"/>
                <a:gd name="connsiteX19" fmla="*/ 124 w 16742"/>
                <a:gd name="connsiteY19" fmla="*/ 13757 h 13757"/>
                <a:gd name="connsiteX20" fmla="*/ 6871 w 16742"/>
                <a:gd name="connsiteY20" fmla="*/ 2012 h 1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742" h="13757">
                  <a:moveTo>
                    <a:pt x="6871" y="2012"/>
                  </a:moveTo>
                  <a:cubicBezTo>
                    <a:pt x="12182" y="1874"/>
                    <a:pt x="16605" y="6072"/>
                    <a:pt x="16742" y="11383"/>
                  </a:cubicBezTo>
                  <a:cubicBezTo>
                    <a:pt x="16742" y="11458"/>
                    <a:pt x="16742" y="11546"/>
                    <a:pt x="16742" y="11633"/>
                  </a:cubicBezTo>
                  <a:lnTo>
                    <a:pt x="16742" y="11633"/>
                  </a:lnTo>
                  <a:lnTo>
                    <a:pt x="16742" y="9509"/>
                  </a:lnTo>
                  <a:cubicBezTo>
                    <a:pt x="16755" y="4261"/>
                    <a:pt x="12507" y="13"/>
                    <a:pt x="7259" y="0"/>
                  </a:cubicBezTo>
                  <a:cubicBezTo>
                    <a:pt x="7084" y="0"/>
                    <a:pt x="6921" y="0"/>
                    <a:pt x="6747" y="13"/>
                  </a:cubicBezTo>
                  <a:cubicBezTo>
                    <a:pt x="5684" y="175"/>
                    <a:pt x="4660" y="562"/>
                    <a:pt x="3748" y="1137"/>
                  </a:cubicBezTo>
                  <a:lnTo>
                    <a:pt x="2873" y="1887"/>
                  </a:lnTo>
                  <a:lnTo>
                    <a:pt x="2123" y="2512"/>
                  </a:lnTo>
                  <a:lnTo>
                    <a:pt x="999" y="3761"/>
                  </a:lnTo>
                  <a:cubicBezTo>
                    <a:pt x="961" y="4048"/>
                    <a:pt x="961" y="4348"/>
                    <a:pt x="999" y="4636"/>
                  </a:cubicBezTo>
                  <a:lnTo>
                    <a:pt x="999" y="4636"/>
                  </a:lnTo>
                  <a:lnTo>
                    <a:pt x="999" y="5260"/>
                  </a:lnTo>
                  <a:cubicBezTo>
                    <a:pt x="662" y="5860"/>
                    <a:pt x="362" y="6485"/>
                    <a:pt x="124" y="7135"/>
                  </a:cubicBezTo>
                  <a:cubicBezTo>
                    <a:pt x="62" y="7547"/>
                    <a:pt x="62" y="7972"/>
                    <a:pt x="124" y="8384"/>
                  </a:cubicBezTo>
                  <a:cubicBezTo>
                    <a:pt x="124" y="8384"/>
                    <a:pt x="124" y="8384"/>
                    <a:pt x="124" y="9009"/>
                  </a:cubicBezTo>
                  <a:cubicBezTo>
                    <a:pt x="124" y="9634"/>
                    <a:pt x="124" y="10508"/>
                    <a:pt x="124" y="11258"/>
                  </a:cubicBezTo>
                  <a:lnTo>
                    <a:pt x="124" y="13757"/>
                  </a:lnTo>
                  <a:lnTo>
                    <a:pt x="124" y="13757"/>
                  </a:lnTo>
                  <a:cubicBezTo>
                    <a:pt x="-638" y="8747"/>
                    <a:pt x="2161" y="3873"/>
                    <a:pt x="6871" y="201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4" name="Freeform: Shape 1833">
              <a:extLst>
                <a:ext uri="{FF2B5EF4-FFF2-40B4-BE49-F238E27FC236}">
                  <a16:creationId xmlns:a16="http://schemas.microsoft.com/office/drawing/2014/main" id="{8CC08BDC-5693-436D-9577-284CC89B4902}"/>
                </a:ext>
              </a:extLst>
            </p:cNvPr>
            <p:cNvSpPr/>
            <p:nvPr/>
          </p:nvSpPr>
          <p:spPr>
            <a:xfrm>
              <a:off x="8519917" y="5537174"/>
              <a:ext cx="45882" cy="335616"/>
            </a:xfrm>
            <a:custGeom>
              <a:avLst/>
              <a:gdLst>
                <a:gd name="connsiteX0" fmla="*/ 37666 w 45882"/>
                <a:gd name="connsiteY0" fmla="*/ 335616 h 335616"/>
                <a:gd name="connsiteX1" fmla="*/ 45662 w 45882"/>
                <a:gd name="connsiteY1" fmla="*/ 323121 h 335616"/>
                <a:gd name="connsiteX2" fmla="*/ 45662 w 45882"/>
                <a:gd name="connsiteY2" fmla="*/ 317873 h 335616"/>
                <a:gd name="connsiteX3" fmla="*/ 20673 w 45882"/>
                <a:gd name="connsiteY3" fmla="*/ 44357 h 335616"/>
                <a:gd name="connsiteX4" fmla="*/ 18049 w 45882"/>
                <a:gd name="connsiteY4" fmla="*/ 15369 h 335616"/>
                <a:gd name="connsiteX5" fmla="*/ 18049 w 45882"/>
                <a:gd name="connsiteY5" fmla="*/ 9621 h 335616"/>
                <a:gd name="connsiteX6" fmla="*/ 18049 w 45882"/>
                <a:gd name="connsiteY6" fmla="*/ 9621 h 335616"/>
                <a:gd name="connsiteX7" fmla="*/ 8428 w 45882"/>
                <a:gd name="connsiteY7" fmla="*/ 0 h 335616"/>
                <a:gd name="connsiteX8" fmla="*/ 8178 w 45882"/>
                <a:gd name="connsiteY8" fmla="*/ 0 h 335616"/>
                <a:gd name="connsiteX9" fmla="*/ 182 w 45882"/>
                <a:gd name="connsiteY9" fmla="*/ 12495 h 335616"/>
                <a:gd name="connsiteX10" fmla="*/ 182 w 45882"/>
                <a:gd name="connsiteY10" fmla="*/ 12495 h 335616"/>
                <a:gd name="connsiteX11" fmla="*/ 27045 w 45882"/>
                <a:gd name="connsiteY11" fmla="*/ 308877 h 335616"/>
                <a:gd name="connsiteX12" fmla="*/ 28669 w 45882"/>
                <a:gd name="connsiteY12" fmla="*/ 325870 h 335616"/>
                <a:gd name="connsiteX13" fmla="*/ 37666 w 45882"/>
                <a:gd name="connsiteY13" fmla="*/ 335616 h 335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82" h="335616">
                  <a:moveTo>
                    <a:pt x="37666" y="335616"/>
                  </a:moveTo>
                  <a:cubicBezTo>
                    <a:pt x="43276" y="334317"/>
                    <a:pt x="46824" y="328769"/>
                    <a:pt x="45662" y="323121"/>
                  </a:cubicBezTo>
                  <a:lnTo>
                    <a:pt x="45662" y="317873"/>
                  </a:lnTo>
                  <a:lnTo>
                    <a:pt x="20673" y="44357"/>
                  </a:lnTo>
                  <a:lnTo>
                    <a:pt x="18049" y="15369"/>
                  </a:lnTo>
                  <a:lnTo>
                    <a:pt x="18049" y="9621"/>
                  </a:lnTo>
                  <a:lnTo>
                    <a:pt x="18049" y="9621"/>
                  </a:lnTo>
                  <a:cubicBezTo>
                    <a:pt x="18049" y="4311"/>
                    <a:pt x="13751" y="0"/>
                    <a:pt x="8428" y="0"/>
                  </a:cubicBezTo>
                  <a:cubicBezTo>
                    <a:pt x="8341" y="0"/>
                    <a:pt x="8266" y="0"/>
                    <a:pt x="8178" y="0"/>
                  </a:cubicBezTo>
                  <a:cubicBezTo>
                    <a:pt x="2643" y="1412"/>
                    <a:pt x="-855" y="6872"/>
                    <a:pt x="182" y="12495"/>
                  </a:cubicBezTo>
                  <a:lnTo>
                    <a:pt x="182" y="12495"/>
                  </a:lnTo>
                  <a:lnTo>
                    <a:pt x="27045" y="308877"/>
                  </a:lnTo>
                  <a:lnTo>
                    <a:pt x="28669" y="325870"/>
                  </a:lnTo>
                  <a:cubicBezTo>
                    <a:pt x="28532" y="331018"/>
                    <a:pt x="32518" y="335341"/>
                    <a:pt x="37666" y="33561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5" name="Freeform: Shape 1834">
              <a:extLst>
                <a:ext uri="{FF2B5EF4-FFF2-40B4-BE49-F238E27FC236}">
                  <a16:creationId xmlns:a16="http://schemas.microsoft.com/office/drawing/2014/main" id="{A96BF060-552D-4D2C-AB1E-2DC860C0CBC6}"/>
                </a:ext>
              </a:extLst>
            </p:cNvPr>
            <p:cNvSpPr/>
            <p:nvPr/>
          </p:nvSpPr>
          <p:spPr>
            <a:xfrm>
              <a:off x="10270842" y="5249372"/>
              <a:ext cx="39115" cy="35652"/>
            </a:xfrm>
            <a:custGeom>
              <a:avLst/>
              <a:gdLst>
                <a:gd name="connsiteX0" fmla="*/ 13245 w 39115"/>
                <a:gd name="connsiteY0" fmla="*/ 21284 h 35652"/>
                <a:gd name="connsiteX1" fmla="*/ 8996 w 39115"/>
                <a:gd name="connsiteY1" fmla="*/ 35653 h 35652"/>
                <a:gd name="connsiteX2" fmla="*/ 34860 w 39115"/>
                <a:gd name="connsiteY2" fmla="*/ 20784 h 35652"/>
                <a:gd name="connsiteX3" fmla="*/ 35735 w 39115"/>
                <a:gd name="connsiteY3" fmla="*/ 20034 h 35652"/>
                <a:gd name="connsiteX4" fmla="*/ 38109 w 39115"/>
                <a:gd name="connsiteY4" fmla="*/ 17410 h 35652"/>
                <a:gd name="connsiteX5" fmla="*/ 38109 w 39115"/>
                <a:gd name="connsiteY5" fmla="*/ 16660 h 35652"/>
                <a:gd name="connsiteX6" fmla="*/ 38983 w 39115"/>
                <a:gd name="connsiteY6" fmla="*/ 14911 h 35652"/>
                <a:gd name="connsiteX7" fmla="*/ 38983 w 39115"/>
                <a:gd name="connsiteY7" fmla="*/ 12537 h 35652"/>
                <a:gd name="connsiteX8" fmla="*/ 38359 w 39115"/>
                <a:gd name="connsiteY8" fmla="*/ 6289 h 35652"/>
                <a:gd name="connsiteX9" fmla="*/ 27950 w 39115"/>
                <a:gd name="connsiteY9" fmla="*/ 292 h 35652"/>
                <a:gd name="connsiteX10" fmla="*/ 25864 w 39115"/>
                <a:gd name="connsiteY10" fmla="*/ 1166 h 35652"/>
                <a:gd name="connsiteX11" fmla="*/ 20741 w 39115"/>
                <a:gd name="connsiteY11" fmla="*/ 4165 h 35652"/>
                <a:gd name="connsiteX12" fmla="*/ 0 w 39115"/>
                <a:gd name="connsiteY12" fmla="*/ 16660 h 35652"/>
                <a:gd name="connsiteX13" fmla="*/ 11745 w 39115"/>
                <a:gd name="connsiteY13" fmla="*/ 18172 h 35652"/>
                <a:gd name="connsiteX14" fmla="*/ 13245 w 39115"/>
                <a:gd name="connsiteY14" fmla="*/ 21284 h 3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115" h="35652">
                  <a:moveTo>
                    <a:pt x="13245" y="21284"/>
                  </a:moveTo>
                  <a:cubicBezTo>
                    <a:pt x="15468" y="26469"/>
                    <a:pt x="13682" y="32504"/>
                    <a:pt x="8996" y="35653"/>
                  </a:cubicBezTo>
                  <a:lnTo>
                    <a:pt x="34860" y="20784"/>
                  </a:lnTo>
                  <a:lnTo>
                    <a:pt x="35735" y="20034"/>
                  </a:lnTo>
                  <a:cubicBezTo>
                    <a:pt x="36647" y="19272"/>
                    <a:pt x="37446" y="18397"/>
                    <a:pt x="38109" y="17410"/>
                  </a:cubicBezTo>
                  <a:lnTo>
                    <a:pt x="38109" y="16660"/>
                  </a:lnTo>
                  <a:cubicBezTo>
                    <a:pt x="38521" y="16148"/>
                    <a:pt x="38821" y="15548"/>
                    <a:pt x="38983" y="14911"/>
                  </a:cubicBezTo>
                  <a:cubicBezTo>
                    <a:pt x="39046" y="14124"/>
                    <a:pt x="39046" y="13324"/>
                    <a:pt x="38983" y="12537"/>
                  </a:cubicBezTo>
                  <a:cubicBezTo>
                    <a:pt x="39283" y="10438"/>
                    <a:pt x="39071" y="8289"/>
                    <a:pt x="38359" y="6289"/>
                  </a:cubicBezTo>
                  <a:cubicBezTo>
                    <a:pt x="37134" y="1754"/>
                    <a:pt x="32473" y="-920"/>
                    <a:pt x="27950" y="292"/>
                  </a:cubicBezTo>
                  <a:cubicBezTo>
                    <a:pt x="27213" y="492"/>
                    <a:pt x="26514" y="779"/>
                    <a:pt x="25864" y="1166"/>
                  </a:cubicBezTo>
                  <a:lnTo>
                    <a:pt x="20741" y="4165"/>
                  </a:lnTo>
                  <a:lnTo>
                    <a:pt x="0" y="16660"/>
                  </a:lnTo>
                  <a:cubicBezTo>
                    <a:pt x="3661" y="13836"/>
                    <a:pt x="8921" y="14511"/>
                    <a:pt x="11745" y="18172"/>
                  </a:cubicBezTo>
                  <a:cubicBezTo>
                    <a:pt x="12457" y="19097"/>
                    <a:pt x="12970" y="20146"/>
                    <a:pt x="13245" y="2128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6" name="Freeform: Shape 1835">
              <a:extLst>
                <a:ext uri="{FF2B5EF4-FFF2-40B4-BE49-F238E27FC236}">
                  <a16:creationId xmlns:a16="http://schemas.microsoft.com/office/drawing/2014/main" id="{D106E817-C700-4460-9E92-E066DB92E17B}"/>
                </a:ext>
              </a:extLst>
            </p:cNvPr>
            <p:cNvSpPr/>
            <p:nvPr/>
          </p:nvSpPr>
          <p:spPr>
            <a:xfrm>
              <a:off x="10252627" y="5264297"/>
              <a:ext cx="32784" cy="30333"/>
            </a:xfrm>
            <a:custGeom>
              <a:avLst/>
              <a:gdLst>
                <a:gd name="connsiteX0" fmla="*/ 10969 w 32784"/>
                <a:gd name="connsiteY0" fmla="*/ 6108 h 30333"/>
                <a:gd name="connsiteX1" fmla="*/ 4971 w 32784"/>
                <a:gd name="connsiteY1" fmla="*/ 9482 h 30333"/>
                <a:gd name="connsiteX2" fmla="*/ 848 w 32784"/>
                <a:gd name="connsiteY2" fmla="*/ 23976 h 30333"/>
                <a:gd name="connsiteX3" fmla="*/ 10994 w 32784"/>
                <a:gd name="connsiteY3" fmla="*/ 30086 h 30333"/>
                <a:gd name="connsiteX4" fmla="*/ 13343 w 32784"/>
                <a:gd name="connsiteY4" fmla="*/ 29099 h 30333"/>
                <a:gd name="connsiteX5" fmla="*/ 27586 w 32784"/>
                <a:gd name="connsiteY5" fmla="*/ 20727 h 30333"/>
                <a:gd name="connsiteX6" fmla="*/ 31835 w 32784"/>
                <a:gd name="connsiteY6" fmla="*/ 6358 h 30333"/>
                <a:gd name="connsiteX7" fmla="*/ 21689 w 32784"/>
                <a:gd name="connsiteY7" fmla="*/ 248 h 30333"/>
                <a:gd name="connsiteX8" fmla="*/ 19340 w 32784"/>
                <a:gd name="connsiteY8" fmla="*/ 1235 h 30333"/>
                <a:gd name="connsiteX9" fmla="*/ 18340 w 32784"/>
                <a:gd name="connsiteY9" fmla="*/ 1860 h 30333"/>
                <a:gd name="connsiteX10" fmla="*/ 15342 w 32784"/>
                <a:gd name="connsiteY10" fmla="*/ 3484 h 30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784" h="30333">
                  <a:moveTo>
                    <a:pt x="10969" y="6108"/>
                  </a:moveTo>
                  <a:lnTo>
                    <a:pt x="4971" y="9482"/>
                  </a:lnTo>
                  <a:cubicBezTo>
                    <a:pt x="511" y="12843"/>
                    <a:pt x="-1176" y="18765"/>
                    <a:pt x="848" y="23976"/>
                  </a:cubicBezTo>
                  <a:cubicBezTo>
                    <a:pt x="1960" y="28461"/>
                    <a:pt x="6508" y="31198"/>
                    <a:pt x="10994" y="30086"/>
                  </a:cubicBezTo>
                  <a:cubicBezTo>
                    <a:pt x="11818" y="29873"/>
                    <a:pt x="12618" y="29549"/>
                    <a:pt x="13343" y="29099"/>
                  </a:cubicBezTo>
                  <a:lnTo>
                    <a:pt x="27586" y="20727"/>
                  </a:lnTo>
                  <a:cubicBezTo>
                    <a:pt x="32272" y="17578"/>
                    <a:pt x="34059" y="11543"/>
                    <a:pt x="31835" y="6358"/>
                  </a:cubicBezTo>
                  <a:cubicBezTo>
                    <a:pt x="30723" y="1872"/>
                    <a:pt x="26175" y="-864"/>
                    <a:pt x="21689" y="248"/>
                  </a:cubicBezTo>
                  <a:cubicBezTo>
                    <a:pt x="20864" y="460"/>
                    <a:pt x="20065" y="785"/>
                    <a:pt x="19340" y="1235"/>
                  </a:cubicBezTo>
                  <a:lnTo>
                    <a:pt x="18340" y="1860"/>
                  </a:lnTo>
                  <a:lnTo>
                    <a:pt x="15342" y="348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7" name="Freeform: Shape 1836">
              <a:extLst>
                <a:ext uri="{FF2B5EF4-FFF2-40B4-BE49-F238E27FC236}">
                  <a16:creationId xmlns:a16="http://schemas.microsoft.com/office/drawing/2014/main" id="{27F72BD6-DD5C-4204-9D40-59D399C44856}"/>
                </a:ext>
              </a:extLst>
            </p:cNvPr>
            <p:cNvSpPr/>
            <p:nvPr/>
          </p:nvSpPr>
          <p:spPr>
            <a:xfrm>
              <a:off x="8703671" y="6507037"/>
              <a:ext cx="74940" cy="56854"/>
            </a:xfrm>
            <a:custGeom>
              <a:avLst/>
              <a:gdLst>
                <a:gd name="connsiteX0" fmla="*/ 62197 w 74940"/>
                <a:gd name="connsiteY0" fmla="*/ 14494 h 56854"/>
                <a:gd name="connsiteX1" fmla="*/ 66320 w 74940"/>
                <a:gd name="connsiteY1" fmla="*/ 0 h 56854"/>
                <a:gd name="connsiteX2" fmla="*/ 66320 w 74940"/>
                <a:gd name="connsiteY2" fmla="*/ 0 h 56854"/>
                <a:gd name="connsiteX3" fmla="*/ 63321 w 74940"/>
                <a:gd name="connsiteY3" fmla="*/ 1749 h 56854"/>
                <a:gd name="connsiteX4" fmla="*/ 16466 w 74940"/>
                <a:gd name="connsiteY4" fmla="*/ 29363 h 56854"/>
                <a:gd name="connsiteX5" fmla="*/ 4971 w 74940"/>
                <a:gd name="connsiteY5" fmla="*/ 36111 h 56854"/>
                <a:gd name="connsiteX6" fmla="*/ 848 w 74940"/>
                <a:gd name="connsiteY6" fmla="*/ 50605 h 56854"/>
                <a:gd name="connsiteX7" fmla="*/ 11069 w 74940"/>
                <a:gd name="connsiteY7" fmla="*/ 56578 h 56854"/>
                <a:gd name="connsiteX8" fmla="*/ 13343 w 74940"/>
                <a:gd name="connsiteY8" fmla="*/ 55603 h 56854"/>
                <a:gd name="connsiteX9" fmla="*/ 74941 w 74940"/>
                <a:gd name="connsiteY9" fmla="*/ 19368 h 56854"/>
                <a:gd name="connsiteX10" fmla="*/ 63334 w 74940"/>
                <a:gd name="connsiteY10" fmla="*/ 17043 h 56854"/>
                <a:gd name="connsiteX11" fmla="*/ 62197 w 74940"/>
                <a:gd name="connsiteY11" fmla="*/ 14494 h 5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40" h="56854">
                  <a:moveTo>
                    <a:pt x="62197" y="14494"/>
                  </a:moveTo>
                  <a:cubicBezTo>
                    <a:pt x="59885" y="9297"/>
                    <a:pt x="61622" y="3199"/>
                    <a:pt x="66320" y="0"/>
                  </a:cubicBezTo>
                  <a:lnTo>
                    <a:pt x="66320" y="0"/>
                  </a:lnTo>
                  <a:lnTo>
                    <a:pt x="63321" y="1749"/>
                  </a:lnTo>
                  <a:lnTo>
                    <a:pt x="16466" y="29363"/>
                  </a:lnTo>
                  <a:lnTo>
                    <a:pt x="4971" y="36111"/>
                  </a:lnTo>
                  <a:cubicBezTo>
                    <a:pt x="511" y="39472"/>
                    <a:pt x="-1176" y="45394"/>
                    <a:pt x="848" y="50605"/>
                  </a:cubicBezTo>
                  <a:cubicBezTo>
                    <a:pt x="2022" y="55078"/>
                    <a:pt x="6595" y="57752"/>
                    <a:pt x="11069" y="56578"/>
                  </a:cubicBezTo>
                  <a:cubicBezTo>
                    <a:pt x="11868" y="56365"/>
                    <a:pt x="12643" y="56040"/>
                    <a:pt x="13343" y="55603"/>
                  </a:cubicBezTo>
                  <a:lnTo>
                    <a:pt x="74941" y="19368"/>
                  </a:lnTo>
                  <a:cubicBezTo>
                    <a:pt x="71093" y="21929"/>
                    <a:pt x="65895" y="20892"/>
                    <a:pt x="63334" y="17043"/>
                  </a:cubicBezTo>
                  <a:cubicBezTo>
                    <a:pt x="62809" y="16256"/>
                    <a:pt x="62434" y="15394"/>
                    <a:pt x="62197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8" name="Freeform: Shape 1837">
              <a:extLst>
                <a:ext uri="{FF2B5EF4-FFF2-40B4-BE49-F238E27FC236}">
                  <a16:creationId xmlns:a16="http://schemas.microsoft.com/office/drawing/2014/main" id="{54B57168-98FD-4F72-86EC-08ACE715F138}"/>
                </a:ext>
              </a:extLst>
            </p:cNvPr>
            <p:cNvSpPr/>
            <p:nvPr/>
          </p:nvSpPr>
          <p:spPr>
            <a:xfrm>
              <a:off x="8764351" y="6415947"/>
              <a:ext cx="170539" cy="111833"/>
            </a:xfrm>
            <a:custGeom>
              <a:avLst/>
              <a:gdLst>
                <a:gd name="connsiteX0" fmla="*/ 170194 w 170539"/>
                <a:gd name="connsiteY0" fmla="*/ 6250 h 111833"/>
                <a:gd name="connsiteX1" fmla="*/ 159973 w 170539"/>
                <a:gd name="connsiteY1" fmla="*/ 277 h 111833"/>
                <a:gd name="connsiteX2" fmla="*/ 157699 w 170539"/>
                <a:gd name="connsiteY2" fmla="*/ 1251 h 111833"/>
                <a:gd name="connsiteX3" fmla="*/ 152076 w 170539"/>
                <a:gd name="connsiteY3" fmla="*/ 4500 h 111833"/>
                <a:gd name="connsiteX4" fmla="*/ 5140 w 170539"/>
                <a:gd name="connsiteY4" fmla="*/ 91090 h 111833"/>
                <a:gd name="connsiteX5" fmla="*/ 1017 w 170539"/>
                <a:gd name="connsiteY5" fmla="*/ 105585 h 111833"/>
                <a:gd name="connsiteX6" fmla="*/ 11237 w 170539"/>
                <a:gd name="connsiteY6" fmla="*/ 111557 h 111833"/>
                <a:gd name="connsiteX7" fmla="*/ 13511 w 170539"/>
                <a:gd name="connsiteY7" fmla="*/ 110583 h 111833"/>
                <a:gd name="connsiteX8" fmla="*/ 157449 w 170539"/>
                <a:gd name="connsiteY8" fmla="*/ 26366 h 111833"/>
                <a:gd name="connsiteX9" fmla="*/ 166070 w 170539"/>
                <a:gd name="connsiteY9" fmla="*/ 21243 h 111833"/>
                <a:gd name="connsiteX10" fmla="*/ 166070 w 170539"/>
                <a:gd name="connsiteY10" fmla="*/ 21243 h 111833"/>
                <a:gd name="connsiteX11" fmla="*/ 167695 w 170539"/>
                <a:gd name="connsiteY11" fmla="*/ 19744 h 111833"/>
                <a:gd name="connsiteX12" fmla="*/ 168819 w 170539"/>
                <a:gd name="connsiteY12" fmla="*/ 18619 h 111833"/>
                <a:gd name="connsiteX13" fmla="*/ 169569 w 170539"/>
                <a:gd name="connsiteY13" fmla="*/ 16995 h 111833"/>
                <a:gd name="connsiteX14" fmla="*/ 170443 w 170539"/>
                <a:gd name="connsiteY14" fmla="*/ 14996 h 111833"/>
                <a:gd name="connsiteX15" fmla="*/ 170443 w 170539"/>
                <a:gd name="connsiteY15" fmla="*/ 13622 h 111833"/>
                <a:gd name="connsiteX16" fmla="*/ 170443 w 170539"/>
                <a:gd name="connsiteY16" fmla="*/ 10997 h 111833"/>
                <a:gd name="connsiteX17" fmla="*/ 170443 w 170539"/>
                <a:gd name="connsiteY17" fmla="*/ 10997 h 111833"/>
                <a:gd name="connsiteX18" fmla="*/ 170194 w 170539"/>
                <a:gd name="connsiteY18" fmla="*/ 6250 h 11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0539" h="111833">
                  <a:moveTo>
                    <a:pt x="170194" y="6250"/>
                  </a:moveTo>
                  <a:cubicBezTo>
                    <a:pt x="169019" y="1776"/>
                    <a:pt x="164446" y="-898"/>
                    <a:pt x="159973" y="277"/>
                  </a:cubicBezTo>
                  <a:cubicBezTo>
                    <a:pt x="159173" y="489"/>
                    <a:pt x="158399" y="814"/>
                    <a:pt x="157699" y="1251"/>
                  </a:cubicBezTo>
                  <a:lnTo>
                    <a:pt x="152076" y="4500"/>
                  </a:lnTo>
                  <a:lnTo>
                    <a:pt x="5140" y="91090"/>
                  </a:lnTo>
                  <a:cubicBezTo>
                    <a:pt x="442" y="94289"/>
                    <a:pt x="-1295" y="100387"/>
                    <a:pt x="1017" y="105585"/>
                  </a:cubicBezTo>
                  <a:cubicBezTo>
                    <a:pt x="2191" y="110058"/>
                    <a:pt x="6764" y="112732"/>
                    <a:pt x="11237" y="111557"/>
                  </a:cubicBezTo>
                  <a:cubicBezTo>
                    <a:pt x="12037" y="111345"/>
                    <a:pt x="12812" y="111020"/>
                    <a:pt x="13511" y="110583"/>
                  </a:cubicBezTo>
                  <a:lnTo>
                    <a:pt x="157449" y="26366"/>
                  </a:lnTo>
                  <a:lnTo>
                    <a:pt x="166070" y="21243"/>
                  </a:lnTo>
                  <a:lnTo>
                    <a:pt x="166070" y="21243"/>
                  </a:lnTo>
                  <a:cubicBezTo>
                    <a:pt x="166670" y="20806"/>
                    <a:pt x="167220" y="20306"/>
                    <a:pt x="167695" y="19744"/>
                  </a:cubicBezTo>
                  <a:cubicBezTo>
                    <a:pt x="168095" y="19407"/>
                    <a:pt x="168482" y="19019"/>
                    <a:pt x="168819" y="18619"/>
                  </a:cubicBezTo>
                  <a:cubicBezTo>
                    <a:pt x="169119" y="18107"/>
                    <a:pt x="169369" y="17558"/>
                    <a:pt x="169569" y="16995"/>
                  </a:cubicBezTo>
                  <a:cubicBezTo>
                    <a:pt x="169969" y="16383"/>
                    <a:pt x="170256" y="15708"/>
                    <a:pt x="170443" y="14996"/>
                  </a:cubicBezTo>
                  <a:cubicBezTo>
                    <a:pt x="170443" y="14996"/>
                    <a:pt x="170443" y="14121"/>
                    <a:pt x="170443" y="13622"/>
                  </a:cubicBezTo>
                  <a:cubicBezTo>
                    <a:pt x="170506" y="12747"/>
                    <a:pt x="170506" y="11872"/>
                    <a:pt x="170443" y="10997"/>
                  </a:cubicBezTo>
                  <a:lnTo>
                    <a:pt x="170443" y="10997"/>
                  </a:lnTo>
                  <a:cubicBezTo>
                    <a:pt x="170631" y="9411"/>
                    <a:pt x="170543" y="7811"/>
                    <a:pt x="170194" y="625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9" name="Freeform: Shape 1838">
              <a:extLst>
                <a:ext uri="{FF2B5EF4-FFF2-40B4-BE49-F238E27FC236}">
                  <a16:creationId xmlns:a16="http://schemas.microsoft.com/office/drawing/2014/main" id="{927A9A47-E552-481F-9B34-BC9D3F6F326F}"/>
                </a:ext>
              </a:extLst>
            </p:cNvPr>
            <p:cNvSpPr/>
            <p:nvPr/>
          </p:nvSpPr>
          <p:spPr>
            <a:xfrm>
              <a:off x="7824361" y="4943036"/>
              <a:ext cx="79504" cy="56408"/>
            </a:xfrm>
            <a:custGeom>
              <a:avLst/>
              <a:gdLst>
                <a:gd name="connsiteX0" fmla="*/ 539 w 79504"/>
                <a:gd name="connsiteY0" fmla="*/ 49855 h 56408"/>
                <a:gd name="connsiteX1" fmla="*/ 10984 w 79504"/>
                <a:gd name="connsiteY1" fmla="*/ 56152 h 56408"/>
                <a:gd name="connsiteX2" fmla="*/ 13033 w 79504"/>
                <a:gd name="connsiteY2" fmla="*/ 55353 h 56408"/>
                <a:gd name="connsiteX3" fmla="*/ 79504 w 79504"/>
                <a:gd name="connsiteY3" fmla="*/ 19867 h 56408"/>
                <a:gd name="connsiteX4" fmla="*/ 68234 w 79504"/>
                <a:gd name="connsiteY4" fmla="*/ 15694 h 56408"/>
                <a:gd name="connsiteX5" fmla="*/ 67759 w 79504"/>
                <a:gd name="connsiteY5" fmla="*/ 14369 h 56408"/>
                <a:gd name="connsiteX6" fmla="*/ 72258 w 79504"/>
                <a:gd name="connsiteY6" fmla="*/ 0 h 56408"/>
                <a:gd name="connsiteX7" fmla="*/ 72258 w 79504"/>
                <a:gd name="connsiteY7" fmla="*/ 0 h 56408"/>
                <a:gd name="connsiteX8" fmla="*/ 69259 w 79504"/>
                <a:gd name="connsiteY8" fmla="*/ 1624 h 56408"/>
                <a:gd name="connsiteX9" fmla="*/ 6786 w 79504"/>
                <a:gd name="connsiteY9" fmla="*/ 35111 h 56408"/>
                <a:gd name="connsiteX10" fmla="*/ 539 w 79504"/>
                <a:gd name="connsiteY10" fmla="*/ 49855 h 56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504" h="56408">
                  <a:moveTo>
                    <a:pt x="539" y="49855"/>
                  </a:moveTo>
                  <a:cubicBezTo>
                    <a:pt x="1688" y="54478"/>
                    <a:pt x="6361" y="57302"/>
                    <a:pt x="10984" y="56152"/>
                  </a:cubicBezTo>
                  <a:cubicBezTo>
                    <a:pt x="11696" y="55977"/>
                    <a:pt x="12383" y="55703"/>
                    <a:pt x="13033" y="55353"/>
                  </a:cubicBezTo>
                  <a:lnTo>
                    <a:pt x="79504" y="19867"/>
                  </a:lnTo>
                  <a:cubicBezTo>
                    <a:pt x="75244" y="21829"/>
                    <a:pt x="70196" y="19954"/>
                    <a:pt x="68234" y="15694"/>
                  </a:cubicBezTo>
                  <a:cubicBezTo>
                    <a:pt x="68047" y="15269"/>
                    <a:pt x="67885" y="14819"/>
                    <a:pt x="67759" y="14369"/>
                  </a:cubicBezTo>
                  <a:cubicBezTo>
                    <a:pt x="65885" y="9109"/>
                    <a:pt x="67722" y="3248"/>
                    <a:pt x="72258" y="0"/>
                  </a:cubicBezTo>
                  <a:lnTo>
                    <a:pt x="72258" y="0"/>
                  </a:lnTo>
                  <a:lnTo>
                    <a:pt x="69259" y="1624"/>
                  </a:lnTo>
                  <a:lnTo>
                    <a:pt x="6786" y="35111"/>
                  </a:lnTo>
                  <a:cubicBezTo>
                    <a:pt x="1413" y="37872"/>
                    <a:pt x="-1211" y="44082"/>
                    <a:pt x="539" y="4985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0" name="Freeform: Shape 1839">
              <a:extLst>
                <a:ext uri="{FF2B5EF4-FFF2-40B4-BE49-F238E27FC236}">
                  <a16:creationId xmlns:a16="http://schemas.microsoft.com/office/drawing/2014/main" id="{0FE30230-A74F-4032-A043-28DC8AD79DDC}"/>
                </a:ext>
              </a:extLst>
            </p:cNvPr>
            <p:cNvSpPr/>
            <p:nvPr/>
          </p:nvSpPr>
          <p:spPr>
            <a:xfrm>
              <a:off x="7890666" y="4919692"/>
              <a:ext cx="60317" cy="44237"/>
            </a:xfrm>
            <a:custGeom>
              <a:avLst/>
              <a:gdLst>
                <a:gd name="connsiteX0" fmla="*/ 830 w 60317"/>
                <a:gd name="connsiteY0" fmla="*/ 37963 h 44237"/>
                <a:gd name="connsiteX1" fmla="*/ 11250 w 60317"/>
                <a:gd name="connsiteY1" fmla="*/ 43936 h 44237"/>
                <a:gd name="connsiteX2" fmla="*/ 12575 w 60317"/>
                <a:gd name="connsiteY2" fmla="*/ 43461 h 44237"/>
                <a:gd name="connsiteX3" fmla="*/ 55056 w 60317"/>
                <a:gd name="connsiteY3" fmla="*/ 20845 h 44237"/>
                <a:gd name="connsiteX4" fmla="*/ 56931 w 60317"/>
                <a:gd name="connsiteY4" fmla="*/ 19221 h 44237"/>
                <a:gd name="connsiteX5" fmla="*/ 59679 w 60317"/>
                <a:gd name="connsiteY5" fmla="*/ 6726 h 44237"/>
                <a:gd name="connsiteX6" fmla="*/ 49596 w 60317"/>
                <a:gd name="connsiteY6" fmla="*/ 191 h 44237"/>
                <a:gd name="connsiteX7" fmla="*/ 47185 w 60317"/>
                <a:gd name="connsiteY7" fmla="*/ 1103 h 44237"/>
                <a:gd name="connsiteX8" fmla="*/ 4703 w 60317"/>
                <a:gd name="connsiteY8" fmla="*/ 23719 h 44237"/>
                <a:gd name="connsiteX9" fmla="*/ 830 w 60317"/>
                <a:gd name="connsiteY9" fmla="*/ 37963 h 4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317" h="44237">
                  <a:moveTo>
                    <a:pt x="830" y="37963"/>
                  </a:moveTo>
                  <a:cubicBezTo>
                    <a:pt x="2054" y="42486"/>
                    <a:pt x="6727" y="45173"/>
                    <a:pt x="11250" y="43936"/>
                  </a:cubicBezTo>
                  <a:cubicBezTo>
                    <a:pt x="11713" y="43811"/>
                    <a:pt x="12150" y="43661"/>
                    <a:pt x="12575" y="43461"/>
                  </a:cubicBezTo>
                  <a:lnTo>
                    <a:pt x="55056" y="20845"/>
                  </a:lnTo>
                  <a:cubicBezTo>
                    <a:pt x="55769" y="20408"/>
                    <a:pt x="56393" y="19858"/>
                    <a:pt x="56931" y="19221"/>
                  </a:cubicBezTo>
                  <a:cubicBezTo>
                    <a:pt x="60067" y="15872"/>
                    <a:pt x="61129" y="11074"/>
                    <a:pt x="59679" y="6726"/>
                  </a:cubicBezTo>
                  <a:cubicBezTo>
                    <a:pt x="58705" y="2140"/>
                    <a:pt x="54182" y="-796"/>
                    <a:pt x="49596" y="191"/>
                  </a:cubicBezTo>
                  <a:cubicBezTo>
                    <a:pt x="48747" y="366"/>
                    <a:pt x="47934" y="678"/>
                    <a:pt x="47185" y="1103"/>
                  </a:cubicBezTo>
                  <a:lnTo>
                    <a:pt x="4703" y="23719"/>
                  </a:lnTo>
                  <a:cubicBezTo>
                    <a:pt x="443" y="27118"/>
                    <a:pt x="-1119" y="32878"/>
                    <a:pt x="830" y="3796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1" name="Freeform: Shape 1840">
              <a:extLst>
                <a:ext uri="{FF2B5EF4-FFF2-40B4-BE49-F238E27FC236}">
                  <a16:creationId xmlns:a16="http://schemas.microsoft.com/office/drawing/2014/main" id="{AA947AD6-1B40-485A-AF04-B80538604CB9}"/>
                </a:ext>
              </a:extLst>
            </p:cNvPr>
            <p:cNvSpPr/>
            <p:nvPr/>
          </p:nvSpPr>
          <p:spPr>
            <a:xfrm>
              <a:off x="8558957" y="5923549"/>
              <a:ext cx="17540" cy="23086"/>
            </a:xfrm>
            <a:custGeom>
              <a:avLst/>
              <a:gdLst>
                <a:gd name="connsiteX0" fmla="*/ 16618 w 17540"/>
                <a:gd name="connsiteY0" fmla="*/ 6468 h 23086"/>
                <a:gd name="connsiteX1" fmla="*/ 6560 w 17540"/>
                <a:gd name="connsiteY1" fmla="*/ 221 h 23086"/>
                <a:gd name="connsiteX2" fmla="*/ 4123 w 17540"/>
                <a:gd name="connsiteY2" fmla="*/ 1220 h 23086"/>
                <a:gd name="connsiteX3" fmla="*/ 1249 w 17540"/>
                <a:gd name="connsiteY3" fmla="*/ 2844 h 23086"/>
                <a:gd name="connsiteX4" fmla="*/ 0 w 17540"/>
                <a:gd name="connsiteY4" fmla="*/ 3594 h 23086"/>
                <a:gd name="connsiteX5" fmla="*/ 0 w 17540"/>
                <a:gd name="connsiteY5" fmla="*/ 3594 h 23086"/>
                <a:gd name="connsiteX6" fmla="*/ 11507 w 17540"/>
                <a:gd name="connsiteY6" fmla="*/ 6368 h 23086"/>
                <a:gd name="connsiteX7" fmla="*/ 12495 w 17540"/>
                <a:gd name="connsiteY7" fmla="*/ 8717 h 23086"/>
                <a:gd name="connsiteX8" fmla="*/ 8246 w 17540"/>
                <a:gd name="connsiteY8" fmla="*/ 23086 h 23086"/>
                <a:gd name="connsiteX9" fmla="*/ 12245 w 17540"/>
                <a:gd name="connsiteY9" fmla="*/ 20837 h 23086"/>
                <a:gd name="connsiteX10" fmla="*/ 12245 w 17540"/>
                <a:gd name="connsiteY10" fmla="*/ 20837 h 23086"/>
                <a:gd name="connsiteX11" fmla="*/ 16618 w 17540"/>
                <a:gd name="connsiteY11" fmla="*/ 6468 h 2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540" h="23086">
                  <a:moveTo>
                    <a:pt x="16618" y="6468"/>
                  </a:moveTo>
                  <a:cubicBezTo>
                    <a:pt x="15568" y="1970"/>
                    <a:pt x="11058" y="-829"/>
                    <a:pt x="6560" y="221"/>
                  </a:cubicBezTo>
                  <a:cubicBezTo>
                    <a:pt x="5697" y="433"/>
                    <a:pt x="4873" y="758"/>
                    <a:pt x="4123" y="1220"/>
                  </a:cubicBezTo>
                  <a:lnTo>
                    <a:pt x="1249" y="2844"/>
                  </a:lnTo>
                  <a:lnTo>
                    <a:pt x="0" y="3594"/>
                  </a:lnTo>
                  <a:lnTo>
                    <a:pt x="0" y="3594"/>
                  </a:lnTo>
                  <a:cubicBezTo>
                    <a:pt x="3948" y="1183"/>
                    <a:pt x="9096" y="2420"/>
                    <a:pt x="11507" y="6368"/>
                  </a:cubicBezTo>
                  <a:cubicBezTo>
                    <a:pt x="11957" y="7093"/>
                    <a:pt x="12295" y="7893"/>
                    <a:pt x="12495" y="8717"/>
                  </a:cubicBezTo>
                  <a:cubicBezTo>
                    <a:pt x="14719" y="13903"/>
                    <a:pt x="12932" y="19938"/>
                    <a:pt x="8246" y="23086"/>
                  </a:cubicBezTo>
                  <a:lnTo>
                    <a:pt x="12245" y="20837"/>
                  </a:lnTo>
                  <a:lnTo>
                    <a:pt x="12245" y="20837"/>
                  </a:lnTo>
                  <a:cubicBezTo>
                    <a:pt x="16980" y="17726"/>
                    <a:pt x="18817" y="11691"/>
                    <a:pt x="16618" y="646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2" name="Freeform: Shape 1841">
              <a:extLst>
                <a:ext uri="{FF2B5EF4-FFF2-40B4-BE49-F238E27FC236}">
                  <a16:creationId xmlns:a16="http://schemas.microsoft.com/office/drawing/2014/main" id="{251AF14C-3BC6-4454-B49B-59EDA5ECB12C}"/>
                </a:ext>
              </a:extLst>
            </p:cNvPr>
            <p:cNvSpPr/>
            <p:nvPr/>
          </p:nvSpPr>
          <p:spPr>
            <a:xfrm>
              <a:off x="8442382" y="5926408"/>
              <a:ext cx="130079" cy="86451"/>
            </a:xfrm>
            <a:custGeom>
              <a:avLst/>
              <a:gdLst>
                <a:gd name="connsiteX0" fmla="*/ 129194 w 130079"/>
                <a:gd name="connsiteY0" fmla="*/ 6358 h 86451"/>
                <a:gd name="connsiteX1" fmla="*/ 119049 w 130079"/>
                <a:gd name="connsiteY1" fmla="*/ 248 h 86451"/>
                <a:gd name="connsiteX2" fmla="*/ 116700 w 130079"/>
                <a:gd name="connsiteY2" fmla="*/ 1235 h 86451"/>
                <a:gd name="connsiteX3" fmla="*/ 116700 w 130079"/>
                <a:gd name="connsiteY3" fmla="*/ 1235 h 86451"/>
                <a:gd name="connsiteX4" fmla="*/ 114950 w 130079"/>
                <a:gd name="connsiteY4" fmla="*/ 2235 h 86451"/>
                <a:gd name="connsiteX5" fmla="*/ 0 w 130079"/>
                <a:gd name="connsiteY5" fmla="*/ 67709 h 86451"/>
                <a:gd name="connsiteX6" fmla="*/ 4373 w 130079"/>
                <a:gd name="connsiteY6" fmla="*/ 74581 h 86451"/>
                <a:gd name="connsiteX7" fmla="*/ 7247 w 130079"/>
                <a:gd name="connsiteY7" fmla="*/ 78954 h 86451"/>
                <a:gd name="connsiteX8" fmla="*/ 9121 w 130079"/>
                <a:gd name="connsiteY8" fmla="*/ 86451 h 86451"/>
                <a:gd name="connsiteX9" fmla="*/ 11245 w 130079"/>
                <a:gd name="connsiteY9" fmla="*/ 85201 h 86451"/>
                <a:gd name="connsiteX10" fmla="*/ 124446 w 130079"/>
                <a:gd name="connsiteY10" fmla="*/ 20852 h 86451"/>
                <a:gd name="connsiteX11" fmla="*/ 124446 w 130079"/>
                <a:gd name="connsiteY11" fmla="*/ 20852 h 86451"/>
                <a:gd name="connsiteX12" fmla="*/ 129194 w 130079"/>
                <a:gd name="connsiteY12" fmla="*/ 6358 h 8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079" h="86451">
                  <a:moveTo>
                    <a:pt x="129194" y="6358"/>
                  </a:moveTo>
                  <a:cubicBezTo>
                    <a:pt x="128082" y="1872"/>
                    <a:pt x="123534" y="-864"/>
                    <a:pt x="119049" y="248"/>
                  </a:cubicBezTo>
                  <a:cubicBezTo>
                    <a:pt x="118224" y="460"/>
                    <a:pt x="117424" y="785"/>
                    <a:pt x="116700" y="1235"/>
                  </a:cubicBezTo>
                  <a:lnTo>
                    <a:pt x="116700" y="1235"/>
                  </a:lnTo>
                  <a:lnTo>
                    <a:pt x="114950" y="2235"/>
                  </a:lnTo>
                  <a:lnTo>
                    <a:pt x="0" y="67709"/>
                  </a:lnTo>
                  <a:lnTo>
                    <a:pt x="4373" y="74581"/>
                  </a:lnTo>
                  <a:lnTo>
                    <a:pt x="7247" y="78954"/>
                  </a:lnTo>
                  <a:cubicBezTo>
                    <a:pt x="8646" y="81191"/>
                    <a:pt x="9308" y="83815"/>
                    <a:pt x="9121" y="86451"/>
                  </a:cubicBezTo>
                  <a:lnTo>
                    <a:pt x="11245" y="85201"/>
                  </a:lnTo>
                  <a:lnTo>
                    <a:pt x="124446" y="20852"/>
                  </a:lnTo>
                  <a:lnTo>
                    <a:pt x="124446" y="20852"/>
                  </a:lnTo>
                  <a:cubicBezTo>
                    <a:pt x="129382" y="17841"/>
                    <a:pt x="131393" y="11706"/>
                    <a:pt x="129194" y="635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3" name="Freeform: Shape 1842">
              <a:extLst>
                <a:ext uri="{FF2B5EF4-FFF2-40B4-BE49-F238E27FC236}">
                  <a16:creationId xmlns:a16="http://schemas.microsoft.com/office/drawing/2014/main" id="{EDD4BDC4-8263-4D75-A6E3-67F0D7768CD5}"/>
                </a:ext>
              </a:extLst>
            </p:cNvPr>
            <p:cNvSpPr/>
            <p:nvPr/>
          </p:nvSpPr>
          <p:spPr>
            <a:xfrm>
              <a:off x="10961294" y="3780874"/>
              <a:ext cx="242788" cy="282719"/>
            </a:xfrm>
            <a:custGeom>
              <a:avLst/>
              <a:gdLst>
                <a:gd name="connsiteX0" fmla="*/ 12495 w 242788"/>
                <a:gd name="connsiteY0" fmla="*/ 15619 h 282719"/>
                <a:gd name="connsiteX1" fmla="*/ 1462 w 242788"/>
                <a:gd name="connsiteY1" fmla="*/ 17081 h 282719"/>
                <a:gd name="connsiteX2" fmla="*/ 0 w 242788"/>
                <a:gd name="connsiteY2" fmla="*/ 15619 h 282719"/>
                <a:gd name="connsiteX3" fmla="*/ 227652 w 242788"/>
                <a:gd name="connsiteY3" fmla="*/ 279639 h 282719"/>
                <a:gd name="connsiteX4" fmla="*/ 238684 w 242788"/>
                <a:gd name="connsiteY4" fmla="*/ 281101 h 282719"/>
                <a:gd name="connsiteX5" fmla="*/ 240146 w 242788"/>
                <a:gd name="connsiteY5" fmla="*/ 279639 h 282719"/>
                <a:gd name="connsiteX6" fmla="*/ 240146 w 242788"/>
                <a:gd name="connsiteY6" fmla="*/ 264270 h 282719"/>
                <a:gd name="connsiteX7" fmla="*/ 236148 w 242788"/>
                <a:gd name="connsiteY7" fmla="*/ 259646 h 282719"/>
                <a:gd name="connsiteX8" fmla="*/ 233149 w 242788"/>
                <a:gd name="connsiteY8" fmla="*/ 256148 h 282719"/>
                <a:gd name="connsiteX9" fmla="*/ 12370 w 242788"/>
                <a:gd name="connsiteY9" fmla="*/ 0 h 282719"/>
                <a:gd name="connsiteX10" fmla="*/ 12495 w 242788"/>
                <a:gd name="connsiteY10" fmla="*/ 15619 h 28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788" h="282719">
                  <a:moveTo>
                    <a:pt x="12495" y="15619"/>
                  </a:moveTo>
                  <a:cubicBezTo>
                    <a:pt x="9846" y="19067"/>
                    <a:pt x="4910" y="19717"/>
                    <a:pt x="1462" y="17081"/>
                  </a:cubicBezTo>
                  <a:cubicBezTo>
                    <a:pt x="912" y="16656"/>
                    <a:pt x="425" y="16169"/>
                    <a:pt x="0" y="15619"/>
                  </a:cubicBezTo>
                  <a:lnTo>
                    <a:pt x="227652" y="279639"/>
                  </a:lnTo>
                  <a:cubicBezTo>
                    <a:pt x="230301" y="283087"/>
                    <a:pt x="235236" y="283737"/>
                    <a:pt x="238684" y="281101"/>
                  </a:cubicBezTo>
                  <a:cubicBezTo>
                    <a:pt x="239234" y="280676"/>
                    <a:pt x="239721" y="280188"/>
                    <a:pt x="240146" y="279639"/>
                  </a:cubicBezTo>
                  <a:cubicBezTo>
                    <a:pt x="243670" y="275115"/>
                    <a:pt x="243670" y="268793"/>
                    <a:pt x="240146" y="264270"/>
                  </a:cubicBezTo>
                  <a:lnTo>
                    <a:pt x="236148" y="259646"/>
                  </a:lnTo>
                  <a:lnTo>
                    <a:pt x="233149" y="256148"/>
                  </a:lnTo>
                  <a:lnTo>
                    <a:pt x="12370" y="0"/>
                  </a:lnTo>
                  <a:cubicBezTo>
                    <a:pt x="16056" y="4536"/>
                    <a:pt x="16118" y="11020"/>
                    <a:pt x="12495" y="1561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4" name="Freeform: Shape 1843">
              <a:extLst>
                <a:ext uri="{FF2B5EF4-FFF2-40B4-BE49-F238E27FC236}">
                  <a16:creationId xmlns:a16="http://schemas.microsoft.com/office/drawing/2014/main" id="{A0CB3CBF-7278-46D8-8EDF-4B503DEBACB5}"/>
                </a:ext>
              </a:extLst>
            </p:cNvPr>
            <p:cNvSpPr/>
            <p:nvPr/>
          </p:nvSpPr>
          <p:spPr>
            <a:xfrm>
              <a:off x="10755133" y="3528100"/>
              <a:ext cx="221797" cy="271723"/>
            </a:xfrm>
            <a:custGeom>
              <a:avLst/>
              <a:gdLst>
                <a:gd name="connsiteX0" fmla="*/ 10746 w 221797"/>
                <a:gd name="connsiteY0" fmla="*/ 12120 h 271723"/>
                <a:gd name="connsiteX1" fmla="*/ 1124 w 221797"/>
                <a:gd name="connsiteY1" fmla="*/ 1000 h 271723"/>
                <a:gd name="connsiteX2" fmla="*/ 0 w 221797"/>
                <a:gd name="connsiteY2" fmla="*/ 0 h 271723"/>
                <a:gd name="connsiteX3" fmla="*/ 3873 w 221797"/>
                <a:gd name="connsiteY3" fmla="*/ 9121 h 271723"/>
                <a:gd name="connsiteX4" fmla="*/ 3873 w 221797"/>
                <a:gd name="connsiteY4" fmla="*/ 33487 h 271723"/>
                <a:gd name="connsiteX5" fmla="*/ 206661 w 221797"/>
                <a:gd name="connsiteY5" fmla="*/ 268643 h 271723"/>
                <a:gd name="connsiteX6" fmla="*/ 217693 w 221797"/>
                <a:gd name="connsiteY6" fmla="*/ 270105 h 271723"/>
                <a:gd name="connsiteX7" fmla="*/ 219155 w 221797"/>
                <a:gd name="connsiteY7" fmla="*/ 268643 h 271723"/>
                <a:gd name="connsiteX8" fmla="*/ 219155 w 221797"/>
                <a:gd name="connsiteY8" fmla="*/ 253274 h 271723"/>
                <a:gd name="connsiteX9" fmla="*/ 214907 w 221797"/>
                <a:gd name="connsiteY9" fmla="*/ 248401 h 271723"/>
                <a:gd name="connsiteX10" fmla="*/ 211908 w 221797"/>
                <a:gd name="connsiteY10" fmla="*/ 244902 h 27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797" h="271723">
                  <a:moveTo>
                    <a:pt x="10746" y="12120"/>
                  </a:moveTo>
                  <a:lnTo>
                    <a:pt x="1124" y="1000"/>
                  </a:lnTo>
                  <a:cubicBezTo>
                    <a:pt x="787" y="637"/>
                    <a:pt x="400" y="300"/>
                    <a:pt x="0" y="0"/>
                  </a:cubicBezTo>
                  <a:cubicBezTo>
                    <a:pt x="2574" y="2324"/>
                    <a:pt x="3986" y="5660"/>
                    <a:pt x="3873" y="9121"/>
                  </a:cubicBezTo>
                  <a:lnTo>
                    <a:pt x="3873" y="33487"/>
                  </a:lnTo>
                  <a:lnTo>
                    <a:pt x="206661" y="268643"/>
                  </a:lnTo>
                  <a:cubicBezTo>
                    <a:pt x="209310" y="272091"/>
                    <a:pt x="214245" y="272741"/>
                    <a:pt x="217693" y="270105"/>
                  </a:cubicBezTo>
                  <a:cubicBezTo>
                    <a:pt x="218243" y="269680"/>
                    <a:pt x="218731" y="269193"/>
                    <a:pt x="219155" y="268643"/>
                  </a:cubicBezTo>
                  <a:cubicBezTo>
                    <a:pt x="222679" y="264120"/>
                    <a:pt x="222679" y="257797"/>
                    <a:pt x="219155" y="253274"/>
                  </a:cubicBezTo>
                  <a:lnTo>
                    <a:pt x="214907" y="248401"/>
                  </a:lnTo>
                  <a:lnTo>
                    <a:pt x="211908" y="24490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5" name="Freeform: Shape 1844">
              <a:extLst>
                <a:ext uri="{FF2B5EF4-FFF2-40B4-BE49-F238E27FC236}">
                  <a16:creationId xmlns:a16="http://schemas.microsoft.com/office/drawing/2014/main" id="{7CC42B58-8297-47F9-BF53-C33D4133156E}"/>
                </a:ext>
              </a:extLst>
            </p:cNvPr>
            <p:cNvSpPr/>
            <p:nvPr/>
          </p:nvSpPr>
          <p:spPr>
            <a:xfrm>
              <a:off x="10741592" y="3532723"/>
              <a:ext cx="46" cy="2249"/>
            </a:xfrm>
            <a:custGeom>
              <a:avLst/>
              <a:gdLst>
                <a:gd name="connsiteX0" fmla="*/ 47 w 46"/>
                <a:gd name="connsiteY0" fmla="*/ 250 h 2249"/>
                <a:gd name="connsiteX1" fmla="*/ 47 w 46"/>
                <a:gd name="connsiteY1" fmla="*/ 2249 h 2249"/>
                <a:gd name="connsiteX2" fmla="*/ 47 w 46"/>
                <a:gd name="connsiteY2" fmla="*/ 0 h 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" h="2249">
                  <a:moveTo>
                    <a:pt x="47" y="250"/>
                  </a:moveTo>
                  <a:cubicBezTo>
                    <a:pt x="47" y="875"/>
                    <a:pt x="47" y="1624"/>
                    <a:pt x="47" y="2249"/>
                  </a:cubicBezTo>
                  <a:cubicBezTo>
                    <a:pt x="-16" y="1499"/>
                    <a:pt x="-16" y="750"/>
                    <a:pt x="47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6" name="Freeform: Shape 1845">
              <a:extLst>
                <a:ext uri="{FF2B5EF4-FFF2-40B4-BE49-F238E27FC236}">
                  <a16:creationId xmlns:a16="http://schemas.microsoft.com/office/drawing/2014/main" id="{F7C8DBAF-AA14-44EB-B7B8-AFE478C83C29}"/>
                </a:ext>
              </a:extLst>
            </p:cNvPr>
            <p:cNvSpPr/>
            <p:nvPr/>
          </p:nvSpPr>
          <p:spPr>
            <a:xfrm>
              <a:off x="10751509" y="3526669"/>
              <a:ext cx="1999" cy="680"/>
            </a:xfrm>
            <a:custGeom>
              <a:avLst/>
              <a:gdLst>
                <a:gd name="connsiteX0" fmla="*/ 1749 w 1999"/>
                <a:gd name="connsiteY0" fmla="*/ 56 h 680"/>
                <a:gd name="connsiteX1" fmla="*/ 0 w 1999"/>
                <a:gd name="connsiteY1" fmla="*/ 56 h 680"/>
                <a:gd name="connsiteX2" fmla="*/ 1999 w 1999"/>
                <a:gd name="connsiteY2" fmla="*/ 681 h 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9" h="680">
                  <a:moveTo>
                    <a:pt x="1749" y="56"/>
                  </a:moveTo>
                  <a:cubicBezTo>
                    <a:pt x="1162" y="-19"/>
                    <a:pt x="575" y="-19"/>
                    <a:pt x="0" y="56"/>
                  </a:cubicBezTo>
                  <a:cubicBezTo>
                    <a:pt x="700" y="131"/>
                    <a:pt x="1375" y="344"/>
                    <a:pt x="1999" y="68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7" name="Freeform: Shape 1846">
              <a:extLst>
                <a:ext uri="{FF2B5EF4-FFF2-40B4-BE49-F238E27FC236}">
                  <a16:creationId xmlns:a16="http://schemas.microsoft.com/office/drawing/2014/main" id="{97CAB1F9-4DBD-4843-ABD6-0C2552BAFC4F}"/>
                </a:ext>
              </a:extLst>
            </p:cNvPr>
            <p:cNvSpPr/>
            <p:nvPr/>
          </p:nvSpPr>
          <p:spPr>
            <a:xfrm>
              <a:off x="10742888" y="3529225"/>
              <a:ext cx="874" cy="1499"/>
            </a:xfrm>
            <a:custGeom>
              <a:avLst/>
              <a:gdLst>
                <a:gd name="connsiteX0" fmla="*/ 750 w 874"/>
                <a:gd name="connsiteY0" fmla="*/ 125 h 1499"/>
                <a:gd name="connsiteX1" fmla="*/ 0 w 874"/>
                <a:gd name="connsiteY1" fmla="*/ 1499 h 1499"/>
                <a:gd name="connsiteX2" fmla="*/ 875 w 874"/>
                <a:gd name="connsiteY2" fmla="*/ 0 h 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4" h="1499">
                  <a:moveTo>
                    <a:pt x="750" y="125"/>
                  </a:moveTo>
                  <a:cubicBezTo>
                    <a:pt x="425" y="537"/>
                    <a:pt x="175" y="1000"/>
                    <a:pt x="0" y="1499"/>
                  </a:cubicBezTo>
                  <a:cubicBezTo>
                    <a:pt x="213" y="962"/>
                    <a:pt x="512" y="450"/>
                    <a:pt x="875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8" name="Freeform: Shape 1847">
              <a:extLst>
                <a:ext uri="{FF2B5EF4-FFF2-40B4-BE49-F238E27FC236}">
                  <a16:creationId xmlns:a16="http://schemas.microsoft.com/office/drawing/2014/main" id="{A519C45B-BE28-4691-872E-C15030648EA9}"/>
                </a:ext>
              </a:extLst>
            </p:cNvPr>
            <p:cNvSpPr/>
            <p:nvPr/>
          </p:nvSpPr>
          <p:spPr>
            <a:xfrm>
              <a:off x="10738331" y="3526045"/>
              <a:ext cx="20056" cy="141000"/>
            </a:xfrm>
            <a:custGeom>
              <a:avLst/>
              <a:gdLst>
                <a:gd name="connsiteX0" fmla="*/ 8680 w 20056"/>
                <a:gd name="connsiteY0" fmla="*/ 129879 h 141000"/>
                <a:gd name="connsiteX1" fmla="*/ 17302 w 20056"/>
                <a:gd name="connsiteY1" fmla="*/ 141000 h 141000"/>
                <a:gd name="connsiteX2" fmla="*/ 20050 w 20056"/>
                <a:gd name="connsiteY2" fmla="*/ 35292 h 141000"/>
                <a:gd name="connsiteX3" fmla="*/ 20050 w 20056"/>
                <a:gd name="connsiteY3" fmla="*/ 10927 h 141000"/>
                <a:gd name="connsiteX4" fmla="*/ 16177 w 20056"/>
                <a:gd name="connsiteY4" fmla="*/ 1805 h 141000"/>
                <a:gd name="connsiteX5" fmla="*/ 14553 w 20056"/>
                <a:gd name="connsiteY5" fmla="*/ 681 h 141000"/>
                <a:gd name="connsiteX6" fmla="*/ 12554 w 20056"/>
                <a:gd name="connsiteY6" fmla="*/ 56 h 141000"/>
                <a:gd name="connsiteX7" fmla="*/ 11429 w 20056"/>
                <a:gd name="connsiteY7" fmla="*/ 56 h 141000"/>
                <a:gd name="connsiteX8" fmla="*/ 11429 w 20056"/>
                <a:gd name="connsiteY8" fmla="*/ 56 h 141000"/>
                <a:gd name="connsiteX9" fmla="*/ 9430 w 20056"/>
                <a:gd name="connsiteY9" fmla="*/ 56 h 141000"/>
                <a:gd name="connsiteX10" fmla="*/ 7931 w 20056"/>
                <a:gd name="connsiteY10" fmla="*/ 56 h 141000"/>
                <a:gd name="connsiteX11" fmla="*/ 6681 w 20056"/>
                <a:gd name="connsiteY11" fmla="*/ 1056 h 141000"/>
                <a:gd name="connsiteX12" fmla="*/ 5057 w 20056"/>
                <a:gd name="connsiteY12" fmla="*/ 2430 h 141000"/>
                <a:gd name="connsiteX13" fmla="*/ 4182 w 20056"/>
                <a:gd name="connsiteY13" fmla="*/ 3930 h 141000"/>
                <a:gd name="connsiteX14" fmla="*/ 3183 w 20056"/>
                <a:gd name="connsiteY14" fmla="*/ 5929 h 141000"/>
                <a:gd name="connsiteX15" fmla="*/ 3183 w 20056"/>
                <a:gd name="connsiteY15" fmla="*/ 8178 h 141000"/>
                <a:gd name="connsiteX16" fmla="*/ 3183 w 20056"/>
                <a:gd name="connsiteY16" fmla="*/ 9677 h 141000"/>
                <a:gd name="connsiteX17" fmla="*/ 59 w 20056"/>
                <a:gd name="connsiteY17" fmla="*/ 140625 h 141000"/>
                <a:gd name="connsiteX18" fmla="*/ 8680 w 20056"/>
                <a:gd name="connsiteY18" fmla="*/ 129879 h 14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56" h="141000">
                  <a:moveTo>
                    <a:pt x="8680" y="129879"/>
                  </a:moveTo>
                  <a:cubicBezTo>
                    <a:pt x="14078" y="130654"/>
                    <a:pt x="17901" y="135577"/>
                    <a:pt x="17302" y="141000"/>
                  </a:cubicBezTo>
                  <a:lnTo>
                    <a:pt x="20050" y="35292"/>
                  </a:lnTo>
                  <a:lnTo>
                    <a:pt x="20050" y="10927"/>
                  </a:lnTo>
                  <a:cubicBezTo>
                    <a:pt x="20163" y="7466"/>
                    <a:pt x="18751" y="4130"/>
                    <a:pt x="16177" y="1805"/>
                  </a:cubicBezTo>
                  <a:cubicBezTo>
                    <a:pt x="15690" y="1356"/>
                    <a:pt x="15140" y="981"/>
                    <a:pt x="14553" y="681"/>
                  </a:cubicBezTo>
                  <a:cubicBezTo>
                    <a:pt x="13928" y="344"/>
                    <a:pt x="13253" y="131"/>
                    <a:pt x="12554" y="56"/>
                  </a:cubicBezTo>
                  <a:cubicBezTo>
                    <a:pt x="12179" y="106"/>
                    <a:pt x="11804" y="106"/>
                    <a:pt x="11429" y="56"/>
                  </a:cubicBezTo>
                  <a:lnTo>
                    <a:pt x="11429" y="56"/>
                  </a:lnTo>
                  <a:cubicBezTo>
                    <a:pt x="10767" y="-19"/>
                    <a:pt x="10092" y="-19"/>
                    <a:pt x="9430" y="56"/>
                  </a:cubicBezTo>
                  <a:lnTo>
                    <a:pt x="7931" y="56"/>
                  </a:lnTo>
                  <a:lnTo>
                    <a:pt x="6681" y="1056"/>
                  </a:lnTo>
                  <a:cubicBezTo>
                    <a:pt x="6081" y="1443"/>
                    <a:pt x="5532" y="1905"/>
                    <a:pt x="5057" y="2430"/>
                  </a:cubicBezTo>
                  <a:cubicBezTo>
                    <a:pt x="4695" y="2880"/>
                    <a:pt x="4394" y="3392"/>
                    <a:pt x="4182" y="3930"/>
                  </a:cubicBezTo>
                  <a:cubicBezTo>
                    <a:pt x="3770" y="4554"/>
                    <a:pt x="3445" y="5229"/>
                    <a:pt x="3183" y="5929"/>
                  </a:cubicBezTo>
                  <a:cubicBezTo>
                    <a:pt x="3120" y="6679"/>
                    <a:pt x="3120" y="7428"/>
                    <a:pt x="3183" y="8178"/>
                  </a:cubicBezTo>
                  <a:cubicBezTo>
                    <a:pt x="3120" y="8678"/>
                    <a:pt x="3120" y="9178"/>
                    <a:pt x="3183" y="9677"/>
                  </a:cubicBezTo>
                  <a:lnTo>
                    <a:pt x="59" y="140625"/>
                  </a:lnTo>
                  <a:cubicBezTo>
                    <a:pt x="-528" y="135277"/>
                    <a:pt x="3333" y="130467"/>
                    <a:pt x="8680" y="12987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9" name="Freeform: Shape 1848">
              <a:extLst>
                <a:ext uri="{FF2B5EF4-FFF2-40B4-BE49-F238E27FC236}">
                  <a16:creationId xmlns:a16="http://schemas.microsoft.com/office/drawing/2014/main" id="{70CDA1EF-65C1-4F79-BD0E-15642F23F09C}"/>
                </a:ext>
              </a:extLst>
            </p:cNvPr>
            <p:cNvSpPr/>
            <p:nvPr/>
          </p:nvSpPr>
          <p:spPr>
            <a:xfrm>
              <a:off x="10735949" y="3656174"/>
              <a:ext cx="19746" cy="102459"/>
            </a:xfrm>
            <a:custGeom>
              <a:avLst/>
              <a:gdLst>
                <a:gd name="connsiteX0" fmla="*/ 8314 w 19746"/>
                <a:gd name="connsiteY0" fmla="*/ 102459 h 102459"/>
                <a:gd name="connsiteX1" fmla="*/ 17685 w 19746"/>
                <a:gd name="connsiteY1" fmla="*/ 92089 h 102459"/>
                <a:gd name="connsiteX2" fmla="*/ 19684 w 19746"/>
                <a:gd name="connsiteY2" fmla="*/ 11121 h 102459"/>
                <a:gd name="connsiteX3" fmla="*/ 11063 w 19746"/>
                <a:gd name="connsiteY3" fmla="*/ 0 h 102459"/>
                <a:gd name="connsiteX4" fmla="*/ 1804 w 19746"/>
                <a:gd name="connsiteY4" fmla="*/ 10209 h 102459"/>
                <a:gd name="connsiteX5" fmla="*/ 1817 w 19746"/>
                <a:gd name="connsiteY5" fmla="*/ 10496 h 102459"/>
                <a:gd name="connsiteX6" fmla="*/ 1817 w 19746"/>
                <a:gd name="connsiteY6" fmla="*/ 17868 h 102459"/>
                <a:gd name="connsiteX7" fmla="*/ 68 w 19746"/>
                <a:gd name="connsiteY7" fmla="*/ 84592 h 102459"/>
                <a:gd name="connsiteX8" fmla="*/ 68 w 19746"/>
                <a:gd name="connsiteY8" fmla="*/ 91339 h 102459"/>
                <a:gd name="connsiteX9" fmla="*/ 8314 w 19746"/>
                <a:gd name="connsiteY9" fmla="*/ 102459 h 102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746" h="102459">
                  <a:moveTo>
                    <a:pt x="8314" y="102459"/>
                  </a:moveTo>
                  <a:cubicBezTo>
                    <a:pt x="13737" y="102122"/>
                    <a:pt x="17897" y="97524"/>
                    <a:pt x="17685" y="92089"/>
                  </a:cubicBezTo>
                  <a:lnTo>
                    <a:pt x="19684" y="11121"/>
                  </a:lnTo>
                  <a:cubicBezTo>
                    <a:pt x="20284" y="5698"/>
                    <a:pt x="16461" y="775"/>
                    <a:pt x="11063" y="0"/>
                  </a:cubicBezTo>
                  <a:cubicBezTo>
                    <a:pt x="5690" y="262"/>
                    <a:pt x="1542" y="4823"/>
                    <a:pt x="1804" y="10209"/>
                  </a:cubicBezTo>
                  <a:cubicBezTo>
                    <a:pt x="1804" y="10296"/>
                    <a:pt x="1804" y="10396"/>
                    <a:pt x="1817" y="10496"/>
                  </a:cubicBezTo>
                  <a:lnTo>
                    <a:pt x="1817" y="17868"/>
                  </a:lnTo>
                  <a:lnTo>
                    <a:pt x="68" y="84592"/>
                  </a:lnTo>
                  <a:lnTo>
                    <a:pt x="68" y="91339"/>
                  </a:lnTo>
                  <a:cubicBezTo>
                    <a:pt x="-545" y="96637"/>
                    <a:pt x="3066" y="101510"/>
                    <a:pt x="8314" y="10245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0" name="Freeform: Shape 1849">
              <a:extLst>
                <a:ext uri="{FF2B5EF4-FFF2-40B4-BE49-F238E27FC236}">
                  <a16:creationId xmlns:a16="http://schemas.microsoft.com/office/drawing/2014/main" id="{B34FAC17-68B9-4D5E-BB5E-1FDE9CAEB546}"/>
                </a:ext>
              </a:extLst>
            </p:cNvPr>
            <p:cNvSpPr/>
            <p:nvPr/>
          </p:nvSpPr>
          <p:spPr>
            <a:xfrm>
              <a:off x="10977662" y="3376620"/>
              <a:ext cx="23671" cy="25655"/>
            </a:xfrm>
            <a:custGeom>
              <a:avLst/>
              <a:gdLst>
                <a:gd name="connsiteX0" fmla="*/ 13744 w 23671"/>
                <a:gd name="connsiteY0" fmla="*/ 41 h 25655"/>
                <a:gd name="connsiteX1" fmla="*/ 12495 w 23671"/>
                <a:gd name="connsiteY1" fmla="*/ 41 h 25655"/>
                <a:gd name="connsiteX2" fmla="*/ 12495 w 23671"/>
                <a:gd name="connsiteY2" fmla="*/ 41 h 25655"/>
                <a:gd name="connsiteX3" fmla="*/ 10746 w 23671"/>
                <a:gd name="connsiteY3" fmla="*/ 41 h 25655"/>
                <a:gd name="connsiteX4" fmla="*/ 10746 w 23671"/>
                <a:gd name="connsiteY4" fmla="*/ 41 h 25655"/>
                <a:gd name="connsiteX5" fmla="*/ 0 w 23671"/>
                <a:gd name="connsiteY5" fmla="*/ 5788 h 25655"/>
                <a:gd name="connsiteX6" fmla="*/ 0 w 23671"/>
                <a:gd name="connsiteY6" fmla="*/ 5788 h 25655"/>
                <a:gd name="connsiteX7" fmla="*/ 11695 w 23671"/>
                <a:gd name="connsiteY7" fmla="*/ 9237 h 25655"/>
                <a:gd name="connsiteX8" fmla="*/ 12495 w 23671"/>
                <a:gd name="connsiteY8" fmla="*/ 11286 h 25655"/>
                <a:gd name="connsiteX9" fmla="*/ 7872 w 23671"/>
                <a:gd name="connsiteY9" fmla="*/ 25655 h 25655"/>
                <a:gd name="connsiteX10" fmla="*/ 7872 w 23671"/>
                <a:gd name="connsiteY10" fmla="*/ 25655 h 25655"/>
                <a:gd name="connsiteX11" fmla="*/ 18242 w 23671"/>
                <a:gd name="connsiteY11" fmla="*/ 20157 h 25655"/>
                <a:gd name="connsiteX12" fmla="*/ 19492 w 23671"/>
                <a:gd name="connsiteY12" fmla="*/ 19158 h 25655"/>
                <a:gd name="connsiteX13" fmla="*/ 23615 w 23671"/>
                <a:gd name="connsiteY13" fmla="*/ 10411 h 25655"/>
                <a:gd name="connsiteX14" fmla="*/ 23615 w 23671"/>
                <a:gd name="connsiteY14" fmla="*/ 8287 h 25655"/>
                <a:gd name="connsiteX15" fmla="*/ 23615 w 23671"/>
                <a:gd name="connsiteY15" fmla="*/ 6163 h 25655"/>
                <a:gd name="connsiteX16" fmla="*/ 23615 w 23671"/>
                <a:gd name="connsiteY16" fmla="*/ 6163 h 25655"/>
                <a:gd name="connsiteX17" fmla="*/ 22865 w 23671"/>
                <a:gd name="connsiteY17" fmla="*/ 4914 h 25655"/>
                <a:gd name="connsiteX18" fmla="*/ 21741 w 23671"/>
                <a:gd name="connsiteY18" fmla="*/ 3039 h 25655"/>
                <a:gd name="connsiteX19" fmla="*/ 20366 w 23671"/>
                <a:gd name="connsiteY19" fmla="*/ 1790 h 25655"/>
                <a:gd name="connsiteX20" fmla="*/ 18867 w 23671"/>
                <a:gd name="connsiteY20" fmla="*/ 665 h 25655"/>
                <a:gd name="connsiteX21" fmla="*/ 17368 w 23671"/>
                <a:gd name="connsiteY21" fmla="*/ 665 h 25655"/>
                <a:gd name="connsiteX22" fmla="*/ 17368 w 23671"/>
                <a:gd name="connsiteY22" fmla="*/ 665 h 25655"/>
                <a:gd name="connsiteX23" fmla="*/ 13744 w 23671"/>
                <a:gd name="connsiteY23" fmla="*/ 41 h 2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671" h="25655">
                  <a:moveTo>
                    <a:pt x="13744" y="41"/>
                  </a:moveTo>
                  <a:lnTo>
                    <a:pt x="12495" y="41"/>
                  </a:lnTo>
                  <a:lnTo>
                    <a:pt x="12495" y="41"/>
                  </a:lnTo>
                  <a:lnTo>
                    <a:pt x="10746" y="41"/>
                  </a:lnTo>
                  <a:lnTo>
                    <a:pt x="10746" y="41"/>
                  </a:lnTo>
                  <a:lnTo>
                    <a:pt x="0" y="5788"/>
                  </a:lnTo>
                  <a:lnTo>
                    <a:pt x="0" y="5788"/>
                  </a:lnTo>
                  <a:cubicBezTo>
                    <a:pt x="4186" y="3514"/>
                    <a:pt x="9421" y="5051"/>
                    <a:pt x="11695" y="9237"/>
                  </a:cubicBezTo>
                  <a:cubicBezTo>
                    <a:pt x="12045" y="9874"/>
                    <a:pt x="12320" y="10574"/>
                    <a:pt x="12495" y="11286"/>
                  </a:cubicBezTo>
                  <a:cubicBezTo>
                    <a:pt x="14344" y="16572"/>
                    <a:pt x="12457" y="22444"/>
                    <a:pt x="7872" y="25655"/>
                  </a:cubicBezTo>
                  <a:lnTo>
                    <a:pt x="7872" y="25655"/>
                  </a:lnTo>
                  <a:lnTo>
                    <a:pt x="18242" y="20157"/>
                  </a:lnTo>
                  <a:cubicBezTo>
                    <a:pt x="18242" y="20157"/>
                    <a:pt x="18992" y="19408"/>
                    <a:pt x="19492" y="19158"/>
                  </a:cubicBezTo>
                  <a:cubicBezTo>
                    <a:pt x="22053" y="16971"/>
                    <a:pt x="23565" y="13785"/>
                    <a:pt x="23615" y="10411"/>
                  </a:cubicBezTo>
                  <a:cubicBezTo>
                    <a:pt x="23678" y="9699"/>
                    <a:pt x="23678" y="9000"/>
                    <a:pt x="23615" y="8287"/>
                  </a:cubicBezTo>
                  <a:cubicBezTo>
                    <a:pt x="23690" y="7575"/>
                    <a:pt x="23690" y="6875"/>
                    <a:pt x="23615" y="6163"/>
                  </a:cubicBezTo>
                  <a:lnTo>
                    <a:pt x="23615" y="6163"/>
                  </a:lnTo>
                  <a:lnTo>
                    <a:pt x="22865" y="4914"/>
                  </a:lnTo>
                  <a:cubicBezTo>
                    <a:pt x="22540" y="4264"/>
                    <a:pt x="22166" y="3639"/>
                    <a:pt x="21741" y="3039"/>
                  </a:cubicBezTo>
                  <a:cubicBezTo>
                    <a:pt x="21341" y="2565"/>
                    <a:pt x="20879" y="2140"/>
                    <a:pt x="20366" y="1790"/>
                  </a:cubicBezTo>
                  <a:lnTo>
                    <a:pt x="18867" y="665"/>
                  </a:lnTo>
                  <a:cubicBezTo>
                    <a:pt x="18367" y="603"/>
                    <a:pt x="17867" y="603"/>
                    <a:pt x="17368" y="665"/>
                  </a:cubicBezTo>
                  <a:lnTo>
                    <a:pt x="17368" y="665"/>
                  </a:lnTo>
                  <a:cubicBezTo>
                    <a:pt x="16243" y="116"/>
                    <a:pt x="14981" y="-97"/>
                    <a:pt x="13744" y="4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1" name="Freeform: Shape 1850">
              <a:extLst>
                <a:ext uri="{FF2B5EF4-FFF2-40B4-BE49-F238E27FC236}">
                  <a16:creationId xmlns:a16="http://schemas.microsoft.com/office/drawing/2014/main" id="{5D67C2F1-3B49-4FBF-944A-ADFD9C34C9FC}"/>
                </a:ext>
              </a:extLst>
            </p:cNvPr>
            <p:cNvSpPr/>
            <p:nvPr/>
          </p:nvSpPr>
          <p:spPr>
            <a:xfrm>
              <a:off x="10746662" y="3382851"/>
              <a:ext cx="242822" cy="142004"/>
            </a:xfrm>
            <a:custGeom>
              <a:avLst/>
              <a:gdLst>
                <a:gd name="connsiteX0" fmla="*/ 1099 w 242822"/>
                <a:gd name="connsiteY0" fmla="*/ 135627 h 142004"/>
                <a:gd name="connsiteX1" fmla="*/ 11220 w 242822"/>
                <a:gd name="connsiteY1" fmla="*/ 141762 h 142004"/>
                <a:gd name="connsiteX2" fmla="*/ 12969 w 242822"/>
                <a:gd name="connsiteY2" fmla="*/ 141125 h 142004"/>
                <a:gd name="connsiteX3" fmla="*/ 24464 w 242822"/>
                <a:gd name="connsiteY3" fmla="*/ 135003 h 142004"/>
                <a:gd name="connsiteX4" fmla="*/ 237497 w 242822"/>
                <a:gd name="connsiteY4" fmla="*/ 20923 h 142004"/>
                <a:gd name="connsiteX5" fmla="*/ 242120 w 242822"/>
                <a:gd name="connsiteY5" fmla="*/ 6554 h 142004"/>
                <a:gd name="connsiteX6" fmla="*/ 231674 w 242822"/>
                <a:gd name="connsiteY6" fmla="*/ 256 h 142004"/>
                <a:gd name="connsiteX7" fmla="*/ 229625 w 242822"/>
                <a:gd name="connsiteY7" fmla="*/ 1056 h 142004"/>
                <a:gd name="connsiteX8" fmla="*/ 229625 w 242822"/>
                <a:gd name="connsiteY8" fmla="*/ 1056 h 142004"/>
                <a:gd name="connsiteX9" fmla="*/ 4722 w 242822"/>
                <a:gd name="connsiteY9" fmla="*/ 121258 h 142004"/>
                <a:gd name="connsiteX10" fmla="*/ 1099 w 242822"/>
                <a:gd name="connsiteY10" fmla="*/ 135627 h 14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2822" h="142004">
                  <a:moveTo>
                    <a:pt x="1099" y="135627"/>
                  </a:moveTo>
                  <a:cubicBezTo>
                    <a:pt x="2199" y="140113"/>
                    <a:pt x="6734" y="142862"/>
                    <a:pt x="11220" y="141762"/>
                  </a:cubicBezTo>
                  <a:cubicBezTo>
                    <a:pt x="11832" y="141613"/>
                    <a:pt x="12407" y="141400"/>
                    <a:pt x="12969" y="141125"/>
                  </a:cubicBezTo>
                  <a:lnTo>
                    <a:pt x="24464" y="135003"/>
                  </a:lnTo>
                  <a:lnTo>
                    <a:pt x="237497" y="20923"/>
                  </a:lnTo>
                  <a:cubicBezTo>
                    <a:pt x="242082" y="17712"/>
                    <a:pt x="243969" y="11839"/>
                    <a:pt x="242120" y="6554"/>
                  </a:cubicBezTo>
                  <a:cubicBezTo>
                    <a:pt x="240970" y="1931"/>
                    <a:pt x="236297" y="-893"/>
                    <a:pt x="231674" y="256"/>
                  </a:cubicBezTo>
                  <a:cubicBezTo>
                    <a:pt x="230962" y="431"/>
                    <a:pt x="230275" y="706"/>
                    <a:pt x="229625" y="1056"/>
                  </a:cubicBezTo>
                  <a:lnTo>
                    <a:pt x="229625" y="1056"/>
                  </a:lnTo>
                  <a:lnTo>
                    <a:pt x="4722" y="121258"/>
                  </a:lnTo>
                  <a:cubicBezTo>
                    <a:pt x="262" y="124582"/>
                    <a:pt x="-1250" y="130579"/>
                    <a:pt x="1099" y="13562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2" name="Freeform: Shape 1851">
              <a:extLst>
                <a:ext uri="{FF2B5EF4-FFF2-40B4-BE49-F238E27FC236}">
                  <a16:creationId xmlns:a16="http://schemas.microsoft.com/office/drawing/2014/main" id="{9B3E699E-87DD-4D27-AC60-F793BE2A88EE}"/>
                </a:ext>
              </a:extLst>
            </p:cNvPr>
            <p:cNvSpPr/>
            <p:nvPr/>
          </p:nvSpPr>
          <p:spPr>
            <a:xfrm>
              <a:off x="9853342" y="5504062"/>
              <a:ext cx="18070" cy="40608"/>
            </a:xfrm>
            <a:custGeom>
              <a:avLst/>
              <a:gdLst>
                <a:gd name="connsiteX0" fmla="*/ 8302 w 18070"/>
                <a:gd name="connsiteY0" fmla="*/ 0 h 40608"/>
                <a:gd name="connsiteX1" fmla="*/ 3555 w 18070"/>
                <a:gd name="connsiteY1" fmla="*/ 1999 h 40608"/>
                <a:gd name="connsiteX2" fmla="*/ 1930 w 18070"/>
                <a:gd name="connsiteY2" fmla="*/ 3624 h 40608"/>
                <a:gd name="connsiteX3" fmla="*/ 931 w 18070"/>
                <a:gd name="connsiteY3" fmla="*/ 5248 h 40608"/>
                <a:gd name="connsiteX4" fmla="*/ 56 w 18070"/>
                <a:gd name="connsiteY4" fmla="*/ 7122 h 40608"/>
                <a:gd name="connsiteX5" fmla="*/ 56 w 18070"/>
                <a:gd name="connsiteY5" fmla="*/ 9621 h 40608"/>
                <a:gd name="connsiteX6" fmla="*/ 56 w 18070"/>
                <a:gd name="connsiteY6" fmla="*/ 11120 h 40608"/>
                <a:gd name="connsiteX7" fmla="*/ 56 w 18070"/>
                <a:gd name="connsiteY7" fmla="*/ 11120 h 40608"/>
                <a:gd name="connsiteX8" fmla="*/ 56 w 18070"/>
                <a:gd name="connsiteY8" fmla="*/ 11120 h 40608"/>
                <a:gd name="connsiteX9" fmla="*/ 56 w 18070"/>
                <a:gd name="connsiteY9" fmla="*/ 40609 h 40608"/>
                <a:gd name="connsiteX10" fmla="*/ 8802 w 18070"/>
                <a:gd name="connsiteY10" fmla="*/ 29488 h 40608"/>
                <a:gd name="connsiteX11" fmla="*/ 18048 w 18070"/>
                <a:gd name="connsiteY11" fmla="*/ 40109 h 40608"/>
                <a:gd name="connsiteX12" fmla="*/ 18048 w 18070"/>
                <a:gd name="connsiteY12" fmla="*/ 26115 h 40608"/>
                <a:gd name="connsiteX13" fmla="*/ 18048 w 18070"/>
                <a:gd name="connsiteY13" fmla="*/ 10371 h 40608"/>
                <a:gd name="connsiteX14" fmla="*/ 8440 w 18070"/>
                <a:gd name="connsiteY14" fmla="*/ 0 h 40608"/>
                <a:gd name="connsiteX15" fmla="*/ 8302 w 18070"/>
                <a:gd name="connsiteY15" fmla="*/ 0 h 4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70" h="40608">
                  <a:moveTo>
                    <a:pt x="8302" y="0"/>
                  </a:moveTo>
                  <a:cubicBezTo>
                    <a:pt x="6541" y="137"/>
                    <a:pt x="4879" y="837"/>
                    <a:pt x="3555" y="1999"/>
                  </a:cubicBezTo>
                  <a:cubicBezTo>
                    <a:pt x="2917" y="2437"/>
                    <a:pt x="2368" y="2986"/>
                    <a:pt x="1930" y="3624"/>
                  </a:cubicBezTo>
                  <a:lnTo>
                    <a:pt x="931" y="5248"/>
                  </a:lnTo>
                  <a:cubicBezTo>
                    <a:pt x="931" y="5873"/>
                    <a:pt x="306" y="6373"/>
                    <a:pt x="56" y="7122"/>
                  </a:cubicBezTo>
                  <a:cubicBezTo>
                    <a:pt x="-19" y="7959"/>
                    <a:pt x="-19" y="8784"/>
                    <a:pt x="56" y="9621"/>
                  </a:cubicBezTo>
                  <a:cubicBezTo>
                    <a:pt x="56" y="9621"/>
                    <a:pt x="56" y="10621"/>
                    <a:pt x="56" y="11120"/>
                  </a:cubicBezTo>
                  <a:lnTo>
                    <a:pt x="56" y="11120"/>
                  </a:lnTo>
                  <a:lnTo>
                    <a:pt x="56" y="11120"/>
                  </a:lnTo>
                  <a:lnTo>
                    <a:pt x="56" y="40609"/>
                  </a:lnTo>
                  <a:cubicBezTo>
                    <a:pt x="-469" y="35161"/>
                    <a:pt x="3380" y="30263"/>
                    <a:pt x="8802" y="29488"/>
                  </a:cubicBezTo>
                  <a:cubicBezTo>
                    <a:pt x="14275" y="29888"/>
                    <a:pt x="18411" y="34636"/>
                    <a:pt x="18048" y="40109"/>
                  </a:cubicBezTo>
                  <a:lnTo>
                    <a:pt x="18048" y="26115"/>
                  </a:lnTo>
                  <a:lnTo>
                    <a:pt x="18048" y="10371"/>
                  </a:lnTo>
                  <a:cubicBezTo>
                    <a:pt x="18261" y="4848"/>
                    <a:pt x="13950" y="212"/>
                    <a:pt x="8440" y="0"/>
                  </a:cubicBezTo>
                  <a:cubicBezTo>
                    <a:pt x="8390" y="0"/>
                    <a:pt x="8353" y="0"/>
                    <a:pt x="8302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3" name="Freeform: Shape 1852">
              <a:extLst>
                <a:ext uri="{FF2B5EF4-FFF2-40B4-BE49-F238E27FC236}">
                  <a16:creationId xmlns:a16="http://schemas.microsoft.com/office/drawing/2014/main" id="{C6C3FB55-C585-4E96-9A54-A871B4BF2479}"/>
                </a:ext>
              </a:extLst>
            </p:cNvPr>
            <p:cNvSpPr/>
            <p:nvPr/>
          </p:nvSpPr>
          <p:spPr>
            <a:xfrm>
              <a:off x="9853350" y="5533800"/>
              <a:ext cx="20084" cy="146316"/>
            </a:xfrm>
            <a:custGeom>
              <a:avLst/>
              <a:gdLst>
                <a:gd name="connsiteX0" fmla="*/ 8794 w 20084"/>
                <a:gd name="connsiteY0" fmla="*/ 0 h 146316"/>
                <a:gd name="connsiteX1" fmla="*/ 48 w 20084"/>
                <a:gd name="connsiteY1" fmla="*/ 11120 h 146316"/>
                <a:gd name="connsiteX2" fmla="*/ 48 w 20084"/>
                <a:gd name="connsiteY2" fmla="*/ 22616 h 146316"/>
                <a:gd name="connsiteX3" fmla="*/ 48 w 20084"/>
                <a:gd name="connsiteY3" fmla="*/ 23366 h 146316"/>
                <a:gd name="connsiteX4" fmla="*/ 48 w 20084"/>
                <a:gd name="connsiteY4" fmla="*/ 32987 h 146316"/>
                <a:gd name="connsiteX5" fmla="*/ 1422 w 20084"/>
                <a:gd name="connsiteY5" fmla="*/ 105958 h 146316"/>
                <a:gd name="connsiteX6" fmla="*/ 2047 w 20084"/>
                <a:gd name="connsiteY6" fmla="*/ 135696 h 146316"/>
                <a:gd name="connsiteX7" fmla="*/ 11168 w 20084"/>
                <a:gd name="connsiteY7" fmla="*/ 146317 h 146316"/>
                <a:gd name="connsiteX8" fmla="*/ 20039 w 20084"/>
                <a:gd name="connsiteY8" fmla="*/ 135196 h 146316"/>
                <a:gd name="connsiteX9" fmla="*/ 17665 w 20084"/>
                <a:gd name="connsiteY9" fmla="*/ 10246 h 146316"/>
                <a:gd name="connsiteX10" fmla="*/ 8794 w 20084"/>
                <a:gd name="connsiteY10" fmla="*/ 0 h 14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84" h="146316">
                  <a:moveTo>
                    <a:pt x="8794" y="0"/>
                  </a:moveTo>
                  <a:cubicBezTo>
                    <a:pt x="3371" y="774"/>
                    <a:pt x="-477" y="5672"/>
                    <a:pt x="48" y="11120"/>
                  </a:cubicBezTo>
                  <a:lnTo>
                    <a:pt x="48" y="22616"/>
                  </a:lnTo>
                  <a:lnTo>
                    <a:pt x="48" y="23366"/>
                  </a:lnTo>
                  <a:cubicBezTo>
                    <a:pt x="1335" y="26439"/>
                    <a:pt x="1335" y="29913"/>
                    <a:pt x="48" y="32987"/>
                  </a:cubicBezTo>
                  <a:lnTo>
                    <a:pt x="1422" y="105958"/>
                  </a:lnTo>
                  <a:lnTo>
                    <a:pt x="2047" y="135696"/>
                  </a:lnTo>
                  <a:cubicBezTo>
                    <a:pt x="1684" y="141131"/>
                    <a:pt x="5745" y="145854"/>
                    <a:pt x="11168" y="146317"/>
                  </a:cubicBezTo>
                  <a:cubicBezTo>
                    <a:pt x="16640" y="145604"/>
                    <a:pt x="20551" y="140681"/>
                    <a:pt x="20039" y="135196"/>
                  </a:cubicBezTo>
                  <a:lnTo>
                    <a:pt x="17665" y="10246"/>
                  </a:lnTo>
                  <a:cubicBezTo>
                    <a:pt x="17827" y="5035"/>
                    <a:pt x="13967" y="587"/>
                    <a:pt x="8794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4" name="Freeform: Shape 1853">
              <a:extLst>
                <a:ext uri="{FF2B5EF4-FFF2-40B4-BE49-F238E27FC236}">
                  <a16:creationId xmlns:a16="http://schemas.microsoft.com/office/drawing/2014/main" id="{4C1E7317-5E48-4571-93A3-62FDE1B27654}"/>
                </a:ext>
              </a:extLst>
            </p:cNvPr>
            <p:cNvSpPr/>
            <p:nvPr/>
          </p:nvSpPr>
          <p:spPr>
            <a:xfrm>
              <a:off x="12037300" y="3598197"/>
              <a:ext cx="24393" cy="82724"/>
            </a:xfrm>
            <a:custGeom>
              <a:avLst/>
              <a:gdLst>
                <a:gd name="connsiteX0" fmla="*/ 9650 w 24393"/>
                <a:gd name="connsiteY0" fmla="*/ 82717 h 82724"/>
                <a:gd name="connsiteX1" fmla="*/ 19508 w 24393"/>
                <a:gd name="connsiteY1" fmla="*/ 73608 h 82724"/>
                <a:gd name="connsiteX2" fmla="*/ 19521 w 24393"/>
                <a:gd name="connsiteY2" fmla="*/ 73096 h 82724"/>
                <a:gd name="connsiteX3" fmla="*/ 19521 w 24393"/>
                <a:gd name="connsiteY3" fmla="*/ 68848 h 82724"/>
                <a:gd name="connsiteX4" fmla="*/ 19521 w 24393"/>
                <a:gd name="connsiteY4" fmla="*/ 64349 h 82724"/>
                <a:gd name="connsiteX5" fmla="*/ 24393 w 24393"/>
                <a:gd name="connsiteY5" fmla="*/ 8871 h 82724"/>
                <a:gd name="connsiteX6" fmla="*/ 24393 w 24393"/>
                <a:gd name="connsiteY6" fmla="*/ 2874 h 82724"/>
                <a:gd name="connsiteX7" fmla="*/ 14523 w 24393"/>
                <a:gd name="connsiteY7" fmla="*/ 12495 h 82724"/>
                <a:gd name="connsiteX8" fmla="*/ 14523 w 24393"/>
                <a:gd name="connsiteY8" fmla="*/ 12495 h 82724"/>
                <a:gd name="connsiteX9" fmla="*/ 6526 w 24393"/>
                <a:gd name="connsiteY9" fmla="*/ 0 h 82724"/>
                <a:gd name="connsiteX10" fmla="*/ 154 w 24393"/>
                <a:gd name="connsiteY10" fmla="*/ 70347 h 82724"/>
                <a:gd name="connsiteX11" fmla="*/ 8825 w 24393"/>
                <a:gd name="connsiteY11" fmla="*/ 82604 h 82724"/>
                <a:gd name="connsiteX12" fmla="*/ 9650 w 24393"/>
                <a:gd name="connsiteY12" fmla="*/ 82717 h 8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393" h="82724">
                  <a:moveTo>
                    <a:pt x="9650" y="82717"/>
                  </a:moveTo>
                  <a:cubicBezTo>
                    <a:pt x="14885" y="82929"/>
                    <a:pt x="19308" y="78844"/>
                    <a:pt x="19508" y="73608"/>
                  </a:cubicBezTo>
                  <a:cubicBezTo>
                    <a:pt x="19521" y="73433"/>
                    <a:pt x="19521" y="73271"/>
                    <a:pt x="19521" y="73096"/>
                  </a:cubicBezTo>
                  <a:lnTo>
                    <a:pt x="19521" y="68848"/>
                  </a:lnTo>
                  <a:lnTo>
                    <a:pt x="19521" y="64349"/>
                  </a:lnTo>
                  <a:lnTo>
                    <a:pt x="24393" y="8871"/>
                  </a:lnTo>
                  <a:lnTo>
                    <a:pt x="24393" y="2874"/>
                  </a:lnTo>
                  <a:cubicBezTo>
                    <a:pt x="24318" y="8259"/>
                    <a:pt x="19908" y="12557"/>
                    <a:pt x="14523" y="12495"/>
                  </a:cubicBezTo>
                  <a:cubicBezTo>
                    <a:pt x="14523" y="12495"/>
                    <a:pt x="14523" y="12495"/>
                    <a:pt x="14523" y="12495"/>
                  </a:cubicBezTo>
                  <a:cubicBezTo>
                    <a:pt x="8913" y="11195"/>
                    <a:pt x="5364" y="5648"/>
                    <a:pt x="6526" y="0"/>
                  </a:cubicBezTo>
                  <a:lnTo>
                    <a:pt x="154" y="70347"/>
                  </a:lnTo>
                  <a:cubicBezTo>
                    <a:pt x="-833" y="76132"/>
                    <a:pt x="3040" y="81617"/>
                    <a:pt x="8825" y="82604"/>
                  </a:cubicBezTo>
                  <a:cubicBezTo>
                    <a:pt x="9100" y="82654"/>
                    <a:pt x="9375" y="82692"/>
                    <a:pt x="9650" y="8271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5" name="Freeform: Shape 1854">
              <a:extLst>
                <a:ext uri="{FF2B5EF4-FFF2-40B4-BE49-F238E27FC236}">
                  <a16:creationId xmlns:a16="http://schemas.microsoft.com/office/drawing/2014/main" id="{D1D6A5A4-5AAB-4AEC-87CB-D5A50AFE71B8}"/>
                </a:ext>
              </a:extLst>
            </p:cNvPr>
            <p:cNvSpPr/>
            <p:nvPr/>
          </p:nvSpPr>
          <p:spPr>
            <a:xfrm>
              <a:off x="7782668" y="2557862"/>
              <a:ext cx="159323" cy="1274005"/>
            </a:xfrm>
            <a:custGeom>
              <a:avLst/>
              <a:gdLst>
                <a:gd name="connsiteX0" fmla="*/ 150685 w 159323"/>
                <a:gd name="connsiteY0" fmla="*/ 1273992 h 1274005"/>
                <a:gd name="connsiteX1" fmla="*/ 150685 w 159323"/>
                <a:gd name="connsiteY1" fmla="*/ 1273992 h 1274005"/>
                <a:gd name="connsiteX2" fmla="*/ 152434 w 159323"/>
                <a:gd name="connsiteY2" fmla="*/ 1273992 h 1274005"/>
                <a:gd name="connsiteX3" fmla="*/ 159181 w 159323"/>
                <a:gd name="connsiteY3" fmla="*/ 1262122 h 1274005"/>
                <a:gd name="connsiteX4" fmla="*/ 159181 w 159323"/>
                <a:gd name="connsiteY4" fmla="*/ 1258998 h 1274005"/>
                <a:gd name="connsiteX5" fmla="*/ 17742 w 159323"/>
                <a:gd name="connsiteY5" fmla="*/ 0 h 1274005"/>
                <a:gd name="connsiteX6" fmla="*/ 10121 w 159323"/>
                <a:gd name="connsiteY6" fmla="*/ 12495 h 1274005"/>
                <a:gd name="connsiteX7" fmla="*/ 12 w 159323"/>
                <a:gd name="connsiteY7" fmla="*/ 3649 h 1274005"/>
                <a:gd name="connsiteX8" fmla="*/ 0 w 159323"/>
                <a:gd name="connsiteY8" fmla="*/ 3249 h 1274005"/>
                <a:gd name="connsiteX9" fmla="*/ 141564 w 159323"/>
                <a:gd name="connsiteY9" fmla="*/ 1265246 h 1274005"/>
                <a:gd name="connsiteX10" fmla="*/ 141564 w 159323"/>
                <a:gd name="connsiteY10" fmla="*/ 1266120 h 1274005"/>
                <a:gd name="connsiteX11" fmla="*/ 142189 w 159323"/>
                <a:gd name="connsiteY11" fmla="*/ 1268119 h 1274005"/>
                <a:gd name="connsiteX12" fmla="*/ 143063 w 159323"/>
                <a:gd name="connsiteY12" fmla="*/ 1269994 h 1274005"/>
                <a:gd name="connsiteX13" fmla="*/ 150685 w 159323"/>
                <a:gd name="connsiteY13" fmla="*/ 1273992 h 1274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323" h="1274005">
                  <a:moveTo>
                    <a:pt x="150685" y="1273992"/>
                  </a:moveTo>
                  <a:cubicBezTo>
                    <a:pt x="150685" y="1273992"/>
                    <a:pt x="150685" y="1273992"/>
                    <a:pt x="150685" y="1273992"/>
                  </a:cubicBezTo>
                  <a:cubicBezTo>
                    <a:pt x="151172" y="1273517"/>
                    <a:pt x="151947" y="1273517"/>
                    <a:pt x="152434" y="1273992"/>
                  </a:cubicBezTo>
                  <a:cubicBezTo>
                    <a:pt x="157195" y="1272118"/>
                    <a:pt x="160006" y="1267170"/>
                    <a:pt x="159181" y="1262122"/>
                  </a:cubicBezTo>
                  <a:lnTo>
                    <a:pt x="159181" y="1258998"/>
                  </a:lnTo>
                  <a:lnTo>
                    <a:pt x="17742" y="0"/>
                  </a:lnTo>
                  <a:cubicBezTo>
                    <a:pt x="18929" y="5535"/>
                    <a:pt x="15581" y="11021"/>
                    <a:pt x="10121" y="12495"/>
                  </a:cubicBezTo>
                  <a:cubicBezTo>
                    <a:pt x="4885" y="12845"/>
                    <a:pt x="362" y="8884"/>
                    <a:pt x="12" y="3649"/>
                  </a:cubicBezTo>
                  <a:cubicBezTo>
                    <a:pt x="12" y="3511"/>
                    <a:pt x="0" y="3386"/>
                    <a:pt x="0" y="3249"/>
                  </a:cubicBezTo>
                  <a:lnTo>
                    <a:pt x="141564" y="1265246"/>
                  </a:lnTo>
                  <a:cubicBezTo>
                    <a:pt x="141526" y="1265533"/>
                    <a:pt x="141526" y="1265833"/>
                    <a:pt x="141564" y="1266120"/>
                  </a:cubicBezTo>
                  <a:cubicBezTo>
                    <a:pt x="141714" y="1266808"/>
                    <a:pt x="141926" y="1267470"/>
                    <a:pt x="142189" y="1268119"/>
                  </a:cubicBezTo>
                  <a:cubicBezTo>
                    <a:pt x="142376" y="1268782"/>
                    <a:pt x="142676" y="1269419"/>
                    <a:pt x="143063" y="1269994"/>
                  </a:cubicBezTo>
                  <a:cubicBezTo>
                    <a:pt x="144675" y="1272630"/>
                    <a:pt x="147599" y="1274167"/>
                    <a:pt x="150685" y="127399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6" name="Freeform: Shape 1855">
              <a:extLst>
                <a:ext uri="{FF2B5EF4-FFF2-40B4-BE49-F238E27FC236}">
                  <a16:creationId xmlns:a16="http://schemas.microsoft.com/office/drawing/2014/main" id="{66C85776-F5E7-4781-9995-3F7ED590D340}"/>
                </a:ext>
              </a:extLst>
            </p:cNvPr>
            <p:cNvSpPr/>
            <p:nvPr/>
          </p:nvSpPr>
          <p:spPr>
            <a:xfrm>
              <a:off x="7767564" y="2412279"/>
              <a:ext cx="33084" cy="157829"/>
            </a:xfrm>
            <a:custGeom>
              <a:avLst/>
              <a:gdLst>
                <a:gd name="connsiteX0" fmla="*/ 25224 w 33084"/>
                <a:gd name="connsiteY0" fmla="*/ 157828 h 157829"/>
                <a:gd name="connsiteX1" fmla="*/ 32846 w 33084"/>
                <a:gd name="connsiteY1" fmla="*/ 145333 h 157829"/>
                <a:gd name="connsiteX2" fmla="*/ 32846 w 33084"/>
                <a:gd name="connsiteY2" fmla="*/ 145333 h 157829"/>
                <a:gd name="connsiteX3" fmla="*/ 32846 w 33084"/>
                <a:gd name="connsiteY3" fmla="*/ 141335 h 157829"/>
                <a:gd name="connsiteX4" fmla="*/ 18977 w 33084"/>
                <a:gd name="connsiteY4" fmla="*/ 17759 h 157829"/>
                <a:gd name="connsiteX5" fmla="*/ 18102 w 33084"/>
                <a:gd name="connsiteY5" fmla="*/ 9262 h 157829"/>
                <a:gd name="connsiteX6" fmla="*/ 8381 w 33084"/>
                <a:gd name="connsiteY6" fmla="*/ 3 h 157829"/>
                <a:gd name="connsiteX7" fmla="*/ 7981 w 33084"/>
                <a:gd name="connsiteY7" fmla="*/ 16 h 157829"/>
                <a:gd name="connsiteX8" fmla="*/ 235 w 33084"/>
                <a:gd name="connsiteY8" fmla="*/ 12511 h 157829"/>
                <a:gd name="connsiteX9" fmla="*/ 15603 w 33084"/>
                <a:gd name="connsiteY9" fmla="*/ 149206 h 157829"/>
                <a:gd name="connsiteX10" fmla="*/ 25224 w 33084"/>
                <a:gd name="connsiteY10" fmla="*/ 157828 h 15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084" h="157829">
                  <a:moveTo>
                    <a:pt x="25224" y="157828"/>
                  </a:moveTo>
                  <a:cubicBezTo>
                    <a:pt x="30684" y="156353"/>
                    <a:pt x="34033" y="150868"/>
                    <a:pt x="32846" y="145333"/>
                  </a:cubicBezTo>
                  <a:lnTo>
                    <a:pt x="32846" y="145333"/>
                  </a:lnTo>
                  <a:lnTo>
                    <a:pt x="32846" y="141335"/>
                  </a:lnTo>
                  <a:lnTo>
                    <a:pt x="18977" y="17759"/>
                  </a:lnTo>
                  <a:lnTo>
                    <a:pt x="18102" y="9262"/>
                  </a:lnTo>
                  <a:cubicBezTo>
                    <a:pt x="17977" y="4014"/>
                    <a:pt x="13617" y="-134"/>
                    <a:pt x="8381" y="3"/>
                  </a:cubicBezTo>
                  <a:cubicBezTo>
                    <a:pt x="8244" y="3"/>
                    <a:pt x="8119" y="3"/>
                    <a:pt x="7981" y="16"/>
                  </a:cubicBezTo>
                  <a:cubicBezTo>
                    <a:pt x="2471" y="1428"/>
                    <a:pt x="-952" y="6938"/>
                    <a:pt x="235" y="12511"/>
                  </a:cubicBezTo>
                  <a:lnTo>
                    <a:pt x="15603" y="149206"/>
                  </a:lnTo>
                  <a:cubicBezTo>
                    <a:pt x="16066" y="154154"/>
                    <a:pt x="20251" y="157915"/>
                    <a:pt x="25224" y="15782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7" name="Freeform: Shape 1856">
              <a:extLst>
                <a:ext uri="{FF2B5EF4-FFF2-40B4-BE49-F238E27FC236}">
                  <a16:creationId xmlns:a16="http://schemas.microsoft.com/office/drawing/2014/main" id="{F20B522F-9342-479E-A6C9-67F2F59A01C1}"/>
                </a:ext>
              </a:extLst>
            </p:cNvPr>
            <p:cNvSpPr/>
            <p:nvPr/>
          </p:nvSpPr>
          <p:spPr>
            <a:xfrm>
              <a:off x="11027016" y="2320027"/>
              <a:ext cx="52758" cy="41412"/>
            </a:xfrm>
            <a:custGeom>
              <a:avLst/>
              <a:gdLst>
                <a:gd name="connsiteX0" fmla="*/ 51853 w 52758"/>
                <a:gd name="connsiteY0" fmla="*/ 6552 h 41412"/>
                <a:gd name="connsiteX1" fmla="*/ 41857 w 52758"/>
                <a:gd name="connsiteY1" fmla="*/ 204 h 41412"/>
                <a:gd name="connsiteX2" fmla="*/ 40108 w 52758"/>
                <a:gd name="connsiteY2" fmla="*/ 804 h 41412"/>
                <a:gd name="connsiteX3" fmla="*/ 37734 w 52758"/>
                <a:gd name="connsiteY3" fmla="*/ 2053 h 41412"/>
                <a:gd name="connsiteX4" fmla="*/ 34485 w 52758"/>
                <a:gd name="connsiteY4" fmla="*/ 3678 h 41412"/>
                <a:gd name="connsiteX5" fmla="*/ 12495 w 52758"/>
                <a:gd name="connsiteY5" fmla="*/ 14798 h 41412"/>
                <a:gd name="connsiteX6" fmla="*/ 0 w 52758"/>
                <a:gd name="connsiteY6" fmla="*/ 21421 h 41412"/>
                <a:gd name="connsiteX7" fmla="*/ 11232 w 52758"/>
                <a:gd name="connsiteY7" fmla="*/ 25682 h 41412"/>
                <a:gd name="connsiteX8" fmla="*/ 11745 w 52758"/>
                <a:gd name="connsiteY8" fmla="*/ 27168 h 41412"/>
                <a:gd name="connsiteX9" fmla="*/ 6872 w 52758"/>
                <a:gd name="connsiteY9" fmla="*/ 41413 h 41412"/>
                <a:gd name="connsiteX10" fmla="*/ 47604 w 52758"/>
                <a:gd name="connsiteY10" fmla="*/ 20796 h 41412"/>
                <a:gd name="connsiteX11" fmla="*/ 51853 w 52758"/>
                <a:gd name="connsiteY11" fmla="*/ 6552 h 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758" h="41412">
                  <a:moveTo>
                    <a:pt x="51853" y="6552"/>
                  </a:moveTo>
                  <a:cubicBezTo>
                    <a:pt x="50841" y="2041"/>
                    <a:pt x="46367" y="-808"/>
                    <a:pt x="41857" y="204"/>
                  </a:cubicBezTo>
                  <a:cubicBezTo>
                    <a:pt x="41257" y="342"/>
                    <a:pt x="40670" y="542"/>
                    <a:pt x="40108" y="804"/>
                  </a:cubicBezTo>
                  <a:lnTo>
                    <a:pt x="37734" y="2053"/>
                  </a:lnTo>
                  <a:lnTo>
                    <a:pt x="34485" y="3678"/>
                  </a:lnTo>
                  <a:lnTo>
                    <a:pt x="12495" y="14798"/>
                  </a:lnTo>
                  <a:lnTo>
                    <a:pt x="0" y="21421"/>
                  </a:lnTo>
                  <a:cubicBezTo>
                    <a:pt x="4273" y="19496"/>
                    <a:pt x="9308" y="21408"/>
                    <a:pt x="11232" y="25682"/>
                  </a:cubicBezTo>
                  <a:cubicBezTo>
                    <a:pt x="11445" y="26156"/>
                    <a:pt x="11620" y="26656"/>
                    <a:pt x="11745" y="27168"/>
                  </a:cubicBezTo>
                  <a:cubicBezTo>
                    <a:pt x="13481" y="32466"/>
                    <a:pt x="11495" y="38289"/>
                    <a:pt x="6872" y="41413"/>
                  </a:cubicBezTo>
                  <a:lnTo>
                    <a:pt x="47604" y="20796"/>
                  </a:lnTo>
                  <a:cubicBezTo>
                    <a:pt x="52227" y="17660"/>
                    <a:pt x="54002" y="11712"/>
                    <a:pt x="51853" y="655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8" name="Freeform: Shape 1857">
              <a:extLst>
                <a:ext uri="{FF2B5EF4-FFF2-40B4-BE49-F238E27FC236}">
                  <a16:creationId xmlns:a16="http://schemas.microsoft.com/office/drawing/2014/main" id="{99E81033-D80F-4968-929E-7EBDC76E57F1}"/>
                </a:ext>
              </a:extLst>
            </p:cNvPr>
            <p:cNvSpPr/>
            <p:nvPr/>
          </p:nvSpPr>
          <p:spPr>
            <a:xfrm>
              <a:off x="10930251" y="2340697"/>
              <a:ext cx="108712" cy="67413"/>
            </a:xfrm>
            <a:custGeom>
              <a:avLst/>
              <a:gdLst>
                <a:gd name="connsiteX0" fmla="*/ 108010 w 108712"/>
                <a:gd name="connsiteY0" fmla="*/ 6499 h 67413"/>
                <a:gd name="connsiteX1" fmla="*/ 97751 w 108712"/>
                <a:gd name="connsiteY1" fmla="*/ 239 h 67413"/>
                <a:gd name="connsiteX2" fmla="*/ 96265 w 108712"/>
                <a:gd name="connsiteY2" fmla="*/ 751 h 67413"/>
                <a:gd name="connsiteX3" fmla="*/ 91017 w 108712"/>
                <a:gd name="connsiteY3" fmla="*/ 3375 h 67413"/>
                <a:gd name="connsiteX4" fmla="*/ 4804 w 108712"/>
                <a:gd name="connsiteY4" fmla="*/ 46858 h 67413"/>
                <a:gd name="connsiteX5" fmla="*/ 4804 w 108712"/>
                <a:gd name="connsiteY5" fmla="*/ 46858 h 67413"/>
                <a:gd name="connsiteX6" fmla="*/ 4804 w 108712"/>
                <a:gd name="connsiteY6" fmla="*/ 46858 h 67413"/>
                <a:gd name="connsiteX7" fmla="*/ 3805 w 108712"/>
                <a:gd name="connsiteY7" fmla="*/ 47608 h 67413"/>
                <a:gd name="connsiteX8" fmla="*/ 2055 w 108712"/>
                <a:gd name="connsiteY8" fmla="*/ 49107 h 67413"/>
                <a:gd name="connsiteX9" fmla="*/ 1056 w 108712"/>
                <a:gd name="connsiteY9" fmla="*/ 50731 h 67413"/>
                <a:gd name="connsiteX10" fmla="*/ 56 w 108712"/>
                <a:gd name="connsiteY10" fmla="*/ 52481 h 67413"/>
                <a:gd name="connsiteX11" fmla="*/ 56 w 108712"/>
                <a:gd name="connsiteY11" fmla="*/ 54980 h 67413"/>
                <a:gd name="connsiteX12" fmla="*/ 56 w 108712"/>
                <a:gd name="connsiteY12" fmla="*/ 56729 h 67413"/>
                <a:gd name="connsiteX13" fmla="*/ 56 w 108712"/>
                <a:gd name="connsiteY13" fmla="*/ 56729 h 67413"/>
                <a:gd name="connsiteX14" fmla="*/ 681 w 108712"/>
                <a:gd name="connsiteY14" fmla="*/ 60852 h 67413"/>
                <a:gd name="connsiteX15" fmla="*/ 11114 w 108712"/>
                <a:gd name="connsiteY15" fmla="*/ 67162 h 67413"/>
                <a:gd name="connsiteX16" fmla="*/ 12426 w 108712"/>
                <a:gd name="connsiteY16" fmla="*/ 66725 h 67413"/>
                <a:gd name="connsiteX17" fmla="*/ 17799 w 108712"/>
                <a:gd name="connsiteY17" fmla="*/ 63976 h 67413"/>
                <a:gd name="connsiteX18" fmla="*/ 17799 w 108712"/>
                <a:gd name="connsiteY18" fmla="*/ 63976 h 67413"/>
                <a:gd name="connsiteX19" fmla="*/ 103887 w 108712"/>
                <a:gd name="connsiteY19" fmla="*/ 20493 h 67413"/>
                <a:gd name="connsiteX20" fmla="*/ 108010 w 108712"/>
                <a:gd name="connsiteY20" fmla="*/ 6499 h 67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8712" h="67413">
                  <a:moveTo>
                    <a:pt x="108010" y="6499"/>
                  </a:moveTo>
                  <a:cubicBezTo>
                    <a:pt x="106910" y="1938"/>
                    <a:pt x="102312" y="-861"/>
                    <a:pt x="97751" y="239"/>
                  </a:cubicBezTo>
                  <a:cubicBezTo>
                    <a:pt x="97239" y="364"/>
                    <a:pt x="96739" y="539"/>
                    <a:pt x="96265" y="751"/>
                  </a:cubicBezTo>
                  <a:lnTo>
                    <a:pt x="91017" y="3375"/>
                  </a:lnTo>
                  <a:lnTo>
                    <a:pt x="4804" y="46858"/>
                  </a:lnTo>
                  <a:lnTo>
                    <a:pt x="4804" y="46858"/>
                  </a:lnTo>
                  <a:lnTo>
                    <a:pt x="4804" y="46858"/>
                  </a:lnTo>
                  <a:cubicBezTo>
                    <a:pt x="4804" y="46858"/>
                    <a:pt x="4179" y="46858"/>
                    <a:pt x="3805" y="47608"/>
                  </a:cubicBezTo>
                  <a:cubicBezTo>
                    <a:pt x="3168" y="48045"/>
                    <a:pt x="2580" y="48545"/>
                    <a:pt x="2055" y="49107"/>
                  </a:cubicBezTo>
                  <a:cubicBezTo>
                    <a:pt x="1630" y="49594"/>
                    <a:pt x="1293" y="50144"/>
                    <a:pt x="1056" y="50731"/>
                  </a:cubicBezTo>
                  <a:cubicBezTo>
                    <a:pt x="681" y="51281"/>
                    <a:pt x="344" y="51868"/>
                    <a:pt x="56" y="52481"/>
                  </a:cubicBezTo>
                  <a:cubicBezTo>
                    <a:pt x="-19" y="53318"/>
                    <a:pt x="-19" y="54142"/>
                    <a:pt x="56" y="54980"/>
                  </a:cubicBezTo>
                  <a:cubicBezTo>
                    <a:pt x="-6" y="55567"/>
                    <a:pt x="-6" y="56142"/>
                    <a:pt x="56" y="56729"/>
                  </a:cubicBezTo>
                  <a:lnTo>
                    <a:pt x="56" y="56729"/>
                  </a:lnTo>
                  <a:cubicBezTo>
                    <a:pt x="31" y="58128"/>
                    <a:pt x="244" y="59528"/>
                    <a:pt x="681" y="60852"/>
                  </a:cubicBezTo>
                  <a:cubicBezTo>
                    <a:pt x="1818" y="65475"/>
                    <a:pt x="6491" y="68299"/>
                    <a:pt x="11114" y="67162"/>
                  </a:cubicBezTo>
                  <a:cubicBezTo>
                    <a:pt x="11564" y="67050"/>
                    <a:pt x="12001" y="66900"/>
                    <a:pt x="12426" y="66725"/>
                  </a:cubicBezTo>
                  <a:lnTo>
                    <a:pt x="17799" y="63976"/>
                  </a:lnTo>
                  <a:lnTo>
                    <a:pt x="17799" y="63976"/>
                  </a:lnTo>
                  <a:lnTo>
                    <a:pt x="103887" y="20493"/>
                  </a:lnTo>
                  <a:cubicBezTo>
                    <a:pt x="108122" y="17195"/>
                    <a:pt x="109784" y="11559"/>
                    <a:pt x="108010" y="64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9" name="Freeform: Shape 1858">
              <a:extLst>
                <a:ext uri="{FF2B5EF4-FFF2-40B4-BE49-F238E27FC236}">
                  <a16:creationId xmlns:a16="http://schemas.microsoft.com/office/drawing/2014/main" id="{5CB38686-0B0D-49E2-BDE9-F8B9ADBADFA0}"/>
                </a:ext>
              </a:extLst>
            </p:cNvPr>
            <p:cNvSpPr/>
            <p:nvPr/>
          </p:nvSpPr>
          <p:spPr>
            <a:xfrm>
              <a:off x="8105719" y="5883411"/>
              <a:ext cx="171235" cy="109860"/>
            </a:xfrm>
            <a:custGeom>
              <a:avLst/>
              <a:gdLst>
                <a:gd name="connsiteX0" fmla="*/ 934 w 171235"/>
                <a:gd name="connsiteY0" fmla="*/ 103459 h 109860"/>
                <a:gd name="connsiteX1" fmla="*/ 11267 w 171235"/>
                <a:gd name="connsiteY1" fmla="*/ 109594 h 109860"/>
                <a:gd name="connsiteX2" fmla="*/ 13428 w 171235"/>
                <a:gd name="connsiteY2" fmla="*/ 108707 h 109860"/>
                <a:gd name="connsiteX3" fmla="*/ 171235 w 171235"/>
                <a:gd name="connsiteY3" fmla="*/ 19742 h 109860"/>
                <a:gd name="connsiteX4" fmla="*/ 171235 w 171235"/>
                <a:gd name="connsiteY4" fmla="*/ 19742 h 109860"/>
                <a:gd name="connsiteX5" fmla="*/ 159740 w 171235"/>
                <a:gd name="connsiteY5" fmla="*/ 16931 h 109860"/>
                <a:gd name="connsiteX6" fmla="*/ 158740 w 171235"/>
                <a:gd name="connsiteY6" fmla="*/ 14494 h 109860"/>
                <a:gd name="connsiteX7" fmla="*/ 162989 w 171235"/>
                <a:gd name="connsiteY7" fmla="*/ 0 h 109860"/>
                <a:gd name="connsiteX8" fmla="*/ 162989 w 171235"/>
                <a:gd name="connsiteY8" fmla="*/ 0 h 109860"/>
                <a:gd name="connsiteX9" fmla="*/ 162114 w 171235"/>
                <a:gd name="connsiteY9" fmla="*/ 0 h 109860"/>
                <a:gd name="connsiteX10" fmla="*/ 5182 w 171235"/>
                <a:gd name="connsiteY10" fmla="*/ 88590 h 109860"/>
                <a:gd name="connsiteX11" fmla="*/ 934 w 171235"/>
                <a:gd name="connsiteY11" fmla="*/ 103459 h 10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235" h="109860">
                  <a:moveTo>
                    <a:pt x="934" y="103459"/>
                  </a:moveTo>
                  <a:cubicBezTo>
                    <a:pt x="2096" y="108007"/>
                    <a:pt x="6719" y="110756"/>
                    <a:pt x="11267" y="109594"/>
                  </a:cubicBezTo>
                  <a:cubicBezTo>
                    <a:pt x="12029" y="109394"/>
                    <a:pt x="12753" y="109094"/>
                    <a:pt x="13428" y="108707"/>
                  </a:cubicBezTo>
                  <a:lnTo>
                    <a:pt x="171235" y="19742"/>
                  </a:lnTo>
                  <a:lnTo>
                    <a:pt x="171235" y="19742"/>
                  </a:lnTo>
                  <a:cubicBezTo>
                    <a:pt x="167287" y="22141"/>
                    <a:pt x="162139" y="20879"/>
                    <a:pt x="159740" y="16931"/>
                  </a:cubicBezTo>
                  <a:cubicBezTo>
                    <a:pt x="159278" y="16181"/>
                    <a:pt x="158940" y="15356"/>
                    <a:pt x="158740" y="14494"/>
                  </a:cubicBezTo>
                  <a:cubicBezTo>
                    <a:pt x="156741" y="9259"/>
                    <a:pt x="158478" y="3336"/>
                    <a:pt x="162989" y="0"/>
                  </a:cubicBezTo>
                  <a:lnTo>
                    <a:pt x="162989" y="0"/>
                  </a:lnTo>
                  <a:lnTo>
                    <a:pt x="162114" y="0"/>
                  </a:lnTo>
                  <a:lnTo>
                    <a:pt x="5182" y="88590"/>
                  </a:lnTo>
                  <a:cubicBezTo>
                    <a:pt x="496" y="91964"/>
                    <a:pt x="-1253" y="98111"/>
                    <a:pt x="934" y="10345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0" name="Freeform: Shape 1859">
              <a:extLst>
                <a:ext uri="{FF2B5EF4-FFF2-40B4-BE49-F238E27FC236}">
                  <a16:creationId xmlns:a16="http://schemas.microsoft.com/office/drawing/2014/main" id="{09756A73-A1A4-4FF2-A2B4-313BCFDA0D01}"/>
                </a:ext>
              </a:extLst>
            </p:cNvPr>
            <p:cNvSpPr/>
            <p:nvPr/>
          </p:nvSpPr>
          <p:spPr>
            <a:xfrm>
              <a:off x="8470121" y="6036225"/>
              <a:ext cx="74" cy="2124"/>
            </a:xfrm>
            <a:custGeom>
              <a:avLst/>
              <a:gdLst>
                <a:gd name="connsiteX0" fmla="*/ 0 w 74"/>
                <a:gd name="connsiteY0" fmla="*/ 999 h 2124"/>
                <a:gd name="connsiteX1" fmla="*/ 0 w 74"/>
                <a:gd name="connsiteY1" fmla="*/ 0 h 2124"/>
                <a:gd name="connsiteX2" fmla="*/ 0 w 74"/>
                <a:gd name="connsiteY2" fmla="*/ 0 h 2124"/>
                <a:gd name="connsiteX3" fmla="*/ 0 w 74"/>
                <a:gd name="connsiteY3" fmla="*/ 2124 h 2124"/>
                <a:gd name="connsiteX4" fmla="*/ 0 w 74"/>
                <a:gd name="connsiteY4" fmla="*/ 999 h 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" h="2124">
                  <a:moveTo>
                    <a:pt x="0" y="999"/>
                  </a:moveTo>
                  <a:cubicBezTo>
                    <a:pt x="0" y="999"/>
                    <a:pt x="0" y="375"/>
                    <a:pt x="0" y="0"/>
                  </a:cubicBezTo>
                  <a:lnTo>
                    <a:pt x="0" y="0"/>
                  </a:lnTo>
                  <a:cubicBezTo>
                    <a:pt x="75" y="712"/>
                    <a:pt x="75" y="1412"/>
                    <a:pt x="0" y="2124"/>
                  </a:cubicBezTo>
                  <a:cubicBezTo>
                    <a:pt x="100" y="1762"/>
                    <a:pt x="100" y="1362"/>
                    <a:pt x="0" y="9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1" name="Freeform: Shape 1860">
              <a:extLst>
                <a:ext uri="{FF2B5EF4-FFF2-40B4-BE49-F238E27FC236}">
                  <a16:creationId xmlns:a16="http://schemas.microsoft.com/office/drawing/2014/main" id="{344946C1-1A31-4E5E-BCBD-CE308EA8892A}"/>
                </a:ext>
              </a:extLst>
            </p:cNvPr>
            <p:cNvSpPr/>
            <p:nvPr/>
          </p:nvSpPr>
          <p:spPr>
            <a:xfrm>
              <a:off x="8442882" y="6030602"/>
              <a:ext cx="16617" cy="11120"/>
            </a:xfrm>
            <a:custGeom>
              <a:avLst/>
              <a:gdLst>
                <a:gd name="connsiteX0" fmla="*/ 9996 w 16617"/>
                <a:gd name="connsiteY0" fmla="*/ 11121 h 11120"/>
                <a:gd name="connsiteX1" fmla="*/ 16618 w 16617"/>
                <a:gd name="connsiteY1" fmla="*/ 0 h 11120"/>
                <a:gd name="connsiteX2" fmla="*/ 15119 w 16617"/>
                <a:gd name="connsiteY2" fmla="*/ 0 h 11120"/>
                <a:gd name="connsiteX3" fmla="*/ 4873 w 16617"/>
                <a:gd name="connsiteY3" fmla="*/ 5748 h 11120"/>
                <a:gd name="connsiteX4" fmla="*/ 0 w 16617"/>
                <a:gd name="connsiteY4" fmla="*/ 8622 h 11120"/>
                <a:gd name="connsiteX5" fmla="*/ 9996 w 16617"/>
                <a:gd name="connsiteY5" fmla="*/ 11121 h 11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17" h="11120">
                  <a:moveTo>
                    <a:pt x="9996" y="11121"/>
                  </a:moveTo>
                  <a:cubicBezTo>
                    <a:pt x="9521" y="6360"/>
                    <a:pt x="12207" y="1849"/>
                    <a:pt x="16618" y="0"/>
                  </a:cubicBezTo>
                  <a:lnTo>
                    <a:pt x="15119" y="0"/>
                  </a:lnTo>
                  <a:lnTo>
                    <a:pt x="4873" y="5748"/>
                  </a:lnTo>
                  <a:lnTo>
                    <a:pt x="0" y="8622"/>
                  </a:lnTo>
                  <a:cubicBezTo>
                    <a:pt x="3486" y="6797"/>
                    <a:pt x="7784" y="7872"/>
                    <a:pt x="9996" y="1112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2" name="Freeform: Shape 1861">
              <a:extLst>
                <a:ext uri="{FF2B5EF4-FFF2-40B4-BE49-F238E27FC236}">
                  <a16:creationId xmlns:a16="http://schemas.microsoft.com/office/drawing/2014/main" id="{99FF1BCA-9535-474F-876B-5DCA8A181E2E}"/>
                </a:ext>
              </a:extLst>
            </p:cNvPr>
            <p:cNvSpPr/>
            <p:nvPr/>
          </p:nvSpPr>
          <p:spPr>
            <a:xfrm>
              <a:off x="8450504" y="6055217"/>
              <a:ext cx="3873" cy="4123"/>
            </a:xfrm>
            <a:custGeom>
              <a:avLst/>
              <a:gdLst>
                <a:gd name="connsiteX0" fmla="*/ 0 w 3873"/>
                <a:gd name="connsiteY0" fmla="*/ 4124 h 4123"/>
                <a:gd name="connsiteX1" fmla="*/ 3873 w 3873"/>
                <a:gd name="connsiteY1" fmla="*/ 1999 h 4123"/>
                <a:gd name="connsiteX2" fmla="*/ 3873 w 3873"/>
                <a:gd name="connsiteY2" fmla="*/ 0 h 4123"/>
                <a:gd name="connsiteX3" fmla="*/ 0 w 3873"/>
                <a:gd name="connsiteY3" fmla="*/ 4124 h 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73" h="4123">
                  <a:moveTo>
                    <a:pt x="0" y="4124"/>
                  </a:moveTo>
                  <a:lnTo>
                    <a:pt x="3873" y="1999"/>
                  </a:lnTo>
                  <a:lnTo>
                    <a:pt x="3873" y="0"/>
                  </a:lnTo>
                  <a:cubicBezTo>
                    <a:pt x="3061" y="1749"/>
                    <a:pt x="1699" y="3199"/>
                    <a:pt x="0" y="412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3" name="Freeform: Shape 1862">
              <a:extLst>
                <a:ext uri="{FF2B5EF4-FFF2-40B4-BE49-F238E27FC236}">
                  <a16:creationId xmlns:a16="http://schemas.microsoft.com/office/drawing/2014/main" id="{EEE3DADE-E78F-4941-AF49-6DA3DB1DC57B}"/>
                </a:ext>
              </a:extLst>
            </p:cNvPr>
            <p:cNvSpPr/>
            <p:nvPr/>
          </p:nvSpPr>
          <p:spPr>
            <a:xfrm>
              <a:off x="8401953" y="6039698"/>
              <a:ext cx="52299" cy="42369"/>
            </a:xfrm>
            <a:custGeom>
              <a:avLst/>
              <a:gdLst>
                <a:gd name="connsiteX0" fmla="*/ 37431 w 52299"/>
                <a:gd name="connsiteY0" fmla="*/ 26015 h 42369"/>
                <a:gd name="connsiteX1" fmla="*/ 48676 w 52299"/>
                <a:gd name="connsiteY1" fmla="*/ 19643 h 42369"/>
                <a:gd name="connsiteX2" fmla="*/ 52300 w 52299"/>
                <a:gd name="connsiteY2" fmla="*/ 15520 h 42369"/>
                <a:gd name="connsiteX3" fmla="*/ 51050 w 52299"/>
                <a:gd name="connsiteY3" fmla="*/ 3025 h 42369"/>
                <a:gd name="connsiteX4" fmla="*/ 51050 w 52299"/>
                <a:gd name="connsiteY4" fmla="*/ 3025 h 42369"/>
                <a:gd name="connsiteX5" fmla="*/ 41054 w 52299"/>
                <a:gd name="connsiteY5" fmla="*/ 1025 h 42369"/>
                <a:gd name="connsiteX6" fmla="*/ 5070 w 52299"/>
                <a:gd name="connsiteY6" fmla="*/ 21517 h 42369"/>
                <a:gd name="connsiteX7" fmla="*/ 822 w 52299"/>
                <a:gd name="connsiteY7" fmla="*/ 36012 h 42369"/>
                <a:gd name="connsiteX8" fmla="*/ 10967 w 52299"/>
                <a:gd name="connsiteY8" fmla="*/ 42121 h 42369"/>
                <a:gd name="connsiteX9" fmla="*/ 13316 w 52299"/>
                <a:gd name="connsiteY9" fmla="*/ 41135 h 42369"/>
                <a:gd name="connsiteX10" fmla="*/ 13316 w 52299"/>
                <a:gd name="connsiteY10" fmla="*/ 41135 h 42369"/>
                <a:gd name="connsiteX11" fmla="*/ 16315 w 52299"/>
                <a:gd name="connsiteY11" fmla="*/ 39510 h 4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299" h="42369">
                  <a:moveTo>
                    <a:pt x="37431" y="26015"/>
                  </a:moveTo>
                  <a:lnTo>
                    <a:pt x="48676" y="19643"/>
                  </a:lnTo>
                  <a:cubicBezTo>
                    <a:pt x="50288" y="18681"/>
                    <a:pt x="51550" y="17244"/>
                    <a:pt x="52300" y="15520"/>
                  </a:cubicBezTo>
                  <a:lnTo>
                    <a:pt x="51050" y="3025"/>
                  </a:lnTo>
                  <a:lnTo>
                    <a:pt x="51050" y="3025"/>
                  </a:lnTo>
                  <a:cubicBezTo>
                    <a:pt x="48689" y="-49"/>
                    <a:pt x="44415" y="-899"/>
                    <a:pt x="41054" y="1025"/>
                  </a:cubicBezTo>
                  <a:lnTo>
                    <a:pt x="5070" y="21517"/>
                  </a:lnTo>
                  <a:cubicBezTo>
                    <a:pt x="559" y="24853"/>
                    <a:pt x="-1177" y="30776"/>
                    <a:pt x="822" y="36012"/>
                  </a:cubicBezTo>
                  <a:cubicBezTo>
                    <a:pt x="1934" y="40497"/>
                    <a:pt x="6482" y="43234"/>
                    <a:pt x="10967" y="42121"/>
                  </a:cubicBezTo>
                  <a:cubicBezTo>
                    <a:pt x="11792" y="41909"/>
                    <a:pt x="12592" y="41584"/>
                    <a:pt x="13316" y="41135"/>
                  </a:cubicBezTo>
                  <a:lnTo>
                    <a:pt x="13316" y="41135"/>
                  </a:lnTo>
                  <a:lnTo>
                    <a:pt x="16315" y="3951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4" name="Freeform: Shape 1863">
              <a:extLst>
                <a:ext uri="{FF2B5EF4-FFF2-40B4-BE49-F238E27FC236}">
                  <a16:creationId xmlns:a16="http://schemas.microsoft.com/office/drawing/2014/main" id="{E64798A8-B238-4281-93F0-78EDC4BF67B7}"/>
                </a:ext>
              </a:extLst>
            </p:cNvPr>
            <p:cNvSpPr/>
            <p:nvPr/>
          </p:nvSpPr>
          <p:spPr>
            <a:xfrm>
              <a:off x="11378980" y="4264785"/>
              <a:ext cx="18072" cy="12640"/>
            </a:xfrm>
            <a:custGeom>
              <a:avLst/>
              <a:gdLst>
                <a:gd name="connsiteX0" fmla="*/ 8 w 18072"/>
                <a:gd name="connsiteY0" fmla="*/ 10017 h 12640"/>
                <a:gd name="connsiteX1" fmla="*/ 8 w 18072"/>
                <a:gd name="connsiteY1" fmla="*/ 11142 h 12640"/>
                <a:gd name="connsiteX2" fmla="*/ 9616 w 18072"/>
                <a:gd name="connsiteY2" fmla="*/ 1021 h 12640"/>
                <a:gd name="connsiteX3" fmla="*/ 9629 w 18072"/>
                <a:gd name="connsiteY3" fmla="*/ 1021 h 12640"/>
                <a:gd name="connsiteX4" fmla="*/ 18000 w 18072"/>
                <a:gd name="connsiteY4" fmla="*/ 12641 h 12640"/>
                <a:gd name="connsiteX5" fmla="*/ 18000 w 18072"/>
                <a:gd name="connsiteY5" fmla="*/ 11142 h 12640"/>
                <a:gd name="connsiteX6" fmla="*/ 18000 w 18072"/>
                <a:gd name="connsiteY6" fmla="*/ 8768 h 12640"/>
                <a:gd name="connsiteX7" fmla="*/ 18000 w 18072"/>
                <a:gd name="connsiteY7" fmla="*/ 7018 h 12640"/>
                <a:gd name="connsiteX8" fmla="*/ 17126 w 18072"/>
                <a:gd name="connsiteY8" fmla="*/ 5269 h 12640"/>
                <a:gd name="connsiteX9" fmla="*/ 16126 w 18072"/>
                <a:gd name="connsiteY9" fmla="*/ 3395 h 12640"/>
                <a:gd name="connsiteX10" fmla="*/ 10254 w 18072"/>
                <a:gd name="connsiteY10" fmla="*/ 21 h 12640"/>
                <a:gd name="connsiteX11" fmla="*/ 21 w 18072"/>
                <a:gd name="connsiteY11" fmla="*/ 8993 h 12640"/>
                <a:gd name="connsiteX12" fmla="*/ 8 w 18072"/>
                <a:gd name="connsiteY12" fmla="*/ 10017 h 1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72" h="12640">
                  <a:moveTo>
                    <a:pt x="8" y="10017"/>
                  </a:moveTo>
                  <a:lnTo>
                    <a:pt x="8" y="11142"/>
                  </a:lnTo>
                  <a:cubicBezTo>
                    <a:pt x="-129" y="5694"/>
                    <a:pt x="4169" y="1158"/>
                    <a:pt x="9616" y="1021"/>
                  </a:cubicBezTo>
                  <a:cubicBezTo>
                    <a:pt x="9629" y="1021"/>
                    <a:pt x="9629" y="1021"/>
                    <a:pt x="9629" y="1021"/>
                  </a:cubicBezTo>
                  <a:cubicBezTo>
                    <a:pt x="15002" y="2145"/>
                    <a:pt x="18637" y="7181"/>
                    <a:pt x="18000" y="12641"/>
                  </a:cubicBezTo>
                  <a:lnTo>
                    <a:pt x="18000" y="11142"/>
                  </a:lnTo>
                  <a:cubicBezTo>
                    <a:pt x="18063" y="10355"/>
                    <a:pt x="18063" y="9555"/>
                    <a:pt x="18000" y="8768"/>
                  </a:cubicBezTo>
                  <a:lnTo>
                    <a:pt x="18000" y="7018"/>
                  </a:lnTo>
                  <a:cubicBezTo>
                    <a:pt x="17788" y="6406"/>
                    <a:pt x="17488" y="5806"/>
                    <a:pt x="17126" y="5269"/>
                  </a:cubicBezTo>
                  <a:cubicBezTo>
                    <a:pt x="16863" y="4607"/>
                    <a:pt x="16538" y="3982"/>
                    <a:pt x="16126" y="3395"/>
                  </a:cubicBezTo>
                  <a:cubicBezTo>
                    <a:pt x="14714" y="1521"/>
                    <a:pt x="12590" y="296"/>
                    <a:pt x="10254" y="21"/>
                  </a:cubicBezTo>
                  <a:cubicBezTo>
                    <a:pt x="4956" y="-329"/>
                    <a:pt x="371" y="3682"/>
                    <a:pt x="21" y="8993"/>
                  </a:cubicBezTo>
                  <a:cubicBezTo>
                    <a:pt x="-4" y="9330"/>
                    <a:pt x="-4" y="9680"/>
                    <a:pt x="8" y="1001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5" name="Freeform: Shape 1864">
              <a:extLst>
                <a:ext uri="{FF2B5EF4-FFF2-40B4-BE49-F238E27FC236}">
                  <a16:creationId xmlns:a16="http://schemas.microsoft.com/office/drawing/2014/main" id="{BAC5ABC3-80D0-43BA-85AF-E7ED28AC1A9C}"/>
                </a:ext>
              </a:extLst>
            </p:cNvPr>
            <p:cNvSpPr/>
            <p:nvPr/>
          </p:nvSpPr>
          <p:spPr>
            <a:xfrm>
              <a:off x="11377018" y="4265806"/>
              <a:ext cx="19049" cy="48855"/>
            </a:xfrm>
            <a:custGeom>
              <a:avLst/>
              <a:gdLst>
                <a:gd name="connsiteX0" fmla="*/ 11092 w 19049"/>
                <a:gd name="connsiteY0" fmla="*/ 0 h 48855"/>
                <a:gd name="connsiteX1" fmla="*/ 1471 w 19049"/>
                <a:gd name="connsiteY1" fmla="*/ 10108 h 48855"/>
                <a:gd name="connsiteX2" fmla="*/ 1471 w 19049"/>
                <a:gd name="connsiteY2" fmla="*/ 10121 h 48855"/>
                <a:gd name="connsiteX3" fmla="*/ 1471 w 19049"/>
                <a:gd name="connsiteY3" fmla="*/ 14119 h 48855"/>
                <a:gd name="connsiteX4" fmla="*/ 96 w 19049"/>
                <a:gd name="connsiteY4" fmla="*/ 37360 h 48855"/>
                <a:gd name="connsiteX5" fmla="*/ 8468 w 19049"/>
                <a:gd name="connsiteY5" fmla="*/ 48856 h 48855"/>
                <a:gd name="connsiteX6" fmla="*/ 18101 w 19049"/>
                <a:gd name="connsiteY6" fmla="*/ 39247 h 48855"/>
                <a:gd name="connsiteX7" fmla="*/ 18089 w 19049"/>
                <a:gd name="connsiteY7" fmla="*/ 38860 h 48855"/>
                <a:gd name="connsiteX8" fmla="*/ 18963 w 19049"/>
                <a:gd name="connsiteY8" fmla="*/ 23116 h 48855"/>
                <a:gd name="connsiteX9" fmla="*/ 18963 w 19049"/>
                <a:gd name="connsiteY9" fmla="*/ 18118 h 48855"/>
                <a:gd name="connsiteX10" fmla="*/ 18963 w 19049"/>
                <a:gd name="connsiteY10" fmla="*/ 11620 h 48855"/>
                <a:gd name="connsiteX11" fmla="*/ 11092 w 19049"/>
                <a:gd name="connsiteY11" fmla="*/ 0 h 48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49" h="48855">
                  <a:moveTo>
                    <a:pt x="11092" y="0"/>
                  </a:moveTo>
                  <a:cubicBezTo>
                    <a:pt x="5644" y="138"/>
                    <a:pt x="1333" y="4661"/>
                    <a:pt x="1471" y="10108"/>
                  </a:cubicBezTo>
                  <a:cubicBezTo>
                    <a:pt x="1471" y="10121"/>
                    <a:pt x="1471" y="10121"/>
                    <a:pt x="1471" y="10121"/>
                  </a:cubicBezTo>
                  <a:lnTo>
                    <a:pt x="1471" y="14119"/>
                  </a:lnTo>
                  <a:lnTo>
                    <a:pt x="96" y="37360"/>
                  </a:lnTo>
                  <a:cubicBezTo>
                    <a:pt x="-653" y="42820"/>
                    <a:pt x="3045" y="47894"/>
                    <a:pt x="8468" y="48856"/>
                  </a:cubicBezTo>
                  <a:cubicBezTo>
                    <a:pt x="13778" y="48856"/>
                    <a:pt x="18089" y="44557"/>
                    <a:pt x="18101" y="39247"/>
                  </a:cubicBezTo>
                  <a:cubicBezTo>
                    <a:pt x="18101" y="39109"/>
                    <a:pt x="18089" y="38984"/>
                    <a:pt x="18089" y="38860"/>
                  </a:cubicBezTo>
                  <a:lnTo>
                    <a:pt x="18963" y="23116"/>
                  </a:lnTo>
                  <a:lnTo>
                    <a:pt x="18963" y="18118"/>
                  </a:lnTo>
                  <a:lnTo>
                    <a:pt x="18963" y="11620"/>
                  </a:lnTo>
                  <a:cubicBezTo>
                    <a:pt x="19638" y="6323"/>
                    <a:pt x="16265" y="1337"/>
                    <a:pt x="11092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6" name="Freeform: Shape 1865">
              <a:extLst>
                <a:ext uri="{FF2B5EF4-FFF2-40B4-BE49-F238E27FC236}">
                  <a16:creationId xmlns:a16="http://schemas.microsoft.com/office/drawing/2014/main" id="{C2B8CBD9-F596-4618-A631-1EF64ACC5928}"/>
                </a:ext>
              </a:extLst>
            </p:cNvPr>
            <p:cNvSpPr/>
            <p:nvPr/>
          </p:nvSpPr>
          <p:spPr>
            <a:xfrm>
              <a:off x="8433261" y="6000614"/>
              <a:ext cx="18537" cy="21828"/>
            </a:xfrm>
            <a:custGeom>
              <a:avLst/>
              <a:gdLst>
                <a:gd name="connsiteX0" fmla="*/ 12495 w 18537"/>
                <a:gd name="connsiteY0" fmla="*/ 15494 h 21828"/>
                <a:gd name="connsiteX1" fmla="*/ 1187 w 18537"/>
                <a:gd name="connsiteY1" fmla="*/ 15319 h 21828"/>
                <a:gd name="connsiteX2" fmla="*/ 0 w 18537"/>
                <a:gd name="connsiteY2" fmla="*/ 13745 h 21828"/>
                <a:gd name="connsiteX3" fmla="*/ 625 w 18537"/>
                <a:gd name="connsiteY3" fmla="*/ 14619 h 21828"/>
                <a:gd name="connsiteX4" fmla="*/ 2624 w 18537"/>
                <a:gd name="connsiteY4" fmla="*/ 17743 h 21828"/>
                <a:gd name="connsiteX5" fmla="*/ 2624 w 18537"/>
                <a:gd name="connsiteY5" fmla="*/ 17743 h 21828"/>
                <a:gd name="connsiteX6" fmla="*/ 13507 w 18537"/>
                <a:gd name="connsiteY6" fmla="*/ 20804 h 21828"/>
                <a:gd name="connsiteX7" fmla="*/ 15119 w 18537"/>
                <a:gd name="connsiteY7" fmla="*/ 19617 h 21828"/>
                <a:gd name="connsiteX8" fmla="*/ 16618 w 18537"/>
                <a:gd name="connsiteY8" fmla="*/ 4373 h 21828"/>
                <a:gd name="connsiteX9" fmla="*/ 13744 w 18537"/>
                <a:gd name="connsiteY9" fmla="*/ 0 h 21828"/>
                <a:gd name="connsiteX10" fmla="*/ 12495 w 18537"/>
                <a:gd name="connsiteY10" fmla="*/ 15494 h 2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37" h="21828">
                  <a:moveTo>
                    <a:pt x="12495" y="15494"/>
                  </a:moveTo>
                  <a:cubicBezTo>
                    <a:pt x="9321" y="18568"/>
                    <a:pt x="4261" y="18493"/>
                    <a:pt x="1187" y="15319"/>
                  </a:cubicBezTo>
                  <a:cubicBezTo>
                    <a:pt x="725" y="14844"/>
                    <a:pt x="325" y="14319"/>
                    <a:pt x="0" y="13745"/>
                  </a:cubicBezTo>
                  <a:lnTo>
                    <a:pt x="625" y="14619"/>
                  </a:lnTo>
                  <a:lnTo>
                    <a:pt x="2624" y="17743"/>
                  </a:lnTo>
                  <a:lnTo>
                    <a:pt x="2624" y="17743"/>
                  </a:lnTo>
                  <a:cubicBezTo>
                    <a:pt x="4786" y="21591"/>
                    <a:pt x="9658" y="22966"/>
                    <a:pt x="13507" y="20804"/>
                  </a:cubicBezTo>
                  <a:cubicBezTo>
                    <a:pt x="14094" y="20479"/>
                    <a:pt x="14631" y="20079"/>
                    <a:pt x="15119" y="19617"/>
                  </a:cubicBezTo>
                  <a:cubicBezTo>
                    <a:pt x="19042" y="15469"/>
                    <a:pt x="19654" y="9196"/>
                    <a:pt x="16618" y="4373"/>
                  </a:cubicBezTo>
                  <a:lnTo>
                    <a:pt x="13744" y="0"/>
                  </a:lnTo>
                  <a:cubicBezTo>
                    <a:pt x="16980" y="4823"/>
                    <a:pt x="16468" y="11245"/>
                    <a:pt x="12495" y="15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7" name="Freeform: Shape 1866">
              <a:extLst>
                <a:ext uri="{FF2B5EF4-FFF2-40B4-BE49-F238E27FC236}">
                  <a16:creationId xmlns:a16="http://schemas.microsoft.com/office/drawing/2014/main" id="{F6DD8943-36E1-44ED-9148-30822907AA4D}"/>
                </a:ext>
              </a:extLst>
            </p:cNvPr>
            <p:cNvSpPr/>
            <p:nvPr/>
          </p:nvSpPr>
          <p:spPr>
            <a:xfrm>
              <a:off x="8398480" y="5946674"/>
              <a:ext cx="50649" cy="72061"/>
            </a:xfrm>
            <a:custGeom>
              <a:avLst/>
              <a:gdLst>
                <a:gd name="connsiteX0" fmla="*/ 15914 w 50649"/>
                <a:gd name="connsiteY0" fmla="*/ 4085 h 72061"/>
                <a:gd name="connsiteX1" fmla="*/ 15914 w 50649"/>
                <a:gd name="connsiteY1" fmla="*/ 4085 h 72061"/>
                <a:gd name="connsiteX2" fmla="*/ 5031 w 50649"/>
                <a:gd name="connsiteY2" fmla="*/ 1024 h 72061"/>
                <a:gd name="connsiteX3" fmla="*/ 3419 w 50649"/>
                <a:gd name="connsiteY3" fmla="*/ 2211 h 72061"/>
                <a:gd name="connsiteX4" fmla="*/ 1920 w 50649"/>
                <a:gd name="connsiteY4" fmla="*/ 17455 h 72061"/>
                <a:gd name="connsiteX5" fmla="*/ 34781 w 50649"/>
                <a:gd name="connsiteY5" fmla="*/ 68059 h 72061"/>
                <a:gd name="connsiteX6" fmla="*/ 45701 w 50649"/>
                <a:gd name="connsiteY6" fmla="*/ 70996 h 72061"/>
                <a:gd name="connsiteX7" fmla="*/ 47275 w 50649"/>
                <a:gd name="connsiteY7" fmla="*/ 69809 h 72061"/>
                <a:gd name="connsiteX8" fmla="*/ 48775 w 50649"/>
                <a:gd name="connsiteY8" fmla="*/ 54690 h 72061"/>
                <a:gd name="connsiteX9" fmla="*/ 44402 w 50649"/>
                <a:gd name="connsiteY9" fmla="*/ 47818 h 72061"/>
                <a:gd name="connsiteX10" fmla="*/ 18163 w 50649"/>
                <a:gd name="connsiteY10" fmla="*/ 7584 h 7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649" h="72061">
                  <a:moveTo>
                    <a:pt x="15914" y="4085"/>
                  </a:moveTo>
                  <a:lnTo>
                    <a:pt x="15914" y="4085"/>
                  </a:lnTo>
                  <a:cubicBezTo>
                    <a:pt x="13752" y="236"/>
                    <a:pt x="8880" y="-1138"/>
                    <a:pt x="5031" y="1024"/>
                  </a:cubicBezTo>
                  <a:cubicBezTo>
                    <a:pt x="4444" y="1349"/>
                    <a:pt x="3907" y="1748"/>
                    <a:pt x="3419" y="2211"/>
                  </a:cubicBezTo>
                  <a:cubicBezTo>
                    <a:pt x="-504" y="6359"/>
                    <a:pt x="-1116" y="12631"/>
                    <a:pt x="1920" y="17455"/>
                  </a:cubicBezTo>
                  <a:lnTo>
                    <a:pt x="34781" y="68059"/>
                  </a:lnTo>
                  <a:cubicBezTo>
                    <a:pt x="36980" y="71883"/>
                    <a:pt x="41878" y="73195"/>
                    <a:pt x="45701" y="70996"/>
                  </a:cubicBezTo>
                  <a:cubicBezTo>
                    <a:pt x="46276" y="70671"/>
                    <a:pt x="46801" y="70271"/>
                    <a:pt x="47275" y="69809"/>
                  </a:cubicBezTo>
                  <a:cubicBezTo>
                    <a:pt x="51136" y="65685"/>
                    <a:pt x="51748" y="59488"/>
                    <a:pt x="48775" y="54690"/>
                  </a:cubicBezTo>
                  <a:lnTo>
                    <a:pt x="44402" y="47818"/>
                  </a:lnTo>
                  <a:lnTo>
                    <a:pt x="18163" y="758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8" name="Freeform: Shape 1867">
              <a:extLst>
                <a:ext uri="{FF2B5EF4-FFF2-40B4-BE49-F238E27FC236}">
                  <a16:creationId xmlns:a16="http://schemas.microsoft.com/office/drawing/2014/main" id="{3459A106-1E1E-458A-BEBC-E87328D14F53}"/>
                </a:ext>
              </a:extLst>
            </p:cNvPr>
            <p:cNvSpPr/>
            <p:nvPr/>
          </p:nvSpPr>
          <p:spPr>
            <a:xfrm>
              <a:off x="8531249" y="6258739"/>
              <a:ext cx="51698" cy="377495"/>
            </a:xfrm>
            <a:custGeom>
              <a:avLst/>
              <a:gdLst>
                <a:gd name="connsiteX0" fmla="*/ 17338 w 51698"/>
                <a:gd name="connsiteY0" fmla="*/ 9518 h 377495"/>
                <a:gd name="connsiteX1" fmla="*/ 17338 w 51698"/>
                <a:gd name="connsiteY1" fmla="*/ 8768 h 377495"/>
                <a:gd name="connsiteX2" fmla="*/ 17338 w 51698"/>
                <a:gd name="connsiteY2" fmla="*/ 6769 h 377495"/>
                <a:gd name="connsiteX3" fmla="*/ 16588 w 51698"/>
                <a:gd name="connsiteY3" fmla="*/ 4895 h 377495"/>
                <a:gd name="connsiteX4" fmla="*/ 8217 w 51698"/>
                <a:gd name="connsiteY4" fmla="*/ 22 h 377495"/>
                <a:gd name="connsiteX5" fmla="*/ 220 w 51698"/>
                <a:gd name="connsiteY5" fmla="*/ 12517 h 377495"/>
                <a:gd name="connsiteX6" fmla="*/ 220 w 51698"/>
                <a:gd name="connsiteY6" fmla="*/ 14266 h 377495"/>
                <a:gd name="connsiteX7" fmla="*/ 220 w 51698"/>
                <a:gd name="connsiteY7" fmla="*/ 18264 h 377495"/>
                <a:gd name="connsiteX8" fmla="*/ 33831 w 51698"/>
                <a:gd name="connsiteY8" fmla="*/ 377496 h 377495"/>
                <a:gd name="connsiteX9" fmla="*/ 41702 w 51698"/>
                <a:gd name="connsiteY9" fmla="*/ 365001 h 377495"/>
                <a:gd name="connsiteX10" fmla="*/ 51686 w 51698"/>
                <a:gd name="connsiteY10" fmla="*/ 374235 h 377495"/>
                <a:gd name="connsiteX11" fmla="*/ 51698 w 51698"/>
                <a:gd name="connsiteY11" fmla="*/ 374622 h 377495"/>
                <a:gd name="connsiteX12" fmla="*/ 50199 w 51698"/>
                <a:gd name="connsiteY12" fmla="*/ 359378 h 37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698" h="377495">
                  <a:moveTo>
                    <a:pt x="17338" y="9518"/>
                  </a:moveTo>
                  <a:cubicBezTo>
                    <a:pt x="17338" y="9518"/>
                    <a:pt x="17338" y="9518"/>
                    <a:pt x="17338" y="8768"/>
                  </a:cubicBezTo>
                  <a:cubicBezTo>
                    <a:pt x="17375" y="8106"/>
                    <a:pt x="17375" y="7431"/>
                    <a:pt x="17338" y="6769"/>
                  </a:cubicBezTo>
                  <a:cubicBezTo>
                    <a:pt x="17163" y="6119"/>
                    <a:pt x="16913" y="5482"/>
                    <a:pt x="16588" y="4895"/>
                  </a:cubicBezTo>
                  <a:cubicBezTo>
                    <a:pt x="15064" y="1709"/>
                    <a:pt x="11740" y="-228"/>
                    <a:pt x="8217" y="22"/>
                  </a:cubicBezTo>
                  <a:cubicBezTo>
                    <a:pt x="2607" y="1321"/>
                    <a:pt x="-942" y="6869"/>
                    <a:pt x="220" y="12517"/>
                  </a:cubicBezTo>
                  <a:lnTo>
                    <a:pt x="220" y="14266"/>
                  </a:lnTo>
                  <a:lnTo>
                    <a:pt x="220" y="18264"/>
                  </a:lnTo>
                  <a:lnTo>
                    <a:pt x="33831" y="377496"/>
                  </a:lnTo>
                  <a:cubicBezTo>
                    <a:pt x="32719" y="371898"/>
                    <a:pt x="36180" y="366413"/>
                    <a:pt x="41702" y="365001"/>
                  </a:cubicBezTo>
                  <a:cubicBezTo>
                    <a:pt x="47013" y="364789"/>
                    <a:pt x="51486" y="368925"/>
                    <a:pt x="51686" y="374235"/>
                  </a:cubicBezTo>
                  <a:cubicBezTo>
                    <a:pt x="51698" y="374372"/>
                    <a:pt x="51698" y="374497"/>
                    <a:pt x="51698" y="374622"/>
                  </a:cubicBezTo>
                  <a:lnTo>
                    <a:pt x="50199" y="35937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9" name="Freeform: Shape 1868">
              <a:extLst>
                <a:ext uri="{FF2B5EF4-FFF2-40B4-BE49-F238E27FC236}">
                  <a16:creationId xmlns:a16="http://schemas.microsoft.com/office/drawing/2014/main" id="{12B9ADC0-E9C4-4929-A688-C1E62EABB0D0}"/>
                </a:ext>
              </a:extLst>
            </p:cNvPr>
            <p:cNvSpPr/>
            <p:nvPr/>
          </p:nvSpPr>
          <p:spPr>
            <a:xfrm>
              <a:off x="8564747" y="6624103"/>
              <a:ext cx="40440" cy="249037"/>
            </a:xfrm>
            <a:custGeom>
              <a:avLst/>
              <a:gdLst>
                <a:gd name="connsiteX0" fmla="*/ 39940 w 40440"/>
                <a:gd name="connsiteY0" fmla="*/ 243040 h 249037"/>
                <a:gd name="connsiteX1" fmla="*/ 18824 w 40440"/>
                <a:gd name="connsiteY1" fmla="*/ 17255 h 249037"/>
                <a:gd name="connsiteX2" fmla="*/ 18075 w 40440"/>
                <a:gd name="connsiteY2" fmla="*/ 9634 h 249037"/>
                <a:gd name="connsiteX3" fmla="*/ 8466 w 40440"/>
                <a:gd name="connsiteY3" fmla="*/ 0 h 249037"/>
                <a:gd name="connsiteX4" fmla="*/ 8079 w 40440"/>
                <a:gd name="connsiteY4" fmla="*/ 12 h 249037"/>
                <a:gd name="connsiteX5" fmla="*/ 208 w 40440"/>
                <a:gd name="connsiteY5" fmla="*/ 12507 h 249037"/>
                <a:gd name="connsiteX6" fmla="*/ 22323 w 40440"/>
                <a:gd name="connsiteY6" fmla="*/ 249038 h 249037"/>
                <a:gd name="connsiteX7" fmla="*/ 40440 w 40440"/>
                <a:gd name="connsiteY7" fmla="*/ 249038 h 249037"/>
                <a:gd name="connsiteX8" fmla="*/ 40440 w 40440"/>
                <a:gd name="connsiteY8" fmla="*/ 247538 h 24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440" h="249037">
                  <a:moveTo>
                    <a:pt x="39940" y="243040"/>
                  </a:moveTo>
                  <a:lnTo>
                    <a:pt x="18824" y="17255"/>
                  </a:lnTo>
                  <a:lnTo>
                    <a:pt x="18075" y="9634"/>
                  </a:lnTo>
                  <a:cubicBezTo>
                    <a:pt x="18075" y="4323"/>
                    <a:pt x="13777" y="12"/>
                    <a:pt x="8466" y="0"/>
                  </a:cubicBezTo>
                  <a:cubicBezTo>
                    <a:pt x="8329" y="0"/>
                    <a:pt x="8204" y="12"/>
                    <a:pt x="8079" y="12"/>
                  </a:cubicBezTo>
                  <a:cubicBezTo>
                    <a:pt x="2557" y="1424"/>
                    <a:pt x="-904" y="6909"/>
                    <a:pt x="208" y="12507"/>
                  </a:cubicBezTo>
                  <a:lnTo>
                    <a:pt x="22323" y="249038"/>
                  </a:lnTo>
                  <a:lnTo>
                    <a:pt x="40440" y="249038"/>
                  </a:lnTo>
                  <a:lnTo>
                    <a:pt x="40440" y="247538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0" name="Freeform: Shape 1869">
              <a:extLst>
                <a:ext uri="{FF2B5EF4-FFF2-40B4-BE49-F238E27FC236}">
                  <a16:creationId xmlns:a16="http://schemas.microsoft.com/office/drawing/2014/main" id="{5A2E2854-55E8-40EB-B741-04C370C45D9A}"/>
                </a:ext>
              </a:extLst>
            </p:cNvPr>
            <p:cNvSpPr/>
            <p:nvPr/>
          </p:nvSpPr>
          <p:spPr>
            <a:xfrm>
              <a:off x="10514858" y="1137678"/>
              <a:ext cx="19540" cy="145067"/>
            </a:xfrm>
            <a:custGeom>
              <a:avLst/>
              <a:gdLst>
                <a:gd name="connsiteX0" fmla="*/ 9125 w 19540"/>
                <a:gd name="connsiteY0" fmla="*/ 133947 h 145067"/>
                <a:gd name="connsiteX1" fmla="*/ 17872 w 19540"/>
                <a:gd name="connsiteY1" fmla="*/ 145067 h 145067"/>
                <a:gd name="connsiteX2" fmla="*/ 17872 w 19540"/>
                <a:gd name="connsiteY2" fmla="*/ 138570 h 145067"/>
                <a:gd name="connsiteX3" fmla="*/ 19496 w 19540"/>
                <a:gd name="connsiteY3" fmla="*/ 18368 h 145067"/>
                <a:gd name="connsiteX4" fmla="*/ 19496 w 19540"/>
                <a:gd name="connsiteY4" fmla="*/ 10996 h 145067"/>
                <a:gd name="connsiteX5" fmla="*/ 10625 w 19540"/>
                <a:gd name="connsiteY5" fmla="*/ 0 h 145067"/>
                <a:gd name="connsiteX6" fmla="*/ 1504 w 19540"/>
                <a:gd name="connsiteY6" fmla="*/ 10565 h 145067"/>
                <a:gd name="connsiteX7" fmla="*/ 1504 w 19540"/>
                <a:gd name="connsiteY7" fmla="*/ 10621 h 145067"/>
                <a:gd name="connsiteX8" fmla="*/ 4 w 19540"/>
                <a:gd name="connsiteY8" fmla="*/ 144193 h 145067"/>
                <a:gd name="connsiteX9" fmla="*/ 9125 w 19540"/>
                <a:gd name="connsiteY9" fmla="*/ 133947 h 1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40" h="145067">
                  <a:moveTo>
                    <a:pt x="9125" y="133947"/>
                  </a:moveTo>
                  <a:cubicBezTo>
                    <a:pt x="14548" y="134723"/>
                    <a:pt x="18396" y="139619"/>
                    <a:pt x="17872" y="145067"/>
                  </a:cubicBezTo>
                  <a:lnTo>
                    <a:pt x="17872" y="138570"/>
                  </a:lnTo>
                  <a:lnTo>
                    <a:pt x="19496" y="18368"/>
                  </a:lnTo>
                  <a:lnTo>
                    <a:pt x="19496" y="10996"/>
                  </a:lnTo>
                  <a:cubicBezTo>
                    <a:pt x="20008" y="5532"/>
                    <a:pt x="16072" y="653"/>
                    <a:pt x="10625" y="0"/>
                  </a:cubicBezTo>
                  <a:cubicBezTo>
                    <a:pt x="5189" y="397"/>
                    <a:pt x="1104" y="5127"/>
                    <a:pt x="1504" y="10565"/>
                  </a:cubicBezTo>
                  <a:cubicBezTo>
                    <a:pt x="1504" y="10583"/>
                    <a:pt x="1504" y="10602"/>
                    <a:pt x="1504" y="10621"/>
                  </a:cubicBezTo>
                  <a:lnTo>
                    <a:pt x="4" y="144193"/>
                  </a:lnTo>
                  <a:cubicBezTo>
                    <a:pt x="-146" y="138901"/>
                    <a:pt x="3853" y="134408"/>
                    <a:pt x="9125" y="13394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1" name="Freeform: Shape 1870">
              <a:extLst>
                <a:ext uri="{FF2B5EF4-FFF2-40B4-BE49-F238E27FC236}">
                  <a16:creationId xmlns:a16="http://schemas.microsoft.com/office/drawing/2014/main" id="{D44CB606-A819-494B-9E64-652038B720C7}"/>
                </a:ext>
              </a:extLst>
            </p:cNvPr>
            <p:cNvSpPr/>
            <p:nvPr/>
          </p:nvSpPr>
          <p:spPr>
            <a:xfrm>
              <a:off x="10509239" y="1271375"/>
              <a:ext cx="23287" cy="420082"/>
            </a:xfrm>
            <a:custGeom>
              <a:avLst/>
              <a:gdLst>
                <a:gd name="connsiteX0" fmla="*/ 1749 w 23287"/>
                <a:gd name="connsiteY0" fmla="*/ 415084 h 420082"/>
                <a:gd name="connsiteX1" fmla="*/ 1749 w 23287"/>
                <a:gd name="connsiteY1" fmla="*/ 415084 h 420082"/>
                <a:gd name="connsiteX2" fmla="*/ 2874 w 23287"/>
                <a:gd name="connsiteY2" fmla="*/ 416959 h 420082"/>
                <a:gd name="connsiteX3" fmla="*/ 8871 w 23287"/>
                <a:gd name="connsiteY3" fmla="*/ 420082 h 420082"/>
                <a:gd name="connsiteX4" fmla="*/ 17992 w 23287"/>
                <a:gd name="connsiteY4" fmla="*/ 409337 h 420082"/>
                <a:gd name="connsiteX5" fmla="*/ 17992 w 23287"/>
                <a:gd name="connsiteY5" fmla="*/ 404339 h 420082"/>
                <a:gd name="connsiteX6" fmla="*/ 23240 w 23287"/>
                <a:gd name="connsiteY6" fmla="*/ 11121 h 420082"/>
                <a:gd name="connsiteX7" fmla="*/ 14494 w 23287"/>
                <a:gd name="connsiteY7" fmla="*/ 0 h 420082"/>
                <a:gd name="connsiteX8" fmla="*/ 5373 w 23287"/>
                <a:gd name="connsiteY8" fmla="*/ 10746 h 420082"/>
                <a:gd name="connsiteX9" fmla="*/ 0 w 23287"/>
                <a:gd name="connsiteY9" fmla="*/ 409087 h 420082"/>
                <a:gd name="connsiteX10" fmla="*/ 0 w 23287"/>
                <a:gd name="connsiteY10" fmla="*/ 409087 h 420082"/>
                <a:gd name="connsiteX11" fmla="*/ 0 w 23287"/>
                <a:gd name="connsiteY11" fmla="*/ 410961 h 420082"/>
                <a:gd name="connsiteX12" fmla="*/ 1749 w 23287"/>
                <a:gd name="connsiteY12" fmla="*/ 415084 h 42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287" h="420082">
                  <a:moveTo>
                    <a:pt x="1749" y="415084"/>
                  </a:moveTo>
                  <a:lnTo>
                    <a:pt x="1749" y="415084"/>
                  </a:lnTo>
                  <a:cubicBezTo>
                    <a:pt x="2074" y="415740"/>
                    <a:pt x="2449" y="416368"/>
                    <a:pt x="2874" y="416959"/>
                  </a:cubicBezTo>
                  <a:cubicBezTo>
                    <a:pt x="4361" y="418773"/>
                    <a:pt x="6535" y="419901"/>
                    <a:pt x="8871" y="420082"/>
                  </a:cubicBezTo>
                  <a:cubicBezTo>
                    <a:pt x="14344" y="419619"/>
                    <a:pt x="18430" y="414817"/>
                    <a:pt x="17992" y="409337"/>
                  </a:cubicBezTo>
                  <a:lnTo>
                    <a:pt x="17992" y="404339"/>
                  </a:lnTo>
                  <a:lnTo>
                    <a:pt x="23240" y="11121"/>
                  </a:lnTo>
                  <a:cubicBezTo>
                    <a:pt x="23765" y="5673"/>
                    <a:pt x="19916" y="776"/>
                    <a:pt x="14494" y="0"/>
                  </a:cubicBezTo>
                  <a:cubicBezTo>
                    <a:pt x="9021" y="463"/>
                    <a:pt x="4935" y="5265"/>
                    <a:pt x="5373" y="10746"/>
                  </a:cubicBezTo>
                  <a:lnTo>
                    <a:pt x="0" y="409087"/>
                  </a:lnTo>
                  <a:lnTo>
                    <a:pt x="0" y="409087"/>
                  </a:lnTo>
                  <a:cubicBezTo>
                    <a:pt x="0" y="409087"/>
                    <a:pt x="0" y="410336"/>
                    <a:pt x="0" y="410961"/>
                  </a:cubicBezTo>
                  <a:cubicBezTo>
                    <a:pt x="312" y="412435"/>
                    <a:pt x="912" y="413835"/>
                    <a:pt x="1749" y="41508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2" name="Freeform: Shape 1871">
              <a:extLst>
                <a:ext uri="{FF2B5EF4-FFF2-40B4-BE49-F238E27FC236}">
                  <a16:creationId xmlns:a16="http://schemas.microsoft.com/office/drawing/2014/main" id="{E96B53DB-EE00-4712-97C8-43F7AD8C9CD7}"/>
                </a:ext>
              </a:extLst>
            </p:cNvPr>
            <p:cNvSpPr/>
            <p:nvPr/>
          </p:nvSpPr>
          <p:spPr>
            <a:xfrm>
              <a:off x="10190880" y="1288861"/>
              <a:ext cx="18241" cy="144948"/>
            </a:xfrm>
            <a:custGeom>
              <a:avLst/>
              <a:gdLst>
                <a:gd name="connsiteX0" fmla="*/ 9118 w 18241"/>
                <a:gd name="connsiteY0" fmla="*/ 134078 h 144948"/>
                <a:gd name="connsiteX1" fmla="*/ 18114 w 18241"/>
                <a:gd name="connsiteY1" fmla="*/ 144949 h 144948"/>
                <a:gd name="connsiteX2" fmla="*/ 18114 w 18241"/>
                <a:gd name="connsiteY2" fmla="*/ 10627 h 144948"/>
                <a:gd name="connsiteX3" fmla="*/ 10617 w 18241"/>
                <a:gd name="connsiteY3" fmla="*/ 126 h 144948"/>
                <a:gd name="connsiteX4" fmla="*/ 122 w 18241"/>
                <a:gd name="connsiteY4" fmla="*/ 7618 h 144948"/>
                <a:gd name="connsiteX5" fmla="*/ 122 w 18241"/>
                <a:gd name="connsiteY5" fmla="*/ 10627 h 144948"/>
                <a:gd name="connsiteX6" fmla="*/ 122 w 18241"/>
                <a:gd name="connsiteY6" fmla="*/ 144949 h 144948"/>
                <a:gd name="connsiteX7" fmla="*/ 9118 w 18241"/>
                <a:gd name="connsiteY7" fmla="*/ 134078 h 144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41" h="144948">
                  <a:moveTo>
                    <a:pt x="9118" y="134078"/>
                  </a:moveTo>
                  <a:cubicBezTo>
                    <a:pt x="14566" y="134669"/>
                    <a:pt x="18551" y="139487"/>
                    <a:pt x="18114" y="144949"/>
                  </a:cubicBezTo>
                  <a:lnTo>
                    <a:pt x="18114" y="10627"/>
                  </a:lnTo>
                  <a:cubicBezTo>
                    <a:pt x="18951" y="5659"/>
                    <a:pt x="15590" y="957"/>
                    <a:pt x="10617" y="126"/>
                  </a:cubicBezTo>
                  <a:cubicBezTo>
                    <a:pt x="5657" y="-705"/>
                    <a:pt x="959" y="2649"/>
                    <a:pt x="122" y="7618"/>
                  </a:cubicBezTo>
                  <a:cubicBezTo>
                    <a:pt x="-41" y="8614"/>
                    <a:pt x="-41" y="9631"/>
                    <a:pt x="122" y="10627"/>
                  </a:cubicBezTo>
                  <a:lnTo>
                    <a:pt x="122" y="144949"/>
                  </a:lnTo>
                  <a:cubicBezTo>
                    <a:pt x="-316" y="139487"/>
                    <a:pt x="3670" y="134669"/>
                    <a:pt x="9118" y="13407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3" name="Freeform: Shape 1872">
              <a:extLst>
                <a:ext uri="{FF2B5EF4-FFF2-40B4-BE49-F238E27FC236}">
                  <a16:creationId xmlns:a16="http://schemas.microsoft.com/office/drawing/2014/main" id="{8805E0D8-4946-43E1-9427-F4BB12356FD5}"/>
                </a:ext>
              </a:extLst>
            </p:cNvPr>
            <p:cNvSpPr/>
            <p:nvPr/>
          </p:nvSpPr>
          <p:spPr>
            <a:xfrm>
              <a:off x="8963781" y="4793845"/>
              <a:ext cx="18842" cy="24115"/>
            </a:xfrm>
            <a:custGeom>
              <a:avLst/>
              <a:gdLst>
                <a:gd name="connsiteX0" fmla="*/ 9622 w 18842"/>
                <a:gd name="connsiteY0" fmla="*/ 11620 h 24115"/>
                <a:gd name="connsiteX1" fmla="*/ 1 w 18842"/>
                <a:gd name="connsiteY1" fmla="*/ 1749 h 24115"/>
                <a:gd name="connsiteX2" fmla="*/ 1 w 18842"/>
                <a:gd name="connsiteY2" fmla="*/ 1624 h 24115"/>
                <a:gd name="connsiteX3" fmla="*/ 751 w 18842"/>
                <a:gd name="connsiteY3" fmla="*/ 14119 h 24115"/>
                <a:gd name="connsiteX4" fmla="*/ 10247 w 18842"/>
                <a:gd name="connsiteY4" fmla="*/ 24115 h 24115"/>
                <a:gd name="connsiteX5" fmla="*/ 10371 w 18842"/>
                <a:gd name="connsiteY5" fmla="*/ 24115 h 24115"/>
                <a:gd name="connsiteX6" fmla="*/ 18743 w 18842"/>
                <a:gd name="connsiteY6" fmla="*/ 12495 h 24115"/>
                <a:gd name="connsiteX7" fmla="*/ 17868 w 18842"/>
                <a:gd name="connsiteY7" fmla="*/ 0 h 24115"/>
                <a:gd name="connsiteX8" fmla="*/ 9622 w 18842"/>
                <a:gd name="connsiteY8" fmla="*/ 11620 h 2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42" h="24115">
                  <a:moveTo>
                    <a:pt x="9622" y="11620"/>
                  </a:moveTo>
                  <a:cubicBezTo>
                    <a:pt x="4237" y="11558"/>
                    <a:pt x="-74" y="7134"/>
                    <a:pt x="1" y="1749"/>
                  </a:cubicBezTo>
                  <a:cubicBezTo>
                    <a:pt x="1" y="1712"/>
                    <a:pt x="1" y="1662"/>
                    <a:pt x="1" y="1624"/>
                  </a:cubicBezTo>
                  <a:lnTo>
                    <a:pt x="751" y="14119"/>
                  </a:lnTo>
                  <a:cubicBezTo>
                    <a:pt x="613" y="19505"/>
                    <a:pt x="4861" y="23978"/>
                    <a:pt x="10247" y="24115"/>
                  </a:cubicBezTo>
                  <a:cubicBezTo>
                    <a:pt x="10284" y="24115"/>
                    <a:pt x="10334" y="24115"/>
                    <a:pt x="10371" y="24115"/>
                  </a:cubicBezTo>
                  <a:cubicBezTo>
                    <a:pt x="15819" y="23103"/>
                    <a:pt x="19505" y="17980"/>
                    <a:pt x="18743" y="12495"/>
                  </a:cubicBezTo>
                  <a:lnTo>
                    <a:pt x="17868" y="0"/>
                  </a:lnTo>
                  <a:cubicBezTo>
                    <a:pt x="18630" y="5448"/>
                    <a:pt x="15019" y="10546"/>
                    <a:pt x="9622" y="1162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4" name="Freeform: Shape 1873">
              <a:extLst>
                <a:ext uri="{FF2B5EF4-FFF2-40B4-BE49-F238E27FC236}">
                  <a16:creationId xmlns:a16="http://schemas.microsoft.com/office/drawing/2014/main" id="{DCBC8A39-A578-45C1-9444-3455BA8A0D95}"/>
                </a:ext>
              </a:extLst>
            </p:cNvPr>
            <p:cNvSpPr/>
            <p:nvPr/>
          </p:nvSpPr>
          <p:spPr>
            <a:xfrm>
              <a:off x="8960409" y="4742865"/>
              <a:ext cx="20717" cy="63100"/>
            </a:xfrm>
            <a:custGeom>
              <a:avLst/>
              <a:gdLst>
                <a:gd name="connsiteX0" fmla="*/ 9746 w 20717"/>
                <a:gd name="connsiteY0" fmla="*/ 11621 h 63100"/>
                <a:gd name="connsiteX1" fmla="*/ 0 w 20717"/>
                <a:gd name="connsiteY1" fmla="*/ 1875 h 63100"/>
                <a:gd name="connsiteX2" fmla="*/ 0 w 20717"/>
                <a:gd name="connsiteY2" fmla="*/ 1624 h 63100"/>
                <a:gd name="connsiteX3" fmla="*/ 1999 w 20717"/>
                <a:gd name="connsiteY3" fmla="*/ 32737 h 63100"/>
                <a:gd name="connsiteX4" fmla="*/ 1999 w 20717"/>
                <a:gd name="connsiteY4" fmla="*/ 35236 h 63100"/>
                <a:gd name="connsiteX5" fmla="*/ 1999 w 20717"/>
                <a:gd name="connsiteY5" fmla="*/ 41733 h 63100"/>
                <a:gd name="connsiteX6" fmla="*/ 2749 w 20717"/>
                <a:gd name="connsiteY6" fmla="*/ 53104 h 63100"/>
                <a:gd name="connsiteX7" fmla="*/ 12244 w 20717"/>
                <a:gd name="connsiteY7" fmla="*/ 63100 h 63100"/>
                <a:gd name="connsiteX8" fmla="*/ 12370 w 20717"/>
                <a:gd name="connsiteY8" fmla="*/ 63100 h 63100"/>
                <a:gd name="connsiteX9" fmla="*/ 20616 w 20717"/>
                <a:gd name="connsiteY9" fmla="*/ 51479 h 63100"/>
                <a:gd name="connsiteX10" fmla="*/ 17367 w 20717"/>
                <a:gd name="connsiteY10" fmla="*/ 0 h 63100"/>
                <a:gd name="connsiteX11" fmla="*/ 9746 w 20717"/>
                <a:gd name="connsiteY11" fmla="*/ 11621 h 6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17" h="63100">
                  <a:moveTo>
                    <a:pt x="9746" y="11621"/>
                  </a:moveTo>
                  <a:cubicBezTo>
                    <a:pt x="4361" y="11621"/>
                    <a:pt x="0" y="7260"/>
                    <a:pt x="0" y="1875"/>
                  </a:cubicBezTo>
                  <a:cubicBezTo>
                    <a:pt x="0" y="1799"/>
                    <a:pt x="0" y="1712"/>
                    <a:pt x="0" y="1624"/>
                  </a:cubicBezTo>
                  <a:lnTo>
                    <a:pt x="1999" y="32737"/>
                  </a:lnTo>
                  <a:lnTo>
                    <a:pt x="1999" y="35236"/>
                  </a:lnTo>
                  <a:lnTo>
                    <a:pt x="1999" y="41733"/>
                  </a:lnTo>
                  <a:lnTo>
                    <a:pt x="2749" y="53104"/>
                  </a:lnTo>
                  <a:cubicBezTo>
                    <a:pt x="2611" y="58489"/>
                    <a:pt x="6859" y="62962"/>
                    <a:pt x="12244" y="63100"/>
                  </a:cubicBezTo>
                  <a:cubicBezTo>
                    <a:pt x="12282" y="63100"/>
                    <a:pt x="12332" y="63100"/>
                    <a:pt x="12370" y="63100"/>
                  </a:cubicBezTo>
                  <a:cubicBezTo>
                    <a:pt x="17767" y="62026"/>
                    <a:pt x="21378" y="56927"/>
                    <a:pt x="20616" y="51479"/>
                  </a:cubicBezTo>
                  <a:lnTo>
                    <a:pt x="17367" y="0"/>
                  </a:lnTo>
                  <a:cubicBezTo>
                    <a:pt x="18179" y="5261"/>
                    <a:pt x="14893" y="10271"/>
                    <a:pt x="9746" y="1162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5" name="Freeform: Shape 1874">
              <a:extLst>
                <a:ext uri="{FF2B5EF4-FFF2-40B4-BE49-F238E27FC236}">
                  <a16:creationId xmlns:a16="http://schemas.microsoft.com/office/drawing/2014/main" id="{B822C81B-EEF6-46C1-9EE5-6CD0FBAD3429}"/>
                </a:ext>
              </a:extLst>
            </p:cNvPr>
            <p:cNvSpPr/>
            <p:nvPr/>
          </p:nvSpPr>
          <p:spPr>
            <a:xfrm>
              <a:off x="11701224" y="1914367"/>
              <a:ext cx="132494" cy="81344"/>
            </a:xfrm>
            <a:custGeom>
              <a:avLst/>
              <a:gdLst>
                <a:gd name="connsiteX0" fmla="*/ 0 w 132494"/>
                <a:gd name="connsiteY0" fmla="*/ 61352 h 81344"/>
                <a:gd name="connsiteX1" fmla="*/ 11145 w 132494"/>
                <a:gd name="connsiteY1" fmla="*/ 65350 h 81344"/>
                <a:gd name="connsiteX2" fmla="*/ 11745 w 132494"/>
                <a:gd name="connsiteY2" fmla="*/ 67100 h 81344"/>
                <a:gd name="connsiteX3" fmla="*/ 6997 w 132494"/>
                <a:gd name="connsiteY3" fmla="*/ 81344 h 81344"/>
                <a:gd name="connsiteX4" fmla="*/ 126945 w 132494"/>
                <a:gd name="connsiteY4" fmla="*/ 20743 h 81344"/>
                <a:gd name="connsiteX5" fmla="*/ 131693 w 132494"/>
                <a:gd name="connsiteY5" fmla="*/ 6499 h 81344"/>
                <a:gd name="connsiteX6" fmla="*/ 121435 w 132494"/>
                <a:gd name="connsiteY6" fmla="*/ 239 h 81344"/>
                <a:gd name="connsiteX7" fmla="*/ 119948 w 132494"/>
                <a:gd name="connsiteY7" fmla="*/ 751 h 81344"/>
                <a:gd name="connsiteX8" fmla="*/ 114950 w 132494"/>
                <a:gd name="connsiteY8" fmla="*/ 3250 h 81344"/>
                <a:gd name="connsiteX9" fmla="*/ 3873 w 132494"/>
                <a:gd name="connsiteY9" fmla="*/ 59353 h 81344"/>
                <a:gd name="connsiteX10" fmla="*/ 500 w 132494"/>
                <a:gd name="connsiteY10" fmla="*/ 61102 h 81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2494" h="81344">
                  <a:moveTo>
                    <a:pt x="0" y="61352"/>
                  </a:moveTo>
                  <a:cubicBezTo>
                    <a:pt x="4186" y="59378"/>
                    <a:pt x="9171" y="61165"/>
                    <a:pt x="11145" y="65350"/>
                  </a:cubicBezTo>
                  <a:cubicBezTo>
                    <a:pt x="11408" y="65913"/>
                    <a:pt x="11608" y="66500"/>
                    <a:pt x="11745" y="67100"/>
                  </a:cubicBezTo>
                  <a:cubicBezTo>
                    <a:pt x="13507" y="72373"/>
                    <a:pt x="11570" y="78183"/>
                    <a:pt x="6997" y="81344"/>
                  </a:cubicBezTo>
                  <a:lnTo>
                    <a:pt x="126945" y="20743"/>
                  </a:lnTo>
                  <a:cubicBezTo>
                    <a:pt x="131756" y="17757"/>
                    <a:pt x="133742" y="11772"/>
                    <a:pt x="131693" y="6499"/>
                  </a:cubicBezTo>
                  <a:cubicBezTo>
                    <a:pt x="130594" y="1938"/>
                    <a:pt x="125996" y="-861"/>
                    <a:pt x="121435" y="239"/>
                  </a:cubicBezTo>
                  <a:cubicBezTo>
                    <a:pt x="120923" y="364"/>
                    <a:pt x="120423" y="539"/>
                    <a:pt x="119948" y="751"/>
                  </a:cubicBezTo>
                  <a:lnTo>
                    <a:pt x="114950" y="3250"/>
                  </a:lnTo>
                  <a:lnTo>
                    <a:pt x="3873" y="59353"/>
                  </a:lnTo>
                  <a:lnTo>
                    <a:pt x="500" y="6110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6" name="Freeform: Shape 1875">
              <a:extLst>
                <a:ext uri="{FF2B5EF4-FFF2-40B4-BE49-F238E27FC236}">
                  <a16:creationId xmlns:a16="http://schemas.microsoft.com/office/drawing/2014/main" id="{810D4510-2534-40EB-A102-EB042E8BE744}"/>
                </a:ext>
              </a:extLst>
            </p:cNvPr>
            <p:cNvSpPr/>
            <p:nvPr/>
          </p:nvSpPr>
          <p:spPr>
            <a:xfrm>
              <a:off x="11531029" y="1975040"/>
              <a:ext cx="182551" cy="104452"/>
            </a:xfrm>
            <a:custGeom>
              <a:avLst/>
              <a:gdLst>
                <a:gd name="connsiteX0" fmla="*/ 10014 w 182551"/>
                <a:gd name="connsiteY0" fmla="*/ 81522 h 104452"/>
                <a:gd name="connsiteX1" fmla="*/ 5641 w 182551"/>
                <a:gd name="connsiteY1" fmla="*/ 83771 h 104452"/>
                <a:gd name="connsiteX2" fmla="*/ 768 w 182551"/>
                <a:gd name="connsiteY2" fmla="*/ 97890 h 104452"/>
                <a:gd name="connsiteX3" fmla="*/ 11426 w 182551"/>
                <a:gd name="connsiteY3" fmla="*/ 104175 h 104452"/>
                <a:gd name="connsiteX4" fmla="*/ 12638 w 182551"/>
                <a:gd name="connsiteY4" fmla="*/ 103763 h 104452"/>
                <a:gd name="connsiteX5" fmla="*/ 177192 w 182551"/>
                <a:gd name="connsiteY5" fmla="*/ 20671 h 104452"/>
                <a:gd name="connsiteX6" fmla="*/ 181940 w 182551"/>
                <a:gd name="connsiteY6" fmla="*/ 6552 h 104452"/>
                <a:gd name="connsiteX7" fmla="*/ 171944 w 182551"/>
                <a:gd name="connsiteY7" fmla="*/ 204 h 104452"/>
                <a:gd name="connsiteX8" fmla="*/ 170195 w 182551"/>
                <a:gd name="connsiteY8" fmla="*/ 804 h 104452"/>
                <a:gd name="connsiteX9" fmla="*/ 10639 w 182551"/>
                <a:gd name="connsiteY9" fmla="*/ 81522 h 10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551" h="104452">
                  <a:moveTo>
                    <a:pt x="10014" y="81522"/>
                  </a:moveTo>
                  <a:lnTo>
                    <a:pt x="5641" y="83771"/>
                  </a:lnTo>
                  <a:cubicBezTo>
                    <a:pt x="805" y="86670"/>
                    <a:pt x="-1244" y="92630"/>
                    <a:pt x="768" y="97890"/>
                  </a:cubicBezTo>
                  <a:cubicBezTo>
                    <a:pt x="1980" y="102564"/>
                    <a:pt x="6740" y="105375"/>
                    <a:pt x="11426" y="104175"/>
                  </a:cubicBezTo>
                  <a:cubicBezTo>
                    <a:pt x="11838" y="104063"/>
                    <a:pt x="12238" y="103925"/>
                    <a:pt x="12638" y="103763"/>
                  </a:cubicBezTo>
                  <a:lnTo>
                    <a:pt x="177192" y="20671"/>
                  </a:lnTo>
                  <a:cubicBezTo>
                    <a:pt x="181715" y="17522"/>
                    <a:pt x="183639" y="11787"/>
                    <a:pt x="181940" y="6552"/>
                  </a:cubicBezTo>
                  <a:cubicBezTo>
                    <a:pt x="180928" y="2041"/>
                    <a:pt x="176455" y="-808"/>
                    <a:pt x="171944" y="204"/>
                  </a:cubicBezTo>
                  <a:cubicBezTo>
                    <a:pt x="171344" y="342"/>
                    <a:pt x="170757" y="542"/>
                    <a:pt x="170195" y="804"/>
                  </a:cubicBezTo>
                  <a:lnTo>
                    <a:pt x="10639" y="8152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7" name="Freeform: Shape 1876">
              <a:extLst>
                <a:ext uri="{FF2B5EF4-FFF2-40B4-BE49-F238E27FC236}">
                  <a16:creationId xmlns:a16="http://schemas.microsoft.com/office/drawing/2014/main" id="{72F35BFA-18CF-4440-9232-794866D63B6F}"/>
                </a:ext>
              </a:extLst>
            </p:cNvPr>
            <p:cNvSpPr/>
            <p:nvPr/>
          </p:nvSpPr>
          <p:spPr>
            <a:xfrm>
              <a:off x="11291651" y="2046722"/>
              <a:ext cx="212164" cy="121045"/>
            </a:xfrm>
            <a:custGeom>
              <a:avLst/>
              <a:gdLst>
                <a:gd name="connsiteX0" fmla="*/ 211534 w 212164"/>
                <a:gd name="connsiteY0" fmla="*/ 6091 h 121045"/>
                <a:gd name="connsiteX1" fmla="*/ 207785 w 212164"/>
                <a:gd name="connsiteY1" fmla="*/ 1093 h 121045"/>
                <a:gd name="connsiteX2" fmla="*/ 206161 w 212164"/>
                <a:gd name="connsiteY2" fmla="*/ 94 h 121045"/>
                <a:gd name="connsiteX3" fmla="*/ 204537 w 212164"/>
                <a:gd name="connsiteY3" fmla="*/ 94 h 121045"/>
                <a:gd name="connsiteX4" fmla="*/ 202788 w 212164"/>
                <a:gd name="connsiteY4" fmla="*/ 94 h 121045"/>
                <a:gd name="connsiteX5" fmla="*/ 201038 w 212164"/>
                <a:gd name="connsiteY5" fmla="*/ 94 h 121045"/>
                <a:gd name="connsiteX6" fmla="*/ 199789 w 212164"/>
                <a:gd name="connsiteY6" fmla="*/ 94 h 121045"/>
                <a:gd name="connsiteX7" fmla="*/ 1874 w 212164"/>
                <a:gd name="connsiteY7" fmla="*/ 100054 h 121045"/>
                <a:gd name="connsiteX8" fmla="*/ 0 w 212164"/>
                <a:gd name="connsiteY8" fmla="*/ 101054 h 121045"/>
                <a:gd name="connsiteX9" fmla="*/ 11232 w 212164"/>
                <a:gd name="connsiteY9" fmla="*/ 105314 h 121045"/>
                <a:gd name="connsiteX10" fmla="*/ 11745 w 212164"/>
                <a:gd name="connsiteY10" fmla="*/ 106801 h 121045"/>
                <a:gd name="connsiteX11" fmla="*/ 6872 w 212164"/>
                <a:gd name="connsiteY11" fmla="*/ 121045 h 121045"/>
                <a:gd name="connsiteX12" fmla="*/ 201538 w 212164"/>
                <a:gd name="connsiteY12" fmla="*/ 22335 h 121045"/>
                <a:gd name="connsiteX13" fmla="*/ 206661 w 212164"/>
                <a:gd name="connsiteY13" fmla="*/ 19836 h 121045"/>
                <a:gd name="connsiteX14" fmla="*/ 211534 w 212164"/>
                <a:gd name="connsiteY14" fmla="*/ 6091 h 12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2164" h="121045">
                  <a:moveTo>
                    <a:pt x="211534" y="6091"/>
                  </a:moveTo>
                  <a:cubicBezTo>
                    <a:pt x="210796" y="4092"/>
                    <a:pt x="209497" y="2368"/>
                    <a:pt x="207785" y="1093"/>
                  </a:cubicBezTo>
                  <a:cubicBezTo>
                    <a:pt x="207285" y="693"/>
                    <a:pt x="206748" y="356"/>
                    <a:pt x="206161" y="94"/>
                  </a:cubicBezTo>
                  <a:cubicBezTo>
                    <a:pt x="205624" y="19"/>
                    <a:pt x="205074" y="19"/>
                    <a:pt x="204537" y="94"/>
                  </a:cubicBezTo>
                  <a:lnTo>
                    <a:pt x="202788" y="94"/>
                  </a:lnTo>
                  <a:cubicBezTo>
                    <a:pt x="202213" y="-31"/>
                    <a:pt x="201613" y="-31"/>
                    <a:pt x="201038" y="94"/>
                  </a:cubicBezTo>
                  <a:cubicBezTo>
                    <a:pt x="201038" y="94"/>
                    <a:pt x="200163" y="94"/>
                    <a:pt x="199789" y="94"/>
                  </a:cubicBezTo>
                  <a:lnTo>
                    <a:pt x="1874" y="100054"/>
                  </a:lnTo>
                  <a:lnTo>
                    <a:pt x="0" y="101054"/>
                  </a:lnTo>
                  <a:cubicBezTo>
                    <a:pt x="4273" y="99129"/>
                    <a:pt x="9308" y="101041"/>
                    <a:pt x="11232" y="105314"/>
                  </a:cubicBezTo>
                  <a:cubicBezTo>
                    <a:pt x="11445" y="105789"/>
                    <a:pt x="11620" y="106289"/>
                    <a:pt x="11745" y="106801"/>
                  </a:cubicBezTo>
                  <a:cubicBezTo>
                    <a:pt x="13482" y="112099"/>
                    <a:pt x="11495" y="117922"/>
                    <a:pt x="6872" y="121045"/>
                  </a:cubicBezTo>
                  <a:lnTo>
                    <a:pt x="201538" y="22335"/>
                  </a:lnTo>
                  <a:lnTo>
                    <a:pt x="206661" y="19836"/>
                  </a:lnTo>
                  <a:cubicBezTo>
                    <a:pt x="211271" y="16937"/>
                    <a:pt x="213296" y="11252"/>
                    <a:pt x="211534" y="609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8" name="Freeform: Shape 1877">
              <a:extLst>
                <a:ext uri="{FF2B5EF4-FFF2-40B4-BE49-F238E27FC236}">
                  <a16:creationId xmlns:a16="http://schemas.microsoft.com/office/drawing/2014/main" id="{254A732D-2E34-4049-B949-518AC14EB590}"/>
                </a:ext>
              </a:extLst>
            </p:cNvPr>
            <p:cNvSpPr/>
            <p:nvPr/>
          </p:nvSpPr>
          <p:spPr>
            <a:xfrm>
              <a:off x="11274732" y="2146899"/>
              <a:ext cx="29286" cy="27170"/>
            </a:xfrm>
            <a:custGeom>
              <a:avLst/>
              <a:gdLst>
                <a:gd name="connsiteX0" fmla="*/ 28664 w 29286"/>
                <a:gd name="connsiteY0" fmla="*/ 6499 h 27170"/>
                <a:gd name="connsiteX1" fmla="*/ 18406 w 29286"/>
                <a:gd name="connsiteY1" fmla="*/ 239 h 27170"/>
                <a:gd name="connsiteX2" fmla="*/ 16920 w 29286"/>
                <a:gd name="connsiteY2" fmla="*/ 751 h 27170"/>
                <a:gd name="connsiteX3" fmla="*/ 5549 w 29286"/>
                <a:gd name="connsiteY3" fmla="*/ 6374 h 27170"/>
                <a:gd name="connsiteX4" fmla="*/ 801 w 29286"/>
                <a:gd name="connsiteY4" fmla="*/ 20618 h 27170"/>
                <a:gd name="connsiteX5" fmla="*/ 10797 w 29286"/>
                <a:gd name="connsiteY5" fmla="*/ 26966 h 27170"/>
                <a:gd name="connsiteX6" fmla="*/ 12546 w 29286"/>
                <a:gd name="connsiteY6" fmla="*/ 26366 h 27170"/>
                <a:gd name="connsiteX7" fmla="*/ 23791 w 29286"/>
                <a:gd name="connsiteY7" fmla="*/ 20743 h 27170"/>
                <a:gd name="connsiteX8" fmla="*/ 28664 w 29286"/>
                <a:gd name="connsiteY8" fmla="*/ 6499 h 2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286" h="27170">
                  <a:moveTo>
                    <a:pt x="28664" y="6499"/>
                  </a:moveTo>
                  <a:cubicBezTo>
                    <a:pt x="27565" y="1938"/>
                    <a:pt x="22967" y="-861"/>
                    <a:pt x="18406" y="239"/>
                  </a:cubicBezTo>
                  <a:cubicBezTo>
                    <a:pt x="17894" y="364"/>
                    <a:pt x="17394" y="539"/>
                    <a:pt x="16920" y="751"/>
                  </a:cubicBezTo>
                  <a:lnTo>
                    <a:pt x="5549" y="6374"/>
                  </a:lnTo>
                  <a:cubicBezTo>
                    <a:pt x="739" y="9360"/>
                    <a:pt x="-1248" y="15345"/>
                    <a:pt x="801" y="20618"/>
                  </a:cubicBezTo>
                  <a:cubicBezTo>
                    <a:pt x="1814" y="25129"/>
                    <a:pt x="6286" y="27978"/>
                    <a:pt x="10797" y="26966"/>
                  </a:cubicBezTo>
                  <a:cubicBezTo>
                    <a:pt x="11397" y="26828"/>
                    <a:pt x="11984" y="26628"/>
                    <a:pt x="12546" y="26366"/>
                  </a:cubicBezTo>
                  <a:lnTo>
                    <a:pt x="23791" y="20743"/>
                  </a:lnTo>
                  <a:cubicBezTo>
                    <a:pt x="28415" y="17620"/>
                    <a:pt x="30401" y="11797"/>
                    <a:pt x="28664" y="649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9" name="Freeform: Shape 1878">
              <a:extLst>
                <a:ext uri="{FF2B5EF4-FFF2-40B4-BE49-F238E27FC236}">
                  <a16:creationId xmlns:a16="http://schemas.microsoft.com/office/drawing/2014/main" id="{861BCB1D-435A-4FAB-A9AB-7BB79011E768}"/>
                </a:ext>
              </a:extLst>
            </p:cNvPr>
            <p:cNvSpPr/>
            <p:nvPr/>
          </p:nvSpPr>
          <p:spPr>
            <a:xfrm>
              <a:off x="8980650" y="4200123"/>
              <a:ext cx="412603" cy="233741"/>
            </a:xfrm>
            <a:custGeom>
              <a:avLst/>
              <a:gdLst>
                <a:gd name="connsiteX0" fmla="*/ 411697 w 412603"/>
                <a:gd name="connsiteY0" fmla="*/ 5582 h 233741"/>
                <a:gd name="connsiteX1" fmla="*/ 409823 w 412603"/>
                <a:gd name="connsiteY1" fmla="*/ 2458 h 233741"/>
                <a:gd name="connsiteX2" fmla="*/ 408198 w 412603"/>
                <a:gd name="connsiteY2" fmla="*/ 959 h 233741"/>
                <a:gd name="connsiteX3" fmla="*/ 406949 w 412603"/>
                <a:gd name="connsiteY3" fmla="*/ 84 h 233741"/>
                <a:gd name="connsiteX4" fmla="*/ 405075 w 412603"/>
                <a:gd name="connsiteY4" fmla="*/ 84 h 233741"/>
                <a:gd name="connsiteX5" fmla="*/ 403575 w 412603"/>
                <a:gd name="connsiteY5" fmla="*/ 84 h 233741"/>
                <a:gd name="connsiteX6" fmla="*/ 401951 w 412603"/>
                <a:gd name="connsiteY6" fmla="*/ 84 h 233741"/>
                <a:gd name="connsiteX7" fmla="*/ 400202 w 412603"/>
                <a:gd name="connsiteY7" fmla="*/ 84 h 233741"/>
                <a:gd name="connsiteX8" fmla="*/ 400202 w 412603"/>
                <a:gd name="connsiteY8" fmla="*/ 84 h 233741"/>
                <a:gd name="connsiteX9" fmla="*/ 5997 w 412603"/>
                <a:gd name="connsiteY9" fmla="*/ 210625 h 233741"/>
                <a:gd name="connsiteX10" fmla="*/ 0 w 412603"/>
                <a:gd name="connsiteY10" fmla="*/ 213874 h 233741"/>
                <a:gd name="connsiteX11" fmla="*/ 11320 w 412603"/>
                <a:gd name="connsiteY11" fmla="*/ 217885 h 233741"/>
                <a:gd name="connsiteX12" fmla="*/ 11870 w 412603"/>
                <a:gd name="connsiteY12" fmla="*/ 219372 h 233741"/>
                <a:gd name="connsiteX13" fmla="*/ 7247 w 412603"/>
                <a:gd name="connsiteY13" fmla="*/ 233741 h 233741"/>
                <a:gd name="connsiteX14" fmla="*/ 401576 w 412603"/>
                <a:gd name="connsiteY14" fmla="*/ 23075 h 233741"/>
                <a:gd name="connsiteX15" fmla="*/ 407449 w 412603"/>
                <a:gd name="connsiteY15" fmla="*/ 19827 h 233741"/>
                <a:gd name="connsiteX16" fmla="*/ 411697 w 412603"/>
                <a:gd name="connsiteY16" fmla="*/ 5582 h 23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2603" h="233741">
                  <a:moveTo>
                    <a:pt x="411697" y="5582"/>
                  </a:moveTo>
                  <a:cubicBezTo>
                    <a:pt x="411247" y="4445"/>
                    <a:pt x="410622" y="3383"/>
                    <a:pt x="409823" y="2458"/>
                  </a:cubicBezTo>
                  <a:cubicBezTo>
                    <a:pt x="409311" y="1921"/>
                    <a:pt x="408773" y="1421"/>
                    <a:pt x="408198" y="959"/>
                  </a:cubicBezTo>
                  <a:lnTo>
                    <a:pt x="406949" y="84"/>
                  </a:lnTo>
                  <a:cubicBezTo>
                    <a:pt x="406324" y="-28"/>
                    <a:pt x="405700" y="-28"/>
                    <a:pt x="405075" y="84"/>
                  </a:cubicBezTo>
                  <a:lnTo>
                    <a:pt x="403575" y="84"/>
                  </a:lnTo>
                  <a:lnTo>
                    <a:pt x="401951" y="84"/>
                  </a:lnTo>
                  <a:lnTo>
                    <a:pt x="400202" y="84"/>
                  </a:lnTo>
                  <a:lnTo>
                    <a:pt x="400202" y="84"/>
                  </a:lnTo>
                  <a:lnTo>
                    <a:pt x="5997" y="210625"/>
                  </a:lnTo>
                  <a:lnTo>
                    <a:pt x="0" y="213874"/>
                  </a:lnTo>
                  <a:cubicBezTo>
                    <a:pt x="4236" y="211850"/>
                    <a:pt x="9308" y="213649"/>
                    <a:pt x="11320" y="217885"/>
                  </a:cubicBezTo>
                  <a:cubicBezTo>
                    <a:pt x="11557" y="218360"/>
                    <a:pt x="11732" y="218860"/>
                    <a:pt x="11870" y="219372"/>
                  </a:cubicBezTo>
                  <a:cubicBezTo>
                    <a:pt x="13719" y="224657"/>
                    <a:pt x="11832" y="230530"/>
                    <a:pt x="7247" y="233741"/>
                  </a:cubicBezTo>
                  <a:lnTo>
                    <a:pt x="401576" y="23075"/>
                  </a:lnTo>
                  <a:lnTo>
                    <a:pt x="407449" y="19827"/>
                  </a:lnTo>
                  <a:cubicBezTo>
                    <a:pt x="412072" y="16690"/>
                    <a:pt x="413846" y="10743"/>
                    <a:pt x="411697" y="558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0" name="Freeform: Shape 1879">
              <a:extLst>
                <a:ext uri="{FF2B5EF4-FFF2-40B4-BE49-F238E27FC236}">
                  <a16:creationId xmlns:a16="http://schemas.microsoft.com/office/drawing/2014/main" id="{6209E6B7-6E20-4AC1-803F-DCDE5D7B11E6}"/>
                </a:ext>
              </a:extLst>
            </p:cNvPr>
            <p:cNvSpPr/>
            <p:nvPr/>
          </p:nvSpPr>
          <p:spPr>
            <a:xfrm>
              <a:off x="8955036" y="4412913"/>
              <a:ext cx="37812" cy="32310"/>
            </a:xfrm>
            <a:custGeom>
              <a:avLst/>
              <a:gdLst>
                <a:gd name="connsiteX0" fmla="*/ 12370 w 37812"/>
                <a:gd name="connsiteY0" fmla="*/ 31447 h 32310"/>
                <a:gd name="connsiteX1" fmla="*/ 32486 w 37812"/>
                <a:gd name="connsiteY1" fmla="*/ 20701 h 32310"/>
                <a:gd name="connsiteX2" fmla="*/ 37109 w 37812"/>
                <a:gd name="connsiteY2" fmla="*/ 6332 h 32310"/>
                <a:gd name="connsiteX3" fmla="*/ 26726 w 37812"/>
                <a:gd name="connsiteY3" fmla="*/ 284 h 32310"/>
                <a:gd name="connsiteX4" fmla="*/ 25239 w 37812"/>
                <a:gd name="connsiteY4" fmla="*/ 834 h 32310"/>
                <a:gd name="connsiteX5" fmla="*/ 14119 w 37812"/>
                <a:gd name="connsiteY5" fmla="*/ 6831 h 32310"/>
                <a:gd name="connsiteX6" fmla="*/ 11120 w 37812"/>
                <a:gd name="connsiteY6" fmla="*/ 8331 h 32310"/>
                <a:gd name="connsiteX7" fmla="*/ 5123 w 37812"/>
                <a:gd name="connsiteY7" fmla="*/ 11580 h 32310"/>
                <a:gd name="connsiteX8" fmla="*/ 0 w 37812"/>
                <a:gd name="connsiteY8" fmla="*/ 20076 h 32310"/>
                <a:gd name="connsiteX9" fmla="*/ 3998 w 37812"/>
                <a:gd name="connsiteY9" fmla="*/ 28073 h 32310"/>
                <a:gd name="connsiteX10" fmla="*/ 3998 w 37812"/>
                <a:gd name="connsiteY10" fmla="*/ 30572 h 32310"/>
                <a:gd name="connsiteX11" fmla="*/ 12370 w 37812"/>
                <a:gd name="connsiteY11" fmla="*/ 31447 h 3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812" h="32310">
                  <a:moveTo>
                    <a:pt x="12370" y="31447"/>
                  </a:moveTo>
                  <a:lnTo>
                    <a:pt x="32486" y="20701"/>
                  </a:lnTo>
                  <a:cubicBezTo>
                    <a:pt x="37072" y="17490"/>
                    <a:pt x="38958" y="11617"/>
                    <a:pt x="37109" y="6332"/>
                  </a:cubicBezTo>
                  <a:cubicBezTo>
                    <a:pt x="35910" y="1796"/>
                    <a:pt x="31262" y="-915"/>
                    <a:pt x="26726" y="284"/>
                  </a:cubicBezTo>
                  <a:cubicBezTo>
                    <a:pt x="26214" y="422"/>
                    <a:pt x="25714" y="609"/>
                    <a:pt x="25239" y="834"/>
                  </a:cubicBezTo>
                  <a:lnTo>
                    <a:pt x="14119" y="6831"/>
                  </a:lnTo>
                  <a:lnTo>
                    <a:pt x="11120" y="8331"/>
                  </a:lnTo>
                  <a:lnTo>
                    <a:pt x="5123" y="11580"/>
                  </a:lnTo>
                  <a:cubicBezTo>
                    <a:pt x="2187" y="13466"/>
                    <a:pt x="300" y="16602"/>
                    <a:pt x="0" y="20076"/>
                  </a:cubicBezTo>
                  <a:cubicBezTo>
                    <a:pt x="2362" y="22088"/>
                    <a:pt x="3799" y="24974"/>
                    <a:pt x="3998" y="28073"/>
                  </a:cubicBezTo>
                  <a:lnTo>
                    <a:pt x="3998" y="30572"/>
                  </a:lnTo>
                  <a:cubicBezTo>
                    <a:pt x="6360" y="32521"/>
                    <a:pt x="9658" y="32859"/>
                    <a:pt x="12370" y="3144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1" name="Freeform: Shape 1880">
              <a:extLst>
                <a:ext uri="{FF2B5EF4-FFF2-40B4-BE49-F238E27FC236}">
                  <a16:creationId xmlns:a16="http://schemas.microsoft.com/office/drawing/2014/main" id="{C42E5A2F-31B2-4A39-A6CA-DF2E5A6DA4B9}"/>
                </a:ext>
              </a:extLst>
            </p:cNvPr>
            <p:cNvSpPr/>
            <p:nvPr/>
          </p:nvSpPr>
          <p:spPr>
            <a:xfrm>
              <a:off x="9598133" y="6401829"/>
              <a:ext cx="97995" cy="132197"/>
            </a:xfrm>
            <a:custGeom>
              <a:avLst/>
              <a:gdLst>
                <a:gd name="connsiteX0" fmla="*/ 15743 w 97995"/>
                <a:gd name="connsiteY0" fmla="*/ 2999 h 132197"/>
                <a:gd name="connsiteX1" fmla="*/ 13619 w 97995"/>
                <a:gd name="connsiteY1" fmla="*/ 0 h 132197"/>
                <a:gd name="connsiteX2" fmla="*/ 13619 w 97995"/>
                <a:gd name="connsiteY2" fmla="*/ 0 h 132197"/>
                <a:gd name="connsiteX3" fmla="*/ 12495 w 97995"/>
                <a:gd name="connsiteY3" fmla="*/ 15244 h 132197"/>
                <a:gd name="connsiteX4" fmla="*/ 1187 w 97995"/>
                <a:gd name="connsiteY4" fmla="*/ 15344 h 132197"/>
                <a:gd name="connsiteX5" fmla="*/ 0 w 97995"/>
                <a:gd name="connsiteY5" fmla="*/ 13869 h 132197"/>
                <a:gd name="connsiteX6" fmla="*/ 81590 w 97995"/>
                <a:gd name="connsiteY6" fmla="*/ 131573 h 132197"/>
                <a:gd name="connsiteX7" fmla="*/ 81590 w 97995"/>
                <a:gd name="connsiteY7" fmla="*/ 132197 h 132197"/>
                <a:gd name="connsiteX8" fmla="*/ 81590 w 97995"/>
                <a:gd name="connsiteY8" fmla="*/ 127949 h 132197"/>
                <a:gd name="connsiteX9" fmla="*/ 90211 w 97995"/>
                <a:gd name="connsiteY9" fmla="*/ 116703 h 132197"/>
                <a:gd name="connsiteX10" fmla="*/ 97958 w 97995"/>
                <a:gd name="connsiteY10" fmla="*/ 121826 h 132197"/>
                <a:gd name="connsiteX11" fmla="*/ 97958 w 97995"/>
                <a:gd name="connsiteY11" fmla="*/ 120577 h 132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995" h="132197">
                  <a:moveTo>
                    <a:pt x="15743" y="2999"/>
                  </a:moveTo>
                  <a:lnTo>
                    <a:pt x="13619" y="0"/>
                  </a:lnTo>
                  <a:lnTo>
                    <a:pt x="13619" y="0"/>
                  </a:lnTo>
                  <a:cubicBezTo>
                    <a:pt x="16755" y="4748"/>
                    <a:pt x="16293" y="11008"/>
                    <a:pt x="12495" y="15244"/>
                  </a:cubicBezTo>
                  <a:cubicBezTo>
                    <a:pt x="9396" y="18392"/>
                    <a:pt x="4336" y="18442"/>
                    <a:pt x="1187" y="15344"/>
                  </a:cubicBezTo>
                  <a:cubicBezTo>
                    <a:pt x="737" y="14906"/>
                    <a:pt x="337" y="14407"/>
                    <a:pt x="0" y="13869"/>
                  </a:cubicBezTo>
                  <a:lnTo>
                    <a:pt x="81590" y="131573"/>
                  </a:lnTo>
                  <a:lnTo>
                    <a:pt x="81590" y="132197"/>
                  </a:lnTo>
                  <a:lnTo>
                    <a:pt x="81590" y="127949"/>
                  </a:lnTo>
                  <a:cubicBezTo>
                    <a:pt x="81052" y="122514"/>
                    <a:pt x="84826" y="117603"/>
                    <a:pt x="90211" y="116703"/>
                  </a:cubicBezTo>
                  <a:cubicBezTo>
                    <a:pt x="93585" y="116728"/>
                    <a:pt x="96621" y="118727"/>
                    <a:pt x="97958" y="121826"/>
                  </a:cubicBezTo>
                  <a:cubicBezTo>
                    <a:pt x="98008" y="121414"/>
                    <a:pt x="98008" y="120989"/>
                    <a:pt x="97958" y="12057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2" name="Freeform: Shape 1881">
              <a:extLst>
                <a:ext uri="{FF2B5EF4-FFF2-40B4-BE49-F238E27FC236}">
                  <a16:creationId xmlns:a16="http://schemas.microsoft.com/office/drawing/2014/main" id="{0B07CFCC-8BAA-44EA-8835-3E042B86B61D}"/>
                </a:ext>
              </a:extLst>
            </p:cNvPr>
            <p:cNvSpPr/>
            <p:nvPr/>
          </p:nvSpPr>
          <p:spPr>
            <a:xfrm>
              <a:off x="9530339" y="6302221"/>
              <a:ext cx="83735" cy="116749"/>
            </a:xfrm>
            <a:custGeom>
              <a:avLst/>
              <a:gdLst>
                <a:gd name="connsiteX0" fmla="*/ 15691 w 83735"/>
                <a:gd name="connsiteY0" fmla="*/ 3772 h 116749"/>
                <a:gd name="connsiteX1" fmla="*/ 15691 w 83735"/>
                <a:gd name="connsiteY1" fmla="*/ 3772 h 116749"/>
                <a:gd name="connsiteX2" fmla="*/ 4671 w 83735"/>
                <a:gd name="connsiteY2" fmla="*/ 1210 h 116749"/>
                <a:gd name="connsiteX3" fmla="*/ 3197 w 83735"/>
                <a:gd name="connsiteY3" fmla="*/ 2397 h 116749"/>
                <a:gd name="connsiteX4" fmla="*/ 2072 w 83735"/>
                <a:gd name="connsiteY4" fmla="*/ 17641 h 116749"/>
                <a:gd name="connsiteX5" fmla="*/ 68044 w 83735"/>
                <a:gd name="connsiteY5" fmla="*/ 112978 h 116749"/>
                <a:gd name="connsiteX6" fmla="*/ 79064 w 83735"/>
                <a:gd name="connsiteY6" fmla="*/ 115540 h 116749"/>
                <a:gd name="connsiteX7" fmla="*/ 80538 w 83735"/>
                <a:gd name="connsiteY7" fmla="*/ 114353 h 116749"/>
                <a:gd name="connsiteX8" fmla="*/ 81663 w 83735"/>
                <a:gd name="connsiteY8" fmla="*/ 99109 h 116749"/>
                <a:gd name="connsiteX9" fmla="*/ 18065 w 83735"/>
                <a:gd name="connsiteY9" fmla="*/ 7270 h 116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735" h="116749">
                  <a:moveTo>
                    <a:pt x="15691" y="3772"/>
                  </a:moveTo>
                  <a:lnTo>
                    <a:pt x="15691" y="3772"/>
                  </a:lnTo>
                  <a:cubicBezTo>
                    <a:pt x="13355" y="23"/>
                    <a:pt x="8419" y="-1126"/>
                    <a:pt x="4671" y="1210"/>
                  </a:cubicBezTo>
                  <a:cubicBezTo>
                    <a:pt x="4134" y="1547"/>
                    <a:pt x="3646" y="1947"/>
                    <a:pt x="3197" y="2397"/>
                  </a:cubicBezTo>
                  <a:cubicBezTo>
                    <a:pt x="-602" y="6633"/>
                    <a:pt x="-1064" y="12893"/>
                    <a:pt x="2072" y="17641"/>
                  </a:cubicBezTo>
                  <a:lnTo>
                    <a:pt x="68044" y="112978"/>
                  </a:lnTo>
                  <a:cubicBezTo>
                    <a:pt x="70380" y="116727"/>
                    <a:pt x="75316" y="117876"/>
                    <a:pt x="79064" y="115540"/>
                  </a:cubicBezTo>
                  <a:cubicBezTo>
                    <a:pt x="79601" y="115202"/>
                    <a:pt x="80088" y="114803"/>
                    <a:pt x="80538" y="114353"/>
                  </a:cubicBezTo>
                  <a:cubicBezTo>
                    <a:pt x="84337" y="110117"/>
                    <a:pt x="84799" y="103857"/>
                    <a:pt x="81663" y="99109"/>
                  </a:cubicBezTo>
                  <a:lnTo>
                    <a:pt x="18065" y="7270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3" name="Freeform: Shape 1882">
              <a:extLst>
                <a:ext uri="{FF2B5EF4-FFF2-40B4-BE49-F238E27FC236}">
                  <a16:creationId xmlns:a16="http://schemas.microsoft.com/office/drawing/2014/main" id="{C7198BAB-EF90-43FB-A9EE-A14D43683043}"/>
                </a:ext>
              </a:extLst>
            </p:cNvPr>
            <p:cNvSpPr/>
            <p:nvPr/>
          </p:nvSpPr>
          <p:spPr>
            <a:xfrm>
              <a:off x="7689833" y="4838952"/>
              <a:ext cx="119822" cy="177539"/>
            </a:xfrm>
            <a:custGeom>
              <a:avLst/>
              <a:gdLst>
                <a:gd name="connsiteX0" fmla="*/ 116325 w 119822"/>
                <a:gd name="connsiteY0" fmla="*/ 175555 h 177539"/>
                <a:gd name="connsiteX1" fmla="*/ 117949 w 119822"/>
                <a:gd name="connsiteY1" fmla="*/ 160311 h 177539"/>
                <a:gd name="connsiteX2" fmla="*/ 113576 w 119822"/>
                <a:gd name="connsiteY2" fmla="*/ 153689 h 177539"/>
                <a:gd name="connsiteX3" fmla="*/ 16118 w 119822"/>
                <a:gd name="connsiteY3" fmla="*/ 3749 h 177539"/>
                <a:gd name="connsiteX4" fmla="*/ 13994 w 119822"/>
                <a:gd name="connsiteY4" fmla="*/ 625 h 177539"/>
                <a:gd name="connsiteX5" fmla="*/ 13994 w 119822"/>
                <a:gd name="connsiteY5" fmla="*/ 0 h 177539"/>
                <a:gd name="connsiteX6" fmla="*/ 12495 w 119822"/>
                <a:gd name="connsiteY6" fmla="*/ 15244 h 177539"/>
                <a:gd name="connsiteX7" fmla="*/ 1187 w 119822"/>
                <a:gd name="connsiteY7" fmla="*/ 14982 h 177539"/>
                <a:gd name="connsiteX8" fmla="*/ 0 w 119822"/>
                <a:gd name="connsiteY8" fmla="*/ 13370 h 177539"/>
                <a:gd name="connsiteX9" fmla="*/ 104330 w 119822"/>
                <a:gd name="connsiteY9" fmla="*/ 173681 h 177539"/>
                <a:gd name="connsiteX10" fmla="*/ 115113 w 119822"/>
                <a:gd name="connsiteY10" fmla="*/ 176442 h 177539"/>
                <a:gd name="connsiteX11" fmla="*/ 116325 w 119822"/>
                <a:gd name="connsiteY11" fmla="*/ 175555 h 177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9822" h="177539">
                  <a:moveTo>
                    <a:pt x="116325" y="175555"/>
                  </a:moveTo>
                  <a:cubicBezTo>
                    <a:pt x="120286" y="171444"/>
                    <a:pt x="120960" y="165172"/>
                    <a:pt x="117949" y="160311"/>
                  </a:cubicBezTo>
                  <a:lnTo>
                    <a:pt x="113576" y="153689"/>
                  </a:lnTo>
                  <a:lnTo>
                    <a:pt x="16118" y="3749"/>
                  </a:lnTo>
                  <a:lnTo>
                    <a:pt x="13994" y="625"/>
                  </a:lnTo>
                  <a:lnTo>
                    <a:pt x="13994" y="0"/>
                  </a:lnTo>
                  <a:cubicBezTo>
                    <a:pt x="17030" y="4823"/>
                    <a:pt x="16418" y="11096"/>
                    <a:pt x="12495" y="15244"/>
                  </a:cubicBezTo>
                  <a:cubicBezTo>
                    <a:pt x="9296" y="18293"/>
                    <a:pt x="4236" y="18168"/>
                    <a:pt x="1187" y="14982"/>
                  </a:cubicBezTo>
                  <a:cubicBezTo>
                    <a:pt x="725" y="14494"/>
                    <a:pt x="325" y="13957"/>
                    <a:pt x="0" y="13370"/>
                  </a:cubicBezTo>
                  <a:lnTo>
                    <a:pt x="104330" y="173681"/>
                  </a:lnTo>
                  <a:cubicBezTo>
                    <a:pt x="106542" y="177417"/>
                    <a:pt x="111377" y="178654"/>
                    <a:pt x="115113" y="176442"/>
                  </a:cubicBezTo>
                  <a:cubicBezTo>
                    <a:pt x="115550" y="176180"/>
                    <a:pt x="115950" y="175892"/>
                    <a:pt x="116325" y="175555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4" name="Freeform: Shape 1883">
              <a:extLst>
                <a:ext uri="{FF2B5EF4-FFF2-40B4-BE49-F238E27FC236}">
                  <a16:creationId xmlns:a16="http://schemas.microsoft.com/office/drawing/2014/main" id="{A676AB93-271E-49BF-B301-EE2F04228314}"/>
                </a:ext>
              </a:extLst>
            </p:cNvPr>
            <p:cNvSpPr/>
            <p:nvPr/>
          </p:nvSpPr>
          <p:spPr>
            <a:xfrm>
              <a:off x="12141362" y="3168493"/>
              <a:ext cx="53148" cy="388233"/>
            </a:xfrm>
            <a:custGeom>
              <a:avLst/>
              <a:gdLst>
                <a:gd name="connsiteX0" fmla="*/ 171 w 53148"/>
                <a:gd name="connsiteY0" fmla="*/ 370227 h 388233"/>
                <a:gd name="connsiteX1" fmla="*/ 171 w 53148"/>
                <a:gd name="connsiteY1" fmla="*/ 376350 h 388233"/>
                <a:gd name="connsiteX2" fmla="*/ 8043 w 53148"/>
                <a:gd name="connsiteY2" fmla="*/ 388220 h 388233"/>
                <a:gd name="connsiteX3" fmla="*/ 17901 w 53148"/>
                <a:gd name="connsiteY3" fmla="*/ 379361 h 388233"/>
                <a:gd name="connsiteX4" fmla="*/ 17913 w 53148"/>
                <a:gd name="connsiteY4" fmla="*/ 378724 h 388233"/>
                <a:gd name="connsiteX5" fmla="*/ 53148 w 53148"/>
                <a:gd name="connsiteY5" fmla="*/ 2999 h 388233"/>
                <a:gd name="connsiteX6" fmla="*/ 43665 w 53148"/>
                <a:gd name="connsiteY6" fmla="*/ 12507 h 388233"/>
                <a:gd name="connsiteX7" fmla="*/ 43278 w 53148"/>
                <a:gd name="connsiteY7" fmla="*/ 12495 h 388233"/>
                <a:gd name="connsiteX8" fmla="*/ 35369 w 53148"/>
                <a:gd name="connsiteY8" fmla="*/ 137 h 388233"/>
                <a:gd name="connsiteX9" fmla="*/ 35406 w 53148"/>
                <a:gd name="connsiteY9" fmla="*/ 0 h 388233"/>
                <a:gd name="connsiteX10" fmla="*/ 35406 w 53148"/>
                <a:gd name="connsiteY10" fmla="*/ 4248 h 388233"/>
                <a:gd name="connsiteX11" fmla="*/ 35406 w 53148"/>
                <a:gd name="connsiteY11" fmla="*/ 8746 h 38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148" h="388233">
                  <a:moveTo>
                    <a:pt x="171" y="370227"/>
                  </a:moveTo>
                  <a:lnTo>
                    <a:pt x="171" y="376350"/>
                  </a:lnTo>
                  <a:cubicBezTo>
                    <a:pt x="-828" y="381785"/>
                    <a:pt x="2645" y="387033"/>
                    <a:pt x="8043" y="388220"/>
                  </a:cubicBezTo>
                  <a:cubicBezTo>
                    <a:pt x="13216" y="388495"/>
                    <a:pt x="17627" y="384534"/>
                    <a:pt x="17901" y="379361"/>
                  </a:cubicBezTo>
                  <a:cubicBezTo>
                    <a:pt x="17913" y="379149"/>
                    <a:pt x="17913" y="378936"/>
                    <a:pt x="17913" y="378724"/>
                  </a:cubicBezTo>
                  <a:lnTo>
                    <a:pt x="53148" y="2999"/>
                  </a:lnTo>
                  <a:cubicBezTo>
                    <a:pt x="53148" y="8247"/>
                    <a:pt x="48901" y="12495"/>
                    <a:pt x="43665" y="12507"/>
                  </a:cubicBezTo>
                  <a:cubicBezTo>
                    <a:pt x="43528" y="12507"/>
                    <a:pt x="43403" y="12495"/>
                    <a:pt x="43278" y="12495"/>
                  </a:cubicBezTo>
                  <a:cubicBezTo>
                    <a:pt x="37680" y="11270"/>
                    <a:pt x="34144" y="5735"/>
                    <a:pt x="35369" y="137"/>
                  </a:cubicBezTo>
                  <a:cubicBezTo>
                    <a:pt x="35381" y="87"/>
                    <a:pt x="35394" y="50"/>
                    <a:pt x="35406" y="0"/>
                  </a:cubicBezTo>
                  <a:lnTo>
                    <a:pt x="35406" y="4248"/>
                  </a:lnTo>
                  <a:lnTo>
                    <a:pt x="35406" y="874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5" name="Freeform: Shape 1884">
              <a:extLst>
                <a:ext uri="{FF2B5EF4-FFF2-40B4-BE49-F238E27FC236}">
                  <a16:creationId xmlns:a16="http://schemas.microsoft.com/office/drawing/2014/main" id="{5446C1CB-0E3D-4573-AD77-3D76832D8DA1}"/>
                </a:ext>
              </a:extLst>
            </p:cNvPr>
            <p:cNvSpPr/>
            <p:nvPr/>
          </p:nvSpPr>
          <p:spPr>
            <a:xfrm>
              <a:off x="7197171" y="2831253"/>
              <a:ext cx="128060" cy="797499"/>
            </a:xfrm>
            <a:custGeom>
              <a:avLst/>
              <a:gdLst>
                <a:gd name="connsiteX0" fmla="*/ 108953 w 128060"/>
                <a:gd name="connsiteY0" fmla="*/ 779939 h 797499"/>
                <a:gd name="connsiteX1" fmla="*/ 110202 w 128060"/>
                <a:gd name="connsiteY1" fmla="*/ 788561 h 797499"/>
                <a:gd name="connsiteX2" fmla="*/ 119748 w 128060"/>
                <a:gd name="connsiteY2" fmla="*/ 797494 h 797499"/>
                <a:gd name="connsiteX3" fmla="*/ 120573 w 128060"/>
                <a:gd name="connsiteY3" fmla="*/ 797432 h 797499"/>
                <a:gd name="connsiteX4" fmla="*/ 127820 w 128060"/>
                <a:gd name="connsiteY4" fmla="*/ 784937 h 797499"/>
                <a:gd name="connsiteX5" fmla="*/ 17742 w 128060"/>
                <a:gd name="connsiteY5" fmla="*/ 0 h 797499"/>
                <a:gd name="connsiteX6" fmla="*/ 10371 w 128060"/>
                <a:gd name="connsiteY6" fmla="*/ 12495 h 797499"/>
                <a:gd name="connsiteX7" fmla="*/ 63 w 128060"/>
                <a:gd name="connsiteY7" fmla="*/ 4448 h 797499"/>
                <a:gd name="connsiteX8" fmla="*/ 0 w 128060"/>
                <a:gd name="connsiteY8" fmla="*/ 3749 h 797499"/>
                <a:gd name="connsiteX9" fmla="*/ 0 w 128060"/>
                <a:gd name="connsiteY9" fmla="*/ 3749 h 797499"/>
                <a:gd name="connsiteX10" fmla="*/ 0 w 128060"/>
                <a:gd name="connsiteY10" fmla="*/ 7622 h 79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060" h="797499">
                  <a:moveTo>
                    <a:pt x="108953" y="779939"/>
                  </a:moveTo>
                  <a:lnTo>
                    <a:pt x="110202" y="788561"/>
                  </a:lnTo>
                  <a:cubicBezTo>
                    <a:pt x="110365" y="793659"/>
                    <a:pt x="114650" y="797670"/>
                    <a:pt x="119748" y="797494"/>
                  </a:cubicBezTo>
                  <a:cubicBezTo>
                    <a:pt x="120023" y="797482"/>
                    <a:pt x="120298" y="797470"/>
                    <a:pt x="120573" y="797432"/>
                  </a:cubicBezTo>
                  <a:cubicBezTo>
                    <a:pt x="125846" y="795758"/>
                    <a:pt x="128982" y="790347"/>
                    <a:pt x="127820" y="784937"/>
                  </a:cubicBezTo>
                  <a:lnTo>
                    <a:pt x="17742" y="0"/>
                  </a:lnTo>
                  <a:cubicBezTo>
                    <a:pt x="19017" y="5460"/>
                    <a:pt x="15768" y="10971"/>
                    <a:pt x="10371" y="12495"/>
                  </a:cubicBezTo>
                  <a:cubicBezTo>
                    <a:pt x="5298" y="13120"/>
                    <a:pt x="687" y="9521"/>
                    <a:pt x="63" y="4448"/>
                  </a:cubicBezTo>
                  <a:cubicBezTo>
                    <a:pt x="25" y="4223"/>
                    <a:pt x="12" y="3986"/>
                    <a:pt x="0" y="3749"/>
                  </a:cubicBezTo>
                  <a:lnTo>
                    <a:pt x="0" y="3749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6" name="Freeform: Shape 1885">
              <a:extLst>
                <a:ext uri="{FF2B5EF4-FFF2-40B4-BE49-F238E27FC236}">
                  <a16:creationId xmlns:a16="http://schemas.microsoft.com/office/drawing/2014/main" id="{21676B29-56A6-45A4-94A6-EF3977BE3330}"/>
                </a:ext>
              </a:extLst>
            </p:cNvPr>
            <p:cNvSpPr/>
            <p:nvPr/>
          </p:nvSpPr>
          <p:spPr>
            <a:xfrm>
              <a:off x="7177071" y="2684881"/>
              <a:ext cx="37493" cy="158937"/>
            </a:xfrm>
            <a:custGeom>
              <a:avLst/>
              <a:gdLst>
                <a:gd name="connsiteX0" fmla="*/ 29846 w 37493"/>
                <a:gd name="connsiteY0" fmla="*/ 158867 h 158937"/>
                <a:gd name="connsiteX1" fmla="*/ 37217 w 37493"/>
                <a:gd name="connsiteY1" fmla="*/ 146372 h 158937"/>
                <a:gd name="connsiteX2" fmla="*/ 17851 w 37493"/>
                <a:gd name="connsiteY2" fmla="*/ 8927 h 158937"/>
                <a:gd name="connsiteX3" fmla="*/ 8292 w 37493"/>
                <a:gd name="connsiteY3" fmla="*/ 6 h 158937"/>
                <a:gd name="connsiteX4" fmla="*/ 7605 w 37493"/>
                <a:gd name="connsiteY4" fmla="*/ 55 h 158937"/>
                <a:gd name="connsiteX5" fmla="*/ 233 w 37493"/>
                <a:gd name="connsiteY5" fmla="*/ 12550 h 158937"/>
                <a:gd name="connsiteX6" fmla="*/ 2107 w 37493"/>
                <a:gd name="connsiteY6" fmla="*/ 25046 h 158937"/>
                <a:gd name="connsiteX7" fmla="*/ 19475 w 37493"/>
                <a:gd name="connsiteY7" fmla="*/ 148996 h 158937"/>
                <a:gd name="connsiteX8" fmla="*/ 27996 w 37493"/>
                <a:gd name="connsiteY8" fmla="*/ 158917 h 158937"/>
                <a:gd name="connsiteX9" fmla="*/ 29846 w 37493"/>
                <a:gd name="connsiteY9" fmla="*/ 158867 h 15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493" h="158937">
                  <a:moveTo>
                    <a:pt x="29846" y="158867"/>
                  </a:moveTo>
                  <a:cubicBezTo>
                    <a:pt x="35243" y="157343"/>
                    <a:pt x="38492" y="151833"/>
                    <a:pt x="37217" y="146372"/>
                  </a:cubicBezTo>
                  <a:lnTo>
                    <a:pt x="17851" y="8927"/>
                  </a:lnTo>
                  <a:cubicBezTo>
                    <a:pt x="17676" y="3829"/>
                    <a:pt x="13390" y="-169"/>
                    <a:pt x="8292" y="6"/>
                  </a:cubicBezTo>
                  <a:cubicBezTo>
                    <a:pt x="8067" y="18"/>
                    <a:pt x="7830" y="30"/>
                    <a:pt x="7605" y="55"/>
                  </a:cubicBezTo>
                  <a:cubicBezTo>
                    <a:pt x="2283" y="1680"/>
                    <a:pt x="-916" y="7103"/>
                    <a:pt x="233" y="12550"/>
                  </a:cubicBezTo>
                  <a:lnTo>
                    <a:pt x="2107" y="25046"/>
                  </a:lnTo>
                  <a:lnTo>
                    <a:pt x="19475" y="148996"/>
                  </a:lnTo>
                  <a:cubicBezTo>
                    <a:pt x="19088" y="154094"/>
                    <a:pt x="22911" y="158530"/>
                    <a:pt x="27996" y="158917"/>
                  </a:cubicBezTo>
                  <a:cubicBezTo>
                    <a:pt x="28609" y="158955"/>
                    <a:pt x="29233" y="158942"/>
                    <a:pt x="29846" y="15886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7" name="Freeform: Shape 1886">
              <a:extLst>
                <a:ext uri="{FF2B5EF4-FFF2-40B4-BE49-F238E27FC236}">
                  <a16:creationId xmlns:a16="http://schemas.microsoft.com/office/drawing/2014/main" id="{92000249-C987-4729-A18F-31550A24B601}"/>
                </a:ext>
              </a:extLst>
            </p:cNvPr>
            <p:cNvSpPr/>
            <p:nvPr/>
          </p:nvSpPr>
          <p:spPr>
            <a:xfrm>
              <a:off x="8161129" y="4164846"/>
              <a:ext cx="33110" cy="43357"/>
            </a:xfrm>
            <a:custGeom>
              <a:avLst/>
              <a:gdLst>
                <a:gd name="connsiteX0" fmla="*/ 33111 w 33110"/>
                <a:gd name="connsiteY0" fmla="*/ 43358 h 43357"/>
                <a:gd name="connsiteX1" fmla="*/ 4998 w 33110"/>
                <a:gd name="connsiteY1" fmla="*/ 3374 h 43357"/>
                <a:gd name="connsiteX2" fmla="*/ 0 w 33110"/>
                <a:gd name="connsiteY2" fmla="*/ 0 h 43357"/>
                <a:gd name="connsiteX3" fmla="*/ 28238 w 33110"/>
                <a:gd name="connsiteY3" fmla="*/ 40359 h 43357"/>
                <a:gd name="connsiteX4" fmla="*/ 28238 w 33110"/>
                <a:gd name="connsiteY4" fmla="*/ 40359 h 43357"/>
                <a:gd name="connsiteX5" fmla="*/ 33111 w 33110"/>
                <a:gd name="connsiteY5" fmla="*/ 43358 h 4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10" h="43357">
                  <a:moveTo>
                    <a:pt x="33111" y="43358"/>
                  </a:moveTo>
                  <a:lnTo>
                    <a:pt x="4998" y="3374"/>
                  </a:lnTo>
                  <a:cubicBezTo>
                    <a:pt x="2986" y="2874"/>
                    <a:pt x="1212" y="1687"/>
                    <a:pt x="0" y="0"/>
                  </a:cubicBezTo>
                  <a:lnTo>
                    <a:pt x="28238" y="40359"/>
                  </a:lnTo>
                  <a:lnTo>
                    <a:pt x="28238" y="40359"/>
                  </a:lnTo>
                  <a:cubicBezTo>
                    <a:pt x="29462" y="41896"/>
                    <a:pt x="31187" y="42945"/>
                    <a:pt x="33111" y="4335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8" name="Freeform: Shape 1887">
              <a:extLst>
                <a:ext uri="{FF2B5EF4-FFF2-40B4-BE49-F238E27FC236}">
                  <a16:creationId xmlns:a16="http://schemas.microsoft.com/office/drawing/2014/main" id="{AF8B9B88-C7AB-4440-81B4-2386D16432C7}"/>
                </a:ext>
              </a:extLst>
            </p:cNvPr>
            <p:cNvSpPr/>
            <p:nvPr/>
          </p:nvSpPr>
          <p:spPr>
            <a:xfrm>
              <a:off x="8170250" y="4150477"/>
              <a:ext cx="34794" cy="57851"/>
            </a:xfrm>
            <a:custGeom>
              <a:avLst/>
              <a:gdLst>
                <a:gd name="connsiteX0" fmla="*/ 32861 w 34794"/>
                <a:gd name="connsiteY0" fmla="*/ 40359 h 57851"/>
                <a:gd name="connsiteX1" fmla="*/ 32861 w 34794"/>
                <a:gd name="connsiteY1" fmla="*/ 40359 h 57851"/>
                <a:gd name="connsiteX2" fmla="*/ 28488 w 34794"/>
                <a:gd name="connsiteY2" fmla="*/ 34237 h 57851"/>
                <a:gd name="connsiteX3" fmla="*/ 12495 w 34794"/>
                <a:gd name="connsiteY3" fmla="*/ 11246 h 57851"/>
                <a:gd name="connsiteX4" fmla="*/ 4623 w 34794"/>
                <a:gd name="connsiteY4" fmla="*/ 0 h 57851"/>
                <a:gd name="connsiteX5" fmla="*/ 3498 w 34794"/>
                <a:gd name="connsiteY5" fmla="*/ 15244 h 57851"/>
                <a:gd name="connsiteX6" fmla="*/ 0 w 34794"/>
                <a:gd name="connsiteY6" fmla="*/ 17368 h 57851"/>
                <a:gd name="connsiteX7" fmla="*/ 28238 w 34794"/>
                <a:gd name="connsiteY7" fmla="*/ 57852 h 57851"/>
                <a:gd name="connsiteX8" fmla="*/ 31736 w 34794"/>
                <a:gd name="connsiteY8" fmla="*/ 55228 h 57851"/>
                <a:gd name="connsiteX9" fmla="*/ 32861 w 34794"/>
                <a:gd name="connsiteY9" fmla="*/ 40359 h 5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794" h="57851">
                  <a:moveTo>
                    <a:pt x="32861" y="40359"/>
                  </a:moveTo>
                  <a:lnTo>
                    <a:pt x="32861" y="40359"/>
                  </a:lnTo>
                  <a:lnTo>
                    <a:pt x="28488" y="34237"/>
                  </a:lnTo>
                  <a:lnTo>
                    <a:pt x="12495" y="11246"/>
                  </a:lnTo>
                  <a:lnTo>
                    <a:pt x="4623" y="0"/>
                  </a:lnTo>
                  <a:cubicBezTo>
                    <a:pt x="7759" y="4748"/>
                    <a:pt x="7297" y="11008"/>
                    <a:pt x="3498" y="15244"/>
                  </a:cubicBezTo>
                  <a:cubicBezTo>
                    <a:pt x="2561" y="16269"/>
                    <a:pt x="1349" y="17006"/>
                    <a:pt x="0" y="17368"/>
                  </a:cubicBezTo>
                  <a:lnTo>
                    <a:pt x="28238" y="57852"/>
                  </a:lnTo>
                  <a:cubicBezTo>
                    <a:pt x="29587" y="57240"/>
                    <a:pt x="30774" y="56353"/>
                    <a:pt x="31736" y="55228"/>
                  </a:cubicBezTo>
                  <a:cubicBezTo>
                    <a:pt x="35347" y="51067"/>
                    <a:pt x="35809" y="45020"/>
                    <a:pt x="32861" y="4035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9" name="Freeform: Shape 1888">
              <a:extLst>
                <a:ext uri="{FF2B5EF4-FFF2-40B4-BE49-F238E27FC236}">
                  <a16:creationId xmlns:a16="http://schemas.microsoft.com/office/drawing/2014/main" id="{0F052631-4C2F-441C-A5FB-9151115AF003}"/>
                </a:ext>
              </a:extLst>
            </p:cNvPr>
            <p:cNvSpPr/>
            <p:nvPr/>
          </p:nvSpPr>
          <p:spPr>
            <a:xfrm>
              <a:off x="7958841" y="3858568"/>
              <a:ext cx="218103" cy="309651"/>
            </a:xfrm>
            <a:custGeom>
              <a:avLst/>
              <a:gdLst>
                <a:gd name="connsiteX0" fmla="*/ 2374 w 218103"/>
                <a:gd name="connsiteY0" fmla="*/ 2774 h 309651"/>
                <a:gd name="connsiteX1" fmla="*/ 0 w 218103"/>
                <a:gd name="connsiteY1" fmla="*/ 6522 h 309651"/>
                <a:gd name="connsiteX2" fmla="*/ 211409 w 218103"/>
                <a:gd name="connsiteY2" fmla="*/ 309652 h 309651"/>
                <a:gd name="connsiteX3" fmla="*/ 214907 w 218103"/>
                <a:gd name="connsiteY3" fmla="*/ 307527 h 309651"/>
                <a:gd name="connsiteX4" fmla="*/ 216032 w 218103"/>
                <a:gd name="connsiteY4" fmla="*/ 292283 h 309651"/>
                <a:gd name="connsiteX5" fmla="*/ 211784 w 218103"/>
                <a:gd name="connsiteY5" fmla="*/ 286161 h 309651"/>
                <a:gd name="connsiteX6" fmla="*/ 18242 w 218103"/>
                <a:gd name="connsiteY6" fmla="*/ 8147 h 309651"/>
                <a:gd name="connsiteX7" fmla="*/ 16118 w 218103"/>
                <a:gd name="connsiteY7" fmla="*/ 5148 h 309651"/>
                <a:gd name="connsiteX8" fmla="*/ 15368 w 218103"/>
                <a:gd name="connsiteY8" fmla="*/ 4024 h 309651"/>
                <a:gd name="connsiteX9" fmla="*/ 4461 w 218103"/>
                <a:gd name="connsiteY9" fmla="*/ 1062 h 309651"/>
                <a:gd name="connsiteX10" fmla="*/ 2374 w 218103"/>
                <a:gd name="connsiteY10" fmla="*/ 2774 h 30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103" h="309651">
                  <a:moveTo>
                    <a:pt x="2374" y="2774"/>
                  </a:moveTo>
                  <a:cubicBezTo>
                    <a:pt x="1324" y="3849"/>
                    <a:pt x="512" y="5123"/>
                    <a:pt x="0" y="6522"/>
                  </a:cubicBezTo>
                  <a:lnTo>
                    <a:pt x="211409" y="309652"/>
                  </a:lnTo>
                  <a:cubicBezTo>
                    <a:pt x="212758" y="309289"/>
                    <a:pt x="213970" y="308552"/>
                    <a:pt x="214907" y="307527"/>
                  </a:cubicBezTo>
                  <a:cubicBezTo>
                    <a:pt x="218706" y="303292"/>
                    <a:pt x="219168" y="297032"/>
                    <a:pt x="216032" y="292283"/>
                  </a:cubicBezTo>
                  <a:lnTo>
                    <a:pt x="211784" y="286161"/>
                  </a:lnTo>
                  <a:lnTo>
                    <a:pt x="18242" y="8147"/>
                  </a:lnTo>
                  <a:lnTo>
                    <a:pt x="16118" y="5148"/>
                  </a:lnTo>
                  <a:lnTo>
                    <a:pt x="15368" y="4024"/>
                  </a:lnTo>
                  <a:cubicBezTo>
                    <a:pt x="13169" y="188"/>
                    <a:pt x="8284" y="-1137"/>
                    <a:pt x="4461" y="1062"/>
                  </a:cubicBezTo>
                  <a:cubicBezTo>
                    <a:pt x="3673" y="1512"/>
                    <a:pt x="2961" y="2087"/>
                    <a:pt x="2374" y="277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0" name="Freeform: Shape 1889">
              <a:extLst>
                <a:ext uri="{FF2B5EF4-FFF2-40B4-BE49-F238E27FC236}">
                  <a16:creationId xmlns:a16="http://schemas.microsoft.com/office/drawing/2014/main" id="{B5F6586C-D41F-46E5-980F-8BA47B91B928}"/>
                </a:ext>
              </a:extLst>
            </p:cNvPr>
            <p:cNvSpPr/>
            <p:nvPr/>
          </p:nvSpPr>
          <p:spPr>
            <a:xfrm>
              <a:off x="7958092" y="3870339"/>
              <a:ext cx="208035" cy="297881"/>
            </a:xfrm>
            <a:custGeom>
              <a:avLst/>
              <a:gdLst>
                <a:gd name="connsiteX0" fmla="*/ 208035 w 208035"/>
                <a:gd name="connsiteY0" fmla="*/ 297881 h 297881"/>
                <a:gd name="connsiteX1" fmla="*/ 0 w 208035"/>
                <a:gd name="connsiteY1" fmla="*/ 0 h 297881"/>
                <a:gd name="connsiteX2" fmla="*/ 1999 w 208035"/>
                <a:gd name="connsiteY2" fmla="*/ 6622 h 297881"/>
                <a:gd name="connsiteX3" fmla="*/ 203037 w 208035"/>
                <a:gd name="connsiteY3" fmla="*/ 294008 h 297881"/>
                <a:gd name="connsiteX4" fmla="*/ 208035 w 208035"/>
                <a:gd name="connsiteY4" fmla="*/ 297881 h 29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035" h="297881">
                  <a:moveTo>
                    <a:pt x="208035" y="297881"/>
                  </a:moveTo>
                  <a:lnTo>
                    <a:pt x="0" y="0"/>
                  </a:lnTo>
                  <a:cubicBezTo>
                    <a:pt x="25" y="2349"/>
                    <a:pt x="725" y="4648"/>
                    <a:pt x="1999" y="6622"/>
                  </a:cubicBezTo>
                  <a:lnTo>
                    <a:pt x="203037" y="294008"/>
                  </a:lnTo>
                  <a:cubicBezTo>
                    <a:pt x="204162" y="295882"/>
                    <a:pt x="205949" y="297257"/>
                    <a:pt x="208035" y="29788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1" name="Freeform: Shape 1890">
              <a:extLst>
                <a:ext uri="{FF2B5EF4-FFF2-40B4-BE49-F238E27FC236}">
                  <a16:creationId xmlns:a16="http://schemas.microsoft.com/office/drawing/2014/main" id="{C311E5EB-2DBE-47F3-9605-EF4EE34A9D0C}"/>
                </a:ext>
              </a:extLst>
            </p:cNvPr>
            <p:cNvSpPr/>
            <p:nvPr/>
          </p:nvSpPr>
          <p:spPr>
            <a:xfrm>
              <a:off x="7661298" y="6140466"/>
              <a:ext cx="56272" cy="285477"/>
            </a:xfrm>
            <a:custGeom>
              <a:avLst/>
              <a:gdLst>
                <a:gd name="connsiteX0" fmla="*/ 18664 w 56272"/>
                <a:gd name="connsiteY0" fmla="*/ 17085 h 285477"/>
                <a:gd name="connsiteX1" fmla="*/ 17414 w 56272"/>
                <a:gd name="connsiteY1" fmla="*/ 8838 h 285477"/>
                <a:gd name="connsiteX2" fmla="*/ 8006 w 56272"/>
                <a:gd name="connsiteY2" fmla="*/ 4 h 285477"/>
                <a:gd name="connsiteX3" fmla="*/ 7044 w 56272"/>
                <a:gd name="connsiteY3" fmla="*/ 92 h 285477"/>
                <a:gd name="connsiteX4" fmla="*/ 4295 w 56272"/>
                <a:gd name="connsiteY4" fmla="*/ 1341 h 285477"/>
                <a:gd name="connsiteX5" fmla="*/ 2921 w 56272"/>
                <a:gd name="connsiteY5" fmla="*/ 2591 h 285477"/>
                <a:gd name="connsiteX6" fmla="*/ 1671 w 56272"/>
                <a:gd name="connsiteY6" fmla="*/ 3965 h 285477"/>
                <a:gd name="connsiteX7" fmla="*/ 796 w 56272"/>
                <a:gd name="connsiteY7" fmla="*/ 5714 h 285477"/>
                <a:gd name="connsiteX8" fmla="*/ 47 w 56272"/>
                <a:gd name="connsiteY8" fmla="*/ 7589 h 285477"/>
                <a:gd name="connsiteX9" fmla="*/ 47 w 56272"/>
                <a:gd name="connsiteY9" fmla="*/ 9588 h 285477"/>
                <a:gd name="connsiteX10" fmla="*/ 47 w 56272"/>
                <a:gd name="connsiteY10" fmla="*/ 11837 h 285477"/>
                <a:gd name="connsiteX11" fmla="*/ 47 w 56272"/>
                <a:gd name="connsiteY11" fmla="*/ 12587 h 285477"/>
                <a:gd name="connsiteX12" fmla="*/ 37531 w 56272"/>
                <a:gd name="connsiteY12" fmla="*/ 277606 h 285477"/>
                <a:gd name="connsiteX13" fmla="*/ 37531 w 56272"/>
                <a:gd name="connsiteY13" fmla="*/ 277606 h 285477"/>
                <a:gd name="connsiteX14" fmla="*/ 38655 w 56272"/>
                <a:gd name="connsiteY14" fmla="*/ 285478 h 285477"/>
                <a:gd name="connsiteX15" fmla="*/ 45902 w 56272"/>
                <a:gd name="connsiteY15" fmla="*/ 272983 h 285477"/>
                <a:gd name="connsiteX16" fmla="*/ 56210 w 56272"/>
                <a:gd name="connsiteY16" fmla="*/ 281030 h 285477"/>
                <a:gd name="connsiteX17" fmla="*/ 56272 w 56272"/>
                <a:gd name="connsiteY17" fmla="*/ 281854 h 285477"/>
                <a:gd name="connsiteX18" fmla="*/ 21288 w 56272"/>
                <a:gd name="connsiteY18" fmla="*/ 34203 h 285477"/>
                <a:gd name="connsiteX19" fmla="*/ 20163 w 56272"/>
                <a:gd name="connsiteY19" fmla="*/ 25706 h 2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6272" h="285477">
                  <a:moveTo>
                    <a:pt x="18664" y="17085"/>
                  </a:moveTo>
                  <a:lnTo>
                    <a:pt x="17414" y="8838"/>
                  </a:lnTo>
                  <a:cubicBezTo>
                    <a:pt x="17252" y="3803"/>
                    <a:pt x="13041" y="-146"/>
                    <a:pt x="8006" y="4"/>
                  </a:cubicBezTo>
                  <a:cubicBezTo>
                    <a:pt x="7681" y="17"/>
                    <a:pt x="7369" y="42"/>
                    <a:pt x="7044" y="92"/>
                  </a:cubicBezTo>
                  <a:cubicBezTo>
                    <a:pt x="6032" y="267"/>
                    <a:pt x="5095" y="704"/>
                    <a:pt x="4295" y="1341"/>
                  </a:cubicBezTo>
                  <a:cubicBezTo>
                    <a:pt x="3783" y="1691"/>
                    <a:pt x="3320" y="2116"/>
                    <a:pt x="2921" y="2591"/>
                  </a:cubicBezTo>
                  <a:lnTo>
                    <a:pt x="1671" y="3965"/>
                  </a:lnTo>
                  <a:cubicBezTo>
                    <a:pt x="1334" y="4527"/>
                    <a:pt x="1034" y="5102"/>
                    <a:pt x="796" y="5714"/>
                  </a:cubicBezTo>
                  <a:lnTo>
                    <a:pt x="47" y="7589"/>
                  </a:lnTo>
                  <a:cubicBezTo>
                    <a:pt x="47" y="8214"/>
                    <a:pt x="47" y="8963"/>
                    <a:pt x="47" y="9588"/>
                  </a:cubicBezTo>
                  <a:cubicBezTo>
                    <a:pt x="-16" y="10338"/>
                    <a:pt x="-16" y="11088"/>
                    <a:pt x="47" y="11837"/>
                  </a:cubicBezTo>
                  <a:cubicBezTo>
                    <a:pt x="47" y="11837"/>
                    <a:pt x="47" y="11837"/>
                    <a:pt x="47" y="12587"/>
                  </a:cubicBezTo>
                  <a:lnTo>
                    <a:pt x="37531" y="277606"/>
                  </a:lnTo>
                  <a:lnTo>
                    <a:pt x="37531" y="277606"/>
                  </a:lnTo>
                  <a:lnTo>
                    <a:pt x="38655" y="285478"/>
                  </a:lnTo>
                  <a:cubicBezTo>
                    <a:pt x="37493" y="280067"/>
                    <a:pt x="40629" y="274657"/>
                    <a:pt x="45902" y="272983"/>
                  </a:cubicBezTo>
                  <a:cubicBezTo>
                    <a:pt x="50975" y="272358"/>
                    <a:pt x="55585" y="275957"/>
                    <a:pt x="56210" y="281030"/>
                  </a:cubicBezTo>
                  <a:cubicBezTo>
                    <a:pt x="56247" y="281304"/>
                    <a:pt x="56260" y="281579"/>
                    <a:pt x="56272" y="281854"/>
                  </a:cubicBezTo>
                  <a:lnTo>
                    <a:pt x="21288" y="34203"/>
                  </a:lnTo>
                  <a:lnTo>
                    <a:pt x="20163" y="25706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2" name="Freeform: Shape 1891">
              <a:extLst>
                <a:ext uri="{FF2B5EF4-FFF2-40B4-BE49-F238E27FC236}">
                  <a16:creationId xmlns:a16="http://schemas.microsoft.com/office/drawing/2014/main" id="{C256F78A-B69D-447D-A94A-5A721F52B809}"/>
                </a:ext>
              </a:extLst>
            </p:cNvPr>
            <p:cNvSpPr/>
            <p:nvPr/>
          </p:nvSpPr>
          <p:spPr>
            <a:xfrm>
              <a:off x="7699462" y="6413631"/>
              <a:ext cx="20925" cy="41301"/>
            </a:xfrm>
            <a:custGeom>
              <a:avLst/>
              <a:gdLst>
                <a:gd name="connsiteX0" fmla="*/ 7488 w 20925"/>
                <a:gd name="connsiteY0" fmla="*/ 68 h 41301"/>
                <a:gd name="connsiteX1" fmla="*/ 241 w 20925"/>
                <a:gd name="connsiteY1" fmla="*/ 12563 h 41301"/>
                <a:gd name="connsiteX2" fmla="*/ 2990 w 20925"/>
                <a:gd name="connsiteY2" fmla="*/ 32555 h 41301"/>
                <a:gd name="connsiteX3" fmla="*/ 6489 w 20925"/>
                <a:gd name="connsiteY3" fmla="*/ 39303 h 41301"/>
                <a:gd name="connsiteX4" fmla="*/ 12486 w 20925"/>
                <a:gd name="connsiteY4" fmla="*/ 41302 h 41301"/>
                <a:gd name="connsiteX5" fmla="*/ 13361 w 20925"/>
                <a:gd name="connsiteY5" fmla="*/ 41302 h 41301"/>
                <a:gd name="connsiteX6" fmla="*/ 20732 w 20925"/>
                <a:gd name="connsiteY6" fmla="*/ 28807 h 41301"/>
                <a:gd name="connsiteX7" fmla="*/ 17859 w 20925"/>
                <a:gd name="connsiteY7" fmla="*/ 8940 h 41301"/>
                <a:gd name="connsiteX8" fmla="*/ 8313 w 20925"/>
                <a:gd name="connsiteY8" fmla="*/ 5 h 41301"/>
                <a:gd name="connsiteX9" fmla="*/ 7488 w 20925"/>
                <a:gd name="connsiteY9" fmla="*/ 68 h 4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25" h="41301">
                  <a:moveTo>
                    <a:pt x="7488" y="68"/>
                  </a:moveTo>
                  <a:cubicBezTo>
                    <a:pt x="2215" y="1742"/>
                    <a:pt x="-921" y="7153"/>
                    <a:pt x="241" y="12563"/>
                  </a:cubicBezTo>
                  <a:lnTo>
                    <a:pt x="2990" y="32555"/>
                  </a:lnTo>
                  <a:cubicBezTo>
                    <a:pt x="3315" y="35154"/>
                    <a:pt x="4552" y="37541"/>
                    <a:pt x="6489" y="39303"/>
                  </a:cubicBezTo>
                  <a:cubicBezTo>
                    <a:pt x="8675" y="39115"/>
                    <a:pt x="10849" y="39840"/>
                    <a:pt x="12486" y="41302"/>
                  </a:cubicBezTo>
                  <a:lnTo>
                    <a:pt x="13361" y="41302"/>
                  </a:lnTo>
                  <a:cubicBezTo>
                    <a:pt x="18608" y="39578"/>
                    <a:pt x="21757" y="34230"/>
                    <a:pt x="20732" y="28807"/>
                  </a:cubicBezTo>
                  <a:lnTo>
                    <a:pt x="17859" y="8940"/>
                  </a:lnTo>
                  <a:cubicBezTo>
                    <a:pt x="17696" y="3842"/>
                    <a:pt x="13411" y="-169"/>
                    <a:pt x="8313" y="5"/>
                  </a:cubicBezTo>
                  <a:cubicBezTo>
                    <a:pt x="8038" y="18"/>
                    <a:pt x="7763" y="31"/>
                    <a:pt x="7488" y="6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3" name="Freeform: Shape 1892">
              <a:extLst>
                <a:ext uri="{FF2B5EF4-FFF2-40B4-BE49-F238E27FC236}">
                  <a16:creationId xmlns:a16="http://schemas.microsoft.com/office/drawing/2014/main" id="{956A0914-EBEC-4329-A5D4-CACB9BE8D0AF}"/>
                </a:ext>
              </a:extLst>
            </p:cNvPr>
            <p:cNvSpPr/>
            <p:nvPr/>
          </p:nvSpPr>
          <p:spPr>
            <a:xfrm>
              <a:off x="11823099" y="3963801"/>
              <a:ext cx="201485" cy="128127"/>
            </a:xfrm>
            <a:custGeom>
              <a:avLst/>
              <a:gdLst>
                <a:gd name="connsiteX0" fmla="*/ 5070 w 201485"/>
                <a:gd name="connsiteY0" fmla="*/ 107582 h 128127"/>
                <a:gd name="connsiteX1" fmla="*/ 822 w 201485"/>
                <a:gd name="connsiteY1" fmla="*/ 122076 h 128127"/>
                <a:gd name="connsiteX2" fmla="*/ 11192 w 201485"/>
                <a:gd name="connsiteY2" fmla="*/ 127799 h 128127"/>
                <a:gd name="connsiteX3" fmla="*/ 12691 w 201485"/>
                <a:gd name="connsiteY3" fmla="*/ 127199 h 128127"/>
                <a:gd name="connsiteX4" fmla="*/ 198486 w 201485"/>
                <a:gd name="connsiteY4" fmla="*/ 21366 h 128127"/>
                <a:gd name="connsiteX5" fmla="*/ 201485 w 201485"/>
                <a:gd name="connsiteY5" fmla="*/ 19617 h 128127"/>
                <a:gd name="connsiteX6" fmla="*/ 190090 w 201485"/>
                <a:gd name="connsiteY6" fmla="*/ 17130 h 128127"/>
                <a:gd name="connsiteX7" fmla="*/ 188990 w 201485"/>
                <a:gd name="connsiteY7" fmla="*/ 14494 h 128127"/>
                <a:gd name="connsiteX8" fmla="*/ 193239 w 201485"/>
                <a:gd name="connsiteY8" fmla="*/ 0 h 128127"/>
                <a:gd name="connsiteX9" fmla="*/ 188615 w 201485"/>
                <a:gd name="connsiteY9" fmla="*/ 2624 h 128127"/>
                <a:gd name="connsiteX10" fmla="*/ 11567 w 201485"/>
                <a:gd name="connsiteY10" fmla="*/ 104458 h 128127"/>
                <a:gd name="connsiteX11" fmla="*/ 8194 w 201485"/>
                <a:gd name="connsiteY11" fmla="*/ 106332 h 12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85" h="128127">
                  <a:moveTo>
                    <a:pt x="5070" y="107582"/>
                  </a:moveTo>
                  <a:cubicBezTo>
                    <a:pt x="559" y="110918"/>
                    <a:pt x="-1177" y="116841"/>
                    <a:pt x="822" y="122076"/>
                  </a:cubicBezTo>
                  <a:cubicBezTo>
                    <a:pt x="2109" y="126524"/>
                    <a:pt x="6744" y="129073"/>
                    <a:pt x="11192" y="127799"/>
                  </a:cubicBezTo>
                  <a:cubicBezTo>
                    <a:pt x="11705" y="127649"/>
                    <a:pt x="12217" y="127449"/>
                    <a:pt x="12691" y="127199"/>
                  </a:cubicBezTo>
                  <a:lnTo>
                    <a:pt x="198486" y="21366"/>
                  </a:lnTo>
                  <a:lnTo>
                    <a:pt x="201485" y="19617"/>
                  </a:lnTo>
                  <a:cubicBezTo>
                    <a:pt x="197649" y="22079"/>
                    <a:pt x="192551" y="20966"/>
                    <a:pt x="190090" y="17130"/>
                  </a:cubicBezTo>
                  <a:cubicBezTo>
                    <a:pt x="189578" y="16318"/>
                    <a:pt x="189202" y="15431"/>
                    <a:pt x="188990" y="14494"/>
                  </a:cubicBezTo>
                  <a:cubicBezTo>
                    <a:pt x="186992" y="9259"/>
                    <a:pt x="188728" y="3336"/>
                    <a:pt x="193239" y="0"/>
                  </a:cubicBezTo>
                  <a:lnTo>
                    <a:pt x="188615" y="2624"/>
                  </a:lnTo>
                  <a:lnTo>
                    <a:pt x="11567" y="104458"/>
                  </a:lnTo>
                  <a:lnTo>
                    <a:pt x="8194" y="106332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4" name="Freeform: Shape 1893">
              <a:extLst>
                <a:ext uri="{FF2B5EF4-FFF2-40B4-BE49-F238E27FC236}">
                  <a16:creationId xmlns:a16="http://schemas.microsoft.com/office/drawing/2014/main" id="{DD14F174-39D8-4091-B8AB-919AA7C75080}"/>
                </a:ext>
              </a:extLst>
            </p:cNvPr>
            <p:cNvSpPr/>
            <p:nvPr/>
          </p:nvSpPr>
          <p:spPr>
            <a:xfrm>
              <a:off x="12011893" y="3956679"/>
              <a:ext cx="29856" cy="28046"/>
            </a:xfrm>
            <a:custGeom>
              <a:avLst/>
              <a:gdLst>
                <a:gd name="connsiteX0" fmla="*/ 5070 w 29856"/>
                <a:gd name="connsiteY0" fmla="*/ 7122 h 28046"/>
                <a:gd name="connsiteX1" fmla="*/ 822 w 29856"/>
                <a:gd name="connsiteY1" fmla="*/ 21616 h 28046"/>
                <a:gd name="connsiteX2" fmla="*/ 10680 w 29856"/>
                <a:gd name="connsiteY2" fmla="*/ 27839 h 28046"/>
                <a:gd name="connsiteX3" fmla="*/ 13316 w 29856"/>
                <a:gd name="connsiteY3" fmla="*/ 26739 h 28046"/>
                <a:gd name="connsiteX4" fmla="*/ 24811 w 29856"/>
                <a:gd name="connsiteY4" fmla="*/ 20242 h 28046"/>
                <a:gd name="connsiteX5" fmla="*/ 29809 w 29856"/>
                <a:gd name="connsiteY5" fmla="*/ 10746 h 28046"/>
                <a:gd name="connsiteX6" fmla="*/ 29809 w 29856"/>
                <a:gd name="connsiteY6" fmla="*/ 8746 h 28046"/>
                <a:gd name="connsiteX7" fmla="*/ 29809 w 29856"/>
                <a:gd name="connsiteY7" fmla="*/ 6622 h 28046"/>
                <a:gd name="connsiteX8" fmla="*/ 29809 w 29856"/>
                <a:gd name="connsiteY8" fmla="*/ 5748 h 28046"/>
                <a:gd name="connsiteX9" fmla="*/ 29185 w 29856"/>
                <a:gd name="connsiteY9" fmla="*/ 4873 h 28046"/>
                <a:gd name="connsiteX10" fmla="*/ 28185 w 29856"/>
                <a:gd name="connsiteY10" fmla="*/ 2999 h 28046"/>
                <a:gd name="connsiteX11" fmla="*/ 26811 w 29856"/>
                <a:gd name="connsiteY11" fmla="*/ 1749 h 28046"/>
                <a:gd name="connsiteX12" fmla="*/ 25436 w 29856"/>
                <a:gd name="connsiteY12" fmla="*/ 750 h 28046"/>
                <a:gd name="connsiteX13" fmla="*/ 23687 w 29856"/>
                <a:gd name="connsiteY13" fmla="*/ 0 h 28046"/>
                <a:gd name="connsiteX14" fmla="*/ 22063 w 29856"/>
                <a:gd name="connsiteY14" fmla="*/ 0 h 28046"/>
                <a:gd name="connsiteX15" fmla="*/ 20813 w 29856"/>
                <a:gd name="connsiteY15" fmla="*/ 0 h 28046"/>
                <a:gd name="connsiteX16" fmla="*/ 17939 w 29856"/>
                <a:gd name="connsiteY16" fmla="*/ 875 h 2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856" h="28046">
                  <a:moveTo>
                    <a:pt x="5070" y="7122"/>
                  </a:moveTo>
                  <a:cubicBezTo>
                    <a:pt x="559" y="10458"/>
                    <a:pt x="-1177" y="16381"/>
                    <a:pt x="822" y="21616"/>
                  </a:cubicBezTo>
                  <a:cubicBezTo>
                    <a:pt x="1821" y="26065"/>
                    <a:pt x="6245" y="28851"/>
                    <a:pt x="10680" y="27839"/>
                  </a:cubicBezTo>
                  <a:cubicBezTo>
                    <a:pt x="11617" y="27626"/>
                    <a:pt x="12504" y="27252"/>
                    <a:pt x="13316" y="26739"/>
                  </a:cubicBezTo>
                  <a:lnTo>
                    <a:pt x="24811" y="20242"/>
                  </a:lnTo>
                  <a:cubicBezTo>
                    <a:pt x="27973" y="18130"/>
                    <a:pt x="29860" y="14556"/>
                    <a:pt x="29809" y="10746"/>
                  </a:cubicBezTo>
                  <a:cubicBezTo>
                    <a:pt x="29872" y="10084"/>
                    <a:pt x="29872" y="9409"/>
                    <a:pt x="29809" y="8746"/>
                  </a:cubicBezTo>
                  <a:lnTo>
                    <a:pt x="29809" y="6622"/>
                  </a:lnTo>
                  <a:cubicBezTo>
                    <a:pt x="29809" y="6622"/>
                    <a:pt x="29809" y="5997"/>
                    <a:pt x="29809" y="5748"/>
                  </a:cubicBezTo>
                  <a:cubicBezTo>
                    <a:pt x="29672" y="5410"/>
                    <a:pt x="29459" y="5110"/>
                    <a:pt x="29185" y="4873"/>
                  </a:cubicBezTo>
                  <a:cubicBezTo>
                    <a:pt x="28922" y="4211"/>
                    <a:pt x="28597" y="3586"/>
                    <a:pt x="28185" y="2999"/>
                  </a:cubicBezTo>
                  <a:cubicBezTo>
                    <a:pt x="27785" y="2524"/>
                    <a:pt x="27323" y="2099"/>
                    <a:pt x="26811" y="1749"/>
                  </a:cubicBezTo>
                  <a:lnTo>
                    <a:pt x="25436" y="750"/>
                  </a:lnTo>
                  <a:lnTo>
                    <a:pt x="23687" y="0"/>
                  </a:lnTo>
                  <a:lnTo>
                    <a:pt x="22063" y="0"/>
                  </a:lnTo>
                  <a:lnTo>
                    <a:pt x="20813" y="0"/>
                  </a:lnTo>
                  <a:cubicBezTo>
                    <a:pt x="19814" y="100"/>
                    <a:pt x="18827" y="400"/>
                    <a:pt x="17939" y="87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5" name="Freeform: Shape 1894">
              <a:extLst>
                <a:ext uri="{FF2B5EF4-FFF2-40B4-BE49-F238E27FC236}">
                  <a16:creationId xmlns:a16="http://schemas.microsoft.com/office/drawing/2014/main" id="{05B00921-E03E-4A61-A1E0-5AEB60C52B34}"/>
                </a:ext>
              </a:extLst>
            </p:cNvPr>
            <p:cNvSpPr/>
            <p:nvPr/>
          </p:nvSpPr>
          <p:spPr>
            <a:xfrm>
              <a:off x="12070829" y="5528427"/>
              <a:ext cx="28112" cy="122620"/>
            </a:xfrm>
            <a:custGeom>
              <a:avLst/>
              <a:gdLst>
                <a:gd name="connsiteX0" fmla="*/ 19102 w 28112"/>
                <a:gd name="connsiteY0" fmla="*/ 12495 h 122620"/>
                <a:gd name="connsiteX1" fmla="*/ 11355 w 28112"/>
                <a:gd name="connsiteY1" fmla="*/ 0 h 122620"/>
                <a:gd name="connsiteX2" fmla="*/ 235 w 28112"/>
                <a:gd name="connsiteY2" fmla="*/ 110081 h 122620"/>
                <a:gd name="connsiteX3" fmla="*/ 7982 w 28112"/>
                <a:gd name="connsiteY3" fmla="*/ 122576 h 122620"/>
                <a:gd name="connsiteX4" fmla="*/ 14229 w 28112"/>
                <a:gd name="connsiteY4" fmla="*/ 120577 h 122620"/>
                <a:gd name="connsiteX5" fmla="*/ 7982 w 28112"/>
                <a:gd name="connsiteY5" fmla="*/ 113080 h 122620"/>
                <a:gd name="connsiteX6" fmla="*/ 7982 w 28112"/>
                <a:gd name="connsiteY6" fmla="*/ 110456 h 122620"/>
                <a:gd name="connsiteX7" fmla="*/ 10093 w 28112"/>
                <a:gd name="connsiteY7" fmla="*/ 110319 h 122620"/>
                <a:gd name="connsiteX8" fmla="*/ 10231 w 28112"/>
                <a:gd name="connsiteY8" fmla="*/ 110456 h 122620"/>
                <a:gd name="connsiteX9" fmla="*/ 16478 w 28112"/>
                <a:gd name="connsiteY9" fmla="*/ 117953 h 122620"/>
                <a:gd name="connsiteX10" fmla="*/ 18103 w 28112"/>
                <a:gd name="connsiteY10" fmla="*/ 113205 h 122620"/>
                <a:gd name="connsiteX11" fmla="*/ 28098 w 28112"/>
                <a:gd name="connsiteY11" fmla="*/ 13245 h 122620"/>
                <a:gd name="connsiteX12" fmla="*/ 28098 w 28112"/>
                <a:gd name="connsiteY12" fmla="*/ 8372 h 122620"/>
                <a:gd name="connsiteX13" fmla="*/ 28098 w 28112"/>
                <a:gd name="connsiteY13" fmla="*/ 2499 h 122620"/>
                <a:gd name="connsiteX14" fmla="*/ 19127 w 28112"/>
                <a:gd name="connsiteY14" fmla="*/ 12495 h 122620"/>
                <a:gd name="connsiteX15" fmla="*/ 19102 w 28112"/>
                <a:gd name="connsiteY15" fmla="*/ 12495 h 122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12" h="122620">
                  <a:moveTo>
                    <a:pt x="19102" y="12495"/>
                  </a:moveTo>
                  <a:cubicBezTo>
                    <a:pt x="13592" y="11083"/>
                    <a:pt x="10169" y="5573"/>
                    <a:pt x="11355" y="0"/>
                  </a:cubicBezTo>
                  <a:lnTo>
                    <a:pt x="235" y="110081"/>
                  </a:lnTo>
                  <a:cubicBezTo>
                    <a:pt x="-952" y="115654"/>
                    <a:pt x="2471" y="121164"/>
                    <a:pt x="7982" y="122576"/>
                  </a:cubicBezTo>
                  <a:cubicBezTo>
                    <a:pt x="10255" y="122814"/>
                    <a:pt x="12517" y="122089"/>
                    <a:pt x="14229" y="120577"/>
                  </a:cubicBezTo>
                  <a:lnTo>
                    <a:pt x="7982" y="113080"/>
                  </a:lnTo>
                  <a:cubicBezTo>
                    <a:pt x="7382" y="112305"/>
                    <a:pt x="7382" y="111231"/>
                    <a:pt x="7982" y="110456"/>
                  </a:cubicBezTo>
                  <a:cubicBezTo>
                    <a:pt x="8531" y="109831"/>
                    <a:pt x="9481" y="109781"/>
                    <a:pt x="10093" y="110319"/>
                  </a:cubicBezTo>
                  <a:cubicBezTo>
                    <a:pt x="10143" y="110369"/>
                    <a:pt x="10193" y="110406"/>
                    <a:pt x="10231" y="110456"/>
                  </a:cubicBezTo>
                  <a:lnTo>
                    <a:pt x="16478" y="117953"/>
                  </a:lnTo>
                  <a:cubicBezTo>
                    <a:pt x="17303" y="116479"/>
                    <a:pt x="17853" y="114867"/>
                    <a:pt x="18103" y="113205"/>
                  </a:cubicBezTo>
                  <a:lnTo>
                    <a:pt x="28098" y="13245"/>
                  </a:lnTo>
                  <a:lnTo>
                    <a:pt x="28098" y="8372"/>
                  </a:lnTo>
                  <a:lnTo>
                    <a:pt x="28098" y="2499"/>
                  </a:lnTo>
                  <a:cubicBezTo>
                    <a:pt x="28386" y="7735"/>
                    <a:pt x="24362" y="12208"/>
                    <a:pt x="19127" y="12495"/>
                  </a:cubicBezTo>
                  <a:cubicBezTo>
                    <a:pt x="19115" y="12495"/>
                    <a:pt x="19115" y="12495"/>
                    <a:pt x="19102" y="124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6" name="Freeform: Shape 1895">
              <a:extLst>
                <a:ext uri="{FF2B5EF4-FFF2-40B4-BE49-F238E27FC236}">
                  <a16:creationId xmlns:a16="http://schemas.microsoft.com/office/drawing/2014/main" id="{176CB804-396C-4E80-B021-1651976F9388}"/>
                </a:ext>
              </a:extLst>
            </p:cNvPr>
            <p:cNvSpPr/>
            <p:nvPr/>
          </p:nvSpPr>
          <p:spPr>
            <a:xfrm>
              <a:off x="12081950" y="5301005"/>
              <a:ext cx="40194" cy="240305"/>
            </a:xfrm>
            <a:custGeom>
              <a:avLst/>
              <a:gdLst>
                <a:gd name="connsiteX0" fmla="*/ 32096 w 40194"/>
                <a:gd name="connsiteY0" fmla="*/ 13 h 240305"/>
                <a:gd name="connsiteX1" fmla="*/ 22113 w 40194"/>
                <a:gd name="connsiteY1" fmla="*/ 8997 h 240305"/>
                <a:gd name="connsiteX2" fmla="*/ 22100 w 40194"/>
                <a:gd name="connsiteY2" fmla="*/ 9510 h 240305"/>
                <a:gd name="connsiteX3" fmla="*/ 235 w 40194"/>
                <a:gd name="connsiteY3" fmla="*/ 227798 h 240305"/>
                <a:gd name="connsiteX4" fmla="*/ 7981 w 40194"/>
                <a:gd name="connsiteY4" fmla="*/ 240293 h 240305"/>
                <a:gd name="connsiteX5" fmla="*/ 17965 w 40194"/>
                <a:gd name="connsiteY5" fmla="*/ 231308 h 240305"/>
                <a:gd name="connsiteX6" fmla="*/ 17977 w 40194"/>
                <a:gd name="connsiteY6" fmla="*/ 230796 h 240305"/>
                <a:gd name="connsiteX7" fmla="*/ 39968 w 40194"/>
                <a:gd name="connsiteY7" fmla="*/ 12508 h 240305"/>
                <a:gd name="connsiteX8" fmla="*/ 32096 w 40194"/>
                <a:gd name="connsiteY8" fmla="*/ 13 h 24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194" h="240305">
                  <a:moveTo>
                    <a:pt x="32096" y="13"/>
                  </a:moveTo>
                  <a:cubicBezTo>
                    <a:pt x="26861" y="-262"/>
                    <a:pt x="22388" y="3762"/>
                    <a:pt x="22113" y="8997"/>
                  </a:cubicBezTo>
                  <a:cubicBezTo>
                    <a:pt x="22100" y="9172"/>
                    <a:pt x="22100" y="9335"/>
                    <a:pt x="22100" y="9510"/>
                  </a:cubicBezTo>
                  <a:lnTo>
                    <a:pt x="235" y="227798"/>
                  </a:lnTo>
                  <a:cubicBezTo>
                    <a:pt x="-952" y="233370"/>
                    <a:pt x="2472" y="238881"/>
                    <a:pt x="7981" y="240293"/>
                  </a:cubicBezTo>
                  <a:cubicBezTo>
                    <a:pt x="13217" y="240567"/>
                    <a:pt x="17690" y="236544"/>
                    <a:pt x="17965" y="231308"/>
                  </a:cubicBezTo>
                  <a:cubicBezTo>
                    <a:pt x="17977" y="231134"/>
                    <a:pt x="17977" y="230971"/>
                    <a:pt x="17977" y="230796"/>
                  </a:cubicBezTo>
                  <a:lnTo>
                    <a:pt x="39968" y="12508"/>
                  </a:lnTo>
                  <a:cubicBezTo>
                    <a:pt x="41142" y="6898"/>
                    <a:pt x="37656" y="1375"/>
                    <a:pt x="32096" y="1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7" name="Freeform: Shape 1896">
              <a:extLst>
                <a:ext uri="{FF2B5EF4-FFF2-40B4-BE49-F238E27FC236}">
                  <a16:creationId xmlns:a16="http://schemas.microsoft.com/office/drawing/2014/main" id="{283EC24E-C5B3-47AC-BAF4-F95D74C18EEA}"/>
                </a:ext>
              </a:extLst>
            </p:cNvPr>
            <p:cNvSpPr/>
            <p:nvPr/>
          </p:nvSpPr>
          <p:spPr>
            <a:xfrm>
              <a:off x="12120691" y="4860444"/>
              <a:ext cx="45583" cy="294885"/>
            </a:xfrm>
            <a:custGeom>
              <a:avLst/>
              <a:gdLst>
                <a:gd name="connsiteX0" fmla="*/ 36461 w 45583"/>
                <a:gd name="connsiteY0" fmla="*/ 12495 h 294885"/>
                <a:gd name="connsiteX1" fmla="*/ 28590 w 45583"/>
                <a:gd name="connsiteY1" fmla="*/ 0 h 294885"/>
                <a:gd name="connsiteX2" fmla="*/ 227 w 45583"/>
                <a:gd name="connsiteY2" fmla="*/ 282387 h 294885"/>
                <a:gd name="connsiteX3" fmla="*/ 8099 w 45583"/>
                <a:gd name="connsiteY3" fmla="*/ 294883 h 294885"/>
                <a:gd name="connsiteX4" fmla="*/ 18095 w 45583"/>
                <a:gd name="connsiteY4" fmla="*/ 285399 h 294885"/>
                <a:gd name="connsiteX5" fmla="*/ 18095 w 45583"/>
                <a:gd name="connsiteY5" fmla="*/ 285386 h 294885"/>
                <a:gd name="connsiteX6" fmla="*/ 18095 w 45583"/>
                <a:gd name="connsiteY6" fmla="*/ 280513 h 294885"/>
                <a:gd name="connsiteX7" fmla="*/ 18095 w 45583"/>
                <a:gd name="connsiteY7" fmla="*/ 275890 h 294885"/>
                <a:gd name="connsiteX8" fmla="*/ 44832 w 45583"/>
                <a:gd name="connsiteY8" fmla="*/ 10871 h 294885"/>
                <a:gd name="connsiteX9" fmla="*/ 45583 w 45583"/>
                <a:gd name="connsiteY9" fmla="*/ 2874 h 294885"/>
                <a:gd name="connsiteX10" fmla="*/ 45583 w 45583"/>
                <a:gd name="connsiteY10" fmla="*/ 2874 h 294885"/>
                <a:gd name="connsiteX11" fmla="*/ 36461 w 45583"/>
                <a:gd name="connsiteY11" fmla="*/ 12495 h 29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583" h="294885">
                  <a:moveTo>
                    <a:pt x="36461" y="12495"/>
                  </a:moveTo>
                  <a:cubicBezTo>
                    <a:pt x="30938" y="11083"/>
                    <a:pt x="27478" y="5598"/>
                    <a:pt x="28590" y="0"/>
                  </a:cubicBezTo>
                  <a:lnTo>
                    <a:pt x="227" y="282387"/>
                  </a:lnTo>
                  <a:cubicBezTo>
                    <a:pt x="-947" y="287998"/>
                    <a:pt x="2539" y="293520"/>
                    <a:pt x="8099" y="294883"/>
                  </a:cubicBezTo>
                  <a:cubicBezTo>
                    <a:pt x="13484" y="295020"/>
                    <a:pt x="17957" y="290772"/>
                    <a:pt x="18095" y="285399"/>
                  </a:cubicBezTo>
                  <a:cubicBezTo>
                    <a:pt x="18095" y="285386"/>
                    <a:pt x="18095" y="285386"/>
                    <a:pt x="18095" y="285386"/>
                  </a:cubicBezTo>
                  <a:lnTo>
                    <a:pt x="18095" y="280513"/>
                  </a:lnTo>
                  <a:lnTo>
                    <a:pt x="18095" y="275890"/>
                  </a:lnTo>
                  <a:lnTo>
                    <a:pt x="44832" y="10871"/>
                  </a:lnTo>
                  <a:lnTo>
                    <a:pt x="45583" y="2874"/>
                  </a:lnTo>
                  <a:lnTo>
                    <a:pt x="45583" y="2874"/>
                  </a:lnTo>
                  <a:cubicBezTo>
                    <a:pt x="45658" y="8022"/>
                    <a:pt x="41609" y="12295"/>
                    <a:pt x="36461" y="124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8" name="Freeform: Shape 1897">
              <a:extLst>
                <a:ext uri="{FF2B5EF4-FFF2-40B4-BE49-F238E27FC236}">
                  <a16:creationId xmlns:a16="http://schemas.microsoft.com/office/drawing/2014/main" id="{D78D97AC-DF72-49C3-8E49-F5EB495AD1A1}"/>
                </a:ext>
              </a:extLst>
            </p:cNvPr>
            <p:cNvSpPr/>
            <p:nvPr/>
          </p:nvSpPr>
          <p:spPr>
            <a:xfrm>
              <a:off x="12150073" y="4777730"/>
              <a:ext cx="25493" cy="95596"/>
            </a:xfrm>
            <a:custGeom>
              <a:avLst/>
              <a:gdLst>
                <a:gd name="connsiteX0" fmla="*/ 6705 w 25493"/>
                <a:gd name="connsiteY0" fmla="*/ 9368 h 95596"/>
                <a:gd name="connsiteX1" fmla="*/ 6705 w 25493"/>
                <a:gd name="connsiteY1" fmla="*/ 14741 h 95596"/>
                <a:gd name="connsiteX2" fmla="*/ 6705 w 25493"/>
                <a:gd name="connsiteY2" fmla="*/ 18739 h 95596"/>
                <a:gd name="connsiteX3" fmla="*/ 208 w 25493"/>
                <a:gd name="connsiteY3" fmla="*/ 83088 h 95596"/>
                <a:gd name="connsiteX4" fmla="*/ 8079 w 25493"/>
                <a:gd name="connsiteY4" fmla="*/ 95583 h 95596"/>
                <a:gd name="connsiteX5" fmla="*/ 18063 w 25493"/>
                <a:gd name="connsiteY5" fmla="*/ 86600 h 95596"/>
                <a:gd name="connsiteX6" fmla="*/ 18075 w 25493"/>
                <a:gd name="connsiteY6" fmla="*/ 86088 h 95596"/>
                <a:gd name="connsiteX7" fmla="*/ 18075 w 25493"/>
                <a:gd name="connsiteY7" fmla="*/ 86088 h 95596"/>
                <a:gd name="connsiteX8" fmla="*/ 25447 w 25493"/>
                <a:gd name="connsiteY8" fmla="*/ 12367 h 95596"/>
                <a:gd name="connsiteX9" fmla="*/ 25447 w 25493"/>
                <a:gd name="connsiteY9" fmla="*/ 11617 h 95596"/>
                <a:gd name="connsiteX10" fmla="*/ 25447 w 25493"/>
                <a:gd name="connsiteY10" fmla="*/ 9243 h 95596"/>
                <a:gd name="connsiteX11" fmla="*/ 25447 w 25493"/>
                <a:gd name="connsiteY11" fmla="*/ 7369 h 95596"/>
                <a:gd name="connsiteX12" fmla="*/ 24697 w 25493"/>
                <a:gd name="connsiteY12" fmla="*/ 5620 h 95596"/>
                <a:gd name="connsiteX13" fmla="*/ 23572 w 25493"/>
                <a:gd name="connsiteY13" fmla="*/ 3745 h 95596"/>
                <a:gd name="connsiteX14" fmla="*/ 18200 w 25493"/>
                <a:gd name="connsiteY14" fmla="*/ 246 h 95596"/>
                <a:gd name="connsiteX15" fmla="*/ 6954 w 25493"/>
                <a:gd name="connsiteY15" fmla="*/ 7256 h 95596"/>
                <a:gd name="connsiteX16" fmla="*/ 6705 w 25493"/>
                <a:gd name="connsiteY16" fmla="*/ 9368 h 9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493" h="95596">
                  <a:moveTo>
                    <a:pt x="6705" y="9368"/>
                  </a:moveTo>
                  <a:lnTo>
                    <a:pt x="6705" y="14741"/>
                  </a:lnTo>
                  <a:lnTo>
                    <a:pt x="6705" y="18739"/>
                  </a:lnTo>
                  <a:lnTo>
                    <a:pt x="208" y="83088"/>
                  </a:lnTo>
                  <a:cubicBezTo>
                    <a:pt x="-904" y="88686"/>
                    <a:pt x="2556" y="94171"/>
                    <a:pt x="8079" y="95583"/>
                  </a:cubicBezTo>
                  <a:cubicBezTo>
                    <a:pt x="13315" y="95858"/>
                    <a:pt x="17787" y="91835"/>
                    <a:pt x="18063" y="86600"/>
                  </a:cubicBezTo>
                  <a:cubicBezTo>
                    <a:pt x="18075" y="86425"/>
                    <a:pt x="18075" y="86262"/>
                    <a:pt x="18075" y="86088"/>
                  </a:cubicBezTo>
                  <a:lnTo>
                    <a:pt x="18075" y="86088"/>
                  </a:lnTo>
                  <a:lnTo>
                    <a:pt x="25447" y="12367"/>
                  </a:lnTo>
                  <a:cubicBezTo>
                    <a:pt x="25447" y="12367"/>
                    <a:pt x="25447" y="12367"/>
                    <a:pt x="25447" y="11617"/>
                  </a:cubicBezTo>
                  <a:cubicBezTo>
                    <a:pt x="25509" y="10830"/>
                    <a:pt x="25509" y="10030"/>
                    <a:pt x="25447" y="9243"/>
                  </a:cubicBezTo>
                  <a:lnTo>
                    <a:pt x="25447" y="7369"/>
                  </a:lnTo>
                  <a:lnTo>
                    <a:pt x="24697" y="5620"/>
                  </a:lnTo>
                  <a:cubicBezTo>
                    <a:pt x="24372" y="4970"/>
                    <a:pt x="23997" y="4345"/>
                    <a:pt x="23572" y="3745"/>
                  </a:cubicBezTo>
                  <a:cubicBezTo>
                    <a:pt x="22261" y="1971"/>
                    <a:pt x="20349" y="722"/>
                    <a:pt x="18200" y="246"/>
                  </a:cubicBezTo>
                  <a:cubicBezTo>
                    <a:pt x="13164" y="-928"/>
                    <a:pt x="8117" y="2208"/>
                    <a:pt x="6954" y="7256"/>
                  </a:cubicBezTo>
                  <a:cubicBezTo>
                    <a:pt x="6792" y="7943"/>
                    <a:pt x="6705" y="8656"/>
                    <a:pt x="6705" y="936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9" name="Freeform: Shape 1898">
              <a:extLst>
                <a:ext uri="{FF2B5EF4-FFF2-40B4-BE49-F238E27FC236}">
                  <a16:creationId xmlns:a16="http://schemas.microsoft.com/office/drawing/2014/main" id="{BC9B5EA4-2BA4-427A-8B23-465601961931}"/>
                </a:ext>
              </a:extLst>
            </p:cNvPr>
            <p:cNvSpPr/>
            <p:nvPr/>
          </p:nvSpPr>
          <p:spPr>
            <a:xfrm>
              <a:off x="10043190" y="5741967"/>
              <a:ext cx="34360" cy="34361"/>
            </a:xfrm>
            <a:custGeom>
              <a:avLst/>
              <a:gdLst>
                <a:gd name="connsiteX0" fmla="*/ 21866 w 34360"/>
                <a:gd name="connsiteY0" fmla="*/ 14494 h 34361"/>
                <a:gd name="connsiteX1" fmla="*/ 25989 w 34360"/>
                <a:gd name="connsiteY1" fmla="*/ 0 h 34361"/>
                <a:gd name="connsiteX2" fmla="*/ 25239 w 34360"/>
                <a:gd name="connsiteY2" fmla="*/ 0 h 34361"/>
                <a:gd name="connsiteX3" fmla="*/ 22241 w 34360"/>
                <a:gd name="connsiteY3" fmla="*/ 1749 h 34361"/>
                <a:gd name="connsiteX4" fmla="*/ 0 w 34360"/>
                <a:gd name="connsiteY4" fmla="*/ 14869 h 34361"/>
                <a:gd name="connsiteX5" fmla="*/ 11520 w 34360"/>
                <a:gd name="connsiteY5" fmla="*/ 17593 h 34361"/>
                <a:gd name="connsiteX6" fmla="*/ 12495 w 34360"/>
                <a:gd name="connsiteY6" fmla="*/ 19867 h 34361"/>
                <a:gd name="connsiteX7" fmla="*/ 8372 w 34360"/>
                <a:gd name="connsiteY7" fmla="*/ 34361 h 34361"/>
                <a:gd name="connsiteX8" fmla="*/ 34360 w 34360"/>
                <a:gd name="connsiteY8" fmla="*/ 18992 h 34361"/>
                <a:gd name="connsiteX9" fmla="*/ 22790 w 34360"/>
                <a:gd name="connsiteY9" fmla="*/ 16468 h 34361"/>
                <a:gd name="connsiteX10" fmla="*/ 21866 w 34360"/>
                <a:gd name="connsiteY10" fmla="*/ 14494 h 3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360" h="34361">
                  <a:moveTo>
                    <a:pt x="21866" y="14494"/>
                  </a:moveTo>
                  <a:cubicBezTo>
                    <a:pt x="19842" y="9284"/>
                    <a:pt x="21528" y="3361"/>
                    <a:pt x="25989" y="0"/>
                  </a:cubicBezTo>
                  <a:lnTo>
                    <a:pt x="25239" y="0"/>
                  </a:lnTo>
                  <a:lnTo>
                    <a:pt x="22241" y="1749"/>
                  </a:lnTo>
                  <a:lnTo>
                    <a:pt x="0" y="14869"/>
                  </a:lnTo>
                  <a:cubicBezTo>
                    <a:pt x="3936" y="12445"/>
                    <a:pt x="9096" y="13657"/>
                    <a:pt x="11520" y="17593"/>
                  </a:cubicBezTo>
                  <a:cubicBezTo>
                    <a:pt x="11957" y="18305"/>
                    <a:pt x="12282" y="19067"/>
                    <a:pt x="12495" y="19867"/>
                  </a:cubicBezTo>
                  <a:cubicBezTo>
                    <a:pt x="14519" y="25077"/>
                    <a:pt x="12832" y="31000"/>
                    <a:pt x="8372" y="34361"/>
                  </a:cubicBezTo>
                  <a:lnTo>
                    <a:pt x="34360" y="18992"/>
                  </a:lnTo>
                  <a:cubicBezTo>
                    <a:pt x="30475" y="21491"/>
                    <a:pt x="25289" y="20354"/>
                    <a:pt x="22790" y="16468"/>
                  </a:cubicBezTo>
                  <a:cubicBezTo>
                    <a:pt x="22403" y="15856"/>
                    <a:pt x="22091" y="15194"/>
                    <a:pt x="21866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0" name="Freeform: Shape 1899">
              <a:extLst>
                <a:ext uri="{FF2B5EF4-FFF2-40B4-BE49-F238E27FC236}">
                  <a16:creationId xmlns:a16="http://schemas.microsoft.com/office/drawing/2014/main" id="{685621AA-92DE-47F1-8055-0A704C095A85}"/>
                </a:ext>
              </a:extLst>
            </p:cNvPr>
            <p:cNvSpPr/>
            <p:nvPr/>
          </p:nvSpPr>
          <p:spPr>
            <a:xfrm>
              <a:off x="10064208" y="5496440"/>
              <a:ext cx="430412" cy="266895"/>
            </a:xfrm>
            <a:custGeom>
              <a:avLst/>
              <a:gdLst>
                <a:gd name="connsiteX0" fmla="*/ 417918 w 430412"/>
                <a:gd name="connsiteY0" fmla="*/ 14494 h 266895"/>
                <a:gd name="connsiteX1" fmla="*/ 422041 w 430412"/>
                <a:gd name="connsiteY1" fmla="*/ 0 h 266895"/>
                <a:gd name="connsiteX2" fmla="*/ 421041 w 430412"/>
                <a:gd name="connsiteY2" fmla="*/ 0 h 266895"/>
                <a:gd name="connsiteX3" fmla="*/ 418043 w 430412"/>
                <a:gd name="connsiteY3" fmla="*/ 1875 h 266895"/>
                <a:gd name="connsiteX4" fmla="*/ 4971 w 430412"/>
                <a:gd name="connsiteY4" fmla="*/ 246152 h 266895"/>
                <a:gd name="connsiteX5" fmla="*/ 848 w 430412"/>
                <a:gd name="connsiteY5" fmla="*/ 260646 h 266895"/>
                <a:gd name="connsiteX6" fmla="*/ 11069 w 430412"/>
                <a:gd name="connsiteY6" fmla="*/ 266619 h 266895"/>
                <a:gd name="connsiteX7" fmla="*/ 13343 w 430412"/>
                <a:gd name="connsiteY7" fmla="*/ 265644 h 266895"/>
                <a:gd name="connsiteX8" fmla="*/ 430412 w 430412"/>
                <a:gd name="connsiteY8" fmla="*/ 20117 h 266895"/>
                <a:gd name="connsiteX9" fmla="*/ 418942 w 430412"/>
                <a:gd name="connsiteY9" fmla="*/ 17193 h 266895"/>
                <a:gd name="connsiteX10" fmla="*/ 417918 w 430412"/>
                <a:gd name="connsiteY10" fmla="*/ 14494 h 266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0412" h="266895">
                  <a:moveTo>
                    <a:pt x="417918" y="14494"/>
                  </a:moveTo>
                  <a:cubicBezTo>
                    <a:pt x="415606" y="9297"/>
                    <a:pt x="417343" y="3199"/>
                    <a:pt x="422041" y="0"/>
                  </a:cubicBezTo>
                  <a:lnTo>
                    <a:pt x="421041" y="0"/>
                  </a:lnTo>
                  <a:lnTo>
                    <a:pt x="418043" y="1875"/>
                  </a:lnTo>
                  <a:lnTo>
                    <a:pt x="4971" y="246152"/>
                  </a:lnTo>
                  <a:cubicBezTo>
                    <a:pt x="511" y="249513"/>
                    <a:pt x="-1176" y="255436"/>
                    <a:pt x="848" y="260646"/>
                  </a:cubicBezTo>
                  <a:cubicBezTo>
                    <a:pt x="2023" y="265120"/>
                    <a:pt x="6596" y="267793"/>
                    <a:pt x="11069" y="266619"/>
                  </a:cubicBezTo>
                  <a:cubicBezTo>
                    <a:pt x="11868" y="266406"/>
                    <a:pt x="12643" y="266082"/>
                    <a:pt x="13343" y="265644"/>
                  </a:cubicBezTo>
                  <a:lnTo>
                    <a:pt x="430412" y="20117"/>
                  </a:lnTo>
                  <a:cubicBezTo>
                    <a:pt x="426439" y="22479"/>
                    <a:pt x="421304" y="21167"/>
                    <a:pt x="418942" y="17193"/>
                  </a:cubicBezTo>
                  <a:cubicBezTo>
                    <a:pt x="418443" y="16356"/>
                    <a:pt x="418105" y="15444"/>
                    <a:pt x="417918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1" name="Freeform: Shape 1900">
              <a:extLst>
                <a:ext uri="{FF2B5EF4-FFF2-40B4-BE49-F238E27FC236}">
                  <a16:creationId xmlns:a16="http://schemas.microsoft.com/office/drawing/2014/main" id="{7F7119DD-B0F1-4893-AF58-AC1BA0F36C08}"/>
                </a:ext>
              </a:extLst>
            </p:cNvPr>
            <p:cNvSpPr/>
            <p:nvPr/>
          </p:nvSpPr>
          <p:spPr>
            <a:xfrm>
              <a:off x="10628813" y="4802107"/>
              <a:ext cx="96510" cy="68457"/>
            </a:xfrm>
            <a:custGeom>
              <a:avLst/>
              <a:gdLst>
                <a:gd name="connsiteX0" fmla="*/ 95459 w 96510"/>
                <a:gd name="connsiteY0" fmla="*/ 16853 h 68457"/>
                <a:gd name="connsiteX1" fmla="*/ 95459 w 96510"/>
                <a:gd name="connsiteY1" fmla="*/ 16853 h 68457"/>
                <a:gd name="connsiteX2" fmla="*/ 96333 w 96510"/>
                <a:gd name="connsiteY2" fmla="*/ 15104 h 68457"/>
                <a:gd name="connsiteX3" fmla="*/ 96333 w 96510"/>
                <a:gd name="connsiteY3" fmla="*/ 12855 h 68457"/>
                <a:gd name="connsiteX4" fmla="*/ 95709 w 96510"/>
                <a:gd name="connsiteY4" fmla="*/ 6358 h 68457"/>
                <a:gd name="connsiteX5" fmla="*/ 85563 w 96510"/>
                <a:gd name="connsiteY5" fmla="*/ 248 h 68457"/>
                <a:gd name="connsiteX6" fmla="*/ 83214 w 96510"/>
                <a:gd name="connsiteY6" fmla="*/ 1235 h 68457"/>
                <a:gd name="connsiteX7" fmla="*/ 78341 w 96510"/>
                <a:gd name="connsiteY7" fmla="*/ 3984 h 68457"/>
                <a:gd name="connsiteX8" fmla="*/ 0 w 96510"/>
                <a:gd name="connsiteY8" fmla="*/ 48841 h 68457"/>
                <a:gd name="connsiteX9" fmla="*/ 11607 w 96510"/>
                <a:gd name="connsiteY9" fmla="*/ 51927 h 68457"/>
                <a:gd name="connsiteX10" fmla="*/ 12495 w 96510"/>
                <a:gd name="connsiteY10" fmla="*/ 54089 h 68457"/>
                <a:gd name="connsiteX11" fmla="*/ 8121 w 96510"/>
                <a:gd name="connsiteY11" fmla="*/ 68458 h 68457"/>
                <a:gd name="connsiteX12" fmla="*/ 91460 w 96510"/>
                <a:gd name="connsiteY12" fmla="*/ 20727 h 68457"/>
                <a:gd name="connsiteX13" fmla="*/ 92460 w 96510"/>
                <a:gd name="connsiteY13" fmla="*/ 19853 h 68457"/>
                <a:gd name="connsiteX14" fmla="*/ 93959 w 96510"/>
                <a:gd name="connsiteY14" fmla="*/ 18478 h 68457"/>
                <a:gd name="connsiteX15" fmla="*/ 95459 w 96510"/>
                <a:gd name="connsiteY15" fmla="*/ 16853 h 6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6510" h="68457">
                  <a:moveTo>
                    <a:pt x="95459" y="16853"/>
                  </a:moveTo>
                  <a:lnTo>
                    <a:pt x="95459" y="16853"/>
                  </a:lnTo>
                  <a:cubicBezTo>
                    <a:pt x="95796" y="16291"/>
                    <a:pt x="96096" y="15717"/>
                    <a:pt x="96333" y="15104"/>
                  </a:cubicBezTo>
                  <a:cubicBezTo>
                    <a:pt x="96396" y="14355"/>
                    <a:pt x="96396" y="13605"/>
                    <a:pt x="96333" y="12855"/>
                  </a:cubicBezTo>
                  <a:cubicBezTo>
                    <a:pt x="96708" y="10668"/>
                    <a:pt x="96483" y="8432"/>
                    <a:pt x="95709" y="6358"/>
                  </a:cubicBezTo>
                  <a:cubicBezTo>
                    <a:pt x="94596" y="1872"/>
                    <a:pt x="90049" y="-864"/>
                    <a:pt x="85563" y="248"/>
                  </a:cubicBezTo>
                  <a:cubicBezTo>
                    <a:pt x="84738" y="460"/>
                    <a:pt x="83939" y="785"/>
                    <a:pt x="83214" y="1235"/>
                  </a:cubicBezTo>
                  <a:lnTo>
                    <a:pt x="78341" y="3984"/>
                  </a:lnTo>
                  <a:lnTo>
                    <a:pt x="0" y="48841"/>
                  </a:lnTo>
                  <a:cubicBezTo>
                    <a:pt x="4061" y="46492"/>
                    <a:pt x="9258" y="47866"/>
                    <a:pt x="11607" y="51927"/>
                  </a:cubicBezTo>
                  <a:cubicBezTo>
                    <a:pt x="12007" y="52602"/>
                    <a:pt x="12307" y="53326"/>
                    <a:pt x="12495" y="54089"/>
                  </a:cubicBezTo>
                  <a:cubicBezTo>
                    <a:pt x="14394" y="59324"/>
                    <a:pt x="12619" y="65172"/>
                    <a:pt x="8121" y="68458"/>
                  </a:cubicBezTo>
                  <a:lnTo>
                    <a:pt x="91460" y="20727"/>
                  </a:lnTo>
                  <a:cubicBezTo>
                    <a:pt x="91460" y="20727"/>
                    <a:pt x="91460" y="20102"/>
                    <a:pt x="92460" y="19853"/>
                  </a:cubicBezTo>
                  <a:cubicBezTo>
                    <a:pt x="93022" y="19465"/>
                    <a:pt x="93522" y="19003"/>
                    <a:pt x="93959" y="18478"/>
                  </a:cubicBezTo>
                  <a:cubicBezTo>
                    <a:pt x="94534" y="18016"/>
                    <a:pt x="95046" y="17466"/>
                    <a:pt x="95459" y="1685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2" name="Freeform: Shape 1901">
              <a:extLst>
                <a:ext uri="{FF2B5EF4-FFF2-40B4-BE49-F238E27FC236}">
                  <a16:creationId xmlns:a16="http://schemas.microsoft.com/office/drawing/2014/main" id="{636108CE-0173-4D57-A502-8F4C6DAA597F}"/>
                </a:ext>
              </a:extLst>
            </p:cNvPr>
            <p:cNvSpPr/>
            <p:nvPr/>
          </p:nvSpPr>
          <p:spPr>
            <a:xfrm>
              <a:off x="10564840" y="4849044"/>
              <a:ext cx="77734" cy="57755"/>
            </a:xfrm>
            <a:custGeom>
              <a:avLst/>
              <a:gdLst>
                <a:gd name="connsiteX0" fmla="*/ 77092 w 77734"/>
                <a:gd name="connsiteY0" fmla="*/ 6401 h 57755"/>
                <a:gd name="connsiteX1" fmla="*/ 66759 w 77734"/>
                <a:gd name="connsiteY1" fmla="*/ 266 h 57755"/>
                <a:gd name="connsiteX2" fmla="*/ 64597 w 77734"/>
                <a:gd name="connsiteY2" fmla="*/ 1153 h 57755"/>
                <a:gd name="connsiteX3" fmla="*/ 63348 w 77734"/>
                <a:gd name="connsiteY3" fmla="*/ 1903 h 57755"/>
                <a:gd name="connsiteX4" fmla="*/ 60349 w 77734"/>
                <a:gd name="connsiteY4" fmla="*/ 3653 h 57755"/>
                <a:gd name="connsiteX5" fmla="*/ 0 w 77734"/>
                <a:gd name="connsiteY5" fmla="*/ 38139 h 57755"/>
                <a:gd name="connsiteX6" fmla="*/ 11495 w 77734"/>
                <a:gd name="connsiteY6" fmla="*/ 40950 h 57755"/>
                <a:gd name="connsiteX7" fmla="*/ 12495 w 77734"/>
                <a:gd name="connsiteY7" fmla="*/ 43387 h 57755"/>
                <a:gd name="connsiteX8" fmla="*/ 8246 w 77734"/>
                <a:gd name="connsiteY8" fmla="*/ 57756 h 57755"/>
                <a:gd name="connsiteX9" fmla="*/ 72844 w 77734"/>
                <a:gd name="connsiteY9" fmla="*/ 20271 h 57755"/>
                <a:gd name="connsiteX10" fmla="*/ 77092 w 77734"/>
                <a:gd name="connsiteY10" fmla="*/ 6401 h 5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734" h="57755">
                  <a:moveTo>
                    <a:pt x="77092" y="6401"/>
                  </a:moveTo>
                  <a:cubicBezTo>
                    <a:pt x="75930" y="1853"/>
                    <a:pt x="71307" y="-896"/>
                    <a:pt x="66759" y="266"/>
                  </a:cubicBezTo>
                  <a:cubicBezTo>
                    <a:pt x="65997" y="466"/>
                    <a:pt x="65272" y="766"/>
                    <a:pt x="64597" y="1153"/>
                  </a:cubicBezTo>
                  <a:lnTo>
                    <a:pt x="63348" y="1903"/>
                  </a:lnTo>
                  <a:lnTo>
                    <a:pt x="60349" y="3653"/>
                  </a:lnTo>
                  <a:lnTo>
                    <a:pt x="0" y="38139"/>
                  </a:lnTo>
                  <a:cubicBezTo>
                    <a:pt x="3948" y="35740"/>
                    <a:pt x="9096" y="37002"/>
                    <a:pt x="11495" y="40950"/>
                  </a:cubicBezTo>
                  <a:cubicBezTo>
                    <a:pt x="11957" y="41700"/>
                    <a:pt x="12295" y="42524"/>
                    <a:pt x="12495" y="43387"/>
                  </a:cubicBezTo>
                  <a:cubicBezTo>
                    <a:pt x="14719" y="48572"/>
                    <a:pt x="12932" y="54607"/>
                    <a:pt x="8246" y="57756"/>
                  </a:cubicBezTo>
                  <a:lnTo>
                    <a:pt x="72844" y="20271"/>
                  </a:lnTo>
                  <a:cubicBezTo>
                    <a:pt x="77067" y="17022"/>
                    <a:pt x="78779" y="11462"/>
                    <a:pt x="77092" y="6401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3" name="Freeform: Shape 1902">
              <a:extLst>
                <a:ext uri="{FF2B5EF4-FFF2-40B4-BE49-F238E27FC236}">
                  <a16:creationId xmlns:a16="http://schemas.microsoft.com/office/drawing/2014/main" id="{D2C81462-9922-42D1-936C-0AC750DAA0BB}"/>
                </a:ext>
              </a:extLst>
            </p:cNvPr>
            <p:cNvSpPr/>
            <p:nvPr/>
          </p:nvSpPr>
          <p:spPr>
            <a:xfrm>
              <a:off x="10420403" y="4886463"/>
              <a:ext cx="157730" cy="103429"/>
            </a:xfrm>
            <a:custGeom>
              <a:avLst/>
              <a:gdLst>
                <a:gd name="connsiteX0" fmla="*/ 156807 w 157730"/>
                <a:gd name="connsiteY0" fmla="*/ 6468 h 103429"/>
                <a:gd name="connsiteX1" fmla="*/ 146749 w 157730"/>
                <a:gd name="connsiteY1" fmla="*/ 221 h 103429"/>
                <a:gd name="connsiteX2" fmla="*/ 144313 w 157730"/>
                <a:gd name="connsiteY2" fmla="*/ 1220 h 103429"/>
                <a:gd name="connsiteX3" fmla="*/ 141564 w 157730"/>
                <a:gd name="connsiteY3" fmla="*/ 2844 h 103429"/>
                <a:gd name="connsiteX4" fmla="*/ 0 w 157730"/>
                <a:gd name="connsiteY4" fmla="*/ 83937 h 103429"/>
                <a:gd name="connsiteX5" fmla="*/ 11508 w 157730"/>
                <a:gd name="connsiteY5" fmla="*/ 86711 h 103429"/>
                <a:gd name="connsiteX6" fmla="*/ 12495 w 157730"/>
                <a:gd name="connsiteY6" fmla="*/ 89060 h 103429"/>
                <a:gd name="connsiteX7" fmla="*/ 8122 w 157730"/>
                <a:gd name="connsiteY7" fmla="*/ 103429 h 103429"/>
                <a:gd name="connsiteX8" fmla="*/ 152434 w 157730"/>
                <a:gd name="connsiteY8" fmla="*/ 20837 h 103429"/>
                <a:gd name="connsiteX9" fmla="*/ 156807 w 157730"/>
                <a:gd name="connsiteY9" fmla="*/ 6468 h 10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730" h="103429">
                  <a:moveTo>
                    <a:pt x="156807" y="6468"/>
                  </a:moveTo>
                  <a:cubicBezTo>
                    <a:pt x="155758" y="1970"/>
                    <a:pt x="151247" y="-829"/>
                    <a:pt x="146749" y="221"/>
                  </a:cubicBezTo>
                  <a:cubicBezTo>
                    <a:pt x="145887" y="433"/>
                    <a:pt x="145063" y="758"/>
                    <a:pt x="144313" y="1220"/>
                  </a:cubicBezTo>
                  <a:lnTo>
                    <a:pt x="141564" y="2844"/>
                  </a:lnTo>
                  <a:lnTo>
                    <a:pt x="0" y="83937"/>
                  </a:lnTo>
                  <a:cubicBezTo>
                    <a:pt x="3948" y="81525"/>
                    <a:pt x="9096" y="82762"/>
                    <a:pt x="11508" y="86711"/>
                  </a:cubicBezTo>
                  <a:cubicBezTo>
                    <a:pt x="11957" y="87436"/>
                    <a:pt x="12282" y="88236"/>
                    <a:pt x="12495" y="89060"/>
                  </a:cubicBezTo>
                  <a:cubicBezTo>
                    <a:pt x="14394" y="94295"/>
                    <a:pt x="12620" y="100143"/>
                    <a:pt x="8122" y="103429"/>
                  </a:cubicBezTo>
                  <a:lnTo>
                    <a:pt x="152434" y="20837"/>
                  </a:lnTo>
                  <a:cubicBezTo>
                    <a:pt x="157170" y="17726"/>
                    <a:pt x="159006" y="11691"/>
                    <a:pt x="156807" y="646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4" name="Freeform: Shape 1903">
              <a:extLst>
                <a:ext uri="{FF2B5EF4-FFF2-40B4-BE49-F238E27FC236}">
                  <a16:creationId xmlns:a16="http://schemas.microsoft.com/office/drawing/2014/main" id="{D6636422-35A9-48EB-9D7C-219BFADCB582}"/>
                </a:ext>
              </a:extLst>
            </p:cNvPr>
            <p:cNvSpPr/>
            <p:nvPr/>
          </p:nvSpPr>
          <p:spPr>
            <a:xfrm>
              <a:off x="10322494" y="4969040"/>
              <a:ext cx="111184" cy="74868"/>
            </a:xfrm>
            <a:custGeom>
              <a:avLst/>
              <a:gdLst>
                <a:gd name="connsiteX0" fmla="*/ 110528 w 111184"/>
                <a:gd name="connsiteY0" fmla="*/ 6358 h 74868"/>
                <a:gd name="connsiteX1" fmla="*/ 100382 w 111184"/>
                <a:gd name="connsiteY1" fmla="*/ 248 h 74868"/>
                <a:gd name="connsiteX2" fmla="*/ 98033 w 111184"/>
                <a:gd name="connsiteY2" fmla="*/ 1235 h 74868"/>
                <a:gd name="connsiteX3" fmla="*/ 96909 w 111184"/>
                <a:gd name="connsiteY3" fmla="*/ 1860 h 74868"/>
                <a:gd name="connsiteX4" fmla="*/ 93910 w 111184"/>
                <a:gd name="connsiteY4" fmla="*/ 3609 h 74868"/>
                <a:gd name="connsiteX5" fmla="*/ 5198 w 111184"/>
                <a:gd name="connsiteY5" fmla="*/ 54339 h 74868"/>
                <a:gd name="connsiteX6" fmla="*/ 950 w 111184"/>
                <a:gd name="connsiteY6" fmla="*/ 68708 h 74868"/>
                <a:gd name="connsiteX7" fmla="*/ 11233 w 111184"/>
                <a:gd name="connsiteY7" fmla="*/ 74568 h 74868"/>
                <a:gd name="connsiteX8" fmla="*/ 12820 w 111184"/>
                <a:gd name="connsiteY8" fmla="*/ 73956 h 74868"/>
                <a:gd name="connsiteX9" fmla="*/ 105655 w 111184"/>
                <a:gd name="connsiteY9" fmla="*/ 20727 h 74868"/>
                <a:gd name="connsiteX10" fmla="*/ 110528 w 111184"/>
                <a:gd name="connsiteY10" fmla="*/ 6358 h 7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84" h="74868">
                  <a:moveTo>
                    <a:pt x="110528" y="6358"/>
                  </a:moveTo>
                  <a:cubicBezTo>
                    <a:pt x="109416" y="1872"/>
                    <a:pt x="104868" y="-864"/>
                    <a:pt x="100382" y="248"/>
                  </a:cubicBezTo>
                  <a:cubicBezTo>
                    <a:pt x="99558" y="460"/>
                    <a:pt x="98758" y="785"/>
                    <a:pt x="98033" y="1235"/>
                  </a:cubicBezTo>
                  <a:lnTo>
                    <a:pt x="96909" y="1860"/>
                  </a:lnTo>
                  <a:lnTo>
                    <a:pt x="93910" y="3609"/>
                  </a:lnTo>
                  <a:lnTo>
                    <a:pt x="5198" y="54339"/>
                  </a:lnTo>
                  <a:cubicBezTo>
                    <a:pt x="513" y="57487"/>
                    <a:pt x="-1274" y="63522"/>
                    <a:pt x="950" y="68708"/>
                  </a:cubicBezTo>
                  <a:cubicBezTo>
                    <a:pt x="2175" y="73169"/>
                    <a:pt x="6773" y="75793"/>
                    <a:pt x="11233" y="74568"/>
                  </a:cubicBezTo>
                  <a:cubicBezTo>
                    <a:pt x="11783" y="74418"/>
                    <a:pt x="12320" y="74218"/>
                    <a:pt x="12820" y="73956"/>
                  </a:cubicBezTo>
                  <a:lnTo>
                    <a:pt x="105655" y="20727"/>
                  </a:lnTo>
                  <a:cubicBezTo>
                    <a:pt x="110340" y="17591"/>
                    <a:pt x="112327" y="11693"/>
                    <a:pt x="110528" y="635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5" name="Freeform: Shape 1904">
              <a:extLst>
                <a:ext uri="{FF2B5EF4-FFF2-40B4-BE49-F238E27FC236}">
                  <a16:creationId xmlns:a16="http://schemas.microsoft.com/office/drawing/2014/main" id="{AC5E477E-8EC5-447F-83CB-3CEF34BECBF5}"/>
                </a:ext>
              </a:extLst>
            </p:cNvPr>
            <p:cNvSpPr/>
            <p:nvPr/>
          </p:nvSpPr>
          <p:spPr>
            <a:xfrm>
              <a:off x="9680833" y="6570887"/>
              <a:ext cx="27002" cy="301379"/>
            </a:xfrm>
            <a:custGeom>
              <a:avLst/>
              <a:gdLst>
                <a:gd name="connsiteX0" fmla="*/ 9385 w 27002"/>
                <a:gd name="connsiteY0" fmla="*/ 11245 h 301379"/>
                <a:gd name="connsiteX1" fmla="*/ 14 w 27002"/>
                <a:gd name="connsiteY1" fmla="*/ 750 h 301379"/>
                <a:gd name="connsiteX2" fmla="*/ 9010 w 27002"/>
                <a:gd name="connsiteY2" fmla="*/ 301379 h 301379"/>
                <a:gd name="connsiteX3" fmla="*/ 27002 w 27002"/>
                <a:gd name="connsiteY3" fmla="*/ 301379 h 301379"/>
                <a:gd name="connsiteX4" fmla="*/ 18006 w 27002"/>
                <a:gd name="connsiteY4" fmla="*/ 0 h 301379"/>
                <a:gd name="connsiteX5" fmla="*/ 9385 w 27002"/>
                <a:gd name="connsiteY5" fmla="*/ 11245 h 30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02" h="301379">
                  <a:moveTo>
                    <a:pt x="9385" y="11245"/>
                  </a:moveTo>
                  <a:cubicBezTo>
                    <a:pt x="3912" y="10908"/>
                    <a:pt x="-273" y="6222"/>
                    <a:pt x="14" y="750"/>
                  </a:cubicBezTo>
                  <a:lnTo>
                    <a:pt x="9010" y="301379"/>
                  </a:lnTo>
                  <a:lnTo>
                    <a:pt x="27002" y="301379"/>
                  </a:lnTo>
                  <a:lnTo>
                    <a:pt x="18006" y="0"/>
                  </a:lnTo>
                  <a:cubicBezTo>
                    <a:pt x="18543" y="5435"/>
                    <a:pt x="14770" y="10346"/>
                    <a:pt x="9385" y="1124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6" name="Freeform: Shape 1905">
              <a:extLst>
                <a:ext uri="{FF2B5EF4-FFF2-40B4-BE49-F238E27FC236}">
                  <a16:creationId xmlns:a16="http://schemas.microsoft.com/office/drawing/2014/main" id="{2B217718-7CD5-45A0-BC06-60A887B92460}"/>
                </a:ext>
              </a:extLst>
            </p:cNvPr>
            <p:cNvSpPr/>
            <p:nvPr/>
          </p:nvSpPr>
          <p:spPr>
            <a:xfrm>
              <a:off x="9680297" y="6518158"/>
              <a:ext cx="19093" cy="63974"/>
            </a:xfrm>
            <a:custGeom>
              <a:avLst/>
              <a:gdLst>
                <a:gd name="connsiteX0" fmla="*/ 17294 w 19093"/>
                <a:gd name="connsiteY0" fmla="*/ 10496 h 63974"/>
                <a:gd name="connsiteX1" fmla="*/ 17294 w 19093"/>
                <a:gd name="connsiteY1" fmla="*/ 9121 h 63974"/>
                <a:gd name="connsiteX2" fmla="*/ 17294 w 19093"/>
                <a:gd name="connsiteY2" fmla="*/ 6997 h 63974"/>
                <a:gd name="connsiteX3" fmla="*/ 16419 w 19093"/>
                <a:gd name="connsiteY3" fmla="*/ 5123 h 63974"/>
                <a:gd name="connsiteX4" fmla="*/ 8672 w 19093"/>
                <a:gd name="connsiteY4" fmla="*/ 0 h 63974"/>
                <a:gd name="connsiteX5" fmla="*/ 51 w 19093"/>
                <a:gd name="connsiteY5" fmla="*/ 11245 h 63974"/>
                <a:gd name="connsiteX6" fmla="*/ 51 w 19093"/>
                <a:gd name="connsiteY6" fmla="*/ 18243 h 63974"/>
                <a:gd name="connsiteX7" fmla="*/ 1050 w 19093"/>
                <a:gd name="connsiteY7" fmla="*/ 53479 h 63974"/>
                <a:gd name="connsiteX8" fmla="*/ 10421 w 19093"/>
                <a:gd name="connsiteY8" fmla="*/ 63974 h 63974"/>
                <a:gd name="connsiteX9" fmla="*/ 19043 w 19093"/>
                <a:gd name="connsiteY9" fmla="*/ 52729 h 63974"/>
                <a:gd name="connsiteX10" fmla="*/ 19043 w 19093"/>
                <a:gd name="connsiteY10" fmla="*/ 45607 h 6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93" h="63974">
                  <a:moveTo>
                    <a:pt x="17294" y="10496"/>
                  </a:moveTo>
                  <a:cubicBezTo>
                    <a:pt x="17294" y="10496"/>
                    <a:pt x="17294" y="9496"/>
                    <a:pt x="17294" y="9121"/>
                  </a:cubicBezTo>
                  <a:cubicBezTo>
                    <a:pt x="17368" y="8409"/>
                    <a:pt x="17368" y="7709"/>
                    <a:pt x="17294" y="6997"/>
                  </a:cubicBezTo>
                  <a:cubicBezTo>
                    <a:pt x="17131" y="6322"/>
                    <a:pt x="16831" y="5685"/>
                    <a:pt x="16419" y="5123"/>
                  </a:cubicBezTo>
                  <a:cubicBezTo>
                    <a:pt x="15082" y="2024"/>
                    <a:pt x="12046" y="25"/>
                    <a:pt x="8672" y="0"/>
                  </a:cubicBezTo>
                  <a:cubicBezTo>
                    <a:pt x="3287" y="900"/>
                    <a:pt x="-486" y="5810"/>
                    <a:pt x="51" y="11245"/>
                  </a:cubicBezTo>
                  <a:lnTo>
                    <a:pt x="51" y="18243"/>
                  </a:lnTo>
                  <a:lnTo>
                    <a:pt x="1050" y="53479"/>
                  </a:lnTo>
                  <a:cubicBezTo>
                    <a:pt x="763" y="58951"/>
                    <a:pt x="4949" y="63637"/>
                    <a:pt x="10421" y="63974"/>
                  </a:cubicBezTo>
                  <a:cubicBezTo>
                    <a:pt x="15806" y="63075"/>
                    <a:pt x="19580" y="58164"/>
                    <a:pt x="19043" y="52729"/>
                  </a:cubicBezTo>
                  <a:lnTo>
                    <a:pt x="19043" y="4560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7" name="Freeform: Shape 1906">
              <a:extLst>
                <a:ext uri="{FF2B5EF4-FFF2-40B4-BE49-F238E27FC236}">
                  <a16:creationId xmlns:a16="http://schemas.microsoft.com/office/drawing/2014/main" id="{49D7103E-CB85-4A51-991E-7461F67A88E6}"/>
                </a:ext>
              </a:extLst>
            </p:cNvPr>
            <p:cNvSpPr/>
            <p:nvPr/>
          </p:nvSpPr>
          <p:spPr>
            <a:xfrm>
              <a:off x="8273955" y="5844342"/>
              <a:ext cx="75886" cy="55937"/>
            </a:xfrm>
            <a:custGeom>
              <a:avLst/>
              <a:gdLst>
                <a:gd name="connsiteX0" fmla="*/ 11870 w 75886"/>
                <a:gd name="connsiteY0" fmla="*/ 41568 h 55937"/>
                <a:gd name="connsiteX1" fmla="*/ 7622 w 75886"/>
                <a:gd name="connsiteY1" fmla="*/ 55937 h 55937"/>
                <a:gd name="connsiteX2" fmla="*/ 64347 w 75886"/>
                <a:gd name="connsiteY2" fmla="*/ 23950 h 55937"/>
                <a:gd name="connsiteX3" fmla="*/ 70719 w 75886"/>
                <a:gd name="connsiteY3" fmla="*/ 20326 h 55937"/>
                <a:gd name="connsiteX4" fmla="*/ 75093 w 75886"/>
                <a:gd name="connsiteY4" fmla="*/ 5832 h 55937"/>
                <a:gd name="connsiteX5" fmla="*/ 73468 w 75886"/>
                <a:gd name="connsiteY5" fmla="*/ 3208 h 55937"/>
                <a:gd name="connsiteX6" fmla="*/ 72094 w 75886"/>
                <a:gd name="connsiteY6" fmla="*/ 1709 h 55937"/>
                <a:gd name="connsiteX7" fmla="*/ 70595 w 75886"/>
                <a:gd name="connsiteY7" fmla="*/ 709 h 55937"/>
                <a:gd name="connsiteX8" fmla="*/ 68970 w 75886"/>
                <a:gd name="connsiteY8" fmla="*/ 84 h 55937"/>
                <a:gd name="connsiteX9" fmla="*/ 67346 w 75886"/>
                <a:gd name="connsiteY9" fmla="*/ 84 h 55937"/>
                <a:gd name="connsiteX10" fmla="*/ 65722 w 75886"/>
                <a:gd name="connsiteY10" fmla="*/ 84 h 55937"/>
                <a:gd name="connsiteX11" fmla="*/ 63847 w 75886"/>
                <a:gd name="connsiteY11" fmla="*/ 84 h 55937"/>
                <a:gd name="connsiteX12" fmla="*/ 63098 w 75886"/>
                <a:gd name="connsiteY12" fmla="*/ 84 h 55937"/>
                <a:gd name="connsiteX13" fmla="*/ 11120 w 75886"/>
                <a:gd name="connsiteY13" fmla="*/ 29323 h 55937"/>
                <a:gd name="connsiteX14" fmla="*/ 0 w 75886"/>
                <a:gd name="connsiteY14" fmla="*/ 35570 h 55937"/>
                <a:gd name="connsiteX15" fmla="*/ 11183 w 75886"/>
                <a:gd name="connsiteY15" fmla="*/ 39469 h 55937"/>
                <a:gd name="connsiteX16" fmla="*/ 11870 w 75886"/>
                <a:gd name="connsiteY16" fmla="*/ 41568 h 5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5886" h="55937">
                  <a:moveTo>
                    <a:pt x="11870" y="41568"/>
                  </a:moveTo>
                  <a:cubicBezTo>
                    <a:pt x="14094" y="46753"/>
                    <a:pt x="12307" y="52789"/>
                    <a:pt x="7622" y="55937"/>
                  </a:cubicBezTo>
                  <a:lnTo>
                    <a:pt x="64347" y="23950"/>
                  </a:lnTo>
                  <a:lnTo>
                    <a:pt x="70719" y="20326"/>
                  </a:lnTo>
                  <a:cubicBezTo>
                    <a:pt x="75268" y="17028"/>
                    <a:pt x="77067" y="11093"/>
                    <a:pt x="75093" y="5832"/>
                  </a:cubicBezTo>
                  <a:cubicBezTo>
                    <a:pt x="74705" y="4870"/>
                    <a:pt x="74156" y="3983"/>
                    <a:pt x="73468" y="3208"/>
                  </a:cubicBezTo>
                  <a:lnTo>
                    <a:pt x="72094" y="1709"/>
                  </a:lnTo>
                  <a:lnTo>
                    <a:pt x="70595" y="709"/>
                  </a:lnTo>
                  <a:lnTo>
                    <a:pt x="68970" y="84"/>
                  </a:lnTo>
                  <a:lnTo>
                    <a:pt x="67346" y="84"/>
                  </a:lnTo>
                  <a:lnTo>
                    <a:pt x="65722" y="84"/>
                  </a:lnTo>
                  <a:cubicBezTo>
                    <a:pt x="65097" y="-28"/>
                    <a:pt x="64472" y="-28"/>
                    <a:pt x="63847" y="84"/>
                  </a:cubicBezTo>
                  <a:cubicBezTo>
                    <a:pt x="63847" y="84"/>
                    <a:pt x="63847" y="84"/>
                    <a:pt x="63098" y="84"/>
                  </a:cubicBezTo>
                  <a:lnTo>
                    <a:pt x="11120" y="29323"/>
                  </a:lnTo>
                  <a:lnTo>
                    <a:pt x="0" y="35570"/>
                  </a:lnTo>
                  <a:cubicBezTo>
                    <a:pt x="4161" y="33559"/>
                    <a:pt x="9171" y="35308"/>
                    <a:pt x="11183" y="39469"/>
                  </a:cubicBezTo>
                  <a:cubicBezTo>
                    <a:pt x="11495" y="40131"/>
                    <a:pt x="11733" y="40843"/>
                    <a:pt x="11870" y="4156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8" name="Freeform: Shape 1907">
              <a:extLst>
                <a:ext uri="{FF2B5EF4-FFF2-40B4-BE49-F238E27FC236}">
                  <a16:creationId xmlns:a16="http://schemas.microsoft.com/office/drawing/2014/main" id="{00047996-90CF-48D7-BF28-26B619C10420}"/>
                </a:ext>
              </a:extLst>
            </p:cNvPr>
            <p:cNvSpPr/>
            <p:nvPr/>
          </p:nvSpPr>
          <p:spPr>
            <a:xfrm>
              <a:off x="8263263" y="5879338"/>
              <a:ext cx="23579" cy="25034"/>
            </a:xfrm>
            <a:custGeom>
              <a:avLst/>
              <a:gdLst>
                <a:gd name="connsiteX0" fmla="*/ 22562 w 23579"/>
                <a:gd name="connsiteY0" fmla="*/ 6572 h 25034"/>
                <a:gd name="connsiteX1" fmla="*/ 12592 w 23579"/>
                <a:gd name="connsiteY1" fmla="*/ 199 h 25034"/>
                <a:gd name="connsiteX2" fmla="*/ 10068 w 23579"/>
                <a:gd name="connsiteY2" fmla="*/ 1199 h 25034"/>
                <a:gd name="connsiteX3" fmla="*/ 10068 w 23579"/>
                <a:gd name="connsiteY3" fmla="*/ 1199 h 25034"/>
                <a:gd name="connsiteX4" fmla="*/ 5070 w 23579"/>
                <a:gd name="connsiteY4" fmla="*/ 4073 h 25034"/>
                <a:gd name="connsiteX5" fmla="*/ 5070 w 23579"/>
                <a:gd name="connsiteY5" fmla="*/ 4073 h 25034"/>
                <a:gd name="connsiteX6" fmla="*/ 822 w 23579"/>
                <a:gd name="connsiteY6" fmla="*/ 18567 h 25034"/>
                <a:gd name="connsiteX7" fmla="*/ 10880 w 23579"/>
                <a:gd name="connsiteY7" fmla="*/ 24814 h 25034"/>
                <a:gd name="connsiteX8" fmla="*/ 13316 w 23579"/>
                <a:gd name="connsiteY8" fmla="*/ 23815 h 25034"/>
                <a:gd name="connsiteX9" fmla="*/ 13316 w 23579"/>
                <a:gd name="connsiteY9" fmla="*/ 23815 h 25034"/>
                <a:gd name="connsiteX10" fmla="*/ 18439 w 23579"/>
                <a:gd name="connsiteY10" fmla="*/ 21066 h 25034"/>
                <a:gd name="connsiteX11" fmla="*/ 22562 w 23579"/>
                <a:gd name="connsiteY11" fmla="*/ 6572 h 2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79" h="25034">
                  <a:moveTo>
                    <a:pt x="22562" y="6572"/>
                  </a:moveTo>
                  <a:cubicBezTo>
                    <a:pt x="21575" y="2061"/>
                    <a:pt x="17102" y="-800"/>
                    <a:pt x="12592" y="199"/>
                  </a:cubicBezTo>
                  <a:cubicBezTo>
                    <a:pt x="11705" y="387"/>
                    <a:pt x="10842" y="724"/>
                    <a:pt x="10068" y="1199"/>
                  </a:cubicBezTo>
                  <a:lnTo>
                    <a:pt x="10068" y="1199"/>
                  </a:lnTo>
                  <a:lnTo>
                    <a:pt x="5070" y="4073"/>
                  </a:lnTo>
                  <a:lnTo>
                    <a:pt x="5070" y="4073"/>
                  </a:lnTo>
                  <a:cubicBezTo>
                    <a:pt x="559" y="7409"/>
                    <a:pt x="-1177" y="13331"/>
                    <a:pt x="822" y="18567"/>
                  </a:cubicBezTo>
                  <a:cubicBezTo>
                    <a:pt x="1871" y="23065"/>
                    <a:pt x="6382" y="25864"/>
                    <a:pt x="10880" y="24814"/>
                  </a:cubicBezTo>
                  <a:cubicBezTo>
                    <a:pt x="11742" y="24602"/>
                    <a:pt x="12567" y="24277"/>
                    <a:pt x="13316" y="23815"/>
                  </a:cubicBezTo>
                  <a:lnTo>
                    <a:pt x="13316" y="23815"/>
                  </a:lnTo>
                  <a:lnTo>
                    <a:pt x="18439" y="21066"/>
                  </a:lnTo>
                  <a:cubicBezTo>
                    <a:pt x="23137" y="17867"/>
                    <a:pt x="24874" y="11769"/>
                    <a:pt x="22562" y="657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9" name="Freeform: Shape 1908">
              <a:extLst>
                <a:ext uri="{FF2B5EF4-FFF2-40B4-BE49-F238E27FC236}">
                  <a16:creationId xmlns:a16="http://schemas.microsoft.com/office/drawing/2014/main" id="{3F85402B-DE41-4E39-AB7F-10BD5B3BBE79}"/>
                </a:ext>
              </a:extLst>
            </p:cNvPr>
            <p:cNvSpPr/>
            <p:nvPr/>
          </p:nvSpPr>
          <p:spPr>
            <a:xfrm>
              <a:off x="10191005" y="1423183"/>
              <a:ext cx="18301" cy="317379"/>
            </a:xfrm>
            <a:custGeom>
              <a:avLst/>
              <a:gdLst>
                <a:gd name="connsiteX0" fmla="*/ 247 w 18301"/>
                <a:gd name="connsiteY0" fmla="*/ 310008 h 317379"/>
                <a:gd name="connsiteX1" fmla="*/ 247 w 18301"/>
                <a:gd name="connsiteY1" fmla="*/ 317380 h 317379"/>
                <a:gd name="connsiteX2" fmla="*/ 7344 w 18301"/>
                <a:gd name="connsiteY2" fmla="*/ 306609 h 317379"/>
                <a:gd name="connsiteX3" fmla="*/ 18114 w 18301"/>
                <a:gd name="connsiteY3" fmla="*/ 313706 h 317379"/>
                <a:gd name="connsiteX4" fmla="*/ 18114 w 18301"/>
                <a:gd name="connsiteY4" fmla="*/ 317380 h 317379"/>
                <a:gd name="connsiteX5" fmla="*/ 18114 w 18301"/>
                <a:gd name="connsiteY5" fmla="*/ 10627 h 317379"/>
                <a:gd name="connsiteX6" fmla="*/ 10617 w 18301"/>
                <a:gd name="connsiteY6" fmla="*/ 126 h 317379"/>
                <a:gd name="connsiteX7" fmla="*/ 122 w 18301"/>
                <a:gd name="connsiteY7" fmla="*/ 7618 h 317379"/>
                <a:gd name="connsiteX8" fmla="*/ 122 w 18301"/>
                <a:gd name="connsiteY8" fmla="*/ 10627 h 317379"/>
                <a:gd name="connsiteX9" fmla="*/ 122 w 18301"/>
                <a:gd name="connsiteY9" fmla="*/ 16875 h 317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01" h="317379">
                  <a:moveTo>
                    <a:pt x="247" y="310008"/>
                  </a:moveTo>
                  <a:lnTo>
                    <a:pt x="247" y="317380"/>
                  </a:lnTo>
                  <a:cubicBezTo>
                    <a:pt x="-765" y="312444"/>
                    <a:pt x="2408" y="307621"/>
                    <a:pt x="7344" y="306609"/>
                  </a:cubicBezTo>
                  <a:cubicBezTo>
                    <a:pt x="12279" y="305585"/>
                    <a:pt x="17102" y="308771"/>
                    <a:pt x="18114" y="313706"/>
                  </a:cubicBezTo>
                  <a:cubicBezTo>
                    <a:pt x="18364" y="314918"/>
                    <a:pt x="18364" y="316168"/>
                    <a:pt x="18114" y="317380"/>
                  </a:cubicBezTo>
                  <a:lnTo>
                    <a:pt x="18114" y="10627"/>
                  </a:lnTo>
                  <a:cubicBezTo>
                    <a:pt x="18951" y="5659"/>
                    <a:pt x="15590" y="957"/>
                    <a:pt x="10617" y="126"/>
                  </a:cubicBezTo>
                  <a:cubicBezTo>
                    <a:pt x="5657" y="-705"/>
                    <a:pt x="959" y="2649"/>
                    <a:pt x="122" y="7618"/>
                  </a:cubicBezTo>
                  <a:cubicBezTo>
                    <a:pt x="-41" y="8614"/>
                    <a:pt x="-41" y="9631"/>
                    <a:pt x="122" y="10627"/>
                  </a:cubicBezTo>
                  <a:lnTo>
                    <a:pt x="122" y="1687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0" name="Freeform: Shape 1909">
              <a:extLst>
                <a:ext uri="{FF2B5EF4-FFF2-40B4-BE49-F238E27FC236}">
                  <a16:creationId xmlns:a16="http://schemas.microsoft.com/office/drawing/2014/main" id="{A375E800-A159-44FC-BBF7-2775E2C0DD40}"/>
                </a:ext>
              </a:extLst>
            </p:cNvPr>
            <p:cNvSpPr/>
            <p:nvPr/>
          </p:nvSpPr>
          <p:spPr>
            <a:xfrm>
              <a:off x="10191196" y="1729692"/>
              <a:ext cx="17718" cy="103083"/>
            </a:xfrm>
            <a:custGeom>
              <a:avLst/>
              <a:gdLst>
                <a:gd name="connsiteX0" fmla="*/ 8927 w 17718"/>
                <a:gd name="connsiteY0" fmla="*/ 0 h 103083"/>
                <a:gd name="connsiteX1" fmla="*/ 56 w 17718"/>
                <a:gd name="connsiteY1" fmla="*/ 10871 h 103083"/>
                <a:gd name="connsiteX2" fmla="*/ 56 w 17718"/>
                <a:gd name="connsiteY2" fmla="*/ 92713 h 103083"/>
                <a:gd name="connsiteX3" fmla="*/ 56 w 17718"/>
                <a:gd name="connsiteY3" fmla="*/ 94712 h 103083"/>
                <a:gd name="connsiteX4" fmla="*/ 1181 w 17718"/>
                <a:gd name="connsiteY4" fmla="*/ 98336 h 103083"/>
                <a:gd name="connsiteX5" fmla="*/ 7053 w 17718"/>
                <a:gd name="connsiteY5" fmla="*/ 103084 h 103083"/>
                <a:gd name="connsiteX6" fmla="*/ 7053 w 17718"/>
                <a:gd name="connsiteY6" fmla="*/ 92713 h 103083"/>
                <a:gd name="connsiteX7" fmla="*/ 8677 w 17718"/>
                <a:gd name="connsiteY7" fmla="*/ 91089 h 103083"/>
                <a:gd name="connsiteX8" fmla="*/ 10302 w 17718"/>
                <a:gd name="connsiteY8" fmla="*/ 92713 h 103083"/>
                <a:gd name="connsiteX9" fmla="*/ 10302 w 17718"/>
                <a:gd name="connsiteY9" fmla="*/ 103084 h 103083"/>
                <a:gd name="connsiteX10" fmla="*/ 17673 w 17718"/>
                <a:gd name="connsiteY10" fmla="*/ 92713 h 103083"/>
                <a:gd name="connsiteX11" fmla="*/ 17673 w 17718"/>
                <a:gd name="connsiteY11" fmla="*/ 10871 h 103083"/>
                <a:gd name="connsiteX12" fmla="*/ 8927 w 17718"/>
                <a:gd name="connsiteY12" fmla="*/ 0 h 10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18" h="103083">
                  <a:moveTo>
                    <a:pt x="8927" y="0"/>
                  </a:moveTo>
                  <a:cubicBezTo>
                    <a:pt x="3492" y="587"/>
                    <a:pt x="-456" y="5435"/>
                    <a:pt x="56" y="10871"/>
                  </a:cubicBezTo>
                  <a:lnTo>
                    <a:pt x="56" y="92713"/>
                  </a:lnTo>
                  <a:cubicBezTo>
                    <a:pt x="-19" y="93375"/>
                    <a:pt x="-19" y="94050"/>
                    <a:pt x="56" y="94712"/>
                  </a:cubicBezTo>
                  <a:cubicBezTo>
                    <a:pt x="281" y="95962"/>
                    <a:pt x="656" y="97174"/>
                    <a:pt x="1181" y="98336"/>
                  </a:cubicBezTo>
                  <a:cubicBezTo>
                    <a:pt x="2330" y="100710"/>
                    <a:pt x="4492" y="102459"/>
                    <a:pt x="7053" y="103084"/>
                  </a:cubicBezTo>
                  <a:lnTo>
                    <a:pt x="7053" y="92713"/>
                  </a:lnTo>
                  <a:cubicBezTo>
                    <a:pt x="7053" y="91813"/>
                    <a:pt x="7778" y="91089"/>
                    <a:pt x="8677" y="91089"/>
                  </a:cubicBezTo>
                  <a:cubicBezTo>
                    <a:pt x="9577" y="91089"/>
                    <a:pt x="10302" y="91813"/>
                    <a:pt x="10302" y="92713"/>
                  </a:cubicBezTo>
                  <a:lnTo>
                    <a:pt x="10302" y="103084"/>
                  </a:lnTo>
                  <a:cubicBezTo>
                    <a:pt x="14862" y="101759"/>
                    <a:pt x="17924" y="97461"/>
                    <a:pt x="17673" y="92713"/>
                  </a:cubicBezTo>
                  <a:lnTo>
                    <a:pt x="17673" y="10871"/>
                  </a:lnTo>
                  <a:cubicBezTo>
                    <a:pt x="18186" y="5473"/>
                    <a:pt x="14313" y="650"/>
                    <a:pt x="8927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1" name="Freeform: Shape 1910">
              <a:extLst>
                <a:ext uri="{FF2B5EF4-FFF2-40B4-BE49-F238E27FC236}">
                  <a16:creationId xmlns:a16="http://schemas.microsoft.com/office/drawing/2014/main" id="{CD82CE2F-B251-4F40-A42C-45D9F8765500}"/>
                </a:ext>
              </a:extLst>
            </p:cNvPr>
            <p:cNvSpPr/>
            <p:nvPr/>
          </p:nvSpPr>
          <p:spPr>
            <a:xfrm>
              <a:off x="6992453" y="3762506"/>
              <a:ext cx="463855" cy="708967"/>
            </a:xfrm>
            <a:custGeom>
              <a:avLst/>
              <a:gdLst>
                <a:gd name="connsiteX0" fmla="*/ 451361 w 463855"/>
                <a:gd name="connsiteY0" fmla="*/ 694598 h 708967"/>
                <a:gd name="connsiteX1" fmla="*/ 462669 w 463855"/>
                <a:gd name="connsiteY1" fmla="*/ 694860 h 708967"/>
                <a:gd name="connsiteX2" fmla="*/ 463856 w 463855"/>
                <a:gd name="connsiteY2" fmla="*/ 696472 h 708967"/>
                <a:gd name="connsiteX3" fmla="*/ 20922 w 463855"/>
                <a:gd name="connsiteY3" fmla="*/ 15244 h 708967"/>
                <a:gd name="connsiteX4" fmla="*/ 13550 w 463855"/>
                <a:gd name="connsiteY4" fmla="*/ 3998 h 708967"/>
                <a:gd name="connsiteX5" fmla="*/ 12676 w 463855"/>
                <a:gd name="connsiteY5" fmla="*/ 2999 h 708967"/>
                <a:gd name="connsiteX6" fmla="*/ 11176 w 463855"/>
                <a:gd name="connsiteY6" fmla="*/ 1499 h 708967"/>
                <a:gd name="connsiteX7" fmla="*/ 9552 w 463855"/>
                <a:gd name="connsiteY7" fmla="*/ 625 h 708967"/>
                <a:gd name="connsiteX8" fmla="*/ 8053 w 463855"/>
                <a:gd name="connsiteY8" fmla="*/ 0 h 708967"/>
                <a:gd name="connsiteX9" fmla="*/ 4554 w 463855"/>
                <a:gd name="connsiteY9" fmla="*/ 0 h 708967"/>
                <a:gd name="connsiteX10" fmla="*/ 2805 w 463855"/>
                <a:gd name="connsiteY10" fmla="*/ 875 h 708967"/>
                <a:gd name="connsiteX11" fmla="*/ 1306 w 463855"/>
                <a:gd name="connsiteY11" fmla="*/ 1749 h 708967"/>
                <a:gd name="connsiteX12" fmla="*/ 1306 w 463855"/>
                <a:gd name="connsiteY12" fmla="*/ 1749 h 708967"/>
                <a:gd name="connsiteX13" fmla="*/ 1306 w 463855"/>
                <a:gd name="connsiteY13" fmla="*/ 1749 h 708967"/>
                <a:gd name="connsiteX14" fmla="*/ 1306 w 463855"/>
                <a:gd name="connsiteY14" fmla="*/ 2374 h 708967"/>
                <a:gd name="connsiteX15" fmla="*/ 56 w 463855"/>
                <a:gd name="connsiteY15" fmla="*/ 4123 h 708967"/>
                <a:gd name="connsiteX16" fmla="*/ 56 w 463855"/>
                <a:gd name="connsiteY16" fmla="*/ 4998 h 708967"/>
                <a:gd name="connsiteX17" fmla="*/ 56 w 463855"/>
                <a:gd name="connsiteY17" fmla="*/ 5998 h 708967"/>
                <a:gd name="connsiteX18" fmla="*/ 56 w 463855"/>
                <a:gd name="connsiteY18" fmla="*/ 7997 h 708967"/>
                <a:gd name="connsiteX19" fmla="*/ 56 w 463855"/>
                <a:gd name="connsiteY19" fmla="*/ 8996 h 708967"/>
                <a:gd name="connsiteX20" fmla="*/ 56 w 463855"/>
                <a:gd name="connsiteY20" fmla="*/ 10246 h 708967"/>
                <a:gd name="connsiteX21" fmla="*/ 1805 w 463855"/>
                <a:gd name="connsiteY21" fmla="*/ 16494 h 708967"/>
                <a:gd name="connsiteX22" fmla="*/ 24671 w 463855"/>
                <a:gd name="connsiteY22" fmla="*/ 51479 h 708967"/>
                <a:gd name="connsiteX23" fmla="*/ 452111 w 463855"/>
                <a:gd name="connsiteY23" fmla="*/ 708967 h 708967"/>
                <a:gd name="connsiteX24" fmla="*/ 451361 w 463855"/>
                <a:gd name="connsiteY24" fmla="*/ 694598 h 70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63855" h="708967">
                  <a:moveTo>
                    <a:pt x="451361" y="694598"/>
                  </a:moveTo>
                  <a:cubicBezTo>
                    <a:pt x="454560" y="691549"/>
                    <a:pt x="459620" y="691674"/>
                    <a:pt x="462669" y="694860"/>
                  </a:cubicBezTo>
                  <a:cubicBezTo>
                    <a:pt x="463131" y="695348"/>
                    <a:pt x="463531" y="695885"/>
                    <a:pt x="463856" y="696472"/>
                  </a:cubicBezTo>
                  <a:lnTo>
                    <a:pt x="20922" y="15244"/>
                  </a:lnTo>
                  <a:lnTo>
                    <a:pt x="13550" y="3998"/>
                  </a:lnTo>
                  <a:cubicBezTo>
                    <a:pt x="13326" y="3611"/>
                    <a:pt x="13026" y="3274"/>
                    <a:pt x="12676" y="2999"/>
                  </a:cubicBezTo>
                  <a:lnTo>
                    <a:pt x="11176" y="1499"/>
                  </a:lnTo>
                  <a:lnTo>
                    <a:pt x="9552" y="625"/>
                  </a:lnTo>
                  <a:lnTo>
                    <a:pt x="8053" y="0"/>
                  </a:lnTo>
                  <a:lnTo>
                    <a:pt x="4554" y="0"/>
                  </a:lnTo>
                  <a:cubicBezTo>
                    <a:pt x="3930" y="188"/>
                    <a:pt x="3330" y="487"/>
                    <a:pt x="2805" y="875"/>
                  </a:cubicBezTo>
                  <a:lnTo>
                    <a:pt x="1306" y="1749"/>
                  </a:lnTo>
                  <a:lnTo>
                    <a:pt x="1306" y="1749"/>
                  </a:lnTo>
                  <a:cubicBezTo>
                    <a:pt x="1306" y="1749"/>
                    <a:pt x="1306" y="1749"/>
                    <a:pt x="1306" y="1749"/>
                  </a:cubicBezTo>
                  <a:cubicBezTo>
                    <a:pt x="1306" y="1749"/>
                    <a:pt x="1306" y="1749"/>
                    <a:pt x="1306" y="2374"/>
                  </a:cubicBezTo>
                  <a:lnTo>
                    <a:pt x="56" y="4123"/>
                  </a:lnTo>
                  <a:lnTo>
                    <a:pt x="56" y="4998"/>
                  </a:lnTo>
                  <a:cubicBezTo>
                    <a:pt x="19" y="5335"/>
                    <a:pt x="19" y="5660"/>
                    <a:pt x="56" y="5998"/>
                  </a:cubicBezTo>
                  <a:cubicBezTo>
                    <a:pt x="-19" y="6660"/>
                    <a:pt x="-19" y="7335"/>
                    <a:pt x="56" y="7997"/>
                  </a:cubicBezTo>
                  <a:lnTo>
                    <a:pt x="56" y="8996"/>
                  </a:lnTo>
                  <a:cubicBezTo>
                    <a:pt x="-6" y="9409"/>
                    <a:pt x="-6" y="9833"/>
                    <a:pt x="56" y="10246"/>
                  </a:cubicBezTo>
                  <a:cubicBezTo>
                    <a:pt x="119" y="12445"/>
                    <a:pt x="718" y="14582"/>
                    <a:pt x="1805" y="16494"/>
                  </a:cubicBezTo>
                  <a:lnTo>
                    <a:pt x="24671" y="51479"/>
                  </a:lnTo>
                  <a:lnTo>
                    <a:pt x="452111" y="708967"/>
                  </a:lnTo>
                  <a:cubicBezTo>
                    <a:pt x="448850" y="704819"/>
                    <a:pt x="448550" y="699071"/>
                    <a:pt x="451361" y="694598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2" name="Freeform: Shape 1911">
              <a:extLst>
                <a:ext uri="{FF2B5EF4-FFF2-40B4-BE49-F238E27FC236}">
                  <a16:creationId xmlns:a16="http://schemas.microsoft.com/office/drawing/2014/main" id="{F143C04B-CC68-4DF5-B9F1-AC71C4205B60}"/>
                </a:ext>
              </a:extLst>
            </p:cNvPr>
            <p:cNvSpPr/>
            <p:nvPr/>
          </p:nvSpPr>
          <p:spPr>
            <a:xfrm>
              <a:off x="12175992" y="2861991"/>
              <a:ext cx="29014" cy="319130"/>
            </a:xfrm>
            <a:custGeom>
              <a:avLst/>
              <a:gdLst>
                <a:gd name="connsiteX0" fmla="*/ 8149 w 29014"/>
                <a:gd name="connsiteY0" fmla="*/ 319123 h 319130"/>
                <a:gd name="connsiteX1" fmla="*/ 18007 w 29014"/>
                <a:gd name="connsiteY1" fmla="*/ 310014 h 319130"/>
                <a:gd name="connsiteX2" fmla="*/ 18019 w 29014"/>
                <a:gd name="connsiteY2" fmla="*/ 309627 h 319130"/>
                <a:gd name="connsiteX3" fmla="*/ 29015 w 29014"/>
                <a:gd name="connsiteY3" fmla="*/ 192923 h 319130"/>
                <a:gd name="connsiteX4" fmla="*/ 29015 w 29014"/>
                <a:gd name="connsiteY4" fmla="*/ 0 h 319130"/>
                <a:gd name="connsiteX5" fmla="*/ 277 w 29014"/>
                <a:gd name="connsiteY5" fmla="*/ 306628 h 319130"/>
                <a:gd name="connsiteX6" fmla="*/ 8011 w 29014"/>
                <a:gd name="connsiteY6" fmla="*/ 319085 h 319130"/>
                <a:gd name="connsiteX7" fmla="*/ 8149 w 29014"/>
                <a:gd name="connsiteY7" fmla="*/ 319123 h 31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14" h="319130">
                  <a:moveTo>
                    <a:pt x="8149" y="319123"/>
                  </a:moveTo>
                  <a:cubicBezTo>
                    <a:pt x="13384" y="319335"/>
                    <a:pt x="17807" y="315249"/>
                    <a:pt x="18007" y="310014"/>
                  </a:cubicBezTo>
                  <a:cubicBezTo>
                    <a:pt x="18019" y="309876"/>
                    <a:pt x="18019" y="309751"/>
                    <a:pt x="18019" y="309627"/>
                  </a:cubicBezTo>
                  <a:lnTo>
                    <a:pt x="29015" y="192923"/>
                  </a:lnTo>
                  <a:lnTo>
                    <a:pt x="29015" y="0"/>
                  </a:lnTo>
                  <a:lnTo>
                    <a:pt x="277" y="306628"/>
                  </a:lnTo>
                  <a:cubicBezTo>
                    <a:pt x="-1035" y="312200"/>
                    <a:pt x="2439" y="317786"/>
                    <a:pt x="8011" y="319085"/>
                  </a:cubicBezTo>
                  <a:cubicBezTo>
                    <a:pt x="8061" y="319098"/>
                    <a:pt x="8099" y="319110"/>
                    <a:pt x="8149" y="31912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3" name="Freeform: Shape 1912">
              <a:extLst>
                <a:ext uri="{FF2B5EF4-FFF2-40B4-BE49-F238E27FC236}">
                  <a16:creationId xmlns:a16="http://schemas.microsoft.com/office/drawing/2014/main" id="{B05F61EE-F72C-4F89-86A2-3601AF9A936C}"/>
                </a:ext>
              </a:extLst>
            </p:cNvPr>
            <p:cNvSpPr/>
            <p:nvPr/>
          </p:nvSpPr>
          <p:spPr>
            <a:xfrm>
              <a:off x="9515070" y="5818187"/>
              <a:ext cx="433786" cy="268269"/>
            </a:xfrm>
            <a:custGeom>
              <a:avLst/>
              <a:gdLst>
                <a:gd name="connsiteX0" fmla="*/ 420667 w 433786"/>
                <a:gd name="connsiteY0" fmla="*/ 14494 h 268269"/>
                <a:gd name="connsiteX1" fmla="*/ 424790 w 433786"/>
                <a:gd name="connsiteY1" fmla="*/ 0 h 268269"/>
                <a:gd name="connsiteX2" fmla="*/ 424040 w 433786"/>
                <a:gd name="connsiteY2" fmla="*/ 0 h 268269"/>
                <a:gd name="connsiteX3" fmla="*/ 421166 w 433786"/>
                <a:gd name="connsiteY3" fmla="*/ 1749 h 268269"/>
                <a:gd name="connsiteX4" fmla="*/ 11344 w 433786"/>
                <a:gd name="connsiteY4" fmla="*/ 243778 h 268269"/>
                <a:gd name="connsiteX5" fmla="*/ 4971 w 433786"/>
                <a:gd name="connsiteY5" fmla="*/ 247526 h 268269"/>
                <a:gd name="connsiteX6" fmla="*/ 848 w 433786"/>
                <a:gd name="connsiteY6" fmla="*/ 262021 h 268269"/>
                <a:gd name="connsiteX7" fmla="*/ 11069 w 433786"/>
                <a:gd name="connsiteY7" fmla="*/ 267993 h 268269"/>
                <a:gd name="connsiteX8" fmla="*/ 13343 w 433786"/>
                <a:gd name="connsiteY8" fmla="*/ 267019 h 268269"/>
                <a:gd name="connsiteX9" fmla="*/ 433786 w 433786"/>
                <a:gd name="connsiteY9" fmla="*/ 19492 h 268269"/>
                <a:gd name="connsiteX10" fmla="*/ 422091 w 433786"/>
                <a:gd name="connsiteY10" fmla="*/ 17668 h 268269"/>
                <a:gd name="connsiteX11" fmla="*/ 420667 w 433786"/>
                <a:gd name="connsiteY11" fmla="*/ 14494 h 268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3786" h="268269">
                  <a:moveTo>
                    <a:pt x="420667" y="14494"/>
                  </a:moveTo>
                  <a:cubicBezTo>
                    <a:pt x="418643" y="9284"/>
                    <a:pt x="420329" y="3361"/>
                    <a:pt x="424790" y="0"/>
                  </a:cubicBezTo>
                  <a:lnTo>
                    <a:pt x="424040" y="0"/>
                  </a:lnTo>
                  <a:lnTo>
                    <a:pt x="421166" y="1749"/>
                  </a:lnTo>
                  <a:lnTo>
                    <a:pt x="11344" y="243778"/>
                  </a:lnTo>
                  <a:lnTo>
                    <a:pt x="4971" y="247526"/>
                  </a:lnTo>
                  <a:cubicBezTo>
                    <a:pt x="511" y="250888"/>
                    <a:pt x="-1176" y="256810"/>
                    <a:pt x="848" y="262021"/>
                  </a:cubicBezTo>
                  <a:cubicBezTo>
                    <a:pt x="2023" y="266494"/>
                    <a:pt x="6596" y="269168"/>
                    <a:pt x="11069" y="267993"/>
                  </a:cubicBezTo>
                  <a:cubicBezTo>
                    <a:pt x="11868" y="267781"/>
                    <a:pt x="12643" y="267456"/>
                    <a:pt x="13343" y="267019"/>
                  </a:cubicBezTo>
                  <a:lnTo>
                    <a:pt x="433786" y="19492"/>
                  </a:lnTo>
                  <a:cubicBezTo>
                    <a:pt x="430050" y="22216"/>
                    <a:pt x="424815" y="21404"/>
                    <a:pt x="422091" y="17668"/>
                  </a:cubicBezTo>
                  <a:cubicBezTo>
                    <a:pt x="421404" y="16718"/>
                    <a:pt x="420917" y="15644"/>
                    <a:pt x="420667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4" name="Freeform: Shape 1913">
              <a:extLst>
                <a:ext uri="{FF2B5EF4-FFF2-40B4-BE49-F238E27FC236}">
                  <a16:creationId xmlns:a16="http://schemas.microsoft.com/office/drawing/2014/main" id="{8766A3A4-CFC9-4C85-A2B0-7E9DA47CE43B}"/>
                </a:ext>
              </a:extLst>
            </p:cNvPr>
            <p:cNvSpPr/>
            <p:nvPr/>
          </p:nvSpPr>
          <p:spPr>
            <a:xfrm>
              <a:off x="9934014" y="5756085"/>
              <a:ext cx="121800" cy="82345"/>
            </a:xfrm>
            <a:custGeom>
              <a:avLst/>
              <a:gdLst>
                <a:gd name="connsiteX0" fmla="*/ 121171 w 121800"/>
                <a:gd name="connsiteY0" fmla="*/ 6249 h 82345"/>
                <a:gd name="connsiteX1" fmla="*/ 110951 w 121800"/>
                <a:gd name="connsiteY1" fmla="*/ 277 h 82345"/>
                <a:gd name="connsiteX2" fmla="*/ 108677 w 121800"/>
                <a:gd name="connsiteY2" fmla="*/ 1251 h 82345"/>
                <a:gd name="connsiteX3" fmla="*/ 107927 w 121800"/>
                <a:gd name="connsiteY3" fmla="*/ 1251 h 82345"/>
                <a:gd name="connsiteX4" fmla="*/ 104928 w 121800"/>
                <a:gd name="connsiteY4" fmla="*/ 3001 h 82345"/>
                <a:gd name="connsiteX5" fmla="*/ 4971 w 121800"/>
                <a:gd name="connsiteY5" fmla="*/ 61602 h 82345"/>
                <a:gd name="connsiteX6" fmla="*/ 848 w 121800"/>
                <a:gd name="connsiteY6" fmla="*/ 76097 h 82345"/>
                <a:gd name="connsiteX7" fmla="*/ 11069 w 121800"/>
                <a:gd name="connsiteY7" fmla="*/ 82069 h 82345"/>
                <a:gd name="connsiteX8" fmla="*/ 13343 w 121800"/>
                <a:gd name="connsiteY8" fmla="*/ 81095 h 82345"/>
                <a:gd name="connsiteX9" fmla="*/ 116673 w 121800"/>
                <a:gd name="connsiteY9" fmla="*/ 20244 h 82345"/>
                <a:gd name="connsiteX10" fmla="*/ 121171 w 121800"/>
                <a:gd name="connsiteY10" fmla="*/ 6249 h 8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800" h="82345">
                  <a:moveTo>
                    <a:pt x="121171" y="6249"/>
                  </a:moveTo>
                  <a:cubicBezTo>
                    <a:pt x="119997" y="1776"/>
                    <a:pt x="115423" y="-898"/>
                    <a:pt x="110951" y="277"/>
                  </a:cubicBezTo>
                  <a:cubicBezTo>
                    <a:pt x="110151" y="489"/>
                    <a:pt x="109376" y="814"/>
                    <a:pt x="108677" y="1251"/>
                  </a:cubicBezTo>
                  <a:lnTo>
                    <a:pt x="107927" y="1251"/>
                  </a:lnTo>
                  <a:lnTo>
                    <a:pt x="104928" y="3001"/>
                  </a:lnTo>
                  <a:lnTo>
                    <a:pt x="4971" y="61602"/>
                  </a:lnTo>
                  <a:cubicBezTo>
                    <a:pt x="511" y="64963"/>
                    <a:pt x="-1176" y="70886"/>
                    <a:pt x="848" y="76097"/>
                  </a:cubicBezTo>
                  <a:cubicBezTo>
                    <a:pt x="2022" y="80570"/>
                    <a:pt x="6595" y="83244"/>
                    <a:pt x="11069" y="82069"/>
                  </a:cubicBezTo>
                  <a:cubicBezTo>
                    <a:pt x="11868" y="81857"/>
                    <a:pt x="12643" y="81532"/>
                    <a:pt x="13343" y="81095"/>
                  </a:cubicBezTo>
                  <a:lnTo>
                    <a:pt x="116673" y="20244"/>
                  </a:lnTo>
                  <a:cubicBezTo>
                    <a:pt x="121046" y="17045"/>
                    <a:pt x="122870" y="11397"/>
                    <a:pt x="121171" y="624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5" name="Freeform: Shape 1914">
              <a:extLst>
                <a:ext uri="{FF2B5EF4-FFF2-40B4-BE49-F238E27FC236}">
                  <a16:creationId xmlns:a16="http://schemas.microsoft.com/office/drawing/2014/main" id="{92A10CE6-05A0-42AD-BC8D-3CCB73B20016}"/>
                </a:ext>
              </a:extLst>
            </p:cNvPr>
            <p:cNvSpPr/>
            <p:nvPr/>
          </p:nvSpPr>
          <p:spPr>
            <a:xfrm>
              <a:off x="10481109" y="5429342"/>
              <a:ext cx="127462" cy="87841"/>
            </a:xfrm>
            <a:custGeom>
              <a:avLst/>
              <a:gdLst>
                <a:gd name="connsiteX0" fmla="*/ 114967 w 127462"/>
                <a:gd name="connsiteY0" fmla="*/ 14494 h 87841"/>
                <a:gd name="connsiteX1" fmla="*/ 119091 w 127462"/>
                <a:gd name="connsiteY1" fmla="*/ 0 h 87841"/>
                <a:gd name="connsiteX2" fmla="*/ 118091 w 127462"/>
                <a:gd name="connsiteY2" fmla="*/ 625 h 87841"/>
                <a:gd name="connsiteX3" fmla="*/ 115092 w 127462"/>
                <a:gd name="connsiteY3" fmla="*/ 2374 h 87841"/>
                <a:gd name="connsiteX4" fmla="*/ 5140 w 127462"/>
                <a:gd name="connsiteY4" fmla="*/ 67098 h 87841"/>
                <a:gd name="connsiteX5" fmla="*/ 1017 w 127462"/>
                <a:gd name="connsiteY5" fmla="*/ 81592 h 87841"/>
                <a:gd name="connsiteX6" fmla="*/ 11238 w 127462"/>
                <a:gd name="connsiteY6" fmla="*/ 87565 h 87841"/>
                <a:gd name="connsiteX7" fmla="*/ 13511 w 127462"/>
                <a:gd name="connsiteY7" fmla="*/ 86590 h 87841"/>
                <a:gd name="connsiteX8" fmla="*/ 127462 w 127462"/>
                <a:gd name="connsiteY8" fmla="*/ 19492 h 87841"/>
                <a:gd name="connsiteX9" fmla="*/ 115942 w 127462"/>
                <a:gd name="connsiteY9" fmla="*/ 16768 h 87841"/>
                <a:gd name="connsiteX10" fmla="*/ 114967 w 127462"/>
                <a:gd name="connsiteY10" fmla="*/ 14494 h 8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462" h="87841">
                  <a:moveTo>
                    <a:pt x="114967" y="14494"/>
                  </a:moveTo>
                  <a:cubicBezTo>
                    <a:pt x="112656" y="9297"/>
                    <a:pt x="114393" y="3199"/>
                    <a:pt x="119091" y="0"/>
                  </a:cubicBezTo>
                  <a:lnTo>
                    <a:pt x="118091" y="625"/>
                  </a:lnTo>
                  <a:lnTo>
                    <a:pt x="115092" y="2374"/>
                  </a:lnTo>
                  <a:lnTo>
                    <a:pt x="5140" y="67098"/>
                  </a:lnTo>
                  <a:cubicBezTo>
                    <a:pt x="442" y="70297"/>
                    <a:pt x="-1295" y="76395"/>
                    <a:pt x="1017" y="81592"/>
                  </a:cubicBezTo>
                  <a:cubicBezTo>
                    <a:pt x="2192" y="86066"/>
                    <a:pt x="6764" y="88740"/>
                    <a:pt x="11238" y="87565"/>
                  </a:cubicBezTo>
                  <a:cubicBezTo>
                    <a:pt x="12037" y="87353"/>
                    <a:pt x="12812" y="87028"/>
                    <a:pt x="13511" y="86590"/>
                  </a:cubicBezTo>
                  <a:lnTo>
                    <a:pt x="127462" y="19492"/>
                  </a:lnTo>
                  <a:cubicBezTo>
                    <a:pt x="123527" y="21916"/>
                    <a:pt x="118366" y="20704"/>
                    <a:pt x="115942" y="16768"/>
                  </a:cubicBezTo>
                  <a:cubicBezTo>
                    <a:pt x="115505" y="16056"/>
                    <a:pt x="115180" y="15294"/>
                    <a:pt x="114967" y="14494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6" name="Freeform: Shape 1915">
              <a:extLst>
                <a:ext uri="{FF2B5EF4-FFF2-40B4-BE49-F238E27FC236}">
                  <a16:creationId xmlns:a16="http://schemas.microsoft.com/office/drawing/2014/main" id="{EAA3CF76-E001-4D4E-BA2C-6FCD879EA98E}"/>
                </a:ext>
              </a:extLst>
            </p:cNvPr>
            <p:cNvSpPr/>
            <p:nvPr/>
          </p:nvSpPr>
          <p:spPr>
            <a:xfrm>
              <a:off x="10593811" y="5305390"/>
              <a:ext cx="227623" cy="145195"/>
            </a:xfrm>
            <a:custGeom>
              <a:avLst/>
              <a:gdLst>
                <a:gd name="connsiteX0" fmla="*/ 225795 w 227623"/>
                <a:gd name="connsiteY0" fmla="*/ 17995 h 145195"/>
                <a:gd name="connsiteX1" fmla="*/ 226669 w 227623"/>
                <a:gd name="connsiteY1" fmla="*/ 16870 h 145195"/>
                <a:gd name="connsiteX2" fmla="*/ 226669 w 227623"/>
                <a:gd name="connsiteY2" fmla="*/ 16870 h 145195"/>
                <a:gd name="connsiteX3" fmla="*/ 227419 w 227623"/>
                <a:gd name="connsiteY3" fmla="*/ 15121 h 145195"/>
                <a:gd name="connsiteX4" fmla="*/ 227419 w 227623"/>
                <a:gd name="connsiteY4" fmla="*/ 12996 h 145195"/>
                <a:gd name="connsiteX5" fmla="*/ 226794 w 227623"/>
                <a:gd name="connsiteY5" fmla="*/ 6249 h 145195"/>
                <a:gd name="connsiteX6" fmla="*/ 216573 w 227623"/>
                <a:gd name="connsiteY6" fmla="*/ 277 h 145195"/>
                <a:gd name="connsiteX7" fmla="*/ 214299 w 227623"/>
                <a:gd name="connsiteY7" fmla="*/ 1251 h 145195"/>
                <a:gd name="connsiteX8" fmla="*/ 209427 w 227623"/>
                <a:gd name="connsiteY8" fmla="*/ 4125 h 145195"/>
                <a:gd name="connsiteX9" fmla="*/ 5140 w 227623"/>
                <a:gd name="connsiteY9" fmla="*/ 124452 h 145195"/>
                <a:gd name="connsiteX10" fmla="*/ 1017 w 227623"/>
                <a:gd name="connsiteY10" fmla="*/ 138946 h 145195"/>
                <a:gd name="connsiteX11" fmla="*/ 11237 w 227623"/>
                <a:gd name="connsiteY11" fmla="*/ 144919 h 145195"/>
                <a:gd name="connsiteX12" fmla="*/ 13511 w 227623"/>
                <a:gd name="connsiteY12" fmla="*/ 143944 h 145195"/>
                <a:gd name="connsiteX13" fmla="*/ 222671 w 227623"/>
                <a:gd name="connsiteY13" fmla="*/ 20744 h 145195"/>
                <a:gd name="connsiteX14" fmla="*/ 223546 w 227623"/>
                <a:gd name="connsiteY14" fmla="*/ 19994 h 145195"/>
                <a:gd name="connsiteX15" fmla="*/ 223546 w 227623"/>
                <a:gd name="connsiteY15" fmla="*/ 19994 h 145195"/>
                <a:gd name="connsiteX16" fmla="*/ 225795 w 227623"/>
                <a:gd name="connsiteY16" fmla="*/ 17995 h 14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7623" h="145195">
                  <a:moveTo>
                    <a:pt x="225795" y="17995"/>
                  </a:moveTo>
                  <a:lnTo>
                    <a:pt x="226669" y="16870"/>
                  </a:lnTo>
                  <a:cubicBezTo>
                    <a:pt x="226669" y="16870"/>
                    <a:pt x="226669" y="16870"/>
                    <a:pt x="226669" y="16870"/>
                  </a:cubicBezTo>
                  <a:cubicBezTo>
                    <a:pt x="226969" y="16308"/>
                    <a:pt x="227219" y="15720"/>
                    <a:pt x="227419" y="15121"/>
                  </a:cubicBezTo>
                  <a:cubicBezTo>
                    <a:pt x="227469" y="14408"/>
                    <a:pt x="227469" y="13709"/>
                    <a:pt x="227419" y="12996"/>
                  </a:cubicBezTo>
                  <a:cubicBezTo>
                    <a:pt x="227831" y="10735"/>
                    <a:pt x="227619" y="8398"/>
                    <a:pt x="226794" y="6249"/>
                  </a:cubicBezTo>
                  <a:cubicBezTo>
                    <a:pt x="225620" y="1776"/>
                    <a:pt x="221047" y="-898"/>
                    <a:pt x="216573" y="277"/>
                  </a:cubicBezTo>
                  <a:cubicBezTo>
                    <a:pt x="215774" y="489"/>
                    <a:pt x="214999" y="814"/>
                    <a:pt x="214299" y="1251"/>
                  </a:cubicBezTo>
                  <a:lnTo>
                    <a:pt x="209427" y="4125"/>
                  </a:lnTo>
                  <a:lnTo>
                    <a:pt x="5140" y="124452"/>
                  </a:lnTo>
                  <a:cubicBezTo>
                    <a:pt x="442" y="127651"/>
                    <a:pt x="-1295" y="133748"/>
                    <a:pt x="1017" y="138946"/>
                  </a:cubicBezTo>
                  <a:cubicBezTo>
                    <a:pt x="2191" y="143420"/>
                    <a:pt x="6764" y="146093"/>
                    <a:pt x="11237" y="144919"/>
                  </a:cubicBezTo>
                  <a:cubicBezTo>
                    <a:pt x="12037" y="144707"/>
                    <a:pt x="12812" y="144382"/>
                    <a:pt x="13511" y="143944"/>
                  </a:cubicBezTo>
                  <a:lnTo>
                    <a:pt x="222671" y="20744"/>
                  </a:lnTo>
                  <a:cubicBezTo>
                    <a:pt x="222671" y="20744"/>
                    <a:pt x="223295" y="20744"/>
                    <a:pt x="223546" y="19994"/>
                  </a:cubicBezTo>
                  <a:lnTo>
                    <a:pt x="223546" y="19994"/>
                  </a:lnTo>
                  <a:cubicBezTo>
                    <a:pt x="224358" y="19406"/>
                    <a:pt x="225120" y="18744"/>
                    <a:pt x="225795" y="1799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7" name="Freeform: Shape 1916">
              <a:extLst>
                <a:ext uri="{FF2B5EF4-FFF2-40B4-BE49-F238E27FC236}">
                  <a16:creationId xmlns:a16="http://schemas.microsoft.com/office/drawing/2014/main" id="{C4FF3A4B-4E7D-4BA2-89AD-5C5957E5320B}"/>
                </a:ext>
              </a:extLst>
            </p:cNvPr>
            <p:cNvSpPr/>
            <p:nvPr/>
          </p:nvSpPr>
          <p:spPr>
            <a:xfrm>
              <a:off x="7518532" y="4576057"/>
              <a:ext cx="187090" cy="280345"/>
            </a:xfrm>
            <a:custGeom>
              <a:avLst/>
              <a:gdLst>
                <a:gd name="connsiteX0" fmla="*/ 183671 w 187090"/>
                <a:gd name="connsiteY0" fmla="*/ 278139 h 280345"/>
                <a:gd name="connsiteX1" fmla="*/ 185170 w 187090"/>
                <a:gd name="connsiteY1" fmla="*/ 262895 h 280345"/>
                <a:gd name="connsiteX2" fmla="*/ 21241 w 187090"/>
                <a:gd name="connsiteY2" fmla="*/ 11120 h 280345"/>
                <a:gd name="connsiteX3" fmla="*/ 13994 w 187090"/>
                <a:gd name="connsiteY3" fmla="*/ 0 h 280345"/>
                <a:gd name="connsiteX4" fmla="*/ 12495 w 187090"/>
                <a:gd name="connsiteY4" fmla="*/ 15244 h 280345"/>
                <a:gd name="connsiteX5" fmla="*/ 1187 w 187090"/>
                <a:gd name="connsiteY5" fmla="*/ 14981 h 280345"/>
                <a:gd name="connsiteX6" fmla="*/ 0 w 187090"/>
                <a:gd name="connsiteY6" fmla="*/ 13369 h 280345"/>
                <a:gd name="connsiteX7" fmla="*/ 170926 w 187090"/>
                <a:gd name="connsiteY7" fmla="*/ 275765 h 280345"/>
                <a:gd name="connsiteX8" fmla="*/ 181572 w 187090"/>
                <a:gd name="connsiteY8" fmla="*/ 279576 h 280345"/>
                <a:gd name="connsiteX9" fmla="*/ 183671 w 187090"/>
                <a:gd name="connsiteY9" fmla="*/ 278139 h 28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090" h="280345">
                  <a:moveTo>
                    <a:pt x="183671" y="278139"/>
                  </a:moveTo>
                  <a:cubicBezTo>
                    <a:pt x="187594" y="273990"/>
                    <a:pt x="188206" y="267718"/>
                    <a:pt x="185170" y="262895"/>
                  </a:cubicBezTo>
                  <a:lnTo>
                    <a:pt x="21241" y="11120"/>
                  </a:lnTo>
                  <a:lnTo>
                    <a:pt x="13994" y="0"/>
                  </a:lnTo>
                  <a:cubicBezTo>
                    <a:pt x="17030" y="4823"/>
                    <a:pt x="16418" y="11096"/>
                    <a:pt x="12495" y="15244"/>
                  </a:cubicBezTo>
                  <a:cubicBezTo>
                    <a:pt x="9296" y="18293"/>
                    <a:pt x="4236" y="18168"/>
                    <a:pt x="1187" y="14981"/>
                  </a:cubicBezTo>
                  <a:cubicBezTo>
                    <a:pt x="725" y="14494"/>
                    <a:pt x="325" y="13957"/>
                    <a:pt x="0" y="13369"/>
                  </a:cubicBezTo>
                  <a:lnTo>
                    <a:pt x="170926" y="275765"/>
                  </a:lnTo>
                  <a:cubicBezTo>
                    <a:pt x="172813" y="279763"/>
                    <a:pt x="177586" y="281462"/>
                    <a:pt x="181572" y="279576"/>
                  </a:cubicBezTo>
                  <a:cubicBezTo>
                    <a:pt x="182346" y="279213"/>
                    <a:pt x="183058" y="278726"/>
                    <a:pt x="183671" y="27813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8" name="Freeform: Shape 1917">
              <a:extLst>
                <a:ext uri="{FF2B5EF4-FFF2-40B4-BE49-F238E27FC236}">
                  <a16:creationId xmlns:a16="http://schemas.microsoft.com/office/drawing/2014/main" id="{FAB1ACD2-7EE1-4372-A2F7-714FC2C7FF3D}"/>
                </a:ext>
              </a:extLst>
            </p:cNvPr>
            <p:cNvSpPr/>
            <p:nvPr/>
          </p:nvSpPr>
          <p:spPr>
            <a:xfrm>
              <a:off x="7441019" y="4454894"/>
              <a:ext cx="93426" cy="138329"/>
            </a:xfrm>
            <a:custGeom>
              <a:avLst/>
              <a:gdLst>
                <a:gd name="connsiteX0" fmla="*/ 90007 w 93426"/>
                <a:gd name="connsiteY0" fmla="*/ 136407 h 138329"/>
                <a:gd name="connsiteX1" fmla="*/ 91506 w 93426"/>
                <a:gd name="connsiteY1" fmla="*/ 121164 h 138329"/>
                <a:gd name="connsiteX2" fmla="*/ 87258 w 93426"/>
                <a:gd name="connsiteY2" fmla="*/ 114666 h 138329"/>
                <a:gd name="connsiteX3" fmla="*/ 17913 w 93426"/>
                <a:gd name="connsiteY3" fmla="*/ 7958 h 138329"/>
                <a:gd name="connsiteX4" fmla="*/ 15914 w 93426"/>
                <a:gd name="connsiteY4" fmla="*/ 4835 h 138329"/>
                <a:gd name="connsiteX5" fmla="*/ 15914 w 93426"/>
                <a:gd name="connsiteY5" fmla="*/ 4085 h 138329"/>
                <a:gd name="connsiteX6" fmla="*/ 5031 w 93426"/>
                <a:gd name="connsiteY6" fmla="*/ 1024 h 138329"/>
                <a:gd name="connsiteX7" fmla="*/ 3419 w 93426"/>
                <a:gd name="connsiteY7" fmla="*/ 2211 h 138329"/>
                <a:gd name="connsiteX8" fmla="*/ 1920 w 93426"/>
                <a:gd name="connsiteY8" fmla="*/ 17455 h 138329"/>
                <a:gd name="connsiteX9" fmla="*/ 78012 w 93426"/>
                <a:gd name="connsiteY9" fmla="*/ 134533 h 138329"/>
                <a:gd name="connsiteX10" fmla="*/ 89020 w 93426"/>
                <a:gd name="connsiteY10" fmla="*/ 137132 h 138329"/>
                <a:gd name="connsiteX11" fmla="*/ 90007 w 93426"/>
                <a:gd name="connsiteY11" fmla="*/ 136407 h 13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426" h="138329">
                  <a:moveTo>
                    <a:pt x="90007" y="136407"/>
                  </a:moveTo>
                  <a:cubicBezTo>
                    <a:pt x="93930" y="132259"/>
                    <a:pt x="94542" y="125986"/>
                    <a:pt x="91506" y="121164"/>
                  </a:cubicBezTo>
                  <a:lnTo>
                    <a:pt x="87258" y="114666"/>
                  </a:lnTo>
                  <a:lnTo>
                    <a:pt x="17913" y="7958"/>
                  </a:lnTo>
                  <a:lnTo>
                    <a:pt x="15914" y="4835"/>
                  </a:lnTo>
                  <a:lnTo>
                    <a:pt x="15914" y="4085"/>
                  </a:lnTo>
                  <a:cubicBezTo>
                    <a:pt x="13753" y="237"/>
                    <a:pt x="8880" y="-1138"/>
                    <a:pt x="5031" y="1024"/>
                  </a:cubicBezTo>
                  <a:cubicBezTo>
                    <a:pt x="4444" y="1349"/>
                    <a:pt x="3907" y="1749"/>
                    <a:pt x="3419" y="2211"/>
                  </a:cubicBezTo>
                  <a:cubicBezTo>
                    <a:pt x="-504" y="6359"/>
                    <a:pt x="-1116" y="12632"/>
                    <a:pt x="1920" y="17455"/>
                  </a:cubicBezTo>
                  <a:lnTo>
                    <a:pt x="78012" y="134533"/>
                  </a:lnTo>
                  <a:cubicBezTo>
                    <a:pt x="80336" y="138294"/>
                    <a:pt x="85259" y="139456"/>
                    <a:pt x="89020" y="137132"/>
                  </a:cubicBezTo>
                  <a:cubicBezTo>
                    <a:pt x="89370" y="136920"/>
                    <a:pt x="89695" y="136670"/>
                    <a:pt x="90007" y="136407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9" name="Freeform: Shape 1918">
              <a:extLst>
                <a:ext uri="{FF2B5EF4-FFF2-40B4-BE49-F238E27FC236}">
                  <a16:creationId xmlns:a16="http://schemas.microsoft.com/office/drawing/2014/main" id="{2EFBA1AA-69BC-4A78-A5C5-015C0602FE08}"/>
                </a:ext>
              </a:extLst>
            </p:cNvPr>
            <p:cNvSpPr/>
            <p:nvPr/>
          </p:nvSpPr>
          <p:spPr>
            <a:xfrm>
              <a:off x="7001553" y="5485681"/>
              <a:ext cx="739007" cy="1233846"/>
            </a:xfrm>
            <a:custGeom>
              <a:avLst/>
              <a:gdLst>
                <a:gd name="connsiteX0" fmla="*/ 736758 w 739007"/>
                <a:gd name="connsiteY0" fmla="*/ 1232272 h 1233846"/>
                <a:gd name="connsiteX1" fmla="*/ 737508 w 739007"/>
                <a:gd name="connsiteY1" fmla="*/ 1232272 h 1233846"/>
                <a:gd name="connsiteX2" fmla="*/ 738133 w 739007"/>
                <a:gd name="connsiteY2" fmla="*/ 1231523 h 1233846"/>
                <a:gd name="connsiteX3" fmla="*/ 739007 w 739007"/>
                <a:gd name="connsiteY3" fmla="*/ 1230398 h 1233846"/>
                <a:gd name="connsiteX4" fmla="*/ 739007 w 739007"/>
                <a:gd name="connsiteY4" fmla="*/ 1230398 h 1233846"/>
                <a:gd name="connsiteX5" fmla="*/ 730136 w 739007"/>
                <a:gd name="connsiteY5" fmla="*/ 1221652 h 1233846"/>
                <a:gd name="connsiteX6" fmla="*/ 726638 w 739007"/>
                <a:gd name="connsiteY6" fmla="*/ 1196662 h 1233846"/>
                <a:gd name="connsiteX7" fmla="*/ 17319 w 739007"/>
                <a:gd name="connsiteY7" fmla="*/ 6386 h 1233846"/>
                <a:gd name="connsiteX8" fmla="*/ 16195 w 739007"/>
                <a:gd name="connsiteY8" fmla="*/ 4512 h 1233846"/>
                <a:gd name="connsiteX9" fmla="*/ 5512 w 739007"/>
                <a:gd name="connsiteY9" fmla="*/ 801 h 1233846"/>
                <a:gd name="connsiteX10" fmla="*/ 3700 w 739007"/>
                <a:gd name="connsiteY10" fmla="*/ 2013 h 1233846"/>
                <a:gd name="connsiteX11" fmla="*/ 202 w 739007"/>
                <a:gd name="connsiteY11" fmla="*/ 13133 h 1233846"/>
                <a:gd name="connsiteX12" fmla="*/ 951 w 739007"/>
                <a:gd name="connsiteY12" fmla="*/ 15133 h 1233846"/>
                <a:gd name="connsiteX13" fmla="*/ 1701 w 739007"/>
                <a:gd name="connsiteY13" fmla="*/ 17007 h 1233846"/>
                <a:gd name="connsiteX14" fmla="*/ 1701 w 739007"/>
                <a:gd name="connsiteY14" fmla="*/ 17007 h 1233846"/>
                <a:gd name="connsiteX15" fmla="*/ 718766 w 739007"/>
                <a:gd name="connsiteY15" fmla="*/ 1219028 h 1233846"/>
                <a:gd name="connsiteX16" fmla="*/ 725013 w 739007"/>
                <a:gd name="connsiteY16" fmla="*/ 1229524 h 1233846"/>
                <a:gd name="connsiteX17" fmla="*/ 735584 w 739007"/>
                <a:gd name="connsiteY17" fmla="*/ 1232997 h 1233846"/>
                <a:gd name="connsiteX18" fmla="*/ 736758 w 739007"/>
                <a:gd name="connsiteY18" fmla="*/ 1232272 h 123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9007" h="1233846">
                  <a:moveTo>
                    <a:pt x="736758" y="1232272"/>
                  </a:moveTo>
                  <a:cubicBezTo>
                    <a:pt x="736758" y="1232272"/>
                    <a:pt x="736758" y="1232272"/>
                    <a:pt x="737508" y="1232272"/>
                  </a:cubicBezTo>
                  <a:lnTo>
                    <a:pt x="738133" y="1231523"/>
                  </a:lnTo>
                  <a:lnTo>
                    <a:pt x="739007" y="1230398"/>
                  </a:lnTo>
                  <a:lnTo>
                    <a:pt x="739007" y="1230398"/>
                  </a:lnTo>
                  <a:cubicBezTo>
                    <a:pt x="734284" y="1230098"/>
                    <a:pt x="730499" y="1226375"/>
                    <a:pt x="730136" y="1221652"/>
                  </a:cubicBezTo>
                  <a:lnTo>
                    <a:pt x="726638" y="1196662"/>
                  </a:lnTo>
                  <a:lnTo>
                    <a:pt x="17319" y="6386"/>
                  </a:lnTo>
                  <a:lnTo>
                    <a:pt x="16195" y="4512"/>
                  </a:lnTo>
                  <a:cubicBezTo>
                    <a:pt x="14270" y="539"/>
                    <a:pt x="9485" y="-1123"/>
                    <a:pt x="5512" y="801"/>
                  </a:cubicBezTo>
                  <a:cubicBezTo>
                    <a:pt x="4849" y="1126"/>
                    <a:pt x="4250" y="1526"/>
                    <a:pt x="3700" y="2013"/>
                  </a:cubicBezTo>
                  <a:cubicBezTo>
                    <a:pt x="776" y="4912"/>
                    <a:pt x="-536" y="9073"/>
                    <a:pt x="202" y="13133"/>
                  </a:cubicBezTo>
                  <a:cubicBezTo>
                    <a:pt x="414" y="13808"/>
                    <a:pt x="664" y="14483"/>
                    <a:pt x="951" y="15133"/>
                  </a:cubicBezTo>
                  <a:cubicBezTo>
                    <a:pt x="1126" y="15782"/>
                    <a:pt x="1376" y="16420"/>
                    <a:pt x="1701" y="17007"/>
                  </a:cubicBezTo>
                  <a:lnTo>
                    <a:pt x="1701" y="17007"/>
                  </a:lnTo>
                  <a:lnTo>
                    <a:pt x="718766" y="1219028"/>
                  </a:lnTo>
                  <a:lnTo>
                    <a:pt x="725013" y="1229524"/>
                  </a:lnTo>
                  <a:cubicBezTo>
                    <a:pt x="726975" y="1233410"/>
                    <a:pt x="731710" y="1234959"/>
                    <a:pt x="735584" y="1232997"/>
                  </a:cubicBezTo>
                  <a:cubicBezTo>
                    <a:pt x="735996" y="1232785"/>
                    <a:pt x="736396" y="1232547"/>
                    <a:pt x="736758" y="123227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0" name="Freeform: Shape 1919">
              <a:extLst>
                <a:ext uri="{FF2B5EF4-FFF2-40B4-BE49-F238E27FC236}">
                  <a16:creationId xmlns:a16="http://schemas.microsoft.com/office/drawing/2014/main" id="{0469A2FA-8AC8-4162-A810-FB1591A5BFCC}"/>
                </a:ext>
              </a:extLst>
            </p:cNvPr>
            <p:cNvSpPr/>
            <p:nvPr/>
          </p:nvSpPr>
          <p:spPr>
            <a:xfrm>
              <a:off x="8942119" y="4430971"/>
              <a:ext cx="37007" cy="323140"/>
            </a:xfrm>
            <a:custGeom>
              <a:avLst/>
              <a:gdLst>
                <a:gd name="connsiteX0" fmla="*/ 17415 w 37007"/>
                <a:gd name="connsiteY0" fmla="*/ 17637 h 323140"/>
                <a:gd name="connsiteX1" fmla="*/ 17415 w 37007"/>
                <a:gd name="connsiteY1" fmla="*/ 14888 h 323140"/>
                <a:gd name="connsiteX2" fmla="*/ 17415 w 37007"/>
                <a:gd name="connsiteY2" fmla="*/ 10015 h 323140"/>
                <a:gd name="connsiteX3" fmla="*/ 13416 w 37007"/>
                <a:gd name="connsiteY3" fmla="*/ 2018 h 323140"/>
                <a:gd name="connsiteX4" fmla="*/ 11667 w 37007"/>
                <a:gd name="connsiteY4" fmla="*/ 894 h 323140"/>
                <a:gd name="connsiteX5" fmla="*/ 7669 w 37007"/>
                <a:gd name="connsiteY5" fmla="*/ 19 h 323140"/>
                <a:gd name="connsiteX6" fmla="*/ 7669 w 37007"/>
                <a:gd name="connsiteY6" fmla="*/ 19 h 323140"/>
                <a:gd name="connsiteX7" fmla="*/ 4545 w 37007"/>
                <a:gd name="connsiteY7" fmla="*/ 1143 h 323140"/>
                <a:gd name="connsiteX8" fmla="*/ 3046 w 37007"/>
                <a:gd name="connsiteY8" fmla="*/ 2393 h 323140"/>
                <a:gd name="connsiteX9" fmla="*/ 1796 w 37007"/>
                <a:gd name="connsiteY9" fmla="*/ 3642 h 323140"/>
                <a:gd name="connsiteX10" fmla="*/ 922 w 37007"/>
                <a:gd name="connsiteY10" fmla="*/ 5267 h 323140"/>
                <a:gd name="connsiteX11" fmla="*/ 47 w 37007"/>
                <a:gd name="connsiteY11" fmla="*/ 7141 h 323140"/>
                <a:gd name="connsiteX12" fmla="*/ 47 w 37007"/>
                <a:gd name="connsiteY12" fmla="*/ 9015 h 323140"/>
                <a:gd name="connsiteX13" fmla="*/ 47 w 37007"/>
                <a:gd name="connsiteY13" fmla="*/ 11264 h 323140"/>
                <a:gd name="connsiteX14" fmla="*/ 47 w 37007"/>
                <a:gd name="connsiteY14" fmla="*/ 11264 h 323140"/>
                <a:gd name="connsiteX15" fmla="*/ 18289 w 37007"/>
                <a:gd name="connsiteY15" fmla="*/ 295276 h 323140"/>
                <a:gd name="connsiteX16" fmla="*/ 18289 w 37007"/>
                <a:gd name="connsiteY16" fmla="*/ 301773 h 323140"/>
                <a:gd name="connsiteX17" fmla="*/ 18914 w 37007"/>
                <a:gd name="connsiteY17" fmla="*/ 313144 h 323140"/>
                <a:gd name="connsiteX18" fmla="*/ 28410 w 37007"/>
                <a:gd name="connsiteY18" fmla="*/ 323140 h 323140"/>
                <a:gd name="connsiteX19" fmla="*/ 28660 w 37007"/>
                <a:gd name="connsiteY19" fmla="*/ 323140 h 323140"/>
                <a:gd name="connsiteX20" fmla="*/ 36906 w 37007"/>
                <a:gd name="connsiteY20" fmla="*/ 311519 h 323140"/>
                <a:gd name="connsiteX21" fmla="*/ 18664 w 37007"/>
                <a:gd name="connsiteY21" fmla="*/ 27133 h 323140"/>
                <a:gd name="connsiteX22" fmla="*/ 18664 w 37007"/>
                <a:gd name="connsiteY22" fmla="*/ 20761 h 32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007" h="323140">
                  <a:moveTo>
                    <a:pt x="17415" y="17637"/>
                  </a:moveTo>
                  <a:lnTo>
                    <a:pt x="17415" y="14888"/>
                  </a:lnTo>
                  <a:lnTo>
                    <a:pt x="17415" y="10015"/>
                  </a:lnTo>
                  <a:cubicBezTo>
                    <a:pt x="17215" y="6916"/>
                    <a:pt x="15778" y="4030"/>
                    <a:pt x="13416" y="2018"/>
                  </a:cubicBezTo>
                  <a:cubicBezTo>
                    <a:pt x="12916" y="1531"/>
                    <a:pt x="12317" y="1143"/>
                    <a:pt x="11667" y="894"/>
                  </a:cubicBezTo>
                  <a:cubicBezTo>
                    <a:pt x="10442" y="219"/>
                    <a:pt x="9056" y="-81"/>
                    <a:pt x="7669" y="19"/>
                  </a:cubicBezTo>
                  <a:lnTo>
                    <a:pt x="7669" y="19"/>
                  </a:lnTo>
                  <a:cubicBezTo>
                    <a:pt x="6557" y="144"/>
                    <a:pt x="5482" y="531"/>
                    <a:pt x="4545" y="1143"/>
                  </a:cubicBezTo>
                  <a:cubicBezTo>
                    <a:pt x="3970" y="1456"/>
                    <a:pt x="3458" y="1880"/>
                    <a:pt x="3046" y="2393"/>
                  </a:cubicBezTo>
                  <a:cubicBezTo>
                    <a:pt x="2546" y="2705"/>
                    <a:pt x="2109" y="3143"/>
                    <a:pt x="1796" y="3642"/>
                  </a:cubicBezTo>
                  <a:cubicBezTo>
                    <a:pt x="1459" y="4155"/>
                    <a:pt x="1159" y="4704"/>
                    <a:pt x="922" y="5267"/>
                  </a:cubicBezTo>
                  <a:cubicBezTo>
                    <a:pt x="534" y="5842"/>
                    <a:pt x="235" y="6479"/>
                    <a:pt x="47" y="7141"/>
                  </a:cubicBezTo>
                  <a:cubicBezTo>
                    <a:pt x="-16" y="7766"/>
                    <a:pt x="-16" y="8391"/>
                    <a:pt x="47" y="9015"/>
                  </a:cubicBezTo>
                  <a:cubicBezTo>
                    <a:pt x="-16" y="9765"/>
                    <a:pt x="-16" y="10515"/>
                    <a:pt x="47" y="11264"/>
                  </a:cubicBezTo>
                  <a:lnTo>
                    <a:pt x="47" y="11264"/>
                  </a:lnTo>
                  <a:lnTo>
                    <a:pt x="18289" y="295276"/>
                  </a:lnTo>
                  <a:lnTo>
                    <a:pt x="18289" y="301773"/>
                  </a:lnTo>
                  <a:lnTo>
                    <a:pt x="18914" y="313144"/>
                  </a:lnTo>
                  <a:cubicBezTo>
                    <a:pt x="18777" y="318529"/>
                    <a:pt x="23025" y="323002"/>
                    <a:pt x="28410" y="323140"/>
                  </a:cubicBezTo>
                  <a:cubicBezTo>
                    <a:pt x="28485" y="323140"/>
                    <a:pt x="28572" y="323140"/>
                    <a:pt x="28660" y="323140"/>
                  </a:cubicBezTo>
                  <a:cubicBezTo>
                    <a:pt x="34057" y="322065"/>
                    <a:pt x="37668" y="316967"/>
                    <a:pt x="36906" y="311519"/>
                  </a:cubicBezTo>
                  <a:lnTo>
                    <a:pt x="18664" y="27133"/>
                  </a:lnTo>
                  <a:lnTo>
                    <a:pt x="18664" y="2076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1" name="Freeform: Shape 1920">
              <a:extLst>
                <a:ext uri="{FF2B5EF4-FFF2-40B4-BE49-F238E27FC236}">
                  <a16:creationId xmlns:a16="http://schemas.microsoft.com/office/drawing/2014/main" id="{4D6A1C59-9191-4278-9C14-94C13363E9E2}"/>
                </a:ext>
              </a:extLst>
            </p:cNvPr>
            <p:cNvSpPr/>
            <p:nvPr/>
          </p:nvSpPr>
          <p:spPr>
            <a:xfrm>
              <a:off x="9749086" y="5211943"/>
              <a:ext cx="469854" cy="281675"/>
            </a:xfrm>
            <a:custGeom>
              <a:avLst/>
              <a:gdLst>
                <a:gd name="connsiteX0" fmla="*/ 1107 w 469854"/>
                <a:gd name="connsiteY0" fmla="*/ 275625 h 281675"/>
                <a:gd name="connsiteX1" fmla="*/ 11477 w 469854"/>
                <a:gd name="connsiteY1" fmla="*/ 281348 h 281675"/>
                <a:gd name="connsiteX2" fmla="*/ 12976 w 469854"/>
                <a:gd name="connsiteY2" fmla="*/ 280748 h 281675"/>
                <a:gd name="connsiteX3" fmla="*/ 462782 w 469854"/>
                <a:gd name="connsiteY3" fmla="*/ 21852 h 281675"/>
                <a:gd name="connsiteX4" fmla="*/ 464656 w 469854"/>
                <a:gd name="connsiteY4" fmla="*/ 20727 h 281675"/>
                <a:gd name="connsiteX5" fmla="*/ 468904 w 469854"/>
                <a:gd name="connsiteY5" fmla="*/ 6358 h 281675"/>
                <a:gd name="connsiteX6" fmla="*/ 458759 w 469854"/>
                <a:gd name="connsiteY6" fmla="*/ 248 h 281675"/>
                <a:gd name="connsiteX7" fmla="*/ 456410 w 469854"/>
                <a:gd name="connsiteY7" fmla="*/ 1235 h 281675"/>
                <a:gd name="connsiteX8" fmla="*/ 445540 w 469854"/>
                <a:gd name="connsiteY8" fmla="*/ 7482 h 281675"/>
                <a:gd name="connsiteX9" fmla="*/ 11227 w 469854"/>
                <a:gd name="connsiteY9" fmla="*/ 257383 h 281675"/>
                <a:gd name="connsiteX10" fmla="*/ 5230 w 469854"/>
                <a:gd name="connsiteY10" fmla="*/ 260881 h 281675"/>
                <a:gd name="connsiteX11" fmla="*/ 1107 w 469854"/>
                <a:gd name="connsiteY11" fmla="*/ 275625 h 28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9854" h="281675">
                  <a:moveTo>
                    <a:pt x="1107" y="275625"/>
                  </a:moveTo>
                  <a:cubicBezTo>
                    <a:pt x="2393" y="280061"/>
                    <a:pt x="7029" y="282623"/>
                    <a:pt x="11477" y="281348"/>
                  </a:cubicBezTo>
                  <a:cubicBezTo>
                    <a:pt x="11989" y="281198"/>
                    <a:pt x="12501" y="280998"/>
                    <a:pt x="12976" y="280748"/>
                  </a:cubicBezTo>
                  <a:lnTo>
                    <a:pt x="462782" y="21852"/>
                  </a:lnTo>
                  <a:lnTo>
                    <a:pt x="464656" y="20727"/>
                  </a:lnTo>
                  <a:cubicBezTo>
                    <a:pt x="469342" y="17578"/>
                    <a:pt x="471129" y="11543"/>
                    <a:pt x="468904" y="6358"/>
                  </a:cubicBezTo>
                  <a:cubicBezTo>
                    <a:pt x="467792" y="1872"/>
                    <a:pt x="463244" y="-864"/>
                    <a:pt x="458759" y="248"/>
                  </a:cubicBezTo>
                  <a:cubicBezTo>
                    <a:pt x="457934" y="460"/>
                    <a:pt x="457134" y="785"/>
                    <a:pt x="456410" y="1235"/>
                  </a:cubicBezTo>
                  <a:lnTo>
                    <a:pt x="445540" y="7482"/>
                  </a:lnTo>
                  <a:lnTo>
                    <a:pt x="11227" y="257383"/>
                  </a:lnTo>
                  <a:lnTo>
                    <a:pt x="5230" y="260881"/>
                  </a:lnTo>
                  <a:cubicBezTo>
                    <a:pt x="407" y="264105"/>
                    <a:pt x="-1355" y="270365"/>
                    <a:pt x="1107" y="275625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2" name="Freeform: Shape 1921">
              <a:extLst>
                <a:ext uri="{FF2B5EF4-FFF2-40B4-BE49-F238E27FC236}">
                  <a16:creationId xmlns:a16="http://schemas.microsoft.com/office/drawing/2014/main" id="{51DC47F3-1C4F-4B8C-853B-526DDFF8A1B2}"/>
                </a:ext>
              </a:extLst>
            </p:cNvPr>
            <p:cNvSpPr/>
            <p:nvPr/>
          </p:nvSpPr>
          <p:spPr>
            <a:xfrm>
              <a:off x="7933602" y="3831872"/>
              <a:ext cx="266209" cy="380917"/>
            </a:xfrm>
            <a:custGeom>
              <a:avLst/>
              <a:gdLst>
                <a:gd name="connsiteX0" fmla="*/ 260637 w 266209"/>
                <a:gd name="connsiteY0" fmla="*/ 376331 h 380917"/>
                <a:gd name="connsiteX1" fmla="*/ 261512 w 266209"/>
                <a:gd name="connsiteY1" fmla="*/ 377581 h 380917"/>
                <a:gd name="connsiteX2" fmla="*/ 263511 w 266209"/>
                <a:gd name="connsiteY2" fmla="*/ 380330 h 380917"/>
                <a:gd name="connsiteX3" fmla="*/ 265423 w 266209"/>
                <a:gd name="connsiteY3" fmla="*/ 380667 h 380917"/>
                <a:gd name="connsiteX4" fmla="*/ 265760 w 266209"/>
                <a:gd name="connsiteY4" fmla="*/ 380330 h 380917"/>
                <a:gd name="connsiteX5" fmla="*/ 265760 w 266209"/>
                <a:gd name="connsiteY5" fmla="*/ 377706 h 380917"/>
                <a:gd name="connsiteX6" fmla="*/ 265760 w 266209"/>
                <a:gd name="connsiteY6" fmla="*/ 377706 h 380917"/>
                <a:gd name="connsiteX7" fmla="*/ 264886 w 266209"/>
                <a:gd name="connsiteY7" fmla="*/ 376581 h 380917"/>
                <a:gd name="connsiteX8" fmla="*/ 236648 w 266209"/>
                <a:gd name="connsiteY8" fmla="*/ 336347 h 380917"/>
                <a:gd name="connsiteX9" fmla="*/ 25239 w 266209"/>
                <a:gd name="connsiteY9" fmla="*/ 33593 h 380917"/>
                <a:gd name="connsiteX10" fmla="*/ 2124 w 266209"/>
                <a:gd name="connsiteY10" fmla="*/ 356 h 380917"/>
                <a:gd name="connsiteX11" fmla="*/ 2124 w 266209"/>
                <a:gd name="connsiteY11" fmla="*/ 356 h 380917"/>
                <a:gd name="connsiteX12" fmla="*/ 375 w 266209"/>
                <a:gd name="connsiteY12" fmla="*/ 356 h 380917"/>
                <a:gd name="connsiteX13" fmla="*/ 375 w 266209"/>
                <a:gd name="connsiteY13" fmla="*/ 356 h 380917"/>
                <a:gd name="connsiteX14" fmla="*/ 375 w 266209"/>
                <a:gd name="connsiteY14" fmla="*/ 2855 h 380917"/>
                <a:gd name="connsiteX15" fmla="*/ 25364 w 266209"/>
                <a:gd name="connsiteY15" fmla="*/ 38466 h 380917"/>
                <a:gd name="connsiteX16" fmla="*/ 232525 w 266209"/>
                <a:gd name="connsiteY16" fmla="*/ 336347 h 380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6209" h="380917">
                  <a:moveTo>
                    <a:pt x="260637" y="376331"/>
                  </a:moveTo>
                  <a:lnTo>
                    <a:pt x="261512" y="377581"/>
                  </a:lnTo>
                  <a:lnTo>
                    <a:pt x="263511" y="380330"/>
                  </a:lnTo>
                  <a:cubicBezTo>
                    <a:pt x="263949" y="380955"/>
                    <a:pt x="264811" y="381104"/>
                    <a:pt x="265423" y="380667"/>
                  </a:cubicBezTo>
                  <a:cubicBezTo>
                    <a:pt x="265560" y="380567"/>
                    <a:pt x="265673" y="380455"/>
                    <a:pt x="265760" y="380330"/>
                  </a:cubicBezTo>
                  <a:cubicBezTo>
                    <a:pt x="266360" y="379555"/>
                    <a:pt x="266360" y="378481"/>
                    <a:pt x="265760" y="377706"/>
                  </a:cubicBezTo>
                  <a:lnTo>
                    <a:pt x="265760" y="377706"/>
                  </a:lnTo>
                  <a:lnTo>
                    <a:pt x="264886" y="376581"/>
                  </a:lnTo>
                  <a:lnTo>
                    <a:pt x="236648" y="336347"/>
                  </a:lnTo>
                  <a:lnTo>
                    <a:pt x="25239" y="33593"/>
                  </a:lnTo>
                  <a:lnTo>
                    <a:pt x="2124" y="356"/>
                  </a:lnTo>
                  <a:lnTo>
                    <a:pt x="2124" y="356"/>
                  </a:lnTo>
                  <a:cubicBezTo>
                    <a:pt x="1637" y="-119"/>
                    <a:pt x="862" y="-119"/>
                    <a:pt x="375" y="356"/>
                  </a:cubicBezTo>
                  <a:cubicBezTo>
                    <a:pt x="375" y="356"/>
                    <a:pt x="375" y="356"/>
                    <a:pt x="375" y="356"/>
                  </a:cubicBezTo>
                  <a:cubicBezTo>
                    <a:pt x="-125" y="1118"/>
                    <a:pt x="-125" y="2093"/>
                    <a:pt x="375" y="2855"/>
                  </a:cubicBezTo>
                  <a:lnTo>
                    <a:pt x="25364" y="38466"/>
                  </a:lnTo>
                  <a:lnTo>
                    <a:pt x="232525" y="336347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3" name="Freeform: Shape 1922">
              <a:extLst>
                <a:ext uri="{FF2B5EF4-FFF2-40B4-BE49-F238E27FC236}">
                  <a16:creationId xmlns:a16="http://schemas.microsoft.com/office/drawing/2014/main" id="{A7464C7B-6719-4F44-8DD1-7D5679FCA8B9}"/>
                </a:ext>
              </a:extLst>
            </p:cNvPr>
            <p:cNvSpPr/>
            <p:nvPr/>
          </p:nvSpPr>
          <p:spPr>
            <a:xfrm>
              <a:off x="12045105" y="3320050"/>
              <a:ext cx="42748" cy="290767"/>
            </a:xfrm>
            <a:custGeom>
              <a:avLst/>
              <a:gdLst>
                <a:gd name="connsiteX0" fmla="*/ 220 w 42748"/>
                <a:gd name="connsiteY0" fmla="*/ 278272 h 290767"/>
                <a:gd name="connsiteX1" fmla="*/ 8217 w 42748"/>
                <a:gd name="connsiteY1" fmla="*/ 290767 h 290767"/>
                <a:gd name="connsiteX2" fmla="*/ 18088 w 42748"/>
                <a:gd name="connsiteY2" fmla="*/ 281146 h 290767"/>
                <a:gd name="connsiteX3" fmla="*/ 18088 w 42748"/>
                <a:gd name="connsiteY3" fmla="*/ 281146 h 290767"/>
                <a:gd name="connsiteX4" fmla="*/ 19712 w 42748"/>
                <a:gd name="connsiteY4" fmla="*/ 262028 h 290767"/>
                <a:gd name="connsiteX5" fmla="*/ 42702 w 42748"/>
                <a:gd name="connsiteY5" fmla="*/ 11004 h 290767"/>
                <a:gd name="connsiteX6" fmla="*/ 42702 w 42748"/>
                <a:gd name="connsiteY6" fmla="*/ 11004 h 290767"/>
                <a:gd name="connsiteX7" fmla="*/ 42702 w 42748"/>
                <a:gd name="connsiteY7" fmla="*/ 8879 h 290767"/>
                <a:gd name="connsiteX8" fmla="*/ 42702 w 42748"/>
                <a:gd name="connsiteY8" fmla="*/ 6880 h 290767"/>
                <a:gd name="connsiteX9" fmla="*/ 41952 w 42748"/>
                <a:gd name="connsiteY9" fmla="*/ 5131 h 290767"/>
                <a:gd name="connsiteX10" fmla="*/ 40828 w 42748"/>
                <a:gd name="connsiteY10" fmla="*/ 3382 h 290767"/>
                <a:gd name="connsiteX11" fmla="*/ 35330 w 42748"/>
                <a:gd name="connsiteY11" fmla="*/ 8 h 290767"/>
                <a:gd name="connsiteX12" fmla="*/ 25459 w 42748"/>
                <a:gd name="connsiteY12" fmla="*/ 9117 h 290767"/>
                <a:gd name="connsiteX13" fmla="*/ 25459 w 42748"/>
                <a:gd name="connsiteY13" fmla="*/ 9629 h 290767"/>
                <a:gd name="connsiteX14" fmla="*/ 25459 w 42748"/>
                <a:gd name="connsiteY14" fmla="*/ 15252 h 290767"/>
                <a:gd name="connsiteX15" fmla="*/ 25459 w 42748"/>
                <a:gd name="connsiteY15" fmla="*/ 18251 h 29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748" h="290767">
                  <a:moveTo>
                    <a:pt x="220" y="278272"/>
                  </a:moveTo>
                  <a:cubicBezTo>
                    <a:pt x="-941" y="283920"/>
                    <a:pt x="2607" y="289468"/>
                    <a:pt x="8217" y="290767"/>
                  </a:cubicBezTo>
                  <a:cubicBezTo>
                    <a:pt x="13602" y="290842"/>
                    <a:pt x="18013" y="286531"/>
                    <a:pt x="18088" y="281146"/>
                  </a:cubicBezTo>
                  <a:cubicBezTo>
                    <a:pt x="18088" y="281146"/>
                    <a:pt x="18088" y="281146"/>
                    <a:pt x="18088" y="281146"/>
                  </a:cubicBezTo>
                  <a:lnTo>
                    <a:pt x="19712" y="262028"/>
                  </a:lnTo>
                  <a:lnTo>
                    <a:pt x="42702" y="11004"/>
                  </a:lnTo>
                  <a:lnTo>
                    <a:pt x="42702" y="11004"/>
                  </a:lnTo>
                  <a:cubicBezTo>
                    <a:pt x="42765" y="10291"/>
                    <a:pt x="42765" y="9592"/>
                    <a:pt x="42702" y="8879"/>
                  </a:cubicBezTo>
                  <a:lnTo>
                    <a:pt x="42702" y="6880"/>
                  </a:lnTo>
                  <a:lnTo>
                    <a:pt x="41952" y="5131"/>
                  </a:lnTo>
                  <a:lnTo>
                    <a:pt x="40828" y="3382"/>
                  </a:lnTo>
                  <a:cubicBezTo>
                    <a:pt x="39504" y="1582"/>
                    <a:pt x="37529" y="383"/>
                    <a:pt x="35330" y="8"/>
                  </a:cubicBezTo>
                  <a:cubicBezTo>
                    <a:pt x="30095" y="-204"/>
                    <a:pt x="25672" y="3881"/>
                    <a:pt x="25459" y="9117"/>
                  </a:cubicBezTo>
                  <a:cubicBezTo>
                    <a:pt x="25459" y="9292"/>
                    <a:pt x="25459" y="9454"/>
                    <a:pt x="25459" y="9629"/>
                  </a:cubicBezTo>
                  <a:lnTo>
                    <a:pt x="25459" y="15252"/>
                  </a:lnTo>
                  <a:lnTo>
                    <a:pt x="25459" y="1825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4" name="Freeform: Shape 1923">
              <a:extLst>
                <a:ext uri="{FF2B5EF4-FFF2-40B4-BE49-F238E27FC236}">
                  <a16:creationId xmlns:a16="http://schemas.microsoft.com/office/drawing/2014/main" id="{B5B83879-74E3-462B-B47D-6343FAD4C58A}"/>
                </a:ext>
              </a:extLst>
            </p:cNvPr>
            <p:cNvSpPr/>
            <p:nvPr/>
          </p:nvSpPr>
          <p:spPr>
            <a:xfrm>
              <a:off x="7697660" y="6452405"/>
              <a:ext cx="52255" cy="262424"/>
            </a:xfrm>
            <a:custGeom>
              <a:avLst/>
              <a:gdLst>
                <a:gd name="connsiteX0" fmla="*/ 5917 w 52255"/>
                <a:gd name="connsiteY0" fmla="*/ 1279 h 262424"/>
                <a:gd name="connsiteX1" fmla="*/ 169 w 52255"/>
                <a:gd name="connsiteY1" fmla="*/ 13024 h 262424"/>
                <a:gd name="connsiteX2" fmla="*/ 30781 w 52255"/>
                <a:gd name="connsiteY2" fmla="*/ 228688 h 262424"/>
                <a:gd name="connsiteX3" fmla="*/ 34280 w 52255"/>
                <a:gd name="connsiteY3" fmla="*/ 253678 h 262424"/>
                <a:gd name="connsiteX4" fmla="*/ 43151 w 52255"/>
                <a:gd name="connsiteY4" fmla="*/ 262424 h 262424"/>
                <a:gd name="connsiteX5" fmla="*/ 44650 w 52255"/>
                <a:gd name="connsiteY5" fmla="*/ 262424 h 262424"/>
                <a:gd name="connsiteX6" fmla="*/ 52022 w 52255"/>
                <a:gd name="connsiteY6" fmla="*/ 249929 h 262424"/>
                <a:gd name="connsiteX7" fmla="*/ 17912 w 52255"/>
                <a:gd name="connsiteY7" fmla="*/ 8900 h 262424"/>
                <a:gd name="connsiteX8" fmla="*/ 14288 w 52255"/>
                <a:gd name="connsiteY8" fmla="*/ 2028 h 262424"/>
                <a:gd name="connsiteX9" fmla="*/ 8291 w 52255"/>
                <a:gd name="connsiteY9" fmla="*/ 29 h 262424"/>
                <a:gd name="connsiteX10" fmla="*/ 7541 w 52255"/>
                <a:gd name="connsiteY10" fmla="*/ 29 h 262424"/>
                <a:gd name="connsiteX11" fmla="*/ 5917 w 52255"/>
                <a:gd name="connsiteY11" fmla="*/ 1279 h 26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255" h="262424">
                  <a:moveTo>
                    <a:pt x="5917" y="1279"/>
                  </a:moveTo>
                  <a:cubicBezTo>
                    <a:pt x="1656" y="3540"/>
                    <a:pt x="-668" y="8276"/>
                    <a:pt x="169" y="13024"/>
                  </a:cubicBezTo>
                  <a:lnTo>
                    <a:pt x="30781" y="228688"/>
                  </a:lnTo>
                  <a:lnTo>
                    <a:pt x="34280" y="253678"/>
                  </a:lnTo>
                  <a:cubicBezTo>
                    <a:pt x="34642" y="258401"/>
                    <a:pt x="38428" y="262125"/>
                    <a:pt x="43151" y="262424"/>
                  </a:cubicBezTo>
                  <a:lnTo>
                    <a:pt x="44650" y="262424"/>
                  </a:lnTo>
                  <a:cubicBezTo>
                    <a:pt x="49973" y="260800"/>
                    <a:pt x="53171" y="255377"/>
                    <a:pt x="52022" y="249929"/>
                  </a:cubicBezTo>
                  <a:lnTo>
                    <a:pt x="17912" y="8900"/>
                  </a:lnTo>
                  <a:cubicBezTo>
                    <a:pt x="17537" y="6264"/>
                    <a:pt x="16262" y="3828"/>
                    <a:pt x="14288" y="2028"/>
                  </a:cubicBezTo>
                  <a:cubicBezTo>
                    <a:pt x="12651" y="566"/>
                    <a:pt x="10477" y="-158"/>
                    <a:pt x="8291" y="29"/>
                  </a:cubicBezTo>
                  <a:lnTo>
                    <a:pt x="7541" y="29"/>
                  </a:lnTo>
                  <a:cubicBezTo>
                    <a:pt x="6941" y="354"/>
                    <a:pt x="6392" y="779"/>
                    <a:pt x="5917" y="1279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5" name="Freeform: Shape 1924">
              <a:extLst>
                <a:ext uri="{FF2B5EF4-FFF2-40B4-BE49-F238E27FC236}">
                  <a16:creationId xmlns:a16="http://schemas.microsoft.com/office/drawing/2014/main" id="{1B6F5F50-3B24-4200-88B5-4B52CA6F09CA}"/>
                </a:ext>
              </a:extLst>
            </p:cNvPr>
            <p:cNvSpPr/>
            <p:nvPr/>
          </p:nvSpPr>
          <p:spPr>
            <a:xfrm>
              <a:off x="10865960" y="6622491"/>
              <a:ext cx="12119" cy="249774"/>
            </a:xfrm>
            <a:custGeom>
              <a:avLst/>
              <a:gdLst>
                <a:gd name="connsiteX0" fmla="*/ 11995 w 12119"/>
                <a:gd name="connsiteY0" fmla="*/ 12620 h 249774"/>
                <a:gd name="connsiteX1" fmla="*/ 11995 w 12119"/>
                <a:gd name="connsiteY1" fmla="*/ 2124 h 249774"/>
                <a:gd name="connsiteX2" fmla="*/ 10495 w 12119"/>
                <a:gd name="connsiteY2" fmla="*/ 0 h 249774"/>
                <a:gd name="connsiteX3" fmla="*/ 8871 w 12119"/>
                <a:gd name="connsiteY3" fmla="*/ 1862 h 249774"/>
                <a:gd name="connsiteX4" fmla="*/ 8871 w 12119"/>
                <a:gd name="connsiteY4" fmla="*/ 1874 h 249774"/>
                <a:gd name="connsiteX5" fmla="*/ 8871 w 12119"/>
                <a:gd name="connsiteY5" fmla="*/ 12370 h 249774"/>
                <a:gd name="connsiteX6" fmla="*/ 8871 w 12119"/>
                <a:gd name="connsiteY6" fmla="*/ 15494 h 249774"/>
                <a:gd name="connsiteX7" fmla="*/ 0 w 12119"/>
                <a:gd name="connsiteY7" fmla="*/ 249775 h 249774"/>
                <a:gd name="connsiteX8" fmla="*/ 3249 w 12119"/>
                <a:gd name="connsiteY8" fmla="*/ 249775 h 249774"/>
                <a:gd name="connsiteX9" fmla="*/ 12120 w 12119"/>
                <a:gd name="connsiteY9" fmla="*/ 13494 h 24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19" h="249774">
                  <a:moveTo>
                    <a:pt x="11995" y="12620"/>
                  </a:moveTo>
                  <a:lnTo>
                    <a:pt x="11995" y="2124"/>
                  </a:lnTo>
                  <a:cubicBezTo>
                    <a:pt x="12082" y="1149"/>
                    <a:pt x="11445" y="237"/>
                    <a:pt x="10495" y="0"/>
                  </a:cubicBezTo>
                  <a:cubicBezTo>
                    <a:pt x="9533" y="62"/>
                    <a:pt x="8809" y="900"/>
                    <a:pt x="8871" y="1862"/>
                  </a:cubicBezTo>
                  <a:cubicBezTo>
                    <a:pt x="8871" y="1874"/>
                    <a:pt x="8871" y="1874"/>
                    <a:pt x="8871" y="1874"/>
                  </a:cubicBezTo>
                  <a:lnTo>
                    <a:pt x="8871" y="12370"/>
                  </a:lnTo>
                  <a:lnTo>
                    <a:pt x="8871" y="15494"/>
                  </a:lnTo>
                  <a:lnTo>
                    <a:pt x="0" y="249775"/>
                  </a:lnTo>
                  <a:lnTo>
                    <a:pt x="3249" y="249775"/>
                  </a:lnTo>
                  <a:lnTo>
                    <a:pt x="12120" y="13494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6" name="Freeform: Shape 1925">
              <a:extLst>
                <a:ext uri="{FF2B5EF4-FFF2-40B4-BE49-F238E27FC236}">
                  <a16:creationId xmlns:a16="http://schemas.microsoft.com/office/drawing/2014/main" id="{CEA58CE4-DE2B-46D1-A60F-AC542C88BB7D}"/>
                </a:ext>
              </a:extLst>
            </p:cNvPr>
            <p:cNvSpPr/>
            <p:nvPr/>
          </p:nvSpPr>
          <p:spPr>
            <a:xfrm>
              <a:off x="12078861" y="5638251"/>
              <a:ext cx="126145" cy="154321"/>
            </a:xfrm>
            <a:custGeom>
              <a:avLst/>
              <a:gdLst>
                <a:gd name="connsiteX0" fmla="*/ 8946 w 126145"/>
                <a:gd name="connsiteY0" fmla="*/ 8004 h 154321"/>
                <a:gd name="connsiteX1" fmla="*/ 2699 w 126145"/>
                <a:gd name="connsiteY1" fmla="*/ 507 h 154321"/>
                <a:gd name="connsiteX2" fmla="*/ 587 w 126145"/>
                <a:gd name="connsiteY2" fmla="*/ 370 h 154321"/>
                <a:gd name="connsiteX3" fmla="*/ 450 w 126145"/>
                <a:gd name="connsiteY3" fmla="*/ 507 h 154321"/>
                <a:gd name="connsiteX4" fmla="*/ 450 w 126145"/>
                <a:gd name="connsiteY4" fmla="*/ 3131 h 154321"/>
                <a:gd name="connsiteX5" fmla="*/ 6697 w 126145"/>
                <a:gd name="connsiteY5" fmla="*/ 10628 h 154321"/>
                <a:gd name="connsiteX6" fmla="*/ 9446 w 126145"/>
                <a:gd name="connsiteY6" fmla="*/ 13877 h 154321"/>
                <a:gd name="connsiteX7" fmla="*/ 126146 w 126145"/>
                <a:gd name="connsiteY7" fmla="*/ 154321 h 154321"/>
                <a:gd name="connsiteX8" fmla="*/ 126146 w 126145"/>
                <a:gd name="connsiteY8" fmla="*/ 148948 h 154321"/>
                <a:gd name="connsiteX9" fmla="*/ 8946 w 126145"/>
                <a:gd name="connsiteY9" fmla="*/ 9129 h 15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145" h="154321">
                  <a:moveTo>
                    <a:pt x="8946" y="8004"/>
                  </a:moveTo>
                  <a:lnTo>
                    <a:pt x="2699" y="507"/>
                  </a:lnTo>
                  <a:cubicBezTo>
                    <a:pt x="2149" y="-117"/>
                    <a:pt x="1200" y="-168"/>
                    <a:pt x="587" y="370"/>
                  </a:cubicBezTo>
                  <a:cubicBezTo>
                    <a:pt x="538" y="420"/>
                    <a:pt x="487" y="457"/>
                    <a:pt x="450" y="507"/>
                  </a:cubicBezTo>
                  <a:cubicBezTo>
                    <a:pt x="-150" y="1282"/>
                    <a:pt x="-150" y="2357"/>
                    <a:pt x="450" y="3131"/>
                  </a:cubicBezTo>
                  <a:lnTo>
                    <a:pt x="6697" y="10628"/>
                  </a:lnTo>
                  <a:lnTo>
                    <a:pt x="9446" y="13877"/>
                  </a:lnTo>
                  <a:lnTo>
                    <a:pt x="126146" y="154321"/>
                  </a:lnTo>
                  <a:lnTo>
                    <a:pt x="126146" y="148948"/>
                  </a:lnTo>
                  <a:lnTo>
                    <a:pt x="8946" y="9129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7" name="Freeform: Shape 1926">
              <a:extLst>
                <a:ext uri="{FF2B5EF4-FFF2-40B4-BE49-F238E27FC236}">
                  <a16:creationId xmlns:a16="http://schemas.microsoft.com/office/drawing/2014/main" id="{DFC2AFCA-7EAA-4024-A913-DBB11347E943}"/>
                </a:ext>
              </a:extLst>
            </p:cNvPr>
            <p:cNvSpPr/>
            <p:nvPr/>
          </p:nvSpPr>
          <p:spPr>
            <a:xfrm>
              <a:off x="8134621" y="6320986"/>
              <a:ext cx="67364" cy="551280"/>
            </a:xfrm>
            <a:custGeom>
              <a:avLst/>
              <a:gdLst>
                <a:gd name="connsiteX0" fmla="*/ 2893 w 67364"/>
                <a:gd name="connsiteY0" fmla="*/ 2625 h 551280"/>
                <a:gd name="connsiteX1" fmla="*/ 2893 w 67364"/>
                <a:gd name="connsiteY1" fmla="*/ 1250 h 551280"/>
                <a:gd name="connsiteX2" fmla="*/ 2893 w 67364"/>
                <a:gd name="connsiteY2" fmla="*/ 1250 h 551280"/>
                <a:gd name="connsiteX3" fmla="*/ 1269 w 67364"/>
                <a:gd name="connsiteY3" fmla="*/ 1 h 551280"/>
                <a:gd name="connsiteX4" fmla="*/ 19 w 67364"/>
                <a:gd name="connsiteY4" fmla="*/ 2250 h 551280"/>
                <a:gd name="connsiteX5" fmla="*/ 19 w 67364"/>
                <a:gd name="connsiteY5" fmla="*/ 2250 h 551280"/>
                <a:gd name="connsiteX6" fmla="*/ 1143 w 67364"/>
                <a:gd name="connsiteY6" fmla="*/ 12121 h 551280"/>
                <a:gd name="connsiteX7" fmla="*/ 63616 w 67364"/>
                <a:gd name="connsiteY7" fmla="*/ 551281 h 551280"/>
                <a:gd name="connsiteX8" fmla="*/ 67365 w 67364"/>
                <a:gd name="connsiteY8" fmla="*/ 551281 h 551280"/>
                <a:gd name="connsiteX9" fmla="*/ 4892 w 67364"/>
                <a:gd name="connsiteY9" fmla="*/ 11621 h 55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364" h="551280">
                  <a:moveTo>
                    <a:pt x="2893" y="2625"/>
                  </a:moveTo>
                  <a:lnTo>
                    <a:pt x="2893" y="1250"/>
                  </a:lnTo>
                  <a:lnTo>
                    <a:pt x="2893" y="1250"/>
                  </a:lnTo>
                  <a:cubicBezTo>
                    <a:pt x="2718" y="500"/>
                    <a:pt x="2043" y="-24"/>
                    <a:pt x="1269" y="1"/>
                  </a:cubicBezTo>
                  <a:cubicBezTo>
                    <a:pt x="394" y="1"/>
                    <a:pt x="-106" y="1125"/>
                    <a:pt x="19" y="2250"/>
                  </a:cubicBezTo>
                  <a:lnTo>
                    <a:pt x="19" y="2250"/>
                  </a:lnTo>
                  <a:lnTo>
                    <a:pt x="1143" y="12121"/>
                  </a:lnTo>
                  <a:lnTo>
                    <a:pt x="63616" y="551281"/>
                  </a:lnTo>
                  <a:lnTo>
                    <a:pt x="67365" y="551281"/>
                  </a:lnTo>
                  <a:lnTo>
                    <a:pt x="4892" y="11621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8" name="Freeform: Shape 1927">
              <a:extLst>
                <a:ext uri="{FF2B5EF4-FFF2-40B4-BE49-F238E27FC236}">
                  <a16:creationId xmlns:a16="http://schemas.microsoft.com/office/drawing/2014/main" id="{D8503479-A504-4A7E-AEB1-2D6A24C703EB}"/>
                </a:ext>
              </a:extLst>
            </p:cNvPr>
            <p:cNvSpPr/>
            <p:nvPr/>
          </p:nvSpPr>
          <p:spPr>
            <a:xfrm>
              <a:off x="10198567" y="1820406"/>
              <a:ext cx="2808" cy="324598"/>
            </a:xfrm>
            <a:custGeom>
              <a:avLst/>
              <a:gdLst>
                <a:gd name="connsiteX0" fmla="*/ 1680 w 2808"/>
                <a:gd name="connsiteY0" fmla="*/ 0 h 324598"/>
                <a:gd name="connsiteX1" fmla="*/ 56 w 2808"/>
                <a:gd name="connsiteY1" fmla="*/ 1999 h 324598"/>
                <a:gd name="connsiteX2" fmla="*/ 56 w 2808"/>
                <a:gd name="connsiteY2" fmla="*/ 12370 h 324598"/>
                <a:gd name="connsiteX3" fmla="*/ 56 w 2808"/>
                <a:gd name="connsiteY3" fmla="*/ 322122 h 324598"/>
                <a:gd name="connsiteX4" fmla="*/ 56 w 2808"/>
                <a:gd name="connsiteY4" fmla="*/ 323621 h 324598"/>
                <a:gd name="connsiteX5" fmla="*/ 56 w 2808"/>
                <a:gd name="connsiteY5" fmla="*/ 323621 h 324598"/>
                <a:gd name="connsiteX6" fmla="*/ 56 w 2808"/>
                <a:gd name="connsiteY6" fmla="*/ 324496 h 324598"/>
                <a:gd name="connsiteX7" fmla="*/ 1181 w 2808"/>
                <a:gd name="connsiteY7" fmla="*/ 324496 h 324598"/>
                <a:gd name="connsiteX8" fmla="*/ 2805 w 2808"/>
                <a:gd name="connsiteY8" fmla="*/ 322634 h 324598"/>
                <a:gd name="connsiteX9" fmla="*/ 2805 w 2808"/>
                <a:gd name="connsiteY9" fmla="*/ 322621 h 324598"/>
                <a:gd name="connsiteX10" fmla="*/ 2805 w 2808"/>
                <a:gd name="connsiteY10" fmla="*/ 321747 h 324598"/>
                <a:gd name="connsiteX11" fmla="*/ 2805 w 2808"/>
                <a:gd name="connsiteY11" fmla="*/ 11495 h 324598"/>
                <a:gd name="connsiteX12" fmla="*/ 2805 w 2808"/>
                <a:gd name="connsiteY12" fmla="*/ 1125 h 324598"/>
                <a:gd name="connsiteX13" fmla="*/ 1680 w 2808"/>
                <a:gd name="connsiteY13" fmla="*/ 0 h 32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8" h="324598">
                  <a:moveTo>
                    <a:pt x="1680" y="0"/>
                  </a:moveTo>
                  <a:cubicBezTo>
                    <a:pt x="694" y="125"/>
                    <a:pt x="-19" y="1012"/>
                    <a:pt x="56" y="1999"/>
                  </a:cubicBezTo>
                  <a:lnTo>
                    <a:pt x="56" y="12370"/>
                  </a:lnTo>
                  <a:lnTo>
                    <a:pt x="56" y="322122"/>
                  </a:lnTo>
                  <a:lnTo>
                    <a:pt x="56" y="323621"/>
                  </a:lnTo>
                  <a:lnTo>
                    <a:pt x="56" y="323621"/>
                  </a:lnTo>
                  <a:cubicBezTo>
                    <a:pt x="-19" y="323908"/>
                    <a:pt x="-19" y="324208"/>
                    <a:pt x="56" y="324496"/>
                  </a:cubicBezTo>
                  <a:cubicBezTo>
                    <a:pt x="419" y="324633"/>
                    <a:pt x="818" y="324633"/>
                    <a:pt x="1181" y="324496"/>
                  </a:cubicBezTo>
                  <a:cubicBezTo>
                    <a:pt x="2143" y="324433"/>
                    <a:pt x="2867" y="323596"/>
                    <a:pt x="2805" y="322634"/>
                  </a:cubicBezTo>
                  <a:cubicBezTo>
                    <a:pt x="2805" y="322621"/>
                    <a:pt x="2805" y="322621"/>
                    <a:pt x="2805" y="322621"/>
                  </a:cubicBezTo>
                  <a:lnTo>
                    <a:pt x="2805" y="321747"/>
                  </a:lnTo>
                  <a:lnTo>
                    <a:pt x="2805" y="11495"/>
                  </a:lnTo>
                  <a:lnTo>
                    <a:pt x="2805" y="1125"/>
                  </a:lnTo>
                  <a:cubicBezTo>
                    <a:pt x="2618" y="600"/>
                    <a:pt x="2205" y="187"/>
                    <a:pt x="1680" y="0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9" name="Freeform: Shape 1928">
              <a:extLst>
                <a:ext uri="{FF2B5EF4-FFF2-40B4-BE49-F238E27FC236}">
                  <a16:creationId xmlns:a16="http://schemas.microsoft.com/office/drawing/2014/main" id="{D471B71E-2986-40F3-8FC3-69E8B30D4686}"/>
                </a:ext>
              </a:extLst>
            </p:cNvPr>
            <p:cNvSpPr/>
            <p:nvPr/>
          </p:nvSpPr>
          <p:spPr>
            <a:xfrm>
              <a:off x="8618915" y="3951489"/>
              <a:ext cx="36644" cy="31458"/>
            </a:xfrm>
            <a:custGeom>
              <a:avLst/>
              <a:gdLst>
                <a:gd name="connsiteX0" fmla="*/ 16758 w 36644"/>
                <a:gd name="connsiteY0" fmla="*/ 28181 h 31458"/>
                <a:gd name="connsiteX1" fmla="*/ 22756 w 36644"/>
                <a:gd name="connsiteY1" fmla="*/ 25058 h 31458"/>
                <a:gd name="connsiteX2" fmla="*/ 25255 w 36644"/>
                <a:gd name="connsiteY2" fmla="*/ 23808 h 31458"/>
                <a:gd name="connsiteX3" fmla="*/ 31252 w 36644"/>
                <a:gd name="connsiteY3" fmla="*/ 20684 h 31458"/>
                <a:gd name="connsiteX4" fmla="*/ 36000 w 36644"/>
                <a:gd name="connsiteY4" fmla="*/ 6440 h 31458"/>
                <a:gd name="connsiteX5" fmla="*/ 25692 w 36644"/>
                <a:gd name="connsiteY5" fmla="*/ 255 h 31458"/>
                <a:gd name="connsiteX6" fmla="*/ 24130 w 36644"/>
                <a:gd name="connsiteY6" fmla="*/ 817 h 31458"/>
                <a:gd name="connsiteX7" fmla="*/ 4389 w 36644"/>
                <a:gd name="connsiteY7" fmla="*/ 11063 h 31458"/>
                <a:gd name="connsiteX8" fmla="*/ 4389 w 36644"/>
                <a:gd name="connsiteY8" fmla="*/ 11063 h 31458"/>
                <a:gd name="connsiteX9" fmla="*/ 3639 w 36644"/>
                <a:gd name="connsiteY9" fmla="*/ 11688 h 31458"/>
                <a:gd name="connsiteX10" fmla="*/ 2140 w 36644"/>
                <a:gd name="connsiteY10" fmla="*/ 12937 h 31458"/>
                <a:gd name="connsiteX11" fmla="*/ 2140 w 36644"/>
                <a:gd name="connsiteY11" fmla="*/ 13562 h 31458"/>
                <a:gd name="connsiteX12" fmla="*/ 1515 w 36644"/>
                <a:gd name="connsiteY12" fmla="*/ 14812 h 31458"/>
                <a:gd name="connsiteX13" fmla="*/ 515 w 36644"/>
                <a:gd name="connsiteY13" fmla="*/ 16436 h 31458"/>
                <a:gd name="connsiteX14" fmla="*/ 515 w 36644"/>
                <a:gd name="connsiteY14" fmla="*/ 16436 h 31458"/>
                <a:gd name="connsiteX15" fmla="*/ 515 w 36644"/>
                <a:gd name="connsiteY15" fmla="*/ 17935 h 31458"/>
                <a:gd name="connsiteX16" fmla="*/ 515 w 36644"/>
                <a:gd name="connsiteY16" fmla="*/ 17935 h 31458"/>
                <a:gd name="connsiteX17" fmla="*/ 515 w 36644"/>
                <a:gd name="connsiteY17" fmla="*/ 25058 h 31458"/>
                <a:gd name="connsiteX18" fmla="*/ 10848 w 36644"/>
                <a:gd name="connsiteY18" fmla="*/ 31193 h 31458"/>
                <a:gd name="connsiteX19" fmla="*/ 12010 w 36644"/>
                <a:gd name="connsiteY19" fmla="*/ 30805 h 31458"/>
                <a:gd name="connsiteX20" fmla="*/ 12010 w 36644"/>
                <a:gd name="connsiteY20" fmla="*/ 30805 h 3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644" h="31458">
                  <a:moveTo>
                    <a:pt x="16758" y="28181"/>
                  </a:moveTo>
                  <a:lnTo>
                    <a:pt x="22756" y="25058"/>
                  </a:lnTo>
                  <a:lnTo>
                    <a:pt x="25255" y="23808"/>
                  </a:lnTo>
                  <a:lnTo>
                    <a:pt x="31252" y="20684"/>
                  </a:lnTo>
                  <a:cubicBezTo>
                    <a:pt x="35825" y="17523"/>
                    <a:pt x="37762" y="11713"/>
                    <a:pt x="36000" y="6440"/>
                  </a:cubicBezTo>
                  <a:cubicBezTo>
                    <a:pt x="34863" y="1892"/>
                    <a:pt x="30253" y="-882"/>
                    <a:pt x="25692" y="255"/>
                  </a:cubicBezTo>
                  <a:cubicBezTo>
                    <a:pt x="25155" y="392"/>
                    <a:pt x="24630" y="580"/>
                    <a:pt x="24130" y="817"/>
                  </a:cubicBezTo>
                  <a:lnTo>
                    <a:pt x="4389" y="11063"/>
                  </a:lnTo>
                  <a:lnTo>
                    <a:pt x="4389" y="11063"/>
                  </a:lnTo>
                  <a:cubicBezTo>
                    <a:pt x="4389" y="11063"/>
                    <a:pt x="4389" y="11063"/>
                    <a:pt x="3639" y="11688"/>
                  </a:cubicBezTo>
                  <a:cubicBezTo>
                    <a:pt x="3064" y="12000"/>
                    <a:pt x="2552" y="12425"/>
                    <a:pt x="2140" y="12937"/>
                  </a:cubicBezTo>
                  <a:lnTo>
                    <a:pt x="2140" y="13562"/>
                  </a:lnTo>
                  <a:cubicBezTo>
                    <a:pt x="1852" y="13937"/>
                    <a:pt x="1640" y="14362"/>
                    <a:pt x="1515" y="14812"/>
                  </a:cubicBezTo>
                  <a:cubicBezTo>
                    <a:pt x="1115" y="15312"/>
                    <a:pt x="778" y="15849"/>
                    <a:pt x="515" y="16436"/>
                  </a:cubicBezTo>
                  <a:lnTo>
                    <a:pt x="515" y="16436"/>
                  </a:lnTo>
                  <a:cubicBezTo>
                    <a:pt x="515" y="16436"/>
                    <a:pt x="515" y="17435"/>
                    <a:pt x="515" y="17935"/>
                  </a:cubicBezTo>
                  <a:lnTo>
                    <a:pt x="515" y="17935"/>
                  </a:lnTo>
                  <a:cubicBezTo>
                    <a:pt x="-172" y="20259"/>
                    <a:pt x="-172" y="22733"/>
                    <a:pt x="515" y="25058"/>
                  </a:cubicBezTo>
                  <a:cubicBezTo>
                    <a:pt x="1678" y="29606"/>
                    <a:pt x="6300" y="32355"/>
                    <a:pt x="10848" y="31193"/>
                  </a:cubicBezTo>
                  <a:cubicBezTo>
                    <a:pt x="11248" y="31093"/>
                    <a:pt x="11636" y="30968"/>
                    <a:pt x="12010" y="30805"/>
                  </a:cubicBezTo>
                  <a:lnTo>
                    <a:pt x="12010" y="30805"/>
                  </a:ln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0" name="Freeform: Shape 1929">
              <a:extLst>
                <a:ext uri="{FF2B5EF4-FFF2-40B4-BE49-F238E27FC236}">
                  <a16:creationId xmlns:a16="http://schemas.microsoft.com/office/drawing/2014/main" id="{8D4D0F09-DC19-461F-BFE2-AEC440D7C18E}"/>
                </a:ext>
              </a:extLst>
            </p:cNvPr>
            <p:cNvSpPr/>
            <p:nvPr/>
          </p:nvSpPr>
          <p:spPr>
            <a:xfrm>
              <a:off x="9815945" y="5551167"/>
              <a:ext cx="38042" cy="33888"/>
            </a:xfrm>
            <a:custGeom>
              <a:avLst/>
              <a:gdLst>
                <a:gd name="connsiteX0" fmla="*/ 31205 w 38042"/>
                <a:gd name="connsiteY0" fmla="*/ 126 h 33888"/>
                <a:gd name="connsiteX1" fmla="*/ 26207 w 38042"/>
                <a:gd name="connsiteY1" fmla="*/ 876 h 33888"/>
                <a:gd name="connsiteX2" fmla="*/ 5091 w 38042"/>
                <a:gd name="connsiteY2" fmla="*/ 13371 h 33888"/>
                <a:gd name="connsiteX3" fmla="*/ 1343 w 38042"/>
                <a:gd name="connsiteY3" fmla="*/ 17619 h 33888"/>
                <a:gd name="connsiteX4" fmla="*/ 94 w 38042"/>
                <a:gd name="connsiteY4" fmla="*/ 22617 h 33888"/>
                <a:gd name="connsiteX5" fmla="*/ 94 w 38042"/>
                <a:gd name="connsiteY5" fmla="*/ 25866 h 33888"/>
                <a:gd name="connsiteX6" fmla="*/ 94 w 38042"/>
                <a:gd name="connsiteY6" fmla="*/ 25866 h 33888"/>
                <a:gd name="connsiteX7" fmla="*/ 94 w 38042"/>
                <a:gd name="connsiteY7" fmla="*/ 27740 h 33888"/>
                <a:gd name="connsiteX8" fmla="*/ 1093 w 38042"/>
                <a:gd name="connsiteY8" fmla="*/ 29364 h 33888"/>
                <a:gd name="connsiteX9" fmla="*/ 11564 w 38042"/>
                <a:gd name="connsiteY9" fmla="*/ 33138 h 33888"/>
                <a:gd name="connsiteX10" fmla="*/ 12089 w 38042"/>
                <a:gd name="connsiteY10" fmla="*/ 32863 h 33888"/>
                <a:gd name="connsiteX11" fmla="*/ 33204 w 38042"/>
                <a:gd name="connsiteY11" fmla="*/ 20368 h 33888"/>
                <a:gd name="connsiteX12" fmla="*/ 37078 w 38042"/>
                <a:gd name="connsiteY12" fmla="*/ 15495 h 33888"/>
                <a:gd name="connsiteX13" fmla="*/ 37078 w 38042"/>
                <a:gd name="connsiteY13" fmla="*/ 5874 h 33888"/>
                <a:gd name="connsiteX14" fmla="*/ 37078 w 38042"/>
                <a:gd name="connsiteY14" fmla="*/ 5124 h 33888"/>
                <a:gd name="connsiteX15" fmla="*/ 34704 w 38042"/>
                <a:gd name="connsiteY15" fmla="*/ 1875 h 33888"/>
                <a:gd name="connsiteX16" fmla="*/ 31205 w 38042"/>
                <a:gd name="connsiteY16" fmla="*/ 126 h 3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042" h="33888">
                  <a:moveTo>
                    <a:pt x="31205" y="126"/>
                  </a:moveTo>
                  <a:cubicBezTo>
                    <a:pt x="29506" y="-186"/>
                    <a:pt x="27744" y="89"/>
                    <a:pt x="26207" y="876"/>
                  </a:cubicBezTo>
                  <a:lnTo>
                    <a:pt x="5091" y="13371"/>
                  </a:lnTo>
                  <a:cubicBezTo>
                    <a:pt x="3442" y="14383"/>
                    <a:pt x="2143" y="15857"/>
                    <a:pt x="1343" y="17619"/>
                  </a:cubicBezTo>
                  <a:cubicBezTo>
                    <a:pt x="618" y="19193"/>
                    <a:pt x="193" y="20893"/>
                    <a:pt x="94" y="22617"/>
                  </a:cubicBezTo>
                  <a:cubicBezTo>
                    <a:pt x="-31" y="23691"/>
                    <a:pt x="-31" y="24791"/>
                    <a:pt x="94" y="25866"/>
                  </a:cubicBezTo>
                  <a:lnTo>
                    <a:pt x="94" y="25866"/>
                  </a:lnTo>
                  <a:cubicBezTo>
                    <a:pt x="31" y="26490"/>
                    <a:pt x="31" y="27115"/>
                    <a:pt x="94" y="27740"/>
                  </a:cubicBezTo>
                  <a:cubicBezTo>
                    <a:pt x="356" y="28327"/>
                    <a:pt x="693" y="28864"/>
                    <a:pt x="1093" y="29364"/>
                  </a:cubicBezTo>
                  <a:cubicBezTo>
                    <a:pt x="2942" y="33300"/>
                    <a:pt x="7640" y="34987"/>
                    <a:pt x="11564" y="33138"/>
                  </a:cubicBezTo>
                  <a:cubicBezTo>
                    <a:pt x="11739" y="33051"/>
                    <a:pt x="11914" y="32963"/>
                    <a:pt x="12089" y="32863"/>
                  </a:cubicBezTo>
                  <a:lnTo>
                    <a:pt x="33204" y="20368"/>
                  </a:lnTo>
                  <a:cubicBezTo>
                    <a:pt x="34954" y="19156"/>
                    <a:pt x="36290" y="17469"/>
                    <a:pt x="37078" y="15495"/>
                  </a:cubicBezTo>
                  <a:cubicBezTo>
                    <a:pt x="38365" y="12421"/>
                    <a:pt x="38365" y="8947"/>
                    <a:pt x="37078" y="5874"/>
                  </a:cubicBezTo>
                  <a:lnTo>
                    <a:pt x="37078" y="5124"/>
                  </a:lnTo>
                  <a:cubicBezTo>
                    <a:pt x="36465" y="3924"/>
                    <a:pt x="35666" y="2825"/>
                    <a:pt x="34704" y="1875"/>
                  </a:cubicBezTo>
                  <a:cubicBezTo>
                    <a:pt x="33679" y="1038"/>
                    <a:pt x="32492" y="438"/>
                    <a:pt x="31205" y="126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1" name="Freeform: Shape 1930">
              <a:extLst>
                <a:ext uri="{FF2B5EF4-FFF2-40B4-BE49-F238E27FC236}">
                  <a16:creationId xmlns:a16="http://schemas.microsoft.com/office/drawing/2014/main" id="{6E05B628-5C5C-43CE-A13B-F5A13D0FBBD3}"/>
                </a:ext>
              </a:extLst>
            </p:cNvPr>
            <p:cNvSpPr/>
            <p:nvPr/>
          </p:nvSpPr>
          <p:spPr>
            <a:xfrm>
              <a:off x="8131517" y="6214135"/>
              <a:ext cx="31158" cy="147360"/>
            </a:xfrm>
            <a:custGeom>
              <a:avLst/>
              <a:gdLst>
                <a:gd name="connsiteX0" fmla="*/ 30362 w 31158"/>
                <a:gd name="connsiteY0" fmla="*/ 142712 h 147360"/>
                <a:gd name="connsiteX1" fmla="*/ 31112 w 31158"/>
                <a:gd name="connsiteY1" fmla="*/ 140962 h 147360"/>
                <a:gd name="connsiteX2" fmla="*/ 31112 w 31158"/>
                <a:gd name="connsiteY2" fmla="*/ 138963 h 147360"/>
                <a:gd name="connsiteX3" fmla="*/ 31112 w 31158"/>
                <a:gd name="connsiteY3" fmla="*/ 136714 h 147360"/>
                <a:gd name="connsiteX4" fmla="*/ 31112 w 31158"/>
                <a:gd name="connsiteY4" fmla="*/ 134840 h 147360"/>
                <a:gd name="connsiteX5" fmla="*/ 31112 w 31158"/>
                <a:gd name="connsiteY5" fmla="*/ 130841 h 147360"/>
                <a:gd name="connsiteX6" fmla="*/ 27238 w 31158"/>
                <a:gd name="connsiteY6" fmla="*/ 97480 h 147360"/>
                <a:gd name="connsiteX7" fmla="*/ 27238 w 31158"/>
                <a:gd name="connsiteY7" fmla="*/ 93481 h 147360"/>
                <a:gd name="connsiteX8" fmla="*/ 18367 w 31158"/>
                <a:gd name="connsiteY8" fmla="*/ 17136 h 147360"/>
                <a:gd name="connsiteX9" fmla="*/ 17492 w 31158"/>
                <a:gd name="connsiteY9" fmla="*/ 9265 h 147360"/>
                <a:gd name="connsiteX10" fmla="*/ 7522 w 31158"/>
                <a:gd name="connsiteY10" fmla="*/ 6 h 147360"/>
                <a:gd name="connsiteX11" fmla="*/ 7372 w 31158"/>
                <a:gd name="connsiteY11" fmla="*/ 18 h 147360"/>
                <a:gd name="connsiteX12" fmla="*/ 4373 w 31158"/>
                <a:gd name="connsiteY12" fmla="*/ 1268 h 147360"/>
                <a:gd name="connsiteX13" fmla="*/ 2874 w 31158"/>
                <a:gd name="connsiteY13" fmla="*/ 2643 h 147360"/>
                <a:gd name="connsiteX14" fmla="*/ 1624 w 31158"/>
                <a:gd name="connsiteY14" fmla="*/ 4017 h 147360"/>
                <a:gd name="connsiteX15" fmla="*/ 875 w 31158"/>
                <a:gd name="connsiteY15" fmla="*/ 5641 h 147360"/>
                <a:gd name="connsiteX16" fmla="*/ 0 w 31158"/>
                <a:gd name="connsiteY16" fmla="*/ 7640 h 147360"/>
                <a:gd name="connsiteX17" fmla="*/ 0 w 31158"/>
                <a:gd name="connsiteY17" fmla="*/ 9515 h 147360"/>
                <a:gd name="connsiteX18" fmla="*/ 0 w 31158"/>
                <a:gd name="connsiteY18" fmla="*/ 11764 h 147360"/>
                <a:gd name="connsiteX19" fmla="*/ 0 w 31158"/>
                <a:gd name="connsiteY19" fmla="*/ 11764 h 147360"/>
                <a:gd name="connsiteX20" fmla="*/ 10620 w 31158"/>
                <a:gd name="connsiteY20" fmla="*/ 102727 h 147360"/>
                <a:gd name="connsiteX21" fmla="*/ 10620 w 31158"/>
                <a:gd name="connsiteY21" fmla="*/ 106726 h 147360"/>
                <a:gd name="connsiteX22" fmla="*/ 11620 w 31158"/>
                <a:gd name="connsiteY22" fmla="*/ 114973 h 147360"/>
                <a:gd name="connsiteX23" fmla="*/ 11620 w 31158"/>
                <a:gd name="connsiteY23" fmla="*/ 114973 h 147360"/>
                <a:gd name="connsiteX24" fmla="*/ 12619 w 31158"/>
                <a:gd name="connsiteY24" fmla="*/ 122720 h 147360"/>
                <a:gd name="connsiteX25" fmla="*/ 13494 w 31158"/>
                <a:gd name="connsiteY25" fmla="*/ 130966 h 147360"/>
                <a:gd name="connsiteX26" fmla="*/ 14369 w 31158"/>
                <a:gd name="connsiteY26" fmla="*/ 138089 h 147360"/>
                <a:gd name="connsiteX27" fmla="*/ 23840 w 31158"/>
                <a:gd name="connsiteY27" fmla="*/ 147360 h 147360"/>
                <a:gd name="connsiteX28" fmla="*/ 24490 w 31158"/>
                <a:gd name="connsiteY28" fmla="*/ 147335 h 147360"/>
                <a:gd name="connsiteX29" fmla="*/ 27488 w 31158"/>
                <a:gd name="connsiteY29" fmla="*/ 146085 h 147360"/>
                <a:gd name="connsiteX30" fmla="*/ 28987 w 31158"/>
                <a:gd name="connsiteY30" fmla="*/ 144711 h 147360"/>
                <a:gd name="connsiteX31" fmla="*/ 30112 w 31158"/>
                <a:gd name="connsiteY31" fmla="*/ 143461 h 147360"/>
                <a:gd name="connsiteX32" fmla="*/ 30362 w 31158"/>
                <a:gd name="connsiteY32" fmla="*/ 142712 h 14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1158" h="147360">
                  <a:moveTo>
                    <a:pt x="30362" y="142712"/>
                  </a:moveTo>
                  <a:cubicBezTo>
                    <a:pt x="30662" y="142149"/>
                    <a:pt x="30912" y="141562"/>
                    <a:pt x="31112" y="140962"/>
                  </a:cubicBezTo>
                  <a:cubicBezTo>
                    <a:pt x="31174" y="140300"/>
                    <a:pt x="31174" y="139625"/>
                    <a:pt x="31112" y="138963"/>
                  </a:cubicBezTo>
                  <a:cubicBezTo>
                    <a:pt x="31174" y="138213"/>
                    <a:pt x="31174" y="137464"/>
                    <a:pt x="31112" y="136714"/>
                  </a:cubicBezTo>
                  <a:lnTo>
                    <a:pt x="31112" y="134840"/>
                  </a:lnTo>
                  <a:lnTo>
                    <a:pt x="31112" y="130841"/>
                  </a:lnTo>
                  <a:lnTo>
                    <a:pt x="27238" y="97480"/>
                  </a:lnTo>
                  <a:lnTo>
                    <a:pt x="27238" y="93481"/>
                  </a:lnTo>
                  <a:lnTo>
                    <a:pt x="18367" y="17136"/>
                  </a:lnTo>
                  <a:lnTo>
                    <a:pt x="17492" y="9265"/>
                  </a:lnTo>
                  <a:cubicBezTo>
                    <a:pt x="17293" y="3954"/>
                    <a:pt x="12832" y="-181"/>
                    <a:pt x="7522" y="6"/>
                  </a:cubicBezTo>
                  <a:cubicBezTo>
                    <a:pt x="7472" y="18"/>
                    <a:pt x="7422" y="18"/>
                    <a:pt x="7372" y="18"/>
                  </a:cubicBezTo>
                  <a:cubicBezTo>
                    <a:pt x="6310" y="281"/>
                    <a:pt x="5310" y="706"/>
                    <a:pt x="4373" y="1268"/>
                  </a:cubicBezTo>
                  <a:cubicBezTo>
                    <a:pt x="3811" y="1655"/>
                    <a:pt x="3311" y="2117"/>
                    <a:pt x="2874" y="2643"/>
                  </a:cubicBezTo>
                  <a:cubicBezTo>
                    <a:pt x="2399" y="3042"/>
                    <a:pt x="1974" y="3505"/>
                    <a:pt x="1624" y="4017"/>
                  </a:cubicBezTo>
                  <a:cubicBezTo>
                    <a:pt x="1299" y="4517"/>
                    <a:pt x="1050" y="5067"/>
                    <a:pt x="875" y="5641"/>
                  </a:cubicBezTo>
                  <a:cubicBezTo>
                    <a:pt x="512" y="6266"/>
                    <a:pt x="212" y="6941"/>
                    <a:pt x="0" y="7640"/>
                  </a:cubicBezTo>
                  <a:cubicBezTo>
                    <a:pt x="0" y="7640"/>
                    <a:pt x="0" y="8765"/>
                    <a:pt x="0" y="9515"/>
                  </a:cubicBezTo>
                  <a:cubicBezTo>
                    <a:pt x="0" y="10264"/>
                    <a:pt x="0" y="11014"/>
                    <a:pt x="0" y="11764"/>
                  </a:cubicBezTo>
                  <a:cubicBezTo>
                    <a:pt x="0" y="12513"/>
                    <a:pt x="0" y="11764"/>
                    <a:pt x="0" y="11764"/>
                  </a:cubicBezTo>
                  <a:lnTo>
                    <a:pt x="10620" y="102727"/>
                  </a:lnTo>
                  <a:lnTo>
                    <a:pt x="10620" y="106726"/>
                  </a:lnTo>
                  <a:lnTo>
                    <a:pt x="11620" y="114973"/>
                  </a:lnTo>
                  <a:lnTo>
                    <a:pt x="11620" y="114973"/>
                  </a:lnTo>
                  <a:lnTo>
                    <a:pt x="12619" y="122720"/>
                  </a:lnTo>
                  <a:lnTo>
                    <a:pt x="13494" y="130966"/>
                  </a:lnTo>
                  <a:lnTo>
                    <a:pt x="14369" y="138089"/>
                  </a:lnTo>
                  <a:cubicBezTo>
                    <a:pt x="14419" y="143261"/>
                    <a:pt x="18654" y="147422"/>
                    <a:pt x="23840" y="147360"/>
                  </a:cubicBezTo>
                  <a:cubicBezTo>
                    <a:pt x="24052" y="147360"/>
                    <a:pt x="24277" y="147347"/>
                    <a:pt x="24490" y="147335"/>
                  </a:cubicBezTo>
                  <a:cubicBezTo>
                    <a:pt x="25576" y="147160"/>
                    <a:pt x="26601" y="146735"/>
                    <a:pt x="27488" y="146085"/>
                  </a:cubicBezTo>
                  <a:lnTo>
                    <a:pt x="28987" y="144711"/>
                  </a:lnTo>
                  <a:cubicBezTo>
                    <a:pt x="29425" y="144361"/>
                    <a:pt x="29800" y="143936"/>
                    <a:pt x="30112" y="143461"/>
                  </a:cubicBezTo>
                  <a:cubicBezTo>
                    <a:pt x="30199" y="143212"/>
                    <a:pt x="30287" y="142961"/>
                    <a:pt x="30362" y="142712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2" name="Freeform: Shape 1931">
              <a:extLst>
                <a:ext uri="{FF2B5EF4-FFF2-40B4-BE49-F238E27FC236}">
                  <a16:creationId xmlns:a16="http://schemas.microsoft.com/office/drawing/2014/main" id="{17C4FBEB-B6AE-4966-BCCC-68DF4EF9CE39}"/>
                </a:ext>
              </a:extLst>
            </p:cNvPr>
            <p:cNvSpPr/>
            <p:nvPr/>
          </p:nvSpPr>
          <p:spPr>
            <a:xfrm>
              <a:off x="8453199" y="6030508"/>
              <a:ext cx="28098" cy="146535"/>
            </a:xfrm>
            <a:custGeom>
              <a:avLst/>
              <a:gdLst>
                <a:gd name="connsiteX0" fmla="*/ 14298 w 28098"/>
                <a:gd name="connsiteY0" fmla="*/ 2093 h 146535"/>
                <a:gd name="connsiteX1" fmla="*/ 12924 w 28098"/>
                <a:gd name="connsiteY1" fmla="*/ 1218 h 146535"/>
                <a:gd name="connsiteX2" fmla="*/ 11299 w 28098"/>
                <a:gd name="connsiteY2" fmla="*/ 94 h 146535"/>
                <a:gd name="connsiteX3" fmla="*/ 9925 w 28098"/>
                <a:gd name="connsiteY3" fmla="*/ 94 h 146535"/>
                <a:gd name="connsiteX4" fmla="*/ 7926 w 28098"/>
                <a:gd name="connsiteY4" fmla="*/ 94 h 146535"/>
                <a:gd name="connsiteX5" fmla="*/ 7926 w 28098"/>
                <a:gd name="connsiteY5" fmla="*/ 94 h 146535"/>
                <a:gd name="connsiteX6" fmla="*/ 6676 w 28098"/>
                <a:gd name="connsiteY6" fmla="*/ 94 h 146535"/>
                <a:gd name="connsiteX7" fmla="*/ 54 w 28098"/>
                <a:gd name="connsiteY7" fmla="*/ 11214 h 146535"/>
                <a:gd name="connsiteX8" fmla="*/ 54 w 28098"/>
                <a:gd name="connsiteY8" fmla="*/ 11214 h 146535"/>
                <a:gd name="connsiteX9" fmla="*/ 1304 w 28098"/>
                <a:gd name="connsiteY9" fmla="*/ 23709 h 146535"/>
                <a:gd name="connsiteX10" fmla="*/ 1304 w 28098"/>
                <a:gd name="connsiteY10" fmla="*/ 25709 h 146535"/>
                <a:gd name="connsiteX11" fmla="*/ 9800 w 28098"/>
                <a:gd name="connsiteY11" fmla="*/ 113174 h 146535"/>
                <a:gd name="connsiteX12" fmla="*/ 12049 w 28098"/>
                <a:gd name="connsiteY12" fmla="*/ 137289 h 146535"/>
                <a:gd name="connsiteX13" fmla="*/ 12049 w 28098"/>
                <a:gd name="connsiteY13" fmla="*/ 138788 h 146535"/>
                <a:gd name="connsiteX14" fmla="*/ 13298 w 28098"/>
                <a:gd name="connsiteY14" fmla="*/ 142287 h 146535"/>
                <a:gd name="connsiteX15" fmla="*/ 14173 w 28098"/>
                <a:gd name="connsiteY15" fmla="*/ 143536 h 146535"/>
                <a:gd name="connsiteX16" fmla="*/ 15672 w 28098"/>
                <a:gd name="connsiteY16" fmla="*/ 144911 h 146535"/>
                <a:gd name="connsiteX17" fmla="*/ 17047 w 28098"/>
                <a:gd name="connsiteY17" fmla="*/ 145911 h 146535"/>
                <a:gd name="connsiteX18" fmla="*/ 18671 w 28098"/>
                <a:gd name="connsiteY18" fmla="*/ 146535 h 146535"/>
                <a:gd name="connsiteX19" fmla="*/ 21545 w 28098"/>
                <a:gd name="connsiteY19" fmla="*/ 146535 h 146535"/>
                <a:gd name="connsiteX20" fmla="*/ 21545 w 28098"/>
                <a:gd name="connsiteY20" fmla="*/ 146535 h 146535"/>
                <a:gd name="connsiteX21" fmla="*/ 23294 w 28098"/>
                <a:gd name="connsiteY21" fmla="*/ 145911 h 146535"/>
                <a:gd name="connsiteX22" fmla="*/ 24793 w 28098"/>
                <a:gd name="connsiteY22" fmla="*/ 144911 h 146535"/>
                <a:gd name="connsiteX23" fmla="*/ 26168 w 28098"/>
                <a:gd name="connsiteY23" fmla="*/ 143662 h 146535"/>
                <a:gd name="connsiteX24" fmla="*/ 27292 w 28098"/>
                <a:gd name="connsiteY24" fmla="*/ 141912 h 146535"/>
                <a:gd name="connsiteX25" fmla="*/ 28042 w 28098"/>
                <a:gd name="connsiteY25" fmla="*/ 140163 h 146535"/>
                <a:gd name="connsiteX26" fmla="*/ 28042 w 28098"/>
                <a:gd name="connsiteY26" fmla="*/ 138164 h 146535"/>
                <a:gd name="connsiteX27" fmla="*/ 28042 w 28098"/>
                <a:gd name="connsiteY27" fmla="*/ 136039 h 146535"/>
                <a:gd name="connsiteX28" fmla="*/ 28042 w 28098"/>
                <a:gd name="connsiteY28" fmla="*/ 134790 h 146535"/>
                <a:gd name="connsiteX29" fmla="*/ 28042 w 28098"/>
                <a:gd name="connsiteY29" fmla="*/ 131791 h 146535"/>
                <a:gd name="connsiteX30" fmla="*/ 15547 w 28098"/>
                <a:gd name="connsiteY30" fmla="*/ 7591 h 146535"/>
                <a:gd name="connsiteX31" fmla="*/ 15547 w 28098"/>
                <a:gd name="connsiteY31" fmla="*/ 7591 h 146535"/>
                <a:gd name="connsiteX32" fmla="*/ 15547 w 28098"/>
                <a:gd name="connsiteY32" fmla="*/ 6716 h 146535"/>
                <a:gd name="connsiteX33" fmla="*/ 15547 w 28098"/>
                <a:gd name="connsiteY33" fmla="*/ 4592 h 146535"/>
                <a:gd name="connsiteX34" fmla="*/ 14923 w 28098"/>
                <a:gd name="connsiteY34" fmla="*/ 3592 h 146535"/>
                <a:gd name="connsiteX35" fmla="*/ 14923 w 28098"/>
                <a:gd name="connsiteY35" fmla="*/ 2842 h 146535"/>
                <a:gd name="connsiteX36" fmla="*/ 14298 w 28098"/>
                <a:gd name="connsiteY36" fmla="*/ 2093 h 14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98" h="146535">
                  <a:moveTo>
                    <a:pt x="14298" y="2093"/>
                  </a:moveTo>
                  <a:cubicBezTo>
                    <a:pt x="13886" y="1731"/>
                    <a:pt x="13423" y="1431"/>
                    <a:pt x="12924" y="1218"/>
                  </a:cubicBezTo>
                  <a:cubicBezTo>
                    <a:pt x="12436" y="768"/>
                    <a:pt x="11887" y="394"/>
                    <a:pt x="11299" y="94"/>
                  </a:cubicBezTo>
                  <a:lnTo>
                    <a:pt x="9925" y="94"/>
                  </a:lnTo>
                  <a:cubicBezTo>
                    <a:pt x="9263" y="-31"/>
                    <a:pt x="8588" y="-31"/>
                    <a:pt x="7926" y="94"/>
                  </a:cubicBezTo>
                  <a:lnTo>
                    <a:pt x="7926" y="94"/>
                  </a:lnTo>
                  <a:lnTo>
                    <a:pt x="6676" y="94"/>
                  </a:lnTo>
                  <a:cubicBezTo>
                    <a:pt x="2266" y="1943"/>
                    <a:pt x="-421" y="6454"/>
                    <a:pt x="54" y="11214"/>
                  </a:cubicBezTo>
                  <a:lnTo>
                    <a:pt x="54" y="11214"/>
                  </a:lnTo>
                  <a:lnTo>
                    <a:pt x="1304" y="23709"/>
                  </a:lnTo>
                  <a:lnTo>
                    <a:pt x="1304" y="25709"/>
                  </a:lnTo>
                  <a:lnTo>
                    <a:pt x="9800" y="113174"/>
                  </a:lnTo>
                  <a:lnTo>
                    <a:pt x="12049" y="137289"/>
                  </a:lnTo>
                  <a:cubicBezTo>
                    <a:pt x="12049" y="137289"/>
                    <a:pt x="12049" y="138288"/>
                    <a:pt x="12049" y="138788"/>
                  </a:cubicBezTo>
                  <a:cubicBezTo>
                    <a:pt x="12261" y="140013"/>
                    <a:pt x="12674" y="141200"/>
                    <a:pt x="13298" y="142287"/>
                  </a:cubicBezTo>
                  <a:cubicBezTo>
                    <a:pt x="13636" y="142674"/>
                    <a:pt x="13923" y="143087"/>
                    <a:pt x="14173" y="143536"/>
                  </a:cubicBezTo>
                  <a:cubicBezTo>
                    <a:pt x="14610" y="144061"/>
                    <a:pt x="15110" y="144524"/>
                    <a:pt x="15672" y="144911"/>
                  </a:cubicBezTo>
                  <a:lnTo>
                    <a:pt x="17047" y="145911"/>
                  </a:lnTo>
                  <a:lnTo>
                    <a:pt x="18671" y="146535"/>
                  </a:lnTo>
                  <a:lnTo>
                    <a:pt x="21545" y="146535"/>
                  </a:lnTo>
                  <a:lnTo>
                    <a:pt x="21545" y="146535"/>
                  </a:lnTo>
                  <a:lnTo>
                    <a:pt x="23294" y="145911"/>
                  </a:lnTo>
                  <a:lnTo>
                    <a:pt x="24793" y="144911"/>
                  </a:lnTo>
                  <a:lnTo>
                    <a:pt x="26168" y="143662"/>
                  </a:lnTo>
                  <a:lnTo>
                    <a:pt x="27292" y="141912"/>
                  </a:lnTo>
                  <a:lnTo>
                    <a:pt x="28042" y="140163"/>
                  </a:lnTo>
                  <a:cubicBezTo>
                    <a:pt x="28117" y="139501"/>
                    <a:pt x="28117" y="138826"/>
                    <a:pt x="28042" y="138164"/>
                  </a:cubicBezTo>
                  <a:cubicBezTo>
                    <a:pt x="28104" y="137451"/>
                    <a:pt x="28104" y="136752"/>
                    <a:pt x="28042" y="136039"/>
                  </a:cubicBezTo>
                  <a:cubicBezTo>
                    <a:pt x="28104" y="135627"/>
                    <a:pt x="28104" y="135202"/>
                    <a:pt x="28042" y="134790"/>
                  </a:cubicBezTo>
                  <a:lnTo>
                    <a:pt x="28042" y="131791"/>
                  </a:lnTo>
                  <a:lnTo>
                    <a:pt x="15547" y="7591"/>
                  </a:lnTo>
                  <a:cubicBezTo>
                    <a:pt x="15547" y="7591"/>
                    <a:pt x="15547" y="7591"/>
                    <a:pt x="15547" y="7591"/>
                  </a:cubicBezTo>
                  <a:cubicBezTo>
                    <a:pt x="15622" y="7303"/>
                    <a:pt x="15622" y="7003"/>
                    <a:pt x="15547" y="6716"/>
                  </a:cubicBezTo>
                  <a:cubicBezTo>
                    <a:pt x="15622" y="6004"/>
                    <a:pt x="15622" y="5304"/>
                    <a:pt x="15547" y="4592"/>
                  </a:cubicBezTo>
                  <a:cubicBezTo>
                    <a:pt x="15372" y="4242"/>
                    <a:pt x="15160" y="3905"/>
                    <a:pt x="14923" y="3592"/>
                  </a:cubicBezTo>
                  <a:cubicBezTo>
                    <a:pt x="14923" y="3592"/>
                    <a:pt x="14923" y="3592"/>
                    <a:pt x="14923" y="2842"/>
                  </a:cubicBezTo>
                  <a:cubicBezTo>
                    <a:pt x="14735" y="2580"/>
                    <a:pt x="14523" y="2330"/>
                    <a:pt x="14298" y="2093"/>
                  </a:cubicBezTo>
                  <a:close/>
                </a:path>
              </a:pathLst>
            </a:custGeom>
            <a:solidFill>
              <a:srgbClr val="000000"/>
            </a:solidFill>
            <a:ln w="124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3924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Picture Placeholder 14">
            <a:extLst>
              <a:ext uri="{FF2B5EF4-FFF2-40B4-BE49-F238E27FC236}">
                <a16:creationId xmlns:a16="http://schemas.microsoft.com/office/drawing/2014/main" id="{BBD085BF-BB0D-4A1D-951A-C9ABE4B40E66}"/>
              </a:ext>
            </a:extLst>
          </p:cNvPr>
          <p:cNvGrpSpPr/>
          <p:nvPr userDrawn="1"/>
        </p:nvGrpSpPr>
        <p:grpSpPr>
          <a:xfrm>
            <a:off x="-1156" y="0"/>
            <a:ext cx="5934204" cy="7014806"/>
            <a:chOff x="-1156" y="0"/>
            <a:chExt cx="5934204" cy="701480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1473BFE-AA4B-49BF-ABA4-5993F1E449CD}"/>
                </a:ext>
              </a:extLst>
            </p:cNvPr>
            <p:cNvSpPr/>
            <p:nvPr/>
          </p:nvSpPr>
          <p:spPr>
            <a:xfrm>
              <a:off x="4625752" y="6105443"/>
              <a:ext cx="1280449" cy="830517"/>
            </a:xfrm>
            <a:custGeom>
              <a:avLst/>
              <a:gdLst>
                <a:gd name="connsiteX0" fmla="*/ 0 w 1280449"/>
                <a:gd name="connsiteY0" fmla="*/ 82718 h 830517"/>
                <a:gd name="connsiteX1" fmla="*/ 1126061 w 1280449"/>
                <a:gd name="connsiteY1" fmla="*/ 830517 h 830517"/>
                <a:gd name="connsiteX2" fmla="*/ 1280450 w 1280449"/>
                <a:gd name="connsiteY2" fmla="*/ 830517 h 830517"/>
                <a:gd name="connsiteX3" fmla="*/ 21450 w 1280449"/>
                <a:gd name="connsiteY3" fmla="*/ 0 h 830517"/>
                <a:gd name="connsiteX4" fmla="*/ 0 w 1280449"/>
                <a:gd name="connsiteY4" fmla="*/ 82718 h 83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49" h="830517">
                  <a:moveTo>
                    <a:pt x="0" y="82718"/>
                  </a:moveTo>
                  <a:lnTo>
                    <a:pt x="1126061" y="830517"/>
                  </a:lnTo>
                  <a:lnTo>
                    <a:pt x="1280450" y="830517"/>
                  </a:lnTo>
                  <a:lnTo>
                    <a:pt x="21450" y="0"/>
                  </a:lnTo>
                  <a:lnTo>
                    <a:pt x="0" y="82718"/>
                  </a:lnTo>
                  <a:close/>
                </a:path>
              </a:pathLst>
            </a:custGeom>
            <a:noFill/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4195C30-6A48-4EB9-8337-F11E55DFC2A4}"/>
                </a:ext>
              </a:extLst>
            </p:cNvPr>
            <p:cNvSpPr/>
            <p:nvPr/>
          </p:nvSpPr>
          <p:spPr>
            <a:xfrm>
              <a:off x="-1" y="6580941"/>
              <a:ext cx="14642" cy="98901"/>
            </a:xfrm>
            <a:custGeom>
              <a:avLst/>
              <a:gdLst>
                <a:gd name="connsiteX0" fmla="*/ 0 w 14642"/>
                <a:gd name="connsiteY0" fmla="*/ 5523 h 98901"/>
                <a:gd name="connsiteX1" fmla="*/ 0 w 14642"/>
                <a:gd name="connsiteY1" fmla="*/ 98902 h 98901"/>
                <a:gd name="connsiteX2" fmla="*/ 14643 w 14642"/>
                <a:gd name="connsiteY2" fmla="*/ 0 h 98901"/>
                <a:gd name="connsiteX3" fmla="*/ 0 w 14642"/>
                <a:gd name="connsiteY3" fmla="*/ 5523 h 98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42" h="98901">
                  <a:moveTo>
                    <a:pt x="0" y="5523"/>
                  </a:moveTo>
                  <a:lnTo>
                    <a:pt x="0" y="98902"/>
                  </a:lnTo>
                  <a:lnTo>
                    <a:pt x="14643" y="0"/>
                  </a:lnTo>
                  <a:lnTo>
                    <a:pt x="0" y="5523"/>
                  </a:lnTo>
                  <a:close/>
                </a:path>
              </a:pathLst>
            </a:custGeom>
            <a:solidFill>
              <a:srgbClr val="F26544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5A86FED-CDA5-4AFA-B70E-D85259954B53}"/>
                </a:ext>
              </a:extLst>
            </p:cNvPr>
            <p:cNvSpPr/>
            <p:nvPr/>
          </p:nvSpPr>
          <p:spPr>
            <a:xfrm>
              <a:off x="-1" y="6556409"/>
              <a:ext cx="18367" cy="14770"/>
            </a:xfrm>
            <a:custGeom>
              <a:avLst/>
              <a:gdLst>
                <a:gd name="connsiteX0" fmla="*/ 18367 w 18367"/>
                <a:gd name="connsiteY0" fmla="*/ 0 h 14770"/>
                <a:gd name="connsiteX1" fmla="*/ 0 w 18367"/>
                <a:gd name="connsiteY1" fmla="*/ 6936 h 14770"/>
                <a:gd name="connsiteX2" fmla="*/ 0 w 18367"/>
                <a:gd name="connsiteY2" fmla="*/ 14771 h 14770"/>
                <a:gd name="connsiteX3" fmla="*/ 17083 w 18367"/>
                <a:gd name="connsiteY3" fmla="*/ 8349 h 14770"/>
                <a:gd name="connsiteX4" fmla="*/ 18367 w 18367"/>
                <a:gd name="connsiteY4" fmla="*/ 0 h 1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67" h="14770">
                  <a:moveTo>
                    <a:pt x="18367" y="0"/>
                  </a:moveTo>
                  <a:lnTo>
                    <a:pt x="0" y="6936"/>
                  </a:lnTo>
                  <a:lnTo>
                    <a:pt x="0" y="14771"/>
                  </a:lnTo>
                  <a:lnTo>
                    <a:pt x="17083" y="8349"/>
                  </a:lnTo>
                  <a:lnTo>
                    <a:pt x="18367" y="0"/>
                  </a:lnTo>
                  <a:close/>
                </a:path>
              </a:pathLst>
            </a:custGeom>
            <a:solidFill>
              <a:srgbClr val="F39896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C1403FC-C5C9-4856-A3FC-61A248BF8415}"/>
                </a:ext>
              </a:extLst>
            </p:cNvPr>
            <p:cNvSpPr/>
            <p:nvPr/>
          </p:nvSpPr>
          <p:spPr>
            <a:xfrm>
              <a:off x="-1" y="6532903"/>
              <a:ext cx="12587" cy="15156"/>
            </a:xfrm>
            <a:custGeom>
              <a:avLst/>
              <a:gdLst>
                <a:gd name="connsiteX0" fmla="*/ 0 w 12587"/>
                <a:gd name="connsiteY0" fmla="*/ 0 h 15156"/>
                <a:gd name="connsiteX1" fmla="*/ 0 w 12587"/>
                <a:gd name="connsiteY1" fmla="*/ 15156 h 15156"/>
                <a:gd name="connsiteX2" fmla="*/ 12587 w 12587"/>
                <a:gd name="connsiteY2" fmla="*/ 10404 h 15156"/>
                <a:gd name="connsiteX3" fmla="*/ 0 w 12587"/>
                <a:gd name="connsiteY3" fmla="*/ 0 h 1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87" h="15156">
                  <a:moveTo>
                    <a:pt x="0" y="0"/>
                  </a:moveTo>
                  <a:lnTo>
                    <a:pt x="0" y="15156"/>
                  </a:lnTo>
                  <a:lnTo>
                    <a:pt x="12587" y="10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996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F83F293-9AE7-4C3D-A7DE-9CBA274953A9}"/>
                </a:ext>
              </a:extLst>
            </p:cNvPr>
            <p:cNvSpPr/>
            <p:nvPr/>
          </p:nvSpPr>
          <p:spPr>
            <a:xfrm>
              <a:off x="-1" y="5964797"/>
              <a:ext cx="314428" cy="971162"/>
            </a:xfrm>
            <a:custGeom>
              <a:avLst/>
              <a:gdLst>
                <a:gd name="connsiteX0" fmla="*/ 187784 w 314428"/>
                <a:gd name="connsiteY0" fmla="*/ 703614 h 971162"/>
                <a:gd name="connsiteX1" fmla="*/ 187784 w 314428"/>
                <a:gd name="connsiteY1" fmla="*/ 703614 h 971162"/>
                <a:gd name="connsiteX2" fmla="*/ 187784 w 314428"/>
                <a:gd name="connsiteY2" fmla="*/ 702587 h 971162"/>
                <a:gd name="connsiteX3" fmla="*/ 187784 w 314428"/>
                <a:gd name="connsiteY3" fmla="*/ 701559 h 971162"/>
                <a:gd name="connsiteX4" fmla="*/ 187784 w 314428"/>
                <a:gd name="connsiteY4" fmla="*/ 700917 h 971162"/>
                <a:gd name="connsiteX5" fmla="*/ 187784 w 314428"/>
                <a:gd name="connsiteY5" fmla="*/ 700917 h 971162"/>
                <a:gd name="connsiteX6" fmla="*/ 187784 w 314428"/>
                <a:gd name="connsiteY6" fmla="*/ 700917 h 971162"/>
                <a:gd name="connsiteX7" fmla="*/ 188426 w 314428"/>
                <a:gd name="connsiteY7" fmla="*/ 700147 h 971162"/>
                <a:gd name="connsiteX8" fmla="*/ 189197 w 314428"/>
                <a:gd name="connsiteY8" fmla="*/ 700147 h 971162"/>
                <a:gd name="connsiteX9" fmla="*/ 190096 w 314428"/>
                <a:gd name="connsiteY9" fmla="*/ 700147 h 971162"/>
                <a:gd name="connsiteX10" fmla="*/ 190738 w 314428"/>
                <a:gd name="connsiteY10" fmla="*/ 700147 h 971162"/>
                <a:gd name="connsiteX11" fmla="*/ 249051 w 314428"/>
                <a:gd name="connsiteY11" fmla="*/ 675742 h 971162"/>
                <a:gd name="connsiteX12" fmla="*/ 314429 w 314428"/>
                <a:gd name="connsiteY12" fmla="*/ 251878 h 971162"/>
                <a:gd name="connsiteX13" fmla="*/ 0 w 314428"/>
                <a:gd name="connsiteY13" fmla="*/ 0 h 971162"/>
                <a:gd name="connsiteX14" fmla="*/ 0 w 314428"/>
                <a:gd name="connsiteY14" fmla="*/ 549097 h 971162"/>
                <a:gd name="connsiteX15" fmla="*/ 31212 w 314428"/>
                <a:gd name="connsiteY15" fmla="*/ 574786 h 971162"/>
                <a:gd name="connsiteX16" fmla="*/ 31212 w 314428"/>
                <a:gd name="connsiteY16" fmla="*/ 574786 h 971162"/>
                <a:gd name="connsiteX17" fmla="*/ 31212 w 314428"/>
                <a:gd name="connsiteY17" fmla="*/ 575556 h 971162"/>
                <a:gd name="connsiteX18" fmla="*/ 31854 w 314428"/>
                <a:gd name="connsiteY18" fmla="*/ 576584 h 971162"/>
                <a:gd name="connsiteX19" fmla="*/ 31854 w 314428"/>
                <a:gd name="connsiteY19" fmla="*/ 577226 h 971162"/>
                <a:gd name="connsiteX20" fmla="*/ 31854 w 314428"/>
                <a:gd name="connsiteY20" fmla="*/ 577226 h 971162"/>
                <a:gd name="connsiteX21" fmla="*/ 31854 w 314428"/>
                <a:gd name="connsiteY21" fmla="*/ 577226 h 971162"/>
                <a:gd name="connsiteX22" fmla="*/ 31854 w 314428"/>
                <a:gd name="connsiteY22" fmla="*/ 578510 h 971162"/>
                <a:gd name="connsiteX23" fmla="*/ 31854 w 314428"/>
                <a:gd name="connsiteY23" fmla="*/ 579538 h 971162"/>
                <a:gd name="connsiteX24" fmla="*/ 31854 w 314428"/>
                <a:gd name="connsiteY24" fmla="*/ 579538 h 971162"/>
                <a:gd name="connsiteX25" fmla="*/ 28386 w 314428"/>
                <a:gd name="connsiteY25" fmla="*/ 603685 h 971162"/>
                <a:gd name="connsiteX26" fmla="*/ 28386 w 314428"/>
                <a:gd name="connsiteY26" fmla="*/ 603685 h 971162"/>
                <a:gd name="connsiteX27" fmla="*/ 28386 w 314428"/>
                <a:gd name="connsiteY27" fmla="*/ 603685 h 971162"/>
                <a:gd name="connsiteX28" fmla="*/ 0 w 314428"/>
                <a:gd name="connsiteY28" fmla="*/ 807526 h 971162"/>
                <a:gd name="connsiteX29" fmla="*/ 0 w 314428"/>
                <a:gd name="connsiteY29" fmla="*/ 971163 h 971162"/>
                <a:gd name="connsiteX30" fmla="*/ 146811 w 314428"/>
                <a:gd name="connsiteY30" fmla="*/ 971163 h 97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4428" h="971162">
                  <a:moveTo>
                    <a:pt x="187784" y="703614"/>
                  </a:moveTo>
                  <a:cubicBezTo>
                    <a:pt x="187784" y="703614"/>
                    <a:pt x="187784" y="703614"/>
                    <a:pt x="187784" y="703614"/>
                  </a:cubicBezTo>
                  <a:lnTo>
                    <a:pt x="187784" y="702587"/>
                  </a:lnTo>
                  <a:lnTo>
                    <a:pt x="187784" y="701559"/>
                  </a:lnTo>
                  <a:lnTo>
                    <a:pt x="187784" y="700917"/>
                  </a:lnTo>
                  <a:lnTo>
                    <a:pt x="187784" y="700917"/>
                  </a:lnTo>
                  <a:lnTo>
                    <a:pt x="187784" y="700917"/>
                  </a:lnTo>
                  <a:lnTo>
                    <a:pt x="188426" y="700147"/>
                  </a:lnTo>
                  <a:lnTo>
                    <a:pt x="189197" y="700147"/>
                  </a:lnTo>
                  <a:lnTo>
                    <a:pt x="190096" y="700147"/>
                  </a:lnTo>
                  <a:lnTo>
                    <a:pt x="190738" y="700147"/>
                  </a:lnTo>
                  <a:lnTo>
                    <a:pt x="249051" y="675742"/>
                  </a:lnTo>
                  <a:lnTo>
                    <a:pt x="314429" y="251878"/>
                  </a:lnTo>
                  <a:lnTo>
                    <a:pt x="0" y="0"/>
                  </a:lnTo>
                  <a:lnTo>
                    <a:pt x="0" y="549097"/>
                  </a:lnTo>
                  <a:lnTo>
                    <a:pt x="31212" y="574786"/>
                  </a:lnTo>
                  <a:lnTo>
                    <a:pt x="31212" y="574786"/>
                  </a:lnTo>
                  <a:cubicBezTo>
                    <a:pt x="31212" y="574786"/>
                    <a:pt x="31212" y="574786"/>
                    <a:pt x="31212" y="575556"/>
                  </a:cubicBezTo>
                  <a:lnTo>
                    <a:pt x="31854" y="576584"/>
                  </a:lnTo>
                  <a:cubicBezTo>
                    <a:pt x="31854" y="576584"/>
                    <a:pt x="31854" y="576584"/>
                    <a:pt x="31854" y="577226"/>
                  </a:cubicBezTo>
                  <a:lnTo>
                    <a:pt x="31854" y="577226"/>
                  </a:lnTo>
                  <a:cubicBezTo>
                    <a:pt x="31854" y="577226"/>
                    <a:pt x="31854" y="577226"/>
                    <a:pt x="31854" y="577226"/>
                  </a:cubicBezTo>
                  <a:lnTo>
                    <a:pt x="31854" y="578510"/>
                  </a:lnTo>
                  <a:cubicBezTo>
                    <a:pt x="31917" y="578850"/>
                    <a:pt x="31917" y="579198"/>
                    <a:pt x="31854" y="579538"/>
                  </a:cubicBezTo>
                  <a:lnTo>
                    <a:pt x="31854" y="579538"/>
                  </a:lnTo>
                  <a:lnTo>
                    <a:pt x="28386" y="603685"/>
                  </a:lnTo>
                  <a:lnTo>
                    <a:pt x="28386" y="603685"/>
                  </a:lnTo>
                  <a:lnTo>
                    <a:pt x="28386" y="603685"/>
                  </a:lnTo>
                  <a:lnTo>
                    <a:pt x="0" y="807526"/>
                  </a:lnTo>
                  <a:lnTo>
                    <a:pt x="0" y="971163"/>
                  </a:lnTo>
                  <a:lnTo>
                    <a:pt x="146811" y="971163"/>
                  </a:lnTo>
                  <a:close/>
                </a:path>
              </a:pathLst>
            </a:custGeom>
            <a:solidFill>
              <a:schemeClr val="accent4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6F386ED-5277-4170-93B3-583DB7C94E28}"/>
                </a:ext>
              </a:extLst>
            </p:cNvPr>
            <p:cNvSpPr/>
            <p:nvPr/>
          </p:nvSpPr>
          <p:spPr>
            <a:xfrm>
              <a:off x="263564" y="6088103"/>
              <a:ext cx="420908" cy="547170"/>
            </a:xfrm>
            <a:custGeom>
              <a:avLst/>
              <a:gdLst>
                <a:gd name="connsiteX0" fmla="*/ 420908 w 420908"/>
                <a:gd name="connsiteY0" fmla="*/ 0 h 547170"/>
                <a:gd name="connsiteX1" fmla="*/ 64350 w 420908"/>
                <a:gd name="connsiteY1" fmla="*/ 131013 h 547170"/>
                <a:gd name="connsiteX2" fmla="*/ 0 w 420908"/>
                <a:gd name="connsiteY2" fmla="*/ 547171 h 547170"/>
                <a:gd name="connsiteX3" fmla="*/ 353733 w 420908"/>
                <a:gd name="connsiteY3" fmla="*/ 412433 h 547170"/>
                <a:gd name="connsiteX4" fmla="*/ 420908 w 420908"/>
                <a:gd name="connsiteY4" fmla="*/ 0 h 54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908" h="547170">
                  <a:moveTo>
                    <a:pt x="420908" y="0"/>
                  </a:moveTo>
                  <a:lnTo>
                    <a:pt x="64350" y="131013"/>
                  </a:lnTo>
                  <a:lnTo>
                    <a:pt x="0" y="547171"/>
                  </a:lnTo>
                  <a:lnTo>
                    <a:pt x="353733" y="412433"/>
                  </a:lnTo>
                  <a:lnTo>
                    <a:pt x="42090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19271AC-D823-4A1F-9850-7792D0DA1098}"/>
                </a:ext>
              </a:extLst>
            </p:cNvPr>
            <p:cNvSpPr/>
            <p:nvPr/>
          </p:nvSpPr>
          <p:spPr>
            <a:xfrm>
              <a:off x="160553" y="6682669"/>
              <a:ext cx="344227" cy="253290"/>
            </a:xfrm>
            <a:custGeom>
              <a:avLst/>
              <a:gdLst>
                <a:gd name="connsiteX0" fmla="*/ 0 w 344227"/>
                <a:gd name="connsiteY0" fmla="*/ 253291 h 253290"/>
                <a:gd name="connsiteX1" fmla="*/ 344228 w 344227"/>
                <a:gd name="connsiteY1" fmla="*/ 253291 h 253290"/>
                <a:gd name="connsiteX2" fmla="*/ 38790 w 344227"/>
                <a:gd name="connsiteY2" fmla="*/ 0 h 253290"/>
                <a:gd name="connsiteX3" fmla="*/ 0 w 344227"/>
                <a:gd name="connsiteY3" fmla="*/ 253291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4227" h="253290">
                  <a:moveTo>
                    <a:pt x="0" y="253291"/>
                  </a:moveTo>
                  <a:lnTo>
                    <a:pt x="344228" y="253291"/>
                  </a:lnTo>
                  <a:lnTo>
                    <a:pt x="38790" y="0"/>
                  </a:lnTo>
                  <a:lnTo>
                    <a:pt x="0" y="253291"/>
                  </a:lnTo>
                  <a:close/>
                </a:path>
              </a:pathLst>
            </a:custGeom>
            <a:solidFill>
              <a:schemeClr val="accent4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A2D96B3-061E-484F-B0A4-DDD93FBFF8B6}"/>
                </a:ext>
              </a:extLst>
            </p:cNvPr>
            <p:cNvSpPr/>
            <p:nvPr/>
          </p:nvSpPr>
          <p:spPr>
            <a:xfrm>
              <a:off x="208719" y="6516848"/>
              <a:ext cx="405880" cy="419111"/>
            </a:xfrm>
            <a:custGeom>
              <a:avLst/>
              <a:gdLst>
                <a:gd name="connsiteX0" fmla="*/ 48295 w 405880"/>
                <a:gd name="connsiteY0" fmla="*/ 136150 h 419111"/>
                <a:gd name="connsiteX1" fmla="*/ 0 w 405880"/>
                <a:gd name="connsiteY1" fmla="*/ 154518 h 419111"/>
                <a:gd name="connsiteX2" fmla="*/ 319053 w 405880"/>
                <a:gd name="connsiteY2" fmla="*/ 419112 h 419111"/>
                <a:gd name="connsiteX3" fmla="*/ 337549 w 405880"/>
                <a:gd name="connsiteY3" fmla="*/ 419112 h 419111"/>
                <a:gd name="connsiteX4" fmla="*/ 405881 w 405880"/>
                <a:gd name="connsiteY4" fmla="*/ 0 h 419111"/>
                <a:gd name="connsiteX5" fmla="*/ 48295 w 405880"/>
                <a:gd name="connsiteY5" fmla="*/ 136150 h 419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880" h="419111">
                  <a:moveTo>
                    <a:pt x="48295" y="136150"/>
                  </a:moveTo>
                  <a:lnTo>
                    <a:pt x="0" y="154518"/>
                  </a:lnTo>
                  <a:lnTo>
                    <a:pt x="319053" y="419112"/>
                  </a:lnTo>
                  <a:lnTo>
                    <a:pt x="337549" y="419112"/>
                  </a:lnTo>
                  <a:lnTo>
                    <a:pt x="405881" y="0"/>
                  </a:lnTo>
                  <a:lnTo>
                    <a:pt x="48295" y="136150"/>
                  </a:lnTo>
                  <a:close/>
                </a:path>
              </a:pathLst>
            </a:custGeom>
            <a:solidFill>
              <a:schemeClr val="accent3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448799D-022B-4C2A-B5BF-039F15C9B4FE}"/>
                </a:ext>
              </a:extLst>
            </p:cNvPr>
            <p:cNvSpPr/>
            <p:nvPr/>
          </p:nvSpPr>
          <p:spPr>
            <a:xfrm>
              <a:off x="-1" y="5051562"/>
              <a:ext cx="853376" cy="1154066"/>
            </a:xfrm>
            <a:custGeom>
              <a:avLst/>
              <a:gdLst>
                <a:gd name="connsiteX0" fmla="*/ 687043 w 853376"/>
                <a:gd name="connsiteY0" fmla="*/ 1020357 h 1154066"/>
                <a:gd name="connsiteX1" fmla="*/ 853377 w 853376"/>
                <a:gd name="connsiteY1" fmla="*/ 0 h 1154066"/>
                <a:gd name="connsiteX2" fmla="*/ 134352 w 853376"/>
                <a:gd name="connsiteY2" fmla="*/ 241217 h 1154066"/>
                <a:gd name="connsiteX3" fmla="*/ 0 w 853376"/>
                <a:gd name="connsiteY3" fmla="*/ 286301 h 1154066"/>
                <a:gd name="connsiteX4" fmla="*/ 0 w 853376"/>
                <a:gd name="connsiteY4" fmla="*/ 894482 h 1154066"/>
                <a:gd name="connsiteX5" fmla="*/ 323420 w 853376"/>
                <a:gd name="connsiteY5" fmla="*/ 1154067 h 1154066"/>
                <a:gd name="connsiteX6" fmla="*/ 687043 w 853376"/>
                <a:gd name="connsiteY6" fmla="*/ 1020357 h 1154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3376" h="1154066">
                  <a:moveTo>
                    <a:pt x="687043" y="1020357"/>
                  </a:moveTo>
                  <a:lnTo>
                    <a:pt x="853377" y="0"/>
                  </a:lnTo>
                  <a:lnTo>
                    <a:pt x="134352" y="241217"/>
                  </a:lnTo>
                  <a:lnTo>
                    <a:pt x="0" y="286301"/>
                  </a:lnTo>
                  <a:lnTo>
                    <a:pt x="0" y="894482"/>
                  </a:lnTo>
                  <a:lnTo>
                    <a:pt x="323420" y="1154067"/>
                  </a:lnTo>
                  <a:lnTo>
                    <a:pt x="687043" y="1020357"/>
                  </a:lnTo>
                  <a:close/>
                </a:path>
              </a:pathLst>
            </a:custGeom>
            <a:solidFill>
              <a:schemeClr val="accent1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A702B1E-80F6-4B1D-9038-72005EC32750}"/>
                </a:ext>
              </a:extLst>
            </p:cNvPr>
            <p:cNvSpPr/>
            <p:nvPr/>
          </p:nvSpPr>
          <p:spPr>
            <a:xfrm>
              <a:off x="560139" y="4504520"/>
              <a:ext cx="813559" cy="2431439"/>
            </a:xfrm>
            <a:custGeom>
              <a:avLst/>
              <a:gdLst>
                <a:gd name="connsiteX0" fmla="*/ 396119 w 813559"/>
                <a:gd name="connsiteY0" fmla="*/ 0 h 2431439"/>
                <a:gd name="connsiteX1" fmla="*/ 308649 w 813559"/>
                <a:gd name="connsiteY1" fmla="*/ 537408 h 2431439"/>
                <a:gd name="connsiteX2" fmla="*/ 139746 w 813559"/>
                <a:gd name="connsiteY2" fmla="*/ 1573564 h 2431439"/>
                <a:gd name="connsiteX3" fmla="*/ 69873 w 813559"/>
                <a:gd name="connsiteY3" fmla="*/ 2002180 h 2431439"/>
                <a:gd name="connsiteX4" fmla="*/ 0 w 813559"/>
                <a:gd name="connsiteY4" fmla="*/ 2431439 h 2431439"/>
                <a:gd name="connsiteX5" fmla="*/ 440946 w 813559"/>
                <a:gd name="connsiteY5" fmla="*/ 2431439 h 2431439"/>
                <a:gd name="connsiteX6" fmla="*/ 813559 w 813559"/>
                <a:gd name="connsiteY6" fmla="*/ 291567 h 2431439"/>
                <a:gd name="connsiteX7" fmla="*/ 396119 w 813559"/>
                <a:gd name="connsiteY7" fmla="*/ 0 h 2431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3559" h="2431439">
                  <a:moveTo>
                    <a:pt x="396119" y="0"/>
                  </a:moveTo>
                  <a:lnTo>
                    <a:pt x="308649" y="537408"/>
                  </a:lnTo>
                  <a:lnTo>
                    <a:pt x="139746" y="1573564"/>
                  </a:lnTo>
                  <a:lnTo>
                    <a:pt x="69873" y="2002180"/>
                  </a:lnTo>
                  <a:lnTo>
                    <a:pt x="0" y="2431439"/>
                  </a:lnTo>
                  <a:lnTo>
                    <a:pt x="440946" y="2431439"/>
                  </a:lnTo>
                  <a:lnTo>
                    <a:pt x="813559" y="291567"/>
                  </a:lnTo>
                  <a:lnTo>
                    <a:pt x="396119" y="0"/>
                  </a:lnTo>
                  <a:close/>
                </a:path>
              </a:pathLst>
            </a:custGeom>
            <a:solidFill>
              <a:schemeClr val="accent3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A78849-EAFB-4861-B88C-F78631A2E19F}"/>
                </a:ext>
              </a:extLst>
            </p:cNvPr>
            <p:cNvSpPr/>
            <p:nvPr/>
          </p:nvSpPr>
          <p:spPr>
            <a:xfrm>
              <a:off x="1014957" y="4303506"/>
              <a:ext cx="1857160" cy="2632453"/>
            </a:xfrm>
            <a:custGeom>
              <a:avLst/>
              <a:gdLst>
                <a:gd name="connsiteX0" fmla="*/ 1457831 w 1857160"/>
                <a:gd name="connsiteY0" fmla="*/ 1932179 h 2632453"/>
                <a:gd name="connsiteX1" fmla="*/ 1457831 w 1857160"/>
                <a:gd name="connsiteY1" fmla="*/ 1932179 h 2632453"/>
                <a:gd name="connsiteX2" fmla="*/ 1457831 w 1857160"/>
                <a:gd name="connsiteY2" fmla="*/ 1932050 h 2632453"/>
                <a:gd name="connsiteX3" fmla="*/ 1710093 w 1857160"/>
                <a:gd name="connsiteY3" fmla="*/ 711450 h 2632453"/>
                <a:gd name="connsiteX4" fmla="*/ 1710221 w 1857160"/>
                <a:gd name="connsiteY4" fmla="*/ 711321 h 2632453"/>
                <a:gd name="connsiteX5" fmla="*/ 1710221 w 1857160"/>
                <a:gd name="connsiteY5" fmla="*/ 711193 h 2632453"/>
                <a:gd name="connsiteX6" fmla="*/ 1710221 w 1857160"/>
                <a:gd name="connsiteY6" fmla="*/ 711193 h 2632453"/>
                <a:gd name="connsiteX7" fmla="*/ 1710221 w 1857160"/>
                <a:gd name="connsiteY7" fmla="*/ 711193 h 2632453"/>
                <a:gd name="connsiteX8" fmla="*/ 1713047 w 1857160"/>
                <a:gd name="connsiteY8" fmla="*/ 696936 h 2632453"/>
                <a:gd name="connsiteX9" fmla="*/ 1713175 w 1857160"/>
                <a:gd name="connsiteY9" fmla="*/ 696936 h 2632453"/>
                <a:gd name="connsiteX10" fmla="*/ 1713175 w 1857160"/>
                <a:gd name="connsiteY10" fmla="*/ 696936 h 2632453"/>
                <a:gd name="connsiteX11" fmla="*/ 1732314 w 1857160"/>
                <a:gd name="connsiteY11" fmla="*/ 603814 h 2632453"/>
                <a:gd name="connsiteX12" fmla="*/ 1732314 w 1857160"/>
                <a:gd name="connsiteY12" fmla="*/ 603814 h 2632453"/>
                <a:gd name="connsiteX13" fmla="*/ 1732442 w 1857160"/>
                <a:gd name="connsiteY13" fmla="*/ 603685 h 2632453"/>
                <a:gd name="connsiteX14" fmla="*/ 1857160 w 1857160"/>
                <a:gd name="connsiteY14" fmla="*/ 0 h 2632453"/>
                <a:gd name="connsiteX15" fmla="*/ 372228 w 1857160"/>
                <a:gd name="connsiteY15" fmla="*/ 494380 h 2632453"/>
                <a:gd name="connsiteX16" fmla="*/ 0 w 1857160"/>
                <a:gd name="connsiteY16" fmla="*/ 2632454 h 2632453"/>
                <a:gd name="connsiteX17" fmla="*/ 1313203 w 1857160"/>
                <a:gd name="connsiteY17" fmla="*/ 2632454 h 2632453"/>
                <a:gd name="connsiteX18" fmla="*/ 1438050 w 1857160"/>
                <a:gd name="connsiteY18" fmla="*/ 2027998 h 2632453"/>
                <a:gd name="connsiteX19" fmla="*/ 1457831 w 1857160"/>
                <a:gd name="connsiteY19" fmla="*/ 1932179 h 263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7160" h="2632453">
                  <a:moveTo>
                    <a:pt x="1457831" y="1932179"/>
                  </a:moveTo>
                  <a:lnTo>
                    <a:pt x="1457831" y="1932179"/>
                  </a:lnTo>
                  <a:lnTo>
                    <a:pt x="1457831" y="1932050"/>
                  </a:lnTo>
                  <a:lnTo>
                    <a:pt x="1710093" y="711450"/>
                  </a:lnTo>
                  <a:lnTo>
                    <a:pt x="1710221" y="711321"/>
                  </a:lnTo>
                  <a:lnTo>
                    <a:pt x="1710221" y="711193"/>
                  </a:lnTo>
                  <a:lnTo>
                    <a:pt x="1710221" y="711193"/>
                  </a:lnTo>
                  <a:lnTo>
                    <a:pt x="1710221" y="711193"/>
                  </a:lnTo>
                  <a:lnTo>
                    <a:pt x="1713047" y="696936"/>
                  </a:lnTo>
                  <a:lnTo>
                    <a:pt x="1713175" y="696936"/>
                  </a:lnTo>
                  <a:lnTo>
                    <a:pt x="1713175" y="696936"/>
                  </a:lnTo>
                  <a:lnTo>
                    <a:pt x="1732314" y="603814"/>
                  </a:lnTo>
                  <a:lnTo>
                    <a:pt x="1732314" y="603814"/>
                  </a:lnTo>
                  <a:lnTo>
                    <a:pt x="1732442" y="603685"/>
                  </a:lnTo>
                  <a:lnTo>
                    <a:pt x="1857160" y="0"/>
                  </a:lnTo>
                  <a:lnTo>
                    <a:pt x="372228" y="494380"/>
                  </a:lnTo>
                  <a:lnTo>
                    <a:pt x="0" y="2632454"/>
                  </a:lnTo>
                  <a:lnTo>
                    <a:pt x="1313203" y="2632454"/>
                  </a:lnTo>
                  <a:lnTo>
                    <a:pt x="1438050" y="2027998"/>
                  </a:lnTo>
                  <a:lnTo>
                    <a:pt x="1457831" y="1932179"/>
                  </a:lnTo>
                  <a:close/>
                </a:path>
              </a:pathLst>
            </a:custGeom>
            <a:solidFill>
              <a:schemeClr val="accent4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1103800-DE74-463E-86AB-35C1C2977528}"/>
                </a:ext>
              </a:extLst>
            </p:cNvPr>
            <p:cNvSpPr/>
            <p:nvPr/>
          </p:nvSpPr>
          <p:spPr>
            <a:xfrm>
              <a:off x="2892154" y="4697828"/>
              <a:ext cx="2104028" cy="2238131"/>
            </a:xfrm>
            <a:custGeom>
              <a:avLst/>
              <a:gdLst>
                <a:gd name="connsiteX0" fmla="*/ 1744387 w 2104028"/>
                <a:gd name="connsiteY0" fmla="*/ 1394513 h 2238131"/>
                <a:gd name="connsiteX1" fmla="*/ 2104028 w 2104028"/>
                <a:gd name="connsiteY1" fmla="*/ 0 h 2238131"/>
                <a:gd name="connsiteX2" fmla="*/ 347567 w 2104028"/>
                <a:gd name="connsiteY2" fmla="*/ 658788 h 2238131"/>
                <a:gd name="connsiteX3" fmla="*/ 76295 w 2104028"/>
                <a:gd name="connsiteY3" fmla="*/ 1891462 h 2238131"/>
                <a:gd name="connsiteX4" fmla="*/ 76295 w 2104028"/>
                <a:gd name="connsiteY4" fmla="*/ 1891462 h 2238131"/>
                <a:gd name="connsiteX5" fmla="*/ 76167 w 2104028"/>
                <a:gd name="connsiteY5" fmla="*/ 1891591 h 2238131"/>
                <a:gd name="connsiteX6" fmla="*/ 0 w 2104028"/>
                <a:gd name="connsiteY6" fmla="*/ 2238132 h 2238131"/>
                <a:gd name="connsiteX7" fmla="*/ 1526805 w 2104028"/>
                <a:gd name="connsiteY7" fmla="*/ 2238132 h 2238131"/>
                <a:gd name="connsiteX8" fmla="*/ 1719084 w 2104028"/>
                <a:gd name="connsiteY8" fmla="*/ 1492388 h 2238131"/>
                <a:gd name="connsiteX9" fmla="*/ 1744387 w 2104028"/>
                <a:gd name="connsiteY9" fmla="*/ 1394513 h 223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4028" h="2238131">
                  <a:moveTo>
                    <a:pt x="1744387" y="1394513"/>
                  </a:moveTo>
                  <a:lnTo>
                    <a:pt x="2104028" y="0"/>
                  </a:lnTo>
                  <a:lnTo>
                    <a:pt x="347567" y="658788"/>
                  </a:lnTo>
                  <a:lnTo>
                    <a:pt x="76295" y="1891462"/>
                  </a:lnTo>
                  <a:lnTo>
                    <a:pt x="76295" y="1891462"/>
                  </a:lnTo>
                  <a:lnTo>
                    <a:pt x="76167" y="1891591"/>
                  </a:lnTo>
                  <a:lnTo>
                    <a:pt x="0" y="2238132"/>
                  </a:lnTo>
                  <a:lnTo>
                    <a:pt x="1526805" y="2238132"/>
                  </a:lnTo>
                  <a:lnTo>
                    <a:pt x="1719084" y="1492388"/>
                  </a:lnTo>
                  <a:lnTo>
                    <a:pt x="1744387" y="1394513"/>
                  </a:lnTo>
                  <a:close/>
                </a:path>
              </a:pathLst>
            </a:custGeom>
            <a:solidFill>
              <a:schemeClr val="accent5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4D0A11F-F84D-4559-B015-E6B1030255D7}"/>
                </a:ext>
              </a:extLst>
            </p:cNvPr>
            <p:cNvSpPr/>
            <p:nvPr/>
          </p:nvSpPr>
          <p:spPr>
            <a:xfrm>
              <a:off x="2487173" y="5027671"/>
              <a:ext cx="739062" cy="1548131"/>
            </a:xfrm>
            <a:custGeom>
              <a:avLst/>
              <a:gdLst>
                <a:gd name="connsiteX0" fmla="*/ 0 w 739062"/>
                <a:gd name="connsiteY0" fmla="*/ 1205701 h 1548131"/>
                <a:gd name="connsiteX1" fmla="*/ 74240 w 739062"/>
                <a:gd name="connsiteY1" fmla="*/ 1259776 h 1548131"/>
                <a:gd name="connsiteX2" fmla="*/ 470359 w 739062"/>
                <a:gd name="connsiteY2" fmla="*/ 1548132 h 1548131"/>
                <a:gd name="connsiteX3" fmla="*/ 739062 w 739062"/>
                <a:gd name="connsiteY3" fmla="*/ 327146 h 1548131"/>
                <a:gd name="connsiteX4" fmla="*/ 249051 w 739062"/>
                <a:gd name="connsiteY4" fmla="*/ 0 h 1548131"/>
                <a:gd name="connsiteX5" fmla="*/ 0 w 739062"/>
                <a:gd name="connsiteY5" fmla="*/ 1205701 h 154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9062" h="1548131">
                  <a:moveTo>
                    <a:pt x="0" y="1205701"/>
                  </a:moveTo>
                  <a:lnTo>
                    <a:pt x="74240" y="1259776"/>
                  </a:lnTo>
                  <a:lnTo>
                    <a:pt x="470359" y="1548132"/>
                  </a:lnTo>
                  <a:lnTo>
                    <a:pt x="739062" y="327146"/>
                  </a:lnTo>
                  <a:lnTo>
                    <a:pt x="249051" y="0"/>
                  </a:lnTo>
                  <a:lnTo>
                    <a:pt x="0" y="120570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F4D9A8-301B-4D98-BA3E-49825F23AA19}"/>
                </a:ext>
              </a:extLst>
            </p:cNvPr>
            <p:cNvSpPr/>
            <p:nvPr/>
          </p:nvSpPr>
          <p:spPr>
            <a:xfrm>
              <a:off x="2430144" y="6305943"/>
              <a:ext cx="523919" cy="630016"/>
            </a:xfrm>
            <a:custGeom>
              <a:avLst/>
              <a:gdLst>
                <a:gd name="connsiteX0" fmla="*/ 131526 w 523919"/>
                <a:gd name="connsiteY0" fmla="*/ 0 h 630016"/>
                <a:gd name="connsiteX1" fmla="*/ 0 w 523919"/>
                <a:gd name="connsiteY1" fmla="*/ 630016 h 630016"/>
                <a:gd name="connsiteX2" fmla="*/ 448138 w 523919"/>
                <a:gd name="connsiteY2" fmla="*/ 630016 h 630016"/>
                <a:gd name="connsiteX3" fmla="*/ 523920 w 523919"/>
                <a:gd name="connsiteY3" fmla="*/ 285659 h 630016"/>
                <a:gd name="connsiteX4" fmla="*/ 131526 w 523919"/>
                <a:gd name="connsiteY4" fmla="*/ 0 h 63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919" h="630016">
                  <a:moveTo>
                    <a:pt x="131526" y="0"/>
                  </a:moveTo>
                  <a:lnTo>
                    <a:pt x="0" y="630016"/>
                  </a:lnTo>
                  <a:lnTo>
                    <a:pt x="448138" y="630016"/>
                  </a:lnTo>
                  <a:lnTo>
                    <a:pt x="523920" y="285659"/>
                  </a:lnTo>
                  <a:lnTo>
                    <a:pt x="13152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501DEC3-C53B-48EA-B2C5-A8B7FECFD8F8}"/>
                </a:ext>
              </a:extLst>
            </p:cNvPr>
            <p:cNvSpPr/>
            <p:nvPr/>
          </p:nvSpPr>
          <p:spPr>
            <a:xfrm>
              <a:off x="2739435" y="3771107"/>
              <a:ext cx="2249939" cy="1572150"/>
            </a:xfrm>
            <a:custGeom>
              <a:avLst/>
              <a:gdLst>
                <a:gd name="connsiteX0" fmla="*/ 1428545 w 2249939"/>
                <a:gd name="connsiteY0" fmla="*/ 714661 h 1572150"/>
                <a:gd name="connsiteX1" fmla="*/ 1428545 w 2249939"/>
                <a:gd name="connsiteY1" fmla="*/ 714661 h 1572150"/>
                <a:gd name="connsiteX2" fmla="*/ 1428545 w 2249939"/>
                <a:gd name="connsiteY2" fmla="*/ 714661 h 1572150"/>
                <a:gd name="connsiteX3" fmla="*/ 1429830 w 2249939"/>
                <a:gd name="connsiteY3" fmla="*/ 715945 h 1572150"/>
                <a:gd name="connsiteX4" fmla="*/ 1430601 w 2249939"/>
                <a:gd name="connsiteY4" fmla="*/ 717358 h 1572150"/>
                <a:gd name="connsiteX5" fmla="*/ 1430601 w 2249939"/>
                <a:gd name="connsiteY5" fmla="*/ 718257 h 1572150"/>
                <a:gd name="connsiteX6" fmla="*/ 1430601 w 2249939"/>
                <a:gd name="connsiteY6" fmla="*/ 718257 h 1572150"/>
                <a:gd name="connsiteX7" fmla="*/ 1430601 w 2249939"/>
                <a:gd name="connsiteY7" fmla="*/ 720312 h 1572150"/>
                <a:gd name="connsiteX8" fmla="*/ 1430601 w 2249939"/>
                <a:gd name="connsiteY8" fmla="*/ 721083 h 1572150"/>
                <a:gd name="connsiteX9" fmla="*/ 1430601 w 2249939"/>
                <a:gd name="connsiteY9" fmla="*/ 722367 h 1572150"/>
                <a:gd name="connsiteX10" fmla="*/ 1430601 w 2249939"/>
                <a:gd name="connsiteY10" fmla="*/ 723780 h 1572150"/>
                <a:gd name="connsiteX11" fmla="*/ 1430601 w 2249939"/>
                <a:gd name="connsiteY11" fmla="*/ 723780 h 1572150"/>
                <a:gd name="connsiteX12" fmla="*/ 1429958 w 2249939"/>
                <a:gd name="connsiteY12" fmla="*/ 724551 h 1572150"/>
                <a:gd name="connsiteX13" fmla="*/ 1428802 w 2249939"/>
                <a:gd name="connsiteY13" fmla="*/ 725964 h 1572150"/>
                <a:gd name="connsiteX14" fmla="*/ 1427518 w 2249939"/>
                <a:gd name="connsiteY14" fmla="*/ 726734 h 1572150"/>
                <a:gd name="connsiteX15" fmla="*/ 1426619 w 2249939"/>
                <a:gd name="connsiteY15" fmla="*/ 726734 h 1572150"/>
                <a:gd name="connsiteX16" fmla="*/ 101342 w 2249939"/>
                <a:gd name="connsiteY16" fmla="*/ 1200306 h 1572150"/>
                <a:gd name="connsiteX17" fmla="*/ 1028 w 2249939"/>
                <a:gd name="connsiteY17" fmla="*/ 1236014 h 1572150"/>
                <a:gd name="connsiteX18" fmla="*/ 0 w 2249939"/>
                <a:gd name="connsiteY18" fmla="*/ 1241023 h 1572150"/>
                <a:gd name="connsiteX19" fmla="*/ 495791 w 2249939"/>
                <a:gd name="connsiteY19" fmla="*/ 1572151 h 1572150"/>
                <a:gd name="connsiteX20" fmla="*/ 2249940 w 2249939"/>
                <a:gd name="connsiteY20" fmla="*/ 914262 h 1572150"/>
                <a:gd name="connsiteX21" fmla="*/ 713759 w 2249939"/>
                <a:gd name="connsiteY21" fmla="*/ 0 h 1572150"/>
                <a:gd name="connsiteX22" fmla="*/ 411532 w 2249939"/>
                <a:gd name="connsiteY22" fmla="*/ 96975 h 157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49939" h="1572150">
                  <a:moveTo>
                    <a:pt x="1428545" y="714661"/>
                  </a:moveTo>
                  <a:lnTo>
                    <a:pt x="1428545" y="714661"/>
                  </a:lnTo>
                  <a:cubicBezTo>
                    <a:pt x="1428545" y="714661"/>
                    <a:pt x="1428545" y="714661"/>
                    <a:pt x="1428545" y="714661"/>
                  </a:cubicBezTo>
                  <a:cubicBezTo>
                    <a:pt x="1429064" y="714988"/>
                    <a:pt x="1429503" y="715427"/>
                    <a:pt x="1429830" y="715945"/>
                  </a:cubicBezTo>
                  <a:cubicBezTo>
                    <a:pt x="1430161" y="716372"/>
                    <a:pt x="1430421" y="716849"/>
                    <a:pt x="1430601" y="717358"/>
                  </a:cubicBezTo>
                  <a:lnTo>
                    <a:pt x="1430601" y="718257"/>
                  </a:lnTo>
                  <a:lnTo>
                    <a:pt x="1430601" y="718257"/>
                  </a:lnTo>
                  <a:cubicBezTo>
                    <a:pt x="1430668" y="718940"/>
                    <a:pt x="1430668" y="719629"/>
                    <a:pt x="1430601" y="720312"/>
                  </a:cubicBezTo>
                  <a:lnTo>
                    <a:pt x="1430601" y="721083"/>
                  </a:lnTo>
                  <a:cubicBezTo>
                    <a:pt x="1430657" y="721509"/>
                    <a:pt x="1430657" y="721941"/>
                    <a:pt x="1430601" y="722367"/>
                  </a:cubicBezTo>
                  <a:cubicBezTo>
                    <a:pt x="1430673" y="722835"/>
                    <a:pt x="1430673" y="723312"/>
                    <a:pt x="1430601" y="723780"/>
                  </a:cubicBezTo>
                  <a:lnTo>
                    <a:pt x="1430601" y="723780"/>
                  </a:lnTo>
                  <a:lnTo>
                    <a:pt x="1429958" y="724551"/>
                  </a:lnTo>
                  <a:cubicBezTo>
                    <a:pt x="1429645" y="725077"/>
                    <a:pt x="1429255" y="725553"/>
                    <a:pt x="1428802" y="725964"/>
                  </a:cubicBezTo>
                  <a:lnTo>
                    <a:pt x="1427518" y="726734"/>
                  </a:lnTo>
                  <a:lnTo>
                    <a:pt x="1426619" y="726734"/>
                  </a:lnTo>
                  <a:lnTo>
                    <a:pt x="101342" y="1200306"/>
                  </a:lnTo>
                  <a:lnTo>
                    <a:pt x="1028" y="1236014"/>
                  </a:lnTo>
                  <a:lnTo>
                    <a:pt x="0" y="1241023"/>
                  </a:lnTo>
                  <a:lnTo>
                    <a:pt x="495791" y="1572151"/>
                  </a:lnTo>
                  <a:lnTo>
                    <a:pt x="2249940" y="914262"/>
                  </a:lnTo>
                  <a:lnTo>
                    <a:pt x="713759" y="0"/>
                  </a:lnTo>
                  <a:lnTo>
                    <a:pt x="411532" y="96975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0F3FD3E-6019-42BE-963F-FF95B4002C5C}"/>
                </a:ext>
              </a:extLst>
            </p:cNvPr>
            <p:cNvSpPr/>
            <p:nvPr/>
          </p:nvSpPr>
          <p:spPr>
            <a:xfrm>
              <a:off x="2468934" y="6249171"/>
              <a:ext cx="73597" cy="72057"/>
            </a:xfrm>
            <a:custGeom>
              <a:avLst/>
              <a:gdLst>
                <a:gd name="connsiteX0" fmla="*/ 0 w 73597"/>
                <a:gd name="connsiteY0" fmla="*/ 72057 h 72057"/>
                <a:gd name="connsiteX1" fmla="*/ 73598 w 73597"/>
                <a:gd name="connsiteY1" fmla="*/ 42772 h 72057"/>
                <a:gd name="connsiteX2" fmla="*/ 14899 w 73597"/>
                <a:gd name="connsiteY2" fmla="*/ 0 h 72057"/>
                <a:gd name="connsiteX3" fmla="*/ 0 w 73597"/>
                <a:gd name="connsiteY3" fmla="*/ 72057 h 7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97" h="72057">
                  <a:moveTo>
                    <a:pt x="0" y="72057"/>
                  </a:moveTo>
                  <a:lnTo>
                    <a:pt x="73598" y="42772"/>
                  </a:lnTo>
                  <a:lnTo>
                    <a:pt x="14899" y="0"/>
                  </a:lnTo>
                  <a:lnTo>
                    <a:pt x="0" y="72057"/>
                  </a:lnTo>
                  <a:close/>
                </a:path>
              </a:pathLst>
            </a:custGeom>
            <a:solidFill>
              <a:srgbClr val="F26544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164D6BF-CAE9-4E45-98D0-67F1BAFB13E0}"/>
                </a:ext>
              </a:extLst>
            </p:cNvPr>
            <p:cNvSpPr/>
            <p:nvPr/>
          </p:nvSpPr>
          <p:spPr>
            <a:xfrm>
              <a:off x="2341903" y="6305044"/>
              <a:ext cx="206151" cy="630915"/>
            </a:xfrm>
            <a:custGeom>
              <a:avLst/>
              <a:gdLst>
                <a:gd name="connsiteX0" fmla="*/ 123562 w 206151"/>
                <a:gd name="connsiteY0" fmla="*/ 32882 h 630915"/>
                <a:gd name="connsiteX1" fmla="*/ 0 w 206151"/>
                <a:gd name="connsiteY1" fmla="*/ 630915 h 630915"/>
                <a:gd name="connsiteX2" fmla="*/ 74497 w 206151"/>
                <a:gd name="connsiteY2" fmla="*/ 630915 h 630915"/>
                <a:gd name="connsiteX3" fmla="*/ 206151 w 206151"/>
                <a:gd name="connsiteY3" fmla="*/ 0 h 630915"/>
                <a:gd name="connsiteX4" fmla="*/ 123562 w 206151"/>
                <a:gd name="connsiteY4" fmla="*/ 32882 h 63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151" h="630915">
                  <a:moveTo>
                    <a:pt x="123562" y="32882"/>
                  </a:moveTo>
                  <a:lnTo>
                    <a:pt x="0" y="630915"/>
                  </a:lnTo>
                  <a:lnTo>
                    <a:pt x="74497" y="630915"/>
                  </a:lnTo>
                  <a:lnTo>
                    <a:pt x="206151" y="0"/>
                  </a:lnTo>
                  <a:lnTo>
                    <a:pt x="123562" y="32882"/>
                  </a:lnTo>
                  <a:close/>
                </a:path>
              </a:pathLst>
            </a:custGeom>
            <a:solidFill>
              <a:schemeClr val="accent2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CC2E5A6-C5CA-4604-9744-82980A6EE92F}"/>
                </a:ext>
              </a:extLst>
            </p:cNvPr>
            <p:cNvSpPr/>
            <p:nvPr/>
          </p:nvSpPr>
          <p:spPr>
            <a:xfrm>
              <a:off x="322134" y="0"/>
              <a:ext cx="928130" cy="1903664"/>
            </a:xfrm>
            <a:custGeom>
              <a:avLst/>
              <a:gdLst>
                <a:gd name="connsiteX0" fmla="*/ 297988 w 928130"/>
                <a:gd name="connsiteY0" fmla="*/ 1903664 h 1903664"/>
                <a:gd name="connsiteX1" fmla="*/ 647225 w 928130"/>
                <a:gd name="connsiteY1" fmla="*/ 1823130 h 1903664"/>
                <a:gd name="connsiteX2" fmla="*/ 928131 w 928130"/>
                <a:gd name="connsiteY2" fmla="*/ 0 h 1903664"/>
                <a:gd name="connsiteX3" fmla="*/ 240959 w 928130"/>
                <a:gd name="connsiteY3" fmla="*/ 0 h 1903664"/>
                <a:gd name="connsiteX4" fmla="*/ 0 w 928130"/>
                <a:gd name="connsiteY4" fmla="*/ 1728724 h 1903664"/>
                <a:gd name="connsiteX5" fmla="*/ 297988 w 928130"/>
                <a:gd name="connsiteY5" fmla="*/ 1903664 h 190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8130" h="1903664">
                  <a:moveTo>
                    <a:pt x="297988" y="1903664"/>
                  </a:moveTo>
                  <a:lnTo>
                    <a:pt x="647225" y="1823130"/>
                  </a:lnTo>
                  <a:lnTo>
                    <a:pt x="928131" y="0"/>
                  </a:lnTo>
                  <a:lnTo>
                    <a:pt x="240959" y="0"/>
                  </a:lnTo>
                  <a:lnTo>
                    <a:pt x="0" y="1728724"/>
                  </a:lnTo>
                  <a:lnTo>
                    <a:pt x="297988" y="1903664"/>
                  </a:lnTo>
                  <a:close/>
                </a:path>
              </a:pathLst>
            </a:custGeom>
            <a:solidFill>
              <a:schemeClr val="accent1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317F237-5093-493C-BBD7-AED573F5BDE1}"/>
                </a:ext>
              </a:extLst>
            </p:cNvPr>
            <p:cNvSpPr/>
            <p:nvPr/>
          </p:nvSpPr>
          <p:spPr>
            <a:xfrm>
              <a:off x="128442" y="0"/>
              <a:ext cx="420908" cy="1721145"/>
            </a:xfrm>
            <a:custGeom>
              <a:avLst/>
              <a:gdLst>
                <a:gd name="connsiteX0" fmla="*/ 217069 w 420908"/>
                <a:gd name="connsiteY0" fmla="*/ 1067881 h 1721145"/>
                <a:gd name="connsiteX1" fmla="*/ 217069 w 420908"/>
                <a:gd name="connsiteY1" fmla="*/ 1067881 h 1721145"/>
                <a:gd name="connsiteX2" fmla="*/ 217069 w 420908"/>
                <a:gd name="connsiteY2" fmla="*/ 1067881 h 1721145"/>
                <a:gd name="connsiteX3" fmla="*/ 218097 w 420908"/>
                <a:gd name="connsiteY3" fmla="*/ 1068780 h 1721145"/>
                <a:gd name="connsiteX4" fmla="*/ 218867 w 420908"/>
                <a:gd name="connsiteY4" fmla="*/ 1069679 h 1721145"/>
                <a:gd name="connsiteX5" fmla="*/ 218867 w 420908"/>
                <a:gd name="connsiteY5" fmla="*/ 1070835 h 1721145"/>
                <a:gd name="connsiteX6" fmla="*/ 218867 w 420908"/>
                <a:gd name="connsiteY6" fmla="*/ 1071863 h 1721145"/>
                <a:gd name="connsiteX7" fmla="*/ 218867 w 420908"/>
                <a:gd name="connsiteY7" fmla="*/ 1071863 h 1721145"/>
                <a:gd name="connsiteX8" fmla="*/ 218867 w 420908"/>
                <a:gd name="connsiteY8" fmla="*/ 1071863 h 1721145"/>
                <a:gd name="connsiteX9" fmla="*/ 218867 w 420908"/>
                <a:gd name="connsiteY9" fmla="*/ 1071863 h 1721145"/>
                <a:gd name="connsiteX10" fmla="*/ 218867 w 420908"/>
                <a:gd name="connsiteY10" fmla="*/ 1072633 h 1721145"/>
                <a:gd name="connsiteX11" fmla="*/ 218867 w 420908"/>
                <a:gd name="connsiteY11" fmla="*/ 1073789 h 1721145"/>
                <a:gd name="connsiteX12" fmla="*/ 218867 w 420908"/>
                <a:gd name="connsiteY12" fmla="*/ 1073789 h 1721145"/>
                <a:gd name="connsiteX13" fmla="*/ 133452 w 420908"/>
                <a:gd name="connsiteY13" fmla="*/ 1692888 h 1721145"/>
                <a:gd name="connsiteX14" fmla="*/ 180976 w 420908"/>
                <a:gd name="connsiteY14" fmla="*/ 1721146 h 1721145"/>
                <a:gd name="connsiteX15" fmla="*/ 420908 w 420908"/>
                <a:gd name="connsiteY15" fmla="*/ 0 h 1721145"/>
                <a:gd name="connsiteX16" fmla="*/ 125489 w 420908"/>
                <a:gd name="connsiteY16" fmla="*/ 0 h 1721145"/>
                <a:gd name="connsiteX17" fmla="*/ 0 w 420908"/>
                <a:gd name="connsiteY17" fmla="*/ 947401 h 172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0908" h="1721145">
                  <a:moveTo>
                    <a:pt x="217069" y="1067881"/>
                  </a:moveTo>
                  <a:lnTo>
                    <a:pt x="217069" y="1067881"/>
                  </a:lnTo>
                  <a:lnTo>
                    <a:pt x="217069" y="1067881"/>
                  </a:lnTo>
                  <a:lnTo>
                    <a:pt x="218097" y="1068780"/>
                  </a:lnTo>
                  <a:lnTo>
                    <a:pt x="218867" y="1069679"/>
                  </a:lnTo>
                  <a:cubicBezTo>
                    <a:pt x="218916" y="1070063"/>
                    <a:pt x="218916" y="1070451"/>
                    <a:pt x="218867" y="1070835"/>
                  </a:cubicBezTo>
                  <a:cubicBezTo>
                    <a:pt x="218867" y="1070835"/>
                    <a:pt x="218867" y="1070835"/>
                    <a:pt x="218867" y="1071863"/>
                  </a:cubicBezTo>
                  <a:lnTo>
                    <a:pt x="218867" y="1071863"/>
                  </a:lnTo>
                  <a:lnTo>
                    <a:pt x="218867" y="1071863"/>
                  </a:lnTo>
                  <a:cubicBezTo>
                    <a:pt x="218867" y="1071863"/>
                    <a:pt x="218867" y="1071863"/>
                    <a:pt x="218867" y="1071863"/>
                  </a:cubicBezTo>
                  <a:cubicBezTo>
                    <a:pt x="218867" y="1071863"/>
                    <a:pt x="218867" y="1071863"/>
                    <a:pt x="218867" y="1072633"/>
                  </a:cubicBezTo>
                  <a:cubicBezTo>
                    <a:pt x="218930" y="1073016"/>
                    <a:pt x="218930" y="1073407"/>
                    <a:pt x="218867" y="1073789"/>
                  </a:cubicBezTo>
                  <a:lnTo>
                    <a:pt x="218867" y="1073789"/>
                  </a:lnTo>
                  <a:lnTo>
                    <a:pt x="133452" y="1692888"/>
                  </a:lnTo>
                  <a:lnTo>
                    <a:pt x="180976" y="1721146"/>
                  </a:lnTo>
                  <a:lnTo>
                    <a:pt x="420908" y="0"/>
                  </a:lnTo>
                  <a:lnTo>
                    <a:pt x="125489" y="0"/>
                  </a:lnTo>
                  <a:lnTo>
                    <a:pt x="0" y="947401"/>
                  </a:lnTo>
                  <a:close/>
                </a:path>
              </a:pathLst>
            </a:custGeom>
            <a:solidFill>
              <a:schemeClr val="accent2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1B09ABC-1E30-4A5D-B380-A744D6F851BD}"/>
                </a:ext>
              </a:extLst>
            </p:cNvPr>
            <p:cNvSpPr/>
            <p:nvPr/>
          </p:nvSpPr>
          <p:spPr>
            <a:xfrm>
              <a:off x="4432959" y="6203188"/>
              <a:ext cx="1292138" cy="732771"/>
            </a:xfrm>
            <a:custGeom>
              <a:avLst/>
              <a:gdLst>
                <a:gd name="connsiteX0" fmla="*/ 0 w 1292138"/>
                <a:gd name="connsiteY0" fmla="*/ 732771 h 732771"/>
                <a:gd name="connsiteX1" fmla="*/ 1292139 w 1292138"/>
                <a:gd name="connsiteY1" fmla="*/ 732771 h 732771"/>
                <a:gd name="connsiteX2" fmla="*/ 188940 w 1292138"/>
                <a:gd name="connsiteY2" fmla="*/ 0 h 732771"/>
                <a:gd name="connsiteX3" fmla="*/ 0 w 1292138"/>
                <a:gd name="connsiteY3" fmla="*/ 732771 h 73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2138" h="732771">
                  <a:moveTo>
                    <a:pt x="0" y="732771"/>
                  </a:moveTo>
                  <a:lnTo>
                    <a:pt x="1292139" y="732771"/>
                  </a:lnTo>
                  <a:lnTo>
                    <a:pt x="188940" y="0"/>
                  </a:lnTo>
                  <a:lnTo>
                    <a:pt x="0" y="732771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E92E4AD-7177-41B7-A7F7-05D7A28F510E}"/>
                </a:ext>
              </a:extLst>
            </p:cNvPr>
            <p:cNvSpPr/>
            <p:nvPr/>
          </p:nvSpPr>
          <p:spPr>
            <a:xfrm>
              <a:off x="2598918" y="1322970"/>
              <a:ext cx="1548768" cy="3633544"/>
            </a:xfrm>
            <a:custGeom>
              <a:avLst/>
              <a:gdLst>
                <a:gd name="connsiteX0" fmla="*/ 0 w 1548768"/>
                <a:gd name="connsiteY0" fmla="*/ 2782733 h 3633544"/>
                <a:gd name="connsiteX1" fmla="*/ 286043 w 1548768"/>
                <a:gd name="connsiteY1" fmla="*/ 2963582 h 3633544"/>
                <a:gd name="connsiteX2" fmla="*/ 286043 w 1548768"/>
                <a:gd name="connsiteY2" fmla="*/ 2963582 h 3633544"/>
                <a:gd name="connsiteX3" fmla="*/ 286942 w 1548768"/>
                <a:gd name="connsiteY3" fmla="*/ 2964481 h 3633544"/>
                <a:gd name="connsiteX4" fmla="*/ 287713 w 1548768"/>
                <a:gd name="connsiteY4" fmla="*/ 2965251 h 3633544"/>
                <a:gd name="connsiteX5" fmla="*/ 287713 w 1548768"/>
                <a:gd name="connsiteY5" fmla="*/ 2965251 h 3633544"/>
                <a:gd name="connsiteX6" fmla="*/ 287713 w 1548768"/>
                <a:gd name="connsiteY6" fmla="*/ 2966536 h 3633544"/>
                <a:gd name="connsiteX7" fmla="*/ 287713 w 1548768"/>
                <a:gd name="connsiteY7" fmla="*/ 2967435 h 3633544"/>
                <a:gd name="connsiteX8" fmla="*/ 287713 w 1548768"/>
                <a:gd name="connsiteY8" fmla="*/ 2967435 h 3633544"/>
                <a:gd name="connsiteX9" fmla="*/ 287713 w 1548768"/>
                <a:gd name="connsiteY9" fmla="*/ 2968848 h 3633544"/>
                <a:gd name="connsiteX10" fmla="*/ 287713 w 1548768"/>
                <a:gd name="connsiteY10" fmla="*/ 2970389 h 3633544"/>
                <a:gd name="connsiteX11" fmla="*/ 287713 w 1548768"/>
                <a:gd name="connsiteY11" fmla="*/ 2970389 h 3633544"/>
                <a:gd name="connsiteX12" fmla="*/ 162609 w 1548768"/>
                <a:gd name="connsiteY12" fmla="*/ 3581524 h 3633544"/>
                <a:gd name="connsiteX13" fmla="*/ 241088 w 1548768"/>
                <a:gd name="connsiteY13" fmla="*/ 3633544 h 3633544"/>
                <a:gd name="connsiteX14" fmla="*/ 1548768 w 1548768"/>
                <a:gd name="connsiteY14" fmla="*/ 3167807 h 3633544"/>
                <a:gd name="connsiteX15" fmla="*/ 531113 w 1548768"/>
                <a:gd name="connsiteY15" fmla="*/ 2549608 h 3633544"/>
                <a:gd name="connsiteX16" fmla="*/ 531113 w 1548768"/>
                <a:gd name="connsiteY16" fmla="*/ 2549608 h 3633544"/>
                <a:gd name="connsiteX17" fmla="*/ 530085 w 1548768"/>
                <a:gd name="connsiteY17" fmla="*/ 2548709 h 3633544"/>
                <a:gd name="connsiteX18" fmla="*/ 529315 w 1548768"/>
                <a:gd name="connsiteY18" fmla="*/ 2547938 h 3633544"/>
                <a:gd name="connsiteX19" fmla="*/ 529315 w 1548768"/>
                <a:gd name="connsiteY19" fmla="*/ 2547938 h 3633544"/>
                <a:gd name="connsiteX20" fmla="*/ 529315 w 1548768"/>
                <a:gd name="connsiteY20" fmla="*/ 2546653 h 3633544"/>
                <a:gd name="connsiteX21" fmla="*/ 529315 w 1548768"/>
                <a:gd name="connsiteY21" fmla="*/ 2545754 h 3633544"/>
                <a:gd name="connsiteX22" fmla="*/ 529315 w 1548768"/>
                <a:gd name="connsiteY22" fmla="*/ 2545755 h 3633544"/>
                <a:gd name="connsiteX23" fmla="*/ 529315 w 1548768"/>
                <a:gd name="connsiteY23" fmla="*/ 2545755 h 3633544"/>
                <a:gd name="connsiteX24" fmla="*/ 529315 w 1548768"/>
                <a:gd name="connsiteY24" fmla="*/ 2544727 h 3633544"/>
                <a:gd name="connsiteX25" fmla="*/ 529315 w 1548768"/>
                <a:gd name="connsiteY25" fmla="*/ 2543828 h 3633544"/>
                <a:gd name="connsiteX26" fmla="*/ 529315 w 1548768"/>
                <a:gd name="connsiteY26" fmla="*/ 2542928 h 3633544"/>
                <a:gd name="connsiteX27" fmla="*/ 529315 w 1548768"/>
                <a:gd name="connsiteY27" fmla="*/ 2542929 h 3633544"/>
                <a:gd name="connsiteX28" fmla="*/ 1015857 w 1548768"/>
                <a:gd name="connsiteY28" fmla="*/ 230942 h 3633544"/>
                <a:gd name="connsiteX29" fmla="*/ 554233 w 1548768"/>
                <a:gd name="connsiteY29" fmla="*/ 0 h 3633544"/>
                <a:gd name="connsiteX30" fmla="*/ 159398 w 1548768"/>
                <a:gd name="connsiteY30" fmla="*/ 1982529 h 3633544"/>
                <a:gd name="connsiteX31" fmla="*/ 113158 w 1548768"/>
                <a:gd name="connsiteY31" fmla="*/ 2215012 h 363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48768" h="3633544">
                  <a:moveTo>
                    <a:pt x="0" y="2782733"/>
                  </a:moveTo>
                  <a:lnTo>
                    <a:pt x="286043" y="2963582"/>
                  </a:lnTo>
                  <a:lnTo>
                    <a:pt x="286043" y="2963582"/>
                  </a:lnTo>
                  <a:lnTo>
                    <a:pt x="286942" y="2964481"/>
                  </a:lnTo>
                  <a:lnTo>
                    <a:pt x="287713" y="2965251"/>
                  </a:lnTo>
                  <a:lnTo>
                    <a:pt x="287713" y="2965251"/>
                  </a:lnTo>
                  <a:cubicBezTo>
                    <a:pt x="287764" y="2965678"/>
                    <a:pt x="287764" y="2966109"/>
                    <a:pt x="287713" y="2966536"/>
                  </a:cubicBezTo>
                  <a:cubicBezTo>
                    <a:pt x="287737" y="2966835"/>
                    <a:pt x="287737" y="2967136"/>
                    <a:pt x="287713" y="2967435"/>
                  </a:cubicBezTo>
                  <a:lnTo>
                    <a:pt x="287713" y="2967435"/>
                  </a:lnTo>
                  <a:lnTo>
                    <a:pt x="287713" y="2968848"/>
                  </a:lnTo>
                  <a:cubicBezTo>
                    <a:pt x="287777" y="2969360"/>
                    <a:pt x="287777" y="2969878"/>
                    <a:pt x="287713" y="2970389"/>
                  </a:cubicBezTo>
                  <a:lnTo>
                    <a:pt x="287713" y="2970389"/>
                  </a:lnTo>
                  <a:lnTo>
                    <a:pt x="162609" y="3581524"/>
                  </a:lnTo>
                  <a:lnTo>
                    <a:pt x="241088" y="3633544"/>
                  </a:lnTo>
                  <a:lnTo>
                    <a:pt x="1548768" y="3167807"/>
                  </a:lnTo>
                  <a:lnTo>
                    <a:pt x="531113" y="2549608"/>
                  </a:lnTo>
                  <a:lnTo>
                    <a:pt x="531113" y="2549608"/>
                  </a:lnTo>
                  <a:lnTo>
                    <a:pt x="530085" y="2548709"/>
                  </a:lnTo>
                  <a:lnTo>
                    <a:pt x="529315" y="2547938"/>
                  </a:lnTo>
                  <a:lnTo>
                    <a:pt x="529315" y="2547938"/>
                  </a:lnTo>
                  <a:cubicBezTo>
                    <a:pt x="529243" y="2547513"/>
                    <a:pt x="529243" y="2547079"/>
                    <a:pt x="529315" y="2546653"/>
                  </a:cubicBezTo>
                  <a:cubicBezTo>
                    <a:pt x="529272" y="2546355"/>
                    <a:pt x="529272" y="2546052"/>
                    <a:pt x="529315" y="2545754"/>
                  </a:cubicBezTo>
                  <a:lnTo>
                    <a:pt x="529315" y="2545755"/>
                  </a:lnTo>
                  <a:lnTo>
                    <a:pt x="529315" y="2545755"/>
                  </a:lnTo>
                  <a:cubicBezTo>
                    <a:pt x="529315" y="2545755"/>
                    <a:pt x="529315" y="2545112"/>
                    <a:pt x="529315" y="2544727"/>
                  </a:cubicBezTo>
                  <a:cubicBezTo>
                    <a:pt x="529252" y="2544430"/>
                    <a:pt x="529252" y="2544124"/>
                    <a:pt x="529315" y="2543828"/>
                  </a:cubicBezTo>
                  <a:cubicBezTo>
                    <a:pt x="529377" y="2543531"/>
                    <a:pt x="529377" y="2543225"/>
                    <a:pt x="529315" y="2542928"/>
                  </a:cubicBezTo>
                  <a:lnTo>
                    <a:pt x="529315" y="2542929"/>
                  </a:lnTo>
                  <a:lnTo>
                    <a:pt x="1015857" y="230942"/>
                  </a:lnTo>
                  <a:lnTo>
                    <a:pt x="554233" y="0"/>
                  </a:lnTo>
                  <a:lnTo>
                    <a:pt x="159398" y="1982529"/>
                  </a:lnTo>
                  <a:lnTo>
                    <a:pt x="113158" y="2215012"/>
                  </a:lnTo>
                  <a:close/>
                </a:path>
              </a:pathLst>
            </a:custGeom>
            <a:solidFill>
              <a:schemeClr val="accent4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D0ACA01-A5CF-43EC-82B8-9897A4C6DF73}"/>
                </a:ext>
              </a:extLst>
            </p:cNvPr>
            <p:cNvSpPr/>
            <p:nvPr/>
          </p:nvSpPr>
          <p:spPr>
            <a:xfrm>
              <a:off x="2743931" y="4920164"/>
              <a:ext cx="78864" cy="70644"/>
            </a:xfrm>
            <a:custGeom>
              <a:avLst/>
              <a:gdLst>
                <a:gd name="connsiteX0" fmla="*/ 14514 w 78864"/>
                <a:gd name="connsiteY0" fmla="*/ 0 h 70644"/>
                <a:gd name="connsiteX1" fmla="*/ 0 w 78864"/>
                <a:gd name="connsiteY1" fmla="*/ 70644 h 70644"/>
                <a:gd name="connsiteX2" fmla="*/ 78864 w 78864"/>
                <a:gd name="connsiteY2" fmla="*/ 42515 h 70644"/>
                <a:gd name="connsiteX3" fmla="*/ 14514 w 78864"/>
                <a:gd name="connsiteY3" fmla="*/ 0 h 7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864" h="70644">
                  <a:moveTo>
                    <a:pt x="14514" y="0"/>
                  </a:moveTo>
                  <a:lnTo>
                    <a:pt x="0" y="70644"/>
                  </a:lnTo>
                  <a:lnTo>
                    <a:pt x="78864" y="42515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rgbClr val="7E121D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EE23CE0-FBD6-46CA-8B09-C0E711513F2C}"/>
                </a:ext>
              </a:extLst>
            </p:cNvPr>
            <p:cNvSpPr/>
            <p:nvPr/>
          </p:nvSpPr>
          <p:spPr>
            <a:xfrm>
              <a:off x="2304655" y="3547101"/>
              <a:ext cx="391751" cy="550894"/>
            </a:xfrm>
            <a:custGeom>
              <a:avLst/>
              <a:gdLst>
                <a:gd name="connsiteX0" fmla="*/ 138333 w 391751"/>
                <a:gd name="connsiteY0" fmla="*/ 462654 h 550894"/>
                <a:gd name="connsiteX1" fmla="*/ 141031 w 391751"/>
                <a:gd name="connsiteY1" fmla="*/ 462654 h 550894"/>
                <a:gd name="connsiteX2" fmla="*/ 141673 w 391751"/>
                <a:gd name="connsiteY2" fmla="*/ 462654 h 550894"/>
                <a:gd name="connsiteX3" fmla="*/ 143600 w 391751"/>
                <a:gd name="connsiteY3" fmla="*/ 463297 h 550894"/>
                <a:gd name="connsiteX4" fmla="*/ 143600 w 391751"/>
                <a:gd name="connsiteY4" fmla="*/ 463297 h 550894"/>
                <a:gd name="connsiteX5" fmla="*/ 282061 w 391751"/>
                <a:gd name="connsiteY5" fmla="*/ 550895 h 550894"/>
                <a:gd name="connsiteX6" fmla="*/ 391752 w 391751"/>
                <a:gd name="connsiteY6" fmla="*/ 0 h 550894"/>
                <a:gd name="connsiteX7" fmla="*/ 79121 w 391751"/>
                <a:gd name="connsiteY7" fmla="*/ 95048 h 550894"/>
                <a:gd name="connsiteX8" fmla="*/ 0 w 391751"/>
                <a:gd name="connsiteY8" fmla="*/ 506710 h 55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751" h="550894">
                  <a:moveTo>
                    <a:pt x="138333" y="462654"/>
                  </a:moveTo>
                  <a:lnTo>
                    <a:pt x="141031" y="462654"/>
                  </a:lnTo>
                  <a:lnTo>
                    <a:pt x="141673" y="462654"/>
                  </a:lnTo>
                  <a:lnTo>
                    <a:pt x="143600" y="463297"/>
                  </a:lnTo>
                  <a:lnTo>
                    <a:pt x="143600" y="463297"/>
                  </a:lnTo>
                  <a:lnTo>
                    <a:pt x="282061" y="550895"/>
                  </a:lnTo>
                  <a:lnTo>
                    <a:pt x="391752" y="0"/>
                  </a:lnTo>
                  <a:lnTo>
                    <a:pt x="79121" y="95048"/>
                  </a:lnTo>
                  <a:lnTo>
                    <a:pt x="0" y="506710"/>
                  </a:lnTo>
                  <a:close/>
                </a:path>
              </a:pathLst>
            </a:custGeom>
            <a:solidFill>
              <a:schemeClr val="accent2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FAB5F75-9704-4CB6-A41F-6BB9E1CB741A}"/>
                </a:ext>
              </a:extLst>
            </p:cNvPr>
            <p:cNvSpPr/>
            <p:nvPr/>
          </p:nvSpPr>
          <p:spPr>
            <a:xfrm>
              <a:off x="3142747" y="1477487"/>
              <a:ext cx="801100" cy="2378263"/>
            </a:xfrm>
            <a:custGeom>
              <a:avLst/>
              <a:gdLst>
                <a:gd name="connsiteX0" fmla="*/ 0 w 801100"/>
                <a:gd name="connsiteY0" fmla="*/ 2378264 h 2378263"/>
                <a:gd name="connsiteX1" fmla="*/ 305952 w 801100"/>
                <a:gd name="connsiteY1" fmla="*/ 2280004 h 2378263"/>
                <a:gd name="connsiteX2" fmla="*/ 801100 w 801100"/>
                <a:gd name="connsiteY2" fmla="*/ 0 h 2378263"/>
                <a:gd name="connsiteX3" fmla="*/ 484231 w 801100"/>
                <a:gd name="connsiteY3" fmla="*/ 76809 h 2378263"/>
                <a:gd name="connsiteX4" fmla="*/ 0 w 801100"/>
                <a:gd name="connsiteY4" fmla="*/ 2378264 h 237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1100" h="2378263">
                  <a:moveTo>
                    <a:pt x="0" y="2378264"/>
                  </a:moveTo>
                  <a:lnTo>
                    <a:pt x="305952" y="2280004"/>
                  </a:lnTo>
                  <a:lnTo>
                    <a:pt x="801100" y="0"/>
                  </a:lnTo>
                  <a:lnTo>
                    <a:pt x="484231" y="76809"/>
                  </a:lnTo>
                  <a:lnTo>
                    <a:pt x="0" y="237826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125BAAD-FCB1-4115-BAD2-D7EC5DD39BAF}"/>
                </a:ext>
              </a:extLst>
            </p:cNvPr>
            <p:cNvSpPr/>
            <p:nvPr/>
          </p:nvSpPr>
          <p:spPr>
            <a:xfrm>
              <a:off x="610874" y="1807074"/>
              <a:ext cx="915671" cy="376468"/>
            </a:xfrm>
            <a:custGeom>
              <a:avLst/>
              <a:gdLst>
                <a:gd name="connsiteX0" fmla="*/ 915672 w 915671"/>
                <a:gd name="connsiteY0" fmla="*/ 240703 h 376468"/>
                <a:gd name="connsiteX1" fmla="*/ 492580 w 915671"/>
                <a:gd name="connsiteY1" fmla="*/ 0 h 376468"/>
                <a:gd name="connsiteX2" fmla="*/ 365292 w 915671"/>
                <a:gd name="connsiteY2" fmla="*/ 29670 h 376468"/>
                <a:gd name="connsiteX3" fmla="*/ 27358 w 915671"/>
                <a:gd name="connsiteY3" fmla="*/ 106737 h 376468"/>
                <a:gd name="connsiteX4" fmla="*/ 28386 w 915671"/>
                <a:gd name="connsiteY4" fmla="*/ 106737 h 376468"/>
                <a:gd name="connsiteX5" fmla="*/ 28386 w 915671"/>
                <a:gd name="connsiteY5" fmla="*/ 106737 h 376468"/>
                <a:gd name="connsiteX6" fmla="*/ 28386 w 915671"/>
                <a:gd name="connsiteY6" fmla="*/ 106737 h 376468"/>
                <a:gd name="connsiteX7" fmla="*/ 29285 w 915671"/>
                <a:gd name="connsiteY7" fmla="*/ 107636 h 376468"/>
                <a:gd name="connsiteX8" fmla="*/ 29285 w 915671"/>
                <a:gd name="connsiteY8" fmla="*/ 107636 h 376468"/>
                <a:gd name="connsiteX9" fmla="*/ 29285 w 915671"/>
                <a:gd name="connsiteY9" fmla="*/ 108278 h 376468"/>
                <a:gd name="connsiteX10" fmla="*/ 29285 w 915671"/>
                <a:gd name="connsiteY10" fmla="*/ 109434 h 376468"/>
                <a:gd name="connsiteX11" fmla="*/ 29285 w 915671"/>
                <a:gd name="connsiteY11" fmla="*/ 109434 h 376468"/>
                <a:gd name="connsiteX12" fmla="*/ 29285 w 915671"/>
                <a:gd name="connsiteY12" fmla="*/ 109434 h 376468"/>
                <a:gd name="connsiteX13" fmla="*/ 29285 w 915671"/>
                <a:gd name="connsiteY13" fmla="*/ 110461 h 376468"/>
                <a:gd name="connsiteX14" fmla="*/ 29285 w 915671"/>
                <a:gd name="connsiteY14" fmla="*/ 110461 h 376468"/>
                <a:gd name="connsiteX15" fmla="*/ 29285 w 915671"/>
                <a:gd name="connsiteY15" fmla="*/ 111618 h 376468"/>
                <a:gd name="connsiteX16" fmla="*/ 29285 w 915671"/>
                <a:gd name="connsiteY16" fmla="*/ 112774 h 376468"/>
                <a:gd name="connsiteX17" fmla="*/ 29285 w 915671"/>
                <a:gd name="connsiteY17" fmla="*/ 112774 h 376468"/>
                <a:gd name="connsiteX18" fmla="*/ 22092 w 915671"/>
                <a:gd name="connsiteY18" fmla="*/ 161582 h 376468"/>
                <a:gd name="connsiteX19" fmla="*/ 14257 w 915671"/>
                <a:gd name="connsiteY19" fmla="*/ 168133 h 376468"/>
                <a:gd name="connsiteX20" fmla="*/ 8606 w 915671"/>
                <a:gd name="connsiteY20" fmla="*/ 162353 h 376468"/>
                <a:gd name="connsiteX21" fmla="*/ 0 w 915671"/>
                <a:gd name="connsiteY21" fmla="*/ 164408 h 376468"/>
                <a:gd name="connsiteX22" fmla="*/ 356944 w 915671"/>
                <a:gd name="connsiteY22" fmla="*/ 376468 h 37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5671" h="376468">
                  <a:moveTo>
                    <a:pt x="915672" y="240703"/>
                  </a:moveTo>
                  <a:lnTo>
                    <a:pt x="492580" y="0"/>
                  </a:lnTo>
                  <a:lnTo>
                    <a:pt x="365292" y="29670"/>
                  </a:lnTo>
                  <a:lnTo>
                    <a:pt x="27358" y="106737"/>
                  </a:lnTo>
                  <a:lnTo>
                    <a:pt x="28386" y="106737"/>
                  </a:lnTo>
                  <a:lnTo>
                    <a:pt x="28386" y="106737"/>
                  </a:lnTo>
                  <a:lnTo>
                    <a:pt x="28386" y="106737"/>
                  </a:lnTo>
                  <a:cubicBezTo>
                    <a:pt x="28717" y="107003"/>
                    <a:pt x="29019" y="107305"/>
                    <a:pt x="29285" y="107636"/>
                  </a:cubicBezTo>
                  <a:lnTo>
                    <a:pt x="29285" y="107636"/>
                  </a:lnTo>
                  <a:cubicBezTo>
                    <a:pt x="29285" y="107636"/>
                    <a:pt x="29285" y="107636"/>
                    <a:pt x="29285" y="108278"/>
                  </a:cubicBezTo>
                  <a:cubicBezTo>
                    <a:pt x="29333" y="108662"/>
                    <a:pt x="29333" y="109050"/>
                    <a:pt x="29285" y="109434"/>
                  </a:cubicBezTo>
                  <a:lnTo>
                    <a:pt x="29285" y="109434"/>
                  </a:lnTo>
                  <a:lnTo>
                    <a:pt x="29285" y="109434"/>
                  </a:lnTo>
                  <a:lnTo>
                    <a:pt x="29285" y="110461"/>
                  </a:lnTo>
                  <a:lnTo>
                    <a:pt x="29285" y="110461"/>
                  </a:lnTo>
                  <a:cubicBezTo>
                    <a:pt x="29285" y="110461"/>
                    <a:pt x="29285" y="111232"/>
                    <a:pt x="29285" y="111618"/>
                  </a:cubicBezTo>
                  <a:cubicBezTo>
                    <a:pt x="29285" y="112003"/>
                    <a:pt x="29285" y="112388"/>
                    <a:pt x="29285" y="112774"/>
                  </a:cubicBezTo>
                  <a:lnTo>
                    <a:pt x="29285" y="112774"/>
                  </a:lnTo>
                  <a:lnTo>
                    <a:pt x="22092" y="161582"/>
                  </a:lnTo>
                  <a:cubicBezTo>
                    <a:pt x="21565" y="165462"/>
                    <a:pt x="18169" y="168301"/>
                    <a:pt x="14257" y="168133"/>
                  </a:cubicBezTo>
                  <a:cubicBezTo>
                    <a:pt x="11267" y="167737"/>
                    <a:pt x="8934" y="165351"/>
                    <a:pt x="8606" y="162353"/>
                  </a:cubicBezTo>
                  <a:lnTo>
                    <a:pt x="0" y="164408"/>
                  </a:lnTo>
                  <a:lnTo>
                    <a:pt x="356944" y="376468"/>
                  </a:lnTo>
                  <a:close/>
                </a:path>
              </a:pathLst>
            </a:custGeom>
            <a:solidFill>
              <a:schemeClr val="accent4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5D4D8C6-2FA9-4EBC-B164-B2A6857CDA56}"/>
                </a:ext>
              </a:extLst>
            </p:cNvPr>
            <p:cNvSpPr/>
            <p:nvPr/>
          </p:nvSpPr>
          <p:spPr>
            <a:xfrm>
              <a:off x="-1" y="1930765"/>
              <a:ext cx="627573" cy="2789155"/>
            </a:xfrm>
            <a:custGeom>
              <a:avLst/>
              <a:gdLst>
                <a:gd name="connsiteX0" fmla="*/ 128443 w 627573"/>
                <a:gd name="connsiteY0" fmla="*/ 2748567 h 2789155"/>
                <a:gd name="connsiteX1" fmla="*/ 128443 w 627573"/>
                <a:gd name="connsiteY1" fmla="*/ 2748567 h 2789155"/>
                <a:gd name="connsiteX2" fmla="*/ 207950 w 627573"/>
                <a:gd name="connsiteY2" fmla="*/ 2722878 h 2789155"/>
                <a:gd name="connsiteX3" fmla="*/ 210647 w 627573"/>
                <a:gd name="connsiteY3" fmla="*/ 2722878 h 2789155"/>
                <a:gd name="connsiteX4" fmla="*/ 601500 w 627573"/>
                <a:gd name="connsiteY4" fmla="*/ 53176 h 2789155"/>
                <a:gd name="connsiteX5" fmla="*/ 599188 w 627573"/>
                <a:gd name="connsiteY5" fmla="*/ 51763 h 2789155"/>
                <a:gd name="connsiteX6" fmla="*/ 596876 w 627573"/>
                <a:gd name="connsiteY6" fmla="*/ 41873 h 2789155"/>
                <a:gd name="connsiteX7" fmla="*/ 605941 w 627573"/>
                <a:gd name="connsiteY7" fmla="*/ 38633 h 2789155"/>
                <a:gd name="connsiteX8" fmla="*/ 606252 w 627573"/>
                <a:gd name="connsiteY8" fmla="*/ 38790 h 2789155"/>
                <a:gd name="connsiteX9" fmla="*/ 613188 w 627573"/>
                <a:gd name="connsiteY9" fmla="*/ 42900 h 2789155"/>
                <a:gd name="connsiteX10" fmla="*/ 621794 w 627573"/>
                <a:gd name="connsiteY10" fmla="*/ 40845 h 2789155"/>
                <a:gd name="connsiteX11" fmla="*/ 621794 w 627573"/>
                <a:gd name="connsiteY11" fmla="*/ 38533 h 2789155"/>
                <a:gd name="connsiteX12" fmla="*/ 627574 w 627573"/>
                <a:gd name="connsiteY12" fmla="*/ 0 h 2789155"/>
                <a:gd name="connsiteX13" fmla="*/ 244042 w 627573"/>
                <a:gd name="connsiteY13" fmla="*/ 88241 h 2789155"/>
                <a:gd name="connsiteX14" fmla="*/ 0 w 627573"/>
                <a:gd name="connsiteY14" fmla="*/ 1853186 h 2789155"/>
                <a:gd name="connsiteX15" fmla="*/ 0 w 627573"/>
                <a:gd name="connsiteY15" fmla="*/ 2789155 h 2789155"/>
                <a:gd name="connsiteX16" fmla="*/ 128443 w 627573"/>
                <a:gd name="connsiteY16" fmla="*/ 2748567 h 278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27573" h="2789155">
                  <a:moveTo>
                    <a:pt x="128443" y="2748567"/>
                  </a:moveTo>
                  <a:lnTo>
                    <a:pt x="128443" y="2748567"/>
                  </a:lnTo>
                  <a:lnTo>
                    <a:pt x="207950" y="2722878"/>
                  </a:lnTo>
                  <a:cubicBezTo>
                    <a:pt x="208839" y="2722687"/>
                    <a:pt x="209758" y="2722687"/>
                    <a:pt x="210647" y="2722878"/>
                  </a:cubicBezTo>
                  <a:lnTo>
                    <a:pt x="601500" y="53176"/>
                  </a:lnTo>
                  <a:lnTo>
                    <a:pt x="599188" y="51763"/>
                  </a:lnTo>
                  <a:cubicBezTo>
                    <a:pt x="595823" y="49666"/>
                    <a:pt x="594789" y="45243"/>
                    <a:pt x="596876" y="41873"/>
                  </a:cubicBezTo>
                  <a:cubicBezTo>
                    <a:pt x="598485" y="38475"/>
                    <a:pt x="602543" y="37024"/>
                    <a:pt x="605941" y="38633"/>
                  </a:cubicBezTo>
                  <a:cubicBezTo>
                    <a:pt x="606046" y="38683"/>
                    <a:pt x="606150" y="38735"/>
                    <a:pt x="606252" y="38790"/>
                  </a:cubicBezTo>
                  <a:lnTo>
                    <a:pt x="613188" y="42900"/>
                  </a:lnTo>
                  <a:lnTo>
                    <a:pt x="621794" y="40845"/>
                  </a:lnTo>
                  <a:cubicBezTo>
                    <a:pt x="621662" y="40080"/>
                    <a:pt x="621662" y="39298"/>
                    <a:pt x="621794" y="38533"/>
                  </a:cubicBezTo>
                  <a:lnTo>
                    <a:pt x="627574" y="0"/>
                  </a:lnTo>
                  <a:lnTo>
                    <a:pt x="244042" y="88241"/>
                  </a:lnTo>
                  <a:lnTo>
                    <a:pt x="0" y="1853186"/>
                  </a:lnTo>
                  <a:lnTo>
                    <a:pt x="0" y="2789155"/>
                  </a:lnTo>
                  <a:lnTo>
                    <a:pt x="128443" y="274856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76898AB-ADC9-4A8E-8C26-A31E648405C6}"/>
                </a:ext>
              </a:extLst>
            </p:cNvPr>
            <p:cNvSpPr/>
            <p:nvPr/>
          </p:nvSpPr>
          <p:spPr>
            <a:xfrm>
              <a:off x="59725" y="1983941"/>
              <a:ext cx="1250394" cy="3293810"/>
            </a:xfrm>
            <a:custGeom>
              <a:avLst/>
              <a:gdLst>
                <a:gd name="connsiteX0" fmla="*/ 156572 w 1250394"/>
                <a:gd name="connsiteY0" fmla="*/ 2675097 h 3293810"/>
                <a:gd name="connsiteX1" fmla="*/ 151563 w 1250394"/>
                <a:gd name="connsiteY1" fmla="*/ 2684217 h 3293810"/>
                <a:gd name="connsiteX2" fmla="*/ 76424 w 1250394"/>
                <a:gd name="connsiteY2" fmla="*/ 2707979 h 3293810"/>
                <a:gd name="connsiteX3" fmla="*/ 0 w 1250394"/>
                <a:gd name="connsiteY3" fmla="*/ 3236910 h 3293810"/>
                <a:gd name="connsiteX4" fmla="*/ 74369 w 1250394"/>
                <a:gd name="connsiteY4" fmla="*/ 3293810 h 3293810"/>
                <a:gd name="connsiteX5" fmla="*/ 796219 w 1250394"/>
                <a:gd name="connsiteY5" fmla="*/ 3051694 h 3293810"/>
                <a:gd name="connsiteX6" fmla="*/ 884974 w 1250394"/>
                <a:gd name="connsiteY6" fmla="*/ 2507478 h 3293810"/>
                <a:gd name="connsiteX7" fmla="*/ 884974 w 1250394"/>
                <a:gd name="connsiteY7" fmla="*/ 2507478 h 3293810"/>
                <a:gd name="connsiteX8" fmla="*/ 884974 w 1250394"/>
                <a:gd name="connsiteY8" fmla="*/ 2506322 h 3293810"/>
                <a:gd name="connsiteX9" fmla="*/ 884974 w 1250394"/>
                <a:gd name="connsiteY9" fmla="*/ 2504909 h 3293810"/>
                <a:gd name="connsiteX10" fmla="*/ 884974 w 1250394"/>
                <a:gd name="connsiteY10" fmla="*/ 2504909 h 3293810"/>
                <a:gd name="connsiteX11" fmla="*/ 884974 w 1250394"/>
                <a:gd name="connsiteY11" fmla="*/ 2504909 h 3293810"/>
                <a:gd name="connsiteX12" fmla="*/ 885744 w 1250394"/>
                <a:gd name="connsiteY12" fmla="*/ 2504139 h 3293810"/>
                <a:gd name="connsiteX13" fmla="*/ 886515 w 1250394"/>
                <a:gd name="connsiteY13" fmla="*/ 2503111 h 3293810"/>
                <a:gd name="connsiteX14" fmla="*/ 886515 w 1250394"/>
                <a:gd name="connsiteY14" fmla="*/ 2503111 h 3293810"/>
                <a:gd name="connsiteX15" fmla="*/ 887799 w 1250394"/>
                <a:gd name="connsiteY15" fmla="*/ 2503111 h 3293810"/>
                <a:gd name="connsiteX16" fmla="*/ 887799 w 1250394"/>
                <a:gd name="connsiteY16" fmla="*/ 2503111 h 3293810"/>
                <a:gd name="connsiteX17" fmla="*/ 888570 w 1250394"/>
                <a:gd name="connsiteY17" fmla="*/ 2503111 h 3293810"/>
                <a:gd name="connsiteX18" fmla="*/ 1026004 w 1250394"/>
                <a:gd name="connsiteY18" fmla="*/ 2459312 h 3293810"/>
                <a:gd name="connsiteX19" fmla="*/ 1250395 w 1250394"/>
                <a:gd name="connsiteY19" fmla="*/ 1114121 h 3293810"/>
                <a:gd name="connsiteX20" fmla="*/ 806366 w 1250394"/>
                <a:gd name="connsiteY20" fmla="*/ 837453 h 3293810"/>
                <a:gd name="connsiteX21" fmla="*/ 806366 w 1250394"/>
                <a:gd name="connsiteY21" fmla="*/ 837453 h 3293810"/>
                <a:gd name="connsiteX22" fmla="*/ 805467 w 1250394"/>
                <a:gd name="connsiteY22" fmla="*/ 836682 h 3293810"/>
                <a:gd name="connsiteX23" fmla="*/ 804440 w 1250394"/>
                <a:gd name="connsiteY23" fmla="*/ 835655 h 3293810"/>
                <a:gd name="connsiteX24" fmla="*/ 804440 w 1250394"/>
                <a:gd name="connsiteY24" fmla="*/ 835655 h 3293810"/>
                <a:gd name="connsiteX25" fmla="*/ 804440 w 1250394"/>
                <a:gd name="connsiteY25" fmla="*/ 835655 h 3293810"/>
                <a:gd name="connsiteX26" fmla="*/ 803798 w 1250394"/>
                <a:gd name="connsiteY26" fmla="*/ 834370 h 3293810"/>
                <a:gd name="connsiteX27" fmla="*/ 803798 w 1250394"/>
                <a:gd name="connsiteY27" fmla="*/ 833600 h 3293810"/>
                <a:gd name="connsiteX28" fmla="*/ 803798 w 1250394"/>
                <a:gd name="connsiteY28" fmla="*/ 833600 h 3293810"/>
                <a:gd name="connsiteX29" fmla="*/ 803798 w 1250394"/>
                <a:gd name="connsiteY29" fmla="*/ 833600 h 3293810"/>
                <a:gd name="connsiteX30" fmla="*/ 803798 w 1250394"/>
                <a:gd name="connsiteY30" fmla="*/ 832957 h 3293810"/>
                <a:gd name="connsiteX31" fmla="*/ 803798 w 1250394"/>
                <a:gd name="connsiteY31" fmla="*/ 831416 h 3293810"/>
                <a:gd name="connsiteX32" fmla="*/ 803798 w 1250394"/>
                <a:gd name="connsiteY32" fmla="*/ 831416 h 3293810"/>
                <a:gd name="connsiteX33" fmla="*/ 803798 w 1250394"/>
                <a:gd name="connsiteY33" fmla="*/ 831416 h 3293810"/>
                <a:gd name="connsiteX34" fmla="*/ 899873 w 1250394"/>
                <a:gd name="connsiteY34" fmla="*/ 212189 h 3293810"/>
                <a:gd name="connsiteX35" fmla="*/ 541773 w 1250394"/>
                <a:gd name="connsiteY35" fmla="*/ 0 h 3293810"/>
                <a:gd name="connsiteX36" fmla="*/ 151049 w 1250394"/>
                <a:gd name="connsiteY36" fmla="*/ 2669959 h 3293810"/>
                <a:gd name="connsiteX37" fmla="*/ 156572 w 1250394"/>
                <a:gd name="connsiteY37" fmla="*/ 2675097 h 329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50394" h="3293810">
                  <a:moveTo>
                    <a:pt x="156572" y="2675097"/>
                  </a:moveTo>
                  <a:cubicBezTo>
                    <a:pt x="157453" y="2678967"/>
                    <a:pt x="155301" y="2682884"/>
                    <a:pt x="151563" y="2684217"/>
                  </a:cubicBezTo>
                  <a:lnTo>
                    <a:pt x="76424" y="2707979"/>
                  </a:lnTo>
                  <a:lnTo>
                    <a:pt x="0" y="3236910"/>
                  </a:lnTo>
                  <a:lnTo>
                    <a:pt x="74369" y="3293810"/>
                  </a:lnTo>
                  <a:lnTo>
                    <a:pt x="796219" y="3051694"/>
                  </a:lnTo>
                  <a:lnTo>
                    <a:pt x="884974" y="2507478"/>
                  </a:lnTo>
                  <a:lnTo>
                    <a:pt x="884974" y="2507478"/>
                  </a:lnTo>
                  <a:lnTo>
                    <a:pt x="884974" y="2506322"/>
                  </a:lnTo>
                  <a:cubicBezTo>
                    <a:pt x="884974" y="2506322"/>
                    <a:pt x="884974" y="2505423"/>
                    <a:pt x="884974" y="2504909"/>
                  </a:cubicBezTo>
                  <a:lnTo>
                    <a:pt x="884974" y="2504909"/>
                  </a:lnTo>
                  <a:lnTo>
                    <a:pt x="884974" y="2504909"/>
                  </a:lnTo>
                  <a:lnTo>
                    <a:pt x="885744" y="2504139"/>
                  </a:lnTo>
                  <a:lnTo>
                    <a:pt x="886515" y="2503111"/>
                  </a:lnTo>
                  <a:lnTo>
                    <a:pt x="886515" y="2503111"/>
                  </a:lnTo>
                  <a:lnTo>
                    <a:pt x="887799" y="2503111"/>
                  </a:lnTo>
                  <a:lnTo>
                    <a:pt x="887799" y="2503111"/>
                  </a:lnTo>
                  <a:lnTo>
                    <a:pt x="888570" y="2503111"/>
                  </a:lnTo>
                  <a:lnTo>
                    <a:pt x="1026004" y="2459312"/>
                  </a:lnTo>
                  <a:lnTo>
                    <a:pt x="1250395" y="1114121"/>
                  </a:lnTo>
                  <a:lnTo>
                    <a:pt x="806366" y="837453"/>
                  </a:lnTo>
                  <a:lnTo>
                    <a:pt x="806366" y="837453"/>
                  </a:lnTo>
                  <a:lnTo>
                    <a:pt x="805467" y="836682"/>
                  </a:lnTo>
                  <a:lnTo>
                    <a:pt x="804440" y="835655"/>
                  </a:lnTo>
                  <a:lnTo>
                    <a:pt x="804440" y="835655"/>
                  </a:lnTo>
                  <a:cubicBezTo>
                    <a:pt x="804440" y="835655"/>
                    <a:pt x="804440" y="835655"/>
                    <a:pt x="804440" y="835655"/>
                  </a:cubicBezTo>
                  <a:cubicBezTo>
                    <a:pt x="804440" y="835655"/>
                    <a:pt x="804440" y="834756"/>
                    <a:pt x="803798" y="834370"/>
                  </a:cubicBezTo>
                  <a:cubicBezTo>
                    <a:pt x="803853" y="834116"/>
                    <a:pt x="803853" y="833853"/>
                    <a:pt x="803798" y="833600"/>
                  </a:cubicBezTo>
                  <a:lnTo>
                    <a:pt x="803798" y="833600"/>
                  </a:lnTo>
                  <a:lnTo>
                    <a:pt x="803798" y="833600"/>
                  </a:lnTo>
                  <a:cubicBezTo>
                    <a:pt x="803798" y="833600"/>
                    <a:pt x="803798" y="833600"/>
                    <a:pt x="803798" y="832957"/>
                  </a:cubicBezTo>
                  <a:cubicBezTo>
                    <a:pt x="803735" y="832445"/>
                    <a:pt x="803735" y="831928"/>
                    <a:pt x="803798" y="831416"/>
                  </a:cubicBezTo>
                  <a:cubicBezTo>
                    <a:pt x="803798" y="831416"/>
                    <a:pt x="803798" y="831416"/>
                    <a:pt x="803798" y="831416"/>
                  </a:cubicBezTo>
                  <a:lnTo>
                    <a:pt x="803798" y="831416"/>
                  </a:lnTo>
                  <a:lnTo>
                    <a:pt x="899873" y="212189"/>
                  </a:lnTo>
                  <a:lnTo>
                    <a:pt x="541773" y="0"/>
                  </a:lnTo>
                  <a:lnTo>
                    <a:pt x="151049" y="2669959"/>
                  </a:lnTo>
                  <a:cubicBezTo>
                    <a:pt x="153808" y="2670296"/>
                    <a:pt x="156037" y="2672370"/>
                    <a:pt x="156572" y="2675097"/>
                  </a:cubicBezTo>
                  <a:close/>
                </a:path>
              </a:pathLst>
            </a:custGeom>
            <a:solidFill>
              <a:schemeClr val="accent2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E2094B0-BF8E-4A9A-8ADF-A9BC25521D16}"/>
                </a:ext>
              </a:extLst>
            </p:cNvPr>
            <p:cNvSpPr/>
            <p:nvPr/>
          </p:nvSpPr>
          <p:spPr>
            <a:xfrm>
              <a:off x="1540" y="4696415"/>
              <a:ext cx="121764" cy="626419"/>
            </a:xfrm>
            <a:custGeom>
              <a:avLst/>
              <a:gdLst>
                <a:gd name="connsiteX0" fmla="*/ 46496 w 121764"/>
                <a:gd name="connsiteY0" fmla="*/ 534069 h 626419"/>
                <a:gd name="connsiteX1" fmla="*/ 46496 w 121764"/>
                <a:gd name="connsiteY1" fmla="*/ 533298 h 626419"/>
                <a:gd name="connsiteX2" fmla="*/ 45597 w 121764"/>
                <a:gd name="connsiteY2" fmla="*/ 532271 h 626419"/>
                <a:gd name="connsiteX3" fmla="*/ 45597 w 121764"/>
                <a:gd name="connsiteY3" fmla="*/ 531115 h 626419"/>
                <a:gd name="connsiteX4" fmla="*/ 45597 w 121764"/>
                <a:gd name="connsiteY4" fmla="*/ 529702 h 626419"/>
                <a:gd name="connsiteX5" fmla="*/ 45597 w 121764"/>
                <a:gd name="connsiteY5" fmla="*/ 528417 h 626419"/>
                <a:gd name="connsiteX6" fmla="*/ 45597 w 121764"/>
                <a:gd name="connsiteY6" fmla="*/ 527261 h 626419"/>
                <a:gd name="connsiteX7" fmla="*/ 121764 w 121764"/>
                <a:gd name="connsiteY7" fmla="*/ 0 h 626419"/>
                <a:gd name="connsiteX8" fmla="*/ 0 w 121764"/>
                <a:gd name="connsiteY8" fmla="*/ 38533 h 626419"/>
                <a:gd name="connsiteX9" fmla="*/ 0 w 121764"/>
                <a:gd name="connsiteY9" fmla="*/ 626420 h 626419"/>
                <a:gd name="connsiteX10" fmla="*/ 117269 w 121764"/>
                <a:gd name="connsiteY10" fmla="*/ 586988 h 62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764" h="626419">
                  <a:moveTo>
                    <a:pt x="46496" y="534069"/>
                  </a:moveTo>
                  <a:cubicBezTo>
                    <a:pt x="46509" y="533812"/>
                    <a:pt x="46509" y="533555"/>
                    <a:pt x="46496" y="533298"/>
                  </a:cubicBezTo>
                  <a:cubicBezTo>
                    <a:pt x="46132" y="533019"/>
                    <a:pt x="45826" y="532669"/>
                    <a:pt x="45597" y="532271"/>
                  </a:cubicBezTo>
                  <a:cubicBezTo>
                    <a:pt x="45549" y="531887"/>
                    <a:pt x="45549" y="531499"/>
                    <a:pt x="45597" y="531115"/>
                  </a:cubicBezTo>
                  <a:cubicBezTo>
                    <a:pt x="45544" y="530645"/>
                    <a:pt x="45544" y="530171"/>
                    <a:pt x="45597" y="529702"/>
                  </a:cubicBezTo>
                  <a:lnTo>
                    <a:pt x="45597" y="528417"/>
                  </a:lnTo>
                  <a:cubicBezTo>
                    <a:pt x="45533" y="528035"/>
                    <a:pt x="45533" y="527644"/>
                    <a:pt x="45597" y="527261"/>
                  </a:cubicBezTo>
                  <a:lnTo>
                    <a:pt x="121764" y="0"/>
                  </a:lnTo>
                  <a:lnTo>
                    <a:pt x="0" y="38533"/>
                  </a:lnTo>
                  <a:lnTo>
                    <a:pt x="0" y="626420"/>
                  </a:lnTo>
                  <a:lnTo>
                    <a:pt x="117269" y="586988"/>
                  </a:lnTo>
                  <a:close/>
                </a:path>
              </a:pathLst>
            </a:custGeom>
            <a:solidFill>
              <a:schemeClr val="accent1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0D580D8-CA93-4BAC-8B8E-C9A4E2848316}"/>
                </a:ext>
              </a:extLst>
            </p:cNvPr>
            <p:cNvSpPr/>
            <p:nvPr/>
          </p:nvSpPr>
          <p:spPr>
            <a:xfrm>
              <a:off x="878036" y="2059851"/>
              <a:ext cx="659684" cy="745487"/>
            </a:xfrm>
            <a:custGeom>
              <a:avLst/>
              <a:gdLst>
                <a:gd name="connsiteX0" fmla="*/ 0 w 659684"/>
                <a:gd name="connsiteY0" fmla="*/ 745487 h 745487"/>
                <a:gd name="connsiteX1" fmla="*/ 559627 w 659684"/>
                <a:gd name="connsiteY1" fmla="*/ 598805 h 745487"/>
                <a:gd name="connsiteX2" fmla="*/ 659684 w 659684"/>
                <a:gd name="connsiteY2" fmla="*/ 0 h 745487"/>
                <a:gd name="connsiteX3" fmla="*/ 94406 w 659684"/>
                <a:gd name="connsiteY3" fmla="*/ 137049 h 745487"/>
                <a:gd name="connsiteX4" fmla="*/ 0 w 659684"/>
                <a:gd name="connsiteY4" fmla="*/ 745487 h 74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684" h="745487">
                  <a:moveTo>
                    <a:pt x="0" y="745487"/>
                  </a:moveTo>
                  <a:lnTo>
                    <a:pt x="559627" y="598805"/>
                  </a:lnTo>
                  <a:lnTo>
                    <a:pt x="659684" y="0"/>
                  </a:lnTo>
                  <a:lnTo>
                    <a:pt x="94406" y="137049"/>
                  </a:lnTo>
                  <a:lnTo>
                    <a:pt x="0" y="745487"/>
                  </a:lnTo>
                  <a:close/>
                </a:path>
              </a:pathLst>
            </a:custGeom>
            <a:solidFill>
              <a:schemeClr val="accent5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06F4C90-B462-4EA1-8EA0-29A61ED1F952}"/>
                </a:ext>
              </a:extLst>
            </p:cNvPr>
            <p:cNvSpPr/>
            <p:nvPr/>
          </p:nvSpPr>
          <p:spPr>
            <a:xfrm>
              <a:off x="1840718" y="2937507"/>
              <a:ext cx="902056" cy="687687"/>
            </a:xfrm>
            <a:custGeom>
              <a:avLst/>
              <a:gdLst>
                <a:gd name="connsiteX0" fmla="*/ 298245 w 902056"/>
                <a:gd name="connsiteY0" fmla="*/ 248924 h 687687"/>
                <a:gd name="connsiteX1" fmla="*/ 299530 w 902056"/>
                <a:gd name="connsiteY1" fmla="*/ 248924 h 687687"/>
                <a:gd name="connsiteX2" fmla="*/ 300814 w 902056"/>
                <a:gd name="connsiteY2" fmla="*/ 248924 h 687687"/>
                <a:gd name="connsiteX3" fmla="*/ 302355 w 902056"/>
                <a:gd name="connsiteY3" fmla="*/ 248924 h 687687"/>
                <a:gd name="connsiteX4" fmla="*/ 303254 w 902056"/>
                <a:gd name="connsiteY4" fmla="*/ 248924 h 687687"/>
                <a:gd name="connsiteX5" fmla="*/ 592509 w 902056"/>
                <a:gd name="connsiteY5" fmla="*/ 423736 h 687687"/>
                <a:gd name="connsiteX6" fmla="*/ 592509 w 902056"/>
                <a:gd name="connsiteY6" fmla="*/ 423736 h 687687"/>
                <a:gd name="connsiteX7" fmla="*/ 593279 w 902056"/>
                <a:gd name="connsiteY7" fmla="*/ 424507 h 687687"/>
                <a:gd name="connsiteX8" fmla="*/ 594307 w 902056"/>
                <a:gd name="connsiteY8" fmla="*/ 425662 h 687687"/>
                <a:gd name="connsiteX9" fmla="*/ 594307 w 902056"/>
                <a:gd name="connsiteY9" fmla="*/ 427204 h 687687"/>
                <a:gd name="connsiteX10" fmla="*/ 594307 w 902056"/>
                <a:gd name="connsiteY10" fmla="*/ 428103 h 687687"/>
                <a:gd name="connsiteX11" fmla="*/ 594307 w 902056"/>
                <a:gd name="connsiteY11" fmla="*/ 428103 h 687687"/>
                <a:gd name="connsiteX12" fmla="*/ 594307 w 902056"/>
                <a:gd name="connsiteY12" fmla="*/ 429773 h 687687"/>
                <a:gd name="connsiteX13" fmla="*/ 594307 w 902056"/>
                <a:gd name="connsiteY13" fmla="*/ 429773 h 687687"/>
                <a:gd name="connsiteX14" fmla="*/ 594307 w 902056"/>
                <a:gd name="connsiteY14" fmla="*/ 430800 h 687687"/>
                <a:gd name="connsiteX15" fmla="*/ 594307 w 902056"/>
                <a:gd name="connsiteY15" fmla="*/ 430800 h 687687"/>
                <a:gd name="connsiteX16" fmla="*/ 594307 w 902056"/>
                <a:gd name="connsiteY16" fmla="*/ 430800 h 687687"/>
                <a:gd name="connsiteX17" fmla="*/ 544985 w 902056"/>
                <a:gd name="connsiteY17" fmla="*/ 687688 h 687687"/>
                <a:gd name="connsiteX18" fmla="*/ 857615 w 902056"/>
                <a:gd name="connsiteY18" fmla="*/ 592511 h 687687"/>
                <a:gd name="connsiteX19" fmla="*/ 902057 w 902056"/>
                <a:gd name="connsiteY19" fmla="*/ 369918 h 687687"/>
                <a:gd name="connsiteX20" fmla="*/ 278465 w 902056"/>
                <a:gd name="connsiteY20" fmla="*/ 0 h 687687"/>
                <a:gd name="connsiteX21" fmla="*/ 48038 w 902056"/>
                <a:gd name="connsiteY21" fmla="*/ 64222 h 687687"/>
                <a:gd name="connsiteX22" fmla="*/ 0 w 902056"/>
                <a:gd name="connsiteY22" fmla="*/ 333954 h 68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02056" h="687687">
                  <a:moveTo>
                    <a:pt x="298245" y="248924"/>
                  </a:moveTo>
                  <a:cubicBezTo>
                    <a:pt x="298671" y="248859"/>
                    <a:pt x="299104" y="248859"/>
                    <a:pt x="299530" y="248924"/>
                  </a:cubicBezTo>
                  <a:lnTo>
                    <a:pt x="300814" y="248924"/>
                  </a:lnTo>
                  <a:lnTo>
                    <a:pt x="302355" y="248924"/>
                  </a:lnTo>
                  <a:lnTo>
                    <a:pt x="303254" y="248924"/>
                  </a:lnTo>
                  <a:lnTo>
                    <a:pt x="592509" y="423736"/>
                  </a:lnTo>
                  <a:lnTo>
                    <a:pt x="592509" y="423736"/>
                  </a:lnTo>
                  <a:lnTo>
                    <a:pt x="593279" y="424507"/>
                  </a:lnTo>
                  <a:cubicBezTo>
                    <a:pt x="593688" y="424828"/>
                    <a:pt x="594036" y="425219"/>
                    <a:pt x="594307" y="425662"/>
                  </a:cubicBezTo>
                  <a:cubicBezTo>
                    <a:pt x="594427" y="426169"/>
                    <a:pt x="594427" y="426697"/>
                    <a:pt x="594307" y="427204"/>
                  </a:cubicBezTo>
                  <a:cubicBezTo>
                    <a:pt x="594378" y="427499"/>
                    <a:pt x="594378" y="427807"/>
                    <a:pt x="594307" y="428103"/>
                  </a:cubicBezTo>
                  <a:lnTo>
                    <a:pt x="594307" y="428103"/>
                  </a:lnTo>
                  <a:cubicBezTo>
                    <a:pt x="594370" y="428658"/>
                    <a:pt x="594370" y="429218"/>
                    <a:pt x="594307" y="429773"/>
                  </a:cubicBezTo>
                  <a:lnTo>
                    <a:pt x="594307" y="429773"/>
                  </a:lnTo>
                  <a:cubicBezTo>
                    <a:pt x="594241" y="430112"/>
                    <a:pt x="594241" y="430461"/>
                    <a:pt x="594307" y="430800"/>
                  </a:cubicBezTo>
                  <a:lnTo>
                    <a:pt x="594307" y="430800"/>
                  </a:lnTo>
                  <a:lnTo>
                    <a:pt x="594307" y="430800"/>
                  </a:lnTo>
                  <a:lnTo>
                    <a:pt x="544985" y="687688"/>
                  </a:lnTo>
                  <a:lnTo>
                    <a:pt x="857615" y="592511"/>
                  </a:lnTo>
                  <a:lnTo>
                    <a:pt x="902057" y="369918"/>
                  </a:lnTo>
                  <a:lnTo>
                    <a:pt x="278465" y="0"/>
                  </a:lnTo>
                  <a:lnTo>
                    <a:pt x="48038" y="64222"/>
                  </a:lnTo>
                  <a:lnTo>
                    <a:pt x="0" y="33395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A0A40FA-A552-4732-9857-C97D00FD9DB2}"/>
                </a:ext>
              </a:extLst>
            </p:cNvPr>
            <p:cNvSpPr/>
            <p:nvPr/>
          </p:nvSpPr>
          <p:spPr>
            <a:xfrm>
              <a:off x="887926" y="2672399"/>
              <a:ext cx="988627" cy="413845"/>
            </a:xfrm>
            <a:custGeom>
              <a:avLst/>
              <a:gdLst>
                <a:gd name="connsiteX0" fmla="*/ 431441 w 988627"/>
                <a:gd name="connsiteY0" fmla="*/ 413846 h 413845"/>
                <a:gd name="connsiteX1" fmla="*/ 988627 w 988627"/>
                <a:gd name="connsiteY1" fmla="*/ 260355 h 413845"/>
                <a:gd name="connsiteX2" fmla="*/ 554232 w 988627"/>
                <a:gd name="connsiteY2" fmla="*/ 0 h 413845"/>
                <a:gd name="connsiteX3" fmla="*/ 0 w 988627"/>
                <a:gd name="connsiteY3" fmla="*/ 145270 h 413845"/>
                <a:gd name="connsiteX4" fmla="*/ 431441 w 988627"/>
                <a:gd name="connsiteY4" fmla="*/ 413846 h 41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8627" h="413845">
                  <a:moveTo>
                    <a:pt x="431441" y="413846"/>
                  </a:moveTo>
                  <a:lnTo>
                    <a:pt x="988627" y="260355"/>
                  </a:lnTo>
                  <a:lnTo>
                    <a:pt x="554232" y="0"/>
                  </a:lnTo>
                  <a:lnTo>
                    <a:pt x="0" y="145270"/>
                  </a:lnTo>
                  <a:lnTo>
                    <a:pt x="431441" y="413846"/>
                  </a:lnTo>
                  <a:close/>
                </a:path>
              </a:pathLst>
            </a:custGeom>
            <a:solidFill>
              <a:schemeClr val="accent1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F9191B4-5F4D-462C-B0EA-87626F7B626F}"/>
                </a:ext>
              </a:extLst>
            </p:cNvPr>
            <p:cNvSpPr/>
            <p:nvPr/>
          </p:nvSpPr>
          <p:spPr>
            <a:xfrm>
              <a:off x="1101913" y="2946498"/>
              <a:ext cx="782219" cy="1490204"/>
            </a:xfrm>
            <a:custGeom>
              <a:avLst/>
              <a:gdLst>
                <a:gd name="connsiteX0" fmla="*/ 0 w 782219"/>
                <a:gd name="connsiteY0" fmla="*/ 1490204 h 1490204"/>
                <a:gd name="connsiteX1" fmla="*/ 443771 w 782219"/>
                <a:gd name="connsiteY1" fmla="*/ 1348916 h 1490204"/>
                <a:gd name="connsiteX2" fmla="*/ 617041 w 782219"/>
                <a:gd name="connsiteY2" fmla="*/ 365037 h 1490204"/>
                <a:gd name="connsiteX3" fmla="*/ 617041 w 782219"/>
                <a:gd name="connsiteY3" fmla="*/ 363881 h 1490204"/>
                <a:gd name="connsiteX4" fmla="*/ 617041 w 782219"/>
                <a:gd name="connsiteY4" fmla="*/ 362853 h 1490204"/>
                <a:gd name="connsiteX5" fmla="*/ 617041 w 782219"/>
                <a:gd name="connsiteY5" fmla="*/ 362853 h 1490204"/>
                <a:gd name="connsiteX6" fmla="*/ 618069 w 782219"/>
                <a:gd name="connsiteY6" fmla="*/ 361698 h 1490204"/>
                <a:gd name="connsiteX7" fmla="*/ 618069 w 782219"/>
                <a:gd name="connsiteY7" fmla="*/ 361698 h 1490204"/>
                <a:gd name="connsiteX8" fmla="*/ 618069 w 782219"/>
                <a:gd name="connsiteY8" fmla="*/ 361698 h 1490204"/>
                <a:gd name="connsiteX9" fmla="*/ 620509 w 782219"/>
                <a:gd name="connsiteY9" fmla="*/ 360413 h 1490204"/>
                <a:gd name="connsiteX10" fmla="*/ 620509 w 782219"/>
                <a:gd name="connsiteY10" fmla="*/ 360413 h 1490204"/>
                <a:gd name="connsiteX11" fmla="*/ 723264 w 782219"/>
                <a:gd name="connsiteY11" fmla="*/ 330871 h 1490204"/>
                <a:gd name="connsiteX12" fmla="*/ 773228 w 782219"/>
                <a:gd name="connsiteY12" fmla="*/ 50735 h 1490204"/>
                <a:gd name="connsiteX13" fmla="*/ 782219 w 782219"/>
                <a:gd name="connsiteY13" fmla="*/ 0 h 1490204"/>
                <a:gd name="connsiteX14" fmla="*/ 219766 w 782219"/>
                <a:gd name="connsiteY14" fmla="*/ 154903 h 149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2219" h="1490204">
                  <a:moveTo>
                    <a:pt x="0" y="1490204"/>
                  </a:moveTo>
                  <a:lnTo>
                    <a:pt x="443771" y="1348916"/>
                  </a:lnTo>
                  <a:lnTo>
                    <a:pt x="617041" y="365037"/>
                  </a:lnTo>
                  <a:cubicBezTo>
                    <a:pt x="616968" y="364655"/>
                    <a:pt x="616968" y="364263"/>
                    <a:pt x="617041" y="363881"/>
                  </a:cubicBezTo>
                  <a:lnTo>
                    <a:pt x="617041" y="362853"/>
                  </a:lnTo>
                  <a:lnTo>
                    <a:pt x="617041" y="362853"/>
                  </a:lnTo>
                  <a:lnTo>
                    <a:pt x="618069" y="361698"/>
                  </a:lnTo>
                  <a:lnTo>
                    <a:pt x="618069" y="361698"/>
                  </a:lnTo>
                  <a:lnTo>
                    <a:pt x="618069" y="361698"/>
                  </a:lnTo>
                  <a:cubicBezTo>
                    <a:pt x="618780" y="361098"/>
                    <a:pt x="619612" y="360660"/>
                    <a:pt x="620509" y="360413"/>
                  </a:cubicBezTo>
                  <a:lnTo>
                    <a:pt x="620509" y="360413"/>
                  </a:lnTo>
                  <a:lnTo>
                    <a:pt x="723264" y="330871"/>
                  </a:lnTo>
                  <a:lnTo>
                    <a:pt x="773228" y="50735"/>
                  </a:lnTo>
                  <a:lnTo>
                    <a:pt x="782219" y="0"/>
                  </a:lnTo>
                  <a:lnTo>
                    <a:pt x="219766" y="1549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CE7775B-D96B-4F0B-950C-CF7C1BE0DA98}"/>
                </a:ext>
              </a:extLst>
            </p:cNvPr>
            <p:cNvSpPr/>
            <p:nvPr/>
          </p:nvSpPr>
          <p:spPr>
            <a:xfrm>
              <a:off x="3171133" y="1226252"/>
              <a:ext cx="760383" cy="314301"/>
            </a:xfrm>
            <a:custGeom>
              <a:avLst/>
              <a:gdLst>
                <a:gd name="connsiteX0" fmla="*/ 760384 w 760383"/>
                <a:gd name="connsiteY0" fmla="*/ 239419 h 314301"/>
                <a:gd name="connsiteX1" fmla="*/ 271144 w 760383"/>
                <a:gd name="connsiteY1" fmla="*/ 0 h 314301"/>
                <a:gd name="connsiteX2" fmla="*/ 262538 w 760383"/>
                <a:gd name="connsiteY2" fmla="*/ 2055 h 314301"/>
                <a:gd name="connsiteX3" fmla="*/ 280006 w 760383"/>
                <a:gd name="connsiteY3" fmla="*/ 10532 h 314301"/>
                <a:gd name="connsiteX4" fmla="*/ 280006 w 760383"/>
                <a:gd name="connsiteY4" fmla="*/ 10532 h 314301"/>
                <a:gd name="connsiteX5" fmla="*/ 281291 w 760383"/>
                <a:gd name="connsiteY5" fmla="*/ 11688 h 314301"/>
                <a:gd name="connsiteX6" fmla="*/ 281291 w 760383"/>
                <a:gd name="connsiteY6" fmla="*/ 11688 h 314301"/>
                <a:gd name="connsiteX7" fmla="*/ 282190 w 760383"/>
                <a:gd name="connsiteY7" fmla="*/ 13358 h 314301"/>
                <a:gd name="connsiteX8" fmla="*/ 282190 w 760383"/>
                <a:gd name="connsiteY8" fmla="*/ 14386 h 314301"/>
                <a:gd name="connsiteX9" fmla="*/ 282190 w 760383"/>
                <a:gd name="connsiteY9" fmla="*/ 14386 h 314301"/>
                <a:gd name="connsiteX10" fmla="*/ 282190 w 760383"/>
                <a:gd name="connsiteY10" fmla="*/ 15285 h 314301"/>
                <a:gd name="connsiteX11" fmla="*/ 282190 w 760383"/>
                <a:gd name="connsiteY11" fmla="*/ 16698 h 314301"/>
                <a:gd name="connsiteX12" fmla="*/ 282190 w 760383"/>
                <a:gd name="connsiteY12" fmla="*/ 18111 h 314301"/>
                <a:gd name="connsiteX13" fmla="*/ 282190 w 760383"/>
                <a:gd name="connsiteY13" fmla="*/ 18881 h 314301"/>
                <a:gd name="connsiteX14" fmla="*/ 282190 w 760383"/>
                <a:gd name="connsiteY14" fmla="*/ 18881 h 314301"/>
                <a:gd name="connsiteX15" fmla="*/ 281162 w 760383"/>
                <a:gd name="connsiteY15" fmla="*/ 20294 h 314301"/>
                <a:gd name="connsiteX16" fmla="*/ 281162 w 760383"/>
                <a:gd name="connsiteY16" fmla="*/ 20294 h 314301"/>
                <a:gd name="connsiteX17" fmla="*/ 279621 w 760383"/>
                <a:gd name="connsiteY17" fmla="*/ 21322 h 314301"/>
                <a:gd name="connsiteX18" fmla="*/ 278722 w 760383"/>
                <a:gd name="connsiteY18" fmla="*/ 21322 h 314301"/>
                <a:gd name="connsiteX19" fmla="*/ 278722 w 760383"/>
                <a:gd name="connsiteY19" fmla="*/ 21322 h 314301"/>
                <a:gd name="connsiteX20" fmla="*/ 237106 w 760383"/>
                <a:gd name="connsiteY20" fmla="*/ 30955 h 314301"/>
                <a:gd name="connsiteX21" fmla="*/ 0 w 760383"/>
                <a:gd name="connsiteY21" fmla="*/ 85415 h 314301"/>
                <a:gd name="connsiteX22" fmla="*/ 450964 w 760383"/>
                <a:gd name="connsiteY22" fmla="*/ 314302 h 31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0383" h="314301">
                  <a:moveTo>
                    <a:pt x="760384" y="239419"/>
                  </a:moveTo>
                  <a:lnTo>
                    <a:pt x="271144" y="0"/>
                  </a:lnTo>
                  <a:lnTo>
                    <a:pt x="262538" y="2055"/>
                  </a:lnTo>
                  <a:lnTo>
                    <a:pt x="280006" y="10532"/>
                  </a:lnTo>
                  <a:lnTo>
                    <a:pt x="280006" y="10532"/>
                  </a:lnTo>
                  <a:lnTo>
                    <a:pt x="281291" y="11688"/>
                  </a:lnTo>
                  <a:lnTo>
                    <a:pt x="281291" y="11688"/>
                  </a:lnTo>
                  <a:cubicBezTo>
                    <a:pt x="281665" y="12201"/>
                    <a:pt x="281968" y="12763"/>
                    <a:pt x="282190" y="13358"/>
                  </a:cubicBezTo>
                  <a:lnTo>
                    <a:pt x="282190" y="14386"/>
                  </a:lnTo>
                  <a:cubicBezTo>
                    <a:pt x="282190" y="14386"/>
                    <a:pt x="282190" y="14386"/>
                    <a:pt x="282190" y="14386"/>
                  </a:cubicBezTo>
                  <a:cubicBezTo>
                    <a:pt x="282190" y="14386"/>
                    <a:pt x="282190" y="14386"/>
                    <a:pt x="282190" y="15285"/>
                  </a:cubicBezTo>
                  <a:cubicBezTo>
                    <a:pt x="282253" y="15754"/>
                    <a:pt x="282253" y="16229"/>
                    <a:pt x="282190" y="16698"/>
                  </a:cubicBezTo>
                  <a:cubicBezTo>
                    <a:pt x="282250" y="17167"/>
                    <a:pt x="282250" y="17642"/>
                    <a:pt x="282190" y="18111"/>
                  </a:cubicBezTo>
                  <a:cubicBezTo>
                    <a:pt x="282190" y="18111"/>
                    <a:pt x="282190" y="18111"/>
                    <a:pt x="282190" y="18881"/>
                  </a:cubicBezTo>
                  <a:lnTo>
                    <a:pt x="282190" y="18881"/>
                  </a:lnTo>
                  <a:cubicBezTo>
                    <a:pt x="281922" y="19403"/>
                    <a:pt x="281576" y="19879"/>
                    <a:pt x="281162" y="20294"/>
                  </a:cubicBezTo>
                  <a:lnTo>
                    <a:pt x="281162" y="20294"/>
                  </a:lnTo>
                  <a:lnTo>
                    <a:pt x="279621" y="21322"/>
                  </a:lnTo>
                  <a:lnTo>
                    <a:pt x="278722" y="21322"/>
                  </a:lnTo>
                  <a:lnTo>
                    <a:pt x="278722" y="21322"/>
                  </a:lnTo>
                  <a:lnTo>
                    <a:pt x="237106" y="30955"/>
                  </a:lnTo>
                  <a:lnTo>
                    <a:pt x="0" y="85415"/>
                  </a:lnTo>
                  <a:lnTo>
                    <a:pt x="450964" y="314302"/>
                  </a:lnTo>
                  <a:close/>
                </a:path>
              </a:pathLst>
            </a:custGeom>
            <a:solidFill>
              <a:schemeClr val="accent5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94DC4F4-7160-41E3-9EC8-503DD17825C8}"/>
                </a:ext>
              </a:extLst>
            </p:cNvPr>
            <p:cNvSpPr/>
            <p:nvPr/>
          </p:nvSpPr>
          <p:spPr>
            <a:xfrm>
              <a:off x="3414661" y="1236399"/>
              <a:ext cx="11045" cy="7192"/>
            </a:xfrm>
            <a:custGeom>
              <a:avLst/>
              <a:gdLst>
                <a:gd name="connsiteX0" fmla="*/ 1541 w 11045"/>
                <a:gd name="connsiteY0" fmla="*/ 0 h 7192"/>
                <a:gd name="connsiteX1" fmla="*/ 0 w 11045"/>
                <a:gd name="connsiteY1" fmla="*/ 7193 h 7192"/>
                <a:gd name="connsiteX2" fmla="*/ 11046 w 11045"/>
                <a:gd name="connsiteY2" fmla="*/ 4752 h 7192"/>
                <a:gd name="connsiteX3" fmla="*/ 1541 w 11045"/>
                <a:gd name="connsiteY3" fmla="*/ 0 h 7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45" h="7192">
                  <a:moveTo>
                    <a:pt x="1541" y="0"/>
                  </a:moveTo>
                  <a:lnTo>
                    <a:pt x="0" y="7193"/>
                  </a:lnTo>
                  <a:lnTo>
                    <a:pt x="11046" y="4752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22B0AE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3455DAD-EE72-45B2-AF39-474DEE30B2FB}"/>
                </a:ext>
              </a:extLst>
            </p:cNvPr>
            <p:cNvSpPr/>
            <p:nvPr/>
          </p:nvSpPr>
          <p:spPr>
            <a:xfrm>
              <a:off x="-1" y="1877975"/>
              <a:ext cx="230940" cy="1806817"/>
            </a:xfrm>
            <a:custGeom>
              <a:avLst/>
              <a:gdLst>
                <a:gd name="connsiteX0" fmla="*/ 0 w 230940"/>
                <a:gd name="connsiteY0" fmla="*/ 0 h 1806817"/>
                <a:gd name="connsiteX1" fmla="*/ 0 w 230940"/>
                <a:gd name="connsiteY1" fmla="*/ 1806818 h 1806817"/>
                <a:gd name="connsiteX2" fmla="*/ 230941 w 230940"/>
                <a:gd name="connsiteY2" fmla="*/ 139233 h 1806817"/>
                <a:gd name="connsiteX3" fmla="*/ 0 w 230940"/>
                <a:gd name="connsiteY3" fmla="*/ 0 h 1806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940" h="1806817">
                  <a:moveTo>
                    <a:pt x="0" y="0"/>
                  </a:moveTo>
                  <a:lnTo>
                    <a:pt x="0" y="1806818"/>
                  </a:lnTo>
                  <a:lnTo>
                    <a:pt x="230941" y="139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39996CA-1713-4CEC-BBE7-B25E84087DDF}"/>
                </a:ext>
              </a:extLst>
            </p:cNvPr>
            <p:cNvSpPr/>
            <p:nvPr/>
          </p:nvSpPr>
          <p:spPr>
            <a:xfrm>
              <a:off x="-1" y="1710099"/>
              <a:ext cx="616527" cy="295163"/>
            </a:xfrm>
            <a:custGeom>
              <a:avLst/>
              <a:gdLst>
                <a:gd name="connsiteX0" fmla="*/ 616527 w 616527"/>
                <a:gd name="connsiteY0" fmla="*/ 208336 h 295163"/>
                <a:gd name="connsiteX1" fmla="*/ 615500 w 616527"/>
                <a:gd name="connsiteY1" fmla="*/ 207693 h 295163"/>
                <a:gd name="connsiteX2" fmla="*/ 311089 w 616527"/>
                <a:gd name="connsiteY2" fmla="*/ 29285 h 295163"/>
                <a:gd name="connsiteX3" fmla="*/ 311089 w 616527"/>
                <a:gd name="connsiteY3" fmla="*/ 29285 h 295163"/>
                <a:gd name="connsiteX4" fmla="*/ 261253 w 616527"/>
                <a:gd name="connsiteY4" fmla="*/ 0 h 295163"/>
                <a:gd name="connsiteX5" fmla="*/ 255987 w 616527"/>
                <a:gd name="connsiteY5" fmla="*/ 38533 h 295163"/>
                <a:gd name="connsiteX6" fmla="*/ 248152 w 616527"/>
                <a:gd name="connsiteY6" fmla="*/ 45212 h 295163"/>
                <a:gd name="connsiteX7" fmla="*/ 242501 w 616527"/>
                <a:gd name="connsiteY7" fmla="*/ 39432 h 295163"/>
                <a:gd name="connsiteX8" fmla="*/ 0 w 616527"/>
                <a:gd name="connsiteY8" fmla="*/ 92736 h 295163"/>
                <a:gd name="connsiteX9" fmla="*/ 0 w 616527"/>
                <a:gd name="connsiteY9" fmla="*/ 150536 h 295163"/>
                <a:gd name="connsiteX10" fmla="*/ 239932 w 616527"/>
                <a:gd name="connsiteY10" fmla="*/ 295164 h 29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6527" h="295163">
                  <a:moveTo>
                    <a:pt x="616527" y="208336"/>
                  </a:moveTo>
                  <a:lnTo>
                    <a:pt x="615500" y="207693"/>
                  </a:lnTo>
                  <a:lnTo>
                    <a:pt x="311089" y="29285"/>
                  </a:lnTo>
                  <a:lnTo>
                    <a:pt x="311089" y="29285"/>
                  </a:lnTo>
                  <a:lnTo>
                    <a:pt x="261253" y="0"/>
                  </a:lnTo>
                  <a:lnTo>
                    <a:pt x="255987" y="38533"/>
                  </a:lnTo>
                  <a:cubicBezTo>
                    <a:pt x="255582" y="42496"/>
                    <a:pt x="252130" y="45439"/>
                    <a:pt x="248152" y="45212"/>
                  </a:cubicBezTo>
                  <a:cubicBezTo>
                    <a:pt x="245184" y="44774"/>
                    <a:pt x="242872" y="42410"/>
                    <a:pt x="242501" y="39432"/>
                  </a:cubicBezTo>
                  <a:lnTo>
                    <a:pt x="0" y="92736"/>
                  </a:lnTo>
                  <a:lnTo>
                    <a:pt x="0" y="150536"/>
                  </a:lnTo>
                  <a:lnTo>
                    <a:pt x="239932" y="295164"/>
                  </a:lnTo>
                  <a:close/>
                </a:path>
              </a:pathLst>
            </a:custGeom>
            <a:solidFill>
              <a:schemeClr val="accent1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5F91945-9C58-4C77-A47C-2F597DB9B0C4}"/>
                </a:ext>
              </a:extLst>
            </p:cNvPr>
            <p:cNvSpPr/>
            <p:nvPr/>
          </p:nvSpPr>
          <p:spPr>
            <a:xfrm>
              <a:off x="-1" y="1083551"/>
              <a:ext cx="333952" cy="719284"/>
            </a:xfrm>
            <a:custGeom>
              <a:avLst/>
              <a:gdLst>
                <a:gd name="connsiteX0" fmla="*/ 242501 w 333952"/>
                <a:gd name="connsiteY0" fmla="*/ 663283 h 719284"/>
                <a:gd name="connsiteX1" fmla="*/ 249180 w 333952"/>
                <a:gd name="connsiteY1" fmla="*/ 614218 h 719284"/>
                <a:gd name="connsiteX2" fmla="*/ 333952 w 333952"/>
                <a:gd name="connsiteY2" fmla="*/ 0 h 719284"/>
                <a:gd name="connsiteX3" fmla="*/ 0 w 333952"/>
                <a:gd name="connsiteY3" fmla="*/ 67176 h 719284"/>
                <a:gd name="connsiteX4" fmla="*/ 0 w 333952"/>
                <a:gd name="connsiteY4" fmla="*/ 719285 h 719284"/>
                <a:gd name="connsiteX5" fmla="*/ 242501 w 333952"/>
                <a:gd name="connsiteY5" fmla="*/ 665467 h 719284"/>
                <a:gd name="connsiteX6" fmla="*/ 242501 w 333952"/>
                <a:gd name="connsiteY6" fmla="*/ 663283 h 71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952" h="719284">
                  <a:moveTo>
                    <a:pt x="242501" y="663283"/>
                  </a:moveTo>
                  <a:lnTo>
                    <a:pt x="249180" y="614218"/>
                  </a:lnTo>
                  <a:lnTo>
                    <a:pt x="333952" y="0"/>
                  </a:lnTo>
                  <a:lnTo>
                    <a:pt x="0" y="67176"/>
                  </a:lnTo>
                  <a:lnTo>
                    <a:pt x="0" y="719285"/>
                  </a:lnTo>
                  <a:lnTo>
                    <a:pt x="242501" y="665467"/>
                  </a:lnTo>
                  <a:cubicBezTo>
                    <a:pt x="242374" y="664745"/>
                    <a:pt x="242374" y="664006"/>
                    <a:pt x="242501" y="66328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B0C91AE-6881-46E2-AC4C-E55BA5C98F3F}"/>
                </a:ext>
              </a:extLst>
            </p:cNvPr>
            <p:cNvSpPr/>
            <p:nvPr/>
          </p:nvSpPr>
          <p:spPr>
            <a:xfrm>
              <a:off x="1743487" y="3201459"/>
              <a:ext cx="668161" cy="281934"/>
            </a:xfrm>
            <a:custGeom>
              <a:avLst/>
              <a:gdLst>
                <a:gd name="connsiteX0" fmla="*/ 668161 w 668161"/>
                <a:gd name="connsiteY0" fmla="*/ 164665 h 281934"/>
                <a:gd name="connsiteX1" fmla="*/ 395477 w 668161"/>
                <a:gd name="connsiteY1" fmla="*/ 0 h 281934"/>
                <a:gd name="connsiteX2" fmla="*/ 91195 w 668161"/>
                <a:gd name="connsiteY2" fmla="*/ 87213 h 281934"/>
                <a:gd name="connsiteX3" fmla="*/ 91066 w 668161"/>
                <a:gd name="connsiteY3" fmla="*/ 87213 h 281934"/>
                <a:gd name="connsiteX4" fmla="*/ 91066 w 668161"/>
                <a:gd name="connsiteY4" fmla="*/ 87213 h 281934"/>
                <a:gd name="connsiteX5" fmla="*/ 0 w 668161"/>
                <a:gd name="connsiteY5" fmla="*/ 113287 h 281934"/>
                <a:gd name="connsiteX6" fmla="*/ 271529 w 668161"/>
                <a:gd name="connsiteY6" fmla="*/ 281934 h 281934"/>
                <a:gd name="connsiteX7" fmla="*/ 668161 w 668161"/>
                <a:gd name="connsiteY7" fmla="*/ 164665 h 28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161" h="281934">
                  <a:moveTo>
                    <a:pt x="668161" y="164665"/>
                  </a:moveTo>
                  <a:lnTo>
                    <a:pt x="395477" y="0"/>
                  </a:lnTo>
                  <a:lnTo>
                    <a:pt x="91195" y="87213"/>
                  </a:lnTo>
                  <a:lnTo>
                    <a:pt x="91066" y="87213"/>
                  </a:lnTo>
                  <a:lnTo>
                    <a:pt x="91066" y="87213"/>
                  </a:lnTo>
                  <a:lnTo>
                    <a:pt x="0" y="113287"/>
                  </a:lnTo>
                  <a:lnTo>
                    <a:pt x="271529" y="281934"/>
                  </a:lnTo>
                  <a:lnTo>
                    <a:pt x="668161" y="164665"/>
                  </a:lnTo>
                  <a:close/>
                </a:path>
              </a:pathLst>
            </a:custGeom>
            <a:solidFill>
              <a:schemeClr val="accent4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4A51377-EECB-45F9-8D0A-A266AFDA4195}"/>
                </a:ext>
              </a:extLst>
            </p:cNvPr>
            <p:cNvSpPr/>
            <p:nvPr/>
          </p:nvSpPr>
          <p:spPr>
            <a:xfrm>
              <a:off x="1560327" y="3324122"/>
              <a:ext cx="445697" cy="966667"/>
            </a:xfrm>
            <a:custGeom>
              <a:avLst/>
              <a:gdLst>
                <a:gd name="connsiteX0" fmla="*/ 445698 w 445697"/>
                <a:gd name="connsiteY0" fmla="*/ 171087 h 966667"/>
                <a:gd name="connsiteX1" fmla="*/ 170187 w 445697"/>
                <a:gd name="connsiteY1" fmla="*/ 0 h 966667"/>
                <a:gd name="connsiteX2" fmla="*/ 0 w 445697"/>
                <a:gd name="connsiteY2" fmla="*/ 966667 h 966667"/>
                <a:gd name="connsiteX3" fmla="*/ 318539 w 445697"/>
                <a:gd name="connsiteY3" fmla="*/ 865326 h 966667"/>
                <a:gd name="connsiteX4" fmla="*/ 445698 w 445697"/>
                <a:gd name="connsiteY4" fmla="*/ 171087 h 96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97" h="966667">
                  <a:moveTo>
                    <a:pt x="445698" y="171087"/>
                  </a:moveTo>
                  <a:lnTo>
                    <a:pt x="170187" y="0"/>
                  </a:lnTo>
                  <a:lnTo>
                    <a:pt x="0" y="966667"/>
                  </a:lnTo>
                  <a:lnTo>
                    <a:pt x="318539" y="865326"/>
                  </a:lnTo>
                  <a:lnTo>
                    <a:pt x="445698" y="171087"/>
                  </a:lnTo>
                  <a:close/>
                </a:path>
              </a:pathLst>
            </a:custGeom>
            <a:solidFill>
              <a:schemeClr val="accent1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003875-562D-44BB-B5B6-A5AA8174702B}"/>
                </a:ext>
              </a:extLst>
            </p:cNvPr>
            <p:cNvSpPr/>
            <p:nvPr/>
          </p:nvSpPr>
          <p:spPr>
            <a:xfrm>
              <a:off x="1893508" y="3378454"/>
              <a:ext cx="527131" cy="806241"/>
            </a:xfrm>
            <a:custGeom>
              <a:avLst/>
              <a:gdLst>
                <a:gd name="connsiteX0" fmla="*/ 0 w 527131"/>
                <a:gd name="connsiteY0" fmla="*/ 806241 h 806241"/>
                <a:gd name="connsiteX1" fmla="*/ 396504 w 527131"/>
                <a:gd name="connsiteY1" fmla="*/ 680110 h 806241"/>
                <a:gd name="connsiteX2" fmla="*/ 477809 w 527131"/>
                <a:gd name="connsiteY2" fmla="*/ 257016 h 806241"/>
                <a:gd name="connsiteX3" fmla="*/ 527131 w 527131"/>
                <a:gd name="connsiteY3" fmla="*/ 0 h 806241"/>
                <a:gd name="connsiteX4" fmla="*/ 126003 w 527131"/>
                <a:gd name="connsiteY4" fmla="*/ 118554 h 806241"/>
                <a:gd name="connsiteX5" fmla="*/ 0 w 527131"/>
                <a:gd name="connsiteY5" fmla="*/ 806241 h 80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7131" h="806241">
                  <a:moveTo>
                    <a:pt x="0" y="806241"/>
                  </a:moveTo>
                  <a:lnTo>
                    <a:pt x="396504" y="680110"/>
                  </a:lnTo>
                  <a:lnTo>
                    <a:pt x="477809" y="257016"/>
                  </a:lnTo>
                  <a:lnTo>
                    <a:pt x="527131" y="0"/>
                  </a:lnTo>
                  <a:lnTo>
                    <a:pt x="126003" y="118554"/>
                  </a:lnTo>
                  <a:lnTo>
                    <a:pt x="0" y="806241"/>
                  </a:lnTo>
                  <a:close/>
                </a:path>
              </a:pathLst>
            </a:custGeom>
            <a:solidFill>
              <a:srgbClr val="FFFFFF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7C859F6-EE07-424E-991F-37008F829F1F}"/>
                </a:ext>
              </a:extLst>
            </p:cNvPr>
            <p:cNvSpPr/>
            <p:nvPr/>
          </p:nvSpPr>
          <p:spPr>
            <a:xfrm>
              <a:off x="967690" y="4024783"/>
              <a:ext cx="1896592" cy="759615"/>
            </a:xfrm>
            <a:custGeom>
              <a:avLst/>
              <a:gdLst>
                <a:gd name="connsiteX0" fmla="*/ 1619669 w 1896592"/>
                <a:gd name="connsiteY0" fmla="*/ 91067 h 759615"/>
                <a:gd name="connsiteX1" fmla="*/ 1619669 w 1896592"/>
                <a:gd name="connsiteY1" fmla="*/ 91067 h 759615"/>
                <a:gd name="connsiteX2" fmla="*/ 1475556 w 1896592"/>
                <a:gd name="connsiteY2" fmla="*/ 0 h 759615"/>
                <a:gd name="connsiteX3" fmla="*/ 1329644 w 1896592"/>
                <a:gd name="connsiteY3" fmla="*/ 46368 h 759615"/>
                <a:gd name="connsiteX4" fmla="*/ 918626 w 1896592"/>
                <a:gd name="connsiteY4" fmla="*/ 177252 h 759615"/>
                <a:gd name="connsiteX5" fmla="*/ 585444 w 1896592"/>
                <a:gd name="connsiteY5" fmla="*/ 283347 h 759615"/>
                <a:gd name="connsiteX6" fmla="*/ 585316 w 1896592"/>
                <a:gd name="connsiteY6" fmla="*/ 283347 h 759615"/>
                <a:gd name="connsiteX7" fmla="*/ 585316 w 1896592"/>
                <a:gd name="connsiteY7" fmla="*/ 283347 h 759615"/>
                <a:gd name="connsiteX8" fmla="*/ 127159 w 1896592"/>
                <a:gd name="connsiteY8" fmla="*/ 429259 h 759615"/>
                <a:gd name="connsiteX9" fmla="*/ 127159 w 1896592"/>
                <a:gd name="connsiteY9" fmla="*/ 429259 h 759615"/>
                <a:gd name="connsiteX10" fmla="*/ 127159 w 1896592"/>
                <a:gd name="connsiteY10" fmla="*/ 429259 h 759615"/>
                <a:gd name="connsiteX11" fmla="*/ 0 w 1896592"/>
                <a:gd name="connsiteY11" fmla="*/ 469719 h 759615"/>
                <a:gd name="connsiteX12" fmla="*/ 415000 w 1896592"/>
                <a:gd name="connsiteY12" fmla="*/ 759616 h 759615"/>
                <a:gd name="connsiteX13" fmla="*/ 1896592 w 1896592"/>
                <a:gd name="connsiteY13" fmla="*/ 266135 h 759615"/>
                <a:gd name="connsiteX14" fmla="*/ 1619797 w 1896592"/>
                <a:gd name="connsiteY14" fmla="*/ 91195 h 759615"/>
                <a:gd name="connsiteX15" fmla="*/ 1619669 w 1896592"/>
                <a:gd name="connsiteY15" fmla="*/ 91067 h 75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96592" h="759615">
                  <a:moveTo>
                    <a:pt x="1619669" y="91067"/>
                  </a:moveTo>
                  <a:lnTo>
                    <a:pt x="1619669" y="91067"/>
                  </a:lnTo>
                  <a:lnTo>
                    <a:pt x="1475556" y="0"/>
                  </a:lnTo>
                  <a:lnTo>
                    <a:pt x="1329644" y="46368"/>
                  </a:lnTo>
                  <a:lnTo>
                    <a:pt x="918626" y="177252"/>
                  </a:lnTo>
                  <a:lnTo>
                    <a:pt x="585444" y="283347"/>
                  </a:lnTo>
                  <a:lnTo>
                    <a:pt x="585316" y="283347"/>
                  </a:lnTo>
                  <a:lnTo>
                    <a:pt x="585316" y="283347"/>
                  </a:lnTo>
                  <a:lnTo>
                    <a:pt x="127159" y="429259"/>
                  </a:lnTo>
                  <a:lnTo>
                    <a:pt x="127159" y="429259"/>
                  </a:lnTo>
                  <a:lnTo>
                    <a:pt x="127159" y="429259"/>
                  </a:lnTo>
                  <a:lnTo>
                    <a:pt x="0" y="469719"/>
                  </a:lnTo>
                  <a:lnTo>
                    <a:pt x="415000" y="759616"/>
                  </a:lnTo>
                  <a:lnTo>
                    <a:pt x="1896592" y="266135"/>
                  </a:lnTo>
                  <a:lnTo>
                    <a:pt x="1619797" y="91195"/>
                  </a:lnTo>
                  <a:lnTo>
                    <a:pt x="1619669" y="91067"/>
                  </a:lnTo>
                  <a:close/>
                </a:path>
              </a:pathLst>
            </a:custGeom>
            <a:solidFill>
              <a:schemeClr val="accent2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E92E3D9-6ED0-44A5-8A8C-2F91419BF609}"/>
                </a:ext>
              </a:extLst>
            </p:cNvPr>
            <p:cNvSpPr/>
            <p:nvPr/>
          </p:nvSpPr>
          <p:spPr>
            <a:xfrm>
              <a:off x="-1" y="893197"/>
              <a:ext cx="321108" cy="242758"/>
            </a:xfrm>
            <a:custGeom>
              <a:avLst/>
              <a:gdLst>
                <a:gd name="connsiteX0" fmla="*/ 117269 w 321108"/>
                <a:gd name="connsiteY0" fmla="*/ 65121 h 242758"/>
                <a:gd name="connsiteX1" fmla="*/ 117269 w 321108"/>
                <a:gd name="connsiteY1" fmla="*/ 64992 h 242758"/>
                <a:gd name="connsiteX2" fmla="*/ 117140 w 321108"/>
                <a:gd name="connsiteY2" fmla="*/ 64992 h 242758"/>
                <a:gd name="connsiteX3" fmla="*/ 0 w 321108"/>
                <a:gd name="connsiteY3" fmla="*/ 0 h 242758"/>
                <a:gd name="connsiteX4" fmla="*/ 0 w 321108"/>
                <a:gd name="connsiteY4" fmla="*/ 242759 h 242758"/>
                <a:gd name="connsiteX5" fmla="*/ 321108 w 321108"/>
                <a:gd name="connsiteY5" fmla="*/ 178151 h 242758"/>
                <a:gd name="connsiteX6" fmla="*/ 117269 w 321108"/>
                <a:gd name="connsiteY6" fmla="*/ 65121 h 24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108" h="242758">
                  <a:moveTo>
                    <a:pt x="117269" y="65121"/>
                  </a:moveTo>
                  <a:lnTo>
                    <a:pt x="117269" y="64992"/>
                  </a:lnTo>
                  <a:lnTo>
                    <a:pt x="117140" y="64992"/>
                  </a:lnTo>
                  <a:lnTo>
                    <a:pt x="0" y="0"/>
                  </a:lnTo>
                  <a:lnTo>
                    <a:pt x="0" y="242759"/>
                  </a:lnTo>
                  <a:lnTo>
                    <a:pt x="321108" y="178151"/>
                  </a:lnTo>
                  <a:lnTo>
                    <a:pt x="117269" y="65121"/>
                  </a:lnTo>
                  <a:close/>
                </a:path>
              </a:pathLst>
            </a:custGeom>
            <a:solidFill>
              <a:schemeClr val="accent2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28D1C03-95BE-4798-B79E-4C6F217E438D}"/>
                </a:ext>
              </a:extLst>
            </p:cNvPr>
            <p:cNvSpPr/>
            <p:nvPr/>
          </p:nvSpPr>
          <p:spPr>
            <a:xfrm>
              <a:off x="4647202" y="6090286"/>
              <a:ext cx="1285845" cy="845673"/>
            </a:xfrm>
            <a:custGeom>
              <a:avLst/>
              <a:gdLst>
                <a:gd name="connsiteX0" fmla="*/ 0 w 1285845"/>
                <a:gd name="connsiteY0" fmla="*/ 15156 h 845673"/>
                <a:gd name="connsiteX1" fmla="*/ 1259000 w 1285845"/>
                <a:gd name="connsiteY1" fmla="*/ 845673 h 845673"/>
                <a:gd name="connsiteX2" fmla="*/ 1285845 w 1285845"/>
                <a:gd name="connsiteY2" fmla="*/ 845673 h 845673"/>
                <a:gd name="connsiteX3" fmla="*/ 3853 w 1285845"/>
                <a:gd name="connsiteY3" fmla="*/ 0 h 845673"/>
                <a:gd name="connsiteX4" fmla="*/ 2440 w 1285845"/>
                <a:gd name="connsiteY4" fmla="*/ 5266 h 845673"/>
                <a:gd name="connsiteX5" fmla="*/ 0 w 1285845"/>
                <a:gd name="connsiteY5" fmla="*/ 15156 h 84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45" h="845673">
                  <a:moveTo>
                    <a:pt x="0" y="15156"/>
                  </a:moveTo>
                  <a:lnTo>
                    <a:pt x="1259000" y="845673"/>
                  </a:lnTo>
                  <a:lnTo>
                    <a:pt x="1285845" y="845673"/>
                  </a:lnTo>
                  <a:lnTo>
                    <a:pt x="3853" y="0"/>
                  </a:lnTo>
                  <a:lnTo>
                    <a:pt x="2440" y="5266"/>
                  </a:lnTo>
                  <a:lnTo>
                    <a:pt x="0" y="15156"/>
                  </a:lnTo>
                  <a:close/>
                </a:path>
              </a:pathLst>
            </a:custGeom>
            <a:solidFill>
              <a:srgbClr val="FFFFFF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213CE7C-2409-4B31-9BD9-20E32D2E3D38}"/>
                </a:ext>
              </a:extLst>
            </p:cNvPr>
            <p:cNvSpPr/>
            <p:nvPr/>
          </p:nvSpPr>
          <p:spPr>
            <a:xfrm>
              <a:off x="2957532" y="5355460"/>
              <a:ext cx="281290" cy="1234087"/>
            </a:xfrm>
            <a:custGeom>
              <a:avLst/>
              <a:gdLst>
                <a:gd name="connsiteX0" fmla="*/ 277951 w 281290"/>
                <a:gd name="connsiteY0" fmla="*/ 2569 h 1234087"/>
                <a:gd name="connsiteX1" fmla="*/ 276795 w 281290"/>
                <a:gd name="connsiteY1" fmla="*/ 2569 h 1234087"/>
                <a:gd name="connsiteX2" fmla="*/ 275382 w 281290"/>
                <a:gd name="connsiteY2" fmla="*/ 2569 h 1234087"/>
                <a:gd name="connsiteX3" fmla="*/ 274355 w 281290"/>
                <a:gd name="connsiteY3" fmla="*/ 2569 h 1234087"/>
                <a:gd name="connsiteX4" fmla="*/ 272942 w 281290"/>
                <a:gd name="connsiteY4" fmla="*/ 2569 h 1234087"/>
                <a:gd name="connsiteX5" fmla="*/ 272942 w 281290"/>
                <a:gd name="connsiteY5" fmla="*/ 2569 h 1234087"/>
                <a:gd name="connsiteX6" fmla="*/ 268960 w 281290"/>
                <a:gd name="connsiteY6" fmla="*/ 0 h 1234087"/>
                <a:gd name="connsiteX7" fmla="*/ 0 w 281290"/>
                <a:gd name="connsiteY7" fmla="*/ 1220857 h 1234087"/>
                <a:gd name="connsiteX8" fmla="*/ 8349 w 281290"/>
                <a:gd name="connsiteY8" fmla="*/ 1226894 h 1234087"/>
                <a:gd name="connsiteX9" fmla="*/ 8991 w 281290"/>
                <a:gd name="connsiteY9" fmla="*/ 1227793 h 1234087"/>
                <a:gd name="connsiteX10" fmla="*/ 10019 w 281290"/>
                <a:gd name="connsiteY10" fmla="*/ 1228949 h 1234087"/>
                <a:gd name="connsiteX11" fmla="*/ 10019 w 281290"/>
                <a:gd name="connsiteY11" fmla="*/ 1230233 h 1234087"/>
                <a:gd name="connsiteX12" fmla="*/ 10019 w 281290"/>
                <a:gd name="connsiteY12" fmla="*/ 1231518 h 1234087"/>
                <a:gd name="connsiteX13" fmla="*/ 10019 w 281290"/>
                <a:gd name="connsiteY13" fmla="*/ 1234087 h 1234087"/>
                <a:gd name="connsiteX14" fmla="*/ 10019 w 281290"/>
                <a:gd name="connsiteY14" fmla="*/ 1234087 h 1234087"/>
                <a:gd name="connsiteX15" fmla="*/ 281291 w 281290"/>
                <a:gd name="connsiteY15" fmla="*/ 1027 h 1234087"/>
                <a:gd name="connsiteX16" fmla="*/ 277566 w 281290"/>
                <a:gd name="connsiteY16" fmla="*/ 2440 h 123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1290" h="1234087">
                  <a:moveTo>
                    <a:pt x="277951" y="2569"/>
                  </a:moveTo>
                  <a:lnTo>
                    <a:pt x="276795" y="2569"/>
                  </a:lnTo>
                  <a:lnTo>
                    <a:pt x="275382" y="2569"/>
                  </a:lnTo>
                  <a:lnTo>
                    <a:pt x="274355" y="2569"/>
                  </a:lnTo>
                  <a:lnTo>
                    <a:pt x="272942" y="2569"/>
                  </a:lnTo>
                  <a:lnTo>
                    <a:pt x="272942" y="2569"/>
                  </a:lnTo>
                  <a:lnTo>
                    <a:pt x="268960" y="0"/>
                  </a:lnTo>
                  <a:lnTo>
                    <a:pt x="0" y="1220857"/>
                  </a:lnTo>
                  <a:lnTo>
                    <a:pt x="8349" y="1226894"/>
                  </a:lnTo>
                  <a:lnTo>
                    <a:pt x="8991" y="1227793"/>
                  </a:lnTo>
                  <a:cubicBezTo>
                    <a:pt x="9400" y="1228114"/>
                    <a:pt x="9748" y="1228506"/>
                    <a:pt x="10019" y="1228949"/>
                  </a:cubicBezTo>
                  <a:cubicBezTo>
                    <a:pt x="10070" y="1229376"/>
                    <a:pt x="10070" y="1229807"/>
                    <a:pt x="10019" y="1230233"/>
                  </a:cubicBezTo>
                  <a:cubicBezTo>
                    <a:pt x="10075" y="1230660"/>
                    <a:pt x="10075" y="1231092"/>
                    <a:pt x="10019" y="1231518"/>
                  </a:cubicBezTo>
                  <a:cubicBezTo>
                    <a:pt x="10147" y="1232369"/>
                    <a:pt x="10147" y="1233235"/>
                    <a:pt x="10019" y="1234087"/>
                  </a:cubicBezTo>
                  <a:lnTo>
                    <a:pt x="10019" y="1234087"/>
                  </a:lnTo>
                  <a:lnTo>
                    <a:pt x="281291" y="1027"/>
                  </a:lnTo>
                  <a:lnTo>
                    <a:pt x="277566" y="244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7C4EBDB-2E8E-4439-99AE-F88FABF24054}"/>
                </a:ext>
              </a:extLst>
            </p:cNvPr>
            <p:cNvSpPr/>
            <p:nvPr/>
          </p:nvSpPr>
          <p:spPr>
            <a:xfrm>
              <a:off x="2878154" y="6589162"/>
              <a:ext cx="90295" cy="346798"/>
            </a:xfrm>
            <a:custGeom>
              <a:avLst/>
              <a:gdLst>
                <a:gd name="connsiteX0" fmla="*/ 88883 w 90295"/>
                <a:gd name="connsiteY0" fmla="*/ 2954 h 346798"/>
                <a:gd name="connsiteX1" fmla="*/ 79517 w 90295"/>
                <a:gd name="connsiteY1" fmla="*/ 5183 h 346798"/>
                <a:gd name="connsiteX2" fmla="*/ 79249 w 90295"/>
                <a:gd name="connsiteY2" fmla="*/ 5009 h 346798"/>
                <a:gd name="connsiteX3" fmla="*/ 75653 w 90295"/>
                <a:gd name="connsiteY3" fmla="*/ 2440 h 346798"/>
                <a:gd name="connsiteX4" fmla="*/ 0 w 90295"/>
                <a:gd name="connsiteY4" fmla="*/ 346798 h 346798"/>
                <a:gd name="connsiteX5" fmla="*/ 14000 w 90295"/>
                <a:gd name="connsiteY5" fmla="*/ 346798 h 346798"/>
                <a:gd name="connsiteX6" fmla="*/ 90296 w 90295"/>
                <a:gd name="connsiteY6" fmla="*/ 0 h 346798"/>
                <a:gd name="connsiteX7" fmla="*/ 88883 w 90295"/>
                <a:gd name="connsiteY7" fmla="*/ 2954 h 34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295" h="346798">
                  <a:moveTo>
                    <a:pt x="88883" y="2954"/>
                  </a:moveTo>
                  <a:cubicBezTo>
                    <a:pt x="86912" y="6156"/>
                    <a:pt x="82719" y="7154"/>
                    <a:pt x="79517" y="5183"/>
                  </a:cubicBezTo>
                  <a:cubicBezTo>
                    <a:pt x="79426" y="5127"/>
                    <a:pt x="79337" y="5069"/>
                    <a:pt x="79249" y="5009"/>
                  </a:cubicBezTo>
                  <a:lnTo>
                    <a:pt x="75653" y="2440"/>
                  </a:lnTo>
                  <a:lnTo>
                    <a:pt x="0" y="346798"/>
                  </a:lnTo>
                  <a:lnTo>
                    <a:pt x="14000" y="346798"/>
                  </a:lnTo>
                  <a:lnTo>
                    <a:pt x="90296" y="0"/>
                  </a:lnTo>
                  <a:cubicBezTo>
                    <a:pt x="89953" y="1041"/>
                    <a:pt x="89478" y="2034"/>
                    <a:pt x="88883" y="2954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7B6CF09-8803-413D-B7DC-AD90C3128128}"/>
                </a:ext>
              </a:extLst>
            </p:cNvPr>
            <p:cNvSpPr/>
            <p:nvPr/>
          </p:nvSpPr>
          <p:spPr>
            <a:xfrm>
              <a:off x="2968449" y="6589162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  <a:gd name="connsiteX2" fmla="*/ 0 w 12844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9481BE2-3789-4283-96A4-2993A0860368}"/>
                </a:ext>
              </a:extLst>
            </p:cNvPr>
            <p:cNvSpPr/>
            <p:nvPr/>
          </p:nvSpPr>
          <p:spPr>
            <a:xfrm>
              <a:off x="2561541" y="6287448"/>
              <a:ext cx="407108" cy="307908"/>
            </a:xfrm>
            <a:custGeom>
              <a:avLst/>
              <a:gdLst>
                <a:gd name="connsiteX0" fmla="*/ 406908 w 407108"/>
                <a:gd name="connsiteY0" fmla="*/ 299017 h 307908"/>
                <a:gd name="connsiteX1" fmla="*/ 406908 w 407108"/>
                <a:gd name="connsiteY1" fmla="*/ 297732 h 307908"/>
                <a:gd name="connsiteX2" fmla="*/ 406908 w 407108"/>
                <a:gd name="connsiteY2" fmla="*/ 296448 h 307908"/>
                <a:gd name="connsiteX3" fmla="*/ 405881 w 407108"/>
                <a:gd name="connsiteY3" fmla="*/ 295292 h 307908"/>
                <a:gd name="connsiteX4" fmla="*/ 405238 w 407108"/>
                <a:gd name="connsiteY4" fmla="*/ 294393 h 307908"/>
                <a:gd name="connsiteX5" fmla="*/ 396890 w 407108"/>
                <a:gd name="connsiteY5" fmla="*/ 288356 h 307908"/>
                <a:gd name="connsiteX6" fmla="*/ 771 w 407108"/>
                <a:gd name="connsiteY6" fmla="*/ 0 h 307908"/>
                <a:gd name="connsiteX7" fmla="*/ 1413 w 407108"/>
                <a:gd name="connsiteY7" fmla="*/ 642 h 307908"/>
                <a:gd name="connsiteX8" fmla="*/ 2184 w 407108"/>
                <a:gd name="connsiteY8" fmla="*/ 1541 h 307908"/>
                <a:gd name="connsiteX9" fmla="*/ 2184 w 407108"/>
                <a:gd name="connsiteY9" fmla="*/ 1541 h 307908"/>
                <a:gd name="connsiteX10" fmla="*/ 2184 w 407108"/>
                <a:gd name="connsiteY10" fmla="*/ 2569 h 307908"/>
                <a:gd name="connsiteX11" fmla="*/ 2184 w 407108"/>
                <a:gd name="connsiteY11" fmla="*/ 3211 h 307908"/>
                <a:gd name="connsiteX12" fmla="*/ 2184 w 407108"/>
                <a:gd name="connsiteY12" fmla="*/ 3211 h 307908"/>
                <a:gd name="connsiteX13" fmla="*/ 2184 w 407108"/>
                <a:gd name="connsiteY13" fmla="*/ 3853 h 307908"/>
                <a:gd name="connsiteX14" fmla="*/ 2184 w 407108"/>
                <a:gd name="connsiteY14" fmla="*/ 4881 h 307908"/>
                <a:gd name="connsiteX15" fmla="*/ 2184 w 407108"/>
                <a:gd name="connsiteY15" fmla="*/ 6165 h 307908"/>
                <a:gd name="connsiteX16" fmla="*/ 2184 w 407108"/>
                <a:gd name="connsiteY16" fmla="*/ 6165 h 307908"/>
                <a:gd name="connsiteX17" fmla="*/ 2184 w 407108"/>
                <a:gd name="connsiteY17" fmla="*/ 6165 h 307908"/>
                <a:gd name="connsiteX18" fmla="*/ 0 w 407108"/>
                <a:gd name="connsiteY18" fmla="*/ 17083 h 307908"/>
                <a:gd name="connsiteX19" fmla="*/ 392651 w 407108"/>
                <a:gd name="connsiteY19" fmla="*/ 304155 h 307908"/>
                <a:gd name="connsiteX20" fmla="*/ 396247 w 407108"/>
                <a:gd name="connsiteY20" fmla="*/ 306724 h 307908"/>
                <a:gd name="connsiteX21" fmla="*/ 405707 w 407108"/>
                <a:gd name="connsiteY21" fmla="*/ 304936 h 307908"/>
                <a:gd name="connsiteX22" fmla="*/ 405881 w 407108"/>
                <a:gd name="connsiteY22" fmla="*/ 304669 h 307908"/>
                <a:gd name="connsiteX23" fmla="*/ 407037 w 407108"/>
                <a:gd name="connsiteY23" fmla="*/ 301971 h 307908"/>
                <a:gd name="connsiteX24" fmla="*/ 407037 w 407108"/>
                <a:gd name="connsiteY24" fmla="*/ 301971 h 307908"/>
                <a:gd name="connsiteX25" fmla="*/ 407037 w 407108"/>
                <a:gd name="connsiteY25" fmla="*/ 301971 h 307908"/>
                <a:gd name="connsiteX26" fmla="*/ 406908 w 407108"/>
                <a:gd name="connsiteY26" fmla="*/ 299017 h 30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07108" h="307908">
                  <a:moveTo>
                    <a:pt x="406908" y="299017"/>
                  </a:moveTo>
                  <a:cubicBezTo>
                    <a:pt x="406965" y="298590"/>
                    <a:pt x="406965" y="298158"/>
                    <a:pt x="406908" y="297732"/>
                  </a:cubicBezTo>
                  <a:cubicBezTo>
                    <a:pt x="406959" y="297306"/>
                    <a:pt x="406959" y="296875"/>
                    <a:pt x="406908" y="296448"/>
                  </a:cubicBezTo>
                  <a:cubicBezTo>
                    <a:pt x="406637" y="296005"/>
                    <a:pt x="406289" y="295613"/>
                    <a:pt x="405881" y="295292"/>
                  </a:cubicBezTo>
                  <a:lnTo>
                    <a:pt x="405238" y="294393"/>
                  </a:lnTo>
                  <a:lnTo>
                    <a:pt x="396890" y="288356"/>
                  </a:lnTo>
                  <a:lnTo>
                    <a:pt x="771" y="0"/>
                  </a:lnTo>
                  <a:cubicBezTo>
                    <a:pt x="771" y="0"/>
                    <a:pt x="771" y="0"/>
                    <a:pt x="1413" y="642"/>
                  </a:cubicBezTo>
                  <a:lnTo>
                    <a:pt x="2184" y="1541"/>
                  </a:lnTo>
                  <a:lnTo>
                    <a:pt x="2184" y="1541"/>
                  </a:lnTo>
                  <a:lnTo>
                    <a:pt x="2184" y="2569"/>
                  </a:lnTo>
                  <a:cubicBezTo>
                    <a:pt x="2184" y="2569"/>
                    <a:pt x="2184" y="2569"/>
                    <a:pt x="2184" y="3211"/>
                  </a:cubicBezTo>
                  <a:lnTo>
                    <a:pt x="2184" y="3211"/>
                  </a:lnTo>
                  <a:cubicBezTo>
                    <a:pt x="2184" y="3211"/>
                    <a:pt x="2184" y="3211"/>
                    <a:pt x="2184" y="3853"/>
                  </a:cubicBezTo>
                  <a:cubicBezTo>
                    <a:pt x="2184" y="4495"/>
                    <a:pt x="2184" y="4495"/>
                    <a:pt x="2184" y="4881"/>
                  </a:cubicBezTo>
                  <a:lnTo>
                    <a:pt x="2184" y="6165"/>
                  </a:lnTo>
                  <a:cubicBezTo>
                    <a:pt x="2184" y="6165"/>
                    <a:pt x="2184" y="6165"/>
                    <a:pt x="2184" y="6165"/>
                  </a:cubicBezTo>
                  <a:lnTo>
                    <a:pt x="2184" y="6165"/>
                  </a:lnTo>
                  <a:lnTo>
                    <a:pt x="0" y="17083"/>
                  </a:lnTo>
                  <a:lnTo>
                    <a:pt x="392651" y="304155"/>
                  </a:lnTo>
                  <a:lnTo>
                    <a:pt x="396247" y="306724"/>
                  </a:lnTo>
                  <a:cubicBezTo>
                    <a:pt x="399353" y="308842"/>
                    <a:pt x="403589" y="308042"/>
                    <a:pt x="405707" y="304936"/>
                  </a:cubicBezTo>
                  <a:cubicBezTo>
                    <a:pt x="405767" y="304848"/>
                    <a:pt x="405825" y="304759"/>
                    <a:pt x="405881" y="304669"/>
                  </a:cubicBezTo>
                  <a:cubicBezTo>
                    <a:pt x="406368" y="303817"/>
                    <a:pt x="406756" y="302912"/>
                    <a:pt x="407037" y="301971"/>
                  </a:cubicBezTo>
                  <a:lnTo>
                    <a:pt x="407037" y="301971"/>
                  </a:lnTo>
                  <a:lnTo>
                    <a:pt x="407037" y="301971"/>
                  </a:lnTo>
                  <a:cubicBezTo>
                    <a:pt x="407165" y="300987"/>
                    <a:pt x="407121" y="299987"/>
                    <a:pt x="406908" y="299017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7DE9615-8FCF-49DA-809B-E14EB6A1B541}"/>
                </a:ext>
              </a:extLst>
            </p:cNvPr>
            <p:cNvSpPr/>
            <p:nvPr/>
          </p:nvSpPr>
          <p:spPr>
            <a:xfrm>
              <a:off x="2735839" y="5012001"/>
              <a:ext cx="498744" cy="345385"/>
            </a:xfrm>
            <a:custGeom>
              <a:avLst/>
              <a:gdLst>
                <a:gd name="connsiteX0" fmla="*/ 0 w 498744"/>
                <a:gd name="connsiteY0" fmla="*/ 15670 h 345385"/>
                <a:gd name="connsiteX1" fmla="*/ 490011 w 498744"/>
                <a:gd name="connsiteY1" fmla="*/ 342816 h 345385"/>
                <a:gd name="connsiteX2" fmla="*/ 493993 w 498744"/>
                <a:gd name="connsiteY2" fmla="*/ 345385 h 345385"/>
                <a:gd name="connsiteX3" fmla="*/ 493993 w 498744"/>
                <a:gd name="connsiteY3" fmla="*/ 345385 h 345385"/>
                <a:gd name="connsiteX4" fmla="*/ 490910 w 498744"/>
                <a:gd name="connsiteY4" fmla="*/ 341404 h 345385"/>
                <a:gd name="connsiteX5" fmla="*/ 495662 w 498744"/>
                <a:gd name="connsiteY5" fmla="*/ 332027 h 345385"/>
                <a:gd name="connsiteX6" fmla="*/ 498745 w 498744"/>
                <a:gd name="connsiteY6" fmla="*/ 330871 h 345385"/>
                <a:gd name="connsiteX7" fmla="*/ 2954 w 498744"/>
                <a:gd name="connsiteY7" fmla="*/ 0 h 345385"/>
                <a:gd name="connsiteX8" fmla="*/ 2055 w 498744"/>
                <a:gd name="connsiteY8" fmla="*/ 4881 h 345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744" h="345385">
                  <a:moveTo>
                    <a:pt x="0" y="15670"/>
                  </a:moveTo>
                  <a:lnTo>
                    <a:pt x="490011" y="342816"/>
                  </a:lnTo>
                  <a:lnTo>
                    <a:pt x="493993" y="345385"/>
                  </a:lnTo>
                  <a:lnTo>
                    <a:pt x="493993" y="345385"/>
                  </a:lnTo>
                  <a:cubicBezTo>
                    <a:pt x="492503" y="344491"/>
                    <a:pt x="491402" y="343070"/>
                    <a:pt x="490910" y="341404"/>
                  </a:cubicBezTo>
                  <a:cubicBezTo>
                    <a:pt x="489913" y="337528"/>
                    <a:pt x="491947" y="333515"/>
                    <a:pt x="495662" y="332027"/>
                  </a:cubicBezTo>
                  <a:lnTo>
                    <a:pt x="498745" y="330871"/>
                  </a:lnTo>
                  <a:lnTo>
                    <a:pt x="2954" y="0"/>
                  </a:lnTo>
                  <a:lnTo>
                    <a:pt x="2055" y="4881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D5BD79D-FB4D-48BC-BCEC-8C9D9446EBAA}"/>
                </a:ext>
              </a:extLst>
            </p:cNvPr>
            <p:cNvSpPr/>
            <p:nvPr/>
          </p:nvSpPr>
          <p:spPr>
            <a:xfrm>
              <a:off x="5012751" y="4683442"/>
              <a:ext cx="12844" cy="770"/>
            </a:xfrm>
            <a:custGeom>
              <a:avLst/>
              <a:gdLst>
                <a:gd name="connsiteX0" fmla="*/ 0 w 12844"/>
                <a:gd name="connsiteY0" fmla="*/ 771 h 770"/>
                <a:gd name="connsiteX1" fmla="*/ 0 w 12844"/>
                <a:gd name="connsiteY1" fmla="*/ 771 h 770"/>
                <a:gd name="connsiteX2" fmla="*/ 0 w 12844"/>
                <a:gd name="connsiteY2" fmla="*/ 0 h 770"/>
                <a:gd name="connsiteX3" fmla="*/ 0 w 12844"/>
                <a:gd name="connsiteY3" fmla="*/ 0 h 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" h="770">
                  <a:moveTo>
                    <a:pt x="0" y="771"/>
                  </a:moveTo>
                  <a:lnTo>
                    <a:pt x="0" y="771"/>
                  </a:lnTo>
                  <a:cubicBezTo>
                    <a:pt x="0" y="771"/>
                    <a:pt x="0" y="771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73C772F-B07F-403B-AAB8-C632256B5F12}"/>
                </a:ext>
              </a:extLst>
            </p:cNvPr>
            <p:cNvSpPr/>
            <p:nvPr/>
          </p:nvSpPr>
          <p:spPr>
            <a:xfrm>
              <a:off x="5010825" y="4681002"/>
              <a:ext cx="770" cy="770"/>
            </a:xfrm>
            <a:custGeom>
              <a:avLst/>
              <a:gdLst>
                <a:gd name="connsiteX0" fmla="*/ 771 w 770"/>
                <a:gd name="connsiteY0" fmla="*/ 771 h 770"/>
                <a:gd name="connsiteX1" fmla="*/ 0 w 770"/>
                <a:gd name="connsiteY1" fmla="*/ 0 h 770"/>
                <a:gd name="connsiteX2" fmla="*/ 0 w 770"/>
                <a:gd name="connsiteY2" fmla="*/ 0 h 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0" h="770">
                  <a:moveTo>
                    <a:pt x="771" y="771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5F68CD2-7665-42EC-AF17-C4F602820FC5}"/>
                </a:ext>
              </a:extLst>
            </p:cNvPr>
            <p:cNvSpPr/>
            <p:nvPr/>
          </p:nvSpPr>
          <p:spPr>
            <a:xfrm>
              <a:off x="5012880" y="4685883"/>
              <a:ext cx="12844" cy="1155"/>
            </a:xfrm>
            <a:custGeom>
              <a:avLst/>
              <a:gdLst>
                <a:gd name="connsiteX0" fmla="*/ 0 w 12844"/>
                <a:gd name="connsiteY0" fmla="*/ 1156 h 1155"/>
                <a:gd name="connsiteX1" fmla="*/ 0 w 12844"/>
                <a:gd name="connsiteY1" fmla="*/ 0 h 1155"/>
                <a:gd name="connsiteX2" fmla="*/ 0 w 12844"/>
                <a:gd name="connsiteY2" fmla="*/ 0 h 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155">
                  <a:moveTo>
                    <a:pt x="0" y="1156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0732DF0-EA2B-4B25-BAF6-4BED38529BDF}"/>
                </a:ext>
              </a:extLst>
            </p:cNvPr>
            <p:cNvSpPr/>
            <p:nvPr/>
          </p:nvSpPr>
          <p:spPr>
            <a:xfrm>
              <a:off x="3227139" y="4685112"/>
              <a:ext cx="1771226" cy="672402"/>
            </a:xfrm>
            <a:custGeom>
              <a:avLst/>
              <a:gdLst>
                <a:gd name="connsiteX0" fmla="*/ 5005 w 1771226"/>
                <a:gd name="connsiteY0" fmla="*/ 659045 h 672402"/>
                <a:gd name="connsiteX1" fmla="*/ 252 w 1771226"/>
                <a:gd name="connsiteY1" fmla="*/ 668421 h 672402"/>
                <a:gd name="connsiteX2" fmla="*/ 3335 w 1771226"/>
                <a:gd name="connsiteY2" fmla="*/ 672403 h 672402"/>
                <a:gd name="connsiteX3" fmla="*/ 4748 w 1771226"/>
                <a:gd name="connsiteY3" fmla="*/ 672403 h 672402"/>
                <a:gd name="connsiteX4" fmla="*/ 5775 w 1771226"/>
                <a:gd name="connsiteY4" fmla="*/ 672403 h 672402"/>
                <a:gd name="connsiteX5" fmla="*/ 7188 w 1771226"/>
                <a:gd name="connsiteY5" fmla="*/ 672403 h 672402"/>
                <a:gd name="connsiteX6" fmla="*/ 8344 w 1771226"/>
                <a:gd name="connsiteY6" fmla="*/ 672403 h 672402"/>
                <a:gd name="connsiteX7" fmla="*/ 8344 w 1771226"/>
                <a:gd name="connsiteY7" fmla="*/ 672403 h 672402"/>
                <a:gd name="connsiteX8" fmla="*/ 12069 w 1771226"/>
                <a:gd name="connsiteY8" fmla="*/ 670990 h 672402"/>
                <a:gd name="connsiteX9" fmla="*/ 1769300 w 1771226"/>
                <a:gd name="connsiteY9" fmla="*/ 12716 h 672402"/>
                <a:gd name="connsiteX10" fmla="*/ 1771227 w 1771226"/>
                <a:gd name="connsiteY10" fmla="*/ 5138 h 672402"/>
                <a:gd name="connsiteX11" fmla="*/ 1762493 w 1771226"/>
                <a:gd name="connsiteY11" fmla="*/ 0 h 672402"/>
                <a:gd name="connsiteX12" fmla="*/ 8087 w 1771226"/>
                <a:gd name="connsiteY12" fmla="*/ 658145 h 6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1226" h="672402">
                  <a:moveTo>
                    <a:pt x="5005" y="659045"/>
                  </a:moveTo>
                  <a:cubicBezTo>
                    <a:pt x="1290" y="660532"/>
                    <a:pt x="-745" y="664545"/>
                    <a:pt x="252" y="668421"/>
                  </a:cubicBezTo>
                  <a:cubicBezTo>
                    <a:pt x="745" y="670088"/>
                    <a:pt x="1845" y="671509"/>
                    <a:pt x="3335" y="672403"/>
                  </a:cubicBezTo>
                  <a:lnTo>
                    <a:pt x="4748" y="672403"/>
                  </a:lnTo>
                  <a:lnTo>
                    <a:pt x="5775" y="672403"/>
                  </a:lnTo>
                  <a:lnTo>
                    <a:pt x="7188" y="672403"/>
                  </a:lnTo>
                  <a:lnTo>
                    <a:pt x="8344" y="672403"/>
                  </a:lnTo>
                  <a:lnTo>
                    <a:pt x="8344" y="672403"/>
                  </a:lnTo>
                  <a:lnTo>
                    <a:pt x="12069" y="670990"/>
                  </a:lnTo>
                  <a:lnTo>
                    <a:pt x="1769300" y="12716"/>
                  </a:lnTo>
                  <a:lnTo>
                    <a:pt x="1771227" y="5138"/>
                  </a:lnTo>
                  <a:lnTo>
                    <a:pt x="1762493" y="0"/>
                  </a:lnTo>
                  <a:lnTo>
                    <a:pt x="8087" y="658145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391237B-5C20-434D-9781-75E7EA1F131E}"/>
                </a:ext>
              </a:extLst>
            </p:cNvPr>
            <p:cNvSpPr/>
            <p:nvPr/>
          </p:nvSpPr>
          <p:spPr>
            <a:xfrm>
              <a:off x="3453708" y="3759290"/>
              <a:ext cx="1556859" cy="930189"/>
            </a:xfrm>
            <a:custGeom>
              <a:avLst/>
              <a:gdLst>
                <a:gd name="connsiteX0" fmla="*/ 7450 w 1556859"/>
                <a:gd name="connsiteY0" fmla="*/ 4752 h 930189"/>
                <a:gd name="connsiteX1" fmla="*/ 7450 w 1556859"/>
                <a:gd name="connsiteY1" fmla="*/ 4752 h 930189"/>
                <a:gd name="connsiteX2" fmla="*/ 7450 w 1556859"/>
                <a:gd name="connsiteY2" fmla="*/ 5652 h 930189"/>
                <a:gd name="connsiteX3" fmla="*/ 6807 w 1556859"/>
                <a:gd name="connsiteY3" fmla="*/ 7193 h 930189"/>
                <a:gd name="connsiteX4" fmla="*/ 5908 w 1556859"/>
                <a:gd name="connsiteY4" fmla="*/ 8349 h 930189"/>
                <a:gd name="connsiteX5" fmla="*/ 5009 w 1556859"/>
                <a:gd name="connsiteY5" fmla="*/ 9248 h 930189"/>
                <a:gd name="connsiteX6" fmla="*/ 3596 w 1556859"/>
                <a:gd name="connsiteY6" fmla="*/ 10147 h 930189"/>
                <a:gd name="connsiteX7" fmla="*/ 2697 w 1556859"/>
                <a:gd name="connsiteY7" fmla="*/ 10147 h 930189"/>
                <a:gd name="connsiteX8" fmla="*/ 0 w 1556859"/>
                <a:gd name="connsiteY8" fmla="*/ 11046 h 930189"/>
                <a:gd name="connsiteX9" fmla="*/ 1536180 w 1556859"/>
                <a:gd name="connsiteY9" fmla="*/ 925052 h 930189"/>
                <a:gd name="connsiteX10" fmla="*/ 1544915 w 1556859"/>
                <a:gd name="connsiteY10" fmla="*/ 930190 h 930189"/>
                <a:gd name="connsiteX11" fmla="*/ 1546328 w 1556859"/>
                <a:gd name="connsiteY11" fmla="*/ 924795 h 930189"/>
                <a:gd name="connsiteX12" fmla="*/ 1554805 w 1556859"/>
                <a:gd name="connsiteY12" fmla="*/ 919272 h 930189"/>
                <a:gd name="connsiteX13" fmla="*/ 1556860 w 1556859"/>
                <a:gd name="connsiteY13" fmla="*/ 920171 h 930189"/>
                <a:gd name="connsiteX14" fmla="*/ 1556860 w 1556859"/>
                <a:gd name="connsiteY14" fmla="*/ 920171 h 930189"/>
                <a:gd name="connsiteX15" fmla="*/ 8477 w 1556859"/>
                <a:gd name="connsiteY15" fmla="*/ 0 h 930189"/>
                <a:gd name="connsiteX16" fmla="*/ 7450 w 1556859"/>
                <a:gd name="connsiteY16" fmla="*/ 4752 h 93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56859" h="930189">
                  <a:moveTo>
                    <a:pt x="7450" y="4752"/>
                  </a:moveTo>
                  <a:lnTo>
                    <a:pt x="7450" y="4752"/>
                  </a:lnTo>
                  <a:lnTo>
                    <a:pt x="7450" y="5652"/>
                  </a:lnTo>
                  <a:cubicBezTo>
                    <a:pt x="7315" y="6195"/>
                    <a:pt x="7098" y="6715"/>
                    <a:pt x="6807" y="7193"/>
                  </a:cubicBezTo>
                  <a:cubicBezTo>
                    <a:pt x="6539" y="7602"/>
                    <a:pt x="6239" y="7988"/>
                    <a:pt x="5908" y="8349"/>
                  </a:cubicBezTo>
                  <a:lnTo>
                    <a:pt x="5009" y="9248"/>
                  </a:lnTo>
                  <a:lnTo>
                    <a:pt x="3596" y="10147"/>
                  </a:lnTo>
                  <a:cubicBezTo>
                    <a:pt x="3596" y="10147"/>
                    <a:pt x="3596" y="10147"/>
                    <a:pt x="2697" y="10147"/>
                  </a:cubicBezTo>
                  <a:lnTo>
                    <a:pt x="0" y="11046"/>
                  </a:lnTo>
                  <a:lnTo>
                    <a:pt x="1536180" y="925052"/>
                  </a:lnTo>
                  <a:lnTo>
                    <a:pt x="1544915" y="930190"/>
                  </a:lnTo>
                  <a:lnTo>
                    <a:pt x="1546328" y="924795"/>
                  </a:lnTo>
                  <a:cubicBezTo>
                    <a:pt x="1547162" y="920942"/>
                    <a:pt x="1550943" y="918478"/>
                    <a:pt x="1554805" y="919272"/>
                  </a:cubicBezTo>
                  <a:cubicBezTo>
                    <a:pt x="1555541" y="919438"/>
                    <a:pt x="1556239" y="919743"/>
                    <a:pt x="1556860" y="920171"/>
                  </a:cubicBezTo>
                  <a:lnTo>
                    <a:pt x="1556860" y="920171"/>
                  </a:lnTo>
                  <a:lnTo>
                    <a:pt x="8477" y="0"/>
                  </a:lnTo>
                  <a:lnTo>
                    <a:pt x="7450" y="4752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799E78C-9160-4026-B425-021B0B03073D}"/>
                </a:ext>
              </a:extLst>
            </p:cNvPr>
            <p:cNvSpPr/>
            <p:nvPr/>
          </p:nvSpPr>
          <p:spPr>
            <a:xfrm>
              <a:off x="5012751" y="4686654"/>
              <a:ext cx="47" cy="1541"/>
            </a:xfrm>
            <a:custGeom>
              <a:avLst/>
              <a:gdLst>
                <a:gd name="connsiteX0" fmla="*/ 0 w 47"/>
                <a:gd name="connsiteY0" fmla="*/ 1541 h 1541"/>
                <a:gd name="connsiteX1" fmla="*/ 0 w 47"/>
                <a:gd name="connsiteY1" fmla="*/ 0 h 1541"/>
                <a:gd name="connsiteX2" fmla="*/ 0 w 47"/>
                <a:gd name="connsiteY2" fmla="*/ 1541 h 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541">
                  <a:moveTo>
                    <a:pt x="0" y="1541"/>
                  </a:moveTo>
                  <a:lnTo>
                    <a:pt x="0" y="0"/>
                  </a:lnTo>
                  <a:cubicBezTo>
                    <a:pt x="63" y="512"/>
                    <a:pt x="63" y="1029"/>
                    <a:pt x="0" y="1541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426406C-9642-4536-AC56-FA2B1A92F3E7}"/>
                </a:ext>
              </a:extLst>
            </p:cNvPr>
            <p:cNvSpPr/>
            <p:nvPr/>
          </p:nvSpPr>
          <p:spPr>
            <a:xfrm>
              <a:off x="5011852" y="4682158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  <a:gd name="connsiteX2" fmla="*/ 0 w 12844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41A7FE4-61C0-4BAF-A8F9-D6D28E5FB7E5}"/>
                </a:ext>
              </a:extLst>
            </p:cNvPr>
            <p:cNvSpPr/>
            <p:nvPr/>
          </p:nvSpPr>
          <p:spPr>
            <a:xfrm>
              <a:off x="5012751" y="4683956"/>
              <a:ext cx="19" cy="770"/>
            </a:xfrm>
            <a:custGeom>
              <a:avLst/>
              <a:gdLst>
                <a:gd name="connsiteX0" fmla="*/ 0 w 19"/>
                <a:gd name="connsiteY0" fmla="*/ 771 h 770"/>
                <a:gd name="connsiteX1" fmla="*/ 0 w 19"/>
                <a:gd name="connsiteY1" fmla="*/ 771 h 770"/>
                <a:gd name="connsiteX2" fmla="*/ 0 w 19"/>
                <a:gd name="connsiteY2" fmla="*/ 0 h 770"/>
                <a:gd name="connsiteX3" fmla="*/ 0 w 19"/>
                <a:gd name="connsiteY3" fmla="*/ 771 h 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" h="770">
                  <a:moveTo>
                    <a:pt x="0" y="771"/>
                  </a:moveTo>
                  <a:lnTo>
                    <a:pt x="0" y="771"/>
                  </a:lnTo>
                  <a:lnTo>
                    <a:pt x="0" y="0"/>
                  </a:lnTo>
                  <a:cubicBezTo>
                    <a:pt x="27" y="256"/>
                    <a:pt x="27" y="514"/>
                    <a:pt x="0" y="771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DE78147-4199-4DB0-8D7B-D662CCCB0C64}"/>
                </a:ext>
              </a:extLst>
            </p:cNvPr>
            <p:cNvSpPr/>
            <p:nvPr/>
          </p:nvSpPr>
          <p:spPr>
            <a:xfrm>
              <a:off x="45547" y="4691920"/>
              <a:ext cx="90600" cy="532912"/>
            </a:xfrm>
            <a:custGeom>
              <a:avLst/>
              <a:gdLst>
                <a:gd name="connsiteX0" fmla="*/ 10966 w 90600"/>
                <a:gd name="connsiteY0" fmla="*/ 526491 h 532912"/>
                <a:gd name="connsiteX1" fmla="*/ 14177 w 90600"/>
                <a:gd name="connsiteY1" fmla="*/ 528931 h 532912"/>
                <a:gd name="connsiteX2" fmla="*/ 90601 w 90600"/>
                <a:gd name="connsiteY2" fmla="*/ 0 h 532912"/>
                <a:gd name="connsiteX3" fmla="*/ 86105 w 90600"/>
                <a:gd name="connsiteY3" fmla="*/ 1413 h 532912"/>
                <a:gd name="connsiteX4" fmla="*/ 76215 w 90600"/>
                <a:gd name="connsiteY4" fmla="*/ 4496 h 532912"/>
                <a:gd name="connsiteX5" fmla="*/ 49 w 90600"/>
                <a:gd name="connsiteY5" fmla="*/ 531757 h 532912"/>
                <a:gd name="connsiteX6" fmla="*/ 49 w 90600"/>
                <a:gd name="connsiteY6" fmla="*/ 532913 h 532912"/>
                <a:gd name="connsiteX7" fmla="*/ 1333 w 90600"/>
                <a:gd name="connsiteY7" fmla="*/ 528417 h 532912"/>
                <a:gd name="connsiteX8" fmla="*/ 10512 w 90600"/>
                <a:gd name="connsiteY8" fmla="*/ 526188 h 532912"/>
                <a:gd name="connsiteX9" fmla="*/ 10966 w 90600"/>
                <a:gd name="connsiteY9" fmla="*/ 526491 h 53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600" h="532912">
                  <a:moveTo>
                    <a:pt x="10966" y="526491"/>
                  </a:moveTo>
                  <a:lnTo>
                    <a:pt x="14177" y="528931"/>
                  </a:lnTo>
                  <a:lnTo>
                    <a:pt x="90601" y="0"/>
                  </a:lnTo>
                  <a:lnTo>
                    <a:pt x="86105" y="1413"/>
                  </a:lnTo>
                  <a:lnTo>
                    <a:pt x="76215" y="4496"/>
                  </a:lnTo>
                  <a:lnTo>
                    <a:pt x="49" y="531757"/>
                  </a:lnTo>
                  <a:cubicBezTo>
                    <a:pt x="-16" y="532139"/>
                    <a:pt x="-16" y="532530"/>
                    <a:pt x="49" y="532913"/>
                  </a:cubicBezTo>
                  <a:cubicBezTo>
                    <a:pt x="17" y="531319"/>
                    <a:pt x="465" y="529753"/>
                    <a:pt x="1333" y="528417"/>
                  </a:cubicBezTo>
                  <a:cubicBezTo>
                    <a:pt x="3252" y="525267"/>
                    <a:pt x="7361" y="524269"/>
                    <a:pt x="10512" y="526188"/>
                  </a:cubicBezTo>
                  <a:cubicBezTo>
                    <a:pt x="10667" y="526283"/>
                    <a:pt x="10819" y="526384"/>
                    <a:pt x="10966" y="526491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4305F97-CA98-4EE2-AA96-6FC06D83A4DC}"/>
                </a:ext>
              </a:extLst>
            </p:cNvPr>
            <p:cNvSpPr/>
            <p:nvPr/>
          </p:nvSpPr>
          <p:spPr>
            <a:xfrm>
              <a:off x="45556" y="5217132"/>
              <a:ext cx="86995" cy="66270"/>
            </a:xfrm>
            <a:custGeom>
              <a:avLst/>
              <a:gdLst>
                <a:gd name="connsiteX0" fmla="*/ 14169 w 86995"/>
                <a:gd name="connsiteY0" fmla="*/ 3719 h 66270"/>
                <a:gd name="connsiteX1" fmla="*/ 10957 w 86995"/>
                <a:gd name="connsiteY1" fmla="*/ 1278 h 66270"/>
                <a:gd name="connsiteX2" fmla="*/ 1627 w 86995"/>
                <a:gd name="connsiteY2" fmla="*/ 2750 h 66270"/>
                <a:gd name="connsiteX3" fmla="*/ 1324 w 86995"/>
                <a:gd name="connsiteY3" fmla="*/ 3205 h 66270"/>
                <a:gd name="connsiteX4" fmla="*/ 40 w 86995"/>
                <a:gd name="connsiteY4" fmla="*/ 7701 h 66270"/>
                <a:gd name="connsiteX5" fmla="*/ 40 w 86995"/>
                <a:gd name="connsiteY5" fmla="*/ 8985 h 66270"/>
                <a:gd name="connsiteX6" fmla="*/ 40 w 86995"/>
                <a:gd name="connsiteY6" fmla="*/ 10398 h 66270"/>
                <a:gd name="connsiteX7" fmla="*/ 40 w 86995"/>
                <a:gd name="connsiteY7" fmla="*/ 11554 h 66270"/>
                <a:gd name="connsiteX8" fmla="*/ 939 w 86995"/>
                <a:gd name="connsiteY8" fmla="*/ 12581 h 66270"/>
                <a:gd name="connsiteX9" fmla="*/ 939 w 86995"/>
                <a:gd name="connsiteY9" fmla="*/ 13352 h 66270"/>
                <a:gd name="connsiteX10" fmla="*/ 70170 w 86995"/>
                <a:gd name="connsiteY10" fmla="*/ 66271 h 66270"/>
                <a:gd name="connsiteX11" fmla="*/ 83785 w 86995"/>
                <a:gd name="connsiteY11" fmla="*/ 61775 h 66270"/>
                <a:gd name="connsiteX12" fmla="*/ 86996 w 86995"/>
                <a:gd name="connsiteY12" fmla="*/ 60619 h 6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995" h="66270">
                  <a:moveTo>
                    <a:pt x="14169" y="3719"/>
                  </a:moveTo>
                  <a:lnTo>
                    <a:pt x="10957" y="1278"/>
                  </a:lnTo>
                  <a:cubicBezTo>
                    <a:pt x="7974" y="-892"/>
                    <a:pt x="3797" y="-233"/>
                    <a:pt x="1627" y="2750"/>
                  </a:cubicBezTo>
                  <a:cubicBezTo>
                    <a:pt x="1520" y="2898"/>
                    <a:pt x="1419" y="3049"/>
                    <a:pt x="1324" y="3205"/>
                  </a:cubicBezTo>
                  <a:cubicBezTo>
                    <a:pt x="456" y="4541"/>
                    <a:pt x="8" y="6107"/>
                    <a:pt x="40" y="7701"/>
                  </a:cubicBezTo>
                  <a:lnTo>
                    <a:pt x="40" y="8985"/>
                  </a:lnTo>
                  <a:cubicBezTo>
                    <a:pt x="-13" y="9455"/>
                    <a:pt x="-13" y="9929"/>
                    <a:pt x="40" y="10398"/>
                  </a:cubicBezTo>
                  <a:cubicBezTo>
                    <a:pt x="-9" y="10782"/>
                    <a:pt x="-9" y="11170"/>
                    <a:pt x="40" y="11554"/>
                  </a:cubicBezTo>
                  <a:cubicBezTo>
                    <a:pt x="268" y="11952"/>
                    <a:pt x="574" y="12302"/>
                    <a:pt x="939" y="12581"/>
                  </a:cubicBezTo>
                  <a:cubicBezTo>
                    <a:pt x="952" y="12838"/>
                    <a:pt x="952" y="13095"/>
                    <a:pt x="939" y="13352"/>
                  </a:cubicBezTo>
                  <a:lnTo>
                    <a:pt x="70170" y="66271"/>
                  </a:lnTo>
                  <a:lnTo>
                    <a:pt x="83785" y="61775"/>
                  </a:lnTo>
                  <a:lnTo>
                    <a:pt x="86996" y="60619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A6181BD-46E2-4EB1-8FBF-A471ED8CB3EA}"/>
                </a:ext>
              </a:extLst>
            </p:cNvPr>
            <p:cNvSpPr/>
            <p:nvPr/>
          </p:nvSpPr>
          <p:spPr>
            <a:xfrm>
              <a:off x="2483833" y="6233501"/>
              <a:ext cx="77708" cy="58441"/>
            </a:xfrm>
            <a:custGeom>
              <a:avLst/>
              <a:gdLst>
                <a:gd name="connsiteX0" fmla="*/ 2312 w 77708"/>
                <a:gd name="connsiteY0" fmla="*/ 4624 h 58441"/>
                <a:gd name="connsiteX1" fmla="*/ 0 w 77708"/>
                <a:gd name="connsiteY1" fmla="*/ 15670 h 58441"/>
                <a:gd name="connsiteX2" fmla="*/ 58698 w 77708"/>
                <a:gd name="connsiteY2" fmla="*/ 58442 h 58441"/>
                <a:gd name="connsiteX3" fmla="*/ 71543 w 77708"/>
                <a:gd name="connsiteY3" fmla="*/ 53304 h 58441"/>
                <a:gd name="connsiteX4" fmla="*/ 71543 w 77708"/>
                <a:gd name="connsiteY4" fmla="*/ 53304 h 58441"/>
                <a:gd name="connsiteX5" fmla="*/ 72956 w 77708"/>
                <a:gd name="connsiteY5" fmla="*/ 53304 h 58441"/>
                <a:gd name="connsiteX6" fmla="*/ 74625 w 77708"/>
                <a:gd name="connsiteY6" fmla="*/ 53304 h 58441"/>
                <a:gd name="connsiteX7" fmla="*/ 75396 w 77708"/>
                <a:gd name="connsiteY7" fmla="*/ 53304 h 58441"/>
                <a:gd name="connsiteX8" fmla="*/ 76681 w 77708"/>
                <a:gd name="connsiteY8" fmla="*/ 53947 h 58441"/>
                <a:gd name="connsiteX9" fmla="*/ 77708 w 77708"/>
                <a:gd name="connsiteY9" fmla="*/ 54717 h 58441"/>
                <a:gd name="connsiteX10" fmla="*/ 77708 w 77708"/>
                <a:gd name="connsiteY10" fmla="*/ 54717 h 58441"/>
                <a:gd name="connsiteX11" fmla="*/ 77066 w 77708"/>
                <a:gd name="connsiteY11" fmla="*/ 54075 h 58441"/>
                <a:gd name="connsiteX12" fmla="*/ 2826 w 77708"/>
                <a:gd name="connsiteY12" fmla="*/ 0 h 5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708" h="58441">
                  <a:moveTo>
                    <a:pt x="2312" y="4624"/>
                  </a:moveTo>
                  <a:lnTo>
                    <a:pt x="0" y="15670"/>
                  </a:lnTo>
                  <a:lnTo>
                    <a:pt x="58698" y="58442"/>
                  </a:lnTo>
                  <a:lnTo>
                    <a:pt x="71543" y="53304"/>
                  </a:lnTo>
                  <a:lnTo>
                    <a:pt x="71543" y="53304"/>
                  </a:lnTo>
                  <a:lnTo>
                    <a:pt x="72956" y="53304"/>
                  </a:lnTo>
                  <a:lnTo>
                    <a:pt x="74625" y="53304"/>
                  </a:lnTo>
                  <a:lnTo>
                    <a:pt x="75396" y="53304"/>
                  </a:lnTo>
                  <a:lnTo>
                    <a:pt x="76681" y="53947"/>
                  </a:lnTo>
                  <a:cubicBezTo>
                    <a:pt x="77097" y="54087"/>
                    <a:pt x="77457" y="54357"/>
                    <a:pt x="77708" y="54717"/>
                  </a:cubicBezTo>
                  <a:lnTo>
                    <a:pt x="77708" y="54717"/>
                  </a:lnTo>
                  <a:cubicBezTo>
                    <a:pt x="77708" y="54717"/>
                    <a:pt x="77708" y="54717"/>
                    <a:pt x="77066" y="54075"/>
                  </a:cubicBezTo>
                  <a:lnTo>
                    <a:pt x="2826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CD32C83-F908-4CFB-8A55-2528041EAE7A}"/>
                </a:ext>
              </a:extLst>
            </p:cNvPr>
            <p:cNvSpPr/>
            <p:nvPr/>
          </p:nvSpPr>
          <p:spPr>
            <a:xfrm>
              <a:off x="2563596" y="6289374"/>
              <a:ext cx="12844" cy="1027"/>
            </a:xfrm>
            <a:custGeom>
              <a:avLst/>
              <a:gdLst>
                <a:gd name="connsiteX0" fmla="*/ 0 w 12844"/>
                <a:gd name="connsiteY0" fmla="*/ 1027 h 1027"/>
                <a:gd name="connsiteX1" fmla="*/ 0 w 12844"/>
                <a:gd name="connsiteY1" fmla="*/ 0 h 1027"/>
                <a:gd name="connsiteX2" fmla="*/ 0 w 12844"/>
                <a:gd name="connsiteY2" fmla="*/ 899 h 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027">
                  <a:moveTo>
                    <a:pt x="0" y="1027"/>
                  </a:moveTo>
                  <a:lnTo>
                    <a:pt x="0" y="0"/>
                  </a:lnTo>
                  <a:cubicBezTo>
                    <a:pt x="0" y="0"/>
                    <a:pt x="0" y="0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6BCB043-46F6-4FEF-ABC1-C3F51D091F10}"/>
                </a:ext>
              </a:extLst>
            </p:cNvPr>
            <p:cNvSpPr/>
            <p:nvPr/>
          </p:nvSpPr>
          <p:spPr>
            <a:xfrm>
              <a:off x="2564110" y="6292714"/>
              <a:ext cx="12844" cy="1027"/>
            </a:xfrm>
            <a:custGeom>
              <a:avLst/>
              <a:gdLst>
                <a:gd name="connsiteX0" fmla="*/ 0 w 12844"/>
                <a:gd name="connsiteY0" fmla="*/ 1027 h 1027"/>
                <a:gd name="connsiteX1" fmla="*/ 0 w 12844"/>
                <a:gd name="connsiteY1" fmla="*/ 0 h 1027"/>
                <a:gd name="connsiteX2" fmla="*/ 0 w 12844"/>
                <a:gd name="connsiteY2" fmla="*/ 899 h 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027">
                  <a:moveTo>
                    <a:pt x="0" y="1027"/>
                  </a:moveTo>
                  <a:cubicBezTo>
                    <a:pt x="0" y="1027"/>
                    <a:pt x="0" y="257"/>
                    <a:pt x="0" y="0"/>
                  </a:cubicBezTo>
                  <a:lnTo>
                    <a:pt x="0" y="899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5B6BB1C-4F8B-4200-85D7-FA4D327F2520}"/>
                </a:ext>
              </a:extLst>
            </p:cNvPr>
            <p:cNvSpPr/>
            <p:nvPr/>
          </p:nvSpPr>
          <p:spPr>
            <a:xfrm>
              <a:off x="2563211" y="6289374"/>
              <a:ext cx="642" cy="1284"/>
            </a:xfrm>
            <a:custGeom>
              <a:avLst/>
              <a:gdLst>
                <a:gd name="connsiteX0" fmla="*/ 0 w 642"/>
                <a:gd name="connsiteY0" fmla="*/ 0 h 1284"/>
                <a:gd name="connsiteX1" fmla="*/ 0 w 642"/>
                <a:gd name="connsiteY1" fmla="*/ 0 h 1284"/>
                <a:gd name="connsiteX2" fmla="*/ 642 w 642"/>
                <a:gd name="connsiteY2" fmla="*/ 1285 h 1284"/>
                <a:gd name="connsiteX3" fmla="*/ 0 w 642"/>
                <a:gd name="connsiteY3" fmla="*/ 0 h 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" h="1284">
                  <a:moveTo>
                    <a:pt x="0" y="0"/>
                  </a:moveTo>
                  <a:lnTo>
                    <a:pt x="0" y="0"/>
                  </a:lnTo>
                  <a:cubicBezTo>
                    <a:pt x="290" y="386"/>
                    <a:pt x="508" y="821"/>
                    <a:pt x="642" y="1285"/>
                  </a:cubicBezTo>
                  <a:cubicBezTo>
                    <a:pt x="642" y="1285"/>
                    <a:pt x="129" y="25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39D2F6C-AC47-4D3B-A74A-13F8E965D8D8}"/>
                </a:ext>
              </a:extLst>
            </p:cNvPr>
            <p:cNvSpPr/>
            <p:nvPr/>
          </p:nvSpPr>
          <p:spPr>
            <a:xfrm>
              <a:off x="2558459" y="6286420"/>
              <a:ext cx="1155" cy="12844"/>
            </a:xfrm>
            <a:custGeom>
              <a:avLst/>
              <a:gdLst>
                <a:gd name="connsiteX0" fmla="*/ 0 w 1155"/>
                <a:gd name="connsiteY0" fmla="*/ 0 h 12844"/>
                <a:gd name="connsiteX1" fmla="*/ 1156 w 1155"/>
                <a:gd name="connsiteY1" fmla="*/ 0 h 12844"/>
                <a:gd name="connsiteX2" fmla="*/ 385 w 1155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" h="12844">
                  <a:moveTo>
                    <a:pt x="0" y="0"/>
                  </a:moveTo>
                  <a:lnTo>
                    <a:pt x="1156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E8B8FBD-FC00-4313-B537-7FAF98D0DA64}"/>
                </a:ext>
              </a:extLst>
            </p:cNvPr>
            <p:cNvSpPr/>
            <p:nvPr/>
          </p:nvSpPr>
          <p:spPr>
            <a:xfrm>
              <a:off x="2416401" y="6295026"/>
              <a:ext cx="147581" cy="640934"/>
            </a:xfrm>
            <a:custGeom>
              <a:avLst/>
              <a:gdLst>
                <a:gd name="connsiteX0" fmla="*/ 147581 w 147581"/>
                <a:gd name="connsiteY0" fmla="*/ 0 h 640934"/>
                <a:gd name="connsiteX1" fmla="*/ 147581 w 147581"/>
                <a:gd name="connsiteY1" fmla="*/ 0 h 640934"/>
                <a:gd name="connsiteX2" fmla="*/ 147581 w 147581"/>
                <a:gd name="connsiteY2" fmla="*/ 0 h 640934"/>
                <a:gd name="connsiteX3" fmla="*/ 142957 w 147581"/>
                <a:gd name="connsiteY3" fmla="*/ 6037 h 640934"/>
                <a:gd name="connsiteX4" fmla="*/ 131526 w 147581"/>
                <a:gd name="connsiteY4" fmla="*/ 10661 h 640934"/>
                <a:gd name="connsiteX5" fmla="*/ 0 w 147581"/>
                <a:gd name="connsiteY5" fmla="*/ 640934 h 640934"/>
                <a:gd name="connsiteX6" fmla="*/ 13743 w 147581"/>
                <a:gd name="connsiteY6" fmla="*/ 640934 h 640934"/>
                <a:gd name="connsiteX7" fmla="*/ 145398 w 147581"/>
                <a:gd name="connsiteY7" fmla="*/ 11560 h 64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581" h="640934">
                  <a:moveTo>
                    <a:pt x="147581" y="0"/>
                  </a:moveTo>
                  <a:lnTo>
                    <a:pt x="147581" y="0"/>
                  </a:lnTo>
                  <a:cubicBezTo>
                    <a:pt x="147581" y="0"/>
                    <a:pt x="147581" y="0"/>
                    <a:pt x="147581" y="0"/>
                  </a:cubicBezTo>
                  <a:cubicBezTo>
                    <a:pt x="147185" y="2676"/>
                    <a:pt x="145437" y="4957"/>
                    <a:pt x="142957" y="6037"/>
                  </a:cubicBezTo>
                  <a:lnTo>
                    <a:pt x="131526" y="10661"/>
                  </a:lnTo>
                  <a:lnTo>
                    <a:pt x="0" y="640934"/>
                  </a:lnTo>
                  <a:lnTo>
                    <a:pt x="13743" y="640934"/>
                  </a:lnTo>
                  <a:lnTo>
                    <a:pt x="145398" y="1156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690BCEC-5016-43D4-AAD8-2C18C6126C6F}"/>
                </a:ext>
              </a:extLst>
            </p:cNvPr>
            <p:cNvSpPr/>
            <p:nvPr/>
          </p:nvSpPr>
          <p:spPr>
            <a:xfrm>
              <a:off x="2564110" y="6291429"/>
              <a:ext cx="47" cy="1541"/>
            </a:xfrm>
            <a:custGeom>
              <a:avLst/>
              <a:gdLst>
                <a:gd name="connsiteX0" fmla="*/ 0 w 47"/>
                <a:gd name="connsiteY0" fmla="*/ 642 h 1541"/>
                <a:gd name="connsiteX1" fmla="*/ 0 w 47"/>
                <a:gd name="connsiteY1" fmla="*/ 0 h 1541"/>
                <a:gd name="connsiteX2" fmla="*/ 0 w 47"/>
                <a:gd name="connsiteY2" fmla="*/ 1541 h 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541">
                  <a:moveTo>
                    <a:pt x="0" y="642"/>
                  </a:moveTo>
                  <a:cubicBezTo>
                    <a:pt x="0" y="642"/>
                    <a:pt x="0" y="642"/>
                    <a:pt x="0" y="0"/>
                  </a:cubicBezTo>
                  <a:cubicBezTo>
                    <a:pt x="63" y="512"/>
                    <a:pt x="63" y="1029"/>
                    <a:pt x="0" y="1541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8DF44C4-62A1-40D8-AB99-7FA414E5AA45}"/>
                </a:ext>
              </a:extLst>
            </p:cNvPr>
            <p:cNvSpPr/>
            <p:nvPr/>
          </p:nvSpPr>
          <p:spPr>
            <a:xfrm>
              <a:off x="2466622" y="6287190"/>
              <a:ext cx="98644" cy="51377"/>
            </a:xfrm>
            <a:custGeom>
              <a:avLst/>
              <a:gdLst>
                <a:gd name="connsiteX0" fmla="*/ 97489 w 98644"/>
                <a:gd name="connsiteY0" fmla="*/ 5780 h 51377"/>
                <a:gd name="connsiteX1" fmla="*/ 97489 w 98644"/>
                <a:gd name="connsiteY1" fmla="*/ 4239 h 51377"/>
                <a:gd name="connsiteX2" fmla="*/ 97489 w 98644"/>
                <a:gd name="connsiteY2" fmla="*/ 4239 h 51377"/>
                <a:gd name="connsiteX3" fmla="*/ 97489 w 98644"/>
                <a:gd name="connsiteY3" fmla="*/ 3596 h 51377"/>
                <a:gd name="connsiteX4" fmla="*/ 97489 w 98644"/>
                <a:gd name="connsiteY4" fmla="*/ 3596 h 51377"/>
                <a:gd name="connsiteX5" fmla="*/ 96846 w 98644"/>
                <a:gd name="connsiteY5" fmla="*/ 2312 h 51377"/>
                <a:gd name="connsiteX6" fmla="*/ 96076 w 98644"/>
                <a:gd name="connsiteY6" fmla="*/ 1413 h 51377"/>
                <a:gd name="connsiteX7" fmla="*/ 96076 w 98644"/>
                <a:gd name="connsiteY7" fmla="*/ 1413 h 51377"/>
                <a:gd name="connsiteX8" fmla="*/ 95048 w 98644"/>
                <a:gd name="connsiteY8" fmla="*/ 642 h 51377"/>
                <a:gd name="connsiteX9" fmla="*/ 93764 w 98644"/>
                <a:gd name="connsiteY9" fmla="*/ 0 h 51377"/>
                <a:gd name="connsiteX10" fmla="*/ 92608 w 98644"/>
                <a:gd name="connsiteY10" fmla="*/ 0 h 51377"/>
                <a:gd name="connsiteX11" fmla="*/ 91323 w 98644"/>
                <a:gd name="connsiteY11" fmla="*/ 0 h 51377"/>
                <a:gd name="connsiteX12" fmla="*/ 89910 w 98644"/>
                <a:gd name="connsiteY12" fmla="*/ 0 h 51377"/>
                <a:gd name="connsiteX13" fmla="*/ 89910 w 98644"/>
                <a:gd name="connsiteY13" fmla="*/ 0 h 51377"/>
                <a:gd name="connsiteX14" fmla="*/ 77066 w 98644"/>
                <a:gd name="connsiteY14" fmla="*/ 5138 h 51377"/>
                <a:gd name="connsiteX15" fmla="*/ 3468 w 98644"/>
                <a:gd name="connsiteY15" fmla="*/ 34423 h 51377"/>
                <a:gd name="connsiteX16" fmla="*/ 899 w 98644"/>
                <a:gd name="connsiteY16" fmla="*/ 47268 h 51377"/>
                <a:gd name="connsiteX17" fmla="*/ 0 w 98644"/>
                <a:gd name="connsiteY17" fmla="*/ 51377 h 51377"/>
                <a:gd name="connsiteX18" fmla="*/ 82589 w 98644"/>
                <a:gd name="connsiteY18" fmla="*/ 18496 h 51377"/>
                <a:gd name="connsiteX19" fmla="*/ 94021 w 98644"/>
                <a:gd name="connsiteY19" fmla="*/ 13872 h 51377"/>
                <a:gd name="connsiteX20" fmla="*/ 98644 w 98644"/>
                <a:gd name="connsiteY20" fmla="*/ 7835 h 51377"/>
                <a:gd name="connsiteX21" fmla="*/ 98644 w 98644"/>
                <a:gd name="connsiteY21" fmla="*/ 6551 h 5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8644" h="51377">
                  <a:moveTo>
                    <a:pt x="97489" y="5780"/>
                  </a:moveTo>
                  <a:cubicBezTo>
                    <a:pt x="97552" y="5268"/>
                    <a:pt x="97552" y="4751"/>
                    <a:pt x="97489" y="4239"/>
                  </a:cubicBezTo>
                  <a:lnTo>
                    <a:pt x="97489" y="4239"/>
                  </a:lnTo>
                  <a:cubicBezTo>
                    <a:pt x="97489" y="4239"/>
                    <a:pt x="97489" y="4239"/>
                    <a:pt x="97489" y="3596"/>
                  </a:cubicBezTo>
                  <a:lnTo>
                    <a:pt x="97489" y="3596"/>
                  </a:lnTo>
                  <a:cubicBezTo>
                    <a:pt x="97354" y="3133"/>
                    <a:pt x="97137" y="2698"/>
                    <a:pt x="96846" y="2312"/>
                  </a:cubicBezTo>
                  <a:lnTo>
                    <a:pt x="96076" y="1413"/>
                  </a:lnTo>
                  <a:lnTo>
                    <a:pt x="96076" y="1413"/>
                  </a:lnTo>
                  <a:cubicBezTo>
                    <a:pt x="95824" y="1053"/>
                    <a:pt x="95464" y="783"/>
                    <a:pt x="95048" y="642"/>
                  </a:cubicBezTo>
                  <a:lnTo>
                    <a:pt x="93764" y="0"/>
                  </a:lnTo>
                  <a:lnTo>
                    <a:pt x="92608" y="0"/>
                  </a:lnTo>
                  <a:lnTo>
                    <a:pt x="91323" y="0"/>
                  </a:lnTo>
                  <a:lnTo>
                    <a:pt x="89910" y="0"/>
                  </a:lnTo>
                  <a:lnTo>
                    <a:pt x="89910" y="0"/>
                  </a:lnTo>
                  <a:lnTo>
                    <a:pt x="77066" y="5138"/>
                  </a:lnTo>
                  <a:lnTo>
                    <a:pt x="3468" y="34423"/>
                  </a:lnTo>
                  <a:lnTo>
                    <a:pt x="899" y="47268"/>
                  </a:lnTo>
                  <a:lnTo>
                    <a:pt x="0" y="51377"/>
                  </a:lnTo>
                  <a:lnTo>
                    <a:pt x="82589" y="18496"/>
                  </a:lnTo>
                  <a:lnTo>
                    <a:pt x="94021" y="13872"/>
                  </a:lnTo>
                  <a:cubicBezTo>
                    <a:pt x="96501" y="12793"/>
                    <a:pt x="98248" y="10511"/>
                    <a:pt x="98644" y="7835"/>
                  </a:cubicBezTo>
                  <a:lnTo>
                    <a:pt x="98644" y="6551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4796207-B447-4C4F-94DE-09EF8234AE96}"/>
                </a:ext>
              </a:extLst>
            </p:cNvPr>
            <p:cNvSpPr/>
            <p:nvPr/>
          </p:nvSpPr>
          <p:spPr>
            <a:xfrm>
              <a:off x="250077" y="6217317"/>
              <a:ext cx="77836" cy="423864"/>
            </a:xfrm>
            <a:custGeom>
              <a:avLst/>
              <a:gdLst>
                <a:gd name="connsiteX0" fmla="*/ 13615 w 77836"/>
                <a:gd name="connsiteY0" fmla="*/ 417956 h 423864"/>
                <a:gd name="connsiteX1" fmla="*/ 77837 w 77836"/>
                <a:gd name="connsiteY1" fmla="*/ 1798 h 423864"/>
                <a:gd name="connsiteX2" fmla="*/ 73726 w 77836"/>
                <a:gd name="connsiteY2" fmla="*/ 3340 h 423864"/>
                <a:gd name="connsiteX3" fmla="*/ 71029 w 77836"/>
                <a:gd name="connsiteY3" fmla="*/ 3340 h 423864"/>
                <a:gd name="connsiteX4" fmla="*/ 70002 w 77836"/>
                <a:gd name="connsiteY4" fmla="*/ 3340 h 423864"/>
                <a:gd name="connsiteX5" fmla="*/ 68589 w 77836"/>
                <a:gd name="connsiteY5" fmla="*/ 2569 h 423864"/>
                <a:gd name="connsiteX6" fmla="*/ 68589 w 77836"/>
                <a:gd name="connsiteY6" fmla="*/ 2569 h 423864"/>
                <a:gd name="connsiteX7" fmla="*/ 65378 w 77836"/>
                <a:gd name="connsiteY7" fmla="*/ 0 h 423864"/>
                <a:gd name="connsiteX8" fmla="*/ 0 w 77836"/>
                <a:gd name="connsiteY8" fmla="*/ 423864 h 423864"/>
                <a:gd name="connsiteX9" fmla="*/ 4110 w 77836"/>
                <a:gd name="connsiteY9" fmla="*/ 422323 h 42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836" h="423864">
                  <a:moveTo>
                    <a:pt x="13615" y="417956"/>
                  </a:moveTo>
                  <a:lnTo>
                    <a:pt x="77837" y="1798"/>
                  </a:lnTo>
                  <a:lnTo>
                    <a:pt x="73726" y="3340"/>
                  </a:lnTo>
                  <a:lnTo>
                    <a:pt x="71029" y="3340"/>
                  </a:lnTo>
                  <a:lnTo>
                    <a:pt x="70002" y="3340"/>
                  </a:lnTo>
                  <a:lnTo>
                    <a:pt x="68589" y="2569"/>
                  </a:lnTo>
                  <a:lnTo>
                    <a:pt x="68589" y="2569"/>
                  </a:lnTo>
                  <a:lnTo>
                    <a:pt x="65378" y="0"/>
                  </a:lnTo>
                  <a:lnTo>
                    <a:pt x="0" y="423864"/>
                  </a:lnTo>
                  <a:lnTo>
                    <a:pt x="4110" y="422323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AAAC677-1A35-4DFA-A393-AE2B3487FBCD}"/>
                </a:ext>
              </a:extLst>
            </p:cNvPr>
            <p:cNvSpPr/>
            <p:nvPr/>
          </p:nvSpPr>
          <p:spPr>
            <a:xfrm>
              <a:off x="189709" y="6664430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  <a:gd name="connsiteX2" fmla="*/ 0 w 12844"/>
                <a:gd name="connsiteY2" fmla="*/ 0 h 12844"/>
                <a:gd name="connsiteX3" fmla="*/ 0 w 12844"/>
                <a:gd name="connsiteY3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6D40AE6-FB35-4051-B55E-3AD5FECFDFFF}"/>
                </a:ext>
              </a:extLst>
            </p:cNvPr>
            <p:cNvSpPr/>
            <p:nvPr/>
          </p:nvSpPr>
          <p:spPr>
            <a:xfrm>
              <a:off x="188100" y="6666870"/>
              <a:ext cx="196" cy="1027"/>
            </a:xfrm>
            <a:custGeom>
              <a:avLst/>
              <a:gdLst>
                <a:gd name="connsiteX0" fmla="*/ 196 w 196"/>
                <a:gd name="connsiteY0" fmla="*/ 0 h 1027"/>
                <a:gd name="connsiteX1" fmla="*/ 196 w 196"/>
                <a:gd name="connsiteY1" fmla="*/ 1028 h 1027"/>
                <a:gd name="connsiteX2" fmla="*/ 196 w 196"/>
                <a:gd name="connsiteY2" fmla="*/ 1028 h 1027"/>
                <a:gd name="connsiteX3" fmla="*/ 196 w 196"/>
                <a:gd name="connsiteY3" fmla="*/ 0 h 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" h="1027">
                  <a:moveTo>
                    <a:pt x="196" y="0"/>
                  </a:moveTo>
                  <a:lnTo>
                    <a:pt x="196" y="1028"/>
                  </a:lnTo>
                  <a:lnTo>
                    <a:pt x="196" y="1028"/>
                  </a:lnTo>
                  <a:cubicBezTo>
                    <a:pt x="-65" y="735"/>
                    <a:pt x="-65" y="292"/>
                    <a:pt x="196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74A6F86-F604-424A-A965-069B8AF09256}"/>
                </a:ext>
              </a:extLst>
            </p:cNvPr>
            <p:cNvSpPr/>
            <p:nvPr/>
          </p:nvSpPr>
          <p:spPr>
            <a:xfrm>
              <a:off x="191764" y="6662631"/>
              <a:ext cx="899" cy="12844"/>
            </a:xfrm>
            <a:custGeom>
              <a:avLst/>
              <a:gdLst>
                <a:gd name="connsiteX0" fmla="*/ 899 w 899"/>
                <a:gd name="connsiteY0" fmla="*/ 0 h 12844"/>
                <a:gd name="connsiteX1" fmla="*/ 0 w 899"/>
                <a:gd name="connsiteY1" fmla="*/ 0 h 12844"/>
                <a:gd name="connsiteX2" fmla="*/ 0 w 899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9" h="12844">
                  <a:moveTo>
                    <a:pt x="89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2AFCBCC-7D28-4B93-AE27-26C26DCA208A}"/>
                </a:ext>
              </a:extLst>
            </p:cNvPr>
            <p:cNvSpPr/>
            <p:nvPr/>
          </p:nvSpPr>
          <p:spPr>
            <a:xfrm>
              <a:off x="199342" y="6671366"/>
              <a:ext cx="328429" cy="264593"/>
            </a:xfrm>
            <a:custGeom>
              <a:avLst/>
              <a:gdLst>
                <a:gd name="connsiteX0" fmla="*/ 1284 w 328429"/>
                <a:gd name="connsiteY0" fmla="*/ 3083 h 264593"/>
                <a:gd name="connsiteX1" fmla="*/ 0 w 328429"/>
                <a:gd name="connsiteY1" fmla="*/ 11303 h 264593"/>
                <a:gd name="connsiteX2" fmla="*/ 305438 w 328429"/>
                <a:gd name="connsiteY2" fmla="*/ 264594 h 264593"/>
                <a:gd name="connsiteX3" fmla="*/ 328429 w 328429"/>
                <a:gd name="connsiteY3" fmla="*/ 264594 h 264593"/>
                <a:gd name="connsiteX4" fmla="*/ 9376 w 328429"/>
                <a:gd name="connsiteY4" fmla="*/ 0 h 264593"/>
                <a:gd name="connsiteX5" fmla="*/ 1284 w 328429"/>
                <a:gd name="connsiteY5" fmla="*/ 3083 h 26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8429" h="264593">
                  <a:moveTo>
                    <a:pt x="1284" y="3083"/>
                  </a:moveTo>
                  <a:lnTo>
                    <a:pt x="0" y="11303"/>
                  </a:lnTo>
                  <a:lnTo>
                    <a:pt x="305438" y="264594"/>
                  </a:lnTo>
                  <a:lnTo>
                    <a:pt x="328429" y="264594"/>
                  </a:lnTo>
                  <a:lnTo>
                    <a:pt x="9376" y="0"/>
                  </a:lnTo>
                  <a:lnTo>
                    <a:pt x="1284" y="3083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41E86FC-4AF6-40B4-A832-8D026E8B8313}"/>
                </a:ext>
              </a:extLst>
            </p:cNvPr>
            <p:cNvSpPr/>
            <p:nvPr/>
          </p:nvSpPr>
          <p:spPr>
            <a:xfrm>
              <a:off x="146809" y="6667383"/>
              <a:ext cx="53817" cy="268576"/>
            </a:xfrm>
            <a:custGeom>
              <a:avLst/>
              <a:gdLst>
                <a:gd name="connsiteX0" fmla="*/ 53818 w 53817"/>
                <a:gd name="connsiteY0" fmla="*/ 7065 h 268576"/>
                <a:gd name="connsiteX1" fmla="*/ 49708 w 53817"/>
                <a:gd name="connsiteY1" fmla="*/ 8606 h 268576"/>
                <a:gd name="connsiteX2" fmla="*/ 41515 w 53817"/>
                <a:gd name="connsiteY2" fmla="*/ 5128 h 268576"/>
                <a:gd name="connsiteX3" fmla="*/ 41230 w 53817"/>
                <a:gd name="connsiteY3" fmla="*/ 4239 h 268576"/>
                <a:gd name="connsiteX4" fmla="*/ 41230 w 53817"/>
                <a:gd name="connsiteY4" fmla="*/ 0 h 268576"/>
                <a:gd name="connsiteX5" fmla="*/ 41230 w 53817"/>
                <a:gd name="connsiteY5" fmla="*/ 1 h 268576"/>
                <a:gd name="connsiteX6" fmla="*/ 41230 w 53817"/>
                <a:gd name="connsiteY6" fmla="*/ 1 h 268576"/>
                <a:gd name="connsiteX7" fmla="*/ 0 w 53817"/>
                <a:gd name="connsiteY7" fmla="*/ 268576 h 268576"/>
                <a:gd name="connsiteX8" fmla="*/ 13743 w 53817"/>
                <a:gd name="connsiteY8" fmla="*/ 268576 h 268576"/>
                <a:gd name="connsiteX9" fmla="*/ 52276 w 53817"/>
                <a:gd name="connsiteY9" fmla="*/ 15286 h 26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817" h="268576">
                  <a:moveTo>
                    <a:pt x="53818" y="7065"/>
                  </a:moveTo>
                  <a:lnTo>
                    <a:pt x="49708" y="8606"/>
                  </a:lnTo>
                  <a:cubicBezTo>
                    <a:pt x="46485" y="9908"/>
                    <a:pt x="42817" y="8351"/>
                    <a:pt x="41515" y="5128"/>
                  </a:cubicBezTo>
                  <a:cubicBezTo>
                    <a:pt x="41398" y="4839"/>
                    <a:pt x="41303" y="4542"/>
                    <a:pt x="41230" y="4239"/>
                  </a:cubicBezTo>
                  <a:cubicBezTo>
                    <a:pt x="40779" y="2862"/>
                    <a:pt x="40779" y="1377"/>
                    <a:pt x="41230" y="0"/>
                  </a:cubicBezTo>
                  <a:lnTo>
                    <a:pt x="41230" y="1"/>
                  </a:lnTo>
                  <a:cubicBezTo>
                    <a:pt x="41230" y="1"/>
                    <a:pt x="41230" y="1"/>
                    <a:pt x="41230" y="1"/>
                  </a:cubicBezTo>
                  <a:lnTo>
                    <a:pt x="0" y="268576"/>
                  </a:lnTo>
                  <a:lnTo>
                    <a:pt x="13743" y="268576"/>
                  </a:lnTo>
                  <a:lnTo>
                    <a:pt x="52276" y="15286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52FBAB6-E1A0-41AB-BB2D-D14B9E6E93ED}"/>
                </a:ext>
              </a:extLst>
            </p:cNvPr>
            <p:cNvSpPr/>
            <p:nvPr/>
          </p:nvSpPr>
          <p:spPr>
            <a:xfrm>
              <a:off x="189067" y="6664815"/>
              <a:ext cx="770" cy="1026"/>
            </a:xfrm>
            <a:custGeom>
              <a:avLst/>
              <a:gdLst>
                <a:gd name="connsiteX0" fmla="*/ 0 w 770"/>
                <a:gd name="connsiteY0" fmla="*/ 385 h 1026"/>
                <a:gd name="connsiteX1" fmla="*/ 0 w 770"/>
                <a:gd name="connsiteY1" fmla="*/ 1027 h 1026"/>
                <a:gd name="connsiteX2" fmla="*/ 771 w 770"/>
                <a:gd name="connsiteY2" fmla="*/ 0 h 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0" h="1026">
                  <a:moveTo>
                    <a:pt x="0" y="385"/>
                  </a:moveTo>
                  <a:lnTo>
                    <a:pt x="0" y="1027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9D348F6-1AC3-4893-A666-81D3E638E589}"/>
                </a:ext>
              </a:extLst>
            </p:cNvPr>
            <p:cNvSpPr/>
            <p:nvPr/>
          </p:nvSpPr>
          <p:spPr>
            <a:xfrm>
              <a:off x="190351" y="6662246"/>
              <a:ext cx="1412" cy="899"/>
            </a:xfrm>
            <a:custGeom>
              <a:avLst/>
              <a:gdLst>
                <a:gd name="connsiteX0" fmla="*/ 771 w 1412"/>
                <a:gd name="connsiteY0" fmla="*/ 899 h 899"/>
                <a:gd name="connsiteX1" fmla="*/ 0 w 1412"/>
                <a:gd name="connsiteY1" fmla="*/ 899 h 899"/>
                <a:gd name="connsiteX2" fmla="*/ 1413 w 1412"/>
                <a:gd name="connsiteY2" fmla="*/ 0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2" h="899">
                  <a:moveTo>
                    <a:pt x="771" y="899"/>
                  </a:moveTo>
                  <a:lnTo>
                    <a:pt x="0" y="899"/>
                  </a:lnTo>
                  <a:cubicBezTo>
                    <a:pt x="420" y="526"/>
                    <a:pt x="897" y="223"/>
                    <a:pt x="1413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CAEBAEE-13B5-4D19-924F-02E665B36B00}"/>
                </a:ext>
              </a:extLst>
            </p:cNvPr>
            <p:cNvSpPr/>
            <p:nvPr/>
          </p:nvSpPr>
          <p:spPr>
            <a:xfrm>
              <a:off x="969359" y="0"/>
              <a:ext cx="294648" cy="1823130"/>
            </a:xfrm>
            <a:custGeom>
              <a:avLst/>
              <a:gdLst>
                <a:gd name="connsiteX0" fmla="*/ 5009 w 294648"/>
                <a:gd name="connsiteY0" fmla="*/ 1821974 h 1823130"/>
                <a:gd name="connsiteX1" fmla="*/ 14257 w 294648"/>
                <a:gd name="connsiteY1" fmla="*/ 1819919 h 1823130"/>
                <a:gd name="connsiteX2" fmla="*/ 294649 w 294648"/>
                <a:gd name="connsiteY2" fmla="*/ 0 h 1823130"/>
                <a:gd name="connsiteX3" fmla="*/ 280905 w 294648"/>
                <a:gd name="connsiteY3" fmla="*/ 0 h 1823130"/>
                <a:gd name="connsiteX4" fmla="*/ 0 w 294648"/>
                <a:gd name="connsiteY4" fmla="*/ 1823130 h 1823130"/>
                <a:gd name="connsiteX5" fmla="*/ 5009 w 294648"/>
                <a:gd name="connsiteY5" fmla="*/ 1821974 h 182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648" h="1823130">
                  <a:moveTo>
                    <a:pt x="5009" y="1821974"/>
                  </a:moveTo>
                  <a:lnTo>
                    <a:pt x="14257" y="1819919"/>
                  </a:lnTo>
                  <a:lnTo>
                    <a:pt x="294649" y="0"/>
                  </a:lnTo>
                  <a:lnTo>
                    <a:pt x="280905" y="0"/>
                  </a:lnTo>
                  <a:lnTo>
                    <a:pt x="0" y="1823130"/>
                  </a:lnTo>
                  <a:lnTo>
                    <a:pt x="5009" y="1821974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2A85DD6-916A-4532-BEF8-AA9392AA5A24}"/>
                </a:ext>
              </a:extLst>
            </p:cNvPr>
            <p:cNvSpPr/>
            <p:nvPr/>
          </p:nvSpPr>
          <p:spPr>
            <a:xfrm>
              <a:off x="-1" y="5946044"/>
              <a:ext cx="323034" cy="273713"/>
            </a:xfrm>
            <a:custGeom>
              <a:avLst/>
              <a:gdLst>
                <a:gd name="connsiteX0" fmla="*/ 317640 w 323034"/>
                <a:gd name="connsiteY0" fmla="*/ 273714 h 273713"/>
                <a:gd name="connsiteX1" fmla="*/ 317640 w 323034"/>
                <a:gd name="connsiteY1" fmla="*/ 273714 h 273713"/>
                <a:gd name="connsiteX2" fmla="*/ 314943 w 323034"/>
                <a:gd name="connsiteY2" fmla="*/ 269989 h 273713"/>
                <a:gd name="connsiteX3" fmla="*/ 319695 w 323034"/>
                <a:gd name="connsiteY3" fmla="*/ 260741 h 273713"/>
                <a:gd name="connsiteX4" fmla="*/ 323035 w 323034"/>
                <a:gd name="connsiteY4" fmla="*/ 259456 h 273713"/>
                <a:gd name="connsiteX5" fmla="*/ 0 w 323034"/>
                <a:gd name="connsiteY5" fmla="*/ 0 h 273713"/>
                <a:gd name="connsiteX6" fmla="*/ 0 w 323034"/>
                <a:gd name="connsiteY6" fmla="*/ 18753 h 273713"/>
                <a:gd name="connsiteX7" fmla="*/ 314429 w 323034"/>
                <a:gd name="connsiteY7" fmla="*/ 270631 h 27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034" h="273713">
                  <a:moveTo>
                    <a:pt x="317640" y="273714"/>
                  </a:moveTo>
                  <a:lnTo>
                    <a:pt x="317640" y="273714"/>
                  </a:lnTo>
                  <a:cubicBezTo>
                    <a:pt x="316303" y="272857"/>
                    <a:pt x="315340" y="271526"/>
                    <a:pt x="314943" y="269989"/>
                  </a:cubicBezTo>
                  <a:cubicBezTo>
                    <a:pt x="313896" y="266140"/>
                    <a:pt x="315957" y="262129"/>
                    <a:pt x="319695" y="260741"/>
                  </a:cubicBezTo>
                  <a:lnTo>
                    <a:pt x="323035" y="259456"/>
                  </a:lnTo>
                  <a:lnTo>
                    <a:pt x="0" y="0"/>
                  </a:lnTo>
                  <a:lnTo>
                    <a:pt x="0" y="18753"/>
                  </a:lnTo>
                  <a:lnTo>
                    <a:pt x="314429" y="270631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847322-DA43-40C9-8A5A-3681CDA0C833}"/>
                </a:ext>
              </a:extLst>
            </p:cNvPr>
            <p:cNvSpPr/>
            <p:nvPr/>
          </p:nvSpPr>
          <p:spPr>
            <a:xfrm>
              <a:off x="4621899" y="6188160"/>
              <a:ext cx="1129914" cy="747799"/>
            </a:xfrm>
            <a:custGeom>
              <a:avLst/>
              <a:gdLst>
                <a:gd name="connsiteX0" fmla="*/ 2569 w 1129914"/>
                <a:gd name="connsiteY0" fmla="*/ 5138 h 747799"/>
                <a:gd name="connsiteX1" fmla="*/ 0 w 1129914"/>
                <a:gd name="connsiteY1" fmla="*/ 15028 h 747799"/>
                <a:gd name="connsiteX2" fmla="*/ 1103199 w 1129914"/>
                <a:gd name="connsiteY2" fmla="*/ 747799 h 747799"/>
                <a:gd name="connsiteX3" fmla="*/ 1129915 w 1129914"/>
                <a:gd name="connsiteY3" fmla="*/ 747799 h 747799"/>
                <a:gd name="connsiteX4" fmla="*/ 3854 w 1129914"/>
                <a:gd name="connsiteY4" fmla="*/ 0 h 747799"/>
                <a:gd name="connsiteX5" fmla="*/ 2569 w 1129914"/>
                <a:gd name="connsiteY5" fmla="*/ 5138 h 74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9914" h="747799">
                  <a:moveTo>
                    <a:pt x="2569" y="5138"/>
                  </a:moveTo>
                  <a:lnTo>
                    <a:pt x="0" y="15028"/>
                  </a:lnTo>
                  <a:lnTo>
                    <a:pt x="1103199" y="747799"/>
                  </a:lnTo>
                  <a:lnTo>
                    <a:pt x="1129915" y="747799"/>
                  </a:lnTo>
                  <a:lnTo>
                    <a:pt x="3854" y="0"/>
                  </a:lnTo>
                  <a:lnTo>
                    <a:pt x="2569" y="5138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1D9E354-FEE3-4DCA-BBC9-3D7C6DACDA8D}"/>
                </a:ext>
              </a:extLst>
            </p:cNvPr>
            <p:cNvSpPr/>
            <p:nvPr/>
          </p:nvSpPr>
          <p:spPr>
            <a:xfrm>
              <a:off x="2758445" y="4904623"/>
              <a:ext cx="81689" cy="58056"/>
            </a:xfrm>
            <a:custGeom>
              <a:avLst/>
              <a:gdLst>
                <a:gd name="connsiteX0" fmla="*/ 0 w 81689"/>
                <a:gd name="connsiteY0" fmla="*/ 15542 h 58056"/>
                <a:gd name="connsiteX1" fmla="*/ 64350 w 81689"/>
                <a:gd name="connsiteY1" fmla="*/ 58056 h 58056"/>
                <a:gd name="connsiteX2" fmla="*/ 78607 w 81689"/>
                <a:gd name="connsiteY2" fmla="*/ 52919 h 58056"/>
                <a:gd name="connsiteX3" fmla="*/ 81690 w 81689"/>
                <a:gd name="connsiteY3" fmla="*/ 51891 h 58056"/>
                <a:gd name="connsiteX4" fmla="*/ 3211 w 81689"/>
                <a:gd name="connsiteY4" fmla="*/ 0 h 58056"/>
                <a:gd name="connsiteX5" fmla="*/ 2312 w 81689"/>
                <a:gd name="connsiteY5" fmla="*/ 4881 h 58056"/>
                <a:gd name="connsiteX6" fmla="*/ 0 w 81689"/>
                <a:gd name="connsiteY6" fmla="*/ 15542 h 5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89" h="58056">
                  <a:moveTo>
                    <a:pt x="0" y="15542"/>
                  </a:moveTo>
                  <a:lnTo>
                    <a:pt x="64350" y="58056"/>
                  </a:lnTo>
                  <a:lnTo>
                    <a:pt x="78607" y="52919"/>
                  </a:lnTo>
                  <a:lnTo>
                    <a:pt x="81690" y="51891"/>
                  </a:lnTo>
                  <a:lnTo>
                    <a:pt x="3211" y="0"/>
                  </a:lnTo>
                  <a:lnTo>
                    <a:pt x="2312" y="4881"/>
                  </a:lnTo>
                  <a:lnTo>
                    <a:pt x="0" y="15542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6C80569-14A2-49DD-9B91-81DA8474D325}"/>
                </a:ext>
              </a:extLst>
            </p:cNvPr>
            <p:cNvSpPr/>
            <p:nvPr/>
          </p:nvSpPr>
          <p:spPr>
            <a:xfrm>
              <a:off x="4169779" y="4495529"/>
              <a:ext cx="642" cy="899"/>
            </a:xfrm>
            <a:custGeom>
              <a:avLst/>
              <a:gdLst>
                <a:gd name="connsiteX0" fmla="*/ 642 w 642"/>
                <a:gd name="connsiteY0" fmla="*/ 0 h 899"/>
                <a:gd name="connsiteX1" fmla="*/ 642 w 642"/>
                <a:gd name="connsiteY1" fmla="*/ 0 h 899"/>
                <a:gd name="connsiteX2" fmla="*/ 0 w 642"/>
                <a:gd name="connsiteY2" fmla="*/ 899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" h="899">
                  <a:moveTo>
                    <a:pt x="642" y="0"/>
                  </a:moveTo>
                  <a:lnTo>
                    <a:pt x="642" y="0"/>
                  </a:lnTo>
                  <a:cubicBezTo>
                    <a:pt x="504" y="347"/>
                    <a:pt x="283" y="656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F3DE1E9-2A7F-453B-BDF3-68F13E4B35B1}"/>
                </a:ext>
              </a:extLst>
            </p:cNvPr>
            <p:cNvSpPr/>
            <p:nvPr/>
          </p:nvSpPr>
          <p:spPr>
            <a:xfrm>
              <a:off x="3130031" y="3868082"/>
              <a:ext cx="1037949" cy="623209"/>
            </a:xfrm>
            <a:custGeom>
              <a:avLst/>
              <a:gdLst>
                <a:gd name="connsiteX0" fmla="*/ 1037950 w 1037949"/>
                <a:gd name="connsiteY0" fmla="*/ 617686 h 623209"/>
                <a:gd name="connsiteX1" fmla="*/ 20936 w 1037949"/>
                <a:gd name="connsiteY1" fmla="*/ 0 h 623209"/>
                <a:gd name="connsiteX2" fmla="*/ 5266 w 1037949"/>
                <a:gd name="connsiteY2" fmla="*/ 5009 h 623209"/>
                <a:gd name="connsiteX3" fmla="*/ 2055 w 1037949"/>
                <a:gd name="connsiteY3" fmla="*/ 5009 h 623209"/>
                <a:gd name="connsiteX4" fmla="*/ 1028 w 1037949"/>
                <a:gd name="connsiteY4" fmla="*/ 5009 h 623209"/>
                <a:gd name="connsiteX5" fmla="*/ 0 w 1037949"/>
                <a:gd name="connsiteY5" fmla="*/ 5009 h 623209"/>
                <a:gd name="connsiteX6" fmla="*/ 1017784 w 1037949"/>
                <a:gd name="connsiteY6" fmla="*/ 623209 h 623209"/>
                <a:gd name="connsiteX7" fmla="*/ 1032683 w 1037949"/>
                <a:gd name="connsiteY7" fmla="*/ 617814 h 623209"/>
                <a:gd name="connsiteX8" fmla="*/ 1037950 w 1037949"/>
                <a:gd name="connsiteY8" fmla="*/ 617686 h 623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949" h="623209">
                  <a:moveTo>
                    <a:pt x="1037950" y="617686"/>
                  </a:moveTo>
                  <a:lnTo>
                    <a:pt x="20936" y="0"/>
                  </a:lnTo>
                  <a:lnTo>
                    <a:pt x="5266" y="5009"/>
                  </a:lnTo>
                  <a:lnTo>
                    <a:pt x="2055" y="5009"/>
                  </a:lnTo>
                  <a:cubicBezTo>
                    <a:pt x="2055" y="5009"/>
                    <a:pt x="2055" y="5009"/>
                    <a:pt x="1028" y="5009"/>
                  </a:cubicBezTo>
                  <a:lnTo>
                    <a:pt x="0" y="5009"/>
                  </a:lnTo>
                  <a:lnTo>
                    <a:pt x="1017784" y="623209"/>
                  </a:lnTo>
                  <a:lnTo>
                    <a:pt x="1032683" y="617814"/>
                  </a:lnTo>
                  <a:cubicBezTo>
                    <a:pt x="1034331" y="616986"/>
                    <a:pt x="1036263" y="616939"/>
                    <a:pt x="1037950" y="617686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F85111F-8510-4F0B-BB4F-62977CC3EC84}"/>
                </a:ext>
              </a:extLst>
            </p:cNvPr>
            <p:cNvSpPr/>
            <p:nvPr/>
          </p:nvSpPr>
          <p:spPr>
            <a:xfrm>
              <a:off x="4168237" y="4485896"/>
              <a:ext cx="1014" cy="835"/>
            </a:xfrm>
            <a:custGeom>
              <a:avLst/>
              <a:gdLst>
                <a:gd name="connsiteX0" fmla="*/ 0 w 1014"/>
                <a:gd name="connsiteY0" fmla="*/ 0 h 835"/>
                <a:gd name="connsiteX1" fmla="*/ 0 w 1014"/>
                <a:gd name="connsiteY1" fmla="*/ 0 h 835"/>
                <a:gd name="connsiteX2" fmla="*/ 771 w 1014"/>
                <a:gd name="connsiteY2" fmla="*/ 642 h 835"/>
                <a:gd name="connsiteX3" fmla="*/ 0 w 1014"/>
                <a:gd name="connsiteY3" fmla="*/ 0 h 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" h="83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771" y="642"/>
                  </a:cubicBezTo>
                  <a:cubicBezTo>
                    <a:pt x="1542" y="1285"/>
                    <a:pt x="257" y="12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C0299AD-1109-403E-853F-20A7D2A352EE}"/>
                </a:ext>
              </a:extLst>
            </p:cNvPr>
            <p:cNvSpPr/>
            <p:nvPr/>
          </p:nvSpPr>
          <p:spPr>
            <a:xfrm>
              <a:off x="3127976" y="3870522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  <a:gd name="connsiteX2" fmla="*/ 0 w 12844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93021C4-9957-4651-90D7-12D6F360009A}"/>
                </a:ext>
              </a:extLst>
            </p:cNvPr>
            <p:cNvSpPr/>
            <p:nvPr/>
          </p:nvSpPr>
          <p:spPr>
            <a:xfrm>
              <a:off x="3129902" y="3872449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A04C78E-FBBB-4E47-A25A-6FABD9CDBF07}"/>
                </a:ext>
              </a:extLst>
            </p:cNvPr>
            <p:cNvSpPr/>
            <p:nvPr/>
          </p:nvSpPr>
          <p:spPr>
            <a:xfrm>
              <a:off x="3126948" y="3867953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  <a:gd name="connsiteX2" fmla="*/ 0 w 12844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087D195-3626-42D6-99C4-1F24E4A8EF91}"/>
                </a:ext>
              </a:extLst>
            </p:cNvPr>
            <p:cNvSpPr/>
            <p:nvPr/>
          </p:nvSpPr>
          <p:spPr>
            <a:xfrm>
              <a:off x="3126773" y="3866155"/>
              <a:ext cx="46" cy="899"/>
            </a:xfrm>
            <a:custGeom>
              <a:avLst/>
              <a:gdLst>
                <a:gd name="connsiteX0" fmla="*/ 47 w 46"/>
                <a:gd name="connsiteY0" fmla="*/ 0 h 899"/>
                <a:gd name="connsiteX1" fmla="*/ 47 w 46"/>
                <a:gd name="connsiteY1" fmla="*/ 899 h 899"/>
                <a:gd name="connsiteX2" fmla="*/ 47 w 46"/>
                <a:gd name="connsiteY2" fmla="*/ 899 h 899"/>
                <a:gd name="connsiteX3" fmla="*/ 47 w 46"/>
                <a:gd name="connsiteY3" fmla="*/ 0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" h="899">
                  <a:moveTo>
                    <a:pt x="47" y="0"/>
                  </a:moveTo>
                  <a:cubicBezTo>
                    <a:pt x="-16" y="296"/>
                    <a:pt x="-16" y="602"/>
                    <a:pt x="47" y="899"/>
                  </a:cubicBezTo>
                  <a:lnTo>
                    <a:pt x="47" y="899"/>
                  </a:lnTo>
                  <a:cubicBezTo>
                    <a:pt x="47" y="899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412EF31-C0FD-4C11-AEAA-0339D760B7F6}"/>
                </a:ext>
              </a:extLst>
            </p:cNvPr>
            <p:cNvSpPr/>
            <p:nvPr/>
          </p:nvSpPr>
          <p:spPr>
            <a:xfrm>
              <a:off x="2586716" y="3537982"/>
              <a:ext cx="125414" cy="567720"/>
            </a:xfrm>
            <a:custGeom>
              <a:avLst/>
              <a:gdLst>
                <a:gd name="connsiteX0" fmla="*/ 109690 w 125414"/>
                <a:gd name="connsiteY0" fmla="*/ 9119 h 567720"/>
                <a:gd name="connsiteX1" fmla="*/ 0 w 125414"/>
                <a:gd name="connsiteY1" fmla="*/ 560014 h 567720"/>
                <a:gd name="connsiteX2" fmla="*/ 8349 w 125414"/>
                <a:gd name="connsiteY2" fmla="*/ 565281 h 567720"/>
                <a:gd name="connsiteX3" fmla="*/ 12202 w 125414"/>
                <a:gd name="connsiteY3" fmla="*/ 567721 h 567720"/>
                <a:gd name="connsiteX4" fmla="*/ 125360 w 125414"/>
                <a:gd name="connsiteY4" fmla="*/ 0 h 567720"/>
                <a:gd name="connsiteX5" fmla="*/ 125360 w 125414"/>
                <a:gd name="connsiteY5" fmla="*/ 1156 h 567720"/>
                <a:gd name="connsiteX6" fmla="*/ 125360 w 125414"/>
                <a:gd name="connsiteY6" fmla="*/ 2440 h 567720"/>
                <a:gd name="connsiteX7" fmla="*/ 124333 w 125414"/>
                <a:gd name="connsiteY7" fmla="*/ 3725 h 567720"/>
                <a:gd name="connsiteX8" fmla="*/ 123434 w 125414"/>
                <a:gd name="connsiteY8" fmla="*/ 4624 h 567720"/>
                <a:gd name="connsiteX9" fmla="*/ 122021 w 125414"/>
                <a:gd name="connsiteY9" fmla="*/ 5394 h 567720"/>
                <a:gd name="connsiteX10" fmla="*/ 121122 w 125414"/>
                <a:gd name="connsiteY10" fmla="*/ 5394 h 56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414" h="567720">
                  <a:moveTo>
                    <a:pt x="109690" y="9119"/>
                  </a:moveTo>
                  <a:lnTo>
                    <a:pt x="0" y="560014"/>
                  </a:lnTo>
                  <a:lnTo>
                    <a:pt x="8349" y="565281"/>
                  </a:lnTo>
                  <a:lnTo>
                    <a:pt x="12202" y="567721"/>
                  </a:lnTo>
                  <a:lnTo>
                    <a:pt x="125360" y="0"/>
                  </a:lnTo>
                  <a:lnTo>
                    <a:pt x="125360" y="1156"/>
                  </a:lnTo>
                  <a:cubicBezTo>
                    <a:pt x="125432" y="1581"/>
                    <a:pt x="125432" y="2015"/>
                    <a:pt x="125360" y="2440"/>
                  </a:cubicBezTo>
                  <a:cubicBezTo>
                    <a:pt x="125091" y="2922"/>
                    <a:pt x="124744" y="3356"/>
                    <a:pt x="124333" y="3725"/>
                  </a:cubicBezTo>
                  <a:lnTo>
                    <a:pt x="123434" y="4624"/>
                  </a:lnTo>
                  <a:cubicBezTo>
                    <a:pt x="123008" y="4955"/>
                    <a:pt x="122530" y="5215"/>
                    <a:pt x="122021" y="5394"/>
                  </a:cubicBezTo>
                  <a:lnTo>
                    <a:pt x="121122" y="5394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5F43504-09AA-446A-9AC4-CAEC5B90A5E8}"/>
                </a:ext>
              </a:extLst>
            </p:cNvPr>
            <p:cNvSpPr/>
            <p:nvPr/>
          </p:nvSpPr>
          <p:spPr>
            <a:xfrm>
              <a:off x="1001085" y="4796858"/>
              <a:ext cx="386100" cy="2139101"/>
            </a:xfrm>
            <a:custGeom>
              <a:avLst/>
              <a:gdLst>
                <a:gd name="connsiteX0" fmla="*/ 381862 w 386100"/>
                <a:gd name="connsiteY0" fmla="*/ 2440 h 2139101"/>
                <a:gd name="connsiteX1" fmla="*/ 378907 w 386100"/>
                <a:gd name="connsiteY1" fmla="*/ 2440 h 2139101"/>
                <a:gd name="connsiteX2" fmla="*/ 377751 w 386100"/>
                <a:gd name="connsiteY2" fmla="*/ 2440 h 2139101"/>
                <a:gd name="connsiteX3" fmla="*/ 376467 w 386100"/>
                <a:gd name="connsiteY3" fmla="*/ 2440 h 2139101"/>
                <a:gd name="connsiteX4" fmla="*/ 376467 w 386100"/>
                <a:gd name="connsiteY4" fmla="*/ 2440 h 2139101"/>
                <a:gd name="connsiteX5" fmla="*/ 372871 w 386100"/>
                <a:gd name="connsiteY5" fmla="*/ 0 h 2139101"/>
                <a:gd name="connsiteX6" fmla="*/ 0 w 386100"/>
                <a:gd name="connsiteY6" fmla="*/ 2139102 h 2139101"/>
                <a:gd name="connsiteX7" fmla="*/ 13615 w 386100"/>
                <a:gd name="connsiteY7" fmla="*/ 2139102 h 2139101"/>
                <a:gd name="connsiteX8" fmla="*/ 386100 w 386100"/>
                <a:gd name="connsiteY8" fmla="*/ 1028 h 213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100" h="2139101">
                  <a:moveTo>
                    <a:pt x="381862" y="2440"/>
                  </a:moveTo>
                  <a:lnTo>
                    <a:pt x="378907" y="2440"/>
                  </a:lnTo>
                  <a:lnTo>
                    <a:pt x="377751" y="2440"/>
                  </a:lnTo>
                  <a:lnTo>
                    <a:pt x="376467" y="2440"/>
                  </a:lnTo>
                  <a:lnTo>
                    <a:pt x="376467" y="2440"/>
                  </a:lnTo>
                  <a:lnTo>
                    <a:pt x="372871" y="0"/>
                  </a:lnTo>
                  <a:lnTo>
                    <a:pt x="0" y="2139102"/>
                  </a:lnTo>
                  <a:lnTo>
                    <a:pt x="13615" y="2139102"/>
                  </a:lnTo>
                  <a:lnTo>
                    <a:pt x="386100" y="1028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1A984B0-7316-4A13-9D64-7222FC8D5F3C}"/>
                </a:ext>
              </a:extLst>
            </p:cNvPr>
            <p:cNvSpPr/>
            <p:nvPr/>
          </p:nvSpPr>
          <p:spPr>
            <a:xfrm>
              <a:off x="3135040" y="3758005"/>
              <a:ext cx="321493" cy="115214"/>
            </a:xfrm>
            <a:custGeom>
              <a:avLst/>
              <a:gdLst>
                <a:gd name="connsiteX0" fmla="*/ 5266 w 321493"/>
                <a:gd name="connsiteY0" fmla="*/ 109306 h 115214"/>
                <a:gd name="connsiteX1" fmla="*/ 0 w 321493"/>
                <a:gd name="connsiteY1" fmla="*/ 115214 h 115214"/>
                <a:gd name="connsiteX2" fmla="*/ 0 w 321493"/>
                <a:gd name="connsiteY2" fmla="*/ 115214 h 115214"/>
                <a:gd name="connsiteX3" fmla="*/ 15670 w 321493"/>
                <a:gd name="connsiteY3" fmla="*/ 110205 h 115214"/>
                <a:gd name="connsiteX4" fmla="*/ 317897 w 321493"/>
                <a:gd name="connsiteY4" fmla="*/ 13230 h 115214"/>
                <a:gd name="connsiteX5" fmla="*/ 320594 w 321493"/>
                <a:gd name="connsiteY5" fmla="*/ 12331 h 115214"/>
                <a:gd name="connsiteX6" fmla="*/ 321493 w 321493"/>
                <a:gd name="connsiteY6" fmla="*/ 12331 h 115214"/>
                <a:gd name="connsiteX7" fmla="*/ 317511 w 321493"/>
                <a:gd name="connsiteY7" fmla="*/ 12973 h 115214"/>
                <a:gd name="connsiteX8" fmla="*/ 312276 w 321493"/>
                <a:gd name="connsiteY8" fmla="*/ 4893 h 115214"/>
                <a:gd name="connsiteX9" fmla="*/ 312374 w 321493"/>
                <a:gd name="connsiteY9" fmla="*/ 4496 h 115214"/>
                <a:gd name="connsiteX10" fmla="*/ 313402 w 321493"/>
                <a:gd name="connsiteY10" fmla="*/ 0 h 115214"/>
                <a:gd name="connsiteX11" fmla="*/ 7450 w 321493"/>
                <a:gd name="connsiteY11" fmla="*/ 98260 h 11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1493" h="115214">
                  <a:moveTo>
                    <a:pt x="5266" y="109306"/>
                  </a:moveTo>
                  <a:cubicBezTo>
                    <a:pt x="4734" y="112095"/>
                    <a:pt x="2710" y="114365"/>
                    <a:pt x="0" y="115214"/>
                  </a:cubicBezTo>
                  <a:lnTo>
                    <a:pt x="0" y="115214"/>
                  </a:lnTo>
                  <a:lnTo>
                    <a:pt x="15670" y="110205"/>
                  </a:lnTo>
                  <a:lnTo>
                    <a:pt x="317897" y="13230"/>
                  </a:lnTo>
                  <a:lnTo>
                    <a:pt x="320594" y="12331"/>
                  </a:lnTo>
                  <a:cubicBezTo>
                    <a:pt x="320594" y="12331"/>
                    <a:pt x="320594" y="12331"/>
                    <a:pt x="321493" y="12331"/>
                  </a:cubicBezTo>
                  <a:cubicBezTo>
                    <a:pt x="320256" y="12927"/>
                    <a:pt x="318873" y="13151"/>
                    <a:pt x="317511" y="12973"/>
                  </a:cubicBezTo>
                  <a:cubicBezTo>
                    <a:pt x="313835" y="12187"/>
                    <a:pt x="311491" y="8570"/>
                    <a:pt x="312276" y="4893"/>
                  </a:cubicBezTo>
                  <a:cubicBezTo>
                    <a:pt x="312305" y="4760"/>
                    <a:pt x="312337" y="4627"/>
                    <a:pt x="312374" y="4496"/>
                  </a:cubicBezTo>
                  <a:lnTo>
                    <a:pt x="313402" y="0"/>
                  </a:lnTo>
                  <a:lnTo>
                    <a:pt x="7450" y="9826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4D03FE5-FBB1-4369-8207-7FCEBFBC116C}"/>
                </a:ext>
              </a:extLst>
            </p:cNvPr>
            <p:cNvSpPr/>
            <p:nvPr/>
          </p:nvSpPr>
          <p:spPr>
            <a:xfrm>
              <a:off x="3126853" y="3865127"/>
              <a:ext cx="141" cy="1669"/>
            </a:xfrm>
            <a:custGeom>
              <a:avLst/>
              <a:gdLst>
                <a:gd name="connsiteX0" fmla="*/ 95 w 141"/>
                <a:gd name="connsiteY0" fmla="*/ 0 h 1669"/>
                <a:gd name="connsiteX1" fmla="*/ 95 w 141"/>
                <a:gd name="connsiteY1" fmla="*/ 900 h 1669"/>
                <a:gd name="connsiteX2" fmla="*/ 95 w 141"/>
                <a:gd name="connsiteY2" fmla="*/ 1670 h 1669"/>
                <a:gd name="connsiteX3" fmla="*/ 95 w 141"/>
                <a:gd name="connsiteY3" fmla="*/ 0 h 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" h="1669">
                  <a:moveTo>
                    <a:pt x="95" y="0"/>
                  </a:moveTo>
                  <a:cubicBezTo>
                    <a:pt x="157" y="297"/>
                    <a:pt x="157" y="603"/>
                    <a:pt x="95" y="900"/>
                  </a:cubicBezTo>
                  <a:cubicBezTo>
                    <a:pt x="95" y="899"/>
                    <a:pt x="95" y="899"/>
                    <a:pt x="95" y="1670"/>
                  </a:cubicBezTo>
                  <a:cubicBezTo>
                    <a:pt x="-32" y="1120"/>
                    <a:pt x="-32" y="550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724F056-C869-4BE9-AB7A-73D63764CFF6}"/>
                </a:ext>
              </a:extLst>
            </p:cNvPr>
            <p:cNvSpPr/>
            <p:nvPr/>
          </p:nvSpPr>
          <p:spPr>
            <a:xfrm>
              <a:off x="3127976" y="3870651"/>
              <a:ext cx="899" cy="899"/>
            </a:xfrm>
            <a:custGeom>
              <a:avLst/>
              <a:gdLst>
                <a:gd name="connsiteX0" fmla="*/ 128 w 899"/>
                <a:gd name="connsiteY0" fmla="*/ 128 h 899"/>
                <a:gd name="connsiteX1" fmla="*/ 899 w 899"/>
                <a:gd name="connsiteY1" fmla="*/ 899 h 899"/>
                <a:gd name="connsiteX2" fmla="*/ 0 w 899"/>
                <a:gd name="connsiteY2" fmla="*/ 0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9" h="899">
                  <a:moveTo>
                    <a:pt x="128" y="128"/>
                  </a:moveTo>
                  <a:lnTo>
                    <a:pt x="899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926F1A2-F53D-4C44-99E3-14FD7A318672}"/>
                </a:ext>
              </a:extLst>
            </p:cNvPr>
            <p:cNvSpPr/>
            <p:nvPr/>
          </p:nvSpPr>
          <p:spPr>
            <a:xfrm>
              <a:off x="3126912" y="3867953"/>
              <a:ext cx="36" cy="1155"/>
            </a:xfrm>
            <a:custGeom>
              <a:avLst/>
              <a:gdLst>
                <a:gd name="connsiteX0" fmla="*/ 36 w 36"/>
                <a:gd name="connsiteY0" fmla="*/ 257 h 1155"/>
                <a:gd name="connsiteX1" fmla="*/ 36 w 36"/>
                <a:gd name="connsiteY1" fmla="*/ 257 h 1155"/>
                <a:gd name="connsiteX2" fmla="*/ 36 w 36"/>
                <a:gd name="connsiteY2" fmla="*/ 1156 h 1155"/>
                <a:gd name="connsiteX3" fmla="*/ 36 w 36"/>
                <a:gd name="connsiteY3" fmla="*/ 0 h 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" h="1155">
                  <a:moveTo>
                    <a:pt x="36" y="257"/>
                  </a:moveTo>
                  <a:lnTo>
                    <a:pt x="36" y="257"/>
                  </a:lnTo>
                  <a:cubicBezTo>
                    <a:pt x="-6" y="555"/>
                    <a:pt x="-6" y="858"/>
                    <a:pt x="36" y="1156"/>
                  </a:cubicBezTo>
                  <a:cubicBezTo>
                    <a:pt x="-12" y="772"/>
                    <a:pt x="-12" y="384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AE82D14-2EB8-4505-AF54-7F66B3C0BB3B}"/>
                </a:ext>
              </a:extLst>
            </p:cNvPr>
            <p:cNvSpPr/>
            <p:nvPr/>
          </p:nvSpPr>
          <p:spPr>
            <a:xfrm>
              <a:off x="3129902" y="3872449"/>
              <a:ext cx="1027" cy="12844"/>
            </a:xfrm>
            <a:custGeom>
              <a:avLst/>
              <a:gdLst>
                <a:gd name="connsiteX0" fmla="*/ 0 w 1027"/>
                <a:gd name="connsiteY0" fmla="*/ 0 h 12844"/>
                <a:gd name="connsiteX1" fmla="*/ 0 w 1027"/>
                <a:gd name="connsiteY1" fmla="*/ 0 h 12844"/>
                <a:gd name="connsiteX2" fmla="*/ 1028 w 1027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7" h="12844">
                  <a:moveTo>
                    <a:pt x="0" y="0"/>
                  </a:moveTo>
                  <a:lnTo>
                    <a:pt x="0" y="0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857278D-BA66-43B0-9B6C-1698088DB8C6}"/>
                </a:ext>
              </a:extLst>
            </p:cNvPr>
            <p:cNvSpPr/>
            <p:nvPr/>
          </p:nvSpPr>
          <p:spPr>
            <a:xfrm>
              <a:off x="315055" y="6072047"/>
              <a:ext cx="372114" cy="148866"/>
            </a:xfrm>
            <a:custGeom>
              <a:avLst/>
              <a:gdLst>
                <a:gd name="connsiteX0" fmla="*/ 6052 w 372114"/>
                <a:gd name="connsiteY0" fmla="*/ 148866 h 148866"/>
                <a:gd name="connsiteX1" fmla="*/ 9391 w 372114"/>
                <a:gd name="connsiteY1" fmla="*/ 148866 h 148866"/>
                <a:gd name="connsiteX2" fmla="*/ 13502 w 372114"/>
                <a:gd name="connsiteY2" fmla="*/ 147325 h 148866"/>
                <a:gd name="connsiteX3" fmla="*/ 369418 w 372114"/>
                <a:gd name="connsiteY3" fmla="*/ 16184 h 148866"/>
                <a:gd name="connsiteX4" fmla="*/ 371344 w 372114"/>
                <a:gd name="connsiteY4" fmla="*/ 4496 h 148866"/>
                <a:gd name="connsiteX5" fmla="*/ 372115 w 372114"/>
                <a:gd name="connsiteY5" fmla="*/ 0 h 148866"/>
                <a:gd name="connsiteX6" fmla="*/ 8364 w 372114"/>
                <a:gd name="connsiteY6" fmla="*/ 133582 h 148866"/>
                <a:gd name="connsiteX7" fmla="*/ 5024 w 372114"/>
                <a:gd name="connsiteY7" fmla="*/ 134866 h 148866"/>
                <a:gd name="connsiteX8" fmla="*/ 272 w 372114"/>
                <a:gd name="connsiteY8" fmla="*/ 144114 h 148866"/>
                <a:gd name="connsiteX9" fmla="*/ 2969 w 372114"/>
                <a:gd name="connsiteY9" fmla="*/ 147839 h 148866"/>
                <a:gd name="connsiteX10" fmla="*/ 4382 w 372114"/>
                <a:gd name="connsiteY10" fmla="*/ 148609 h 14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114" h="148866">
                  <a:moveTo>
                    <a:pt x="6052" y="148866"/>
                  </a:moveTo>
                  <a:lnTo>
                    <a:pt x="9391" y="148866"/>
                  </a:lnTo>
                  <a:lnTo>
                    <a:pt x="13502" y="147325"/>
                  </a:lnTo>
                  <a:lnTo>
                    <a:pt x="369418" y="16184"/>
                  </a:lnTo>
                  <a:lnTo>
                    <a:pt x="371344" y="4496"/>
                  </a:lnTo>
                  <a:lnTo>
                    <a:pt x="372115" y="0"/>
                  </a:lnTo>
                  <a:lnTo>
                    <a:pt x="8364" y="133582"/>
                  </a:lnTo>
                  <a:lnTo>
                    <a:pt x="5024" y="134866"/>
                  </a:lnTo>
                  <a:cubicBezTo>
                    <a:pt x="1286" y="136255"/>
                    <a:pt x="-775" y="140266"/>
                    <a:pt x="272" y="144114"/>
                  </a:cubicBezTo>
                  <a:cubicBezTo>
                    <a:pt x="669" y="145651"/>
                    <a:pt x="1632" y="146982"/>
                    <a:pt x="2969" y="147839"/>
                  </a:cubicBezTo>
                  <a:lnTo>
                    <a:pt x="4382" y="148609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DDC88D4-7866-4BF7-BD91-559B2B925F83}"/>
                </a:ext>
              </a:extLst>
            </p:cNvPr>
            <p:cNvSpPr/>
            <p:nvPr/>
          </p:nvSpPr>
          <p:spPr>
            <a:xfrm>
              <a:off x="1550950" y="2044952"/>
              <a:ext cx="899" cy="899"/>
            </a:xfrm>
            <a:custGeom>
              <a:avLst/>
              <a:gdLst>
                <a:gd name="connsiteX0" fmla="*/ 899 w 899"/>
                <a:gd name="connsiteY0" fmla="*/ 899 h 899"/>
                <a:gd name="connsiteX1" fmla="*/ 0 w 899"/>
                <a:gd name="connsiteY1" fmla="*/ 0 h 899"/>
                <a:gd name="connsiteX2" fmla="*/ 0 w 899"/>
                <a:gd name="connsiteY2" fmla="*/ 0 h 899"/>
                <a:gd name="connsiteX3" fmla="*/ 899 w 899"/>
                <a:gd name="connsiteY3" fmla="*/ 899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9" h="899">
                  <a:moveTo>
                    <a:pt x="899" y="899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370" y="220"/>
                    <a:pt x="679" y="529"/>
                    <a:pt x="899" y="8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2F419D9-0023-4AE9-B13C-9156FA349F59}"/>
                </a:ext>
              </a:extLst>
            </p:cNvPr>
            <p:cNvSpPr/>
            <p:nvPr/>
          </p:nvSpPr>
          <p:spPr>
            <a:xfrm>
              <a:off x="1103454" y="1792817"/>
              <a:ext cx="446340" cy="254832"/>
            </a:xfrm>
            <a:custGeom>
              <a:avLst/>
              <a:gdLst>
                <a:gd name="connsiteX0" fmla="*/ 8220 w 446340"/>
                <a:gd name="connsiteY0" fmla="*/ 5395 h 254832"/>
                <a:gd name="connsiteX1" fmla="*/ 2440 w 446340"/>
                <a:gd name="connsiteY1" fmla="*/ 14129 h 254832"/>
                <a:gd name="connsiteX2" fmla="*/ 0 w 446340"/>
                <a:gd name="connsiteY2" fmla="*/ 14129 h 254832"/>
                <a:gd name="connsiteX3" fmla="*/ 423092 w 446340"/>
                <a:gd name="connsiteY3" fmla="*/ 254832 h 254832"/>
                <a:gd name="connsiteX4" fmla="*/ 441716 w 446340"/>
                <a:gd name="connsiteY4" fmla="*/ 250337 h 254832"/>
                <a:gd name="connsiteX5" fmla="*/ 442872 w 446340"/>
                <a:gd name="connsiteY5" fmla="*/ 250337 h 254832"/>
                <a:gd name="connsiteX6" fmla="*/ 444028 w 446340"/>
                <a:gd name="connsiteY6" fmla="*/ 250337 h 254832"/>
                <a:gd name="connsiteX7" fmla="*/ 444028 w 446340"/>
                <a:gd name="connsiteY7" fmla="*/ 250337 h 254832"/>
                <a:gd name="connsiteX8" fmla="*/ 445441 w 446340"/>
                <a:gd name="connsiteY8" fmla="*/ 250337 h 254832"/>
                <a:gd name="connsiteX9" fmla="*/ 446340 w 446340"/>
                <a:gd name="connsiteY9" fmla="*/ 250337 h 254832"/>
                <a:gd name="connsiteX10" fmla="*/ 446340 w 446340"/>
                <a:gd name="connsiteY10" fmla="*/ 250337 h 254832"/>
                <a:gd name="connsiteX11" fmla="*/ 4881 w 446340"/>
                <a:gd name="connsiteY11" fmla="*/ 0 h 254832"/>
                <a:gd name="connsiteX12" fmla="*/ 3982 w 446340"/>
                <a:gd name="connsiteY12" fmla="*/ 0 h 254832"/>
                <a:gd name="connsiteX13" fmla="*/ 8220 w 446340"/>
                <a:gd name="connsiteY13" fmla="*/ 5395 h 25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6340" h="254832">
                  <a:moveTo>
                    <a:pt x="8220" y="5395"/>
                  </a:moveTo>
                  <a:cubicBezTo>
                    <a:pt x="8748" y="9342"/>
                    <a:pt x="6280" y="13072"/>
                    <a:pt x="2440" y="14129"/>
                  </a:cubicBezTo>
                  <a:lnTo>
                    <a:pt x="0" y="14129"/>
                  </a:lnTo>
                  <a:lnTo>
                    <a:pt x="423092" y="254832"/>
                  </a:lnTo>
                  <a:lnTo>
                    <a:pt x="441716" y="250337"/>
                  </a:lnTo>
                  <a:cubicBezTo>
                    <a:pt x="442099" y="250272"/>
                    <a:pt x="442490" y="250272"/>
                    <a:pt x="442872" y="250337"/>
                  </a:cubicBezTo>
                  <a:cubicBezTo>
                    <a:pt x="443247" y="250210"/>
                    <a:pt x="443653" y="250210"/>
                    <a:pt x="444028" y="250337"/>
                  </a:cubicBezTo>
                  <a:lnTo>
                    <a:pt x="444028" y="250337"/>
                  </a:lnTo>
                  <a:lnTo>
                    <a:pt x="445441" y="250337"/>
                  </a:lnTo>
                  <a:cubicBezTo>
                    <a:pt x="445441" y="250337"/>
                    <a:pt x="446083" y="250337"/>
                    <a:pt x="446340" y="250337"/>
                  </a:cubicBezTo>
                  <a:lnTo>
                    <a:pt x="446340" y="250337"/>
                  </a:lnTo>
                  <a:lnTo>
                    <a:pt x="4881" y="0"/>
                  </a:lnTo>
                  <a:lnTo>
                    <a:pt x="3982" y="0"/>
                  </a:lnTo>
                  <a:cubicBezTo>
                    <a:pt x="6299" y="855"/>
                    <a:pt x="7937" y="2941"/>
                    <a:pt x="8220" y="5395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0A0662C-7504-4D3B-A9D3-96B9DD8993FD}"/>
                </a:ext>
              </a:extLst>
            </p:cNvPr>
            <p:cNvSpPr/>
            <p:nvPr/>
          </p:nvSpPr>
          <p:spPr>
            <a:xfrm>
              <a:off x="1552877" y="2046878"/>
              <a:ext cx="110" cy="1412"/>
            </a:xfrm>
            <a:custGeom>
              <a:avLst/>
              <a:gdLst>
                <a:gd name="connsiteX0" fmla="*/ 0 w 110"/>
                <a:gd name="connsiteY0" fmla="*/ 1413 h 1412"/>
                <a:gd name="connsiteX1" fmla="*/ 0 w 110"/>
                <a:gd name="connsiteY1" fmla="*/ 0 h 1412"/>
                <a:gd name="connsiteX2" fmla="*/ 0 w 110"/>
                <a:gd name="connsiteY2" fmla="*/ 0 h 1412"/>
                <a:gd name="connsiteX3" fmla="*/ 0 w 110"/>
                <a:gd name="connsiteY3" fmla="*/ 1413 h 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" h="1412">
                  <a:moveTo>
                    <a:pt x="0" y="1413"/>
                  </a:moveTo>
                  <a:cubicBezTo>
                    <a:pt x="0" y="1413"/>
                    <a:pt x="0" y="514"/>
                    <a:pt x="0" y="0"/>
                  </a:cubicBezTo>
                  <a:lnTo>
                    <a:pt x="0" y="0"/>
                  </a:lnTo>
                  <a:cubicBezTo>
                    <a:pt x="147" y="459"/>
                    <a:pt x="147" y="953"/>
                    <a:pt x="0" y="1413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F2D6485-6695-49BE-AB3B-E6DD49A56739}"/>
                </a:ext>
              </a:extLst>
            </p:cNvPr>
            <p:cNvSpPr/>
            <p:nvPr/>
          </p:nvSpPr>
          <p:spPr>
            <a:xfrm>
              <a:off x="1553005" y="2049704"/>
              <a:ext cx="47" cy="1412"/>
            </a:xfrm>
            <a:custGeom>
              <a:avLst/>
              <a:gdLst>
                <a:gd name="connsiteX0" fmla="*/ 0 w 47"/>
                <a:gd name="connsiteY0" fmla="*/ 1413 h 1412"/>
                <a:gd name="connsiteX1" fmla="*/ 0 w 47"/>
                <a:gd name="connsiteY1" fmla="*/ 0 h 1412"/>
                <a:gd name="connsiteX2" fmla="*/ 0 w 47"/>
                <a:gd name="connsiteY2" fmla="*/ 1413 h 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412">
                  <a:moveTo>
                    <a:pt x="0" y="1413"/>
                  </a:moveTo>
                  <a:cubicBezTo>
                    <a:pt x="64" y="944"/>
                    <a:pt x="64" y="469"/>
                    <a:pt x="0" y="0"/>
                  </a:cubicBezTo>
                  <a:lnTo>
                    <a:pt x="0" y="1413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4BFF3A7-3E2D-49E9-8E80-AEC432528605}"/>
                </a:ext>
              </a:extLst>
            </p:cNvPr>
            <p:cNvSpPr/>
            <p:nvPr/>
          </p:nvSpPr>
          <p:spPr>
            <a:xfrm>
              <a:off x="595796" y="1968742"/>
              <a:ext cx="370865" cy="226231"/>
            </a:xfrm>
            <a:custGeom>
              <a:avLst/>
              <a:gdLst>
                <a:gd name="connsiteX0" fmla="*/ 363930 w 370865"/>
                <a:gd name="connsiteY0" fmla="*/ 221351 h 226231"/>
                <a:gd name="connsiteX1" fmla="*/ 363930 w 370865"/>
                <a:gd name="connsiteY1" fmla="*/ 221351 h 226231"/>
                <a:gd name="connsiteX2" fmla="*/ 363930 w 370865"/>
                <a:gd name="connsiteY2" fmla="*/ 219681 h 226231"/>
                <a:gd name="connsiteX3" fmla="*/ 363930 w 370865"/>
                <a:gd name="connsiteY3" fmla="*/ 218782 h 226231"/>
                <a:gd name="connsiteX4" fmla="*/ 364957 w 370865"/>
                <a:gd name="connsiteY4" fmla="*/ 217497 h 226231"/>
                <a:gd name="connsiteX5" fmla="*/ 365728 w 370865"/>
                <a:gd name="connsiteY5" fmla="*/ 216598 h 226231"/>
                <a:gd name="connsiteX6" fmla="*/ 367012 w 370865"/>
                <a:gd name="connsiteY6" fmla="*/ 215956 h 226231"/>
                <a:gd name="connsiteX7" fmla="*/ 368297 w 370865"/>
                <a:gd name="connsiteY7" fmla="*/ 215956 h 226231"/>
                <a:gd name="connsiteX8" fmla="*/ 368297 w 370865"/>
                <a:gd name="connsiteY8" fmla="*/ 215956 h 226231"/>
                <a:gd name="connsiteX9" fmla="*/ 370866 w 370865"/>
                <a:gd name="connsiteY9" fmla="*/ 215314 h 226231"/>
                <a:gd name="connsiteX10" fmla="*/ 17390 w 370865"/>
                <a:gd name="connsiteY10" fmla="*/ 4923 h 226231"/>
                <a:gd name="connsiteX11" fmla="*/ 10454 w 370865"/>
                <a:gd name="connsiteY11" fmla="*/ 813 h 226231"/>
                <a:gd name="connsiteX12" fmla="*/ 1235 w 370865"/>
                <a:gd name="connsiteY12" fmla="*/ 3585 h 226231"/>
                <a:gd name="connsiteX13" fmla="*/ 1078 w 370865"/>
                <a:gd name="connsiteY13" fmla="*/ 3896 h 226231"/>
                <a:gd name="connsiteX14" fmla="*/ 3390 w 370865"/>
                <a:gd name="connsiteY14" fmla="*/ 13786 h 226231"/>
                <a:gd name="connsiteX15" fmla="*/ 5702 w 370865"/>
                <a:gd name="connsiteY15" fmla="*/ 15199 h 226231"/>
                <a:gd name="connsiteX16" fmla="*/ 363159 w 370865"/>
                <a:gd name="connsiteY16" fmla="*/ 226232 h 22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70865" h="226231">
                  <a:moveTo>
                    <a:pt x="363930" y="221351"/>
                  </a:moveTo>
                  <a:lnTo>
                    <a:pt x="363930" y="221351"/>
                  </a:lnTo>
                  <a:cubicBezTo>
                    <a:pt x="363897" y="220795"/>
                    <a:pt x="363897" y="220237"/>
                    <a:pt x="363930" y="219681"/>
                  </a:cubicBezTo>
                  <a:lnTo>
                    <a:pt x="363930" y="218782"/>
                  </a:lnTo>
                  <a:cubicBezTo>
                    <a:pt x="364199" y="218300"/>
                    <a:pt x="364546" y="217866"/>
                    <a:pt x="364957" y="217497"/>
                  </a:cubicBezTo>
                  <a:lnTo>
                    <a:pt x="365728" y="216598"/>
                  </a:lnTo>
                  <a:lnTo>
                    <a:pt x="367012" y="215956"/>
                  </a:lnTo>
                  <a:cubicBezTo>
                    <a:pt x="367438" y="215887"/>
                    <a:pt x="367872" y="215887"/>
                    <a:pt x="368297" y="215956"/>
                  </a:cubicBezTo>
                  <a:lnTo>
                    <a:pt x="368297" y="215956"/>
                  </a:lnTo>
                  <a:lnTo>
                    <a:pt x="370866" y="215314"/>
                  </a:lnTo>
                  <a:lnTo>
                    <a:pt x="17390" y="4923"/>
                  </a:lnTo>
                  <a:lnTo>
                    <a:pt x="10454" y="813"/>
                  </a:lnTo>
                  <a:cubicBezTo>
                    <a:pt x="7143" y="-967"/>
                    <a:pt x="3015" y="274"/>
                    <a:pt x="1235" y="3585"/>
                  </a:cubicBezTo>
                  <a:cubicBezTo>
                    <a:pt x="1180" y="3687"/>
                    <a:pt x="1127" y="3791"/>
                    <a:pt x="1078" y="3896"/>
                  </a:cubicBezTo>
                  <a:cubicBezTo>
                    <a:pt x="-1009" y="7266"/>
                    <a:pt x="25" y="11689"/>
                    <a:pt x="3390" y="13786"/>
                  </a:cubicBezTo>
                  <a:lnTo>
                    <a:pt x="5702" y="15199"/>
                  </a:lnTo>
                  <a:lnTo>
                    <a:pt x="363159" y="226232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CC614A0-D877-4705-B73E-ACC2486FE120}"/>
                </a:ext>
              </a:extLst>
            </p:cNvPr>
            <p:cNvSpPr/>
            <p:nvPr/>
          </p:nvSpPr>
          <p:spPr>
            <a:xfrm>
              <a:off x="1552363" y="2045979"/>
              <a:ext cx="12844" cy="1156"/>
            </a:xfrm>
            <a:custGeom>
              <a:avLst/>
              <a:gdLst>
                <a:gd name="connsiteX0" fmla="*/ 0 w 12844"/>
                <a:gd name="connsiteY0" fmla="*/ 899 h 1156"/>
                <a:gd name="connsiteX1" fmla="*/ 0 w 12844"/>
                <a:gd name="connsiteY1" fmla="*/ 0 h 1156"/>
                <a:gd name="connsiteX2" fmla="*/ 0 w 12844"/>
                <a:gd name="connsiteY2" fmla="*/ 1156 h 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156">
                  <a:moveTo>
                    <a:pt x="0" y="899"/>
                  </a:moveTo>
                  <a:lnTo>
                    <a:pt x="0" y="0"/>
                  </a:lnTo>
                  <a:lnTo>
                    <a:pt x="0" y="1156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FD753D9-FF07-4122-9BED-B5A706ADB05D}"/>
                </a:ext>
              </a:extLst>
            </p:cNvPr>
            <p:cNvSpPr/>
            <p:nvPr/>
          </p:nvSpPr>
          <p:spPr>
            <a:xfrm>
              <a:off x="1553005" y="2049704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3F073CE3-4CAB-4BDC-B5D8-E0FA758A41C8}"/>
                </a:ext>
              </a:extLst>
            </p:cNvPr>
            <p:cNvSpPr/>
            <p:nvPr/>
          </p:nvSpPr>
          <p:spPr>
            <a:xfrm>
              <a:off x="1550051" y="2044181"/>
              <a:ext cx="899" cy="899"/>
            </a:xfrm>
            <a:custGeom>
              <a:avLst/>
              <a:gdLst>
                <a:gd name="connsiteX0" fmla="*/ 899 w 899"/>
                <a:gd name="connsiteY0" fmla="*/ 771 h 899"/>
                <a:gd name="connsiteX1" fmla="*/ 0 w 899"/>
                <a:gd name="connsiteY1" fmla="*/ 0 h 899"/>
                <a:gd name="connsiteX2" fmla="*/ 899 w 899"/>
                <a:gd name="connsiteY2" fmla="*/ 899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9" h="899">
                  <a:moveTo>
                    <a:pt x="899" y="771"/>
                  </a:moveTo>
                  <a:cubicBezTo>
                    <a:pt x="899" y="771"/>
                    <a:pt x="899" y="129"/>
                    <a:pt x="0" y="0"/>
                  </a:cubicBezTo>
                  <a:cubicBezTo>
                    <a:pt x="361" y="231"/>
                    <a:pt x="668" y="538"/>
                    <a:pt x="899" y="8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66A3495-E034-42DF-9FBC-8E1CE0B01034}"/>
                </a:ext>
              </a:extLst>
            </p:cNvPr>
            <p:cNvSpPr/>
            <p:nvPr/>
          </p:nvSpPr>
          <p:spPr>
            <a:xfrm>
              <a:off x="965249" y="2043234"/>
              <a:ext cx="581077" cy="153667"/>
            </a:xfrm>
            <a:custGeom>
              <a:avLst/>
              <a:gdLst>
                <a:gd name="connsiteX0" fmla="*/ 0 w 581077"/>
                <a:gd name="connsiteY0" fmla="*/ 140309 h 153667"/>
                <a:gd name="connsiteX1" fmla="*/ 0 w 581077"/>
                <a:gd name="connsiteY1" fmla="*/ 140309 h 153667"/>
                <a:gd name="connsiteX2" fmla="*/ 2440 w 581077"/>
                <a:gd name="connsiteY2" fmla="*/ 140309 h 153667"/>
                <a:gd name="connsiteX3" fmla="*/ 8107 w 581077"/>
                <a:gd name="connsiteY3" fmla="*/ 148316 h 153667"/>
                <a:gd name="connsiteX4" fmla="*/ 8092 w 581077"/>
                <a:gd name="connsiteY4" fmla="*/ 148401 h 153667"/>
                <a:gd name="connsiteX5" fmla="*/ 7321 w 581077"/>
                <a:gd name="connsiteY5" fmla="*/ 153667 h 153667"/>
                <a:gd name="connsiteX6" fmla="*/ 572471 w 581077"/>
                <a:gd name="connsiteY6" fmla="*/ 16618 h 153667"/>
                <a:gd name="connsiteX7" fmla="*/ 574270 w 581077"/>
                <a:gd name="connsiteY7" fmla="*/ 6342 h 153667"/>
                <a:gd name="connsiteX8" fmla="*/ 581077 w 581077"/>
                <a:gd name="connsiteY8" fmla="*/ 49 h 153667"/>
                <a:gd name="connsiteX9" fmla="*/ 579921 w 581077"/>
                <a:gd name="connsiteY9" fmla="*/ 49 h 153667"/>
                <a:gd name="connsiteX10" fmla="*/ 561297 w 581077"/>
                <a:gd name="connsiteY10" fmla="*/ 4544 h 153667"/>
                <a:gd name="connsiteX11" fmla="*/ 2569 w 581077"/>
                <a:gd name="connsiteY11" fmla="*/ 140309 h 15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1077" h="153667">
                  <a:moveTo>
                    <a:pt x="0" y="140309"/>
                  </a:moveTo>
                  <a:lnTo>
                    <a:pt x="0" y="140309"/>
                  </a:lnTo>
                  <a:lnTo>
                    <a:pt x="2440" y="140309"/>
                  </a:lnTo>
                  <a:cubicBezTo>
                    <a:pt x="6216" y="140955"/>
                    <a:pt x="8753" y="144540"/>
                    <a:pt x="8107" y="148316"/>
                  </a:cubicBezTo>
                  <a:cubicBezTo>
                    <a:pt x="8102" y="148344"/>
                    <a:pt x="8097" y="148373"/>
                    <a:pt x="8092" y="148401"/>
                  </a:cubicBezTo>
                  <a:lnTo>
                    <a:pt x="7321" y="153667"/>
                  </a:lnTo>
                  <a:lnTo>
                    <a:pt x="572471" y="16618"/>
                  </a:lnTo>
                  <a:lnTo>
                    <a:pt x="574270" y="6342"/>
                  </a:lnTo>
                  <a:cubicBezTo>
                    <a:pt x="574798" y="2916"/>
                    <a:pt x="577620" y="307"/>
                    <a:pt x="581077" y="49"/>
                  </a:cubicBezTo>
                  <a:cubicBezTo>
                    <a:pt x="580694" y="-16"/>
                    <a:pt x="580304" y="-16"/>
                    <a:pt x="579921" y="49"/>
                  </a:cubicBezTo>
                  <a:lnTo>
                    <a:pt x="561297" y="4544"/>
                  </a:lnTo>
                  <a:lnTo>
                    <a:pt x="2569" y="140309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0E86D84-2010-4582-9661-CA5B115BBFBF}"/>
                </a:ext>
              </a:extLst>
            </p:cNvPr>
            <p:cNvSpPr/>
            <p:nvPr/>
          </p:nvSpPr>
          <p:spPr>
            <a:xfrm>
              <a:off x="2120339" y="2923635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DAB35E1-ECE9-4E51-8740-FFE13BCE9674}"/>
                </a:ext>
              </a:extLst>
            </p:cNvPr>
            <p:cNvSpPr/>
            <p:nvPr/>
          </p:nvSpPr>
          <p:spPr>
            <a:xfrm>
              <a:off x="1889912" y="2923507"/>
              <a:ext cx="230427" cy="78992"/>
            </a:xfrm>
            <a:custGeom>
              <a:avLst/>
              <a:gdLst>
                <a:gd name="connsiteX0" fmla="*/ 0 w 230427"/>
                <a:gd name="connsiteY0" fmla="*/ 78993 h 78992"/>
                <a:gd name="connsiteX1" fmla="*/ 230427 w 230427"/>
                <a:gd name="connsiteY1" fmla="*/ 14771 h 78992"/>
                <a:gd name="connsiteX2" fmla="*/ 228115 w 230427"/>
                <a:gd name="connsiteY2" fmla="*/ 13487 h 78992"/>
                <a:gd name="connsiteX3" fmla="*/ 225932 w 230427"/>
                <a:gd name="connsiteY3" fmla="*/ 3468 h 78992"/>
                <a:gd name="connsiteX4" fmla="*/ 230042 w 230427"/>
                <a:gd name="connsiteY4" fmla="*/ 0 h 78992"/>
                <a:gd name="connsiteX5" fmla="*/ 2697 w 230427"/>
                <a:gd name="connsiteY5" fmla="*/ 63066 h 78992"/>
                <a:gd name="connsiteX6" fmla="*/ 771 w 230427"/>
                <a:gd name="connsiteY6" fmla="*/ 73855 h 7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427" h="78992">
                  <a:moveTo>
                    <a:pt x="0" y="78993"/>
                  </a:moveTo>
                  <a:lnTo>
                    <a:pt x="230427" y="14771"/>
                  </a:lnTo>
                  <a:lnTo>
                    <a:pt x="228115" y="13487"/>
                  </a:lnTo>
                  <a:cubicBezTo>
                    <a:pt x="224839" y="11259"/>
                    <a:pt x="223880" y="6857"/>
                    <a:pt x="225932" y="3468"/>
                  </a:cubicBezTo>
                  <a:cubicBezTo>
                    <a:pt x="226802" y="1824"/>
                    <a:pt x="228275" y="581"/>
                    <a:pt x="230042" y="0"/>
                  </a:cubicBezTo>
                  <a:lnTo>
                    <a:pt x="2697" y="63066"/>
                  </a:lnTo>
                  <a:lnTo>
                    <a:pt x="771" y="73855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BADA928-8BC7-4AB0-9A91-A447E2402509}"/>
                </a:ext>
              </a:extLst>
            </p:cNvPr>
            <p:cNvSpPr/>
            <p:nvPr/>
          </p:nvSpPr>
          <p:spPr>
            <a:xfrm>
              <a:off x="2114766" y="2924181"/>
              <a:ext cx="632119" cy="384270"/>
            </a:xfrm>
            <a:custGeom>
              <a:avLst/>
              <a:gdLst>
                <a:gd name="connsiteX0" fmla="*/ 1078 w 632119"/>
                <a:gd name="connsiteY0" fmla="*/ 3050 h 384270"/>
                <a:gd name="connsiteX1" fmla="*/ 3261 w 632119"/>
                <a:gd name="connsiteY1" fmla="*/ 13069 h 384270"/>
                <a:gd name="connsiteX2" fmla="*/ 5573 w 632119"/>
                <a:gd name="connsiteY2" fmla="*/ 14353 h 384270"/>
                <a:gd name="connsiteX3" fmla="*/ 629165 w 632119"/>
                <a:gd name="connsiteY3" fmla="*/ 384271 h 384270"/>
                <a:gd name="connsiteX4" fmla="*/ 630193 w 632119"/>
                <a:gd name="connsiteY4" fmla="*/ 379133 h 384270"/>
                <a:gd name="connsiteX5" fmla="*/ 632119 w 632119"/>
                <a:gd name="connsiteY5" fmla="*/ 368858 h 384270"/>
                <a:gd name="connsiteX6" fmla="*/ 10454 w 632119"/>
                <a:gd name="connsiteY6" fmla="*/ 96 h 384270"/>
                <a:gd name="connsiteX7" fmla="*/ 9555 w 632119"/>
                <a:gd name="connsiteY7" fmla="*/ 96 h 384270"/>
                <a:gd name="connsiteX8" fmla="*/ 8142 w 632119"/>
                <a:gd name="connsiteY8" fmla="*/ 96 h 384270"/>
                <a:gd name="connsiteX9" fmla="*/ 6216 w 632119"/>
                <a:gd name="connsiteY9" fmla="*/ 96 h 384270"/>
                <a:gd name="connsiteX10" fmla="*/ 5188 w 632119"/>
                <a:gd name="connsiteY10" fmla="*/ 96 h 384270"/>
                <a:gd name="connsiteX11" fmla="*/ 1078 w 632119"/>
                <a:gd name="connsiteY11" fmla="*/ 3050 h 38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2119" h="384270">
                  <a:moveTo>
                    <a:pt x="1078" y="3050"/>
                  </a:moveTo>
                  <a:cubicBezTo>
                    <a:pt x="-974" y="6439"/>
                    <a:pt x="-15" y="10841"/>
                    <a:pt x="3261" y="13069"/>
                  </a:cubicBezTo>
                  <a:lnTo>
                    <a:pt x="5573" y="14353"/>
                  </a:lnTo>
                  <a:lnTo>
                    <a:pt x="629165" y="384271"/>
                  </a:lnTo>
                  <a:lnTo>
                    <a:pt x="630193" y="379133"/>
                  </a:lnTo>
                  <a:lnTo>
                    <a:pt x="632119" y="368858"/>
                  </a:lnTo>
                  <a:lnTo>
                    <a:pt x="10454" y="96"/>
                  </a:lnTo>
                  <a:lnTo>
                    <a:pt x="9555" y="96"/>
                  </a:lnTo>
                  <a:lnTo>
                    <a:pt x="8142" y="96"/>
                  </a:lnTo>
                  <a:cubicBezTo>
                    <a:pt x="7506" y="-32"/>
                    <a:pt x="6851" y="-32"/>
                    <a:pt x="6216" y="96"/>
                  </a:cubicBezTo>
                  <a:lnTo>
                    <a:pt x="5188" y="96"/>
                  </a:lnTo>
                  <a:cubicBezTo>
                    <a:pt x="3505" y="550"/>
                    <a:pt x="2045" y="1600"/>
                    <a:pt x="1078" y="305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E4150D-AEC7-48E9-8284-60D0AAB69A96}"/>
                </a:ext>
              </a:extLst>
            </p:cNvPr>
            <p:cNvSpPr/>
            <p:nvPr/>
          </p:nvSpPr>
          <p:spPr>
            <a:xfrm>
              <a:off x="1443829" y="2660454"/>
              <a:ext cx="456358" cy="271401"/>
            </a:xfrm>
            <a:custGeom>
              <a:avLst/>
              <a:gdLst>
                <a:gd name="connsiteX0" fmla="*/ 6422 w 456358"/>
                <a:gd name="connsiteY0" fmla="*/ 5138 h 271401"/>
                <a:gd name="connsiteX1" fmla="*/ 6422 w 456358"/>
                <a:gd name="connsiteY1" fmla="*/ 6294 h 271401"/>
                <a:gd name="connsiteX2" fmla="*/ 6422 w 456358"/>
                <a:gd name="connsiteY2" fmla="*/ 7835 h 271401"/>
                <a:gd name="connsiteX3" fmla="*/ 6422 w 456358"/>
                <a:gd name="connsiteY3" fmla="*/ 7835 h 271401"/>
                <a:gd name="connsiteX4" fmla="*/ 5009 w 456358"/>
                <a:gd name="connsiteY4" fmla="*/ 9376 h 271401"/>
                <a:gd name="connsiteX5" fmla="*/ 4367 w 456358"/>
                <a:gd name="connsiteY5" fmla="*/ 9376 h 271401"/>
                <a:gd name="connsiteX6" fmla="*/ 2569 w 456358"/>
                <a:gd name="connsiteY6" fmla="*/ 10275 h 271401"/>
                <a:gd name="connsiteX7" fmla="*/ 2569 w 456358"/>
                <a:gd name="connsiteY7" fmla="*/ 10275 h 271401"/>
                <a:gd name="connsiteX8" fmla="*/ 0 w 456358"/>
                <a:gd name="connsiteY8" fmla="*/ 10918 h 271401"/>
                <a:gd name="connsiteX9" fmla="*/ 434395 w 456358"/>
                <a:gd name="connsiteY9" fmla="*/ 271401 h 271401"/>
                <a:gd name="connsiteX10" fmla="*/ 451349 w 456358"/>
                <a:gd name="connsiteY10" fmla="*/ 266649 h 271401"/>
                <a:gd name="connsiteX11" fmla="*/ 451349 w 456358"/>
                <a:gd name="connsiteY11" fmla="*/ 266649 h 271401"/>
                <a:gd name="connsiteX12" fmla="*/ 452634 w 456358"/>
                <a:gd name="connsiteY12" fmla="*/ 266649 h 271401"/>
                <a:gd name="connsiteX13" fmla="*/ 454047 w 456358"/>
                <a:gd name="connsiteY13" fmla="*/ 266649 h 271401"/>
                <a:gd name="connsiteX14" fmla="*/ 454047 w 456358"/>
                <a:gd name="connsiteY14" fmla="*/ 266649 h 271401"/>
                <a:gd name="connsiteX15" fmla="*/ 456359 w 456358"/>
                <a:gd name="connsiteY15" fmla="*/ 267548 h 271401"/>
                <a:gd name="connsiteX16" fmla="*/ 456359 w 456358"/>
                <a:gd name="connsiteY16" fmla="*/ 267548 h 271401"/>
                <a:gd name="connsiteX17" fmla="*/ 7578 w 456358"/>
                <a:gd name="connsiteY17" fmla="*/ 0 h 271401"/>
                <a:gd name="connsiteX18" fmla="*/ 6679 w 456358"/>
                <a:gd name="connsiteY18" fmla="*/ 5009 h 27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6358" h="271401">
                  <a:moveTo>
                    <a:pt x="6422" y="5138"/>
                  </a:moveTo>
                  <a:lnTo>
                    <a:pt x="6422" y="6294"/>
                  </a:lnTo>
                  <a:lnTo>
                    <a:pt x="6422" y="7835"/>
                  </a:lnTo>
                  <a:lnTo>
                    <a:pt x="6422" y="7835"/>
                  </a:lnTo>
                  <a:cubicBezTo>
                    <a:pt x="6059" y="8438"/>
                    <a:pt x="5579" y="8962"/>
                    <a:pt x="5009" y="9376"/>
                  </a:cubicBezTo>
                  <a:lnTo>
                    <a:pt x="4367" y="9376"/>
                  </a:lnTo>
                  <a:lnTo>
                    <a:pt x="2569" y="10275"/>
                  </a:lnTo>
                  <a:lnTo>
                    <a:pt x="2569" y="10275"/>
                  </a:lnTo>
                  <a:lnTo>
                    <a:pt x="0" y="10918"/>
                  </a:lnTo>
                  <a:lnTo>
                    <a:pt x="434395" y="271401"/>
                  </a:lnTo>
                  <a:lnTo>
                    <a:pt x="451349" y="266649"/>
                  </a:lnTo>
                  <a:lnTo>
                    <a:pt x="451349" y="266649"/>
                  </a:lnTo>
                  <a:cubicBezTo>
                    <a:pt x="451775" y="266584"/>
                    <a:pt x="452208" y="266584"/>
                    <a:pt x="452634" y="266649"/>
                  </a:cubicBezTo>
                  <a:cubicBezTo>
                    <a:pt x="453096" y="266517"/>
                    <a:pt x="453585" y="266517"/>
                    <a:pt x="454047" y="266649"/>
                  </a:cubicBezTo>
                  <a:lnTo>
                    <a:pt x="454047" y="266649"/>
                  </a:lnTo>
                  <a:cubicBezTo>
                    <a:pt x="454885" y="266733"/>
                    <a:pt x="455684" y="267043"/>
                    <a:pt x="456359" y="267548"/>
                  </a:cubicBezTo>
                  <a:lnTo>
                    <a:pt x="456359" y="267548"/>
                  </a:lnTo>
                  <a:lnTo>
                    <a:pt x="7578" y="0"/>
                  </a:lnTo>
                  <a:lnTo>
                    <a:pt x="6679" y="5009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EFA05E9-77CC-4396-89E8-93093EAEA69B}"/>
                </a:ext>
              </a:extLst>
            </p:cNvPr>
            <p:cNvSpPr/>
            <p:nvPr/>
          </p:nvSpPr>
          <p:spPr>
            <a:xfrm>
              <a:off x="862951" y="2815920"/>
              <a:ext cx="57" cy="850"/>
            </a:xfrm>
            <a:custGeom>
              <a:avLst/>
              <a:gdLst>
                <a:gd name="connsiteX0" fmla="*/ 57 w 57"/>
                <a:gd name="connsiteY0" fmla="*/ 850 h 850"/>
                <a:gd name="connsiteX1" fmla="*/ 57 w 57"/>
                <a:gd name="connsiteY1" fmla="*/ 850 h 850"/>
                <a:gd name="connsiteX2" fmla="*/ 57 w 57"/>
                <a:gd name="connsiteY2" fmla="*/ 208 h 850"/>
                <a:gd name="connsiteX3" fmla="*/ 57 w 57"/>
                <a:gd name="connsiteY3" fmla="*/ 850 h 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" h="850">
                  <a:moveTo>
                    <a:pt x="57" y="850"/>
                  </a:moveTo>
                  <a:lnTo>
                    <a:pt x="57" y="850"/>
                  </a:lnTo>
                  <a:cubicBezTo>
                    <a:pt x="57" y="850"/>
                    <a:pt x="57" y="850"/>
                    <a:pt x="57" y="208"/>
                  </a:cubicBezTo>
                  <a:cubicBezTo>
                    <a:pt x="57" y="-434"/>
                    <a:pt x="-71" y="593"/>
                    <a:pt x="57" y="85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404FB52-B459-4D9F-98AE-1F15F54CC69B}"/>
                </a:ext>
              </a:extLst>
            </p:cNvPr>
            <p:cNvSpPr/>
            <p:nvPr/>
          </p:nvSpPr>
          <p:spPr>
            <a:xfrm>
              <a:off x="877137" y="2658527"/>
              <a:ext cx="567590" cy="159141"/>
            </a:xfrm>
            <a:custGeom>
              <a:avLst/>
              <a:gdLst>
                <a:gd name="connsiteX0" fmla="*/ 0 w 567590"/>
                <a:gd name="connsiteY0" fmla="*/ 152463 h 159141"/>
                <a:gd name="connsiteX1" fmla="*/ 10789 w 567590"/>
                <a:gd name="connsiteY1" fmla="*/ 159142 h 159141"/>
                <a:gd name="connsiteX2" fmla="*/ 565022 w 567590"/>
                <a:gd name="connsiteY2" fmla="*/ 13744 h 159141"/>
                <a:gd name="connsiteX3" fmla="*/ 567591 w 567590"/>
                <a:gd name="connsiteY3" fmla="*/ 13101 h 159141"/>
                <a:gd name="connsiteX4" fmla="*/ 567591 w 567590"/>
                <a:gd name="connsiteY4" fmla="*/ 13101 h 159141"/>
                <a:gd name="connsiteX5" fmla="*/ 565022 w 567590"/>
                <a:gd name="connsiteY5" fmla="*/ 13101 h 159141"/>
                <a:gd name="connsiteX6" fmla="*/ 559405 w 567590"/>
                <a:gd name="connsiteY6" fmla="*/ 5507 h 159141"/>
                <a:gd name="connsiteX7" fmla="*/ 559499 w 567590"/>
                <a:gd name="connsiteY7" fmla="*/ 5009 h 159141"/>
                <a:gd name="connsiteX8" fmla="*/ 560398 w 567590"/>
                <a:gd name="connsiteY8" fmla="*/ 0 h 159141"/>
                <a:gd name="connsiteX9" fmla="*/ 899 w 567590"/>
                <a:gd name="connsiteY9" fmla="*/ 146811 h 15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590" h="159141">
                  <a:moveTo>
                    <a:pt x="0" y="152463"/>
                  </a:moveTo>
                  <a:lnTo>
                    <a:pt x="10789" y="159142"/>
                  </a:lnTo>
                  <a:lnTo>
                    <a:pt x="565022" y="13744"/>
                  </a:lnTo>
                  <a:lnTo>
                    <a:pt x="567591" y="13101"/>
                  </a:lnTo>
                  <a:lnTo>
                    <a:pt x="567591" y="13101"/>
                  </a:lnTo>
                  <a:cubicBezTo>
                    <a:pt x="566746" y="13298"/>
                    <a:pt x="565867" y="13298"/>
                    <a:pt x="565022" y="13101"/>
                  </a:cubicBezTo>
                  <a:cubicBezTo>
                    <a:pt x="561374" y="12555"/>
                    <a:pt x="558859" y="9155"/>
                    <a:pt x="559405" y="5507"/>
                  </a:cubicBezTo>
                  <a:cubicBezTo>
                    <a:pt x="559430" y="5340"/>
                    <a:pt x="559461" y="5174"/>
                    <a:pt x="559499" y="5009"/>
                  </a:cubicBezTo>
                  <a:lnTo>
                    <a:pt x="560398" y="0"/>
                  </a:lnTo>
                  <a:lnTo>
                    <a:pt x="899" y="146811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91650FC-F5B6-4713-B61F-EF14E5FB91A5}"/>
                </a:ext>
              </a:extLst>
            </p:cNvPr>
            <p:cNvSpPr/>
            <p:nvPr/>
          </p:nvSpPr>
          <p:spPr>
            <a:xfrm>
              <a:off x="862944" y="2814330"/>
              <a:ext cx="64" cy="2440"/>
            </a:xfrm>
            <a:custGeom>
              <a:avLst/>
              <a:gdLst>
                <a:gd name="connsiteX0" fmla="*/ 65 w 64"/>
                <a:gd name="connsiteY0" fmla="*/ 1798 h 2440"/>
                <a:gd name="connsiteX1" fmla="*/ 65 w 64"/>
                <a:gd name="connsiteY1" fmla="*/ 2440 h 2440"/>
                <a:gd name="connsiteX2" fmla="*/ 65 w 64"/>
                <a:gd name="connsiteY2" fmla="*/ 2440 h 2440"/>
                <a:gd name="connsiteX3" fmla="*/ 65 w 64"/>
                <a:gd name="connsiteY3" fmla="*/ 0 h 2440"/>
                <a:gd name="connsiteX4" fmla="*/ 65 w 64"/>
                <a:gd name="connsiteY4" fmla="*/ 1798 h 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" h="2440">
                  <a:moveTo>
                    <a:pt x="65" y="1798"/>
                  </a:moveTo>
                  <a:cubicBezTo>
                    <a:pt x="65" y="1798"/>
                    <a:pt x="65" y="1798"/>
                    <a:pt x="65" y="2440"/>
                  </a:cubicBezTo>
                  <a:lnTo>
                    <a:pt x="65" y="2440"/>
                  </a:lnTo>
                  <a:cubicBezTo>
                    <a:pt x="1" y="1628"/>
                    <a:pt x="1" y="812"/>
                    <a:pt x="65" y="0"/>
                  </a:cubicBezTo>
                  <a:cubicBezTo>
                    <a:pt x="-22" y="596"/>
                    <a:pt x="-22" y="1202"/>
                    <a:pt x="65" y="1798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78BA22F-9105-453E-9070-EA2DDC2A62A5}"/>
                </a:ext>
              </a:extLst>
            </p:cNvPr>
            <p:cNvSpPr/>
            <p:nvPr/>
          </p:nvSpPr>
          <p:spPr>
            <a:xfrm>
              <a:off x="863137" y="2817412"/>
              <a:ext cx="770" cy="1669"/>
            </a:xfrm>
            <a:custGeom>
              <a:avLst/>
              <a:gdLst>
                <a:gd name="connsiteX0" fmla="*/ 771 w 770"/>
                <a:gd name="connsiteY0" fmla="*/ 1670 h 1669"/>
                <a:gd name="connsiteX1" fmla="*/ 771 w 770"/>
                <a:gd name="connsiteY1" fmla="*/ 1670 h 1669"/>
                <a:gd name="connsiteX2" fmla="*/ 771 w 770"/>
                <a:gd name="connsiteY2" fmla="*/ 1670 h 1669"/>
                <a:gd name="connsiteX3" fmla="*/ 0 w 770"/>
                <a:gd name="connsiteY3" fmla="*/ 0 h 1669"/>
                <a:gd name="connsiteX4" fmla="*/ 771 w 770"/>
                <a:gd name="connsiteY4" fmla="*/ 1670 h 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0" h="1669">
                  <a:moveTo>
                    <a:pt x="771" y="1670"/>
                  </a:moveTo>
                  <a:cubicBezTo>
                    <a:pt x="771" y="1670"/>
                    <a:pt x="771" y="1670"/>
                    <a:pt x="771" y="1670"/>
                  </a:cubicBezTo>
                  <a:lnTo>
                    <a:pt x="771" y="1670"/>
                  </a:lnTo>
                  <a:lnTo>
                    <a:pt x="0" y="0"/>
                  </a:lnTo>
                  <a:cubicBezTo>
                    <a:pt x="0" y="0"/>
                    <a:pt x="514" y="1284"/>
                    <a:pt x="771" y="167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2D78735-3958-4E35-B349-E5A6341BD4A0}"/>
                </a:ext>
              </a:extLst>
            </p:cNvPr>
            <p:cNvSpPr/>
            <p:nvPr/>
          </p:nvSpPr>
          <p:spPr>
            <a:xfrm>
              <a:off x="866091" y="2810990"/>
              <a:ext cx="452120" cy="287071"/>
            </a:xfrm>
            <a:custGeom>
              <a:avLst/>
              <a:gdLst>
                <a:gd name="connsiteX0" fmla="*/ 445184 w 452120"/>
                <a:gd name="connsiteY0" fmla="*/ 282062 h 287071"/>
                <a:gd name="connsiteX1" fmla="*/ 445184 w 452120"/>
                <a:gd name="connsiteY1" fmla="*/ 280392 h 287071"/>
                <a:gd name="connsiteX2" fmla="*/ 445184 w 452120"/>
                <a:gd name="connsiteY2" fmla="*/ 279365 h 287071"/>
                <a:gd name="connsiteX3" fmla="*/ 446083 w 452120"/>
                <a:gd name="connsiteY3" fmla="*/ 278338 h 287071"/>
                <a:gd name="connsiteX4" fmla="*/ 446983 w 452120"/>
                <a:gd name="connsiteY4" fmla="*/ 277310 h 287071"/>
                <a:gd name="connsiteX5" fmla="*/ 447882 w 452120"/>
                <a:gd name="connsiteY5" fmla="*/ 277310 h 287071"/>
                <a:gd name="connsiteX6" fmla="*/ 449423 w 452120"/>
                <a:gd name="connsiteY6" fmla="*/ 276539 h 287071"/>
                <a:gd name="connsiteX7" fmla="*/ 449423 w 452120"/>
                <a:gd name="connsiteY7" fmla="*/ 276539 h 287071"/>
                <a:gd name="connsiteX8" fmla="*/ 452120 w 452120"/>
                <a:gd name="connsiteY8" fmla="*/ 275769 h 287071"/>
                <a:gd name="connsiteX9" fmla="*/ 21835 w 452120"/>
                <a:gd name="connsiteY9" fmla="*/ 6679 h 287071"/>
                <a:gd name="connsiteX10" fmla="*/ 11046 w 452120"/>
                <a:gd name="connsiteY10" fmla="*/ 0 h 287071"/>
                <a:gd name="connsiteX11" fmla="*/ 10404 w 452120"/>
                <a:gd name="connsiteY11" fmla="*/ 4752 h 287071"/>
                <a:gd name="connsiteX12" fmla="*/ 2440 w 452120"/>
                <a:gd name="connsiteY12" fmla="*/ 11303 h 287071"/>
                <a:gd name="connsiteX13" fmla="*/ 0 w 452120"/>
                <a:gd name="connsiteY13" fmla="*/ 10404 h 287071"/>
                <a:gd name="connsiteX14" fmla="*/ 444028 w 452120"/>
                <a:gd name="connsiteY14" fmla="*/ 287072 h 287071"/>
                <a:gd name="connsiteX15" fmla="*/ 444927 w 452120"/>
                <a:gd name="connsiteY15" fmla="*/ 282191 h 28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2120" h="287071">
                  <a:moveTo>
                    <a:pt x="445184" y="282062"/>
                  </a:moveTo>
                  <a:cubicBezTo>
                    <a:pt x="445152" y="281506"/>
                    <a:pt x="445152" y="280949"/>
                    <a:pt x="445184" y="280392"/>
                  </a:cubicBezTo>
                  <a:cubicBezTo>
                    <a:pt x="445151" y="280051"/>
                    <a:pt x="445151" y="279707"/>
                    <a:pt x="445184" y="279365"/>
                  </a:cubicBezTo>
                  <a:lnTo>
                    <a:pt x="446083" y="278338"/>
                  </a:lnTo>
                  <a:cubicBezTo>
                    <a:pt x="446312" y="277939"/>
                    <a:pt x="446618" y="277589"/>
                    <a:pt x="446983" y="277310"/>
                  </a:cubicBezTo>
                  <a:lnTo>
                    <a:pt x="447882" y="277310"/>
                  </a:lnTo>
                  <a:cubicBezTo>
                    <a:pt x="448368" y="277002"/>
                    <a:pt x="448885" y="276744"/>
                    <a:pt x="449423" y="276539"/>
                  </a:cubicBezTo>
                  <a:lnTo>
                    <a:pt x="449423" y="276539"/>
                  </a:lnTo>
                  <a:lnTo>
                    <a:pt x="452120" y="275769"/>
                  </a:lnTo>
                  <a:lnTo>
                    <a:pt x="21835" y="6679"/>
                  </a:lnTo>
                  <a:lnTo>
                    <a:pt x="11046" y="0"/>
                  </a:lnTo>
                  <a:lnTo>
                    <a:pt x="10404" y="4752"/>
                  </a:lnTo>
                  <a:cubicBezTo>
                    <a:pt x="9816" y="8652"/>
                    <a:pt x="6380" y="11479"/>
                    <a:pt x="2440" y="11303"/>
                  </a:cubicBezTo>
                  <a:cubicBezTo>
                    <a:pt x="1563" y="11217"/>
                    <a:pt x="723" y="10908"/>
                    <a:pt x="0" y="10404"/>
                  </a:cubicBezTo>
                  <a:lnTo>
                    <a:pt x="444028" y="287072"/>
                  </a:lnTo>
                  <a:lnTo>
                    <a:pt x="444927" y="282191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E80E915-D282-4BB1-9521-18FF1E3FF5EC}"/>
                </a:ext>
              </a:extLst>
            </p:cNvPr>
            <p:cNvSpPr/>
            <p:nvPr/>
          </p:nvSpPr>
          <p:spPr>
            <a:xfrm>
              <a:off x="1901729" y="2933268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  <a:gd name="connsiteX2" fmla="*/ 0 w 12844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B72C5E4-CA3A-4BD6-85F7-74CFB5009BD7}"/>
                </a:ext>
              </a:extLst>
            </p:cNvPr>
            <p:cNvSpPr/>
            <p:nvPr/>
          </p:nvSpPr>
          <p:spPr>
            <a:xfrm>
              <a:off x="1893637" y="2928467"/>
              <a:ext cx="1284" cy="48"/>
            </a:xfrm>
            <a:custGeom>
              <a:avLst/>
              <a:gdLst>
                <a:gd name="connsiteX0" fmla="*/ 0 w 1284"/>
                <a:gd name="connsiteY0" fmla="*/ 49 h 48"/>
                <a:gd name="connsiteX1" fmla="*/ 0 w 1284"/>
                <a:gd name="connsiteY1" fmla="*/ 49 h 48"/>
                <a:gd name="connsiteX2" fmla="*/ 1285 w 1284"/>
                <a:gd name="connsiteY2" fmla="*/ 49 h 48"/>
                <a:gd name="connsiteX3" fmla="*/ 0 w 1284"/>
                <a:gd name="connsiteY3" fmla="*/ 49 h 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" h="48">
                  <a:moveTo>
                    <a:pt x="0" y="49"/>
                  </a:moveTo>
                  <a:lnTo>
                    <a:pt x="0" y="49"/>
                  </a:lnTo>
                  <a:cubicBezTo>
                    <a:pt x="426" y="-16"/>
                    <a:pt x="859" y="-16"/>
                    <a:pt x="1285" y="49"/>
                  </a:cubicBezTo>
                  <a:cubicBezTo>
                    <a:pt x="859" y="-16"/>
                    <a:pt x="426" y="-16"/>
                    <a:pt x="0" y="4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BD172EC-B701-4B08-AEAE-1F3ECF23A649}"/>
                </a:ext>
              </a:extLst>
            </p:cNvPr>
            <p:cNvSpPr/>
            <p:nvPr/>
          </p:nvSpPr>
          <p:spPr>
            <a:xfrm>
              <a:off x="1896463" y="2927617"/>
              <a:ext cx="2311" cy="899"/>
            </a:xfrm>
            <a:custGeom>
              <a:avLst/>
              <a:gdLst>
                <a:gd name="connsiteX0" fmla="*/ 2312 w 2311"/>
                <a:gd name="connsiteY0" fmla="*/ 899 h 899"/>
                <a:gd name="connsiteX1" fmla="*/ 2312 w 2311"/>
                <a:gd name="connsiteY1" fmla="*/ 899 h 899"/>
                <a:gd name="connsiteX2" fmla="*/ 0 w 2311"/>
                <a:gd name="connsiteY2" fmla="*/ 0 h 899"/>
                <a:gd name="connsiteX3" fmla="*/ 2312 w 2311"/>
                <a:gd name="connsiteY3" fmla="*/ 899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1" h="899">
                  <a:moveTo>
                    <a:pt x="2312" y="899"/>
                  </a:moveTo>
                  <a:lnTo>
                    <a:pt x="2312" y="899"/>
                  </a:lnTo>
                  <a:cubicBezTo>
                    <a:pt x="1637" y="395"/>
                    <a:pt x="838" y="84"/>
                    <a:pt x="0" y="0"/>
                  </a:cubicBezTo>
                  <a:cubicBezTo>
                    <a:pt x="826" y="133"/>
                    <a:pt x="1614" y="439"/>
                    <a:pt x="2312" y="8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88E666C-B6A8-46B8-A701-034875CBE38E}"/>
                </a:ext>
              </a:extLst>
            </p:cNvPr>
            <p:cNvSpPr/>
            <p:nvPr/>
          </p:nvSpPr>
          <p:spPr>
            <a:xfrm>
              <a:off x="1900316" y="2929929"/>
              <a:ext cx="1284" cy="1412"/>
            </a:xfrm>
            <a:custGeom>
              <a:avLst/>
              <a:gdLst>
                <a:gd name="connsiteX0" fmla="*/ 642 w 1284"/>
                <a:gd name="connsiteY0" fmla="*/ 642 h 1412"/>
                <a:gd name="connsiteX1" fmla="*/ 642 w 1284"/>
                <a:gd name="connsiteY1" fmla="*/ 642 h 1412"/>
                <a:gd name="connsiteX2" fmla="*/ 0 w 1284"/>
                <a:gd name="connsiteY2" fmla="*/ 0 h 1412"/>
                <a:gd name="connsiteX3" fmla="*/ 1285 w 1284"/>
                <a:gd name="connsiteY3" fmla="*/ 1413 h 1412"/>
                <a:gd name="connsiteX4" fmla="*/ 642 w 1284"/>
                <a:gd name="connsiteY4" fmla="*/ 642 h 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4" h="1412">
                  <a:moveTo>
                    <a:pt x="642" y="642"/>
                  </a:moveTo>
                  <a:cubicBezTo>
                    <a:pt x="642" y="642"/>
                    <a:pt x="642" y="642"/>
                    <a:pt x="642" y="642"/>
                  </a:cubicBezTo>
                  <a:cubicBezTo>
                    <a:pt x="642" y="642"/>
                    <a:pt x="642" y="642"/>
                    <a:pt x="0" y="0"/>
                  </a:cubicBezTo>
                  <a:cubicBezTo>
                    <a:pt x="524" y="374"/>
                    <a:pt x="962" y="855"/>
                    <a:pt x="1285" y="1413"/>
                  </a:cubicBezTo>
                  <a:lnTo>
                    <a:pt x="642" y="642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20BF765-275B-4538-B355-AB6063D14EA7}"/>
                </a:ext>
              </a:extLst>
            </p:cNvPr>
            <p:cNvSpPr/>
            <p:nvPr/>
          </p:nvSpPr>
          <p:spPr>
            <a:xfrm>
              <a:off x="1316670" y="2928259"/>
              <a:ext cx="576966" cy="171857"/>
            </a:xfrm>
            <a:custGeom>
              <a:avLst/>
              <a:gdLst>
                <a:gd name="connsiteX0" fmla="*/ 0 w 576966"/>
                <a:gd name="connsiteY0" fmla="*/ 158756 h 171857"/>
                <a:gd name="connsiteX1" fmla="*/ 0 w 576966"/>
                <a:gd name="connsiteY1" fmla="*/ 158756 h 171857"/>
                <a:gd name="connsiteX2" fmla="*/ 2697 w 576966"/>
                <a:gd name="connsiteY2" fmla="*/ 158756 h 171857"/>
                <a:gd name="connsiteX3" fmla="*/ 8265 w 576966"/>
                <a:gd name="connsiteY3" fmla="*/ 166610 h 171857"/>
                <a:gd name="connsiteX4" fmla="*/ 8220 w 576966"/>
                <a:gd name="connsiteY4" fmla="*/ 166848 h 171857"/>
                <a:gd name="connsiteX5" fmla="*/ 7321 w 576966"/>
                <a:gd name="connsiteY5" fmla="*/ 171858 h 171857"/>
                <a:gd name="connsiteX6" fmla="*/ 569774 w 576966"/>
                <a:gd name="connsiteY6" fmla="*/ 16954 h 171857"/>
                <a:gd name="connsiteX7" fmla="*/ 571701 w 576966"/>
                <a:gd name="connsiteY7" fmla="*/ 6165 h 171857"/>
                <a:gd name="connsiteX8" fmla="*/ 576967 w 576966"/>
                <a:gd name="connsiteY8" fmla="*/ 0 h 171857"/>
                <a:gd name="connsiteX9" fmla="*/ 560012 w 576966"/>
                <a:gd name="connsiteY9" fmla="*/ 4752 h 171857"/>
                <a:gd name="connsiteX10" fmla="*/ 2826 w 576966"/>
                <a:gd name="connsiteY10" fmla="*/ 158243 h 17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6966" h="171857">
                  <a:moveTo>
                    <a:pt x="0" y="158756"/>
                  </a:moveTo>
                  <a:lnTo>
                    <a:pt x="0" y="158756"/>
                  </a:lnTo>
                  <a:cubicBezTo>
                    <a:pt x="889" y="158565"/>
                    <a:pt x="1808" y="158565"/>
                    <a:pt x="2697" y="158756"/>
                  </a:cubicBezTo>
                  <a:cubicBezTo>
                    <a:pt x="6404" y="159388"/>
                    <a:pt x="8897" y="162904"/>
                    <a:pt x="8265" y="166610"/>
                  </a:cubicBezTo>
                  <a:cubicBezTo>
                    <a:pt x="8252" y="166690"/>
                    <a:pt x="8237" y="166769"/>
                    <a:pt x="8220" y="166848"/>
                  </a:cubicBezTo>
                  <a:lnTo>
                    <a:pt x="7321" y="171858"/>
                  </a:lnTo>
                  <a:lnTo>
                    <a:pt x="569774" y="16954"/>
                  </a:lnTo>
                  <a:lnTo>
                    <a:pt x="571701" y="6165"/>
                  </a:lnTo>
                  <a:cubicBezTo>
                    <a:pt x="572200" y="3303"/>
                    <a:pt x="574218" y="941"/>
                    <a:pt x="576967" y="0"/>
                  </a:cubicBezTo>
                  <a:lnTo>
                    <a:pt x="560012" y="4752"/>
                  </a:lnTo>
                  <a:lnTo>
                    <a:pt x="2826" y="158243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E847194-D158-4F89-A366-01C3D0E03A26}"/>
                </a:ext>
              </a:extLst>
            </p:cNvPr>
            <p:cNvSpPr/>
            <p:nvPr/>
          </p:nvSpPr>
          <p:spPr>
            <a:xfrm>
              <a:off x="1436595" y="2043058"/>
              <a:ext cx="114942" cy="628974"/>
            </a:xfrm>
            <a:custGeom>
              <a:avLst/>
              <a:gdLst>
                <a:gd name="connsiteX0" fmla="*/ 111015 w 114942"/>
                <a:gd name="connsiteY0" fmla="*/ 95 h 628974"/>
                <a:gd name="connsiteX1" fmla="*/ 111015 w 114942"/>
                <a:gd name="connsiteY1" fmla="*/ 95 h 628974"/>
                <a:gd name="connsiteX2" fmla="*/ 109859 w 114942"/>
                <a:gd name="connsiteY2" fmla="*/ 95 h 628974"/>
                <a:gd name="connsiteX3" fmla="*/ 103052 w 114942"/>
                <a:gd name="connsiteY3" fmla="*/ 6389 h 628974"/>
                <a:gd name="connsiteX4" fmla="*/ 101254 w 114942"/>
                <a:gd name="connsiteY4" fmla="*/ 16665 h 628974"/>
                <a:gd name="connsiteX5" fmla="*/ 1068 w 114942"/>
                <a:gd name="connsiteY5" fmla="*/ 615726 h 628974"/>
                <a:gd name="connsiteX6" fmla="*/ 169 w 114942"/>
                <a:gd name="connsiteY6" fmla="*/ 620735 h 628974"/>
                <a:gd name="connsiteX7" fmla="*/ 5194 w 114942"/>
                <a:gd name="connsiteY7" fmla="*/ 628733 h 628974"/>
                <a:gd name="connsiteX8" fmla="*/ 5692 w 114942"/>
                <a:gd name="connsiteY8" fmla="*/ 628827 h 628974"/>
                <a:gd name="connsiteX9" fmla="*/ 8261 w 114942"/>
                <a:gd name="connsiteY9" fmla="*/ 628827 h 628974"/>
                <a:gd name="connsiteX10" fmla="*/ 10059 w 114942"/>
                <a:gd name="connsiteY10" fmla="*/ 627928 h 628974"/>
                <a:gd name="connsiteX11" fmla="*/ 10701 w 114942"/>
                <a:gd name="connsiteY11" fmla="*/ 627928 h 628974"/>
                <a:gd name="connsiteX12" fmla="*/ 12114 w 114942"/>
                <a:gd name="connsiteY12" fmla="*/ 626387 h 628974"/>
                <a:gd name="connsiteX13" fmla="*/ 12114 w 114942"/>
                <a:gd name="connsiteY13" fmla="*/ 626387 h 628974"/>
                <a:gd name="connsiteX14" fmla="*/ 12114 w 114942"/>
                <a:gd name="connsiteY14" fmla="*/ 624846 h 628974"/>
                <a:gd name="connsiteX15" fmla="*/ 12114 w 114942"/>
                <a:gd name="connsiteY15" fmla="*/ 623689 h 628974"/>
                <a:gd name="connsiteX16" fmla="*/ 12114 w 114942"/>
                <a:gd name="connsiteY16" fmla="*/ 623689 h 628974"/>
                <a:gd name="connsiteX17" fmla="*/ 13013 w 114942"/>
                <a:gd name="connsiteY17" fmla="*/ 618680 h 628974"/>
                <a:gd name="connsiteX18" fmla="*/ 114869 w 114942"/>
                <a:gd name="connsiteY18" fmla="*/ 9472 h 628974"/>
                <a:gd name="connsiteX19" fmla="*/ 114869 w 114942"/>
                <a:gd name="connsiteY19" fmla="*/ 9472 h 628974"/>
                <a:gd name="connsiteX20" fmla="*/ 114869 w 114942"/>
                <a:gd name="connsiteY20" fmla="*/ 6646 h 628974"/>
                <a:gd name="connsiteX21" fmla="*/ 114869 w 114942"/>
                <a:gd name="connsiteY21" fmla="*/ 5490 h 628974"/>
                <a:gd name="connsiteX22" fmla="*/ 114869 w 114942"/>
                <a:gd name="connsiteY22" fmla="*/ 4334 h 628974"/>
                <a:gd name="connsiteX23" fmla="*/ 114869 w 114942"/>
                <a:gd name="connsiteY23" fmla="*/ 4334 h 628974"/>
                <a:gd name="connsiteX24" fmla="*/ 113970 w 114942"/>
                <a:gd name="connsiteY24" fmla="*/ 3563 h 628974"/>
                <a:gd name="connsiteX25" fmla="*/ 113071 w 114942"/>
                <a:gd name="connsiteY25" fmla="*/ 2664 h 628974"/>
                <a:gd name="connsiteX26" fmla="*/ 113071 w 114942"/>
                <a:gd name="connsiteY26" fmla="*/ 2664 h 628974"/>
                <a:gd name="connsiteX27" fmla="*/ 112171 w 114942"/>
                <a:gd name="connsiteY27" fmla="*/ 2664 h 62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4942" h="628974">
                  <a:moveTo>
                    <a:pt x="111015" y="95"/>
                  </a:moveTo>
                  <a:lnTo>
                    <a:pt x="111015" y="95"/>
                  </a:lnTo>
                  <a:cubicBezTo>
                    <a:pt x="110641" y="-32"/>
                    <a:pt x="110234" y="-32"/>
                    <a:pt x="109859" y="95"/>
                  </a:cubicBezTo>
                  <a:cubicBezTo>
                    <a:pt x="106402" y="354"/>
                    <a:pt x="103580" y="2963"/>
                    <a:pt x="103052" y="6389"/>
                  </a:cubicBezTo>
                  <a:lnTo>
                    <a:pt x="101254" y="16665"/>
                  </a:lnTo>
                  <a:lnTo>
                    <a:pt x="1068" y="615726"/>
                  </a:lnTo>
                  <a:lnTo>
                    <a:pt x="169" y="620735"/>
                  </a:lnTo>
                  <a:cubicBezTo>
                    <a:pt x="-652" y="624332"/>
                    <a:pt x="1598" y="627912"/>
                    <a:pt x="5194" y="628733"/>
                  </a:cubicBezTo>
                  <a:cubicBezTo>
                    <a:pt x="5359" y="628771"/>
                    <a:pt x="5525" y="628802"/>
                    <a:pt x="5692" y="628827"/>
                  </a:cubicBezTo>
                  <a:cubicBezTo>
                    <a:pt x="6537" y="629024"/>
                    <a:pt x="7416" y="629024"/>
                    <a:pt x="8261" y="628827"/>
                  </a:cubicBezTo>
                  <a:lnTo>
                    <a:pt x="10059" y="627928"/>
                  </a:lnTo>
                  <a:lnTo>
                    <a:pt x="10701" y="627928"/>
                  </a:lnTo>
                  <a:cubicBezTo>
                    <a:pt x="11271" y="627514"/>
                    <a:pt x="11751" y="626990"/>
                    <a:pt x="12114" y="626387"/>
                  </a:cubicBezTo>
                  <a:lnTo>
                    <a:pt x="12114" y="626387"/>
                  </a:lnTo>
                  <a:lnTo>
                    <a:pt x="12114" y="624846"/>
                  </a:lnTo>
                  <a:lnTo>
                    <a:pt x="12114" y="623689"/>
                  </a:lnTo>
                  <a:lnTo>
                    <a:pt x="12114" y="623689"/>
                  </a:lnTo>
                  <a:lnTo>
                    <a:pt x="13013" y="618680"/>
                  </a:lnTo>
                  <a:lnTo>
                    <a:pt x="114869" y="9472"/>
                  </a:lnTo>
                  <a:lnTo>
                    <a:pt x="114869" y="9472"/>
                  </a:lnTo>
                  <a:lnTo>
                    <a:pt x="114869" y="6646"/>
                  </a:lnTo>
                  <a:cubicBezTo>
                    <a:pt x="114967" y="6267"/>
                    <a:pt x="114967" y="5869"/>
                    <a:pt x="114869" y="5490"/>
                  </a:cubicBezTo>
                  <a:lnTo>
                    <a:pt x="114869" y="4334"/>
                  </a:lnTo>
                  <a:lnTo>
                    <a:pt x="114869" y="4334"/>
                  </a:lnTo>
                  <a:cubicBezTo>
                    <a:pt x="114633" y="4010"/>
                    <a:pt x="114325" y="3746"/>
                    <a:pt x="113970" y="3563"/>
                  </a:cubicBezTo>
                  <a:cubicBezTo>
                    <a:pt x="113739" y="3202"/>
                    <a:pt x="113432" y="2895"/>
                    <a:pt x="113071" y="2664"/>
                  </a:cubicBezTo>
                  <a:lnTo>
                    <a:pt x="113071" y="2664"/>
                  </a:lnTo>
                  <a:cubicBezTo>
                    <a:pt x="113071" y="2664"/>
                    <a:pt x="113071" y="2664"/>
                    <a:pt x="112171" y="2664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3B9A181-2CFB-4ECD-B1DA-FE12D639E19F}"/>
                </a:ext>
              </a:extLst>
            </p:cNvPr>
            <p:cNvSpPr/>
            <p:nvPr/>
          </p:nvSpPr>
          <p:spPr>
            <a:xfrm>
              <a:off x="862832" y="2182977"/>
              <a:ext cx="110496" cy="638860"/>
            </a:xfrm>
            <a:custGeom>
              <a:avLst/>
              <a:gdLst>
                <a:gd name="connsiteX0" fmla="*/ 13663 w 110496"/>
                <a:gd name="connsiteY0" fmla="*/ 632766 h 638860"/>
                <a:gd name="connsiteX1" fmla="*/ 14305 w 110496"/>
                <a:gd name="connsiteY1" fmla="*/ 628013 h 638860"/>
                <a:gd name="connsiteX2" fmla="*/ 15204 w 110496"/>
                <a:gd name="connsiteY2" fmla="*/ 622362 h 638860"/>
                <a:gd name="connsiteX3" fmla="*/ 109610 w 110496"/>
                <a:gd name="connsiteY3" fmla="*/ 13410 h 638860"/>
                <a:gd name="connsiteX4" fmla="*/ 110381 w 110496"/>
                <a:gd name="connsiteY4" fmla="*/ 8144 h 638860"/>
                <a:gd name="connsiteX5" fmla="*/ 104815 w 110496"/>
                <a:gd name="connsiteY5" fmla="*/ 67 h 638860"/>
                <a:gd name="connsiteX6" fmla="*/ 104729 w 110496"/>
                <a:gd name="connsiteY6" fmla="*/ 52 h 638860"/>
                <a:gd name="connsiteX7" fmla="*/ 102289 w 110496"/>
                <a:gd name="connsiteY7" fmla="*/ 52 h 638860"/>
                <a:gd name="connsiteX8" fmla="*/ 101004 w 110496"/>
                <a:gd name="connsiteY8" fmla="*/ 52 h 638860"/>
                <a:gd name="connsiteX9" fmla="*/ 99720 w 110496"/>
                <a:gd name="connsiteY9" fmla="*/ 694 h 638860"/>
                <a:gd name="connsiteX10" fmla="*/ 98949 w 110496"/>
                <a:gd name="connsiteY10" fmla="*/ 1593 h 638860"/>
                <a:gd name="connsiteX11" fmla="*/ 97922 w 110496"/>
                <a:gd name="connsiteY11" fmla="*/ 2878 h 638860"/>
                <a:gd name="connsiteX12" fmla="*/ 97922 w 110496"/>
                <a:gd name="connsiteY12" fmla="*/ 3777 h 638860"/>
                <a:gd name="connsiteX13" fmla="*/ 97922 w 110496"/>
                <a:gd name="connsiteY13" fmla="*/ 5447 h 638860"/>
                <a:gd name="connsiteX14" fmla="*/ 97922 w 110496"/>
                <a:gd name="connsiteY14" fmla="*/ 5447 h 638860"/>
                <a:gd name="connsiteX15" fmla="*/ 97151 w 110496"/>
                <a:gd name="connsiteY15" fmla="*/ 10328 h 638860"/>
                <a:gd name="connsiteX16" fmla="*/ 48 w 110496"/>
                <a:gd name="connsiteY16" fmla="*/ 631225 h 638860"/>
                <a:gd name="connsiteX17" fmla="*/ 48 w 110496"/>
                <a:gd name="connsiteY17" fmla="*/ 631225 h 638860"/>
                <a:gd name="connsiteX18" fmla="*/ 48 w 110496"/>
                <a:gd name="connsiteY18" fmla="*/ 631225 h 638860"/>
                <a:gd name="connsiteX19" fmla="*/ 48 w 110496"/>
                <a:gd name="connsiteY19" fmla="*/ 633665 h 638860"/>
                <a:gd name="connsiteX20" fmla="*/ 48 w 110496"/>
                <a:gd name="connsiteY20" fmla="*/ 634436 h 638860"/>
                <a:gd name="connsiteX21" fmla="*/ 819 w 110496"/>
                <a:gd name="connsiteY21" fmla="*/ 636105 h 638860"/>
                <a:gd name="connsiteX22" fmla="*/ 1846 w 110496"/>
                <a:gd name="connsiteY22" fmla="*/ 637133 h 638860"/>
                <a:gd name="connsiteX23" fmla="*/ 2745 w 110496"/>
                <a:gd name="connsiteY23" fmla="*/ 637904 h 638860"/>
                <a:gd name="connsiteX24" fmla="*/ 2745 w 110496"/>
                <a:gd name="connsiteY24" fmla="*/ 637904 h 638860"/>
                <a:gd name="connsiteX25" fmla="*/ 5186 w 110496"/>
                <a:gd name="connsiteY25" fmla="*/ 638803 h 638860"/>
                <a:gd name="connsiteX26" fmla="*/ 13663 w 110496"/>
                <a:gd name="connsiteY26" fmla="*/ 632766 h 638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496" h="638860">
                  <a:moveTo>
                    <a:pt x="13663" y="632766"/>
                  </a:moveTo>
                  <a:lnTo>
                    <a:pt x="14305" y="628013"/>
                  </a:lnTo>
                  <a:lnTo>
                    <a:pt x="15204" y="622362"/>
                  </a:lnTo>
                  <a:lnTo>
                    <a:pt x="109610" y="13410"/>
                  </a:lnTo>
                  <a:lnTo>
                    <a:pt x="110381" y="8144"/>
                  </a:lnTo>
                  <a:cubicBezTo>
                    <a:pt x="111074" y="4377"/>
                    <a:pt x="108582" y="760"/>
                    <a:pt x="104815" y="67"/>
                  </a:cubicBezTo>
                  <a:cubicBezTo>
                    <a:pt x="104786" y="62"/>
                    <a:pt x="104758" y="57"/>
                    <a:pt x="104729" y="52"/>
                  </a:cubicBezTo>
                  <a:lnTo>
                    <a:pt x="102289" y="52"/>
                  </a:lnTo>
                  <a:cubicBezTo>
                    <a:pt x="101863" y="-17"/>
                    <a:pt x="101430" y="-17"/>
                    <a:pt x="101004" y="52"/>
                  </a:cubicBezTo>
                  <a:lnTo>
                    <a:pt x="99720" y="694"/>
                  </a:lnTo>
                  <a:lnTo>
                    <a:pt x="98949" y="1593"/>
                  </a:lnTo>
                  <a:cubicBezTo>
                    <a:pt x="98538" y="1962"/>
                    <a:pt x="98191" y="2396"/>
                    <a:pt x="97922" y="2878"/>
                  </a:cubicBezTo>
                  <a:lnTo>
                    <a:pt x="97922" y="3777"/>
                  </a:lnTo>
                  <a:cubicBezTo>
                    <a:pt x="97889" y="4333"/>
                    <a:pt x="97889" y="4891"/>
                    <a:pt x="97922" y="5447"/>
                  </a:cubicBezTo>
                  <a:lnTo>
                    <a:pt x="97922" y="5447"/>
                  </a:lnTo>
                  <a:lnTo>
                    <a:pt x="97151" y="10328"/>
                  </a:lnTo>
                  <a:lnTo>
                    <a:pt x="48" y="631225"/>
                  </a:lnTo>
                  <a:lnTo>
                    <a:pt x="48" y="631225"/>
                  </a:lnTo>
                  <a:cubicBezTo>
                    <a:pt x="48" y="631225"/>
                    <a:pt x="48" y="631225"/>
                    <a:pt x="48" y="631225"/>
                  </a:cubicBezTo>
                  <a:cubicBezTo>
                    <a:pt x="-16" y="632037"/>
                    <a:pt x="-16" y="632853"/>
                    <a:pt x="48" y="633665"/>
                  </a:cubicBezTo>
                  <a:cubicBezTo>
                    <a:pt x="104" y="633919"/>
                    <a:pt x="104" y="634182"/>
                    <a:pt x="48" y="634436"/>
                  </a:cubicBezTo>
                  <a:lnTo>
                    <a:pt x="819" y="636105"/>
                  </a:lnTo>
                  <a:lnTo>
                    <a:pt x="1846" y="637133"/>
                  </a:lnTo>
                  <a:lnTo>
                    <a:pt x="2745" y="637904"/>
                  </a:lnTo>
                  <a:lnTo>
                    <a:pt x="2745" y="637904"/>
                  </a:lnTo>
                  <a:cubicBezTo>
                    <a:pt x="3468" y="638408"/>
                    <a:pt x="4309" y="638717"/>
                    <a:pt x="5186" y="638803"/>
                  </a:cubicBezTo>
                  <a:cubicBezTo>
                    <a:pt x="9149" y="639290"/>
                    <a:pt x="12828" y="636670"/>
                    <a:pt x="13663" y="632766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72A7100-49CA-4A6B-82DA-44E3E67FF02C}"/>
                </a:ext>
              </a:extLst>
            </p:cNvPr>
            <p:cNvSpPr/>
            <p:nvPr/>
          </p:nvSpPr>
          <p:spPr>
            <a:xfrm>
              <a:off x="3126853" y="1552755"/>
              <a:ext cx="500124" cy="2320207"/>
            </a:xfrm>
            <a:custGeom>
              <a:avLst/>
              <a:gdLst>
                <a:gd name="connsiteX0" fmla="*/ 4205 w 500124"/>
                <a:gd name="connsiteY0" fmla="*/ 2320207 h 2320207"/>
                <a:gd name="connsiteX1" fmla="*/ 5233 w 500124"/>
                <a:gd name="connsiteY1" fmla="*/ 2320207 h 2320207"/>
                <a:gd name="connsiteX2" fmla="*/ 8187 w 500124"/>
                <a:gd name="connsiteY2" fmla="*/ 2320207 h 2320207"/>
                <a:gd name="connsiteX3" fmla="*/ 13453 w 500124"/>
                <a:gd name="connsiteY3" fmla="*/ 2314299 h 2320207"/>
                <a:gd name="connsiteX4" fmla="*/ 15893 w 500124"/>
                <a:gd name="connsiteY4" fmla="*/ 2302739 h 2320207"/>
                <a:gd name="connsiteX5" fmla="*/ 500124 w 500124"/>
                <a:gd name="connsiteY5" fmla="*/ 1413 h 2320207"/>
                <a:gd name="connsiteX6" fmla="*/ 495500 w 500124"/>
                <a:gd name="connsiteY6" fmla="*/ 2440 h 2320207"/>
                <a:gd name="connsiteX7" fmla="*/ 493317 w 500124"/>
                <a:gd name="connsiteY7" fmla="*/ 2440 h 2320207"/>
                <a:gd name="connsiteX8" fmla="*/ 492032 w 500124"/>
                <a:gd name="connsiteY8" fmla="*/ 2440 h 2320207"/>
                <a:gd name="connsiteX9" fmla="*/ 491262 w 500124"/>
                <a:gd name="connsiteY9" fmla="*/ 2440 h 2320207"/>
                <a:gd name="connsiteX10" fmla="*/ 486638 w 500124"/>
                <a:gd name="connsiteY10" fmla="*/ 0 h 2320207"/>
                <a:gd name="connsiteX11" fmla="*/ 95 w 500124"/>
                <a:gd name="connsiteY11" fmla="*/ 2311987 h 2320207"/>
                <a:gd name="connsiteX12" fmla="*/ 95 w 500124"/>
                <a:gd name="connsiteY12" fmla="*/ 2311987 h 2320207"/>
                <a:gd name="connsiteX13" fmla="*/ 95 w 500124"/>
                <a:gd name="connsiteY13" fmla="*/ 2313657 h 2320207"/>
                <a:gd name="connsiteX14" fmla="*/ 95 w 500124"/>
                <a:gd name="connsiteY14" fmla="*/ 2313656 h 2320207"/>
                <a:gd name="connsiteX15" fmla="*/ 95 w 500124"/>
                <a:gd name="connsiteY15" fmla="*/ 2314684 h 2320207"/>
                <a:gd name="connsiteX16" fmla="*/ 95 w 500124"/>
                <a:gd name="connsiteY16" fmla="*/ 2314684 h 2320207"/>
                <a:gd name="connsiteX17" fmla="*/ 95 w 500124"/>
                <a:gd name="connsiteY17" fmla="*/ 2315840 h 2320207"/>
                <a:gd name="connsiteX18" fmla="*/ 95 w 500124"/>
                <a:gd name="connsiteY18" fmla="*/ 2317125 h 2320207"/>
                <a:gd name="connsiteX19" fmla="*/ 95 w 500124"/>
                <a:gd name="connsiteY19" fmla="*/ 2317125 h 2320207"/>
                <a:gd name="connsiteX20" fmla="*/ 994 w 500124"/>
                <a:gd name="connsiteY20" fmla="*/ 2318024 h 2320207"/>
                <a:gd name="connsiteX21" fmla="*/ 2022 w 500124"/>
                <a:gd name="connsiteY21" fmla="*/ 2318923 h 2320207"/>
                <a:gd name="connsiteX22" fmla="*/ 2022 w 500124"/>
                <a:gd name="connsiteY22" fmla="*/ 2318923 h 232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0124" h="2320207">
                  <a:moveTo>
                    <a:pt x="4205" y="2320207"/>
                  </a:moveTo>
                  <a:cubicBezTo>
                    <a:pt x="4205" y="2320207"/>
                    <a:pt x="4205" y="2320207"/>
                    <a:pt x="5233" y="2320207"/>
                  </a:cubicBezTo>
                  <a:lnTo>
                    <a:pt x="8187" y="2320207"/>
                  </a:lnTo>
                  <a:cubicBezTo>
                    <a:pt x="10897" y="2319359"/>
                    <a:pt x="12920" y="2317088"/>
                    <a:pt x="13453" y="2314299"/>
                  </a:cubicBezTo>
                  <a:lnTo>
                    <a:pt x="15893" y="2302739"/>
                  </a:lnTo>
                  <a:lnTo>
                    <a:pt x="500124" y="1413"/>
                  </a:lnTo>
                  <a:lnTo>
                    <a:pt x="495500" y="2440"/>
                  </a:lnTo>
                  <a:lnTo>
                    <a:pt x="493317" y="2440"/>
                  </a:lnTo>
                  <a:lnTo>
                    <a:pt x="492032" y="2440"/>
                  </a:lnTo>
                  <a:lnTo>
                    <a:pt x="491262" y="2440"/>
                  </a:lnTo>
                  <a:lnTo>
                    <a:pt x="486638" y="0"/>
                  </a:lnTo>
                  <a:lnTo>
                    <a:pt x="95" y="2311987"/>
                  </a:lnTo>
                  <a:lnTo>
                    <a:pt x="95" y="2311987"/>
                  </a:lnTo>
                  <a:cubicBezTo>
                    <a:pt x="-32" y="2312537"/>
                    <a:pt x="-32" y="2313107"/>
                    <a:pt x="95" y="2313657"/>
                  </a:cubicBezTo>
                  <a:lnTo>
                    <a:pt x="95" y="2313656"/>
                  </a:lnTo>
                  <a:cubicBezTo>
                    <a:pt x="95" y="2313656"/>
                    <a:pt x="95" y="2314427"/>
                    <a:pt x="95" y="2314684"/>
                  </a:cubicBezTo>
                  <a:lnTo>
                    <a:pt x="95" y="2314684"/>
                  </a:lnTo>
                  <a:cubicBezTo>
                    <a:pt x="46" y="2315068"/>
                    <a:pt x="46" y="2315456"/>
                    <a:pt x="95" y="2315840"/>
                  </a:cubicBezTo>
                  <a:cubicBezTo>
                    <a:pt x="23" y="2316266"/>
                    <a:pt x="23" y="2316699"/>
                    <a:pt x="95" y="2317125"/>
                  </a:cubicBezTo>
                  <a:lnTo>
                    <a:pt x="95" y="2317125"/>
                  </a:lnTo>
                  <a:lnTo>
                    <a:pt x="994" y="2318024"/>
                  </a:lnTo>
                  <a:lnTo>
                    <a:pt x="2022" y="2318923"/>
                  </a:lnTo>
                  <a:lnTo>
                    <a:pt x="2022" y="2318923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60A6FFF-1271-47BD-A93C-AD3AB4E0C62F}"/>
                </a:ext>
              </a:extLst>
            </p:cNvPr>
            <p:cNvSpPr/>
            <p:nvPr/>
          </p:nvSpPr>
          <p:spPr>
            <a:xfrm>
              <a:off x="3447422" y="1469524"/>
              <a:ext cx="511638" cy="2301000"/>
            </a:xfrm>
            <a:custGeom>
              <a:avLst/>
              <a:gdLst>
                <a:gd name="connsiteX0" fmla="*/ 511582 w 511638"/>
                <a:gd name="connsiteY0" fmla="*/ 1284 h 2301000"/>
                <a:gd name="connsiteX1" fmla="*/ 511582 w 511638"/>
                <a:gd name="connsiteY1" fmla="*/ 1284 h 2301000"/>
                <a:gd name="connsiteX2" fmla="*/ 510683 w 511638"/>
                <a:gd name="connsiteY2" fmla="*/ 2569 h 2301000"/>
                <a:gd name="connsiteX3" fmla="*/ 509783 w 511638"/>
                <a:gd name="connsiteY3" fmla="*/ 3596 h 2301000"/>
                <a:gd name="connsiteX4" fmla="*/ 508628 w 511638"/>
                <a:gd name="connsiteY4" fmla="*/ 3596 h 2301000"/>
                <a:gd name="connsiteX5" fmla="*/ 507343 w 511638"/>
                <a:gd name="connsiteY5" fmla="*/ 3596 h 2301000"/>
                <a:gd name="connsiteX6" fmla="*/ 507343 w 511638"/>
                <a:gd name="connsiteY6" fmla="*/ 3596 h 2301000"/>
                <a:gd name="connsiteX7" fmla="*/ 497196 w 511638"/>
                <a:gd name="connsiteY7" fmla="*/ 6037 h 2301000"/>
                <a:gd name="connsiteX8" fmla="*/ 1277 w 511638"/>
                <a:gd name="connsiteY8" fmla="*/ 2287968 h 2301000"/>
                <a:gd name="connsiteX9" fmla="*/ 249 w 511638"/>
                <a:gd name="connsiteY9" fmla="*/ 2292464 h 2301000"/>
                <a:gd name="connsiteX10" fmla="*/ 4989 w 511638"/>
                <a:gd name="connsiteY10" fmla="*/ 2300843 h 2301000"/>
                <a:gd name="connsiteX11" fmla="*/ 5387 w 511638"/>
                <a:gd name="connsiteY11" fmla="*/ 2300941 h 2301000"/>
                <a:gd name="connsiteX12" fmla="*/ 9369 w 511638"/>
                <a:gd name="connsiteY12" fmla="*/ 2300299 h 2301000"/>
                <a:gd name="connsiteX13" fmla="*/ 10782 w 511638"/>
                <a:gd name="connsiteY13" fmla="*/ 2299399 h 2301000"/>
                <a:gd name="connsiteX14" fmla="*/ 11681 w 511638"/>
                <a:gd name="connsiteY14" fmla="*/ 2298500 h 2301000"/>
                <a:gd name="connsiteX15" fmla="*/ 12580 w 511638"/>
                <a:gd name="connsiteY15" fmla="*/ 2297344 h 2301000"/>
                <a:gd name="connsiteX16" fmla="*/ 13222 w 511638"/>
                <a:gd name="connsiteY16" fmla="*/ 2295803 h 2301000"/>
                <a:gd name="connsiteX17" fmla="*/ 13222 w 511638"/>
                <a:gd name="connsiteY17" fmla="*/ 2294904 h 2301000"/>
                <a:gd name="connsiteX18" fmla="*/ 13222 w 511638"/>
                <a:gd name="connsiteY18" fmla="*/ 2294904 h 2301000"/>
                <a:gd name="connsiteX19" fmla="*/ 13222 w 511638"/>
                <a:gd name="connsiteY19" fmla="*/ 2294904 h 2301000"/>
                <a:gd name="connsiteX20" fmla="*/ 14250 w 511638"/>
                <a:gd name="connsiteY20" fmla="*/ 2290151 h 2301000"/>
                <a:gd name="connsiteX21" fmla="*/ 511582 w 511638"/>
                <a:gd name="connsiteY21" fmla="*/ 0 h 2301000"/>
                <a:gd name="connsiteX22" fmla="*/ 511582 w 511638"/>
                <a:gd name="connsiteY22" fmla="*/ 899 h 2301000"/>
                <a:gd name="connsiteX23" fmla="*/ 511582 w 511638"/>
                <a:gd name="connsiteY23" fmla="*/ 1284 h 230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11638" h="2301000">
                  <a:moveTo>
                    <a:pt x="511582" y="1284"/>
                  </a:moveTo>
                  <a:cubicBezTo>
                    <a:pt x="511582" y="1284"/>
                    <a:pt x="511582" y="1284"/>
                    <a:pt x="511582" y="1284"/>
                  </a:cubicBezTo>
                  <a:cubicBezTo>
                    <a:pt x="511313" y="1733"/>
                    <a:pt x="511012" y="2163"/>
                    <a:pt x="510683" y="2569"/>
                  </a:cubicBezTo>
                  <a:lnTo>
                    <a:pt x="509783" y="3596"/>
                  </a:lnTo>
                  <a:lnTo>
                    <a:pt x="508628" y="3596"/>
                  </a:lnTo>
                  <a:lnTo>
                    <a:pt x="507343" y="3596"/>
                  </a:lnTo>
                  <a:lnTo>
                    <a:pt x="507343" y="3596"/>
                  </a:lnTo>
                  <a:lnTo>
                    <a:pt x="497196" y="6037"/>
                  </a:lnTo>
                  <a:lnTo>
                    <a:pt x="1277" y="2287968"/>
                  </a:lnTo>
                  <a:lnTo>
                    <a:pt x="249" y="2292464"/>
                  </a:lnTo>
                  <a:cubicBezTo>
                    <a:pt x="-756" y="2296086"/>
                    <a:pt x="1367" y="2299838"/>
                    <a:pt x="4989" y="2300843"/>
                  </a:cubicBezTo>
                  <a:cubicBezTo>
                    <a:pt x="5121" y="2300880"/>
                    <a:pt x="5253" y="2300912"/>
                    <a:pt x="5387" y="2300941"/>
                  </a:cubicBezTo>
                  <a:cubicBezTo>
                    <a:pt x="6748" y="2301118"/>
                    <a:pt x="8132" y="2300895"/>
                    <a:pt x="9369" y="2300299"/>
                  </a:cubicBezTo>
                  <a:lnTo>
                    <a:pt x="10782" y="2299399"/>
                  </a:lnTo>
                  <a:lnTo>
                    <a:pt x="11681" y="2298500"/>
                  </a:lnTo>
                  <a:cubicBezTo>
                    <a:pt x="12011" y="2298139"/>
                    <a:pt x="12311" y="2297753"/>
                    <a:pt x="12580" y="2297344"/>
                  </a:cubicBezTo>
                  <a:cubicBezTo>
                    <a:pt x="12871" y="2296866"/>
                    <a:pt x="13088" y="2296346"/>
                    <a:pt x="13222" y="2295803"/>
                  </a:cubicBezTo>
                  <a:lnTo>
                    <a:pt x="13222" y="2294904"/>
                  </a:lnTo>
                  <a:lnTo>
                    <a:pt x="13222" y="2294904"/>
                  </a:lnTo>
                  <a:lnTo>
                    <a:pt x="13222" y="2294904"/>
                  </a:lnTo>
                  <a:lnTo>
                    <a:pt x="14250" y="2290151"/>
                  </a:lnTo>
                  <a:lnTo>
                    <a:pt x="511582" y="0"/>
                  </a:lnTo>
                  <a:cubicBezTo>
                    <a:pt x="511582" y="0"/>
                    <a:pt x="511582" y="642"/>
                    <a:pt x="511582" y="899"/>
                  </a:cubicBezTo>
                  <a:cubicBezTo>
                    <a:pt x="511582" y="1156"/>
                    <a:pt x="511710" y="1027"/>
                    <a:pt x="511582" y="1284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D639D55-9299-44A1-857C-1DB4DDE540A8}"/>
                </a:ext>
              </a:extLst>
            </p:cNvPr>
            <p:cNvSpPr/>
            <p:nvPr/>
          </p:nvSpPr>
          <p:spPr>
            <a:xfrm>
              <a:off x="3959004" y="1463168"/>
              <a:ext cx="12844" cy="1089"/>
            </a:xfrm>
            <a:custGeom>
              <a:avLst/>
              <a:gdLst>
                <a:gd name="connsiteX0" fmla="*/ 0 w 12844"/>
                <a:gd name="connsiteY0" fmla="*/ 1090 h 1089"/>
                <a:gd name="connsiteX1" fmla="*/ 0 w 12844"/>
                <a:gd name="connsiteY1" fmla="*/ 319 h 1089"/>
                <a:gd name="connsiteX2" fmla="*/ 0 w 12844"/>
                <a:gd name="connsiteY2" fmla="*/ 1090 h 1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089">
                  <a:moveTo>
                    <a:pt x="0" y="1090"/>
                  </a:moveTo>
                  <a:cubicBezTo>
                    <a:pt x="0" y="1090"/>
                    <a:pt x="0" y="1090"/>
                    <a:pt x="0" y="319"/>
                  </a:cubicBezTo>
                  <a:cubicBezTo>
                    <a:pt x="0" y="-451"/>
                    <a:pt x="0" y="319"/>
                    <a:pt x="0" y="109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3671FFC-FABB-41F5-878A-7D3DF9439606}"/>
                </a:ext>
              </a:extLst>
            </p:cNvPr>
            <p:cNvSpPr/>
            <p:nvPr/>
          </p:nvSpPr>
          <p:spPr>
            <a:xfrm>
              <a:off x="2383776" y="3531559"/>
              <a:ext cx="323933" cy="110589"/>
            </a:xfrm>
            <a:custGeom>
              <a:avLst/>
              <a:gdLst>
                <a:gd name="connsiteX0" fmla="*/ 0 w 323933"/>
                <a:gd name="connsiteY0" fmla="*/ 110590 h 110589"/>
                <a:gd name="connsiteX1" fmla="*/ 312631 w 323933"/>
                <a:gd name="connsiteY1" fmla="*/ 15542 h 110589"/>
                <a:gd name="connsiteX2" fmla="*/ 323035 w 323933"/>
                <a:gd name="connsiteY2" fmla="*/ 12330 h 110589"/>
                <a:gd name="connsiteX3" fmla="*/ 323934 w 323933"/>
                <a:gd name="connsiteY3" fmla="*/ 12330 h 110589"/>
                <a:gd name="connsiteX4" fmla="*/ 320080 w 323933"/>
                <a:gd name="connsiteY4" fmla="*/ 12973 h 110589"/>
                <a:gd name="connsiteX5" fmla="*/ 314737 w 323933"/>
                <a:gd name="connsiteY5" fmla="*/ 4964 h 110589"/>
                <a:gd name="connsiteX6" fmla="*/ 314814 w 323933"/>
                <a:gd name="connsiteY6" fmla="*/ 4623 h 110589"/>
                <a:gd name="connsiteX7" fmla="*/ 315713 w 323933"/>
                <a:gd name="connsiteY7" fmla="*/ 0 h 110589"/>
                <a:gd name="connsiteX8" fmla="*/ 3083 w 323933"/>
                <a:gd name="connsiteY8" fmla="*/ 95176 h 110589"/>
                <a:gd name="connsiteX9" fmla="*/ 899 w 323933"/>
                <a:gd name="connsiteY9" fmla="*/ 106480 h 11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933" h="110589">
                  <a:moveTo>
                    <a:pt x="0" y="110590"/>
                  </a:moveTo>
                  <a:lnTo>
                    <a:pt x="312631" y="15542"/>
                  </a:lnTo>
                  <a:lnTo>
                    <a:pt x="323035" y="12330"/>
                  </a:lnTo>
                  <a:lnTo>
                    <a:pt x="323934" y="12330"/>
                  </a:lnTo>
                  <a:cubicBezTo>
                    <a:pt x="322747" y="12940"/>
                    <a:pt x="321400" y="13164"/>
                    <a:pt x="320080" y="12973"/>
                  </a:cubicBezTo>
                  <a:cubicBezTo>
                    <a:pt x="316394" y="12236"/>
                    <a:pt x="314001" y="8651"/>
                    <a:pt x="314737" y="4964"/>
                  </a:cubicBezTo>
                  <a:cubicBezTo>
                    <a:pt x="314760" y="4850"/>
                    <a:pt x="314786" y="4736"/>
                    <a:pt x="314814" y="4623"/>
                  </a:cubicBezTo>
                  <a:lnTo>
                    <a:pt x="315713" y="0"/>
                  </a:lnTo>
                  <a:lnTo>
                    <a:pt x="3083" y="95176"/>
                  </a:lnTo>
                  <a:lnTo>
                    <a:pt x="899" y="10648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77ADB61-6F68-48C1-A7EC-2B9FC35864C9}"/>
                </a:ext>
              </a:extLst>
            </p:cNvPr>
            <p:cNvSpPr/>
            <p:nvPr/>
          </p:nvSpPr>
          <p:spPr>
            <a:xfrm>
              <a:off x="3145316" y="1305244"/>
              <a:ext cx="1541" cy="770"/>
            </a:xfrm>
            <a:custGeom>
              <a:avLst/>
              <a:gdLst>
                <a:gd name="connsiteX0" fmla="*/ 1541 w 1541"/>
                <a:gd name="connsiteY0" fmla="*/ 0 h 770"/>
                <a:gd name="connsiteX1" fmla="*/ 0 w 1541"/>
                <a:gd name="connsiteY1" fmla="*/ 771 h 770"/>
                <a:gd name="connsiteX2" fmla="*/ 0 w 1541"/>
                <a:gd name="connsiteY2" fmla="*/ 771 h 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1" h="770">
                  <a:moveTo>
                    <a:pt x="1541" y="0"/>
                  </a:moveTo>
                  <a:lnTo>
                    <a:pt x="0" y="771"/>
                  </a:lnTo>
                  <a:lnTo>
                    <a:pt x="0" y="771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FA13D7-F318-4653-94E0-18A0A81132ED}"/>
                </a:ext>
              </a:extLst>
            </p:cNvPr>
            <p:cNvSpPr/>
            <p:nvPr/>
          </p:nvSpPr>
          <p:spPr>
            <a:xfrm>
              <a:off x="3143261" y="1306529"/>
              <a:ext cx="1155" cy="1155"/>
            </a:xfrm>
            <a:custGeom>
              <a:avLst/>
              <a:gdLst>
                <a:gd name="connsiteX0" fmla="*/ 1156 w 1155"/>
                <a:gd name="connsiteY0" fmla="*/ 0 h 1155"/>
                <a:gd name="connsiteX1" fmla="*/ 0 w 1155"/>
                <a:gd name="connsiteY1" fmla="*/ 1156 h 1155"/>
                <a:gd name="connsiteX2" fmla="*/ 0 w 1155"/>
                <a:gd name="connsiteY2" fmla="*/ 1156 h 1155"/>
                <a:gd name="connsiteX3" fmla="*/ 1156 w 1155"/>
                <a:gd name="connsiteY3" fmla="*/ 0 h 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5" h="1155">
                  <a:moveTo>
                    <a:pt x="1156" y="0"/>
                  </a:moveTo>
                  <a:lnTo>
                    <a:pt x="0" y="1156"/>
                  </a:lnTo>
                  <a:lnTo>
                    <a:pt x="0" y="1156"/>
                  </a:lnTo>
                  <a:cubicBezTo>
                    <a:pt x="309" y="701"/>
                    <a:pt x="701" y="309"/>
                    <a:pt x="1156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01CD55-7FE4-4B0E-B476-550CDD416B3F}"/>
                </a:ext>
              </a:extLst>
            </p:cNvPr>
            <p:cNvSpPr/>
            <p:nvPr/>
          </p:nvSpPr>
          <p:spPr>
            <a:xfrm>
              <a:off x="3142448" y="1308841"/>
              <a:ext cx="41" cy="770"/>
            </a:xfrm>
            <a:custGeom>
              <a:avLst/>
              <a:gdLst>
                <a:gd name="connsiteX0" fmla="*/ 42 w 41"/>
                <a:gd name="connsiteY0" fmla="*/ 0 h 770"/>
                <a:gd name="connsiteX1" fmla="*/ 42 w 41"/>
                <a:gd name="connsiteY1" fmla="*/ 0 h 770"/>
                <a:gd name="connsiteX2" fmla="*/ 42 w 41"/>
                <a:gd name="connsiteY2" fmla="*/ 771 h 770"/>
                <a:gd name="connsiteX3" fmla="*/ 42 w 41"/>
                <a:gd name="connsiteY3" fmla="*/ 771 h 770"/>
                <a:gd name="connsiteX4" fmla="*/ 42 w 41"/>
                <a:gd name="connsiteY4" fmla="*/ 0 h 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" h="770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771"/>
                  </a:cubicBezTo>
                  <a:lnTo>
                    <a:pt x="42" y="771"/>
                  </a:lnTo>
                  <a:cubicBezTo>
                    <a:pt x="-14" y="517"/>
                    <a:pt x="-14" y="254"/>
                    <a:pt x="42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F81B608-AF95-4024-91E8-F0CFBDEBFC1C}"/>
                </a:ext>
              </a:extLst>
            </p:cNvPr>
            <p:cNvSpPr/>
            <p:nvPr/>
          </p:nvSpPr>
          <p:spPr>
            <a:xfrm>
              <a:off x="3153151" y="1315135"/>
              <a:ext cx="469202" cy="239804"/>
            </a:xfrm>
            <a:custGeom>
              <a:avLst/>
              <a:gdLst>
                <a:gd name="connsiteX0" fmla="*/ 464964 w 469202"/>
                <a:gd name="connsiteY0" fmla="*/ 239804 h 239804"/>
                <a:gd name="connsiteX1" fmla="*/ 465735 w 469202"/>
                <a:gd name="connsiteY1" fmla="*/ 239804 h 239804"/>
                <a:gd name="connsiteX2" fmla="*/ 461368 w 469202"/>
                <a:gd name="connsiteY2" fmla="*/ 234538 h 239804"/>
                <a:gd name="connsiteX3" fmla="*/ 467020 w 469202"/>
                <a:gd name="connsiteY3" fmla="*/ 225804 h 239804"/>
                <a:gd name="connsiteX4" fmla="*/ 469203 w 469202"/>
                <a:gd name="connsiteY4" fmla="*/ 225804 h 239804"/>
                <a:gd name="connsiteX5" fmla="*/ 16697 w 469202"/>
                <a:gd name="connsiteY5" fmla="*/ 0 h 239804"/>
                <a:gd name="connsiteX6" fmla="*/ 899 w 469202"/>
                <a:gd name="connsiteY6" fmla="*/ 3596 h 239804"/>
                <a:gd name="connsiteX7" fmla="*/ 0 w 469202"/>
                <a:gd name="connsiteY7" fmla="*/ 8220 h 239804"/>
                <a:gd name="connsiteX8" fmla="*/ 460340 w 469202"/>
                <a:gd name="connsiteY8" fmla="*/ 237749 h 23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202" h="239804">
                  <a:moveTo>
                    <a:pt x="464964" y="239804"/>
                  </a:moveTo>
                  <a:lnTo>
                    <a:pt x="465735" y="239804"/>
                  </a:lnTo>
                  <a:cubicBezTo>
                    <a:pt x="463388" y="239035"/>
                    <a:pt x="461690" y="236987"/>
                    <a:pt x="461368" y="234538"/>
                  </a:cubicBezTo>
                  <a:cubicBezTo>
                    <a:pt x="460768" y="230616"/>
                    <a:pt x="463196" y="226864"/>
                    <a:pt x="467020" y="225804"/>
                  </a:cubicBezTo>
                  <a:lnTo>
                    <a:pt x="469203" y="225804"/>
                  </a:lnTo>
                  <a:lnTo>
                    <a:pt x="16697" y="0"/>
                  </a:lnTo>
                  <a:lnTo>
                    <a:pt x="899" y="3596"/>
                  </a:lnTo>
                  <a:lnTo>
                    <a:pt x="0" y="8220"/>
                  </a:lnTo>
                  <a:lnTo>
                    <a:pt x="460340" y="237749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4D45D1A-68D0-49D1-A61E-A4714938EAAB}"/>
                </a:ext>
              </a:extLst>
            </p:cNvPr>
            <p:cNvSpPr/>
            <p:nvPr/>
          </p:nvSpPr>
          <p:spPr>
            <a:xfrm>
              <a:off x="3959646" y="1466184"/>
              <a:ext cx="12844" cy="1284"/>
            </a:xfrm>
            <a:custGeom>
              <a:avLst/>
              <a:gdLst>
                <a:gd name="connsiteX0" fmla="*/ 0 w 12844"/>
                <a:gd name="connsiteY0" fmla="*/ 0 h 1284"/>
                <a:gd name="connsiteX1" fmla="*/ 0 w 12844"/>
                <a:gd name="connsiteY1" fmla="*/ 0 h 1284"/>
                <a:gd name="connsiteX2" fmla="*/ 0 w 12844"/>
                <a:gd name="connsiteY2" fmla="*/ 1284 h 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28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771"/>
                    <a:pt x="0" y="1284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700830D-91BE-44EA-ACF1-1AB0098D2898}"/>
                </a:ext>
              </a:extLst>
            </p:cNvPr>
            <p:cNvSpPr/>
            <p:nvPr/>
          </p:nvSpPr>
          <p:spPr>
            <a:xfrm>
              <a:off x="3959517" y="1469139"/>
              <a:ext cx="12844" cy="1541"/>
            </a:xfrm>
            <a:custGeom>
              <a:avLst/>
              <a:gdLst>
                <a:gd name="connsiteX0" fmla="*/ 0 w 12844"/>
                <a:gd name="connsiteY0" fmla="*/ 0 h 1541"/>
                <a:gd name="connsiteX1" fmla="*/ 0 w 12844"/>
                <a:gd name="connsiteY1" fmla="*/ 0 h 1541"/>
                <a:gd name="connsiteX2" fmla="*/ 0 w 12844"/>
                <a:gd name="connsiteY2" fmla="*/ 1541 h 1541"/>
                <a:gd name="connsiteX3" fmla="*/ 0 w 12844"/>
                <a:gd name="connsiteY3" fmla="*/ 0 h 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" h="154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41"/>
                  </a:lnTo>
                  <a:cubicBezTo>
                    <a:pt x="0" y="1541"/>
                    <a:pt x="0" y="38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A28AC8E-1094-4E7A-BAFC-0474DA77325C}"/>
                </a:ext>
              </a:extLst>
            </p:cNvPr>
            <p:cNvSpPr/>
            <p:nvPr/>
          </p:nvSpPr>
          <p:spPr>
            <a:xfrm>
              <a:off x="3958746" y="1464258"/>
              <a:ext cx="642" cy="1155"/>
            </a:xfrm>
            <a:custGeom>
              <a:avLst/>
              <a:gdLst>
                <a:gd name="connsiteX0" fmla="*/ 0 w 642"/>
                <a:gd name="connsiteY0" fmla="*/ 0 h 1155"/>
                <a:gd name="connsiteX1" fmla="*/ 0 w 642"/>
                <a:gd name="connsiteY1" fmla="*/ 0 h 1155"/>
                <a:gd name="connsiteX2" fmla="*/ 642 w 642"/>
                <a:gd name="connsiteY2" fmla="*/ 1156 h 1155"/>
                <a:gd name="connsiteX3" fmla="*/ 0 w 642"/>
                <a:gd name="connsiteY3" fmla="*/ 0 h 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" h="1155">
                  <a:moveTo>
                    <a:pt x="0" y="0"/>
                  </a:moveTo>
                  <a:lnTo>
                    <a:pt x="0" y="0"/>
                  </a:lnTo>
                  <a:lnTo>
                    <a:pt x="642" y="1156"/>
                  </a:lnTo>
                  <a:cubicBezTo>
                    <a:pt x="642" y="1156"/>
                    <a:pt x="129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A981C11-4DEF-48E9-AA02-DFA8D348E0ED}"/>
                </a:ext>
              </a:extLst>
            </p:cNvPr>
            <p:cNvSpPr/>
            <p:nvPr/>
          </p:nvSpPr>
          <p:spPr>
            <a:xfrm>
              <a:off x="3956948" y="1461689"/>
              <a:ext cx="1027" cy="770"/>
            </a:xfrm>
            <a:custGeom>
              <a:avLst/>
              <a:gdLst>
                <a:gd name="connsiteX0" fmla="*/ 0 w 1027"/>
                <a:gd name="connsiteY0" fmla="*/ 0 h 770"/>
                <a:gd name="connsiteX1" fmla="*/ 0 w 1027"/>
                <a:gd name="connsiteY1" fmla="*/ 0 h 770"/>
                <a:gd name="connsiteX2" fmla="*/ 1027 w 1027"/>
                <a:gd name="connsiteY2" fmla="*/ 771 h 770"/>
                <a:gd name="connsiteX3" fmla="*/ 0 w 1027"/>
                <a:gd name="connsiteY3" fmla="*/ 0 h 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7" h="770">
                  <a:moveTo>
                    <a:pt x="0" y="0"/>
                  </a:moveTo>
                  <a:lnTo>
                    <a:pt x="0" y="0"/>
                  </a:lnTo>
                  <a:lnTo>
                    <a:pt x="1027" y="771"/>
                  </a:lnTo>
                  <a:cubicBezTo>
                    <a:pt x="1027" y="771"/>
                    <a:pt x="128" y="12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702DCA8-96FE-478D-98F6-BF72CF7818B1}"/>
                </a:ext>
              </a:extLst>
            </p:cNvPr>
            <p:cNvSpPr/>
            <p:nvPr/>
          </p:nvSpPr>
          <p:spPr>
            <a:xfrm>
              <a:off x="3614428" y="1465927"/>
              <a:ext cx="339309" cy="89396"/>
            </a:xfrm>
            <a:custGeom>
              <a:avLst/>
              <a:gdLst>
                <a:gd name="connsiteX0" fmla="*/ 5742 w 339309"/>
                <a:gd name="connsiteY0" fmla="*/ 75396 h 89396"/>
                <a:gd name="connsiteX1" fmla="*/ 91 w 339309"/>
                <a:gd name="connsiteY1" fmla="*/ 84131 h 89396"/>
                <a:gd name="connsiteX2" fmla="*/ 4458 w 339309"/>
                <a:gd name="connsiteY2" fmla="*/ 89397 h 89396"/>
                <a:gd name="connsiteX3" fmla="*/ 5742 w 339309"/>
                <a:gd name="connsiteY3" fmla="*/ 89397 h 89396"/>
                <a:gd name="connsiteX4" fmla="*/ 7669 w 339309"/>
                <a:gd name="connsiteY4" fmla="*/ 89397 h 89396"/>
                <a:gd name="connsiteX5" fmla="*/ 12293 w 339309"/>
                <a:gd name="connsiteY5" fmla="*/ 88369 h 89396"/>
                <a:gd name="connsiteX6" fmla="*/ 329162 w 339309"/>
                <a:gd name="connsiteY6" fmla="*/ 11303 h 89396"/>
                <a:gd name="connsiteX7" fmla="*/ 339309 w 339309"/>
                <a:gd name="connsiteY7" fmla="*/ 8863 h 89396"/>
                <a:gd name="connsiteX8" fmla="*/ 339309 w 339309"/>
                <a:gd name="connsiteY8" fmla="*/ 8863 h 89396"/>
                <a:gd name="connsiteX9" fmla="*/ 334557 w 339309"/>
                <a:gd name="connsiteY9" fmla="*/ 8863 h 89396"/>
                <a:gd name="connsiteX10" fmla="*/ 316318 w 339309"/>
                <a:gd name="connsiteY10" fmla="*/ 0 h 89396"/>
                <a:gd name="connsiteX11" fmla="*/ 7669 w 339309"/>
                <a:gd name="connsiteY11" fmla="*/ 74626 h 8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9309" h="89396">
                  <a:moveTo>
                    <a:pt x="5742" y="75396"/>
                  </a:moveTo>
                  <a:cubicBezTo>
                    <a:pt x="1919" y="76457"/>
                    <a:pt x="-509" y="80208"/>
                    <a:pt x="91" y="84131"/>
                  </a:cubicBezTo>
                  <a:cubicBezTo>
                    <a:pt x="413" y="86580"/>
                    <a:pt x="2111" y="88627"/>
                    <a:pt x="4458" y="89397"/>
                  </a:cubicBezTo>
                  <a:lnTo>
                    <a:pt x="5742" y="89397"/>
                  </a:lnTo>
                  <a:lnTo>
                    <a:pt x="7669" y="89397"/>
                  </a:lnTo>
                  <a:lnTo>
                    <a:pt x="12293" y="88369"/>
                  </a:lnTo>
                  <a:lnTo>
                    <a:pt x="329162" y="11303"/>
                  </a:lnTo>
                  <a:lnTo>
                    <a:pt x="339309" y="8863"/>
                  </a:lnTo>
                  <a:lnTo>
                    <a:pt x="339309" y="8863"/>
                  </a:lnTo>
                  <a:cubicBezTo>
                    <a:pt x="337789" y="9498"/>
                    <a:pt x="336077" y="9498"/>
                    <a:pt x="334557" y="8863"/>
                  </a:cubicBezTo>
                  <a:lnTo>
                    <a:pt x="316318" y="0"/>
                  </a:lnTo>
                  <a:lnTo>
                    <a:pt x="7669" y="74626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5F38B2F-D0F0-4AB6-9E06-211CE372531E}"/>
                </a:ext>
              </a:extLst>
            </p:cNvPr>
            <p:cNvSpPr/>
            <p:nvPr/>
          </p:nvSpPr>
          <p:spPr>
            <a:xfrm>
              <a:off x="3441762" y="1211866"/>
              <a:ext cx="516984" cy="262629"/>
            </a:xfrm>
            <a:custGeom>
              <a:avLst/>
              <a:gdLst>
                <a:gd name="connsiteX0" fmla="*/ 7963 w 516984"/>
                <a:gd name="connsiteY0" fmla="*/ 5266 h 262629"/>
                <a:gd name="connsiteX1" fmla="*/ 2312 w 516984"/>
                <a:gd name="connsiteY1" fmla="*/ 13872 h 262629"/>
                <a:gd name="connsiteX2" fmla="*/ 0 w 516984"/>
                <a:gd name="connsiteY2" fmla="*/ 13872 h 262629"/>
                <a:gd name="connsiteX3" fmla="*/ 489754 w 516984"/>
                <a:gd name="connsiteY3" fmla="*/ 253291 h 262629"/>
                <a:gd name="connsiteX4" fmla="*/ 507993 w 516984"/>
                <a:gd name="connsiteY4" fmla="*/ 262154 h 262629"/>
                <a:gd name="connsiteX5" fmla="*/ 512745 w 516984"/>
                <a:gd name="connsiteY5" fmla="*/ 262154 h 262629"/>
                <a:gd name="connsiteX6" fmla="*/ 514030 w 516984"/>
                <a:gd name="connsiteY6" fmla="*/ 262154 h 262629"/>
                <a:gd name="connsiteX7" fmla="*/ 515186 w 516984"/>
                <a:gd name="connsiteY7" fmla="*/ 262154 h 262629"/>
                <a:gd name="connsiteX8" fmla="*/ 516085 w 516984"/>
                <a:gd name="connsiteY8" fmla="*/ 261126 h 262629"/>
                <a:gd name="connsiteX9" fmla="*/ 516984 w 516984"/>
                <a:gd name="connsiteY9" fmla="*/ 259842 h 262629"/>
                <a:gd name="connsiteX10" fmla="*/ 516984 w 516984"/>
                <a:gd name="connsiteY10" fmla="*/ 259842 h 262629"/>
                <a:gd name="connsiteX11" fmla="*/ 516984 w 516984"/>
                <a:gd name="connsiteY11" fmla="*/ 259071 h 262629"/>
                <a:gd name="connsiteX12" fmla="*/ 516984 w 516984"/>
                <a:gd name="connsiteY12" fmla="*/ 257530 h 262629"/>
                <a:gd name="connsiteX13" fmla="*/ 516984 w 516984"/>
                <a:gd name="connsiteY13" fmla="*/ 256117 h 262629"/>
                <a:gd name="connsiteX14" fmla="*/ 516984 w 516984"/>
                <a:gd name="connsiteY14" fmla="*/ 254832 h 262629"/>
                <a:gd name="connsiteX15" fmla="*/ 516984 w 516984"/>
                <a:gd name="connsiteY15" fmla="*/ 253419 h 262629"/>
                <a:gd name="connsiteX16" fmla="*/ 516984 w 516984"/>
                <a:gd name="connsiteY16" fmla="*/ 253419 h 262629"/>
                <a:gd name="connsiteX17" fmla="*/ 516342 w 516984"/>
                <a:gd name="connsiteY17" fmla="*/ 252263 h 262629"/>
                <a:gd name="connsiteX18" fmla="*/ 515443 w 516984"/>
                <a:gd name="connsiteY18" fmla="*/ 251236 h 262629"/>
                <a:gd name="connsiteX19" fmla="*/ 514415 w 516984"/>
                <a:gd name="connsiteY19" fmla="*/ 250465 h 262629"/>
                <a:gd name="connsiteX20" fmla="*/ 514415 w 516984"/>
                <a:gd name="connsiteY20" fmla="*/ 250465 h 262629"/>
                <a:gd name="connsiteX21" fmla="*/ 4367 w 516984"/>
                <a:gd name="connsiteY21" fmla="*/ 0 h 262629"/>
                <a:gd name="connsiteX22" fmla="*/ 3596 w 516984"/>
                <a:gd name="connsiteY22" fmla="*/ 0 h 262629"/>
                <a:gd name="connsiteX23" fmla="*/ 7963 w 516984"/>
                <a:gd name="connsiteY23" fmla="*/ 5266 h 262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16984" h="262629">
                  <a:moveTo>
                    <a:pt x="7963" y="5266"/>
                  </a:moveTo>
                  <a:cubicBezTo>
                    <a:pt x="8616" y="9171"/>
                    <a:pt x="6154" y="12920"/>
                    <a:pt x="2312" y="13872"/>
                  </a:cubicBezTo>
                  <a:lnTo>
                    <a:pt x="0" y="13872"/>
                  </a:lnTo>
                  <a:lnTo>
                    <a:pt x="489754" y="253291"/>
                  </a:lnTo>
                  <a:lnTo>
                    <a:pt x="507993" y="262154"/>
                  </a:lnTo>
                  <a:cubicBezTo>
                    <a:pt x="509514" y="262789"/>
                    <a:pt x="511225" y="262789"/>
                    <a:pt x="512745" y="262154"/>
                  </a:cubicBezTo>
                  <a:lnTo>
                    <a:pt x="514030" y="262154"/>
                  </a:lnTo>
                  <a:lnTo>
                    <a:pt x="515186" y="262154"/>
                  </a:lnTo>
                  <a:lnTo>
                    <a:pt x="516085" y="261126"/>
                  </a:lnTo>
                  <a:cubicBezTo>
                    <a:pt x="516415" y="260720"/>
                    <a:pt x="516715" y="260291"/>
                    <a:pt x="516984" y="259842"/>
                  </a:cubicBezTo>
                  <a:cubicBezTo>
                    <a:pt x="516984" y="259842"/>
                    <a:pt x="516984" y="259842"/>
                    <a:pt x="516984" y="259842"/>
                  </a:cubicBezTo>
                  <a:cubicBezTo>
                    <a:pt x="516984" y="259842"/>
                    <a:pt x="516984" y="259842"/>
                    <a:pt x="516984" y="259071"/>
                  </a:cubicBezTo>
                  <a:lnTo>
                    <a:pt x="516984" y="257530"/>
                  </a:lnTo>
                  <a:lnTo>
                    <a:pt x="516984" y="256117"/>
                  </a:lnTo>
                  <a:cubicBezTo>
                    <a:pt x="516984" y="256117"/>
                    <a:pt x="516984" y="255218"/>
                    <a:pt x="516984" y="254832"/>
                  </a:cubicBezTo>
                  <a:cubicBezTo>
                    <a:pt x="516984" y="254447"/>
                    <a:pt x="516984" y="253805"/>
                    <a:pt x="516984" y="253419"/>
                  </a:cubicBezTo>
                  <a:lnTo>
                    <a:pt x="516984" y="253419"/>
                  </a:lnTo>
                  <a:lnTo>
                    <a:pt x="516342" y="252263"/>
                  </a:lnTo>
                  <a:lnTo>
                    <a:pt x="515443" y="251236"/>
                  </a:lnTo>
                  <a:lnTo>
                    <a:pt x="514415" y="250465"/>
                  </a:lnTo>
                  <a:lnTo>
                    <a:pt x="514415" y="250465"/>
                  </a:lnTo>
                  <a:lnTo>
                    <a:pt x="4367" y="0"/>
                  </a:lnTo>
                  <a:lnTo>
                    <a:pt x="3596" y="0"/>
                  </a:lnTo>
                  <a:cubicBezTo>
                    <a:pt x="5909" y="820"/>
                    <a:pt x="7586" y="2842"/>
                    <a:pt x="7963" y="5266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F067975-0C78-4830-A314-79CACEA0D3FA}"/>
                </a:ext>
              </a:extLst>
            </p:cNvPr>
            <p:cNvSpPr/>
            <p:nvPr/>
          </p:nvSpPr>
          <p:spPr>
            <a:xfrm>
              <a:off x="3405630" y="1222527"/>
              <a:ext cx="39" cy="899"/>
            </a:xfrm>
            <a:custGeom>
              <a:avLst/>
              <a:gdLst>
                <a:gd name="connsiteX0" fmla="*/ 40 w 39"/>
                <a:gd name="connsiteY0" fmla="*/ 0 h 899"/>
                <a:gd name="connsiteX1" fmla="*/ 40 w 39"/>
                <a:gd name="connsiteY1" fmla="*/ 0 h 899"/>
                <a:gd name="connsiteX2" fmla="*/ 40 w 39"/>
                <a:gd name="connsiteY2" fmla="*/ 899 h 899"/>
                <a:gd name="connsiteX3" fmla="*/ 40 w 39"/>
                <a:gd name="connsiteY3" fmla="*/ 899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" h="899">
                  <a:moveTo>
                    <a:pt x="40" y="0"/>
                  </a:moveTo>
                  <a:lnTo>
                    <a:pt x="40" y="0"/>
                  </a:lnTo>
                  <a:cubicBezTo>
                    <a:pt x="-13" y="297"/>
                    <a:pt x="-13" y="602"/>
                    <a:pt x="40" y="899"/>
                  </a:cubicBezTo>
                  <a:cubicBezTo>
                    <a:pt x="40" y="899"/>
                    <a:pt x="40" y="899"/>
                    <a:pt x="40" y="8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4AD709C-7577-443E-BD51-FAED9D80FFDD}"/>
                </a:ext>
              </a:extLst>
            </p:cNvPr>
            <p:cNvSpPr/>
            <p:nvPr/>
          </p:nvSpPr>
          <p:spPr>
            <a:xfrm>
              <a:off x="3453579" y="1245133"/>
              <a:ext cx="12844" cy="1284"/>
            </a:xfrm>
            <a:custGeom>
              <a:avLst/>
              <a:gdLst>
                <a:gd name="connsiteX0" fmla="*/ 0 w 12844"/>
                <a:gd name="connsiteY0" fmla="*/ 771 h 1284"/>
                <a:gd name="connsiteX1" fmla="*/ 0 w 12844"/>
                <a:gd name="connsiteY1" fmla="*/ 0 h 1284"/>
                <a:gd name="connsiteX2" fmla="*/ 0 w 12844"/>
                <a:gd name="connsiteY2" fmla="*/ 1284 h 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284">
                  <a:moveTo>
                    <a:pt x="0" y="771"/>
                  </a:moveTo>
                  <a:cubicBezTo>
                    <a:pt x="0" y="771"/>
                    <a:pt x="0" y="771"/>
                    <a:pt x="0" y="0"/>
                  </a:cubicBezTo>
                  <a:lnTo>
                    <a:pt x="0" y="1284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1CFAA4D-0298-43B5-8D6B-7269724C988B}"/>
                </a:ext>
              </a:extLst>
            </p:cNvPr>
            <p:cNvSpPr/>
            <p:nvPr/>
          </p:nvSpPr>
          <p:spPr>
            <a:xfrm>
              <a:off x="3416588" y="1228564"/>
              <a:ext cx="34422" cy="12715"/>
            </a:xfrm>
            <a:custGeom>
              <a:avLst/>
              <a:gdLst>
                <a:gd name="connsiteX0" fmla="*/ 29799 w 34422"/>
                <a:gd name="connsiteY0" fmla="*/ 7707 h 12715"/>
                <a:gd name="connsiteX1" fmla="*/ 34423 w 34422"/>
                <a:gd name="connsiteY1" fmla="*/ 8477 h 12715"/>
                <a:gd name="connsiteX2" fmla="*/ 34423 w 34422"/>
                <a:gd name="connsiteY2" fmla="*/ 8477 h 12715"/>
                <a:gd name="connsiteX3" fmla="*/ 16955 w 34422"/>
                <a:gd name="connsiteY3" fmla="*/ 0 h 12715"/>
                <a:gd name="connsiteX4" fmla="*/ 899 w 34422"/>
                <a:gd name="connsiteY4" fmla="*/ 3596 h 12715"/>
                <a:gd name="connsiteX5" fmla="*/ 0 w 34422"/>
                <a:gd name="connsiteY5" fmla="*/ 8092 h 12715"/>
                <a:gd name="connsiteX6" fmla="*/ 9505 w 34422"/>
                <a:gd name="connsiteY6" fmla="*/ 12716 h 1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422" h="12715">
                  <a:moveTo>
                    <a:pt x="29799" y="7707"/>
                  </a:moveTo>
                  <a:cubicBezTo>
                    <a:pt x="31382" y="7372"/>
                    <a:pt x="33034" y="7647"/>
                    <a:pt x="34423" y="8477"/>
                  </a:cubicBezTo>
                  <a:lnTo>
                    <a:pt x="34423" y="8477"/>
                  </a:lnTo>
                  <a:lnTo>
                    <a:pt x="16955" y="0"/>
                  </a:lnTo>
                  <a:lnTo>
                    <a:pt x="899" y="3596"/>
                  </a:lnTo>
                  <a:lnTo>
                    <a:pt x="0" y="8092"/>
                  </a:lnTo>
                  <a:lnTo>
                    <a:pt x="9505" y="12716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1946377-A331-4575-BFC8-E9D14193282B}"/>
                </a:ext>
              </a:extLst>
            </p:cNvPr>
            <p:cNvSpPr/>
            <p:nvPr/>
          </p:nvSpPr>
          <p:spPr>
            <a:xfrm>
              <a:off x="3400018" y="1224582"/>
              <a:ext cx="17083" cy="22220"/>
            </a:xfrm>
            <a:custGeom>
              <a:avLst/>
              <a:gdLst>
                <a:gd name="connsiteX0" fmla="*/ 14643 w 17083"/>
                <a:gd name="connsiteY0" fmla="*/ 19010 h 22220"/>
                <a:gd name="connsiteX1" fmla="*/ 16184 w 17083"/>
                <a:gd name="connsiteY1" fmla="*/ 11817 h 22220"/>
                <a:gd name="connsiteX2" fmla="*/ 17083 w 17083"/>
                <a:gd name="connsiteY2" fmla="*/ 7321 h 22220"/>
                <a:gd name="connsiteX3" fmla="*/ 12459 w 17083"/>
                <a:gd name="connsiteY3" fmla="*/ 8477 h 22220"/>
                <a:gd name="connsiteX4" fmla="*/ 4715 w 17083"/>
                <a:gd name="connsiteY4" fmla="*/ 3392 h 22220"/>
                <a:gd name="connsiteX5" fmla="*/ 4624 w 17083"/>
                <a:gd name="connsiteY5" fmla="*/ 2826 h 22220"/>
                <a:gd name="connsiteX6" fmla="*/ 4624 w 17083"/>
                <a:gd name="connsiteY6" fmla="*/ 0 h 22220"/>
                <a:gd name="connsiteX7" fmla="*/ 4624 w 17083"/>
                <a:gd name="connsiteY7" fmla="*/ 0 h 22220"/>
                <a:gd name="connsiteX8" fmla="*/ 0 w 17083"/>
                <a:gd name="connsiteY8" fmla="*/ 22221 h 22220"/>
                <a:gd name="connsiteX9" fmla="*/ 4624 w 17083"/>
                <a:gd name="connsiteY9" fmla="*/ 21193 h 2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83" h="22220">
                  <a:moveTo>
                    <a:pt x="14643" y="19010"/>
                  </a:moveTo>
                  <a:lnTo>
                    <a:pt x="16184" y="11817"/>
                  </a:lnTo>
                  <a:lnTo>
                    <a:pt x="17083" y="7321"/>
                  </a:lnTo>
                  <a:lnTo>
                    <a:pt x="12459" y="8477"/>
                  </a:lnTo>
                  <a:cubicBezTo>
                    <a:pt x="8916" y="9211"/>
                    <a:pt x="5450" y="6935"/>
                    <a:pt x="4715" y="3392"/>
                  </a:cubicBezTo>
                  <a:cubicBezTo>
                    <a:pt x="4677" y="3205"/>
                    <a:pt x="4646" y="3016"/>
                    <a:pt x="4624" y="2826"/>
                  </a:cubicBezTo>
                  <a:cubicBezTo>
                    <a:pt x="4430" y="1894"/>
                    <a:pt x="4430" y="932"/>
                    <a:pt x="4624" y="0"/>
                  </a:cubicBezTo>
                  <a:lnTo>
                    <a:pt x="4624" y="0"/>
                  </a:lnTo>
                  <a:lnTo>
                    <a:pt x="0" y="22221"/>
                  </a:lnTo>
                  <a:lnTo>
                    <a:pt x="4624" y="21193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BFEDC01-8A54-4A11-94CB-A72403C9B9A5}"/>
                </a:ext>
              </a:extLst>
            </p:cNvPr>
            <p:cNvSpPr/>
            <p:nvPr/>
          </p:nvSpPr>
          <p:spPr>
            <a:xfrm>
              <a:off x="3407340" y="1218802"/>
              <a:ext cx="1284" cy="1412"/>
            </a:xfrm>
            <a:custGeom>
              <a:avLst/>
              <a:gdLst>
                <a:gd name="connsiteX0" fmla="*/ 0 w 1284"/>
                <a:gd name="connsiteY0" fmla="*/ 1413 h 1412"/>
                <a:gd name="connsiteX1" fmla="*/ 0 w 1284"/>
                <a:gd name="connsiteY1" fmla="*/ 1413 h 1412"/>
                <a:gd name="connsiteX2" fmla="*/ 0 w 1284"/>
                <a:gd name="connsiteY2" fmla="*/ 1413 h 1412"/>
                <a:gd name="connsiteX3" fmla="*/ 1285 w 1284"/>
                <a:gd name="connsiteY3" fmla="*/ 0 h 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" h="1412">
                  <a:moveTo>
                    <a:pt x="0" y="1413"/>
                  </a:moveTo>
                  <a:lnTo>
                    <a:pt x="0" y="1413"/>
                  </a:lnTo>
                  <a:lnTo>
                    <a:pt x="0" y="1413"/>
                  </a:lnTo>
                  <a:cubicBezTo>
                    <a:pt x="358" y="883"/>
                    <a:pt x="791" y="407"/>
                    <a:pt x="1285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DDE3449-A0F6-4E73-972F-12FC6ECAF5BD}"/>
                </a:ext>
              </a:extLst>
            </p:cNvPr>
            <p:cNvSpPr/>
            <p:nvPr/>
          </p:nvSpPr>
          <p:spPr>
            <a:xfrm>
              <a:off x="3405876" y="1221884"/>
              <a:ext cx="51" cy="1412"/>
            </a:xfrm>
            <a:custGeom>
              <a:avLst/>
              <a:gdLst>
                <a:gd name="connsiteX0" fmla="*/ 51 w 51"/>
                <a:gd name="connsiteY0" fmla="*/ 0 h 1412"/>
                <a:gd name="connsiteX1" fmla="*/ 51 w 51"/>
                <a:gd name="connsiteY1" fmla="*/ 642 h 1412"/>
                <a:gd name="connsiteX2" fmla="*/ 51 w 51"/>
                <a:gd name="connsiteY2" fmla="*/ 1413 h 1412"/>
                <a:gd name="connsiteX3" fmla="*/ 51 w 51"/>
                <a:gd name="connsiteY3" fmla="*/ 0 h 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" h="1412">
                  <a:moveTo>
                    <a:pt x="51" y="0"/>
                  </a:moveTo>
                  <a:cubicBezTo>
                    <a:pt x="-17" y="209"/>
                    <a:pt x="-17" y="434"/>
                    <a:pt x="51" y="642"/>
                  </a:cubicBezTo>
                  <a:lnTo>
                    <a:pt x="51" y="1413"/>
                  </a:lnTo>
                  <a:cubicBezTo>
                    <a:pt x="29" y="942"/>
                    <a:pt x="29" y="471"/>
                    <a:pt x="51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87DB0F9-ADE7-4FA7-A228-C027AE0AA76E}"/>
                </a:ext>
              </a:extLst>
            </p:cNvPr>
            <p:cNvSpPr/>
            <p:nvPr/>
          </p:nvSpPr>
          <p:spPr>
            <a:xfrm>
              <a:off x="3408881" y="1218160"/>
              <a:ext cx="1541" cy="770"/>
            </a:xfrm>
            <a:custGeom>
              <a:avLst/>
              <a:gdLst>
                <a:gd name="connsiteX0" fmla="*/ 771 w 1541"/>
                <a:gd name="connsiteY0" fmla="*/ 771 h 770"/>
                <a:gd name="connsiteX1" fmla="*/ 0 w 1541"/>
                <a:gd name="connsiteY1" fmla="*/ 771 h 770"/>
                <a:gd name="connsiteX2" fmla="*/ 0 w 1541"/>
                <a:gd name="connsiteY2" fmla="*/ 771 h 770"/>
                <a:gd name="connsiteX3" fmla="*/ 1541 w 1541"/>
                <a:gd name="connsiteY3" fmla="*/ 0 h 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" h="770">
                  <a:moveTo>
                    <a:pt x="771" y="771"/>
                  </a:moveTo>
                  <a:lnTo>
                    <a:pt x="0" y="771"/>
                  </a:lnTo>
                  <a:lnTo>
                    <a:pt x="0" y="771"/>
                  </a:lnTo>
                  <a:cubicBezTo>
                    <a:pt x="472" y="438"/>
                    <a:pt x="992" y="178"/>
                    <a:pt x="1541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213F108-7F98-4852-8BE1-6D7270BCD78A}"/>
                </a:ext>
              </a:extLst>
            </p:cNvPr>
            <p:cNvSpPr/>
            <p:nvPr/>
          </p:nvSpPr>
          <p:spPr>
            <a:xfrm>
              <a:off x="-1" y="2017850"/>
              <a:ext cx="244042" cy="1766100"/>
            </a:xfrm>
            <a:custGeom>
              <a:avLst/>
              <a:gdLst>
                <a:gd name="connsiteX0" fmla="*/ 239547 w 244042"/>
                <a:gd name="connsiteY0" fmla="*/ 2312 h 1766100"/>
                <a:gd name="connsiteX1" fmla="*/ 237106 w 244042"/>
                <a:gd name="connsiteY1" fmla="*/ 2312 h 1766100"/>
                <a:gd name="connsiteX2" fmla="*/ 235693 w 244042"/>
                <a:gd name="connsiteY2" fmla="*/ 2312 h 1766100"/>
                <a:gd name="connsiteX3" fmla="*/ 234794 w 244042"/>
                <a:gd name="connsiteY3" fmla="*/ 2312 h 1766100"/>
                <a:gd name="connsiteX4" fmla="*/ 231069 w 244042"/>
                <a:gd name="connsiteY4" fmla="*/ 0 h 1766100"/>
                <a:gd name="connsiteX5" fmla="*/ 0 w 244042"/>
                <a:gd name="connsiteY5" fmla="*/ 1666942 h 1766100"/>
                <a:gd name="connsiteX6" fmla="*/ 0 w 244042"/>
                <a:gd name="connsiteY6" fmla="*/ 1766101 h 1766100"/>
                <a:gd name="connsiteX7" fmla="*/ 244042 w 244042"/>
                <a:gd name="connsiteY7" fmla="*/ 1156 h 176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042" h="1766100">
                  <a:moveTo>
                    <a:pt x="239547" y="2312"/>
                  </a:moveTo>
                  <a:lnTo>
                    <a:pt x="237106" y="2312"/>
                  </a:lnTo>
                  <a:lnTo>
                    <a:pt x="235693" y="2312"/>
                  </a:lnTo>
                  <a:lnTo>
                    <a:pt x="234794" y="2312"/>
                  </a:lnTo>
                  <a:lnTo>
                    <a:pt x="231069" y="0"/>
                  </a:lnTo>
                  <a:lnTo>
                    <a:pt x="0" y="1666942"/>
                  </a:lnTo>
                  <a:lnTo>
                    <a:pt x="0" y="1766101"/>
                  </a:lnTo>
                  <a:lnTo>
                    <a:pt x="244042" y="1156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66A8A08-E479-42CB-B7BB-9E7F0E0EC71F}"/>
                </a:ext>
              </a:extLst>
            </p:cNvPr>
            <p:cNvSpPr/>
            <p:nvPr/>
          </p:nvSpPr>
          <p:spPr>
            <a:xfrm>
              <a:off x="642215" y="1918435"/>
              <a:ext cx="12844" cy="1027"/>
            </a:xfrm>
            <a:custGeom>
              <a:avLst/>
              <a:gdLst>
                <a:gd name="connsiteX0" fmla="*/ 0 w 12844"/>
                <a:gd name="connsiteY0" fmla="*/ 1028 h 1027"/>
                <a:gd name="connsiteX1" fmla="*/ 0 w 12844"/>
                <a:gd name="connsiteY1" fmla="*/ 0 h 1027"/>
                <a:gd name="connsiteX2" fmla="*/ 0 w 12844"/>
                <a:gd name="connsiteY2" fmla="*/ 1028 h 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027">
                  <a:moveTo>
                    <a:pt x="0" y="1028"/>
                  </a:moveTo>
                  <a:lnTo>
                    <a:pt x="0" y="0"/>
                  </a:lnTo>
                  <a:lnTo>
                    <a:pt x="0" y="1028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07EE5DD-7B1D-4911-870E-40D8E7EFE513}"/>
                </a:ext>
              </a:extLst>
            </p:cNvPr>
            <p:cNvSpPr/>
            <p:nvPr/>
          </p:nvSpPr>
          <p:spPr>
            <a:xfrm>
              <a:off x="639517" y="1915095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  <a:gd name="connsiteX2" fmla="*/ 0 w 12844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B831FBD-414E-42DC-B34D-C2177DCAEE4C}"/>
                </a:ext>
              </a:extLst>
            </p:cNvPr>
            <p:cNvSpPr/>
            <p:nvPr/>
          </p:nvSpPr>
          <p:spPr>
            <a:xfrm>
              <a:off x="622978" y="1922673"/>
              <a:ext cx="19548" cy="55366"/>
            </a:xfrm>
            <a:custGeom>
              <a:avLst/>
              <a:gdLst>
                <a:gd name="connsiteX0" fmla="*/ 4466 w 19548"/>
                <a:gd name="connsiteY0" fmla="*/ 55359 h 55366"/>
                <a:gd name="connsiteX1" fmla="*/ 12301 w 19548"/>
                <a:gd name="connsiteY1" fmla="*/ 48809 h 55366"/>
                <a:gd name="connsiteX2" fmla="*/ 19494 w 19548"/>
                <a:gd name="connsiteY2" fmla="*/ 0 h 55366"/>
                <a:gd name="connsiteX3" fmla="*/ 19494 w 19548"/>
                <a:gd name="connsiteY3" fmla="*/ 0 h 55366"/>
                <a:gd name="connsiteX4" fmla="*/ 19494 w 19548"/>
                <a:gd name="connsiteY4" fmla="*/ 0 h 55366"/>
                <a:gd name="connsiteX5" fmla="*/ 19494 w 19548"/>
                <a:gd name="connsiteY5" fmla="*/ 1413 h 55366"/>
                <a:gd name="connsiteX6" fmla="*/ 19494 w 19548"/>
                <a:gd name="connsiteY6" fmla="*/ 2440 h 55366"/>
                <a:gd name="connsiteX7" fmla="*/ 19494 w 19548"/>
                <a:gd name="connsiteY7" fmla="*/ 2440 h 55366"/>
                <a:gd name="connsiteX8" fmla="*/ 18595 w 19548"/>
                <a:gd name="connsiteY8" fmla="*/ 3596 h 55366"/>
                <a:gd name="connsiteX9" fmla="*/ 17567 w 19548"/>
                <a:gd name="connsiteY9" fmla="*/ 4624 h 55366"/>
                <a:gd name="connsiteX10" fmla="*/ 16411 w 19548"/>
                <a:gd name="connsiteY10" fmla="*/ 5266 h 55366"/>
                <a:gd name="connsiteX11" fmla="*/ 15127 w 19548"/>
                <a:gd name="connsiteY11" fmla="*/ 5266 h 55366"/>
                <a:gd name="connsiteX12" fmla="*/ 15127 w 19548"/>
                <a:gd name="connsiteY12" fmla="*/ 5266 h 55366"/>
                <a:gd name="connsiteX13" fmla="*/ 5879 w 19548"/>
                <a:gd name="connsiteY13" fmla="*/ 7450 h 55366"/>
                <a:gd name="connsiteX14" fmla="*/ 99 w 19548"/>
                <a:gd name="connsiteY14" fmla="*/ 45983 h 55366"/>
                <a:gd name="connsiteX15" fmla="*/ 99 w 19548"/>
                <a:gd name="connsiteY15" fmla="*/ 48295 h 55366"/>
                <a:gd name="connsiteX16" fmla="*/ 4466 w 19548"/>
                <a:gd name="connsiteY16" fmla="*/ 55359 h 55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548" h="55366">
                  <a:moveTo>
                    <a:pt x="4466" y="55359"/>
                  </a:moveTo>
                  <a:cubicBezTo>
                    <a:pt x="8378" y="55528"/>
                    <a:pt x="11774" y="52688"/>
                    <a:pt x="12301" y="48809"/>
                  </a:cubicBezTo>
                  <a:lnTo>
                    <a:pt x="19494" y="0"/>
                  </a:lnTo>
                  <a:lnTo>
                    <a:pt x="19494" y="0"/>
                  </a:lnTo>
                  <a:cubicBezTo>
                    <a:pt x="19494" y="0"/>
                    <a:pt x="19494" y="0"/>
                    <a:pt x="19494" y="0"/>
                  </a:cubicBezTo>
                  <a:cubicBezTo>
                    <a:pt x="19566" y="468"/>
                    <a:pt x="19566" y="945"/>
                    <a:pt x="19494" y="1413"/>
                  </a:cubicBezTo>
                  <a:cubicBezTo>
                    <a:pt x="19494" y="1413"/>
                    <a:pt x="19494" y="2184"/>
                    <a:pt x="19494" y="2440"/>
                  </a:cubicBezTo>
                  <a:lnTo>
                    <a:pt x="19494" y="2440"/>
                  </a:lnTo>
                  <a:cubicBezTo>
                    <a:pt x="19226" y="2849"/>
                    <a:pt x="18925" y="3236"/>
                    <a:pt x="18595" y="3596"/>
                  </a:cubicBezTo>
                  <a:cubicBezTo>
                    <a:pt x="18285" y="3971"/>
                    <a:pt x="17941" y="4315"/>
                    <a:pt x="17567" y="4624"/>
                  </a:cubicBezTo>
                  <a:lnTo>
                    <a:pt x="16411" y="5266"/>
                  </a:lnTo>
                  <a:lnTo>
                    <a:pt x="15127" y="5266"/>
                  </a:lnTo>
                  <a:lnTo>
                    <a:pt x="15127" y="5266"/>
                  </a:lnTo>
                  <a:lnTo>
                    <a:pt x="5879" y="7450"/>
                  </a:lnTo>
                  <a:lnTo>
                    <a:pt x="99" y="45983"/>
                  </a:lnTo>
                  <a:cubicBezTo>
                    <a:pt x="-33" y="46748"/>
                    <a:pt x="-33" y="47530"/>
                    <a:pt x="99" y="48295"/>
                  </a:cubicBezTo>
                  <a:cubicBezTo>
                    <a:pt x="-315" y="51389"/>
                    <a:pt x="1513" y="54346"/>
                    <a:pt x="4466" y="5535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0478C1F-BE38-4203-991C-88F0CA15F59E}"/>
                </a:ext>
              </a:extLst>
            </p:cNvPr>
            <p:cNvSpPr/>
            <p:nvPr/>
          </p:nvSpPr>
          <p:spPr>
            <a:xfrm>
              <a:off x="641315" y="1915985"/>
              <a:ext cx="12844" cy="908"/>
            </a:xfrm>
            <a:custGeom>
              <a:avLst/>
              <a:gdLst>
                <a:gd name="connsiteX0" fmla="*/ 0 w 12844"/>
                <a:gd name="connsiteY0" fmla="*/ 908 h 908"/>
                <a:gd name="connsiteX1" fmla="*/ 0 w 12844"/>
                <a:gd name="connsiteY1" fmla="*/ 266 h 908"/>
                <a:gd name="connsiteX2" fmla="*/ 0 w 12844"/>
                <a:gd name="connsiteY2" fmla="*/ 908 h 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908">
                  <a:moveTo>
                    <a:pt x="0" y="908"/>
                  </a:moveTo>
                  <a:cubicBezTo>
                    <a:pt x="0" y="908"/>
                    <a:pt x="0" y="908"/>
                    <a:pt x="0" y="266"/>
                  </a:cubicBezTo>
                  <a:cubicBezTo>
                    <a:pt x="0" y="-376"/>
                    <a:pt x="0" y="266"/>
                    <a:pt x="0" y="908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DCD27A4-27D9-46A9-BECF-38D0212EB014}"/>
                </a:ext>
              </a:extLst>
            </p:cNvPr>
            <p:cNvSpPr/>
            <p:nvPr/>
          </p:nvSpPr>
          <p:spPr>
            <a:xfrm>
              <a:off x="261637" y="1694172"/>
              <a:ext cx="49835" cy="45212"/>
            </a:xfrm>
            <a:custGeom>
              <a:avLst/>
              <a:gdLst>
                <a:gd name="connsiteX0" fmla="*/ 46625 w 49835"/>
                <a:gd name="connsiteY0" fmla="*/ 38019 h 45212"/>
                <a:gd name="connsiteX1" fmla="*/ 48166 w 49835"/>
                <a:gd name="connsiteY1" fmla="*/ 27102 h 45212"/>
                <a:gd name="connsiteX2" fmla="*/ 2184 w 49835"/>
                <a:gd name="connsiteY2" fmla="*/ 0 h 45212"/>
                <a:gd name="connsiteX3" fmla="*/ 1541 w 49835"/>
                <a:gd name="connsiteY3" fmla="*/ 4881 h 45212"/>
                <a:gd name="connsiteX4" fmla="*/ 0 w 49835"/>
                <a:gd name="connsiteY4" fmla="*/ 15927 h 45212"/>
                <a:gd name="connsiteX5" fmla="*/ 49836 w 49835"/>
                <a:gd name="connsiteY5" fmla="*/ 45212 h 45212"/>
                <a:gd name="connsiteX6" fmla="*/ 48166 w 49835"/>
                <a:gd name="connsiteY6" fmla="*/ 43671 h 45212"/>
                <a:gd name="connsiteX7" fmla="*/ 46625 w 49835"/>
                <a:gd name="connsiteY7" fmla="*/ 38019 h 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35" h="45212">
                  <a:moveTo>
                    <a:pt x="46625" y="38019"/>
                  </a:moveTo>
                  <a:lnTo>
                    <a:pt x="48166" y="27102"/>
                  </a:lnTo>
                  <a:lnTo>
                    <a:pt x="2184" y="0"/>
                  </a:lnTo>
                  <a:lnTo>
                    <a:pt x="1541" y="4881"/>
                  </a:lnTo>
                  <a:lnTo>
                    <a:pt x="0" y="15927"/>
                  </a:lnTo>
                  <a:lnTo>
                    <a:pt x="49836" y="45212"/>
                  </a:lnTo>
                  <a:cubicBezTo>
                    <a:pt x="49220" y="44767"/>
                    <a:pt x="48659" y="44250"/>
                    <a:pt x="48166" y="43671"/>
                  </a:cubicBezTo>
                  <a:cubicBezTo>
                    <a:pt x="46888" y="42084"/>
                    <a:pt x="46330" y="40036"/>
                    <a:pt x="46625" y="3801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5114972-10BB-4AF3-8B65-5A5965973BE7}"/>
                </a:ext>
              </a:extLst>
            </p:cNvPr>
            <p:cNvSpPr/>
            <p:nvPr/>
          </p:nvSpPr>
          <p:spPr>
            <a:xfrm>
              <a:off x="642215" y="1919719"/>
              <a:ext cx="12844" cy="1155"/>
            </a:xfrm>
            <a:custGeom>
              <a:avLst/>
              <a:gdLst>
                <a:gd name="connsiteX0" fmla="*/ 0 w 12844"/>
                <a:gd name="connsiteY0" fmla="*/ 1156 h 1155"/>
                <a:gd name="connsiteX1" fmla="*/ 0 w 12844"/>
                <a:gd name="connsiteY1" fmla="*/ 0 h 1155"/>
                <a:gd name="connsiteX2" fmla="*/ 0 w 12844"/>
                <a:gd name="connsiteY2" fmla="*/ 0 h 1155"/>
                <a:gd name="connsiteX3" fmla="*/ 0 w 12844"/>
                <a:gd name="connsiteY3" fmla="*/ 0 h 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" h="1155">
                  <a:moveTo>
                    <a:pt x="0" y="1156"/>
                  </a:moveTo>
                  <a:cubicBezTo>
                    <a:pt x="0" y="1156"/>
                    <a:pt x="0" y="385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0701A37-0206-4146-870A-61D19FD9F0BF}"/>
                </a:ext>
              </a:extLst>
            </p:cNvPr>
            <p:cNvSpPr/>
            <p:nvPr/>
          </p:nvSpPr>
          <p:spPr>
            <a:xfrm>
              <a:off x="642215" y="1917022"/>
              <a:ext cx="36" cy="1155"/>
            </a:xfrm>
            <a:custGeom>
              <a:avLst/>
              <a:gdLst>
                <a:gd name="connsiteX0" fmla="*/ 0 w 36"/>
                <a:gd name="connsiteY0" fmla="*/ 1156 h 1155"/>
                <a:gd name="connsiteX1" fmla="*/ 0 w 36"/>
                <a:gd name="connsiteY1" fmla="*/ 1156 h 1155"/>
                <a:gd name="connsiteX2" fmla="*/ 0 w 36"/>
                <a:gd name="connsiteY2" fmla="*/ 0 h 1155"/>
                <a:gd name="connsiteX3" fmla="*/ 0 w 36"/>
                <a:gd name="connsiteY3" fmla="*/ 0 h 1155"/>
                <a:gd name="connsiteX4" fmla="*/ 0 w 36"/>
                <a:gd name="connsiteY4" fmla="*/ 1156 h 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" h="1155">
                  <a:moveTo>
                    <a:pt x="0" y="1156"/>
                  </a:moveTo>
                  <a:lnTo>
                    <a:pt x="0" y="1156"/>
                  </a:lnTo>
                  <a:cubicBezTo>
                    <a:pt x="48" y="772"/>
                    <a:pt x="48" y="384"/>
                    <a:pt x="0" y="0"/>
                  </a:cubicBezTo>
                  <a:lnTo>
                    <a:pt x="0" y="0"/>
                  </a:lnTo>
                  <a:cubicBezTo>
                    <a:pt x="41" y="384"/>
                    <a:pt x="41" y="772"/>
                    <a:pt x="0" y="1156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A7358AF-121B-4B46-B2C6-3F82C9D593DD}"/>
                </a:ext>
              </a:extLst>
            </p:cNvPr>
            <p:cNvSpPr/>
            <p:nvPr/>
          </p:nvSpPr>
          <p:spPr>
            <a:xfrm>
              <a:off x="639646" y="1915223"/>
              <a:ext cx="899" cy="899"/>
            </a:xfrm>
            <a:custGeom>
              <a:avLst/>
              <a:gdLst>
                <a:gd name="connsiteX0" fmla="*/ 899 w 899"/>
                <a:gd name="connsiteY0" fmla="*/ 899 h 899"/>
                <a:gd name="connsiteX1" fmla="*/ 899 w 899"/>
                <a:gd name="connsiteY1" fmla="*/ 899 h 899"/>
                <a:gd name="connsiteX2" fmla="*/ 0 w 899"/>
                <a:gd name="connsiteY2" fmla="*/ 0 h 899"/>
                <a:gd name="connsiteX3" fmla="*/ 0 w 899"/>
                <a:gd name="connsiteY3" fmla="*/ 0 h 899"/>
                <a:gd name="connsiteX4" fmla="*/ 899 w 899"/>
                <a:gd name="connsiteY4" fmla="*/ 899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" h="899">
                  <a:moveTo>
                    <a:pt x="899" y="899"/>
                  </a:moveTo>
                  <a:lnTo>
                    <a:pt x="899" y="899"/>
                  </a:lnTo>
                  <a:cubicBezTo>
                    <a:pt x="633" y="568"/>
                    <a:pt x="331" y="267"/>
                    <a:pt x="0" y="0"/>
                  </a:cubicBezTo>
                  <a:lnTo>
                    <a:pt x="0" y="0"/>
                  </a:lnTo>
                  <a:cubicBezTo>
                    <a:pt x="342" y="254"/>
                    <a:pt x="645" y="557"/>
                    <a:pt x="899" y="8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38057829-625B-42CE-BAB3-4F18BF1E4AF4}"/>
                </a:ext>
              </a:extLst>
            </p:cNvPr>
            <p:cNvSpPr/>
            <p:nvPr/>
          </p:nvSpPr>
          <p:spPr>
            <a:xfrm>
              <a:off x="238261" y="1918435"/>
              <a:ext cx="398687" cy="101727"/>
            </a:xfrm>
            <a:custGeom>
              <a:avLst/>
              <a:gdLst>
                <a:gd name="connsiteX0" fmla="*/ 398688 w 398687"/>
                <a:gd name="connsiteY0" fmla="*/ 9890 h 101727"/>
                <a:gd name="connsiteX1" fmla="*/ 393807 w 398687"/>
                <a:gd name="connsiteY1" fmla="*/ 9890 h 101727"/>
                <a:gd name="connsiteX2" fmla="*/ 378265 w 398687"/>
                <a:gd name="connsiteY2" fmla="*/ 0 h 101727"/>
                <a:gd name="connsiteX3" fmla="*/ 2055 w 398687"/>
                <a:gd name="connsiteY3" fmla="*/ 86828 h 101727"/>
                <a:gd name="connsiteX4" fmla="*/ 4239 w 398687"/>
                <a:gd name="connsiteY4" fmla="*/ 88112 h 101727"/>
                <a:gd name="connsiteX5" fmla="*/ 5780 w 398687"/>
                <a:gd name="connsiteY5" fmla="*/ 98131 h 101727"/>
                <a:gd name="connsiteX6" fmla="*/ 0 w 398687"/>
                <a:gd name="connsiteY6" fmla="*/ 101727 h 101727"/>
                <a:gd name="connsiteX7" fmla="*/ 1028 w 398687"/>
                <a:gd name="connsiteY7" fmla="*/ 101727 h 101727"/>
                <a:gd name="connsiteX8" fmla="*/ 5908 w 398687"/>
                <a:gd name="connsiteY8" fmla="*/ 100571 h 101727"/>
                <a:gd name="connsiteX9" fmla="*/ 388926 w 398687"/>
                <a:gd name="connsiteY9" fmla="*/ 12202 h 101727"/>
                <a:gd name="connsiteX10" fmla="*/ 398174 w 398687"/>
                <a:gd name="connsiteY10" fmla="*/ 10019 h 10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8687" h="101727">
                  <a:moveTo>
                    <a:pt x="398688" y="9890"/>
                  </a:moveTo>
                  <a:cubicBezTo>
                    <a:pt x="397133" y="10577"/>
                    <a:pt x="395361" y="10577"/>
                    <a:pt x="393807" y="9890"/>
                  </a:cubicBezTo>
                  <a:lnTo>
                    <a:pt x="378265" y="0"/>
                  </a:lnTo>
                  <a:lnTo>
                    <a:pt x="2055" y="86828"/>
                  </a:lnTo>
                  <a:lnTo>
                    <a:pt x="4239" y="88112"/>
                  </a:lnTo>
                  <a:cubicBezTo>
                    <a:pt x="7239" y="90566"/>
                    <a:pt x="7904" y="94889"/>
                    <a:pt x="5780" y="98131"/>
                  </a:cubicBezTo>
                  <a:cubicBezTo>
                    <a:pt x="4578" y="100223"/>
                    <a:pt x="2408" y="101574"/>
                    <a:pt x="0" y="101727"/>
                  </a:cubicBezTo>
                  <a:lnTo>
                    <a:pt x="1028" y="101727"/>
                  </a:lnTo>
                  <a:lnTo>
                    <a:pt x="5908" y="100571"/>
                  </a:lnTo>
                  <a:lnTo>
                    <a:pt x="388926" y="12202"/>
                  </a:lnTo>
                  <a:lnTo>
                    <a:pt x="398174" y="10019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385BEEB-97F5-473A-A43C-EE2BAAC11BD1}"/>
                </a:ext>
              </a:extLst>
            </p:cNvPr>
            <p:cNvSpPr/>
            <p:nvPr/>
          </p:nvSpPr>
          <p:spPr>
            <a:xfrm>
              <a:off x="-1" y="1860635"/>
              <a:ext cx="245076" cy="158884"/>
            </a:xfrm>
            <a:custGeom>
              <a:avLst/>
              <a:gdLst>
                <a:gd name="connsiteX0" fmla="*/ 234794 w 245076"/>
                <a:gd name="connsiteY0" fmla="*/ 158885 h 158884"/>
                <a:gd name="connsiteX1" fmla="*/ 235693 w 245076"/>
                <a:gd name="connsiteY1" fmla="*/ 158885 h 158884"/>
                <a:gd name="connsiteX2" fmla="*/ 237106 w 245076"/>
                <a:gd name="connsiteY2" fmla="*/ 158885 h 158884"/>
                <a:gd name="connsiteX3" fmla="*/ 238519 w 245076"/>
                <a:gd name="connsiteY3" fmla="*/ 158885 h 158884"/>
                <a:gd name="connsiteX4" fmla="*/ 244042 w 245076"/>
                <a:gd name="connsiteY4" fmla="*/ 155931 h 158884"/>
                <a:gd name="connsiteX5" fmla="*/ 241859 w 245076"/>
                <a:gd name="connsiteY5" fmla="*/ 145912 h 158884"/>
                <a:gd name="connsiteX6" fmla="*/ 239675 w 245076"/>
                <a:gd name="connsiteY6" fmla="*/ 144628 h 158884"/>
                <a:gd name="connsiteX7" fmla="*/ 0 w 245076"/>
                <a:gd name="connsiteY7" fmla="*/ 0 h 158884"/>
                <a:gd name="connsiteX8" fmla="*/ 0 w 245076"/>
                <a:gd name="connsiteY8" fmla="*/ 17340 h 158884"/>
                <a:gd name="connsiteX9" fmla="*/ 231198 w 245076"/>
                <a:gd name="connsiteY9" fmla="*/ 156573 h 15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076" h="158884">
                  <a:moveTo>
                    <a:pt x="234794" y="158885"/>
                  </a:moveTo>
                  <a:lnTo>
                    <a:pt x="235693" y="158885"/>
                  </a:lnTo>
                  <a:lnTo>
                    <a:pt x="237106" y="158885"/>
                  </a:lnTo>
                  <a:lnTo>
                    <a:pt x="238519" y="158885"/>
                  </a:lnTo>
                  <a:cubicBezTo>
                    <a:pt x="240715" y="158795"/>
                    <a:pt x="242749" y="157707"/>
                    <a:pt x="244042" y="155931"/>
                  </a:cubicBezTo>
                  <a:cubicBezTo>
                    <a:pt x="246027" y="152531"/>
                    <a:pt x="245078" y="148178"/>
                    <a:pt x="241859" y="145912"/>
                  </a:cubicBezTo>
                  <a:lnTo>
                    <a:pt x="239675" y="144628"/>
                  </a:lnTo>
                  <a:lnTo>
                    <a:pt x="0" y="0"/>
                  </a:lnTo>
                  <a:lnTo>
                    <a:pt x="0" y="17340"/>
                  </a:lnTo>
                  <a:lnTo>
                    <a:pt x="231198" y="156573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BF54E7E4-86D0-459D-BFED-02479DDC2DE8}"/>
                </a:ext>
              </a:extLst>
            </p:cNvPr>
            <p:cNvSpPr/>
            <p:nvPr/>
          </p:nvSpPr>
          <p:spPr>
            <a:xfrm>
              <a:off x="308262" y="0"/>
              <a:ext cx="254831" cy="1732191"/>
            </a:xfrm>
            <a:custGeom>
              <a:avLst/>
              <a:gdLst>
                <a:gd name="connsiteX0" fmla="*/ 0 w 254831"/>
                <a:gd name="connsiteY0" fmla="*/ 1732192 h 1732191"/>
                <a:gd name="connsiteX1" fmla="*/ 1028 w 254831"/>
                <a:gd name="connsiteY1" fmla="*/ 1729495 h 1732191"/>
                <a:gd name="connsiteX2" fmla="*/ 10093 w 254831"/>
                <a:gd name="connsiteY2" fmla="*/ 1726255 h 1732191"/>
                <a:gd name="connsiteX3" fmla="*/ 10404 w 254831"/>
                <a:gd name="connsiteY3" fmla="*/ 1726412 h 1732191"/>
                <a:gd name="connsiteX4" fmla="*/ 14257 w 254831"/>
                <a:gd name="connsiteY4" fmla="*/ 1728724 h 1732191"/>
                <a:gd name="connsiteX5" fmla="*/ 254831 w 254831"/>
                <a:gd name="connsiteY5" fmla="*/ 0 h 1732191"/>
                <a:gd name="connsiteX6" fmla="*/ 241088 w 254831"/>
                <a:gd name="connsiteY6" fmla="*/ 0 h 1732191"/>
                <a:gd name="connsiteX7" fmla="*/ 1156 w 254831"/>
                <a:gd name="connsiteY7" fmla="*/ 1721146 h 173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831" h="1732191">
                  <a:moveTo>
                    <a:pt x="0" y="1732192"/>
                  </a:moveTo>
                  <a:cubicBezTo>
                    <a:pt x="228" y="1731253"/>
                    <a:pt x="574" y="1730347"/>
                    <a:pt x="1028" y="1729495"/>
                  </a:cubicBezTo>
                  <a:cubicBezTo>
                    <a:pt x="2636" y="1726096"/>
                    <a:pt x="6695" y="1724646"/>
                    <a:pt x="10093" y="1726255"/>
                  </a:cubicBezTo>
                  <a:cubicBezTo>
                    <a:pt x="10198" y="1726305"/>
                    <a:pt x="10302" y="1726357"/>
                    <a:pt x="10404" y="1726412"/>
                  </a:cubicBezTo>
                  <a:lnTo>
                    <a:pt x="14257" y="1728724"/>
                  </a:lnTo>
                  <a:lnTo>
                    <a:pt x="254831" y="0"/>
                  </a:lnTo>
                  <a:lnTo>
                    <a:pt x="241088" y="0"/>
                  </a:lnTo>
                  <a:lnTo>
                    <a:pt x="1156" y="1721146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F51113E8-FD15-45CC-81DC-E1E4D1676C35}"/>
                </a:ext>
              </a:extLst>
            </p:cNvPr>
            <p:cNvSpPr/>
            <p:nvPr/>
          </p:nvSpPr>
          <p:spPr>
            <a:xfrm>
              <a:off x="309418" y="1737843"/>
              <a:ext cx="1669" cy="1541"/>
            </a:xfrm>
            <a:custGeom>
              <a:avLst/>
              <a:gdLst>
                <a:gd name="connsiteX0" fmla="*/ 0 w 1669"/>
                <a:gd name="connsiteY0" fmla="*/ 0 h 1541"/>
                <a:gd name="connsiteX1" fmla="*/ 1670 w 1669"/>
                <a:gd name="connsiteY1" fmla="*/ 1541 h 1541"/>
                <a:gd name="connsiteX2" fmla="*/ 1670 w 1669"/>
                <a:gd name="connsiteY2" fmla="*/ 1541 h 1541"/>
                <a:gd name="connsiteX3" fmla="*/ 0 w 1669"/>
                <a:gd name="connsiteY3" fmla="*/ 0 h 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" h="1541">
                  <a:moveTo>
                    <a:pt x="0" y="0"/>
                  </a:moveTo>
                  <a:cubicBezTo>
                    <a:pt x="493" y="579"/>
                    <a:pt x="1054" y="1096"/>
                    <a:pt x="1670" y="1541"/>
                  </a:cubicBezTo>
                  <a:lnTo>
                    <a:pt x="1670" y="1541"/>
                  </a:lnTo>
                  <a:cubicBezTo>
                    <a:pt x="1054" y="1096"/>
                    <a:pt x="493" y="5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D3D57F-E596-4DB5-8B4A-659D4B60A7C9}"/>
                </a:ext>
              </a:extLst>
            </p:cNvPr>
            <p:cNvSpPr/>
            <p:nvPr/>
          </p:nvSpPr>
          <p:spPr>
            <a:xfrm>
              <a:off x="115340" y="0"/>
              <a:ext cx="138718" cy="947400"/>
            </a:xfrm>
            <a:custGeom>
              <a:avLst/>
              <a:gdLst>
                <a:gd name="connsiteX0" fmla="*/ 12844 w 138718"/>
                <a:gd name="connsiteY0" fmla="*/ 947401 h 947400"/>
                <a:gd name="connsiteX1" fmla="*/ 138719 w 138718"/>
                <a:gd name="connsiteY1" fmla="*/ 0 h 947400"/>
                <a:gd name="connsiteX2" fmla="*/ 124975 w 138718"/>
                <a:gd name="connsiteY2" fmla="*/ 0 h 947400"/>
                <a:gd name="connsiteX3" fmla="*/ 0 w 138718"/>
                <a:gd name="connsiteY3" fmla="*/ 940336 h 947400"/>
                <a:gd name="connsiteX4" fmla="*/ 8863 w 138718"/>
                <a:gd name="connsiteY4" fmla="*/ 945217 h 947400"/>
                <a:gd name="connsiteX5" fmla="*/ 12844 w 138718"/>
                <a:gd name="connsiteY5" fmla="*/ 947401 h 94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718" h="947400">
                  <a:moveTo>
                    <a:pt x="12844" y="947401"/>
                  </a:moveTo>
                  <a:lnTo>
                    <a:pt x="138719" y="0"/>
                  </a:lnTo>
                  <a:lnTo>
                    <a:pt x="124975" y="0"/>
                  </a:lnTo>
                  <a:lnTo>
                    <a:pt x="0" y="940336"/>
                  </a:lnTo>
                  <a:lnTo>
                    <a:pt x="8863" y="945217"/>
                  </a:lnTo>
                  <a:lnTo>
                    <a:pt x="12844" y="947401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E26769F-C1C2-4F5F-B8CF-5A8C2AC04A45}"/>
                </a:ext>
              </a:extLst>
            </p:cNvPr>
            <p:cNvSpPr/>
            <p:nvPr/>
          </p:nvSpPr>
          <p:spPr>
            <a:xfrm>
              <a:off x="2138963" y="3187073"/>
              <a:ext cx="293749" cy="179050"/>
            </a:xfrm>
            <a:custGeom>
              <a:avLst/>
              <a:gdLst>
                <a:gd name="connsiteX0" fmla="*/ 8092 w 293749"/>
                <a:gd name="connsiteY0" fmla="*/ 4495 h 179050"/>
                <a:gd name="connsiteX1" fmla="*/ 2697 w 293749"/>
                <a:gd name="connsiteY1" fmla="*/ 13615 h 179050"/>
                <a:gd name="connsiteX2" fmla="*/ 0 w 293749"/>
                <a:gd name="connsiteY2" fmla="*/ 14386 h 179050"/>
                <a:gd name="connsiteX3" fmla="*/ 272685 w 293749"/>
                <a:gd name="connsiteY3" fmla="*/ 179051 h 179050"/>
                <a:gd name="connsiteX4" fmla="*/ 289126 w 293749"/>
                <a:gd name="connsiteY4" fmla="*/ 174170 h 179050"/>
                <a:gd name="connsiteX5" fmla="*/ 290025 w 293749"/>
                <a:gd name="connsiteY5" fmla="*/ 174170 h 179050"/>
                <a:gd name="connsiteX6" fmla="*/ 291951 w 293749"/>
                <a:gd name="connsiteY6" fmla="*/ 174170 h 179050"/>
                <a:gd name="connsiteX7" fmla="*/ 291951 w 293749"/>
                <a:gd name="connsiteY7" fmla="*/ 174170 h 179050"/>
                <a:gd name="connsiteX8" fmla="*/ 293750 w 293749"/>
                <a:gd name="connsiteY8" fmla="*/ 174812 h 179050"/>
                <a:gd name="connsiteX9" fmla="*/ 293750 w 293749"/>
                <a:gd name="connsiteY9" fmla="*/ 174812 h 179050"/>
                <a:gd name="connsiteX10" fmla="*/ 4496 w 293749"/>
                <a:gd name="connsiteY10" fmla="*/ 0 h 179050"/>
                <a:gd name="connsiteX11" fmla="*/ 3596 w 293749"/>
                <a:gd name="connsiteY11" fmla="*/ 0 h 179050"/>
                <a:gd name="connsiteX12" fmla="*/ 8092 w 293749"/>
                <a:gd name="connsiteY12" fmla="*/ 4496 h 17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3749" h="179050">
                  <a:moveTo>
                    <a:pt x="8092" y="4495"/>
                  </a:moveTo>
                  <a:cubicBezTo>
                    <a:pt x="8811" y="8454"/>
                    <a:pt x="6513" y="12339"/>
                    <a:pt x="2697" y="13615"/>
                  </a:cubicBezTo>
                  <a:lnTo>
                    <a:pt x="0" y="14386"/>
                  </a:lnTo>
                  <a:lnTo>
                    <a:pt x="272685" y="179051"/>
                  </a:lnTo>
                  <a:lnTo>
                    <a:pt x="289126" y="174170"/>
                  </a:lnTo>
                  <a:lnTo>
                    <a:pt x="290025" y="174170"/>
                  </a:lnTo>
                  <a:cubicBezTo>
                    <a:pt x="290661" y="174041"/>
                    <a:pt x="291316" y="174041"/>
                    <a:pt x="291951" y="174170"/>
                  </a:cubicBezTo>
                  <a:lnTo>
                    <a:pt x="291951" y="174170"/>
                  </a:lnTo>
                  <a:lnTo>
                    <a:pt x="293750" y="174812"/>
                  </a:lnTo>
                  <a:lnTo>
                    <a:pt x="293750" y="174812"/>
                  </a:lnTo>
                  <a:lnTo>
                    <a:pt x="4496" y="0"/>
                  </a:lnTo>
                  <a:lnTo>
                    <a:pt x="3596" y="0"/>
                  </a:lnTo>
                  <a:cubicBezTo>
                    <a:pt x="5770" y="622"/>
                    <a:pt x="7470" y="2321"/>
                    <a:pt x="8092" y="4496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0365E9A-2121-4761-A421-6828BAF5A028}"/>
                </a:ext>
              </a:extLst>
            </p:cNvPr>
            <p:cNvSpPr/>
            <p:nvPr/>
          </p:nvSpPr>
          <p:spPr>
            <a:xfrm>
              <a:off x="1719853" y="3308838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11C0B5B-B14A-48F1-9AA5-9E715713459C}"/>
                </a:ext>
              </a:extLst>
            </p:cNvPr>
            <p:cNvSpPr/>
            <p:nvPr/>
          </p:nvSpPr>
          <p:spPr>
            <a:xfrm>
              <a:off x="1729615" y="3315132"/>
              <a:ext cx="284501" cy="180463"/>
            </a:xfrm>
            <a:custGeom>
              <a:avLst/>
              <a:gdLst>
                <a:gd name="connsiteX0" fmla="*/ 277309 w 284501"/>
                <a:gd name="connsiteY0" fmla="*/ 175197 h 180463"/>
                <a:gd name="connsiteX1" fmla="*/ 277309 w 284501"/>
                <a:gd name="connsiteY1" fmla="*/ 175197 h 180463"/>
                <a:gd name="connsiteX2" fmla="*/ 277309 w 284501"/>
                <a:gd name="connsiteY2" fmla="*/ 174426 h 180463"/>
                <a:gd name="connsiteX3" fmla="*/ 278079 w 284501"/>
                <a:gd name="connsiteY3" fmla="*/ 172628 h 180463"/>
                <a:gd name="connsiteX4" fmla="*/ 278979 w 284501"/>
                <a:gd name="connsiteY4" fmla="*/ 171472 h 180463"/>
                <a:gd name="connsiteX5" fmla="*/ 279878 w 284501"/>
                <a:gd name="connsiteY5" fmla="*/ 170445 h 180463"/>
                <a:gd name="connsiteX6" fmla="*/ 281804 w 284501"/>
                <a:gd name="connsiteY6" fmla="*/ 169417 h 180463"/>
                <a:gd name="connsiteX7" fmla="*/ 281804 w 284501"/>
                <a:gd name="connsiteY7" fmla="*/ 169417 h 180463"/>
                <a:gd name="connsiteX8" fmla="*/ 281804 w 284501"/>
                <a:gd name="connsiteY8" fmla="*/ 169417 h 180463"/>
                <a:gd name="connsiteX9" fmla="*/ 284502 w 284501"/>
                <a:gd name="connsiteY9" fmla="*/ 168647 h 180463"/>
                <a:gd name="connsiteX10" fmla="*/ 12973 w 284501"/>
                <a:gd name="connsiteY10" fmla="*/ 0 h 180463"/>
                <a:gd name="connsiteX11" fmla="*/ 1028 w 284501"/>
                <a:gd name="connsiteY11" fmla="*/ 3468 h 180463"/>
                <a:gd name="connsiteX12" fmla="*/ 0 w 284501"/>
                <a:gd name="connsiteY12" fmla="*/ 9376 h 180463"/>
                <a:gd name="connsiteX13" fmla="*/ 275511 w 284501"/>
                <a:gd name="connsiteY13" fmla="*/ 180463 h 180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501" h="180463">
                  <a:moveTo>
                    <a:pt x="277309" y="175197"/>
                  </a:moveTo>
                  <a:lnTo>
                    <a:pt x="277309" y="175197"/>
                  </a:lnTo>
                  <a:cubicBezTo>
                    <a:pt x="277365" y="174943"/>
                    <a:pt x="277365" y="174680"/>
                    <a:pt x="277309" y="174426"/>
                  </a:cubicBezTo>
                  <a:cubicBezTo>
                    <a:pt x="277487" y="173796"/>
                    <a:pt x="277746" y="173192"/>
                    <a:pt x="278079" y="172628"/>
                  </a:cubicBezTo>
                  <a:cubicBezTo>
                    <a:pt x="278348" y="172219"/>
                    <a:pt x="278648" y="171833"/>
                    <a:pt x="278979" y="171472"/>
                  </a:cubicBezTo>
                  <a:cubicBezTo>
                    <a:pt x="279314" y="171162"/>
                    <a:pt x="279615" y="170818"/>
                    <a:pt x="279878" y="170445"/>
                  </a:cubicBezTo>
                  <a:lnTo>
                    <a:pt x="281804" y="169417"/>
                  </a:lnTo>
                  <a:lnTo>
                    <a:pt x="281804" y="169417"/>
                  </a:lnTo>
                  <a:lnTo>
                    <a:pt x="281804" y="169417"/>
                  </a:lnTo>
                  <a:lnTo>
                    <a:pt x="284502" y="168647"/>
                  </a:lnTo>
                  <a:lnTo>
                    <a:pt x="12973" y="0"/>
                  </a:lnTo>
                  <a:lnTo>
                    <a:pt x="1028" y="3468"/>
                  </a:lnTo>
                  <a:lnTo>
                    <a:pt x="0" y="9376"/>
                  </a:lnTo>
                  <a:lnTo>
                    <a:pt x="275511" y="180463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F24A595-1BC3-4D03-8FE6-70622B521EEA}"/>
                </a:ext>
              </a:extLst>
            </p:cNvPr>
            <p:cNvSpPr/>
            <p:nvPr/>
          </p:nvSpPr>
          <p:spPr>
            <a:xfrm>
              <a:off x="2436260" y="3368050"/>
              <a:ext cx="49" cy="1284"/>
            </a:xfrm>
            <a:custGeom>
              <a:avLst/>
              <a:gdLst>
                <a:gd name="connsiteX0" fmla="*/ 49 w 49"/>
                <a:gd name="connsiteY0" fmla="*/ 1027 h 1284"/>
                <a:gd name="connsiteX1" fmla="*/ 49 w 49"/>
                <a:gd name="connsiteY1" fmla="*/ 0 h 1284"/>
                <a:gd name="connsiteX2" fmla="*/ 49 w 49"/>
                <a:gd name="connsiteY2" fmla="*/ 0 h 1284"/>
                <a:gd name="connsiteX3" fmla="*/ 49 w 49"/>
                <a:gd name="connsiteY3" fmla="*/ 1285 h 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" h="1284">
                  <a:moveTo>
                    <a:pt x="49" y="1027"/>
                  </a:moveTo>
                  <a:cubicBezTo>
                    <a:pt x="-16" y="688"/>
                    <a:pt x="-16" y="339"/>
                    <a:pt x="49" y="0"/>
                  </a:cubicBezTo>
                  <a:lnTo>
                    <a:pt x="49" y="0"/>
                  </a:lnTo>
                  <a:cubicBezTo>
                    <a:pt x="49" y="0"/>
                    <a:pt x="49" y="771"/>
                    <a:pt x="49" y="1285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F229FB5-8CF9-4282-ADCC-CCAAAD60ED30}"/>
                </a:ext>
              </a:extLst>
            </p:cNvPr>
            <p:cNvSpPr/>
            <p:nvPr/>
          </p:nvSpPr>
          <p:spPr>
            <a:xfrm>
              <a:off x="2436181" y="3365481"/>
              <a:ext cx="53" cy="899"/>
            </a:xfrm>
            <a:custGeom>
              <a:avLst/>
              <a:gdLst>
                <a:gd name="connsiteX0" fmla="*/ 0 w 53"/>
                <a:gd name="connsiteY0" fmla="*/ 899 h 899"/>
                <a:gd name="connsiteX1" fmla="*/ 0 w 53"/>
                <a:gd name="connsiteY1" fmla="*/ 0 h 899"/>
                <a:gd name="connsiteX2" fmla="*/ 0 w 53"/>
                <a:gd name="connsiteY2" fmla="*/ 899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" h="899">
                  <a:moveTo>
                    <a:pt x="0" y="899"/>
                  </a:moveTo>
                  <a:cubicBezTo>
                    <a:pt x="71" y="604"/>
                    <a:pt x="71" y="296"/>
                    <a:pt x="0" y="0"/>
                  </a:cubicBezTo>
                  <a:cubicBezTo>
                    <a:pt x="50" y="298"/>
                    <a:pt x="50" y="602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A41CAB5-6DF3-4357-8130-34B34FC1BB9A}"/>
                </a:ext>
              </a:extLst>
            </p:cNvPr>
            <p:cNvSpPr/>
            <p:nvPr/>
          </p:nvSpPr>
          <p:spPr>
            <a:xfrm>
              <a:off x="2431557" y="3361371"/>
              <a:ext cx="1798" cy="642"/>
            </a:xfrm>
            <a:custGeom>
              <a:avLst/>
              <a:gdLst>
                <a:gd name="connsiteX0" fmla="*/ 1798 w 1798"/>
                <a:gd name="connsiteY0" fmla="*/ 642 h 642"/>
                <a:gd name="connsiteX1" fmla="*/ 1798 w 1798"/>
                <a:gd name="connsiteY1" fmla="*/ 642 h 642"/>
                <a:gd name="connsiteX2" fmla="*/ 0 w 1798"/>
                <a:gd name="connsiteY2" fmla="*/ 0 h 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8" h="642">
                  <a:moveTo>
                    <a:pt x="1798" y="642"/>
                  </a:moveTo>
                  <a:lnTo>
                    <a:pt x="1798" y="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45ACB88-92C9-46C1-83B4-B4DB4452DC2E}"/>
                </a:ext>
              </a:extLst>
            </p:cNvPr>
            <p:cNvSpPr/>
            <p:nvPr/>
          </p:nvSpPr>
          <p:spPr>
            <a:xfrm>
              <a:off x="2012190" y="3484164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  <a:gd name="connsiteX2" fmla="*/ 0 w 12844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88C6E8-C533-44AA-9886-6AE1B1A46962}"/>
                </a:ext>
              </a:extLst>
            </p:cNvPr>
            <p:cNvSpPr/>
            <p:nvPr/>
          </p:nvSpPr>
          <p:spPr>
            <a:xfrm>
              <a:off x="2012318" y="3360858"/>
              <a:ext cx="415770" cy="136278"/>
            </a:xfrm>
            <a:custGeom>
              <a:avLst/>
              <a:gdLst>
                <a:gd name="connsiteX0" fmla="*/ 0 w 415770"/>
                <a:gd name="connsiteY0" fmla="*/ 123306 h 136278"/>
                <a:gd name="connsiteX1" fmla="*/ 2697 w 415770"/>
                <a:gd name="connsiteY1" fmla="*/ 123306 h 136278"/>
                <a:gd name="connsiteX2" fmla="*/ 8152 w 415770"/>
                <a:gd name="connsiteY2" fmla="*/ 131239 h 136278"/>
                <a:gd name="connsiteX3" fmla="*/ 8092 w 415770"/>
                <a:gd name="connsiteY3" fmla="*/ 131527 h 136278"/>
                <a:gd name="connsiteX4" fmla="*/ 7193 w 415770"/>
                <a:gd name="connsiteY4" fmla="*/ 136279 h 136278"/>
                <a:gd name="connsiteX5" fmla="*/ 408321 w 415770"/>
                <a:gd name="connsiteY5" fmla="*/ 17211 h 136278"/>
                <a:gd name="connsiteX6" fmla="*/ 410505 w 415770"/>
                <a:gd name="connsiteY6" fmla="*/ 6037 h 136278"/>
                <a:gd name="connsiteX7" fmla="*/ 415771 w 415770"/>
                <a:gd name="connsiteY7" fmla="*/ 0 h 136278"/>
                <a:gd name="connsiteX8" fmla="*/ 415771 w 415770"/>
                <a:gd name="connsiteY8" fmla="*/ 0 h 136278"/>
                <a:gd name="connsiteX9" fmla="*/ 399330 w 415770"/>
                <a:gd name="connsiteY9" fmla="*/ 4881 h 136278"/>
                <a:gd name="connsiteX10" fmla="*/ 2697 w 415770"/>
                <a:gd name="connsiteY10" fmla="*/ 122150 h 136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770" h="136278">
                  <a:moveTo>
                    <a:pt x="0" y="123306"/>
                  </a:moveTo>
                  <a:cubicBezTo>
                    <a:pt x="889" y="123111"/>
                    <a:pt x="1809" y="123111"/>
                    <a:pt x="2697" y="123306"/>
                  </a:cubicBezTo>
                  <a:cubicBezTo>
                    <a:pt x="6394" y="123990"/>
                    <a:pt x="8836" y="127543"/>
                    <a:pt x="8152" y="131239"/>
                  </a:cubicBezTo>
                  <a:cubicBezTo>
                    <a:pt x="8134" y="131335"/>
                    <a:pt x="8114" y="131431"/>
                    <a:pt x="8092" y="131527"/>
                  </a:cubicBezTo>
                  <a:lnTo>
                    <a:pt x="7193" y="136279"/>
                  </a:lnTo>
                  <a:lnTo>
                    <a:pt x="408321" y="17211"/>
                  </a:lnTo>
                  <a:lnTo>
                    <a:pt x="410505" y="6037"/>
                  </a:lnTo>
                  <a:cubicBezTo>
                    <a:pt x="410994" y="3199"/>
                    <a:pt x="413025" y="870"/>
                    <a:pt x="415771" y="0"/>
                  </a:cubicBezTo>
                  <a:lnTo>
                    <a:pt x="415771" y="0"/>
                  </a:lnTo>
                  <a:lnTo>
                    <a:pt x="399330" y="4881"/>
                  </a:lnTo>
                  <a:lnTo>
                    <a:pt x="2697" y="12215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1C85A70-2687-4699-8DFF-A0A1768BE4B9}"/>
                </a:ext>
              </a:extLst>
            </p:cNvPr>
            <p:cNvSpPr/>
            <p:nvPr/>
          </p:nvSpPr>
          <p:spPr>
            <a:xfrm>
              <a:off x="1545684" y="3310379"/>
              <a:ext cx="185857" cy="985035"/>
            </a:xfrm>
            <a:custGeom>
              <a:avLst/>
              <a:gdLst>
                <a:gd name="connsiteX0" fmla="*/ 14643 w 185857"/>
                <a:gd name="connsiteY0" fmla="*/ 980411 h 985035"/>
                <a:gd name="connsiteX1" fmla="*/ 184830 w 185857"/>
                <a:gd name="connsiteY1" fmla="*/ 13744 h 985035"/>
                <a:gd name="connsiteX2" fmla="*/ 185857 w 185857"/>
                <a:gd name="connsiteY2" fmla="*/ 7835 h 985035"/>
                <a:gd name="connsiteX3" fmla="*/ 181362 w 185857"/>
                <a:gd name="connsiteY3" fmla="*/ 9120 h 985035"/>
                <a:gd name="connsiteX4" fmla="*/ 173429 w 185857"/>
                <a:gd name="connsiteY4" fmla="*/ 4696 h 985035"/>
                <a:gd name="connsiteX5" fmla="*/ 173270 w 185857"/>
                <a:gd name="connsiteY5" fmla="*/ 3982 h 985035"/>
                <a:gd name="connsiteX6" fmla="*/ 173270 w 185857"/>
                <a:gd name="connsiteY6" fmla="*/ 0 h 985035"/>
                <a:gd name="connsiteX7" fmla="*/ 173270 w 185857"/>
                <a:gd name="connsiteY7" fmla="*/ 1156 h 985035"/>
                <a:gd name="connsiteX8" fmla="*/ 0 w 185857"/>
                <a:gd name="connsiteY8" fmla="*/ 985035 h 985035"/>
                <a:gd name="connsiteX9" fmla="*/ 4367 w 185857"/>
                <a:gd name="connsiteY9" fmla="*/ 983751 h 98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857" h="985035">
                  <a:moveTo>
                    <a:pt x="14643" y="980411"/>
                  </a:moveTo>
                  <a:lnTo>
                    <a:pt x="184830" y="13744"/>
                  </a:lnTo>
                  <a:lnTo>
                    <a:pt x="185857" y="7835"/>
                  </a:lnTo>
                  <a:lnTo>
                    <a:pt x="181362" y="9120"/>
                  </a:lnTo>
                  <a:cubicBezTo>
                    <a:pt x="177950" y="10089"/>
                    <a:pt x="174399" y="8108"/>
                    <a:pt x="173429" y="4696"/>
                  </a:cubicBezTo>
                  <a:cubicBezTo>
                    <a:pt x="173363" y="4462"/>
                    <a:pt x="173310" y="4223"/>
                    <a:pt x="173270" y="3982"/>
                  </a:cubicBezTo>
                  <a:cubicBezTo>
                    <a:pt x="172949" y="2674"/>
                    <a:pt x="172949" y="1308"/>
                    <a:pt x="173270" y="0"/>
                  </a:cubicBezTo>
                  <a:cubicBezTo>
                    <a:pt x="173197" y="382"/>
                    <a:pt x="173197" y="774"/>
                    <a:pt x="173270" y="1156"/>
                  </a:cubicBezTo>
                  <a:lnTo>
                    <a:pt x="0" y="985035"/>
                  </a:lnTo>
                  <a:lnTo>
                    <a:pt x="4367" y="983751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7F756EF-30F4-46F8-BA55-C577FF12AF1A}"/>
                </a:ext>
              </a:extLst>
            </p:cNvPr>
            <p:cNvSpPr/>
            <p:nvPr/>
          </p:nvSpPr>
          <p:spPr>
            <a:xfrm>
              <a:off x="1721780" y="3305370"/>
              <a:ext cx="2440" cy="1284"/>
            </a:xfrm>
            <a:custGeom>
              <a:avLst/>
              <a:gdLst>
                <a:gd name="connsiteX0" fmla="*/ 2440 w 2440"/>
                <a:gd name="connsiteY0" fmla="*/ 0 h 1284"/>
                <a:gd name="connsiteX1" fmla="*/ 0 w 2440"/>
                <a:gd name="connsiteY1" fmla="*/ 1285 h 1284"/>
                <a:gd name="connsiteX2" fmla="*/ 2440 w 2440"/>
                <a:gd name="connsiteY2" fmla="*/ 0 h 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0" h="1284">
                  <a:moveTo>
                    <a:pt x="2440" y="0"/>
                  </a:moveTo>
                  <a:cubicBezTo>
                    <a:pt x="1544" y="247"/>
                    <a:pt x="711" y="685"/>
                    <a:pt x="0" y="1285"/>
                  </a:cubicBezTo>
                  <a:cubicBezTo>
                    <a:pt x="711" y="685"/>
                    <a:pt x="1544" y="247"/>
                    <a:pt x="2440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FFFE501-129D-49B0-BF98-D6108B4CF457}"/>
                </a:ext>
              </a:extLst>
            </p:cNvPr>
            <p:cNvSpPr/>
            <p:nvPr/>
          </p:nvSpPr>
          <p:spPr>
            <a:xfrm>
              <a:off x="1879636" y="3483889"/>
              <a:ext cx="140948" cy="705044"/>
            </a:xfrm>
            <a:custGeom>
              <a:avLst/>
              <a:gdLst>
                <a:gd name="connsiteX0" fmla="*/ 139875 w 140948"/>
                <a:gd name="connsiteY0" fmla="*/ 13119 h 705044"/>
                <a:gd name="connsiteX1" fmla="*/ 140774 w 140948"/>
                <a:gd name="connsiteY1" fmla="*/ 8366 h 705044"/>
                <a:gd name="connsiteX2" fmla="*/ 135666 w 140948"/>
                <a:gd name="connsiteY2" fmla="*/ 206 h 705044"/>
                <a:gd name="connsiteX3" fmla="*/ 135379 w 140948"/>
                <a:gd name="connsiteY3" fmla="*/ 146 h 705044"/>
                <a:gd name="connsiteX4" fmla="*/ 132682 w 140948"/>
                <a:gd name="connsiteY4" fmla="*/ 146 h 705044"/>
                <a:gd name="connsiteX5" fmla="*/ 132682 w 140948"/>
                <a:gd name="connsiteY5" fmla="*/ 146 h 705044"/>
                <a:gd name="connsiteX6" fmla="*/ 132682 w 140948"/>
                <a:gd name="connsiteY6" fmla="*/ 146 h 705044"/>
                <a:gd name="connsiteX7" fmla="*/ 130755 w 140948"/>
                <a:gd name="connsiteY7" fmla="*/ 1173 h 705044"/>
                <a:gd name="connsiteX8" fmla="*/ 129856 w 140948"/>
                <a:gd name="connsiteY8" fmla="*/ 2200 h 705044"/>
                <a:gd name="connsiteX9" fmla="*/ 128957 w 140948"/>
                <a:gd name="connsiteY9" fmla="*/ 3356 h 705044"/>
                <a:gd name="connsiteX10" fmla="*/ 128186 w 140948"/>
                <a:gd name="connsiteY10" fmla="*/ 5155 h 705044"/>
                <a:gd name="connsiteX11" fmla="*/ 128186 w 140948"/>
                <a:gd name="connsiteY11" fmla="*/ 5925 h 705044"/>
                <a:gd name="connsiteX12" fmla="*/ 128186 w 140948"/>
                <a:gd name="connsiteY12" fmla="*/ 5926 h 705044"/>
                <a:gd name="connsiteX13" fmla="*/ 127287 w 140948"/>
                <a:gd name="connsiteY13" fmla="*/ 10806 h 705044"/>
                <a:gd name="connsiteX14" fmla="*/ 0 w 140948"/>
                <a:gd name="connsiteY14" fmla="*/ 705045 h 705044"/>
                <a:gd name="connsiteX15" fmla="*/ 4367 w 140948"/>
                <a:gd name="connsiteY15" fmla="*/ 703632 h 705044"/>
                <a:gd name="connsiteX16" fmla="*/ 14771 w 140948"/>
                <a:gd name="connsiteY16" fmla="*/ 700293 h 70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0948" h="705044">
                  <a:moveTo>
                    <a:pt x="139875" y="13119"/>
                  </a:moveTo>
                  <a:lnTo>
                    <a:pt x="140774" y="8366"/>
                  </a:lnTo>
                  <a:cubicBezTo>
                    <a:pt x="141617" y="4702"/>
                    <a:pt x="139330" y="1049"/>
                    <a:pt x="135666" y="206"/>
                  </a:cubicBezTo>
                  <a:cubicBezTo>
                    <a:pt x="135571" y="184"/>
                    <a:pt x="135475" y="164"/>
                    <a:pt x="135379" y="146"/>
                  </a:cubicBezTo>
                  <a:cubicBezTo>
                    <a:pt x="134491" y="-49"/>
                    <a:pt x="133570" y="-49"/>
                    <a:pt x="132682" y="146"/>
                  </a:cubicBezTo>
                  <a:lnTo>
                    <a:pt x="132682" y="146"/>
                  </a:lnTo>
                  <a:lnTo>
                    <a:pt x="132682" y="146"/>
                  </a:lnTo>
                  <a:lnTo>
                    <a:pt x="130755" y="1173"/>
                  </a:lnTo>
                  <a:cubicBezTo>
                    <a:pt x="130493" y="1547"/>
                    <a:pt x="130192" y="1891"/>
                    <a:pt x="129856" y="2200"/>
                  </a:cubicBezTo>
                  <a:cubicBezTo>
                    <a:pt x="129526" y="2561"/>
                    <a:pt x="129225" y="2948"/>
                    <a:pt x="128957" y="3356"/>
                  </a:cubicBezTo>
                  <a:cubicBezTo>
                    <a:pt x="128623" y="3920"/>
                    <a:pt x="128364" y="4525"/>
                    <a:pt x="128186" y="5155"/>
                  </a:cubicBezTo>
                  <a:cubicBezTo>
                    <a:pt x="128242" y="5409"/>
                    <a:pt x="128242" y="5671"/>
                    <a:pt x="128186" y="5925"/>
                  </a:cubicBezTo>
                  <a:lnTo>
                    <a:pt x="128186" y="5926"/>
                  </a:lnTo>
                  <a:lnTo>
                    <a:pt x="127287" y="10806"/>
                  </a:lnTo>
                  <a:lnTo>
                    <a:pt x="0" y="705045"/>
                  </a:lnTo>
                  <a:lnTo>
                    <a:pt x="4367" y="703632"/>
                  </a:lnTo>
                  <a:lnTo>
                    <a:pt x="14771" y="700293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BE33F80-CA5F-4524-AB58-0F325E889048}"/>
                </a:ext>
              </a:extLst>
            </p:cNvPr>
            <p:cNvSpPr/>
            <p:nvPr/>
          </p:nvSpPr>
          <p:spPr>
            <a:xfrm>
              <a:off x="1382690" y="4290919"/>
              <a:ext cx="1490583" cy="508508"/>
            </a:xfrm>
            <a:custGeom>
              <a:avLst/>
              <a:gdLst>
                <a:gd name="connsiteX0" fmla="*/ 1481592 w 1490583"/>
                <a:gd name="connsiteY0" fmla="*/ 0 h 508508"/>
                <a:gd name="connsiteX1" fmla="*/ 0 w 1490583"/>
                <a:gd name="connsiteY1" fmla="*/ 493481 h 508508"/>
                <a:gd name="connsiteX2" fmla="*/ 2569 w 1490583"/>
                <a:gd name="connsiteY2" fmla="*/ 495279 h 508508"/>
                <a:gd name="connsiteX3" fmla="*/ 4110 w 1490583"/>
                <a:gd name="connsiteY3" fmla="*/ 505298 h 508508"/>
                <a:gd name="connsiteX4" fmla="*/ 0 w 1490583"/>
                <a:gd name="connsiteY4" fmla="*/ 508509 h 508508"/>
                <a:gd name="connsiteX5" fmla="*/ 0 w 1490583"/>
                <a:gd name="connsiteY5" fmla="*/ 508509 h 508508"/>
                <a:gd name="connsiteX6" fmla="*/ 4239 w 1490583"/>
                <a:gd name="connsiteY6" fmla="*/ 507096 h 508508"/>
                <a:gd name="connsiteX7" fmla="*/ 1489170 w 1490583"/>
                <a:gd name="connsiteY7" fmla="*/ 12716 h 508508"/>
                <a:gd name="connsiteX8" fmla="*/ 1490583 w 1490583"/>
                <a:gd name="connsiteY8" fmla="*/ 5908 h 508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0583" h="508508">
                  <a:moveTo>
                    <a:pt x="1481592" y="0"/>
                  </a:moveTo>
                  <a:lnTo>
                    <a:pt x="0" y="493481"/>
                  </a:lnTo>
                  <a:lnTo>
                    <a:pt x="2569" y="495279"/>
                  </a:lnTo>
                  <a:cubicBezTo>
                    <a:pt x="5685" y="497665"/>
                    <a:pt x="6365" y="502085"/>
                    <a:pt x="4110" y="505298"/>
                  </a:cubicBezTo>
                  <a:cubicBezTo>
                    <a:pt x="3190" y="506844"/>
                    <a:pt x="1724" y="507990"/>
                    <a:pt x="0" y="508509"/>
                  </a:cubicBezTo>
                  <a:lnTo>
                    <a:pt x="0" y="508509"/>
                  </a:lnTo>
                  <a:lnTo>
                    <a:pt x="4239" y="507096"/>
                  </a:lnTo>
                  <a:lnTo>
                    <a:pt x="1489170" y="12716"/>
                  </a:lnTo>
                  <a:lnTo>
                    <a:pt x="1490583" y="5908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74F1CC6-E830-4E02-92A7-2EED4155C2C9}"/>
                </a:ext>
              </a:extLst>
            </p:cNvPr>
            <p:cNvSpPr/>
            <p:nvPr/>
          </p:nvSpPr>
          <p:spPr>
            <a:xfrm>
              <a:off x="2887915" y="4289891"/>
              <a:ext cx="18" cy="899"/>
            </a:xfrm>
            <a:custGeom>
              <a:avLst/>
              <a:gdLst>
                <a:gd name="connsiteX0" fmla="*/ 0 w 18"/>
                <a:gd name="connsiteY0" fmla="*/ 899 h 899"/>
                <a:gd name="connsiteX1" fmla="*/ 0 w 18"/>
                <a:gd name="connsiteY1" fmla="*/ 899 h 899"/>
                <a:gd name="connsiteX2" fmla="*/ 0 w 18"/>
                <a:gd name="connsiteY2" fmla="*/ 0 h 899"/>
                <a:gd name="connsiteX3" fmla="*/ 0 w 18"/>
                <a:gd name="connsiteY3" fmla="*/ 0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" h="899">
                  <a:moveTo>
                    <a:pt x="0" y="899"/>
                  </a:moveTo>
                  <a:lnTo>
                    <a:pt x="0" y="899"/>
                  </a:lnTo>
                  <a:cubicBezTo>
                    <a:pt x="24" y="600"/>
                    <a:pt x="24" y="299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EDB6046A-F3C5-4A91-978D-7BC84302A943}"/>
                </a:ext>
              </a:extLst>
            </p:cNvPr>
            <p:cNvSpPr/>
            <p:nvPr/>
          </p:nvSpPr>
          <p:spPr>
            <a:xfrm>
              <a:off x="2885989" y="4287450"/>
              <a:ext cx="770" cy="770"/>
            </a:xfrm>
            <a:custGeom>
              <a:avLst/>
              <a:gdLst>
                <a:gd name="connsiteX0" fmla="*/ 771 w 770"/>
                <a:gd name="connsiteY0" fmla="*/ 771 h 770"/>
                <a:gd name="connsiteX1" fmla="*/ 0 w 770"/>
                <a:gd name="connsiteY1" fmla="*/ 0 h 770"/>
                <a:gd name="connsiteX2" fmla="*/ 0 w 770"/>
                <a:gd name="connsiteY2" fmla="*/ 0 h 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0" h="770">
                  <a:moveTo>
                    <a:pt x="771" y="771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D3EDC3B7-1074-4A0B-AE19-96B6055F0731}"/>
                </a:ext>
              </a:extLst>
            </p:cNvPr>
            <p:cNvSpPr/>
            <p:nvPr/>
          </p:nvSpPr>
          <p:spPr>
            <a:xfrm>
              <a:off x="2887915" y="4292203"/>
              <a:ext cx="58" cy="1541"/>
            </a:xfrm>
            <a:custGeom>
              <a:avLst/>
              <a:gdLst>
                <a:gd name="connsiteX0" fmla="*/ 0 w 58"/>
                <a:gd name="connsiteY0" fmla="*/ 1541 h 1541"/>
                <a:gd name="connsiteX1" fmla="*/ 0 w 58"/>
                <a:gd name="connsiteY1" fmla="*/ 0 h 1541"/>
                <a:gd name="connsiteX2" fmla="*/ 0 w 58"/>
                <a:gd name="connsiteY2" fmla="*/ 0 h 1541"/>
                <a:gd name="connsiteX3" fmla="*/ 0 w 58"/>
                <a:gd name="connsiteY3" fmla="*/ 1541 h 1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" h="1541">
                  <a:moveTo>
                    <a:pt x="0" y="1541"/>
                  </a:moveTo>
                  <a:cubicBezTo>
                    <a:pt x="64" y="1029"/>
                    <a:pt x="64" y="512"/>
                    <a:pt x="0" y="0"/>
                  </a:cubicBezTo>
                  <a:lnTo>
                    <a:pt x="0" y="0"/>
                  </a:lnTo>
                  <a:cubicBezTo>
                    <a:pt x="77" y="511"/>
                    <a:pt x="77" y="1031"/>
                    <a:pt x="0" y="1541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B748928-0C6F-4EAF-8ECA-7BEF4AA9D6B0}"/>
                </a:ext>
              </a:extLst>
            </p:cNvPr>
            <p:cNvSpPr/>
            <p:nvPr/>
          </p:nvSpPr>
          <p:spPr>
            <a:xfrm>
              <a:off x="945854" y="4487437"/>
              <a:ext cx="770" cy="770"/>
            </a:xfrm>
            <a:custGeom>
              <a:avLst/>
              <a:gdLst>
                <a:gd name="connsiteX0" fmla="*/ 771 w 770"/>
                <a:gd name="connsiteY0" fmla="*/ 0 h 770"/>
                <a:gd name="connsiteX1" fmla="*/ 0 w 770"/>
                <a:gd name="connsiteY1" fmla="*/ 771 h 770"/>
                <a:gd name="connsiteX2" fmla="*/ 0 w 770"/>
                <a:gd name="connsiteY2" fmla="*/ 771 h 770"/>
                <a:gd name="connsiteX3" fmla="*/ 0 w 770"/>
                <a:gd name="connsiteY3" fmla="*/ 0 h 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" h="770">
                  <a:moveTo>
                    <a:pt x="771" y="0"/>
                  </a:moveTo>
                  <a:lnTo>
                    <a:pt x="0" y="771"/>
                  </a:lnTo>
                  <a:lnTo>
                    <a:pt x="0" y="771"/>
                  </a:lnTo>
                  <a:cubicBezTo>
                    <a:pt x="0" y="771"/>
                    <a:pt x="0" y="77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9BA9145-E456-4AA5-992D-D51782530ECB}"/>
                </a:ext>
              </a:extLst>
            </p:cNvPr>
            <p:cNvSpPr/>
            <p:nvPr/>
          </p:nvSpPr>
          <p:spPr>
            <a:xfrm>
              <a:off x="945031" y="4490006"/>
              <a:ext cx="52" cy="1155"/>
            </a:xfrm>
            <a:custGeom>
              <a:avLst/>
              <a:gdLst>
                <a:gd name="connsiteX0" fmla="*/ 52 w 52"/>
                <a:gd name="connsiteY0" fmla="*/ 0 h 1155"/>
                <a:gd name="connsiteX1" fmla="*/ 52 w 52"/>
                <a:gd name="connsiteY1" fmla="*/ 1156 h 1155"/>
                <a:gd name="connsiteX2" fmla="*/ 52 w 52"/>
                <a:gd name="connsiteY2" fmla="*/ 1156 h 1155"/>
                <a:gd name="connsiteX3" fmla="*/ 52 w 52"/>
                <a:gd name="connsiteY3" fmla="*/ 0 h 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" h="1155">
                  <a:moveTo>
                    <a:pt x="52" y="0"/>
                  </a:moveTo>
                  <a:lnTo>
                    <a:pt x="52" y="1156"/>
                  </a:lnTo>
                  <a:lnTo>
                    <a:pt x="52" y="1156"/>
                  </a:lnTo>
                  <a:cubicBezTo>
                    <a:pt x="-17" y="774"/>
                    <a:pt x="-17" y="382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38A2B9B-F3D5-4F16-885A-0D5CF4949D17}"/>
                </a:ext>
              </a:extLst>
            </p:cNvPr>
            <p:cNvSpPr/>
            <p:nvPr/>
          </p:nvSpPr>
          <p:spPr>
            <a:xfrm>
              <a:off x="956258" y="4494502"/>
              <a:ext cx="432256" cy="304026"/>
            </a:xfrm>
            <a:custGeom>
              <a:avLst/>
              <a:gdLst>
                <a:gd name="connsiteX0" fmla="*/ 430927 w 432256"/>
                <a:gd name="connsiteY0" fmla="*/ 301714 h 304026"/>
                <a:gd name="connsiteX1" fmla="*/ 429386 w 432256"/>
                <a:gd name="connsiteY1" fmla="*/ 291696 h 304026"/>
                <a:gd name="connsiteX2" fmla="*/ 426817 w 432256"/>
                <a:gd name="connsiteY2" fmla="*/ 289897 h 304026"/>
                <a:gd name="connsiteX3" fmla="*/ 11431 w 432256"/>
                <a:gd name="connsiteY3" fmla="*/ 0 h 304026"/>
                <a:gd name="connsiteX4" fmla="*/ 1156 w 432256"/>
                <a:gd name="connsiteY4" fmla="*/ 3211 h 304026"/>
                <a:gd name="connsiteX5" fmla="*/ 0 w 432256"/>
                <a:gd name="connsiteY5" fmla="*/ 10019 h 304026"/>
                <a:gd name="connsiteX6" fmla="*/ 418083 w 432256"/>
                <a:gd name="connsiteY6" fmla="*/ 301586 h 304026"/>
                <a:gd name="connsiteX7" fmla="*/ 421679 w 432256"/>
                <a:gd name="connsiteY7" fmla="*/ 304026 h 304026"/>
                <a:gd name="connsiteX8" fmla="*/ 421679 w 432256"/>
                <a:gd name="connsiteY8" fmla="*/ 304026 h 304026"/>
                <a:gd name="connsiteX9" fmla="*/ 422963 w 432256"/>
                <a:gd name="connsiteY9" fmla="*/ 304026 h 304026"/>
                <a:gd name="connsiteX10" fmla="*/ 424120 w 432256"/>
                <a:gd name="connsiteY10" fmla="*/ 304026 h 304026"/>
                <a:gd name="connsiteX11" fmla="*/ 426817 w 432256"/>
                <a:gd name="connsiteY11" fmla="*/ 304026 h 304026"/>
                <a:gd name="connsiteX12" fmla="*/ 430927 w 432256"/>
                <a:gd name="connsiteY12" fmla="*/ 301714 h 30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2256" h="304026">
                  <a:moveTo>
                    <a:pt x="430927" y="301714"/>
                  </a:moveTo>
                  <a:cubicBezTo>
                    <a:pt x="433182" y="298501"/>
                    <a:pt x="432502" y="294082"/>
                    <a:pt x="429386" y="291696"/>
                  </a:cubicBezTo>
                  <a:lnTo>
                    <a:pt x="426817" y="289897"/>
                  </a:lnTo>
                  <a:lnTo>
                    <a:pt x="11431" y="0"/>
                  </a:lnTo>
                  <a:lnTo>
                    <a:pt x="1156" y="3211"/>
                  </a:lnTo>
                  <a:lnTo>
                    <a:pt x="0" y="10019"/>
                  </a:lnTo>
                  <a:lnTo>
                    <a:pt x="418083" y="301586"/>
                  </a:lnTo>
                  <a:lnTo>
                    <a:pt x="421679" y="304026"/>
                  </a:lnTo>
                  <a:lnTo>
                    <a:pt x="421679" y="304026"/>
                  </a:lnTo>
                  <a:lnTo>
                    <a:pt x="422963" y="304026"/>
                  </a:lnTo>
                  <a:lnTo>
                    <a:pt x="424120" y="304026"/>
                  </a:lnTo>
                  <a:lnTo>
                    <a:pt x="426817" y="304026"/>
                  </a:lnTo>
                  <a:cubicBezTo>
                    <a:pt x="428408" y="303739"/>
                    <a:pt x="429856" y="302925"/>
                    <a:pt x="430927" y="301714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5FDBC38-FF4F-475E-B7FC-E720CCD96617}"/>
                </a:ext>
              </a:extLst>
            </p:cNvPr>
            <p:cNvSpPr/>
            <p:nvPr/>
          </p:nvSpPr>
          <p:spPr>
            <a:xfrm>
              <a:off x="19008" y="6546133"/>
              <a:ext cx="14101" cy="24147"/>
            </a:xfrm>
            <a:custGeom>
              <a:avLst/>
              <a:gdLst>
                <a:gd name="connsiteX0" fmla="*/ 14000 w 14101"/>
                <a:gd name="connsiteY0" fmla="*/ 1798 h 24147"/>
                <a:gd name="connsiteX1" fmla="*/ 14000 w 14101"/>
                <a:gd name="connsiteY1" fmla="*/ 3340 h 24147"/>
                <a:gd name="connsiteX2" fmla="*/ 14000 w 14101"/>
                <a:gd name="connsiteY2" fmla="*/ 3340 h 24147"/>
                <a:gd name="connsiteX3" fmla="*/ 14000 w 14101"/>
                <a:gd name="connsiteY3" fmla="*/ 3340 h 24147"/>
                <a:gd name="connsiteX4" fmla="*/ 12844 w 14101"/>
                <a:gd name="connsiteY4" fmla="*/ 4496 h 24147"/>
                <a:gd name="connsiteX5" fmla="*/ 11688 w 14101"/>
                <a:gd name="connsiteY5" fmla="*/ 5138 h 24147"/>
                <a:gd name="connsiteX6" fmla="*/ 11688 w 14101"/>
                <a:gd name="connsiteY6" fmla="*/ 5138 h 24147"/>
                <a:gd name="connsiteX7" fmla="*/ 1284 w 14101"/>
                <a:gd name="connsiteY7" fmla="*/ 8991 h 24147"/>
                <a:gd name="connsiteX8" fmla="*/ 0 w 14101"/>
                <a:gd name="connsiteY8" fmla="*/ 17340 h 24147"/>
                <a:gd name="connsiteX9" fmla="*/ 4239 w 14101"/>
                <a:gd name="connsiteY9" fmla="*/ 15799 h 24147"/>
                <a:gd name="connsiteX10" fmla="*/ 4239 w 14101"/>
                <a:gd name="connsiteY10" fmla="*/ 15799 h 24147"/>
                <a:gd name="connsiteX11" fmla="*/ 5395 w 14101"/>
                <a:gd name="connsiteY11" fmla="*/ 15799 h 24147"/>
                <a:gd name="connsiteX12" fmla="*/ 7064 w 14101"/>
                <a:gd name="connsiteY12" fmla="*/ 15799 h 24147"/>
                <a:gd name="connsiteX13" fmla="*/ 6679 w 14101"/>
                <a:gd name="connsiteY13" fmla="*/ 17340 h 24147"/>
                <a:gd name="connsiteX14" fmla="*/ 8349 w 14101"/>
                <a:gd name="connsiteY14" fmla="*/ 17340 h 24147"/>
                <a:gd name="connsiteX15" fmla="*/ 9119 w 14101"/>
                <a:gd name="connsiteY15" fmla="*/ 18111 h 24147"/>
                <a:gd name="connsiteX16" fmla="*/ 10275 w 14101"/>
                <a:gd name="connsiteY16" fmla="*/ 19138 h 24147"/>
                <a:gd name="connsiteX17" fmla="*/ 10275 w 14101"/>
                <a:gd name="connsiteY17" fmla="*/ 20294 h 24147"/>
                <a:gd name="connsiteX18" fmla="*/ 10275 w 14101"/>
                <a:gd name="connsiteY18" fmla="*/ 21450 h 24147"/>
                <a:gd name="connsiteX19" fmla="*/ 10275 w 14101"/>
                <a:gd name="connsiteY19" fmla="*/ 21450 h 24147"/>
                <a:gd name="connsiteX20" fmla="*/ 10275 w 14101"/>
                <a:gd name="connsiteY20" fmla="*/ 22735 h 24147"/>
                <a:gd name="connsiteX21" fmla="*/ 10275 w 14101"/>
                <a:gd name="connsiteY21" fmla="*/ 24147 h 24147"/>
                <a:gd name="connsiteX22" fmla="*/ 13743 w 14101"/>
                <a:gd name="connsiteY22" fmla="*/ 0 h 24147"/>
                <a:gd name="connsiteX23" fmla="*/ 13743 w 14101"/>
                <a:gd name="connsiteY23" fmla="*/ 0 h 24147"/>
                <a:gd name="connsiteX24" fmla="*/ 13743 w 14101"/>
                <a:gd name="connsiteY24" fmla="*/ 0 h 24147"/>
                <a:gd name="connsiteX25" fmla="*/ 14000 w 14101"/>
                <a:gd name="connsiteY25" fmla="*/ 1798 h 2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101" h="24147">
                  <a:moveTo>
                    <a:pt x="14000" y="1798"/>
                  </a:moveTo>
                  <a:cubicBezTo>
                    <a:pt x="14051" y="2311"/>
                    <a:pt x="14051" y="2827"/>
                    <a:pt x="14000" y="3340"/>
                  </a:cubicBezTo>
                  <a:lnTo>
                    <a:pt x="14000" y="3340"/>
                  </a:lnTo>
                  <a:cubicBezTo>
                    <a:pt x="14000" y="3340"/>
                    <a:pt x="14000" y="3340"/>
                    <a:pt x="14000" y="3340"/>
                  </a:cubicBezTo>
                  <a:lnTo>
                    <a:pt x="12844" y="4496"/>
                  </a:lnTo>
                  <a:cubicBezTo>
                    <a:pt x="12506" y="4784"/>
                    <a:pt x="12113" y="5003"/>
                    <a:pt x="11688" y="5138"/>
                  </a:cubicBezTo>
                  <a:lnTo>
                    <a:pt x="11688" y="5138"/>
                  </a:lnTo>
                  <a:lnTo>
                    <a:pt x="1284" y="8991"/>
                  </a:lnTo>
                  <a:lnTo>
                    <a:pt x="0" y="17340"/>
                  </a:lnTo>
                  <a:lnTo>
                    <a:pt x="4239" y="15799"/>
                  </a:lnTo>
                  <a:lnTo>
                    <a:pt x="4239" y="15799"/>
                  </a:lnTo>
                  <a:lnTo>
                    <a:pt x="5395" y="15799"/>
                  </a:lnTo>
                  <a:lnTo>
                    <a:pt x="7064" y="15799"/>
                  </a:lnTo>
                  <a:lnTo>
                    <a:pt x="6679" y="17340"/>
                  </a:lnTo>
                  <a:lnTo>
                    <a:pt x="8349" y="17340"/>
                  </a:lnTo>
                  <a:lnTo>
                    <a:pt x="9119" y="18111"/>
                  </a:lnTo>
                  <a:lnTo>
                    <a:pt x="10275" y="19138"/>
                  </a:lnTo>
                  <a:cubicBezTo>
                    <a:pt x="10324" y="19522"/>
                    <a:pt x="10324" y="19911"/>
                    <a:pt x="10275" y="20294"/>
                  </a:cubicBezTo>
                  <a:cubicBezTo>
                    <a:pt x="10343" y="20677"/>
                    <a:pt x="10343" y="21068"/>
                    <a:pt x="10275" y="21450"/>
                  </a:cubicBezTo>
                  <a:lnTo>
                    <a:pt x="10275" y="21450"/>
                  </a:lnTo>
                  <a:cubicBezTo>
                    <a:pt x="10275" y="21450"/>
                    <a:pt x="10275" y="22349"/>
                    <a:pt x="10275" y="22735"/>
                  </a:cubicBezTo>
                  <a:cubicBezTo>
                    <a:pt x="10275" y="23120"/>
                    <a:pt x="10275" y="23634"/>
                    <a:pt x="10275" y="24147"/>
                  </a:cubicBezTo>
                  <a:lnTo>
                    <a:pt x="13743" y="0"/>
                  </a:lnTo>
                  <a:lnTo>
                    <a:pt x="13743" y="0"/>
                  </a:lnTo>
                  <a:lnTo>
                    <a:pt x="13743" y="0"/>
                  </a:lnTo>
                  <a:cubicBezTo>
                    <a:pt x="14104" y="527"/>
                    <a:pt x="14199" y="1192"/>
                    <a:pt x="14000" y="1798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4A3934F-9297-4651-AA5E-E734B7C6C536}"/>
                </a:ext>
              </a:extLst>
            </p:cNvPr>
            <p:cNvSpPr/>
            <p:nvPr/>
          </p:nvSpPr>
          <p:spPr>
            <a:xfrm>
              <a:off x="32495" y="6541509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7083719-06B5-46EA-A5D9-569E2915F72F}"/>
                </a:ext>
              </a:extLst>
            </p:cNvPr>
            <p:cNvSpPr/>
            <p:nvPr/>
          </p:nvSpPr>
          <p:spPr>
            <a:xfrm>
              <a:off x="29926" y="6570923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4B15DDE-F2F7-4C61-A33D-60624A8541E5}"/>
                </a:ext>
              </a:extLst>
            </p:cNvPr>
            <p:cNvSpPr/>
            <p:nvPr/>
          </p:nvSpPr>
          <p:spPr>
            <a:xfrm>
              <a:off x="33522" y="6543950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  <a:gd name="connsiteX2" fmla="*/ 0 w 12844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8FE6436-616A-4875-83B9-6B86B8E46401}"/>
                </a:ext>
              </a:extLst>
            </p:cNvPr>
            <p:cNvSpPr/>
            <p:nvPr/>
          </p:nvSpPr>
          <p:spPr>
            <a:xfrm>
              <a:off x="384" y="6514536"/>
              <a:ext cx="31211" cy="29413"/>
            </a:xfrm>
            <a:custGeom>
              <a:avLst/>
              <a:gdLst>
                <a:gd name="connsiteX0" fmla="*/ 24533 w 31211"/>
                <a:gd name="connsiteY0" fmla="*/ 24276 h 29413"/>
                <a:gd name="connsiteX1" fmla="*/ 31212 w 31211"/>
                <a:gd name="connsiteY1" fmla="*/ 25688 h 29413"/>
                <a:gd name="connsiteX2" fmla="*/ 31212 w 31211"/>
                <a:gd name="connsiteY2" fmla="*/ 25689 h 29413"/>
                <a:gd name="connsiteX3" fmla="*/ 0 w 31211"/>
                <a:gd name="connsiteY3" fmla="*/ 0 h 29413"/>
                <a:gd name="connsiteX4" fmla="*/ 0 w 31211"/>
                <a:gd name="connsiteY4" fmla="*/ 19010 h 29413"/>
                <a:gd name="connsiteX5" fmla="*/ 12844 w 31211"/>
                <a:gd name="connsiteY5" fmla="*/ 29414 h 2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211" h="29413">
                  <a:moveTo>
                    <a:pt x="24533" y="24276"/>
                  </a:moveTo>
                  <a:cubicBezTo>
                    <a:pt x="26840" y="23358"/>
                    <a:pt x="29473" y="23915"/>
                    <a:pt x="31212" y="25688"/>
                  </a:cubicBezTo>
                  <a:lnTo>
                    <a:pt x="31212" y="25689"/>
                  </a:lnTo>
                  <a:lnTo>
                    <a:pt x="0" y="0"/>
                  </a:lnTo>
                  <a:lnTo>
                    <a:pt x="0" y="19010"/>
                  </a:lnTo>
                  <a:lnTo>
                    <a:pt x="12844" y="29414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D51AEA4-CC49-4D0E-AECA-9C1F8C089CD1}"/>
                </a:ext>
              </a:extLst>
            </p:cNvPr>
            <p:cNvSpPr/>
            <p:nvPr/>
          </p:nvSpPr>
          <p:spPr>
            <a:xfrm>
              <a:off x="32495" y="6541509"/>
              <a:ext cx="642" cy="1027"/>
            </a:xfrm>
            <a:custGeom>
              <a:avLst/>
              <a:gdLst>
                <a:gd name="connsiteX0" fmla="*/ 642 w 642"/>
                <a:gd name="connsiteY0" fmla="*/ 1027 h 1027"/>
                <a:gd name="connsiteX1" fmla="*/ 0 w 642"/>
                <a:gd name="connsiteY1" fmla="*/ 0 h 1027"/>
                <a:gd name="connsiteX2" fmla="*/ 0 w 642"/>
                <a:gd name="connsiteY2" fmla="*/ 0 h 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" h="1027">
                  <a:moveTo>
                    <a:pt x="642" y="1027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0ACD9A30-8D66-4699-9B32-E04063C3EBA4}"/>
                </a:ext>
              </a:extLst>
            </p:cNvPr>
            <p:cNvSpPr/>
            <p:nvPr/>
          </p:nvSpPr>
          <p:spPr>
            <a:xfrm>
              <a:off x="33522" y="6543950"/>
              <a:ext cx="47" cy="1284"/>
            </a:xfrm>
            <a:custGeom>
              <a:avLst/>
              <a:gdLst>
                <a:gd name="connsiteX0" fmla="*/ 0 w 47"/>
                <a:gd name="connsiteY0" fmla="*/ 1284 h 1284"/>
                <a:gd name="connsiteX1" fmla="*/ 0 w 47"/>
                <a:gd name="connsiteY1" fmla="*/ 0 h 1284"/>
                <a:gd name="connsiteX2" fmla="*/ 0 w 47"/>
                <a:gd name="connsiteY2" fmla="*/ 0 h 1284"/>
                <a:gd name="connsiteX3" fmla="*/ 0 w 47"/>
                <a:gd name="connsiteY3" fmla="*/ 1285 h 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1284">
                  <a:moveTo>
                    <a:pt x="0" y="1284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63" y="426"/>
                    <a:pt x="63" y="859"/>
                    <a:pt x="0" y="1285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DB6F7B5-03CA-4A97-AE3E-A40272A9DFB8}"/>
                </a:ext>
              </a:extLst>
            </p:cNvPr>
            <p:cNvSpPr/>
            <p:nvPr/>
          </p:nvSpPr>
          <p:spPr>
            <a:xfrm>
              <a:off x="31596" y="6549473"/>
              <a:ext cx="770" cy="899"/>
            </a:xfrm>
            <a:custGeom>
              <a:avLst/>
              <a:gdLst>
                <a:gd name="connsiteX0" fmla="*/ 771 w 770"/>
                <a:gd name="connsiteY0" fmla="*/ 0 h 899"/>
                <a:gd name="connsiteX1" fmla="*/ 0 w 770"/>
                <a:gd name="connsiteY1" fmla="*/ 899 h 899"/>
                <a:gd name="connsiteX2" fmla="*/ 0 w 770"/>
                <a:gd name="connsiteY2" fmla="*/ 899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0" h="899">
                  <a:moveTo>
                    <a:pt x="771" y="0"/>
                  </a:moveTo>
                  <a:lnTo>
                    <a:pt x="0" y="899"/>
                  </a:lnTo>
                  <a:cubicBezTo>
                    <a:pt x="0" y="899"/>
                    <a:pt x="0" y="899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A8C3527-6517-4252-961F-A14624873B36}"/>
                </a:ext>
              </a:extLst>
            </p:cNvPr>
            <p:cNvSpPr/>
            <p:nvPr/>
          </p:nvSpPr>
          <p:spPr>
            <a:xfrm>
              <a:off x="-1" y="6563216"/>
              <a:ext cx="21450" cy="23248"/>
            </a:xfrm>
            <a:custGeom>
              <a:avLst/>
              <a:gdLst>
                <a:gd name="connsiteX0" fmla="*/ 16441 w 21450"/>
                <a:gd name="connsiteY0" fmla="*/ 6165 h 23248"/>
                <a:gd name="connsiteX1" fmla="*/ 21450 w 21450"/>
                <a:gd name="connsiteY1" fmla="*/ 0 h 23248"/>
                <a:gd name="connsiteX2" fmla="*/ 21450 w 21450"/>
                <a:gd name="connsiteY2" fmla="*/ 0 h 23248"/>
                <a:gd name="connsiteX3" fmla="*/ 17211 w 21450"/>
                <a:gd name="connsiteY3" fmla="*/ 1542 h 23248"/>
                <a:gd name="connsiteX4" fmla="*/ 0 w 21450"/>
                <a:gd name="connsiteY4" fmla="*/ 7964 h 23248"/>
                <a:gd name="connsiteX5" fmla="*/ 0 w 21450"/>
                <a:gd name="connsiteY5" fmla="*/ 23248 h 23248"/>
                <a:gd name="connsiteX6" fmla="*/ 14643 w 21450"/>
                <a:gd name="connsiteY6" fmla="*/ 17725 h 23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50" h="23248">
                  <a:moveTo>
                    <a:pt x="16441" y="6165"/>
                  </a:moveTo>
                  <a:cubicBezTo>
                    <a:pt x="16813" y="3330"/>
                    <a:pt x="18751" y="945"/>
                    <a:pt x="21450" y="0"/>
                  </a:cubicBezTo>
                  <a:lnTo>
                    <a:pt x="21450" y="0"/>
                  </a:lnTo>
                  <a:lnTo>
                    <a:pt x="17211" y="1542"/>
                  </a:lnTo>
                  <a:lnTo>
                    <a:pt x="0" y="7964"/>
                  </a:lnTo>
                  <a:lnTo>
                    <a:pt x="0" y="23248"/>
                  </a:lnTo>
                  <a:lnTo>
                    <a:pt x="14643" y="17725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BF79FBB2-4F92-4D53-A6A7-230069B09339}"/>
                </a:ext>
              </a:extLst>
            </p:cNvPr>
            <p:cNvSpPr/>
            <p:nvPr/>
          </p:nvSpPr>
          <p:spPr>
            <a:xfrm>
              <a:off x="29155" y="6566555"/>
              <a:ext cx="62" cy="1284"/>
            </a:xfrm>
            <a:custGeom>
              <a:avLst/>
              <a:gdLst>
                <a:gd name="connsiteX0" fmla="*/ 0 w 62"/>
                <a:gd name="connsiteY0" fmla="*/ 0 h 1284"/>
                <a:gd name="connsiteX1" fmla="*/ 0 w 62"/>
                <a:gd name="connsiteY1" fmla="*/ 1285 h 1284"/>
                <a:gd name="connsiteX2" fmla="*/ 0 w 62"/>
                <a:gd name="connsiteY2" fmla="*/ 1285 h 1284"/>
                <a:gd name="connsiteX3" fmla="*/ 0 w 62"/>
                <a:gd name="connsiteY3" fmla="*/ 0 h 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" h="1284">
                  <a:moveTo>
                    <a:pt x="0" y="0"/>
                  </a:moveTo>
                  <a:cubicBezTo>
                    <a:pt x="70" y="425"/>
                    <a:pt x="70" y="859"/>
                    <a:pt x="0" y="1285"/>
                  </a:cubicBezTo>
                  <a:lnTo>
                    <a:pt x="0" y="1285"/>
                  </a:lnTo>
                  <a:cubicBezTo>
                    <a:pt x="83" y="860"/>
                    <a:pt x="83" y="42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ACF075E-95BD-4F05-A8D6-2F7C38391BD2}"/>
                </a:ext>
              </a:extLst>
            </p:cNvPr>
            <p:cNvSpPr/>
            <p:nvPr/>
          </p:nvSpPr>
          <p:spPr>
            <a:xfrm>
              <a:off x="29926" y="6569381"/>
              <a:ext cx="34" cy="1413"/>
            </a:xfrm>
            <a:custGeom>
              <a:avLst/>
              <a:gdLst>
                <a:gd name="connsiteX0" fmla="*/ 0 w 34"/>
                <a:gd name="connsiteY0" fmla="*/ 1413 h 1413"/>
                <a:gd name="connsiteX1" fmla="*/ 0 w 34"/>
                <a:gd name="connsiteY1" fmla="*/ 1413 h 1413"/>
                <a:gd name="connsiteX2" fmla="*/ 0 w 34"/>
                <a:gd name="connsiteY2" fmla="*/ 1413 h 1413"/>
                <a:gd name="connsiteX3" fmla="*/ 0 w 34"/>
                <a:gd name="connsiteY3" fmla="*/ 0 h 1413"/>
                <a:gd name="connsiteX4" fmla="*/ 0 w 34"/>
                <a:gd name="connsiteY4" fmla="*/ 1413 h 1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" h="1413">
                  <a:moveTo>
                    <a:pt x="0" y="1413"/>
                  </a:moveTo>
                  <a:lnTo>
                    <a:pt x="0" y="1413"/>
                  </a:lnTo>
                  <a:lnTo>
                    <a:pt x="0" y="1413"/>
                  </a:lnTo>
                  <a:cubicBezTo>
                    <a:pt x="0" y="1413"/>
                    <a:pt x="0" y="514"/>
                    <a:pt x="0" y="0"/>
                  </a:cubicBezTo>
                  <a:cubicBezTo>
                    <a:pt x="46" y="470"/>
                    <a:pt x="46" y="943"/>
                    <a:pt x="0" y="1413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4F73B72A-D576-4058-A5B6-14D0A0FAFCD5}"/>
                </a:ext>
              </a:extLst>
            </p:cNvPr>
            <p:cNvSpPr/>
            <p:nvPr/>
          </p:nvSpPr>
          <p:spPr>
            <a:xfrm>
              <a:off x="-1156" y="6539660"/>
              <a:ext cx="33092" cy="23812"/>
            </a:xfrm>
            <a:custGeom>
              <a:avLst/>
              <a:gdLst>
                <a:gd name="connsiteX0" fmla="*/ 29927 w 33092"/>
                <a:gd name="connsiteY0" fmla="*/ 12895 h 23812"/>
                <a:gd name="connsiteX1" fmla="*/ 29927 w 33092"/>
                <a:gd name="connsiteY1" fmla="*/ 12895 h 23812"/>
                <a:gd name="connsiteX2" fmla="*/ 31083 w 33092"/>
                <a:gd name="connsiteY2" fmla="*/ 12253 h 23812"/>
                <a:gd name="connsiteX3" fmla="*/ 32239 w 33092"/>
                <a:gd name="connsiteY3" fmla="*/ 11097 h 23812"/>
                <a:gd name="connsiteX4" fmla="*/ 33010 w 33092"/>
                <a:gd name="connsiteY4" fmla="*/ 10198 h 23812"/>
                <a:gd name="connsiteX5" fmla="*/ 33010 w 33092"/>
                <a:gd name="connsiteY5" fmla="*/ 8656 h 23812"/>
                <a:gd name="connsiteX6" fmla="*/ 33010 w 33092"/>
                <a:gd name="connsiteY6" fmla="*/ 7500 h 23812"/>
                <a:gd name="connsiteX7" fmla="*/ 33010 w 33092"/>
                <a:gd name="connsiteY7" fmla="*/ 7500 h 23812"/>
                <a:gd name="connsiteX8" fmla="*/ 33010 w 33092"/>
                <a:gd name="connsiteY8" fmla="*/ 6473 h 23812"/>
                <a:gd name="connsiteX9" fmla="*/ 33010 w 33092"/>
                <a:gd name="connsiteY9" fmla="*/ 5188 h 23812"/>
                <a:gd name="connsiteX10" fmla="*/ 33010 w 33092"/>
                <a:gd name="connsiteY10" fmla="*/ 4417 h 23812"/>
                <a:gd name="connsiteX11" fmla="*/ 33010 w 33092"/>
                <a:gd name="connsiteY11" fmla="*/ 3775 h 23812"/>
                <a:gd name="connsiteX12" fmla="*/ 32368 w 33092"/>
                <a:gd name="connsiteY12" fmla="*/ 2619 h 23812"/>
                <a:gd name="connsiteX13" fmla="*/ 32368 w 33092"/>
                <a:gd name="connsiteY13" fmla="*/ 2619 h 23812"/>
                <a:gd name="connsiteX14" fmla="*/ 32368 w 33092"/>
                <a:gd name="connsiteY14" fmla="*/ 1849 h 23812"/>
                <a:gd name="connsiteX15" fmla="*/ 25689 w 33092"/>
                <a:gd name="connsiteY15" fmla="*/ 436 h 23812"/>
                <a:gd name="connsiteX16" fmla="*/ 12844 w 33092"/>
                <a:gd name="connsiteY16" fmla="*/ 4931 h 23812"/>
                <a:gd name="connsiteX17" fmla="*/ 0 w 33092"/>
                <a:gd name="connsiteY17" fmla="*/ 9684 h 23812"/>
                <a:gd name="connsiteX18" fmla="*/ 0 w 33092"/>
                <a:gd name="connsiteY18" fmla="*/ 23813 h 23812"/>
                <a:gd name="connsiteX19" fmla="*/ 18367 w 33092"/>
                <a:gd name="connsiteY19" fmla="*/ 16877 h 2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092" h="23812">
                  <a:moveTo>
                    <a:pt x="29927" y="12895"/>
                  </a:moveTo>
                  <a:lnTo>
                    <a:pt x="29927" y="12895"/>
                  </a:lnTo>
                  <a:cubicBezTo>
                    <a:pt x="30352" y="12760"/>
                    <a:pt x="30745" y="12542"/>
                    <a:pt x="31083" y="12253"/>
                  </a:cubicBezTo>
                  <a:lnTo>
                    <a:pt x="32239" y="11097"/>
                  </a:lnTo>
                  <a:lnTo>
                    <a:pt x="33010" y="10198"/>
                  </a:lnTo>
                  <a:cubicBezTo>
                    <a:pt x="33061" y="9685"/>
                    <a:pt x="33061" y="9169"/>
                    <a:pt x="33010" y="8656"/>
                  </a:cubicBezTo>
                  <a:cubicBezTo>
                    <a:pt x="33121" y="8279"/>
                    <a:pt x="33121" y="7878"/>
                    <a:pt x="33010" y="7500"/>
                  </a:cubicBezTo>
                  <a:lnTo>
                    <a:pt x="33010" y="7500"/>
                  </a:lnTo>
                  <a:cubicBezTo>
                    <a:pt x="33073" y="7161"/>
                    <a:pt x="33073" y="6812"/>
                    <a:pt x="33010" y="6473"/>
                  </a:cubicBezTo>
                  <a:cubicBezTo>
                    <a:pt x="33073" y="6047"/>
                    <a:pt x="33073" y="5614"/>
                    <a:pt x="33010" y="5188"/>
                  </a:cubicBezTo>
                  <a:lnTo>
                    <a:pt x="33010" y="4417"/>
                  </a:lnTo>
                  <a:cubicBezTo>
                    <a:pt x="33010" y="4417"/>
                    <a:pt x="33010" y="4417"/>
                    <a:pt x="33010" y="3775"/>
                  </a:cubicBezTo>
                  <a:lnTo>
                    <a:pt x="32368" y="2619"/>
                  </a:lnTo>
                  <a:lnTo>
                    <a:pt x="32368" y="2619"/>
                  </a:lnTo>
                  <a:cubicBezTo>
                    <a:pt x="32368" y="2619"/>
                    <a:pt x="32368" y="2619"/>
                    <a:pt x="32368" y="1849"/>
                  </a:cubicBezTo>
                  <a:cubicBezTo>
                    <a:pt x="30629" y="76"/>
                    <a:pt x="27996" y="-481"/>
                    <a:pt x="25689" y="436"/>
                  </a:cubicBezTo>
                  <a:lnTo>
                    <a:pt x="12844" y="4931"/>
                  </a:lnTo>
                  <a:lnTo>
                    <a:pt x="0" y="9684"/>
                  </a:lnTo>
                  <a:lnTo>
                    <a:pt x="0" y="23813"/>
                  </a:lnTo>
                  <a:lnTo>
                    <a:pt x="18367" y="16877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4B4DC18-720F-4450-A842-BD4BFF871FD0}"/>
                </a:ext>
              </a:extLst>
            </p:cNvPr>
            <p:cNvSpPr/>
            <p:nvPr/>
          </p:nvSpPr>
          <p:spPr>
            <a:xfrm>
              <a:off x="348850" y="1073147"/>
              <a:ext cx="12844" cy="1284"/>
            </a:xfrm>
            <a:custGeom>
              <a:avLst/>
              <a:gdLst>
                <a:gd name="connsiteX0" fmla="*/ 0 w 12844"/>
                <a:gd name="connsiteY0" fmla="*/ 0 h 1284"/>
                <a:gd name="connsiteX1" fmla="*/ 0 w 12844"/>
                <a:gd name="connsiteY1" fmla="*/ 0 h 1284"/>
                <a:gd name="connsiteX2" fmla="*/ 0 w 12844"/>
                <a:gd name="connsiteY2" fmla="*/ 1284 h 1284"/>
                <a:gd name="connsiteX3" fmla="*/ 0 w 12844"/>
                <a:gd name="connsiteY3" fmla="*/ 0 h 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" h="128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284"/>
                  </a:lnTo>
                  <a:cubicBezTo>
                    <a:pt x="0" y="1284"/>
                    <a:pt x="0" y="25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B5ED688-2815-4CC9-8545-2EC89E36F8CA}"/>
                </a:ext>
              </a:extLst>
            </p:cNvPr>
            <p:cNvSpPr/>
            <p:nvPr/>
          </p:nvSpPr>
          <p:spPr>
            <a:xfrm>
              <a:off x="345768" y="1068266"/>
              <a:ext cx="1027" cy="899"/>
            </a:xfrm>
            <a:custGeom>
              <a:avLst/>
              <a:gdLst>
                <a:gd name="connsiteX0" fmla="*/ 1028 w 1027"/>
                <a:gd name="connsiteY0" fmla="*/ 899 h 899"/>
                <a:gd name="connsiteX1" fmla="*/ 0 w 1027"/>
                <a:gd name="connsiteY1" fmla="*/ 0 h 899"/>
                <a:gd name="connsiteX2" fmla="*/ 899 w 1027"/>
                <a:gd name="connsiteY2" fmla="*/ 771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7" h="899">
                  <a:moveTo>
                    <a:pt x="1028" y="899"/>
                  </a:moveTo>
                  <a:lnTo>
                    <a:pt x="0" y="0"/>
                  </a:lnTo>
                  <a:lnTo>
                    <a:pt x="899" y="771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83BDBF44-6B22-4D70-84EF-940CE4B1100B}"/>
                </a:ext>
              </a:extLst>
            </p:cNvPr>
            <p:cNvSpPr/>
            <p:nvPr/>
          </p:nvSpPr>
          <p:spPr>
            <a:xfrm>
              <a:off x="-1" y="1071349"/>
              <a:ext cx="334594" cy="79378"/>
            </a:xfrm>
            <a:custGeom>
              <a:avLst/>
              <a:gdLst>
                <a:gd name="connsiteX0" fmla="*/ 334595 w 334594"/>
                <a:gd name="connsiteY0" fmla="*/ 7450 h 79378"/>
                <a:gd name="connsiteX1" fmla="*/ 321108 w 334594"/>
                <a:gd name="connsiteY1" fmla="*/ 0 h 79378"/>
                <a:gd name="connsiteX2" fmla="*/ 0 w 334594"/>
                <a:gd name="connsiteY2" fmla="*/ 64607 h 79378"/>
                <a:gd name="connsiteX3" fmla="*/ 0 w 334594"/>
                <a:gd name="connsiteY3" fmla="*/ 79378 h 79378"/>
                <a:gd name="connsiteX4" fmla="*/ 333952 w 334594"/>
                <a:gd name="connsiteY4" fmla="*/ 12202 h 79378"/>
                <a:gd name="connsiteX5" fmla="*/ 334595 w 334594"/>
                <a:gd name="connsiteY5" fmla="*/ 7450 h 7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594" h="79378">
                  <a:moveTo>
                    <a:pt x="334595" y="7450"/>
                  </a:moveTo>
                  <a:lnTo>
                    <a:pt x="321108" y="0"/>
                  </a:lnTo>
                  <a:lnTo>
                    <a:pt x="0" y="64607"/>
                  </a:lnTo>
                  <a:lnTo>
                    <a:pt x="0" y="79378"/>
                  </a:lnTo>
                  <a:lnTo>
                    <a:pt x="333952" y="12202"/>
                  </a:lnTo>
                  <a:lnTo>
                    <a:pt x="334595" y="745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D5F3A4E-37EF-404F-A444-4858DC906229}"/>
                </a:ext>
              </a:extLst>
            </p:cNvPr>
            <p:cNvSpPr/>
            <p:nvPr/>
          </p:nvSpPr>
          <p:spPr>
            <a:xfrm>
              <a:off x="1087270" y="3086616"/>
              <a:ext cx="237634" cy="1354710"/>
            </a:xfrm>
            <a:custGeom>
              <a:avLst/>
              <a:gdLst>
                <a:gd name="connsiteX0" fmla="*/ 14643 w 237634"/>
                <a:gd name="connsiteY0" fmla="*/ 1350087 h 1354710"/>
                <a:gd name="connsiteX1" fmla="*/ 236592 w 237634"/>
                <a:gd name="connsiteY1" fmla="*/ 13244 h 1354710"/>
                <a:gd name="connsiteX2" fmla="*/ 237491 w 237634"/>
                <a:gd name="connsiteY2" fmla="*/ 8235 h 1354710"/>
                <a:gd name="connsiteX3" fmla="*/ 232207 w 237634"/>
                <a:gd name="connsiteY3" fmla="*/ 188 h 1354710"/>
                <a:gd name="connsiteX4" fmla="*/ 231968 w 237634"/>
                <a:gd name="connsiteY4" fmla="*/ 143 h 1354710"/>
                <a:gd name="connsiteX5" fmla="*/ 229271 w 237634"/>
                <a:gd name="connsiteY5" fmla="*/ 143 h 1354710"/>
                <a:gd name="connsiteX6" fmla="*/ 227730 w 237634"/>
                <a:gd name="connsiteY6" fmla="*/ 914 h 1354710"/>
                <a:gd name="connsiteX7" fmla="*/ 226831 w 237634"/>
                <a:gd name="connsiteY7" fmla="*/ 914 h 1354710"/>
                <a:gd name="connsiteX8" fmla="*/ 225932 w 237634"/>
                <a:gd name="connsiteY8" fmla="*/ 1941 h 1354710"/>
                <a:gd name="connsiteX9" fmla="*/ 225032 w 237634"/>
                <a:gd name="connsiteY9" fmla="*/ 2969 h 1354710"/>
                <a:gd name="connsiteX10" fmla="*/ 225032 w 237634"/>
                <a:gd name="connsiteY10" fmla="*/ 3996 h 1354710"/>
                <a:gd name="connsiteX11" fmla="*/ 225032 w 237634"/>
                <a:gd name="connsiteY11" fmla="*/ 5666 h 1354710"/>
                <a:gd name="connsiteX12" fmla="*/ 225032 w 237634"/>
                <a:gd name="connsiteY12" fmla="*/ 5666 h 1354710"/>
                <a:gd name="connsiteX13" fmla="*/ 224133 w 237634"/>
                <a:gd name="connsiteY13" fmla="*/ 10547 h 1354710"/>
                <a:gd name="connsiteX14" fmla="*/ 0 w 237634"/>
                <a:gd name="connsiteY14" fmla="*/ 1354710 h 1354710"/>
                <a:gd name="connsiteX15" fmla="*/ 4495 w 237634"/>
                <a:gd name="connsiteY15" fmla="*/ 1353298 h 1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7634" h="1354710">
                  <a:moveTo>
                    <a:pt x="14643" y="1350087"/>
                  </a:moveTo>
                  <a:lnTo>
                    <a:pt x="236592" y="13244"/>
                  </a:lnTo>
                  <a:lnTo>
                    <a:pt x="237491" y="8235"/>
                  </a:lnTo>
                  <a:cubicBezTo>
                    <a:pt x="238254" y="4554"/>
                    <a:pt x="235888" y="951"/>
                    <a:pt x="232207" y="188"/>
                  </a:cubicBezTo>
                  <a:cubicBezTo>
                    <a:pt x="232128" y="172"/>
                    <a:pt x="232048" y="157"/>
                    <a:pt x="231968" y="143"/>
                  </a:cubicBezTo>
                  <a:cubicBezTo>
                    <a:pt x="231079" y="-48"/>
                    <a:pt x="230160" y="-48"/>
                    <a:pt x="229271" y="143"/>
                  </a:cubicBezTo>
                  <a:cubicBezTo>
                    <a:pt x="228733" y="348"/>
                    <a:pt x="228216" y="606"/>
                    <a:pt x="227730" y="914"/>
                  </a:cubicBezTo>
                  <a:lnTo>
                    <a:pt x="226831" y="914"/>
                  </a:lnTo>
                  <a:cubicBezTo>
                    <a:pt x="226466" y="1193"/>
                    <a:pt x="226160" y="1543"/>
                    <a:pt x="225932" y="1941"/>
                  </a:cubicBezTo>
                  <a:lnTo>
                    <a:pt x="225032" y="2969"/>
                  </a:lnTo>
                  <a:cubicBezTo>
                    <a:pt x="224999" y="3310"/>
                    <a:pt x="224999" y="3655"/>
                    <a:pt x="225032" y="3996"/>
                  </a:cubicBezTo>
                  <a:cubicBezTo>
                    <a:pt x="225000" y="4552"/>
                    <a:pt x="225000" y="5110"/>
                    <a:pt x="225032" y="5666"/>
                  </a:cubicBezTo>
                  <a:lnTo>
                    <a:pt x="225032" y="5666"/>
                  </a:lnTo>
                  <a:lnTo>
                    <a:pt x="224133" y="10547"/>
                  </a:lnTo>
                  <a:lnTo>
                    <a:pt x="0" y="1354710"/>
                  </a:lnTo>
                  <a:lnTo>
                    <a:pt x="4495" y="1353298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605FCD97-039E-45E5-8A2E-FC19D0EC4A97}"/>
                </a:ext>
              </a:extLst>
            </p:cNvPr>
            <p:cNvSpPr/>
            <p:nvPr/>
          </p:nvSpPr>
          <p:spPr>
            <a:xfrm>
              <a:off x="4636798" y="4680030"/>
              <a:ext cx="376008" cy="1415523"/>
            </a:xfrm>
            <a:custGeom>
              <a:avLst/>
              <a:gdLst>
                <a:gd name="connsiteX0" fmla="*/ 362723 w 376008"/>
                <a:gd name="connsiteY0" fmla="*/ 4826 h 1415523"/>
                <a:gd name="connsiteX1" fmla="*/ 361311 w 376008"/>
                <a:gd name="connsiteY1" fmla="*/ 10220 h 1415523"/>
                <a:gd name="connsiteX2" fmla="*/ 359384 w 376008"/>
                <a:gd name="connsiteY2" fmla="*/ 17798 h 1415523"/>
                <a:gd name="connsiteX3" fmla="*/ 0 w 376008"/>
                <a:gd name="connsiteY3" fmla="*/ 1412312 h 1415523"/>
                <a:gd name="connsiteX4" fmla="*/ 8477 w 376008"/>
                <a:gd name="connsiteY4" fmla="*/ 1406789 h 1415523"/>
                <a:gd name="connsiteX5" fmla="*/ 13284 w 376008"/>
                <a:gd name="connsiteY5" fmla="*/ 1415340 h 1415523"/>
                <a:gd name="connsiteX6" fmla="*/ 13230 w 376008"/>
                <a:gd name="connsiteY6" fmla="*/ 1415523 h 1415523"/>
                <a:gd name="connsiteX7" fmla="*/ 14514 w 376008"/>
                <a:gd name="connsiteY7" fmla="*/ 1410257 h 1415523"/>
                <a:gd name="connsiteX8" fmla="*/ 375953 w 376008"/>
                <a:gd name="connsiteY8" fmla="*/ 8165 h 1415523"/>
                <a:gd name="connsiteX9" fmla="*/ 375953 w 376008"/>
                <a:gd name="connsiteY9" fmla="*/ 8165 h 1415523"/>
                <a:gd name="connsiteX10" fmla="*/ 375953 w 376008"/>
                <a:gd name="connsiteY10" fmla="*/ 6624 h 1415523"/>
                <a:gd name="connsiteX11" fmla="*/ 375953 w 376008"/>
                <a:gd name="connsiteY11" fmla="*/ 6624 h 1415523"/>
                <a:gd name="connsiteX12" fmla="*/ 375953 w 376008"/>
                <a:gd name="connsiteY12" fmla="*/ 5468 h 1415523"/>
                <a:gd name="connsiteX13" fmla="*/ 375953 w 376008"/>
                <a:gd name="connsiteY13" fmla="*/ 4183 h 1415523"/>
                <a:gd name="connsiteX14" fmla="*/ 375953 w 376008"/>
                <a:gd name="connsiteY14" fmla="*/ 4183 h 1415523"/>
                <a:gd name="connsiteX15" fmla="*/ 375953 w 376008"/>
                <a:gd name="connsiteY15" fmla="*/ 3156 h 1415523"/>
                <a:gd name="connsiteX16" fmla="*/ 375183 w 376008"/>
                <a:gd name="connsiteY16" fmla="*/ 2257 h 1415523"/>
                <a:gd name="connsiteX17" fmla="*/ 375183 w 376008"/>
                <a:gd name="connsiteY17" fmla="*/ 2257 h 1415523"/>
                <a:gd name="connsiteX18" fmla="*/ 374412 w 376008"/>
                <a:gd name="connsiteY18" fmla="*/ 1486 h 1415523"/>
                <a:gd name="connsiteX19" fmla="*/ 372357 w 376008"/>
                <a:gd name="connsiteY19" fmla="*/ 587 h 1415523"/>
                <a:gd name="connsiteX20" fmla="*/ 362907 w 376008"/>
                <a:gd name="connsiteY20" fmla="*/ 4353 h 1415523"/>
                <a:gd name="connsiteX21" fmla="*/ 362723 w 376008"/>
                <a:gd name="connsiteY21" fmla="*/ 4826 h 141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6008" h="1415523">
                  <a:moveTo>
                    <a:pt x="362723" y="4826"/>
                  </a:moveTo>
                  <a:lnTo>
                    <a:pt x="361311" y="10220"/>
                  </a:lnTo>
                  <a:lnTo>
                    <a:pt x="359384" y="17798"/>
                  </a:lnTo>
                  <a:lnTo>
                    <a:pt x="0" y="1412312"/>
                  </a:lnTo>
                  <a:cubicBezTo>
                    <a:pt x="835" y="1408459"/>
                    <a:pt x="4616" y="1405996"/>
                    <a:pt x="8477" y="1406789"/>
                  </a:cubicBezTo>
                  <a:cubicBezTo>
                    <a:pt x="12166" y="1407823"/>
                    <a:pt x="14318" y="1411651"/>
                    <a:pt x="13284" y="1415340"/>
                  </a:cubicBezTo>
                  <a:cubicBezTo>
                    <a:pt x="13266" y="1415401"/>
                    <a:pt x="13248" y="1415462"/>
                    <a:pt x="13230" y="1415523"/>
                  </a:cubicBezTo>
                  <a:lnTo>
                    <a:pt x="14514" y="1410257"/>
                  </a:lnTo>
                  <a:lnTo>
                    <a:pt x="375953" y="8165"/>
                  </a:lnTo>
                  <a:lnTo>
                    <a:pt x="375953" y="8165"/>
                  </a:lnTo>
                  <a:cubicBezTo>
                    <a:pt x="376016" y="7653"/>
                    <a:pt x="376016" y="7136"/>
                    <a:pt x="375953" y="6624"/>
                  </a:cubicBezTo>
                  <a:lnTo>
                    <a:pt x="375953" y="6624"/>
                  </a:lnTo>
                  <a:cubicBezTo>
                    <a:pt x="376015" y="6241"/>
                    <a:pt x="376015" y="5851"/>
                    <a:pt x="375953" y="5468"/>
                  </a:cubicBezTo>
                  <a:cubicBezTo>
                    <a:pt x="376028" y="5043"/>
                    <a:pt x="376028" y="4608"/>
                    <a:pt x="375953" y="4183"/>
                  </a:cubicBezTo>
                  <a:lnTo>
                    <a:pt x="375953" y="4183"/>
                  </a:lnTo>
                  <a:cubicBezTo>
                    <a:pt x="375907" y="3842"/>
                    <a:pt x="375907" y="3497"/>
                    <a:pt x="375953" y="3156"/>
                  </a:cubicBezTo>
                  <a:lnTo>
                    <a:pt x="375183" y="2257"/>
                  </a:lnTo>
                  <a:lnTo>
                    <a:pt x="375183" y="2257"/>
                  </a:lnTo>
                  <a:lnTo>
                    <a:pt x="374412" y="1486"/>
                  </a:lnTo>
                  <a:cubicBezTo>
                    <a:pt x="373791" y="1058"/>
                    <a:pt x="373093" y="753"/>
                    <a:pt x="372357" y="587"/>
                  </a:cubicBezTo>
                  <a:cubicBezTo>
                    <a:pt x="368707" y="-982"/>
                    <a:pt x="364477" y="703"/>
                    <a:pt x="362907" y="4353"/>
                  </a:cubicBezTo>
                  <a:cubicBezTo>
                    <a:pt x="362841" y="4508"/>
                    <a:pt x="362779" y="4666"/>
                    <a:pt x="362723" y="4826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4D7881EC-8816-43F7-8EBA-833A80A93757}"/>
                </a:ext>
              </a:extLst>
            </p:cNvPr>
            <p:cNvSpPr/>
            <p:nvPr/>
          </p:nvSpPr>
          <p:spPr>
            <a:xfrm>
              <a:off x="2740463" y="4957541"/>
              <a:ext cx="100314" cy="49579"/>
            </a:xfrm>
            <a:custGeom>
              <a:avLst/>
              <a:gdLst>
                <a:gd name="connsiteX0" fmla="*/ 91837 w 100314"/>
                <a:gd name="connsiteY0" fmla="*/ 9377 h 49579"/>
                <a:gd name="connsiteX1" fmla="*/ 96589 w 100314"/>
                <a:gd name="connsiteY1" fmla="*/ 0 h 49579"/>
                <a:gd name="connsiteX2" fmla="*/ 82332 w 100314"/>
                <a:gd name="connsiteY2" fmla="*/ 5138 h 49579"/>
                <a:gd name="connsiteX3" fmla="*/ 3468 w 100314"/>
                <a:gd name="connsiteY3" fmla="*/ 33267 h 49579"/>
                <a:gd name="connsiteX4" fmla="*/ 899 w 100314"/>
                <a:gd name="connsiteY4" fmla="*/ 45212 h 49579"/>
                <a:gd name="connsiteX5" fmla="*/ 0 w 100314"/>
                <a:gd name="connsiteY5" fmla="*/ 49579 h 49579"/>
                <a:gd name="connsiteX6" fmla="*/ 100314 w 100314"/>
                <a:gd name="connsiteY6" fmla="*/ 13872 h 49579"/>
                <a:gd name="connsiteX7" fmla="*/ 92137 w 100314"/>
                <a:gd name="connsiteY7" fmla="*/ 10356 h 49579"/>
                <a:gd name="connsiteX8" fmla="*/ 91837 w 100314"/>
                <a:gd name="connsiteY8" fmla="*/ 9377 h 49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314" h="49579">
                  <a:moveTo>
                    <a:pt x="91837" y="9377"/>
                  </a:moveTo>
                  <a:cubicBezTo>
                    <a:pt x="90840" y="5501"/>
                    <a:pt x="92874" y="1488"/>
                    <a:pt x="96589" y="0"/>
                  </a:cubicBezTo>
                  <a:lnTo>
                    <a:pt x="82332" y="5138"/>
                  </a:lnTo>
                  <a:lnTo>
                    <a:pt x="3468" y="33267"/>
                  </a:lnTo>
                  <a:lnTo>
                    <a:pt x="899" y="45212"/>
                  </a:lnTo>
                  <a:lnTo>
                    <a:pt x="0" y="49579"/>
                  </a:lnTo>
                  <a:lnTo>
                    <a:pt x="100314" y="13872"/>
                  </a:lnTo>
                  <a:cubicBezTo>
                    <a:pt x="97085" y="15159"/>
                    <a:pt x="93424" y="13584"/>
                    <a:pt x="92137" y="10356"/>
                  </a:cubicBezTo>
                  <a:cubicBezTo>
                    <a:pt x="92011" y="10038"/>
                    <a:pt x="91910" y="9710"/>
                    <a:pt x="91837" y="9377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B8071CEF-E1E1-49C6-992B-6B685F3DFB79}"/>
                </a:ext>
              </a:extLst>
            </p:cNvPr>
            <p:cNvSpPr/>
            <p:nvPr/>
          </p:nvSpPr>
          <p:spPr>
            <a:xfrm>
              <a:off x="2832047" y="4485819"/>
              <a:ext cx="1338427" cy="486042"/>
            </a:xfrm>
            <a:custGeom>
              <a:avLst/>
              <a:gdLst>
                <a:gd name="connsiteX0" fmla="*/ 252 w 1338427"/>
                <a:gd name="connsiteY0" fmla="*/ 481099 h 486042"/>
                <a:gd name="connsiteX1" fmla="*/ 7750 w 1338427"/>
                <a:gd name="connsiteY1" fmla="*/ 485895 h 486042"/>
                <a:gd name="connsiteX2" fmla="*/ 8729 w 1338427"/>
                <a:gd name="connsiteY2" fmla="*/ 485594 h 486042"/>
                <a:gd name="connsiteX3" fmla="*/ 1334392 w 1338427"/>
                <a:gd name="connsiteY3" fmla="*/ 13435 h 486042"/>
                <a:gd name="connsiteX4" fmla="*/ 1335291 w 1338427"/>
                <a:gd name="connsiteY4" fmla="*/ 13435 h 486042"/>
                <a:gd name="connsiteX5" fmla="*/ 1336575 w 1338427"/>
                <a:gd name="connsiteY5" fmla="*/ 12664 h 486042"/>
                <a:gd name="connsiteX6" fmla="*/ 1337731 w 1338427"/>
                <a:gd name="connsiteY6" fmla="*/ 11252 h 486042"/>
                <a:gd name="connsiteX7" fmla="*/ 1338373 w 1338427"/>
                <a:gd name="connsiteY7" fmla="*/ 10352 h 486042"/>
                <a:gd name="connsiteX8" fmla="*/ 1338373 w 1338427"/>
                <a:gd name="connsiteY8" fmla="*/ 8940 h 486042"/>
                <a:gd name="connsiteX9" fmla="*/ 1338373 w 1338427"/>
                <a:gd name="connsiteY9" fmla="*/ 7655 h 486042"/>
                <a:gd name="connsiteX10" fmla="*/ 1338373 w 1338427"/>
                <a:gd name="connsiteY10" fmla="*/ 6884 h 486042"/>
                <a:gd name="connsiteX11" fmla="*/ 1338373 w 1338427"/>
                <a:gd name="connsiteY11" fmla="*/ 4829 h 486042"/>
                <a:gd name="connsiteX12" fmla="*/ 1338373 w 1338427"/>
                <a:gd name="connsiteY12" fmla="*/ 4829 h 486042"/>
                <a:gd name="connsiteX13" fmla="*/ 1338373 w 1338427"/>
                <a:gd name="connsiteY13" fmla="*/ 3930 h 486042"/>
                <a:gd name="connsiteX14" fmla="*/ 1337603 w 1338427"/>
                <a:gd name="connsiteY14" fmla="*/ 2517 h 486042"/>
                <a:gd name="connsiteX15" fmla="*/ 1336318 w 1338427"/>
                <a:gd name="connsiteY15" fmla="*/ 1233 h 486042"/>
                <a:gd name="connsiteX16" fmla="*/ 1335548 w 1338427"/>
                <a:gd name="connsiteY16" fmla="*/ 591 h 486042"/>
                <a:gd name="connsiteX17" fmla="*/ 1335548 w 1338427"/>
                <a:gd name="connsiteY17" fmla="*/ 591 h 486042"/>
                <a:gd name="connsiteX18" fmla="*/ 1330282 w 1338427"/>
                <a:gd name="connsiteY18" fmla="*/ 591 h 486042"/>
                <a:gd name="connsiteX19" fmla="*/ 1315382 w 1338427"/>
                <a:gd name="connsiteY19" fmla="*/ 5985 h 486042"/>
                <a:gd name="connsiteX20" fmla="*/ 8087 w 1338427"/>
                <a:gd name="connsiteY20" fmla="*/ 470695 h 486042"/>
                <a:gd name="connsiteX21" fmla="*/ 5005 w 1338427"/>
                <a:gd name="connsiteY21" fmla="*/ 471722 h 486042"/>
                <a:gd name="connsiteX22" fmla="*/ 252 w 1338427"/>
                <a:gd name="connsiteY22" fmla="*/ 481099 h 48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38427" h="486042">
                  <a:moveTo>
                    <a:pt x="252" y="481099"/>
                  </a:moveTo>
                  <a:cubicBezTo>
                    <a:pt x="998" y="484494"/>
                    <a:pt x="4355" y="486641"/>
                    <a:pt x="7750" y="485895"/>
                  </a:cubicBezTo>
                  <a:cubicBezTo>
                    <a:pt x="8084" y="485822"/>
                    <a:pt x="8412" y="485721"/>
                    <a:pt x="8729" y="485594"/>
                  </a:cubicBezTo>
                  <a:lnTo>
                    <a:pt x="1334392" y="13435"/>
                  </a:lnTo>
                  <a:lnTo>
                    <a:pt x="1335291" y="13435"/>
                  </a:lnTo>
                  <a:lnTo>
                    <a:pt x="1336575" y="12664"/>
                  </a:lnTo>
                  <a:cubicBezTo>
                    <a:pt x="1337028" y="12254"/>
                    <a:pt x="1337418" y="11777"/>
                    <a:pt x="1337731" y="11252"/>
                  </a:cubicBezTo>
                  <a:cubicBezTo>
                    <a:pt x="1338014" y="11008"/>
                    <a:pt x="1338235" y="10700"/>
                    <a:pt x="1338373" y="10352"/>
                  </a:cubicBezTo>
                  <a:cubicBezTo>
                    <a:pt x="1338446" y="9884"/>
                    <a:pt x="1338446" y="9408"/>
                    <a:pt x="1338373" y="8940"/>
                  </a:cubicBezTo>
                  <a:cubicBezTo>
                    <a:pt x="1338430" y="8514"/>
                    <a:pt x="1338430" y="8082"/>
                    <a:pt x="1338373" y="7655"/>
                  </a:cubicBezTo>
                  <a:lnTo>
                    <a:pt x="1338373" y="6884"/>
                  </a:lnTo>
                  <a:cubicBezTo>
                    <a:pt x="1338441" y="6201"/>
                    <a:pt x="1338441" y="5512"/>
                    <a:pt x="1338373" y="4829"/>
                  </a:cubicBezTo>
                  <a:lnTo>
                    <a:pt x="1338373" y="4829"/>
                  </a:lnTo>
                  <a:lnTo>
                    <a:pt x="1338373" y="3930"/>
                  </a:lnTo>
                  <a:cubicBezTo>
                    <a:pt x="1338194" y="3420"/>
                    <a:pt x="1337934" y="2943"/>
                    <a:pt x="1337603" y="2517"/>
                  </a:cubicBezTo>
                  <a:cubicBezTo>
                    <a:pt x="1337276" y="1999"/>
                    <a:pt x="1336837" y="1560"/>
                    <a:pt x="1336318" y="1233"/>
                  </a:cubicBezTo>
                  <a:cubicBezTo>
                    <a:pt x="1336318" y="1233"/>
                    <a:pt x="1336318" y="1233"/>
                    <a:pt x="1335548" y="591"/>
                  </a:cubicBezTo>
                  <a:lnTo>
                    <a:pt x="1335548" y="591"/>
                  </a:lnTo>
                  <a:cubicBezTo>
                    <a:pt x="1333881" y="-197"/>
                    <a:pt x="1331949" y="-197"/>
                    <a:pt x="1330282" y="591"/>
                  </a:cubicBezTo>
                  <a:lnTo>
                    <a:pt x="1315382" y="5985"/>
                  </a:lnTo>
                  <a:lnTo>
                    <a:pt x="8087" y="470695"/>
                  </a:lnTo>
                  <a:lnTo>
                    <a:pt x="5005" y="471722"/>
                  </a:lnTo>
                  <a:cubicBezTo>
                    <a:pt x="1290" y="473210"/>
                    <a:pt x="-745" y="477223"/>
                    <a:pt x="252" y="4810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1713D44-1A0C-43C6-A9A3-084FBA9BFD96}"/>
                </a:ext>
              </a:extLst>
            </p:cNvPr>
            <p:cNvSpPr/>
            <p:nvPr/>
          </p:nvSpPr>
          <p:spPr>
            <a:xfrm>
              <a:off x="253160" y="6500921"/>
              <a:ext cx="364008" cy="152463"/>
            </a:xfrm>
            <a:custGeom>
              <a:avLst/>
              <a:gdLst>
                <a:gd name="connsiteX0" fmla="*/ 10532 w 364008"/>
                <a:gd name="connsiteY0" fmla="*/ 134352 h 152463"/>
                <a:gd name="connsiteX1" fmla="*/ 0 w 364008"/>
                <a:gd name="connsiteY1" fmla="*/ 138334 h 152463"/>
                <a:gd name="connsiteX2" fmla="*/ 8193 w 364008"/>
                <a:gd name="connsiteY2" fmla="*/ 141813 h 152463"/>
                <a:gd name="connsiteX3" fmla="*/ 8477 w 364008"/>
                <a:gd name="connsiteY3" fmla="*/ 142702 h 152463"/>
                <a:gd name="connsiteX4" fmla="*/ 3725 w 364008"/>
                <a:gd name="connsiteY4" fmla="*/ 152463 h 152463"/>
                <a:gd name="connsiteX5" fmla="*/ 361311 w 364008"/>
                <a:gd name="connsiteY5" fmla="*/ 16312 h 152463"/>
                <a:gd name="connsiteX6" fmla="*/ 363237 w 364008"/>
                <a:gd name="connsiteY6" fmla="*/ 4496 h 152463"/>
                <a:gd name="connsiteX7" fmla="*/ 364008 w 364008"/>
                <a:gd name="connsiteY7" fmla="*/ 0 h 152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008" h="152463">
                  <a:moveTo>
                    <a:pt x="10532" y="134352"/>
                  </a:moveTo>
                  <a:lnTo>
                    <a:pt x="0" y="138334"/>
                  </a:lnTo>
                  <a:cubicBezTo>
                    <a:pt x="3223" y="137032"/>
                    <a:pt x="6891" y="138590"/>
                    <a:pt x="8193" y="141813"/>
                  </a:cubicBezTo>
                  <a:cubicBezTo>
                    <a:pt x="8310" y="142101"/>
                    <a:pt x="8405" y="142398"/>
                    <a:pt x="8477" y="142702"/>
                  </a:cubicBezTo>
                  <a:cubicBezTo>
                    <a:pt x="9700" y="146698"/>
                    <a:pt x="7625" y="150961"/>
                    <a:pt x="3725" y="152463"/>
                  </a:cubicBezTo>
                  <a:lnTo>
                    <a:pt x="361311" y="16312"/>
                  </a:lnTo>
                  <a:lnTo>
                    <a:pt x="363237" y="4496"/>
                  </a:lnTo>
                  <a:lnTo>
                    <a:pt x="364008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EF57928E-4550-450D-A125-65FFFCA5CF3C}"/>
                </a:ext>
              </a:extLst>
            </p:cNvPr>
            <p:cNvSpPr/>
            <p:nvPr/>
          </p:nvSpPr>
          <p:spPr>
            <a:xfrm>
              <a:off x="187851" y="6639181"/>
              <a:ext cx="73922" cy="37267"/>
            </a:xfrm>
            <a:custGeom>
              <a:avLst/>
              <a:gdLst>
                <a:gd name="connsiteX0" fmla="*/ 188 w 73922"/>
                <a:gd name="connsiteY0" fmla="*/ 32441 h 37267"/>
                <a:gd name="connsiteX1" fmla="*/ 7777 w 73922"/>
                <a:gd name="connsiteY1" fmla="*/ 37093 h 37267"/>
                <a:gd name="connsiteX2" fmla="*/ 8666 w 73922"/>
                <a:gd name="connsiteY2" fmla="*/ 36808 h 37267"/>
                <a:gd name="connsiteX3" fmla="*/ 12776 w 73922"/>
                <a:gd name="connsiteY3" fmla="*/ 35268 h 37267"/>
                <a:gd name="connsiteX4" fmla="*/ 20868 w 73922"/>
                <a:gd name="connsiteY4" fmla="*/ 32185 h 37267"/>
                <a:gd name="connsiteX5" fmla="*/ 69034 w 73922"/>
                <a:gd name="connsiteY5" fmla="*/ 14203 h 37267"/>
                <a:gd name="connsiteX6" fmla="*/ 73658 w 73922"/>
                <a:gd name="connsiteY6" fmla="*/ 4826 h 37267"/>
                <a:gd name="connsiteX7" fmla="*/ 66069 w 73922"/>
                <a:gd name="connsiteY7" fmla="*/ 175 h 37267"/>
                <a:gd name="connsiteX8" fmla="*/ 65181 w 73922"/>
                <a:gd name="connsiteY8" fmla="*/ 460 h 37267"/>
                <a:gd name="connsiteX9" fmla="*/ 61070 w 73922"/>
                <a:gd name="connsiteY9" fmla="*/ 2000 h 37267"/>
                <a:gd name="connsiteX10" fmla="*/ 4812 w 73922"/>
                <a:gd name="connsiteY10" fmla="*/ 23065 h 37267"/>
                <a:gd name="connsiteX11" fmla="*/ 4170 w 73922"/>
                <a:gd name="connsiteY11" fmla="*/ 23065 h 37267"/>
                <a:gd name="connsiteX12" fmla="*/ 4170 w 73922"/>
                <a:gd name="connsiteY12" fmla="*/ 23065 h 37267"/>
                <a:gd name="connsiteX13" fmla="*/ 2757 w 73922"/>
                <a:gd name="connsiteY13" fmla="*/ 23964 h 37267"/>
                <a:gd name="connsiteX14" fmla="*/ 2115 w 73922"/>
                <a:gd name="connsiteY14" fmla="*/ 24735 h 37267"/>
                <a:gd name="connsiteX15" fmla="*/ 2115 w 73922"/>
                <a:gd name="connsiteY15" fmla="*/ 24735 h 37267"/>
                <a:gd name="connsiteX16" fmla="*/ 1344 w 73922"/>
                <a:gd name="connsiteY16" fmla="*/ 25763 h 37267"/>
                <a:gd name="connsiteX17" fmla="*/ 1344 w 73922"/>
                <a:gd name="connsiteY17" fmla="*/ 26790 h 37267"/>
                <a:gd name="connsiteX18" fmla="*/ 188 w 73922"/>
                <a:gd name="connsiteY18" fmla="*/ 32441 h 3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922" h="37267">
                  <a:moveTo>
                    <a:pt x="188" y="32441"/>
                  </a:moveTo>
                  <a:cubicBezTo>
                    <a:pt x="999" y="35821"/>
                    <a:pt x="4397" y="37904"/>
                    <a:pt x="7777" y="37093"/>
                  </a:cubicBezTo>
                  <a:cubicBezTo>
                    <a:pt x="8080" y="37020"/>
                    <a:pt x="8377" y="36925"/>
                    <a:pt x="8666" y="36808"/>
                  </a:cubicBezTo>
                  <a:lnTo>
                    <a:pt x="12776" y="35268"/>
                  </a:lnTo>
                  <a:lnTo>
                    <a:pt x="20868" y="32185"/>
                  </a:lnTo>
                  <a:lnTo>
                    <a:pt x="69034" y="14203"/>
                  </a:lnTo>
                  <a:cubicBezTo>
                    <a:pt x="72698" y="12668"/>
                    <a:pt x="74671" y="8668"/>
                    <a:pt x="73658" y="4826"/>
                  </a:cubicBezTo>
                  <a:cubicBezTo>
                    <a:pt x="72847" y="1447"/>
                    <a:pt x="69449" y="-636"/>
                    <a:pt x="66069" y="175"/>
                  </a:cubicBezTo>
                  <a:cubicBezTo>
                    <a:pt x="65766" y="248"/>
                    <a:pt x="65469" y="343"/>
                    <a:pt x="65181" y="460"/>
                  </a:cubicBezTo>
                  <a:lnTo>
                    <a:pt x="61070" y="2000"/>
                  </a:lnTo>
                  <a:lnTo>
                    <a:pt x="4812" y="23065"/>
                  </a:lnTo>
                  <a:lnTo>
                    <a:pt x="4170" y="23065"/>
                  </a:lnTo>
                  <a:lnTo>
                    <a:pt x="4170" y="23065"/>
                  </a:lnTo>
                  <a:cubicBezTo>
                    <a:pt x="3654" y="23288"/>
                    <a:pt x="3177" y="23591"/>
                    <a:pt x="2757" y="23964"/>
                  </a:cubicBezTo>
                  <a:lnTo>
                    <a:pt x="2115" y="24735"/>
                  </a:lnTo>
                  <a:lnTo>
                    <a:pt x="2115" y="24735"/>
                  </a:lnTo>
                  <a:lnTo>
                    <a:pt x="1344" y="25763"/>
                  </a:lnTo>
                  <a:lnTo>
                    <a:pt x="1344" y="26790"/>
                  </a:lnTo>
                  <a:cubicBezTo>
                    <a:pt x="140" y="28410"/>
                    <a:pt x="-283" y="30479"/>
                    <a:pt x="188" y="32441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E3DA5EA9-B9BC-4C41-9397-1A159AE5F153}"/>
                </a:ext>
              </a:extLst>
            </p:cNvPr>
            <p:cNvSpPr/>
            <p:nvPr/>
          </p:nvSpPr>
          <p:spPr>
            <a:xfrm>
              <a:off x="2290012" y="3635342"/>
              <a:ext cx="94662" cy="423863"/>
            </a:xfrm>
            <a:custGeom>
              <a:avLst/>
              <a:gdLst>
                <a:gd name="connsiteX0" fmla="*/ 4239 w 94662"/>
                <a:gd name="connsiteY0" fmla="*/ 421809 h 423863"/>
                <a:gd name="connsiteX1" fmla="*/ 14643 w 94662"/>
                <a:gd name="connsiteY1" fmla="*/ 418469 h 423863"/>
                <a:gd name="connsiteX2" fmla="*/ 93764 w 94662"/>
                <a:gd name="connsiteY2" fmla="*/ 6807 h 423863"/>
                <a:gd name="connsiteX3" fmla="*/ 94663 w 94662"/>
                <a:gd name="connsiteY3" fmla="*/ 2183 h 423863"/>
                <a:gd name="connsiteX4" fmla="*/ 86571 w 94662"/>
                <a:gd name="connsiteY4" fmla="*/ 8349 h 423863"/>
                <a:gd name="connsiteX5" fmla="*/ 81169 w 94662"/>
                <a:gd name="connsiteY5" fmla="*/ 601 h 423863"/>
                <a:gd name="connsiteX6" fmla="*/ 81305 w 94662"/>
                <a:gd name="connsiteY6" fmla="*/ 0 h 423863"/>
                <a:gd name="connsiteX7" fmla="*/ 0 w 94662"/>
                <a:gd name="connsiteY7" fmla="*/ 423864 h 42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662" h="423863">
                  <a:moveTo>
                    <a:pt x="4239" y="421809"/>
                  </a:moveTo>
                  <a:lnTo>
                    <a:pt x="14643" y="418469"/>
                  </a:lnTo>
                  <a:lnTo>
                    <a:pt x="93764" y="6807"/>
                  </a:lnTo>
                  <a:lnTo>
                    <a:pt x="94663" y="2183"/>
                  </a:lnTo>
                  <a:cubicBezTo>
                    <a:pt x="94067" y="6083"/>
                    <a:pt x="90489" y="8809"/>
                    <a:pt x="86571" y="8349"/>
                  </a:cubicBezTo>
                  <a:cubicBezTo>
                    <a:pt x="82939" y="7701"/>
                    <a:pt x="80521" y="4232"/>
                    <a:pt x="81169" y="601"/>
                  </a:cubicBezTo>
                  <a:cubicBezTo>
                    <a:pt x="81205" y="398"/>
                    <a:pt x="81250" y="198"/>
                    <a:pt x="81305" y="0"/>
                  </a:cubicBezTo>
                  <a:lnTo>
                    <a:pt x="0" y="423864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6396C7D-5CAC-4E4F-88B5-B4CC1E1528C1}"/>
                </a:ext>
              </a:extLst>
            </p:cNvPr>
            <p:cNvSpPr/>
            <p:nvPr/>
          </p:nvSpPr>
          <p:spPr>
            <a:xfrm>
              <a:off x="2370562" y="3361018"/>
              <a:ext cx="65195" cy="282594"/>
            </a:xfrm>
            <a:custGeom>
              <a:avLst/>
              <a:gdLst>
                <a:gd name="connsiteX0" fmla="*/ 60353 w 65195"/>
                <a:gd name="connsiteY0" fmla="*/ 96 h 282594"/>
                <a:gd name="connsiteX1" fmla="*/ 60353 w 65195"/>
                <a:gd name="connsiteY1" fmla="*/ 96 h 282594"/>
                <a:gd name="connsiteX2" fmla="*/ 58426 w 65195"/>
                <a:gd name="connsiteY2" fmla="*/ 96 h 282594"/>
                <a:gd name="connsiteX3" fmla="*/ 57013 w 65195"/>
                <a:gd name="connsiteY3" fmla="*/ 96 h 282594"/>
                <a:gd name="connsiteX4" fmla="*/ 51747 w 65195"/>
                <a:gd name="connsiteY4" fmla="*/ 6133 h 282594"/>
                <a:gd name="connsiteX5" fmla="*/ 49564 w 65195"/>
                <a:gd name="connsiteY5" fmla="*/ 17308 h 282594"/>
                <a:gd name="connsiteX6" fmla="*/ 241 w 65195"/>
                <a:gd name="connsiteY6" fmla="*/ 274195 h 282594"/>
                <a:gd name="connsiteX7" fmla="*/ 4907 w 65195"/>
                <a:gd name="connsiteY7" fmla="*/ 282408 h 282594"/>
                <a:gd name="connsiteX8" fmla="*/ 5508 w 65195"/>
                <a:gd name="connsiteY8" fmla="*/ 282544 h 282594"/>
                <a:gd name="connsiteX9" fmla="*/ 13600 w 65195"/>
                <a:gd name="connsiteY9" fmla="*/ 276378 h 282594"/>
                <a:gd name="connsiteX10" fmla="*/ 15783 w 65195"/>
                <a:gd name="connsiteY10" fmla="*/ 265076 h 282594"/>
                <a:gd name="connsiteX11" fmla="*/ 65105 w 65195"/>
                <a:gd name="connsiteY11" fmla="*/ 8188 h 282594"/>
                <a:gd name="connsiteX12" fmla="*/ 65105 w 65195"/>
                <a:gd name="connsiteY12" fmla="*/ 8188 h 282594"/>
                <a:gd name="connsiteX13" fmla="*/ 65105 w 65195"/>
                <a:gd name="connsiteY13" fmla="*/ 6904 h 282594"/>
                <a:gd name="connsiteX14" fmla="*/ 65105 w 65195"/>
                <a:gd name="connsiteY14" fmla="*/ 5234 h 282594"/>
                <a:gd name="connsiteX15" fmla="*/ 65105 w 65195"/>
                <a:gd name="connsiteY15" fmla="*/ 4335 h 282594"/>
                <a:gd name="connsiteX16" fmla="*/ 65105 w 65195"/>
                <a:gd name="connsiteY16" fmla="*/ 2793 h 282594"/>
                <a:gd name="connsiteX17" fmla="*/ 64078 w 65195"/>
                <a:gd name="connsiteY17" fmla="*/ 1637 h 282594"/>
                <a:gd name="connsiteX18" fmla="*/ 63307 w 65195"/>
                <a:gd name="connsiteY18" fmla="*/ 867 h 282594"/>
                <a:gd name="connsiteX19" fmla="*/ 61380 w 65195"/>
                <a:gd name="connsiteY19" fmla="*/ 96 h 28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5195" h="282594">
                  <a:moveTo>
                    <a:pt x="60353" y="96"/>
                  </a:moveTo>
                  <a:lnTo>
                    <a:pt x="60353" y="96"/>
                  </a:lnTo>
                  <a:cubicBezTo>
                    <a:pt x="59717" y="-32"/>
                    <a:pt x="59062" y="-32"/>
                    <a:pt x="58426" y="96"/>
                  </a:cubicBezTo>
                  <a:lnTo>
                    <a:pt x="57013" y="96"/>
                  </a:lnTo>
                  <a:cubicBezTo>
                    <a:pt x="54268" y="966"/>
                    <a:pt x="52237" y="3295"/>
                    <a:pt x="51747" y="6133"/>
                  </a:cubicBezTo>
                  <a:lnTo>
                    <a:pt x="49564" y="17308"/>
                  </a:lnTo>
                  <a:lnTo>
                    <a:pt x="241" y="274195"/>
                  </a:lnTo>
                  <a:cubicBezTo>
                    <a:pt x="-738" y="277751"/>
                    <a:pt x="1351" y="281428"/>
                    <a:pt x="4907" y="282408"/>
                  </a:cubicBezTo>
                  <a:cubicBezTo>
                    <a:pt x="5105" y="282462"/>
                    <a:pt x="5306" y="282508"/>
                    <a:pt x="5508" y="282544"/>
                  </a:cubicBezTo>
                  <a:cubicBezTo>
                    <a:pt x="9426" y="283004"/>
                    <a:pt x="13004" y="280278"/>
                    <a:pt x="13600" y="276378"/>
                  </a:cubicBezTo>
                  <a:lnTo>
                    <a:pt x="15783" y="265076"/>
                  </a:lnTo>
                  <a:lnTo>
                    <a:pt x="65105" y="8188"/>
                  </a:lnTo>
                  <a:lnTo>
                    <a:pt x="65105" y="8188"/>
                  </a:lnTo>
                  <a:cubicBezTo>
                    <a:pt x="65105" y="8188"/>
                    <a:pt x="65105" y="7289"/>
                    <a:pt x="65105" y="6904"/>
                  </a:cubicBezTo>
                  <a:cubicBezTo>
                    <a:pt x="65169" y="6349"/>
                    <a:pt x="65169" y="5788"/>
                    <a:pt x="65105" y="5234"/>
                  </a:cubicBezTo>
                  <a:cubicBezTo>
                    <a:pt x="65156" y="4936"/>
                    <a:pt x="65156" y="4632"/>
                    <a:pt x="65105" y="4335"/>
                  </a:cubicBezTo>
                  <a:cubicBezTo>
                    <a:pt x="65225" y="3828"/>
                    <a:pt x="65225" y="3300"/>
                    <a:pt x="65105" y="2793"/>
                  </a:cubicBezTo>
                  <a:cubicBezTo>
                    <a:pt x="64834" y="2350"/>
                    <a:pt x="64486" y="1958"/>
                    <a:pt x="64078" y="1637"/>
                  </a:cubicBezTo>
                  <a:lnTo>
                    <a:pt x="63307" y="867"/>
                  </a:lnTo>
                  <a:lnTo>
                    <a:pt x="61380" y="96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DE938859-D321-4296-A448-7C1BF4BADFC2}"/>
                </a:ext>
              </a:extLst>
            </p:cNvPr>
            <p:cNvSpPr/>
            <p:nvPr/>
          </p:nvSpPr>
          <p:spPr>
            <a:xfrm>
              <a:off x="974112" y="1793403"/>
              <a:ext cx="137376" cy="43341"/>
            </a:xfrm>
            <a:custGeom>
              <a:avLst/>
              <a:gdLst>
                <a:gd name="connsiteX0" fmla="*/ 8092 w 137376"/>
                <a:gd name="connsiteY0" fmla="*/ 34222 h 43341"/>
                <a:gd name="connsiteX1" fmla="*/ 2055 w 137376"/>
                <a:gd name="connsiteY1" fmla="*/ 43341 h 43341"/>
                <a:gd name="connsiteX2" fmla="*/ 129085 w 137376"/>
                <a:gd name="connsiteY2" fmla="*/ 14056 h 43341"/>
                <a:gd name="connsiteX3" fmla="*/ 131526 w 137376"/>
                <a:gd name="connsiteY3" fmla="*/ 14056 h 43341"/>
                <a:gd name="connsiteX4" fmla="*/ 137306 w 137376"/>
                <a:gd name="connsiteY4" fmla="*/ 5322 h 43341"/>
                <a:gd name="connsiteX5" fmla="*/ 133067 w 137376"/>
                <a:gd name="connsiteY5" fmla="*/ 56 h 43341"/>
                <a:gd name="connsiteX6" fmla="*/ 131783 w 137376"/>
                <a:gd name="connsiteY6" fmla="*/ 56 h 43341"/>
                <a:gd name="connsiteX7" fmla="*/ 129471 w 137376"/>
                <a:gd name="connsiteY7" fmla="*/ 56 h 43341"/>
                <a:gd name="connsiteX8" fmla="*/ 9376 w 137376"/>
                <a:gd name="connsiteY8" fmla="*/ 27799 h 43341"/>
                <a:gd name="connsiteX9" fmla="*/ 0 w 137376"/>
                <a:gd name="connsiteY9" fmla="*/ 29855 h 43341"/>
                <a:gd name="connsiteX10" fmla="*/ 8092 w 137376"/>
                <a:gd name="connsiteY10" fmla="*/ 34222 h 43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376" h="43341">
                  <a:moveTo>
                    <a:pt x="8092" y="34222"/>
                  </a:moveTo>
                  <a:cubicBezTo>
                    <a:pt x="8815" y="38381"/>
                    <a:pt x="6167" y="42382"/>
                    <a:pt x="2055" y="43341"/>
                  </a:cubicBezTo>
                  <a:lnTo>
                    <a:pt x="129085" y="14056"/>
                  </a:lnTo>
                  <a:lnTo>
                    <a:pt x="131526" y="14056"/>
                  </a:lnTo>
                  <a:cubicBezTo>
                    <a:pt x="135365" y="12999"/>
                    <a:pt x="137834" y="9269"/>
                    <a:pt x="137306" y="5322"/>
                  </a:cubicBezTo>
                  <a:cubicBezTo>
                    <a:pt x="136978" y="2917"/>
                    <a:pt x="135347" y="890"/>
                    <a:pt x="133067" y="56"/>
                  </a:cubicBezTo>
                  <a:cubicBezTo>
                    <a:pt x="132642" y="-19"/>
                    <a:pt x="132208" y="-19"/>
                    <a:pt x="131783" y="56"/>
                  </a:cubicBezTo>
                  <a:lnTo>
                    <a:pt x="129471" y="56"/>
                  </a:lnTo>
                  <a:lnTo>
                    <a:pt x="9376" y="27799"/>
                  </a:lnTo>
                  <a:lnTo>
                    <a:pt x="0" y="29855"/>
                  </a:lnTo>
                  <a:cubicBezTo>
                    <a:pt x="3437" y="28854"/>
                    <a:pt x="7041" y="30799"/>
                    <a:pt x="8092" y="34222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5263AB2E-F564-4A21-8154-21DD96393A88}"/>
                </a:ext>
              </a:extLst>
            </p:cNvPr>
            <p:cNvSpPr/>
            <p:nvPr/>
          </p:nvSpPr>
          <p:spPr>
            <a:xfrm>
              <a:off x="619865" y="1822222"/>
              <a:ext cx="362152" cy="91588"/>
            </a:xfrm>
            <a:custGeom>
              <a:avLst/>
              <a:gdLst>
                <a:gd name="connsiteX0" fmla="*/ 18367 w 362152"/>
                <a:gd name="connsiteY0" fmla="*/ 91589 h 91588"/>
                <a:gd name="connsiteX1" fmla="*/ 356301 w 362152"/>
                <a:gd name="connsiteY1" fmla="*/ 14523 h 91588"/>
                <a:gd name="connsiteX2" fmla="*/ 362081 w 362152"/>
                <a:gd name="connsiteY2" fmla="*/ 5788 h 91588"/>
                <a:gd name="connsiteX3" fmla="*/ 354812 w 362152"/>
                <a:gd name="connsiteY3" fmla="*/ 45 h 91588"/>
                <a:gd name="connsiteX4" fmla="*/ 354246 w 362152"/>
                <a:gd name="connsiteY4" fmla="*/ 137 h 91588"/>
                <a:gd name="connsiteX5" fmla="*/ 349237 w 362152"/>
                <a:gd name="connsiteY5" fmla="*/ 1293 h 91588"/>
                <a:gd name="connsiteX6" fmla="*/ 0 w 362152"/>
                <a:gd name="connsiteY6" fmla="*/ 81827 h 91588"/>
                <a:gd name="connsiteX7" fmla="*/ 2184 w 362152"/>
                <a:gd name="connsiteY7" fmla="*/ 83111 h 9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152" h="91588">
                  <a:moveTo>
                    <a:pt x="18367" y="91589"/>
                  </a:moveTo>
                  <a:lnTo>
                    <a:pt x="356301" y="14523"/>
                  </a:lnTo>
                  <a:cubicBezTo>
                    <a:pt x="360141" y="13466"/>
                    <a:pt x="362610" y="9735"/>
                    <a:pt x="362081" y="5788"/>
                  </a:cubicBezTo>
                  <a:cubicBezTo>
                    <a:pt x="361660" y="2195"/>
                    <a:pt x="358406" y="-376"/>
                    <a:pt x="354812" y="45"/>
                  </a:cubicBezTo>
                  <a:cubicBezTo>
                    <a:pt x="354623" y="68"/>
                    <a:pt x="354434" y="98"/>
                    <a:pt x="354246" y="137"/>
                  </a:cubicBezTo>
                  <a:lnTo>
                    <a:pt x="349237" y="1293"/>
                  </a:lnTo>
                  <a:lnTo>
                    <a:pt x="0" y="81827"/>
                  </a:lnTo>
                  <a:lnTo>
                    <a:pt x="2184" y="83111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2F7F41B-48A0-4047-A571-03961A583AE1}"/>
                </a:ext>
              </a:extLst>
            </p:cNvPr>
            <p:cNvSpPr/>
            <p:nvPr/>
          </p:nvSpPr>
          <p:spPr>
            <a:xfrm>
              <a:off x="1877453" y="2928417"/>
              <a:ext cx="24452" cy="69715"/>
            </a:xfrm>
            <a:custGeom>
              <a:avLst/>
              <a:gdLst>
                <a:gd name="connsiteX0" fmla="*/ 18881 w 24452"/>
                <a:gd name="connsiteY0" fmla="*/ 99 h 69715"/>
                <a:gd name="connsiteX1" fmla="*/ 17468 w 24452"/>
                <a:gd name="connsiteY1" fmla="*/ 99 h 69715"/>
                <a:gd name="connsiteX2" fmla="*/ 16184 w 24452"/>
                <a:gd name="connsiteY2" fmla="*/ 99 h 69715"/>
                <a:gd name="connsiteX3" fmla="*/ 16184 w 24452"/>
                <a:gd name="connsiteY3" fmla="*/ 99 h 69715"/>
                <a:gd name="connsiteX4" fmla="*/ 10918 w 24452"/>
                <a:gd name="connsiteY4" fmla="*/ 6264 h 69715"/>
                <a:gd name="connsiteX5" fmla="*/ 8991 w 24452"/>
                <a:gd name="connsiteY5" fmla="*/ 17054 h 69715"/>
                <a:gd name="connsiteX6" fmla="*/ 0 w 24452"/>
                <a:gd name="connsiteY6" fmla="*/ 67789 h 69715"/>
                <a:gd name="connsiteX7" fmla="*/ 7963 w 24452"/>
                <a:gd name="connsiteY7" fmla="*/ 61495 h 69715"/>
                <a:gd name="connsiteX8" fmla="*/ 13418 w 24452"/>
                <a:gd name="connsiteY8" fmla="*/ 69428 h 69715"/>
                <a:gd name="connsiteX9" fmla="*/ 13358 w 24452"/>
                <a:gd name="connsiteY9" fmla="*/ 69716 h 69715"/>
                <a:gd name="connsiteX10" fmla="*/ 15285 w 24452"/>
                <a:gd name="connsiteY10" fmla="*/ 58926 h 69715"/>
                <a:gd name="connsiteX11" fmla="*/ 24404 w 24452"/>
                <a:gd name="connsiteY11" fmla="*/ 8191 h 69715"/>
                <a:gd name="connsiteX12" fmla="*/ 24404 w 24452"/>
                <a:gd name="connsiteY12" fmla="*/ 8191 h 69715"/>
                <a:gd name="connsiteX13" fmla="*/ 24404 w 24452"/>
                <a:gd name="connsiteY13" fmla="*/ 6393 h 69715"/>
                <a:gd name="connsiteX14" fmla="*/ 24404 w 24452"/>
                <a:gd name="connsiteY14" fmla="*/ 5494 h 69715"/>
                <a:gd name="connsiteX15" fmla="*/ 24404 w 24452"/>
                <a:gd name="connsiteY15" fmla="*/ 5494 h 69715"/>
                <a:gd name="connsiteX16" fmla="*/ 23762 w 24452"/>
                <a:gd name="connsiteY16" fmla="*/ 4081 h 69715"/>
                <a:gd name="connsiteX17" fmla="*/ 23762 w 24452"/>
                <a:gd name="connsiteY17" fmla="*/ 3182 h 69715"/>
                <a:gd name="connsiteX18" fmla="*/ 22478 w 24452"/>
                <a:gd name="connsiteY18" fmla="*/ 1769 h 69715"/>
                <a:gd name="connsiteX19" fmla="*/ 22478 w 24452"/>
                <a:gd name="connsiteY19" fmla="*/ 1769 h 69715"/>
                <a:gd name="connsiteX20" fmla="*/ 20037 w 24452"/>
                <a:gd name="connsiteY20" fmla="*/ 741 h 6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52" h="69715">
                  <a:moveTo>
                    <a:pt x="18881" y="99"/>
                  </a:moveTo>
                  <a:cubicBezTo>
                    <a:pt x="18419" y="-33"/>
                    <a:pt x="17930" y="-33"/>
                    <a:pt x="17468" y="99"/>
                  </a:cubicBezTo>
                  <a:cubicBezTo>
                    <a:pt x="17043" y="34"/>
                    <a:pt x="16609" y="34"/>
                    <a:pt x="16184" y="99"/>
                  </a:cubicBezTo>
                  <a:lnTo>
                    <a:pt x="16184" y="99"/>
                  </a:lnTo>
                  <a:cubicBezTo>
                    <a:pt x="13435" y="1040"/>
                    <a:pt x="11417" y="3402"/>
                    <a:pt x="10918" y="6264"/>
                  </a:cubicBezTo>
                  <a:lnTo>
                    <a:pt x="8991" y="17054"/>
                  </a:lnTo>
                  <a:lnTo>
                    <a:pt x="0" y="67789"/>
                  </a:lnTo>
                  <a:cubicBezTo>
                    <a:pt x="533" y="63893"/>
                    <a:pt x="4050" y="61114"/>
                    <a:pt x="7963" y="61495"/>
                  </a:cubicBezTo>
                  <a:cubicBezTo>
                    <a:pt x="11660" y="62180"/>
                    <a:pt x="14102" y="65731"/>
                    <a:pt x="13418" y="69428"/>
                  </a:cubicBezTo>
                  <a:cubicBezTo>
                    <a:pt x="13400" y="69525"/>
                    <a:pt x="13380" y="69620"/>
                    <a:pt x="13358" y="69716"/>
                  </a:cubicBezTo>
                  <a:lnTo>
                    <a:pt x="15285" y="58926"/>
                  </a:lnTo>
                  <a:lnTo>
                    <a:pt x="24404" y="8191"/>
                  </a:lnTo>
                  <a:lnTo>
                    <a:pt x="24404" y="8191"/>
                  </a:lnTo>
                  <a:cubicBezTo>
                    <a:pt x="24469" y="7594"/>
                    <a:pt x="24469" y="6990"/>
                    <a:pt x="24404" y="6393"/>
                  </a:cubicBezTo>
                  <a:lnTo>
                    <a:pt x="24404" y="5494"/>
                  </a:lnTo>
                  <a:lnTo>
                    <a:pt x="24404" y="5494"/>
                  </a:lnTo>
                  <a:cubicBezTo>
                    <a:pt x="24244" y="5000"/>
                    <a:pt x="24028" y="4526"/>
                    <a:pt x="23762" y="4081"/>
                  </a:cubicBezTo>
                  <a:cubicBezTo>
                    <a:pt x="23762" y="4081"/>
                    <a:pt x="23762" y="3439"/>
                    <a:pt x="23762" y="3182"/>
                  </a:cubicBezTo>
                  <a:cubicBezTo>
                    <a:pt x="23440" y="2624"/>
                    <a:pt x="23002" y="2142"/>
                    <a:pt x="22478" y="1769"/>
                  </a:cubicBezTo>
                  <a:lnTo>
                    <a:pt x="22478" y="1769"/>
                  </a:lnTo>
                  <a:cubicBezTo>
                    <a:pt x="21752" y="1246"/>
                    <a:pt x="20918" y="895"/>
                    <a:pt x="20037" y="741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FC60237B-EC2D-4978-9C8F-9EEC6B3B6F31}"/>
                </a:ext>
              </a:extLst>
            </p:cNvPr>
            <p:cNvSpPr/>
            <p:nvPr/>
          </p:nvSpPr>
          <p:spPr>
            <a:xfrm>
              <a:off x="1827360" y="2988721"/>
              <a:ext cx="63497" cy="286592"/>
            </a:xfrm>
            <a:custGeom>
              <a:avLst/>
              <a:gdLst>
                <a:gd name="connsiteX0" fmla="*/ 4495 w 63497"/>
                <a:gd name="connsiteY0" fmla="*/ 285822 h 286592"/>
                <a:gd name="connsiteX1" fmla="*/ 14514 w 63497"/>
                <a:gd name="connsiteY1" fmla="*/ 282868 h 286592"/>
                <a:gd name="connsiteX2" fmla="*/ 62552 w 63497"/>
                <a:gd name="connsiteY2" fmla="*/ 13136 h 286592"/>
                <a:gd name="connsiteX3" fmla="*/ 63322 w 63497"/>
                <a:gd name="connsiteY3" fmla="*/ 8255 h 286592"/>
                <a:gd name="connsiteX4" fmla="*/ 58215 w 63497"/>
                <a:gd name="connsiteY4" fmla="*/ 95 h 286592"/>
                <a:gd name="connsiteX5" fmla="*/ 57928 w 63497"/>
                <a:gd name="connsiteY5" fmla="*/ 35 h 286592"/>
                <a:gd name="connsiteX6" fmla="*/ 49964 w 63497"/>
                <a:gd name="connsiteY6" fmla="*/ 6329 h 286592"/>
                <a:gd name="connsiteX7" fmla="*/ 0 w 63497"/>
                <a:gd name="connsiteY7" fmla="*/ 286593 h 28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497" h="286592">
                  <a:moveTo>
                    <a:pt x="4495" y="285822"/>
                  </a:moveTo>
                  <a:lnTo>
                    <a:pt x="14514" y="282868"/>
                  </a:lnTo>
                  <a:lnTo>
                    <a:pt x="62552" y="13136"/>
                  </a:lnTo>
                  <a:lnTo>
                    <a:pt x="63322" y="8255"/>
                  </a:lnTo>
                  <a:cubicBezTo>
                    <a:pt x="64166" y="4592"/>
                    <a:pt x="61879" y="938"/>
                    <a:pt x="58215" y="95"/>
                  </a:cubicBezTo>
                  <a:cubicBezTo>
                    <a:pt x="58120" y="73"/>
                    <a:pt x="58024" y="53"/>
                    <a:pt x="57928" y="35"/>
                  </a:cubicBezTo>
                  <a:cubicBezTo>
                    <a:pt x="54014" y="-346"/>
                    <a:pt x="50498" y="2433"/>
                    <a:pt x="49964" y="6329"/>
                  </a:cubicBezTo>
                  <a:lnTo>
                    <a:pt x="0" y="286593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58A0EFD3-0EFD-4D79-948F-248F34505E08}"/>
                </a:ext>
              </a:extLst>
            </p:cNvPr>
            <p:cNvSpPr/>
            <p:nvPr/>
          </p:nvSpPr>
          <p:spPr>
            <a:xfrm>
              <a:off x="3404129" y="1238186"/>
              <a:ext cx="48470" cy="24157"/>
            </a:xfrm>
            <a:custGeom>
              <a:avLst/>
              <a:gdLst>
                <a:gd name="connsiteX0" fmla="*/ 44955 w 48470"/>
                <a:gd name="connsiteY0" fmla="*/ 12213 h 24157"/>
                <a:gd name="connsiteX1" fmla="*/ 45854 w 48470"/>
                <a:gd name="connsiteY1" fmla="*/ 12213 h 24157"/>
                <a:gd name="connsiteX2" fmla="*/ 47396 w 48470"/>
                <a:gd name="connsiteY2" fmla="*/ 11185 h 24157"/>
                <a:gd name="connsiteX3" fmla="*/ 47396 w 48470"/>
                <a:gd name="connsiteY3" fmla="*/ 11185 h 24157"/>
                <a:gd name="connsiteX4" fmla="*/ 48423 w 48470"/>
                <a:gd name="connsiteY4" fmla="*/ 9772 h 24157"/>
                <a:gd name="connsiteX5" fmla="*/ 48423 w 48470"/>
                <a:gd name="connsiteY5" fmla="*/ 8488 h 24157"/>
                <a:gd name="connsiteX6" fmla="*/ 48423 w 48470"/>
                <a:gd name="connsiteY6" fmla="*/ 7075 h 24157"/>
                <a:gd name="connsiteX7" fmla="*/ 48423 w 48470"/>
                <a:gd name="connsiteY7" fmla="*/ 5662 h 24157"/>
                <a:gd name="connsiteX8" fmla="*/ 48423 w 48470"/>
                <a:gd name="connsiteY8" fmla="*/ 4763 h 24157"/>
                <a:gd name="connsiteX9" fmla="*/ 48423 w 48470"/>
                <a:gd name="connsiteY9" fmla="*/ 4763 h 24157"/>
                <a:gd name="connsiteX10" fmla="*/ 48423 w 48470"/>
                <a:gd name="connsiteY10" fmla="*/ 3735 h 24157"/>
                <a:gd name="connsiteX11" fmla="*/ 47524 w 48470"/>
                <a:gd name="connsiteY11" fmla="*/ 2066 h 24157"/>
                <a:gd name="connsiteX12" fmla="*/ 47524 w 48470"/>
                <a:gd name="connsiteY12" fmla="*/ 2066 h 24157"/>
                <a:gd name="connsiteX13" fmla="*/ 46240 w 48470"/>
                <a:gd name="connsiteY13" fmla="*/ 910 h 24157"/>
                <a:gd name="connsiteX14" fmla="*/ 41616 w 48470"/>
                <a:gd name="connsiteY14" fmla="*/ 139 h 24157"/>
                <a:gd name="connsiteX15" fmla="*/ 20936 w 48470"/>
                <a:gd name="connsiteY15" fmla="*/ 4891 h 24157"/>
                <a:gd name="connsiteX16" fmla="*/ 9890 w 48470"/>
                <a:gd name="connsiteY16" fmla="*/ 7460 h 24157"/>
                <a:gd name="connsiteX17" fmla="*/ 0 w 48470"/>
                <a:gd name="connsiteY17" fmla="*/ 9772 h 24157"/>
                <a:gd name="connsiteX18" fmla="*/ 7700 w 48470"/>
                <a:gd name="connsiteY18" fmla="*/ 14589 h 24157"/>
                <a:gd name="connsiteX19" fmla="*/ 7835 w 48470"/>
                <a:gd name="connsiteY19" fmla="*/ 15424 h 24157"/>
                <a:gd name="connsiteX20" fmla="*/ 2184 w 48470"/>
                <a:gd name="connsiteY20" fmla="*/ 24158 h 24157"/>
                <a:gd name="connsiteX21" fmla="*/ 43799 w 48470"/>
                <a:gd name="connsiteY21" fmla="*/ 14525 h 2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470" h="24157">
                  <a:moveTo>
                    <a:pt x="44955" y="12213"/>
                  </a:moveTo>
                  <a:lnTo>
                    <a:pt x="45854" y="12213"/>
                  </a:lnTo>
                  <a:lnTo>
                    <a:pt x="47396" y="11185"/>
                  </a:lnTo>
                  <a:lnTo>
                    <a:pt x="47396" y="11185"/>
                  </a:lnTo>
                  <a:cubicBezTo>
                    <a:pt x="47809" y="10770"/>
                    <a:pt x="48156" y="10294"/>
                    <a:pt x="48423" y="9772"/>
                  </a:cubicBezTo>
                  <a:lnTo>
                    <a:pt x="48423" y="8488"/>
                  </a:lnTo>
                  <a:cubicBezTo>
                    <a:pt x="48483" y="8019"/>
                    <a:pt x="48483" y="7544"/>
                    <a:pt x="48423" y="7075"/>
                  </a:cubicBezTo>
                  <a:cubicBezTo>
                    <a:pt x="48486" y="6606"/>
                    <a:pt x="48486" y="6131"/>
                    <a:pt x="48423" y="5662"/>
                  </a:cubicBezTo>
                  <a:cubicBezTo>
                    <a:pt x="48423" y="5662"/>
                    <a:pt x="48423" y="5020"/>
                    <a:pt x="48423" y="4763"/>
                  </a:cubicBezTo>
                  <a:cubicBezTo>
                    <a:pt x="48423" y="4506"/>
                    <a:pt x="48423" y="4763"/>
                    <a:pt x="48423" y="4763"/>
                  </a:cubicBezTo>
                  <a:lnTo>
                    <a:pt x="48423" y="3735"/>
                  </a:lnTo>
                  <a:cubicBezTo>
                    <a:pt x="48201" y="3140"/>
                    <a:pt x="47898" y="2579"/>
                    <a:pt x="47524" y="2066"/>
                  </a:cubicBezTo>
                  <a:lnTo>
                    <a:pt x="47524" y="2066"/>
                  </a:lnTo>
                  <a:lnTo>
                    <a:pt x="46240" y="910"/>
                  </a:lnTo>
                  <a:cubicBezTo>
                    <a:pt x="44850" y="79"/>
                    <a:pt x="43199" y="-196"/>
                    <a:pt x="41616" y="139"/>
                  </a:cubicBezTo>
                  <a:lnTo>
                    <a:pt x="20936" y="4891"/>
                  </a:lnTo>
                  <a:lnTo>
                    <a:pt x="9890" y="7460"/>
                  </a:lnTo>
                  <a:lnTo>
                    <a:pt x="0" y="9772"/>
                  </a:lnTo>
                  <a:cubicBezTo>
                    <a:pt x="3456" y="8976"/>
                    <a:pt x="6904" y="11133"/>
                    <a:pt x="7700" y="14589"/>
                  </a:cubicBezTo>
                  <a:cubicBezTo>
                    <a:pt x="7764" y="14864"/>
                    <a:pt x="7809" y="15143"/>
                    <a:pt x="7835" y="15424"/>
                  </a:cubicBezTo>
                  <a:cubicBezTo>
                    <a:pt x="8435" y="19346"/>
                    <a:pt x="6007" y="23098"/>
                    <a:pt x="2184" y="24158"/>
                  </a:cubicBezTo>
                  <a:lnTo>
                    <a:pt x="43799" y="14525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BB8F1DFE-01C1-4EB0-9EAA-180E5A6206E5}"/>
                </a:ext>
              </a:extLst>
            </p:cNvPr>
            <p:cNvSpPr/>
            <p:nvPr/>
          </p:nvSpPr>
          <p:spPr>
            <a:xfrm>
              <a:off x="3144545" y="1306015"/>
              <a:ext cx="1155" cy="12844"/>
            </a:xfrm>
            <a:custGeom>
              <a:avLst/>
              <a:gdLst>
                <a:gd name="connsiteX0" fmla="*/ 642 w 1155"/>
                <a:gd name="connsiteY0" fmla="*/ 0 h 12844"/>
                <a:gd name="connsiteX1" fmla="*/ 0 w 1155"/>
                <a:gd name="connsiteY1" fmla="*/ 0 h 12844"/>
                <a:gd name="connsiteX2" fmla="*/ 1156 w 1155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" h="12844">
                  <a:moveTo>
                    <a:pt x="642" y="0"/>
                  </a:moveTo>
                  <a:lnTo>
                    <a:pt x="0" y="0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18D82E2-502F-4296-885F-482FC9CB22CB}"/>
                </a:ext>
              </a:extLst>
            </p:cNvPr>
            <p:cNvSpPr/>
            <p:nvPr/>
          </p:nvSpPr>
          <p:spPr>
            <a:xfrm>
              <a:off x="3146857" y="1245739"/>
              <a:ext cx="265839" cy="72606"/>
            </a:xfrm>
            <a:custGeom>
              <a:avLst/>
              <a:gdLst>
                <a:gd name="connsiteX0" fmla="*/ 8092 w 265839"/>
                <a:gd name="connsiteY0" fmla="*/ 67597 h 72606"/>
                <a:gd name="connsiteX1" fmla="*/ 7193 w 265839"/>
                <a:gd name="connsiteY1" fmla="*/ 72607 h 72606"/>
                <a:gd name="connsiteX2" fmla="*/ 22991 w 265839"/>
                <a:gd name="connsiteY2" fmla="*/ 69010 h 72606"/>
                <a:gd name="connsiteX3" fmla="*/ 260097 w 265839"/>
                <a:gd name="connsiteY3" fmla="*/ 14550 h 72606"/>
                <a:gd name="connsiteX4" fmla="*/ 265749 w 265839"/>
                <a:gd name="connsiteY4" fmla="*/ 5816 h 72606"/>
                <a:gd name="connsiteX5" fmla="*/ 258749 w 265839"/>
                <a:gd name="connsiteY5" fmla="*/ 29 h 72606"/>
                <a:gd name="connsiteX6" fmla="*/ 257914 w 265839"/>
                <a:gd name="connsiteY6" fmla="*/ 164 h 72606"/>
                <a:gd name="connsiteX7" fmla="*/ 253290 w 265839"/>
                <a:gd name="connsiteY7" fmla="*/ 1192 h 72606"/>
                <a:gd name="connsiteX8" fmla="*/ 0 w 265839"/>
                <a:gd name="connsiteY8" fmla="*/ 59377 h 72606"/>
                <a:gd name="connsiteX9" fmla="*/ 0 w 265839"/>
                <a:gd name="connsiteY9" fmla="*/ 59377 h 72606"/>
                <a:gd name="connsiteX10" fmla="*/ 2569 w 265839"/>
                <a:gd name="connsiteY10" fmla="*/ 59377 h 72606"/>
                <a:gd name="connsiteX11" fmla="*/ 8168 w 265839"/>
                <a:gd name="connsiteY11" fmla="*/ 67208 h 72606"/>
                <a:gd name="connsiteX12" fmla="*/ 8092 w 265839"/>
                <a:gd name="connsiteY12" fmla="*/ 67597 h 7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5839" h="72606">
                  <a:moveTo>
                    <a:pt x="8092" y="67597"/>
                  </a:moveTo>
                  <a:lnTo>
                    <a:pt x="7193" y="72607"/>
                  </a:lnTo>
                  <a:lnTo>
                    <a:pt x="22991" y="69010"/>
                  </a:lnTo>
                  <a:lnTo>
                    <a:pt x="260097" y="14550"/>
                  </a:lnTo>
                  <a:cubicBezTo>
                    <a:pt x="263921" y="13490"/>
                    <a:pt x="266349" y="9738"/>
                    <a:pt x="265749" y="5816"/>
                  </a:cubicBezTo>
                  <a:cubicBezTo>
                    <a:pt x="265414" y="2285"/>
                    <a:pt x="262280" y="-306"/>
                    <a:pt x="258749" y="29"/>
                  </a:cubicBezTo>
                  <a:cubicBezTo>
                    <a:pt x="258468" y="56"/>
                    <a:pt x="258189" y="101"/>
                    <a:pt x="257914" y="164"/>
                  </a:cubicBezTo>
                  <a:lnTo>
                    <a:pt x="253290" y="1192"/>
                  </a:lnTo>
                  <a:lnTo>
                    <a:pt x="0" y="59377"/>
                  </a:lnTo>
                  <a:lnTo>
                    <a:pt x="0" y="59377"/>
                  </a:lnTo>
                  <a:cubicBezTo>
                    <a:pt x="851" y="59246"/>
                    <a:pt x="1718" y="59246"/>
                    <a:pt x="2569" y="59377"/>
                  </a:cubicBezTo>
                  <a:cubicBezTo>
                    <a:pt x="6278" y="59993"/>
                    <a:pt x="8785" y="63499"/>
                    <a:pt x="8168" y="67208"/>
                  </a:cubicBezTo>
                  <a:cubicBezTo>
                    <a:pt x="8146" y="67339"/>
                    <a:pt x="8121" y="67468"/>
                    <a:pt x="8092" y="67597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1F441F71-47DB-4F1E-98D8-A5ED18BAE888}"/>
                </a:ext>
              </a:extLst>
            </p:cNvPr>
            <p:cNvSpPr/>
            <p:nvPr/>
          </p:nvSpPr>
          <p:spPr>
            <a:xfrm>
              <a:off x="3143261" y="1306657"/>
              <a:ext cx="899" cy="1027"/>
            </a:xfrm>
            <a:custGeom>
              <a:avLst/>
              <a:gdLst>
                <a:gd name="connsiteX0" fmla="*/ 0 w 899"/>
                <a:gd name="connsiteY0" fmla="*/ 1027 h 1027"/>
                <a:gd name="connsiteX1" fmla="*/ 0 w 899"/>
                <a:gd name="connsiteY1" fmla="*/ 1027 h 1027"/>
                <a:gd name="connsiteX2" fmla="*/ 899 w 899"/>
                <a:gd name="connsiteY2" fmla="*/ 0 h 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9" h="1027">
                  <a:moveTo>
                    <a:pt x="0" y="1027"/>
                  </a:moveTo>
                  <a:lnTo>
                    <a:pt x="0" y="1027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EA6427C1-AE85-40AC-A616-4442A4536DE7}"/>
                </a:ext>
              </a:extLst>
            </p:cNvPr>
            <p:cNvSpPr/>
            <p:nvPr/>
          </p:nvSpPr>
          <p:spPr>
            <a:xfrm>
              <a:off x="3141923" y="1309740"/>
              <a:ext cx="52" cy="1412"/>
            </a:xfrm>
            <a:custGeom>
              <a:avLst/>
              <a:gdLst>
                <a:gd name="connsiteX0" fmla="*/ 53 w 52"/>
                <a:gd name="connsiteY0" fmla="*/ 385 h 1412"/>
                <a:gd name="connsiteX1" fmla="*/ 53 w 52"/>
                <a:gd name="connsiteY1" fmla="*/ 1413 h 1412"/>
                <a:gd name="connsiteX2" fmla="*/ 53 w 52"/>
                <a:gd name="connsiteY2" fmla="*/ 0 h 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" h="1412">
                  <a:moveTo>
                    <a:pt x="53" y="385"/>
                  </a:moveTo>
                  <a:lnTo>
                    <a:pt x="53" y="1413"/>
                  </a:lnTo>
                  <a:cubicBezTo>
                    <a:pt x="-18" y="945"/>
                    <a:pt x="-18" y="468"/>
                    <a:pt x="53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3431181B-909B-4D50-B146-BF1650F274F1}"/>
                </a:ext>
              </a:extLst>
            </p:cNvPr>
            <p:cNvSpPr/>
            <p:nvPr/>
          </p:nvSpPr>
          <p:spPr>
            <a:xfrm>
              <a:off x="2698380" y="3303315"/>
              <a:ext cx="58908" cy="240770"/>
            </a:xfrm>
            <a:custGeom>
              <a:avLst/>
              <a:gdLst>
                <a:gd name="connsiteX0" fmla="*/ 210 w 58908"/>
                <a:gd name="connsiteY0" fmla="*/ 232355 h 240770"/>
                <a:gd name="connsiteX1" fmla="*/ 5136 w 58908"/>
                <a:gd name="connsiteY1" fmla="*/ 240627 h 240770"/>
                <a:gd name="connsiteX2" fmla="*/ 5477 w 58908"/>
                <a:gd name="connsiteY2" fmla="*/ 240704 h 240770"/>
                <a:gd name="connsiteX3" fmla="*/ 9330 w 58908"/>
                <a:gd name="connsiteY3" fmla="*/ 240062 h 240770"/>
                <a:gd name="connsiteX4" fmla="*/ 10743 w 58908"/>
                <a:gd name="connsiteY4" fmla="*/ 239291 h 240770"/>
                <a:gd name="connsiteX5" fmla="*/ 11642 w 58908"/>
                <a:gd name="connsiteY5" fmla="*/ 238391 h 240770"/>
                <a:gd name="connsiteX6" fmla="*/ 12669 w 58908"/>
                <a:gd name="connsiteY6" fmla="*/ 237107 h 240770"/>
                <a:gd name="connsiteX7" fmla="*/ 12669 w 58908"/>
                <a:gd name="connsiteY7" fmla="*/ 235822 h 240770"/>
                <a:gd name="connsiteX8" fmla="*/ 12669 w 58908"/>
                <a:gd name="connsiteY8" fmla="*/ 234667 h 240770"/>
                <a:gd name="connsiteX9" fmla="*/ 58909 w 58908"/>
                <a:gd name="connsiteY9" fmla="*/ 2184 h 240770"/>
                <a:gd name="connsiteX10" fmla="*/ 50688 w 58908"/>
                <a:gd name="connsiteY10" fmla="*/ 8349 h 240770"/>
                <a:gd name="connsiteX11" fmla="*/ 45493 w 58908"/>
                <a:gd name="connsiteY11" fmla="*/ 244 h 240770"/>
                <a:gd name="connsiteX12" fmla="*/ 45551 w 58908"/>
                <a:gd name="connsiteY12" fmla="*/ 0 h 240770"/>
                <a:gd name="connsiteX13" fmla="*/ 44523 w 58908"/>
                <a:gd name="connsiteY13" fmla="*/ 5138 h 240770"/>
                <a:gd name="connsiteX14" fmla="*/ 82 w 58908"/>
                <a:gd name="connsiteY14" fmla="*/ 227731 h 24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908" h="240770">
                  <a:moveTo>
                    <a:pt x="210" y="232355"/>
                  </a:moveTo>
                  <a:cubicBezTo>
                    <a:pt x="-714" y="235999"/>
                    <a:pt x="1492" y="239702"/>
                    <a:pt x="5136" y="240627"/>
                  </a:cubicBezTo>
                  <a:cubicBezTo>
                    <a:pt x="5249" y="240655"/>
                    <a:pt x="5363" y="240681"/>
                    <a:pt x="5477" y="240704"/>
                  </a:cubicBezTo>
                  <a:cubicBezTo>
                    <a:pt x="6797" y="240895"/>
                    <a:pt x="8143" y="240670"/>
                    <a:pt x="9330" y="240062"/>
                  </a:cubicBezTo>
                  <a:cubicBezTo>
                    <a:pt x="9839" y="239883"/>
                    <a:pt x="10317" y="239622"/>
                    <a:pt x="10743" y="239291"/>
                  </a:cubicBezTo>
                  <a:lnTo>
                    <a:pt x="11642" y="238391"/>
                  </a:lnTo>
                  <a:cubicBezTo>
                    <a:pt x="12053" y="238023"/>
                    <a:pt x="12400" y="237589"/>
                    <a:pt x="12669" y="237107"/>
                  </a:cubicBezTo>
                  <a:cubicBezTo>
                    <a:pt x="12741" y="236682"/>
                    <a:pt x="12741" y="236248"/>
                    <a:pt x="12669" y="235822"/>
                  </a:cubicBezTo>
                  <a:lnTo>
                    <a:pt x="12669" y="234667"/>
                  </a:lnTo>
                  <a:lnTo>
                    <a:pt x="58909" y="2184"/>
                  </a:lnTo>
                  <a:cubicBezTo>
                    <a:pt x="58251" y="6102"/>
                    <a:pt x="54634" y="8815"/>
                    <a:pt x="50688" y="8349"/>
                  </a:cubicBezTo>
                  <a:cubicBezTo>
                    <a:pt x="47016" y="7546"/>
                    <a:pt x="44689" y="3917"/>
                    <a:pt x="45493" y="244"/>
                  </a:cubicBezTo>
                  <a:cubicBezTo>
                    <a:pt x="45510" y="163"/>
                    <a:pt x="45530" y="81"/>
                    <a:pt x="45551" y="0"/>
                  </a:cubicBezTo>
                  <a:lnTo>
                    <a:pt x="44523" y="5138"/>
                  </a:lnTo>
                  <a:lnTo>
                    <a:pt x="82" y="227731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AD02671-A3CF-4EA5-90FF-96B45781B44B}"/>
                </a:ext>
              </a:extLst>
            </p:cNvPr>
            <p:cNvSpPr/>
            <p:nvPr/>
          </p:nvSpPr>
          <p:spPr>
            <a:xfrm>
              <a:off x="2745306" y="1304890"/>
              <a:ext cx="409853" cy="2006825"/>
            </a:xfrm>
            <a:custGeom>
              <a:avLst/>
              <a:gdLst>
                <a:gd name="connsiteX0" fmla="*/ 4790 w 409853"/>
                <a:gd name="connsiteY0" fmla="*/ 2006774 h 2006825"/>
                <a:gd name="connsiteX1" fmla="*/ 13011 w 409853"/>
                <a:gd name="connsiteY1" fmla="*/ 2000608 h 2006825"/>
                <a:gd name="connsiteX2" fmla="*/ 407845 w 409853"/>
                <a:gd name="connsiteY2" fmla="*/ 18080 h 2006825"/>
                <a:gd name="connsiteX3" fmla="*/ 408744 w 409853"/>
                <a:gd name="connsiteY3" fmla="*/ 13456 h 2006825"/>
                <a:gd name="connsiteX4" fmla="*/ 409643 w 409853"/>
                <a:gd name="connsiteY4" fmla="*/ 8447 h 2006825"/>
                <a:gd name="connsiteX5" fmla="*/ 404717 w 409853"/>
                <a:gd name="connsiteY5" fmla="*/ 175 h 2006825"/>
                <a:gd name="connsiteX6" fmla="*/ 404377 w 409853"/>
                <a:gd name="connsiteY6" fmla="*/ 98 h 2006825"/>
                <a:gd name="connsiteX7" fmla="*/ 401808 w 409853"/>
                <a:gd name="connsiteY7" fmla="*/ 98 h 2006825"/>
                <a:gd name="connsiteX8" fmla="*/ 401808 w 409853"/>
                <a:gd name="connsiteY8" fmla="*/ 98 h 2006825"/>
                <a:gd name="connsiteX9" fmla="*/ 400781 w 409853"/>
                <a:gd name="connsiteY9" fmla="*/ 98 h 2006825"/>
                <a:gd name="connsiteX10" fmla="*/ 399625 w 409853"/>
                <a:gd name="connsiteY10" fmla="*/ 98 h 2006825"/>
                <a:gd name="connsiteX11" fmla="*/ 399625 w 409853"/>
                <a:gd name="connsiteY11" fmla="*/ 98 h 2006825"/>
                <a:gd name="connsiteX12" fmla="*/ 398854 w 409853"/>
                <a:gd name="connsiteY12" fmla="*/ 869 h 2006825"/>
                <a:gd name="connsiteX13" fmla="*/ 397955 w 409853"/>
                <a:gd name="connsiteY13" fmla="*/ 1896 h 2006825"/>
                <a:gd name="connsiteX14" fmla="*/ 397955 w 409853"/>
                <a:gd name="connsiteY14" fmla="*/ 1896 h 2006825"/>
                <a:gd name="connsiteX15" fmla="*/ 397955 w 409853"/>
                <a:gd name="connsiteY15" fmla="*/ 2667 h 2006825"/>
                <a:gd name="connsiteX16" fmla="*/ 397955 w 409853"/>
                <a:gd name="connsiteY16" fmla="*/ 4080 h 2006825"/>
                <a:gd name="connsiteX17" fmla="*/ 397955 w 409853"/>
                <a:gd name="connsiteY17" fmla="*/ 4080 h 2006825"/>
                <a:gd name="connsiteX18" fmla="*/ 3249 w 409853"/>
                <a:gd name="connsiteY18" fmla="*/ 1985966 h 2006825"/>
                <a:gd name="connsiteX19" fmla="*/ 1322 w 409853"/>
                <a:gd name="connsiteY19" fmla="*/ 1996242 h 2006825"/>
                <a:gd name="connsiteX20" fmla="*/ 2777 w 409853"/>
                <a:gd name="connsiteY20" fmla="*/ 2005759 h 2006825"/>
                <a:gd name="connsiteX21" fmla="*/ 4790 w 409853"/>
                <a:gd name="connsiteY21" fmla="*/ 2006774 h 200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9853" h="2006825">
                  <a:moveTo>
                    <a:pt x="4790" y="2006774"/>
                  </a:moveTo>
                  <a:cubicBezTo>
                    <a:pt x="8736" y="2007240"/>
                    <a:pt x="12353" y="2004527"/>
                    <a:pt x="13011" y="2000608"/>
                  </a:cubicBezTo>
                  <a:lnTo>
                    <a:pt x="407845" y="18080"/>
                  </a:lnTo>
                  <a:lnTo>
                    <a:pt x="408744" y="13456"/>
                  </a:lnTo>
                  <a:lnTo>
                    <a:pt x="409643" y="8447"/>
                  </a:lnTo>
                  <a:cubicBezTo>
                    <a:pt x="410567" y="4802"/>
                    <a:pt x="408362" y="1099"/>
                    <a:pt x="404717" y="175"/>
                  </a:cubicBezTo>
                  <a:cubicBezTo>
                    <a:pt x="404605" y="146"/>
                    <a:pt x="404491" y="121"/>
                    <a:pt x="404377" y="98"/>
                  </a:cubicBezTo>
                  <a:cubicBezTo>
                    <a:pt x="403526" y="-33"/>
                    <a:pt x="402659" y="-33"/>
                    <a:pt x="401808" y="98"/>
                  </a:cubicBezTo>
                  <a:lnTo>
                    <a:pt x="401808" y="98"/>
                  </a:lnTo>
                  <a:lnTo>
                    <a:pt x="400781" y="98"/>
                  </a:lnTo>
                  <a:lnTo>
                    <a:pt x="399625" y="98"/>
                  </a:lnTo>
                  <a:lnTo>
                    <a:pt x="399625" y="98"/>
                  </a:lnTo>
                  <a:cubicBezTo>
                    <a:pt x="399337" y="322"/>
                    <a:pt x="399078" y="581"/>
                    <a:pt x="398854" y="869"/>
                  </a:cubicBezTo>
                  <a:lnTo>
                    <a:pt x="397955" y="1896"/>
                  </a:lnTo>
                  <a:cubicBezTo>
                    <a:pt x="397955" y="1896"/>
                    <a:pt x="397955" y="1896"/>
                    <a:pt x="397955" y="1896"/>
                  </a:cubicBezTo>
                  <a:cubicBezTo>
                    <a:pt x="397899" y="2150"/>
                    <a:pt x="397899" y="2413"/>
                    <a:pt x="397955" y="2667"/>
                  </a:cubicBezTo>
                  <a:cubicBezTo>
                    <a:pt x="397884" y="3135"/>
                    <a:pt x="397884" y="3611"/>
                    <a:pt x="397955" y="4080"/>
                  </a:cubicBezTo>
                  <a:lnTo>
                    <a:pt x="397955" y="4080"/>
                  </a:lnTo>
                  <a:lnTo>
                    <a:pt x="3249" y="1985966"/>
                  </a:lnTo>
                  <a:lnTo>
                    <a:pt x="1322" y="1996242"/>
                  </a:lnTo>
                  <a:cubicBezTo>
                    <a:pt x="-904" y="1999271"/>
                    <a:pt x="-253" y="2003532"/>
                    <a:pt x="2777" y="2005759"/>
                  </a:cubicBezTo>
                  <a:cubicBezTo>
                    <a:pt x="3387" y="2006207"/>
                    <a:pt x="4067" y="2006550"/>
                    <a:pt x="4790" y="2006774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06AC08C3-23FA-486B-A130-C97866018B00}"/>
                </a:ext>
              </a:extLst>
            </p:cNvPr>
            <p:cNvSpPr/>
            <p:nvPr/>
          </p:nvSpPr>
          <p:spPr>
            <a:xfrm>
              <a:off x="616012" y="1907132"/>
              <a:ext cx="25357" cy="22862"/>
            </a:xfrm>
            <a:custGeom>
              <a:avLst/>
              <a:gdLst>
                <a:gd name="connsiteX0" fmla="*/ 20936 w 25357"/>
                <a:gd name="connsiteY0" fmla="*/ 21193 h 22862"/>
                <a:gd name="connsiteX1" fmla="*/ 22221 w 25357"/>
                <a:gd name="connsiteY1" fmla="*/ 21193 h 22862"/>
                <a:gd name="connsiteX2" fmla="*/ 23377 w 25357"/>
                <a:gd name="connsiteY2" fmla="*/ 20551 h 22862"/>
                <a:gd name="connsiteX3" fmla="*/ 24404 w 25357"/>
                <a:gd name="connsiteY3" fmla="*/ 19523 h 22862"/>
                <a:gd name="connsiteX4" fmla="*/ 25303 w 25357"/>
                <a:gd name="connsiteY4" fmla="*/ 18368 h 22862"/>
                <a:gd name="connsiteX5" fmla="*/ 25303 w 25357"/>
                <a:gd name="connsiteY5" fmla="*/ 18368 h 22862"/>
                <a:gd name="connsiteX6" fmla="*/ 25303 w 25357"/>
                <a:gd name="connsiteY6" fmla="*/ 17340 h 22862"/>
                <a:gd name="connsiteX7" fmla="*/ 25303 w 25357"/>
                <a:gd name="connsiteY7" fmla="*/ 15927 h 22862"/>
                <a:gd name="connsiteX8" fmla="*/ 25303 w 25357"/>
                <a:gd name="connsiteY8" fmla="*/ 15927 h 22862"/>
                <a:gd name="connsiteX9" fmla="*/ 25303 w 25357"/>
                <a:gd name="connsiteY9" fmla="*/ 14771 h 22862"/>
                <a:gd name="connsiteX10" fmla="*/ 25303 w 25357"/>
                <a:gd name="connsiteY10" fmla="*/ 13358 h 22862"/>
                <a:gd name="connsiteX11" fmla="*/ 25303 w 25357"/>
                <a:gd name="connsiteY11" fmla="*/ 12331 h 22862"/>
                <a:gd name="connsiteX12" fmla="*/ 25303 w 25357"/>
                <a:gd name="connsiteY12" fmla="*/ 12331 h 22862"/>
                <a:gd name="connsiteX13" fmla="*/ 25303 w 25357"/>
                <a:gd name="connsiteY13" fmla="*/ 11046 h 22862"/>
                <a:gd name="connsiteX14" fmla="*/ 25303 w 25357"/>
                <a:gd name="connsiteY14" fmla="*/ 10404 h 22862"/>
                <a:gd name="connsiteX15" fmla="*/ 25303 w 25357"/>
                <a:gd name="connsiteY15" fmla="*/ 10404 h 22862"/>
                <a:gd name="connsiteX16" fmla="*/ 24147 w 25357"/>
                <a:gd name="connsiteY16" fmla="*/ 9376 h 22862"/>
                <a:gd name="connsiteX17" fmla="*/ 24147 w 25357"/>
                <a:gd name="connsiteY17" fmla="*/ 9377 h 22862"/>
                <a:gd name="connsiteX18" fmla="*/ 24147 w 25357"/>
                <a:gd name="connsiteY18" fmla="*/ 9377 h 22862"/>
                <a:gd name="connsiteX19" fmla="*/ 23120 w 25357"/>
                <a:gd name="connsiteY19" fmla="*/ 9377 h 22862"/>
                <a:gd name="connsiteX20" fmla="*/ 7193 w 25357"/>
                <a:gd name="connsiteY20" fmla="*/ 0 h 22862"/>
                <a:gd name="connsiteX21" fmla="*/ 9376 w 25357"/>
                <a:gd name="connsiteY21" fmla="*/ 9890 h 22862"/>
                <a:gd name="connsiteX22" fmla="*/ 258 w 25357"/>
                <a:gd name="connsiteY22" fmla="*/ 12979 h 22862"/>
                <a:gd name="connsiteX23" fmla="*/ 0 w 25357"/>
                <a:gd name="connsiteY23" fmla="*/ 12844 h 22862"/>
                <a:gd name="connsiteX24" fmla="*/ 1028 w 25357"/>
                <a:gd name="connsiteY24" fmla="*/ 13487 h 22862"/>
                <a:gd name="connsiteX25" fmla="*/ 16954 w 25357"/>
                <a:gd name="connsiteY25" fmla="*/ 22863 h 22862"/>
                <a:gd name="connsiteX26" fmla="*/ 20936 w 25357"/>
                <a:gd name="connsiteY26" fmla="*/ 21193 h 2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5357" h="22862">
                  <a:moveTo>
                    <a:pt x="20936" y="21193"/>
                  </a:moveTo>
                  <a:lnTo>
                    <a:pt x="22221" y="21193"/>
                  </a:lnTo>
                  <a:lnTo>
                    <a:pt x="23377" y="20551"/>
                  </a:lnTo>
                  <a:cubicBezTo>
                    <a:pt x="23751" y="20242"/>
                    <a:pt x="24095" y="19898"/>
                    <a:pt x="24404" y="19523"/>
                  </a:cubicBezTo>
                  <a:cubicBezTo>
                    <a:pt x="24734" y="19163"/>
                    <a:pt x="25035" y="18776"/>
                    <a:pt x="25303" y="18368"/>
                  </a:cubicBezTo>
                  <a:lnTo>
                    <a:pt x="25303" y="18368"/>
                  </a:lnTo>
                  <a:cubicBezTo>
                    <a:pt x="25303" y="18368"/>
                    <a:pt x="25303" y="18368"/>
                    <a:pt x="25303" y="17340"/>
                  </a:cubicBezTo>
                  <a:cubicBezTo>
                    <a:pt x="25376" y="16872"/>
                    <a:pt x="25376" y="16395"/>
                    <a:pt x="25303" y="15927"/>
                  </a:cubicBezTo>
                  <a:cubicBezTo>
                    <a:pt x="25303" y="15927"/>
                    <a:pt x="25303" y="15927"/>
                    <a:pt x="25303" y="15927"/>
                  </a:cubicBezTo>
                  <a:cubicBezTo>
                    <a:pt x="25303" y="15927"/>
                    <a:pt x="25303" y="15156"/>
                    <a:pt x="25303" y="14771"/>
                  </a:cubicBezTo>
                  <a:lnTo>
                    <a:pt x="25303" y="13358"/>
                  </a:lnTo>
                  <a:lnTo>
                    <a:pt x="25303" y="12331"/>
                  </a:lnTo>
                  <a:lnTo>
                    <a:pt x="25303" y="12331"/>
                  </a:lnTo>
                  <a:cubicBezTo>
                    <a:pt x="25354" y="11904"/>
                    <a:pt x="25354" y="11473"/>
                    <a:pt x="25303" y="11046"/>
                  </a:cubicBezTo>
                  <a:cubicBezTo>
                    <a:pt x="25303" y="11046"/>
                    <a:pt x="25303" y="11046"/>
                    <a:pt x="25303" y="10404"/>
                  </a:cubicBezTo>
                  <a:lnTo>
                    <a:pt x="25303" y="10404"/>
                  </a:lnTo>
                  <a:cubicBezTo>
                    <a:pt x="24982" y="9995"/>
                    <a:pt x="24591" y="9647"/>
                    <a:pt x="24147" y="9376"/>
                  </a:cubicBezTo>
                  <a:lnTo>
                    <a:pt x="24147" y="9377"/>
                  </a:lnTo>
                  <a:lnTo>
                    <a:pt x="24147" y="9377"/>
                  </a:lnTo>
                  <a:lnTo>
                    <a:pt x="23120" y="9377"/>
                  </a:lnTo>
                  <a:lnTo>
                    <a:pt x="7193" y="0"/>
                  </a:lnTo>
                  <a:cubicBezTo>
                    <a:pt x="10512" y="2139"/>
                    <a:pt x="11486" y="6553"/>
                    <a:pt x="9376" y="9890"/>
                  </a:cubicBezTo>
                  <a:cubicBezTo>
                    <a:pt x="7711" y="13261"/>
                    <a:pt x="3629" y="14644"/>
                    <a:pt x="258" y="12979"/>
                  </a:cubicBezTo>
                  <a:cubicBezTo>
                    <a:pt x="171" y="12936"/>
                    <a:pt x="85" y="12891"/>
                    <a:pt x="0" y="12844"/>
                  </a:cubicBezTo>
                  <a:lnTo>
                    <a:pt x="1028" y="13487"/>
                  </a:lnTo>
                  <a:lnTo>
                    <a:pt x="16954" y="22863"/>
                  </a:lnTo>
                  <a:cubicBezTo>
                    <a:pt x="18442" y="22816"/>
                    <a:pt x="19860" y="22222"/>
                    <a:pt x="20936" y="21193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F25344CE-39D3-4CDC-BFE0-3DB5DBEFE833}"/>
                </a:ext>
              </a:extLst>
            </p:cNvPr>
            <p:cNvSpPr/>
            <p:nvPr/>
          </p:nvSpPr>
          <p:spPr>
            <a:xfrm>
              <a:off x="1831727" y="3186767"/>
              <a:ext cx="315330" cy="101904"/>
            </a:xfrm>
            <a:custGeom>
              <a:avLst/>
              <a:gdLst>
                <a:gd name="connsiteX0" fmla="*/ 8220 w 315330"/>
                <a:gd name="connsiteY0" fmla="*/ 92914 h 101904"/>
                <a:gd name="connsiteX1" fmla="*/ 2826 w 315330"/>
                <a:gd name="connsiteY1" fmla="*/ 101905 h 101904"/>
                <a:gd name="connsiteX2" fmla="*/ 2826 w 315330"/>
                <a:gd name="connsiteY2" fmla="*/ 101905 h 101904"/>
                <a:gd name="connsiteX3" fmla="*/ 307108 w 315330"/>
                <a:gd name="connsiteY3" fmla="*/ 14692 h 101904"/>
                <a:gd name="connsiteX4" fmla="*/ 309805 w 315330"/>
                <a:gd name="connsiteY4" fmla="*/ 13921 h 101904"/>
                <a:gd name="connsiteX5" fmla="*/ 315200 w 315330"/>
                <a:gd name="connsiteY5" fmla="*/ 4801 h 101904"/>
                <a:gd name="connsiteX6" fmla="*/ 311218 w 315330"/>
                <a:gd name="connsiteY6" fmla="*/ 49 h 101904"/>
                <a:gd name="connsiteX7" fmla="*/ 309677 w 315330"/>
                <a:gd name="connsiteY7" fmla="*/ 49 h 101904"/>
                <a:gd name="connsiteX8" fmla="*/ 308392 w 315330"/>
                <a:gd name="connsiteY8" fmla="*/ 49 h 101904"/>
                <a:gd name="connsiteX9" fmla="*/ 307108 w 315330"/>
                <a:gd name="connsiteY9" fmla="*/ 49 h 101904"/>
                <a:gd name="connsiteX10" fmla="*/ 10019 w 315330"/>
                <a:gd name="connsiteY10" fmla="*/ 85207 h 101904"/>
                <a:gd name="connsiteX11" fmla="*/ 0 w 315330"/>
                <a:gd name="connsiteY11" fmla="*/ 88161 h 101904"/>
                <a:gd name="connsiteX12" fmla="*/ 8135 w 315330"/>
                <a:gd name="connsiteY12" fmla="*/ 92594 h 101904"/>
                <a:gd name="connsiteX13" fmla="*/ 8220 w 315330"/>
                <a:gd name="connsiteY13" fmla="*/ 92914 h 10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5330" h="101904">
                  <a:moveTo>
                    <a:pt x="8220" y="92914"/>
                  </a:moveTo>
                  <a:cubicBezTo>
                    <a:pt x="8988" y="96850"/>
                    <a:pt x="6660" y="100730"/>
                    <a:pt x="2826" y="101905"/>
                  </a:cubicBezTo>
                  <a:lnTo>
                    <a:pt x="2826" y="101905"/>
                  </a:lnTo>
                  <a:lnTo>
                    <a:pt x="307108" y="14692"/>
                  </a:lnTo>
                  <a:lnTo>
                    <a:pt x="309805" y="13921"/>
                  </a:lnTo>
                  <a:cubicBezTo>
                    <a:pt x="313620" y="12645"/>
                    <a:pt x="315918" y="8760"/>
                    <a:pt x="315200" y="4801"/>
                  </a:cubicBezTo>
                  <a:cubicBezTo>
                    <a:pt x="314753" y="2650"/>
                    <a:pt x="313258" y="865"/>
                    <a:pt x="311218" y="49"/>
                  </a:cubicBezTo>
                  <a:lnTo>
                    <a:pt x="309677" y="49"/>
                  </a:lnTo>
                  <a:lnTo>
                    <a:pt x="308392" y="49"/>
                  </a:lnTo>
                  <a:cubicBezTo>
                    <a:pt x="307966" y="-16"/>
                    <a:pt x="307533" y="-16"/>
                    <a:pt x="307108" y="49"/>
                  </a:cubicBezTo>
                  <a:lnTo>
                    <a:pt x="10019" y="85207"/>
                  </a:lnTo>
                  <a:lnTo>
                    <a:pt x="0" y="88161"/>
                  </a:lnTo>
                  <a:cubicBezTo>
                    <a:pt x="3470" y="87139"/>
                    <a:pt x="7112" y="89123"/>
                    <a:pt x="8135" y="92594"/>
                  </a:cubicBezTo>
                  <a:cubicBezTo>
                    <a:pt x="8166" y="92700"/>
                    <a:pt x="8194" y="92806"/>
                    <a:pt x="8220" y="92914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F9E3263C-7441-4B5F-AE3D-3BDF13B5A966}"/>
                </a:ext>
              </a:extLst>
            </p:cNvPr>
            <p:cNvSpPr/>
            <p:nvPr/>
          </p:nvSpPr>
          <p:spPr>
            <a:xfrm>
              <a:off x="1720897" y="3274716"/>
              <a:ext cx="119196" cy="44782"/>
            </a:xfrm>
            <a:custGeom>
              <a:avLst/>
              <a:gdLst>
                <a:gd name="connsiteX0" fmla="*/ 6149 w 119196"/>
                <a:gd name="connsiteY0" fmla="*/ 44783 h 44782"/>
                <a:gd name="connsiteX1" fmla="*/ 10645 w 119196"/>
                <a:gd name="connsiteY1" fmla="*/ 43498 h 44782"/>
                <a:gd name="connsiteX2" fmla="*/ 22590 w 119196"/>
                <a:gd name="connsiteY2" fmla="*/ 40031 h 44782"/>
                <a:gd name="connsiteX3" fmla="*/ 113656 w 119196"/>
                <a:gd name="connsiteY3" fmla="*/ 14342 h 44782"/>
                <a:gd name="connsiteX4" fmla="*/ 113656 w 119196"/>
                <a:gd name="connsiteY4" fmla="*/ 14342 h 44782"/>
                <a:gd name="connsiteX5" fmla="*/ 119051 w 119196"/>
                <a:gd name="connsiteY5" fmla="*/ 5351 h 44782"/>
                <a:gd name="connsiteX6" fmla="*/ 111410 w 119196"/>
                <a:gd name="connsiteY6" fmla="*/ 112 h 44782"/>
                <a:gd name="connsiteX7" fmla="*/ 110959 w 119196"/>
                <a:gd name="connsiteY7" fmla="*/ 213 h 44782"/>
                <a:gd name="connsiteX8" fmla="*/ 106464 w 119196"/>
                <a:gd name="connsiteY8" fmla="*/ 1497 h 44782"/>
                <a:gd name="connsiteX9" fmla="*/ 3709 w 119196"/>
                <a:gd name="connsiteY9" fmla="*/ 31039 h 44782"/>
                <a:gd name="connsiteX10" fmla="*/ 3709 w 119196"/>
                <a:gd name="connsiteY10" fmla="*/ 31039 h 44782"/>
                <a:gd name="connsiteX11" fmla="*/ 1268 w 119196"/>
                <a:gd name="connsiteY11" fmla="*/ 32324 h 44782"/>
                <a:gd name="connsiteX12" fmla="*/ 1268 w 119196"/>
                <a:gd name="connsiteY12" fmla="*/ 32324 h 44782"/>
                <a:gd name="connsiteX13" fmla="*/ 1268 w 119196"/>
                <a:gd name="connsiteY13" fmla="*/ 32324 h 44782"/>
                <a:gd name="connsiteX14" fmla="*/ 241 w 119196"/>
                <a:gd name="connsiteY14" fmla="*/ 33480 h 44782"/>
                <a:gd name="connsiteX15" fmla="*/ 241 w 119196"/>
                <a:gd name="connsiteY15" fmla="*/ 33480 h 44782"/>
                <a:gd name="connsiteX16" fmla="*/ 241 w 119196"/>
                <a:gd name="connsiteY16" fmla="*/ 33480 h 44782"/>
                <a:gd name="connsiteX17" fmla="*/ 241 w 119196"/>
                <a:gd name="connsiteY17" fmla="*/ 34508 h 44782"/>
                <a:gd name="connsiteX18" fmla="*/ 241 w 119196"/>
                <a:gd name="connsiteY18" fmla="*/ 38489 h 44782"/>
                <a:gd name="connsiteX19" fmla="*/ 6149 w 119196"/>
                <a:gd name="connsiteY19" fmla="*/ 44783 h 44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9196" h="44782">
                  <a:moveTo>
                    <a:pt x="6149" y="44783"/>
                  </a:moveTo>
                  <a:lnTo>
                    <a:pt x="10645" y="43498"/>
                  </a:lnTo>
                  <a:lnTo>
                    <a:pt x="22590" y="40031"/>
                  </a:lnTo>
                  <a:lnTo>
                    <a:pt x="113656" y="14342"/>
                  </a:lnTo>
                  <a:lnTo>
                    <a:pt x="113656" y="14342"/>
                  </a:lnTo>
                  <a:cubicBezTo>
                    <a:pt x="117490" y="13167"/>
                    <a:pt x="119819" y="9287"/>
                    <a:pt x="119051" y="5351"/>
                  </a:cubicBezTo>
                  <a:cubicBezTo>
                    <a:pt x="118388" y="1794"/>
                    <a:pt x="114967" y="-551"/>
                    <a:pt x="111410" y="112"/>
                  </a:cubicBezTo>
                  <a:cubicBezTo>
                    <a:pt x="111259" y="140"/>
                    <a:pt x="111108" y="174"/>
                    <a:pt x="110959" y="213"/>
                  </a:cubicBezTo>
                  <a:lnTo>
                    <a:pt x="106464" y="1497"/>
                  </a:lnTo>
                  <a:lnTo>
                    <a:pt x="3709" y="31039"/>
                  </a:lnTo>
                  <a:lnTo>
                    <a:pt x="3709" y="31039"/>
                  </a:lnTo>
                  <a:cubicBezTo>
                    <a:pt x="2812" y="31286"/>
                    <a:pt x="1979" y="31724"/>
                    <a:pt x="1268" y="32324"/>
                  </a:cubicBezTo>
                  <a:lnTo>
                    <a:pt x="1268" y="32324"/>
                  </a:lnTo>
                  <a:lnTo>
                    <a:pt x="1268" y="32324"/>
                  </a:lnTo>
                  <a:lnTo>
                    <a:pt x="241" y="33480"/>
                  </a:lnTo>
                  <a:lnTo>
                    <a:pt x="241" y="33480"/>
                  </a:lnTo>
                  <a:lnTo>
                    <a:pt x="241" y="33480"/>
                  </a:lnTo>
                  <a:lnTo>
                    <a:pt x="241" y="34508"/>
                  </a:lnTo>
                  <a:cubicBezTo>
                    <a:pt x="-80" y="35815"/>
                    <a:pt x="-80" y="37182"/>
                    <a:pt x="241" y="38489"/>
                  </a:cubicBezTo>
                  <a:cubicBezTo>
                    <a:pt x="297" y="41795"/>
                    <a:pt x="2853" y="44519"/>
                    <a:pt x="6149" y="44783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C3F09B4-DDB6-464A-BFFB-5CEB20E21ADF}"/>
                </a:ext>
              </a:extLst>
            </p:cNvPr>
            <p:cNvSpPr/>
            <p:nvPr/>
          </p:nvSpPr>
          <p:spPr>
            <a:xfrm>
              <a:off x="2587487" y="4103262"/>
              <a:ext cx="297603" cy="193436"/>
            </a:xfrm>
            <a:custGeom>
              <a:avLst/>
              <a:gdLst>
                <a:gd name="connsiteX0" fmla="*/ 9505 w 297603"/>
                <a:gd name="connsiteY0" fmla="*/ 10019 h 193436"/>
                <a:gd name="connsiteX1" fmla="*/ 317 w 297603"/>
                <a:gd name="connsiteY1" fmla="*/ 12893 h 193436"/>
                <a:gd name="connsiteX2" fmla="*/ 0 w 297603"/>
                <a:gd name="connsiteY2" fmla="*/ 12716 h 193436"/>
                <a:gd name="connsiteX3" fmla="*/ 276795 w 297603"/>
                <a:gd name="connsiteY3" fmla="*/ 187656 h 193436"/>
                <a:gd name="connsiteX4" fmla="*/ 286043 w 297603"/>
                <a:gd name="connsiteY4" fmla="*/ 193436 h 193436"/>
                <a:gd name="connsiteX5" fmla="*/ 287071 w 297603"/>
                <a:gd name="connsiteY5" fmla="*/ 188427 h 193436"/>
                <a:gd name="connsiteX6" fmla="*/ 295163 w 297603"/>
                <a:gd name="connsiteY6" fmla="*/ 182390 h 193436"/>
                <a:gd name="connsiteX7" fmla="*/ 297603 w 297603"/>
                <a:gd name="connsiteY7" fmla="*/ 183289 h 193436"/>
                <a:gd name="connsiteX8" fmla="*/ 297603 w 297603"/>
                <a:gd name="connsiteY8" fmla="*/ 183289 h 193436"/>
                <a:gd name="connsiteX9" fmla="*/ 11560 w 297603"/>
                <a:gd name="connsiteY9" fmla="*/ 2440 h 193436"/>
                <a:gd name="connsiteX10" fmla="*/ 7707 w 297603"/>
                <a:gd name="connsiteY10" fmla="*/ 0 h 193436"/>
                <a:gd name="connsiteX11" fmla="*/ 9505 w 297603"/>
                <a:gd name="connsiteY11" fmla="*/ 10019 h 193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7603" h="193436">
                  <a:moveTo>
                    <a:pt x="9505" y="10019"/>
                  </a:moveTo>
                  <a:cubicBezTo>
                    <a:pt x="7761" y="13350"/>
                    <a:pt x="3648" y="14636"/>
                    <a:pt x="317" y="12893"/>
                  </a:cubicBezTo>
                  <a:cubicBezTo>
                    <a:pt x="210" y="12837"/>
                    <a:pt x="104" y="12778"/>
                    <a:pt x="0" y="12716"/>
                  </a:cubicBezTo>
                  <a:lnTo>
                    <a:pt x="276795" y="187656"/>
                  </a:lnTo>
                  <a:lnTo>
                    <a:pt x="286043" y="193436"/>
                  </a:lnTo>
                  <a:lnTo>
                    <a:pt x="287071" y="188427"/>
                  </a:lnTo>
                  <a:cubicBezTo>
                    <a:pt x="287727" y="184579"/>
                    <a:pt x="291287" y="181924"/>
                    <a:pt x="295163" y="182390"/>
                  </a:cubicBezTo>
                  <a:cubicBezTo>
                    <a:pt x="296020" y="182554"/>
                    <a:pt x="296844" y="182858"/>
                    <a:pt x="297603" y="183289"/>
                  </a:cubicBezTo>
                  <a:lnTo>
                    <a:pt x="297603" y="183289"/>
                  </a:lnTo>
                  <a:lnTo>
                    <a:pt x="11560" y="2440"/>
                  </a:lnTo>
                  <a:lnTo>
                    <a:pt x="7707" y="0"/>
                  </a:lnTo>
                  <a:cubicBezTo>
                    <a:pt x="10850" y="2346"/>
                    <a:pt x="11636" y="6726"/>
                    <a:pt x="9505" y="1001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2F6D58D6-9BF4-496E-9B19-E07E70444160}"/>
                </a:ext>
              </a:extLst>
            </p:cNvPr>
            <p:cNvSpPr/>
            <p:nvPr/>
          </p:nvSpPr>
          <p:spPr>
            <a:xfrm>
              <a:off x="2887915" y="4290148"/>
              <a:ext cx="21" cy="899"/>
            </a:xfrm>
            <a:custGeom>
              <a:avLst/>
              <a:gdLst>
                <a:gd name="connsiteX0" fmla="*/ 0 w 21"/>
                <a:gd name="connsiteY0" fmla="*/ 899 h 899"/>
                <a:gd name="connsiteX1" fmla="*/ 0 w 21"/>
                <a:gd name="connsiteY1" fmla="*/ 899 h 899"/>
                <a:gd name="connsiteX2" fmla="*/ 0 w 21"/>
                <a:gd name="connsiteY2" fmla="*/ 0 h 899"/>
                <a:gd name="connsiteX3" fmla="*/ 0 w 21"/>
                <a:gd name="connsiteY3" fmla="*/ 899 h 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" h="899">
                  <a:moveTo>
                    <a:pt x="0" y="899"/>
                  </a:moveTo>
                  <a:lnTo>
                    <a:pt x="0" y="899"/>
                  </a:lnTo>
                  <a:lnTo>
                    <a:pt x="0" y="0"/>
                  </a:lnTo>
                  <a:cubicBezTo>
                    <a:pt x="29" y="299"/>
                    <a:pt x="29" y="600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8B57E037-1B14-4322-827C-CD4875BE33C4}"/>
                </a:ext>
              </a:extLst>
            </p:cNvPr>
            <p:cNvSpPr/>
            <p:nvPr/>
          </p:nvSpPr>
          <p:spPr>
            <a:xfrm>
              <a:off x="2887915" y="4292460"/>
              <a:ext cx="48" cy="1412"/>
            </a:xfrm>
            <a:custGeom>
              <a:avLst/>
              <a:gdLst>
                <a:gd name="connsiteX0" fmla="*/ 0 w 48"/>
                <a:gd name="connsiteY0" fmla="*/ 1413 h 1412"/>
                <a:gd name="connsiteX1" fmla="*/ 0 w 48"/>
                <a:gd name="connsiteY1" fmla="*/ 1413 h 1412"/>
                <a:gd name="connsiteX2" fmla="*/ 0 w 48"/>
                <a:gd name="connsiteY2" fmla="*/ 0 h 1412"/>
                <a:gd name="connsiteX3" fmla="*/ 0 w 48"/>
                <a:gd name="connsiteY3" fmla="*/ 1413 h 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" h="1412">
                  <a:moveTo>
                    <a:pt x="0" y="1413"/>
                  </a:moveTo>
                  <a:lnTo>
                    <a:pt x="0" y="1413"/>
                  </a:lnTo>
                  <a:cubicBezTo>
                    <a:pt x="65" y="944"/>
                    <a:pt x="65" y="468"/>
                    <a:pt x="0" y="0"/>
                  </a:cubicBezTo>
                  <a:cubicBezTo>
                    <a:pt x="54" y="470"/>
                    <a:pt x="54" y="943"/>
                    <a:pt x="0" y="1413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9F7D22B0-F6EE-4FFB-AA9A-86A63D3F415F}"/>
                </a:ext>
              </a:extLst>
            </p:cNvPr>
            <p:cNvSpPr/>
            <p:nvPr/>
          </p:nvSpPr>
          <p:spPr>
            <a:xfrm>
              <a:off x="2886888" y="4288478"/>
              <a:ext cx="12844" cy="12844"/>
            </a:xfrm>
            <a:custGeom>
              <a:avLst/>
              <a:gdLst>
                <a:gd name="connsiteX0" fmla="*/ 0 w 12844"/>
                <a:gd name="connsiteY0" fmla="*/ 0 h 12844"/>
                <a:gd name="connsiteX1" fmla="*/ 0 w 12844"/>
                <a:gd name="connsiteY1" fmla="*/ 0 h 12844"/>
                <a:gd name="connsiteX2" fmla="*/ 0 w 12844"/>
                <a:gd name="connsiteY2" fmla="*/ 0 h 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4" h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82E5DBFE-E319-415B-8CE7-B3671AA46020}"/>
                </a:ext>
              </a:extLst>
            </p:cNvPr>
            <p:cNvSpPr/>
            <p:nvPr/>
          </p:nvSpPr>
          <p:spPr>
            <a:xfrm>
              <a:off x="2443245" y="4010269"/>
              <a:ext cx="154773" cy="106534"/>
            </a:xfrm>
            <a:custGeom>
              <a:avLst/>
              <a:gdLst>
                <a:gd name="connsiteX0" fmla="*/ 5009 w 154773"/>
                <a:gd name="connsiteY0" fmla="*/ 129 h 106534"/>
                <a:gd name="connsiteX1" fmla="*/ 7963 w 154773"/>
                <a:gd name="connsiteY1" fmla="*/ 4496 h 106534"/>
                <a:gd name="connsiteX2" fmla="*/ 2826 w 154773"/>
                <a:gd name="connsiteY2" fmla="*/ 13615 h 106534"/>
                <a:gd name="connsiteX3" fmla="*/ 0 w 154773"/>
                <a:gd name="connsiteY3" fmla="*/ 14514 h 106534"/>
                <a:gd name="connsiteX4" fmla="*/ 144113 w 154773"/>
                <a:gd name="connsiteY4" fmla="*/ 105581 h 106534"/>
                <a:gd name="connsiteX5" fmla="*/ 144113 w 154773"/>
                <a:gd name="connsiteY5" fmla="*/ 105581 h 106534"/>
                <a:gd name="connsiteX6" fmla="*/ 153442 w 154773"/>
                <a:gd name="connsiteY6" fmla="*/ 103200 h 106534"/>
                <a:gd name="connsiteX7" fmla="*/ 153618 w 154773"/>
                <a:gd name="connsiteY7" fmla="*/ 102884 h 106534"/>
                <a:gd name="connsiteX8" fmla="*/ 151692 w 154773"/>
                <a:gd name="connsiteY8" fmla="*/ 92865 h 106534"/>
                <a:gd name="connsiteX9" fmla="*/ 143343 w 154773"/>
                <a:gd name="connsiteY9" fmla="*/ 87599 h 106534"/>
                <a:gd name="connsiteX10" fmla="*/ 4881 w 154773"/>
                <a:gd name="connsiteY10" fmla="*/ 0 h 106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773" h="106534">
                  <a:moveTo>
                    <a:pt x="5009" y="129"/>
                  </a:moveTo>
                  <a:cubicBezTo>
                    <a:pt x="6541" y="1129"/>
                    <a:pt x="7605" y="2702"/>
                    <a:pt x="7963" y="4496"/>
                  </a:cubicBezTo>
                  <a:cubicBezTo>
                    <a:pt x="8830" y="8401"/>
                    <a:pt x="6615" y="12333"/>
                    <a:pt x="2826" y="13615"/>
                  </a:cubicBezTo>
                  <a:lnTo>
                    <a:pt x="0" y="14514"/>
                  </a:lnTo>
                  <a:lnTo>
                    <a:pt x="144113" y="105581"/>
                  </a:lnTo>
                  <a:lnTo>
                    <a:pt x="144113" y="105581"/>
                  </a:lnTo>
                  <a:cubicBezTo>
                    <a:pt x="147347" y="107499"/>
                    <a:pt x="151523" y="106433"/>
                    <a:pt x="153442" y="103200"/>
                  </a:cubicBezTo>
                  <a:cubicBezTo>
                    <a:pt x="153503" y="103096"/>
                    <a:pt x="153562" y="102991"/>
                    <a:pt x="153618" y="102884"/>
                  </a:cubicBezTo>
                  <a:cubicBezTo>
                    <a:pt x="155722" y="99559"/>
                    <a:pt x="154878" y="95172"/>
                    <a:pt x="151692" y="92865"/>
                  </a:cubicBezTo>
                  <a:lnTo>
                    <a:pt x="143343" y="87599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B39E1D52-7054-435C-B6E2-CA4ADBC02F7C}"/>
                </a:ext>
              </a:extLst>
            </p:cNvPr>
            <p:cNvSpPr/>
            <p:nvPr/>
          </p:nvSpPr>
          <p:spPr>
            <a:xfrm>
              <a:off x="2294251" y="4009755"/>
              <a:ext cx="157144" cy="61396"/>
            </a:xfrm>
            <a:custGeom>
              <a:avLst/>
              <a:gdLst>
                <a:gd name="connsiteX0" fmla="*/ 156958 w 157144"/>
                <a:gd name="connsiteY0" fmla="*/ 5009 h 61396"/>
                <a:gd name="connsiteX1" fmla="*/ 154003 w 157144"/>
                <a:gd name="connsiteY1" fmla="*/ 642 h 61396"/>
                <a:gd name="connsiteX2" fmla="*/ 152077 w 157144"/>
                <a:gd name="connsiteY2" fmla="*/ 0 h 61396"/>
                <a:gd name="connsiteX3" fmla="*/ 151435 w 157144"/>
                <a:gd name="connsiteY3" fmla="*/ 0 h 61396"/>
                <a:gd name="connsiteX4" fmla="*/ 148737 w 157144"/>
                <a:gd name="connsiteY4" fmla="*/ 0 h 61396"/>
                <a:gd name="connsiteX5" fmla="*/ 10404 w 157144"/>
                <a:gd name="connsiteY5" fmla="*/ 44056 h 61396"/>
                <a:gd name="connsiteX6" fmla="*/ 0 w 157144"/>
                <a:gd name="connsiteY6" fmla="*/ 47396 h 61396"/>
                <a:gd name="connsiteX7" fmla="*/ 8049 w 157144"/>
                <a:gd name="connsiteY7" fmla="*/ 51604 h 61396"/>
                <a:gd name="connsiteX8" fmla="*/ 8220 w 157144"/>
                <a:gd name="connsiteY8" fmla="*/ 52277 h 61396"/>
                <a:gd name="connsiteX9" fmla="*/ 3083 w 157144"/>
                <a:gd name="connsiteY9" fmla="*/ 61396 h 61396"/>
                <a:gd name="connsiteX10" fmla="*/ 148994 w 157144"/>
                <a:gd name="connsiteY10" fmla="*/ 15028 h 61396"/>
                <a:gd name="connsiteX11" fmla="*/ 151820 w 157144"/>
                <a:gd name="connsiteY11" fmla="*/ 14129 h 61396"/>
                <a:gd name="connsiteX12" fmla="*/ 156958 w 157144"/>
                <a:gd name="connsiteY12" fmla="*/ 5009 h 6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144" h="61396">
                  <a:moveTo>
                    <a:pt x="156958" y="5009"/>
                  </a:moveTo>
                  <a:cubicBezTo>
                    <a:pt x="156600" y="3216"/>
                    <a:pt x="155535" y="1642"/>
                    <a:pt x="154003" y="642"/>
                  </a:cubicBezTo>
                  <a:lnTo>
                    <a:pt x="152077" y="0"/>
                  </a:lnTo>
                  <a:lnTo>
                    <a:pt x="151435" y="0"/>
                  </a:lnTo>
                  <a:lnTo>
                    <a:pt x="148737" y="0"/>
                  </a:lnTo>
                  <a:lnTo>
                    <a:pt x="10404" y="44056"/>
                  </a:lnTo>
                  <a:lnTo>
                    <a:pt x="0" y="47396"/>
                  </a:lnTo>
                  <a:cubicBezTo>
                    <a:pt x="3385" y="46335"/>
                    <a:pt x="6988" y="48219"/>
                    <a:pt x="8049" y="51604"/>
                  </a:cubicBezTo>
                  <a:cubicBezTo>
                    <a:pt x="8118" y="51825"/>
                    <a:pt x="8175" y="52049"/>
                    <a:pt x="8220" y="52277"/>
                  </a:cubicBezTo>
                  <a:cubicBezTo>
                    <a:pt x="9087" y="56182"/>
                    <a:pt x="6872" y="60114"/>
                    <a:pt x="3083" y="61396"/>
                  </a:cubicBezTo>
                  <a:lnTo>
                    <a:pt x="148994" y="15028"/>
                  </a:lnTo>
                  <a:lnTo>
                    <a:pt x="151820" y="14129"/>
                  </a:lnTo>
                  <a:cubicBezTo>
                    <a:pt x="155610" y="12847"/>
                    <a:pt x="157825" y="8915"/>
                    <a:pt x="156958" y="500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87FA84FB-1309-428F-824B-DDE0A705FFF1}"/>
                </a:ext>
              </a:extLst>
            </p:cNvPr>
            <p:cNvSpPr/>
            <p:nvPr/>
          </p:nvSpPr>
          <p:spPr>
            <a:xfrm>
              <a:off x="-1" y="876114"/>
              <a:ext cx="124204" cy="82075"/>
            </a:xfrm>
            <a:custGeom>
              <a:avLst/>
              <a:gdLst>
                <a:gd name="connsiteX0" fmla="*/ 117269 w 124204"/>
                <a:gd name="connsiteY0" fmla="*/ 82076 h 82075"/>
                <a:gd name="connsiteX1" fmla="*/ 117269 w 124204"/>
                <a:gd name="connsiteY1" fmla="*/ 82076 h 82075"/>
                <a:gd name="connsiteX2" fmla="*/ 114828 w 124204"/>
                <a:gd name="connsiteY2" fmla="*/ 72185 h 82075"/>
                <a:gd name="connsiteX3" fmla="*/ 124074 w 124204"/>
                <a:gd name="connsiteY3" fmla="*/ 68911 h 82075"/>
                <a:gd name="connsiteX4" fmla="*/ 124205 w 124204"/>
                <a:gd name="connsiteY4" fmla="*/ 68974 h 82075"/>
                <a:gd name="connsiteX5" fmla="*/ 115599 w 124204"/>
                <a:gd name="connsiteY5" fmla="*/ 64222 h 82075"/>
                <a:gd name="connsiteX6" fmla="*/ 0 w 124204"/>
                <a:gd name="connsiteY6" fmla="*/ 0 h 82075"/>
                <a:gd name="connsiteX7" fmla="*/ 0 w 124204"/>
                <a:gd name="connsiteY7" fmla="*/ 16826 h 82075"/>
                <a:gd name="connsiteX8" fmla="*/ 117140 w 124204"/>
                <a:gd name="connsiteY8" fmla="*/ 82076 h 8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04" h="82075">
                  <a:moveTo>
                    <a:pt x="117269" y="82076"/>
                  </a:moveTo>
                  <a:lnTo>
                    <a:pt x="117269" y="82076"/>
                  </a:lnTo>
                  <a:cubicBezTo>
                    <a:pt x="113976" y="79937"/>
                    <a:pt x="112909" y="75610"/>
                    <a:pt x="114828" y="72185"/>
                  </a:cubicBezTo>
                  <a:cubicBezTo>
                    <a:pt x="116477" y="68728"/>
                    <a:pt x="120617" y="67262"/>
                    <a:pt x="124074" y="68911"/>
                  </a:cubicBezTo>
                  <a:cubicBezTo>
                    <a:pt x="124118" y="68931"/>
                    <a:pt x="124161" y="68953"/>
                    <a:pt x="124205" y="68974"/>
                  </a:cubicBezTo>
                  <a:lnTo>
                    <a:pt x="115599" y="64222"/>
                  </a:lnTo>
                  <a:lnTo>
                    <a:pt x="0" y="0"/>
                  </a:lnTo>
                  <a:lnTo>
                    <a:pt x="0" y="16826"/>
                  </a:lnTo>
                  <a:lnTo>
                    <a:pt x="117140" y="82076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E7218A0B-A9E9-4017-B4E8-3B3C047B8956}"/>
                </a:ext>
              </a:extLst>
            </p:cNvPr>
            <p:cNvSpPr/>
            <p:nvPr/>
          </p:nvSpPr>
          <p:spPr>
            <a:xfrm>
              <a:off x="346795" y="1069165"/>
              <a:ext cx="1962" cy="3082"/>
            </a:xfrm>
            <a:custGeom>
              <a:avLst/>
              <a:gdLst>
                <a:gd name="connsiteX0" fmla="*/ 1927 w 1962"/>
                <a:gd name="connsiteY0" fmla="*/ 3083 h 3082"/>
                <a:gd name="connsiteX1" fmla="*/ 1927 w 1962"/>
                <a:gd name="connsiteY1" fmla="*/ 2055 h 3082"/>
                <a:gd name="connsiteX2" fmla="*/ 1927 w 1962"/>
                <a:gd name="connsiteY2" fmla="*/ 899 h 3082"/>
                <a:gd name="connsiteX3" fmla="*/ 0 w 1962"/>
                <a:gd name="connsiteY3" fmla="*/ 0 h 3082"/>
                <a:gd name="connsiteX4" fmla="*/ 0 w 1962"/>
                <a:gd name="connsiteY4" fmla="*/ 0 h 3082"/>
                <a:gd name="connsiteX5" fmla="*/ 1927 w 1962"/>
                <a:gd name="connsiteY5" fmla="*/ 3083 h 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2" h="3082">
                  <a:moveTo>
                    <a:pt x="1927" y="3083"/>
                  </a:moveTo>
                  <a:cubicBezTo>
                    <a:pt x="1927" y="3083"/>
                    <a:pt x="1927" y="3083"/>
                    <a:pt x="1927" y="2055"/>
                  </a:cubicBezTo>
                  <a:cubicBezTo>
                    <a:pt x="1975" y="1671"/>
                    <a:pt x="1975" y="1283"/>
                    <a:pt x="1927" y="89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845" y="886"/>
                    <a:pt x="1501" y="1935"/>
                    <a:pt x="1927" y="3083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17C91B7-665F-4716-921E-EA7E558C2789}"/>
                </a:ext>
              </a:extLst>
            </p:cNvPr>
            <p:cNvSpPr/>
            <p:nvPr/>
          </p:nvSpPr>
          <p:spPr>
            <a:xfrm>
              <a:off x="348722" y="1072376"/>
              <a:ext cx="101" cy="2697"/>
            </a:xfrm>
            <a:custGeom>
              <a:avLst/>
              <a:gdLst>
                <a:gd name="connsiteX0" fmla="*/ 0 w 101"/>
                <a:gd name="connsiteY0" fmla="*/ 1541 h 2697"/>
                <a:gd name="connsiteX1" fmla="*/ 0 w 101"/>
                <a:gd name="connsiteY1" fmla="*/ 0 h 2697"/>
                <a:gd name="connsiteX2" fmla="*/ 0 w 101"/>
                <a:gd name="connsiteY2" fmla="*/ 2697 h 2697"/>
                <a:gd name="connsiteX3" fmla="*/ 0 w 101"/>
                <a:gd name="connsiteY3" fmla="*/ 1541 h 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" h="2697">
                  <a:moveTo>
                    <a:pt x="0" y="1541"/>
                  </a:moveTo>
                  <a:lnTo>
                    <a:pt x="0" y="0"/>
                  </a:lnTo>
                  <a:cubicBezTo>
                    <a:pt x="136" y="894"/>
                    <a:pt x="136" y="1803"/>
                    <a:pt x="0" y="2697"/>
                  </a:cubicBezTo>
                  <a:cubicBezTo>
                    <a:pt x="62" y="2315"/>
                    <a:pt x="62" y="1924"/>
                    <a:pt x="0" y="1541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704B3169-C3A9-4E85-8FD3-4E964E329FF6}"/>
                </a:ext>
              </a:extLst>
            </p:cNvPr>
            <p:cNvSpPr/>
            <p:nvPr/>
          </p:nvSpPr>
          <p:spPr>
            <a:xfrm>
              <a:off x="114131" y="944476"/>
              <a:ext cx="231379" cy="134322"/>
            </a:xfrm>
            <a:custGeom>
              <a:avLst/>
              <a:gdLst>
                <a:gd name="connsiteX0" fmla="*/ 228939 w 231379"/>
                <a:gd name="connsiteY0" fmla="*/ 122762 h 134322"/>
                <a:gd name="connsiteX1" fmla="*/ 231379 w 231379"/>
                <a:gd name="connsiteY1" fmla="*/ 123533 h 134322"/>
                <a:gd name="connsiteX2" fmla="*/ 231379 w 231379"/>
                <a:gd name="connsiteY2" fmla="*/ 123533 h 134322"/>
                <a:gd name="connsiteX3" fmla="*/ 14310 w 231379"/>
                <a:gd name="connsiteY3" fmla="*/ 2924 h 134322"/>
                <a:gd name="connsiteX4" fmla="*/ 10329 w 231379"/>
                <a:gd name="connsiteY4" fmla="*/ 741 h 134322"/>
                <a:gd name="connsiteX5" fmla="*/ 1016 w 231379"/>
                <a:gd name="connsiteY5" fmla="*/ 3822 h 134322"/>
                <a:gd name="connsiteX6" fmla="*/ 952 w 231379"/>
                <a:gd name="connsiteY6" fmla="*/ 3952 h 134322"/>
                <a:gd name="connsiteX7" fmla="*/ 3393 w 231379"/>
                <a:gd name="connsiteY7" fmla="*/ 13842 h 134322"/>
                <a:gd name="connsiteX8" fmla="*/ 206975 w 231379"/>
                <a:gd name="connsiteY8" fmla="*/ 126873 h 134322"/>
                <a:gd name="connsiteX9" fmla="*/ 220462 w 231379"/>
                <a:gd name="connsiteY9" fmla="*/ 134322 h 134322"/>
                <a:gd name="connsiteX10" fmla="*/ 221104 w 231379"/>
                <a:gd name="connsiteY10" fmla="*/ 129313 h 134322"/>
                <a:gd name="connsiteX11" fmla="*/ 228939 w 231379"/>
                <a:gd name="connsiteY11" fmla="*/ 122762 h 13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1379" h="134322">
                  <a:moveTo>
                    <a:pt x="228939" y="122762"/>
                  </a:moveTo>
                  <a:cubicBezTo>
                    <a:pt x="229812" y="122762"/>
                    <a:pt x="230665" y="123031"/>
                    <a:pt x="231379" y="123533"/>
                  </a:cubicBezTo>
                  <a:lnTo>
                    <a:pt x="231379" y="123533"/>
                  </a:lnTo>
                  <a:lnTo>
                    <a:pt x="14310" y="2924"/>
                  </a:lnTo>
                  <a:lnTo>
                    <a:pt x="10329" y="741"/>
                  </a:lnTo>
                  <a:cubicBezTo>
                    <a:pt x="6906" y="-980"/>
                    <a:pt x="2737" y="399"/>
                    <a:pt x="1016" y="3822"/>
                  </a:cubicBezTo>
                  <a:cubicBezTo>
                    <a:pt x="994" y="3865"/>
                    <a:pt x="973" y="3908"/>
                    <a:pt x="952" y="3952"/>
                  </a:cubicBezTo>
                  <a:cubicBezTo>
                    <a:pt x="-968" y="7377"/>
                    <a:pt x="100" y="11703"/>
                    <a:pt x="3393" y="13842"/>
                  </a:cubicBezTo>
                  <a:lnTo>
                    <a:pt x="206975" y="126873"/>
                  </a:lnTo>
                  <a:lnTo>
                    <a:pt x="220462" y="134322"/>
                  </a:lnTo>
                  <a:lnTo>
                    <a:pt x="221104" y="129313"/>
                  </a:lnTo>
                  <a:cubicBezTo>
                    <a:pt x="221631" y="125433"/>
                    <a:pt x="225027" y="122594"/>
                    <a:pt x="228939" y="122762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53178798-8687-4DF5-9CA7-3C1653BCA221}"/>
                </a:ext>
              </a:extLst>
            </p:cNvPr>
            <p:cNvSpPr/>
            <p:nvPr/>
          </p:nvSpPr>
          <p:spPr>
            <a:xfrm>
              <a:off x="242404" y="1697769"/>
              <a:ext cx="20389" cy="57041"/>
            </a:xfrm>
            <a:custGeom>
              <a:avLst/>
              <a:gdLst>
                <a:gd name="connsiteX0" fmla="*/ 12554 w 20389"/>
                <a:gd name="connsiteY0" fmla="*/ 7963 h 57041"/>
                <a:gd name="connsiteX1" fmla="*/ 6727 w 20389"/>
                <a:gd name="connsiteY1" fmla="*/ 300 h 57041"/>
                <a:gd name="connsiteX2" fmla="*/ 6774 w 20389"/>
                <a:gd name="connsiteY2" fmla="*/ 0 h 57041"/>
                <a:gd name="connsiteX3" fmla="*/ 95 w 20389"/>
                <a:gd name="connsiteY3" fmla="*/ 49065 h 57041"/>
                <a:gd name="connsiteX4" fmla="*/ 95 w 20389"/>
                <a:gd name="connsiteY4" fmla="*/ 51249 h 57041"/>
                <a:gd name="connsiteX5" fmla="*/ 5747 w 20389"/>
                <a:gd name="connsiteY5" fmla="*/ 57029 h 57041"/>
                <a:gd name="connsiteX6" fmla="*/ 13582 w 20389"/>
                <a:gd name="connsiteY6" fmla="*/ 50350 h 57041"/>
                <a:gd name="connsiteX7" fmla="*/ 18848 w 20389"/>
                <a:gd name="connsiteY7" fmla="*/ 11817 h 57041"/>
                <a:gd name="connsiteX8" fmla="*/ 20389 w 20389"/>
                <a:gd name="connsiteY8" fmla="*/ 771 h 57041"/>
                <a:gd name="connsiteX9" fmla="*/ 12554 w 20389"/>
                <a:gd name="connsiteY9" fmla="*/ 7963 h 5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389" h="57041">
                  <a:moveTo>
                    <a:pt x="12554" y="7963"/>
                  </a:moveTo>
                  <a:cubicBezTo>
                    <a:pt x="8829" y="7457"/>
                    <a:pt x="6220" y="4026"/>
                    <a:pt x="6727" y="300"/>
                  </a:cubicBezTo>
                  <a:cubicBezTo>
                    <a:pt x="6740" y="200"/>
                    <a:pt x="6756" y="100"/>
                    <a:pt x="6774" y="0"/>
                  </a:cubicBezTo>
                  <a:lnTo>
                    <a:pt x="95" y="49065"/>
                  </a:lnTo>
                  <a:cubicBezTo>
                    <a:pt x="-32" y="49788"/>
                    <a:pt x="-32" y="50527"/>
                    <a:pt x="95" y="51249"/>
                  </a:cubicBezTo>
                  <a:cubicBezTo>
                    <a:pt x="467" y="54226"/>
                    <a:pt x="2779" y="56590"/>
                    <a:pt x="5747" y="57029"/>
                  </a:cubicBezTo>
                  <a:cubicBezTo>
                    <a:pt x="9724" y="57256"/>
                    <a:pt x="13176" y="54313"/>
                    <a:pt x="13582" y="50350"/>
                  </a:cubicBezTo>
                  <a:lnTo>
                    <a:pt x="18848" y="11817"/>
                  </a:lnTo>
                  <a:lnTo>
                    <a:pt x="20389" y="771"/>
                  </a:lnTo>
                  <a:cubicBezTo>
                    <a:pt x="20181" y="4906"/>
                    <a:pt x="16693" y="8109"/>
                    <a:pt x="12554" y="7963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D8DFAE7B-00E7-43F3-9191-E52529177E74}"/>
                </a:ext>
              </a:extLst>
            </p:cNvPr>
            <p:cNvSpPr/>
            <p:nvPr/>
          </p:nvSpPr>
          <p:spPr>
            <a:xfrm>
              <a:off x="249627" y="1067617"/>
              <a:ext cx="99324" cy="638121"/>
            </a:xfrm>
            <a:custGeom>
              <a:avLst/>
              <a:gdLst>
                <a:gd name="connsiteX0" fmla="*/ 5331 w 99324"/>
                <a:gd name="connsiteY0" fmla="*/ 638115 h 638121"/>
                <a:gd name="connsiteX1" fmla="*/ 13166 w 99324"/>
                <a:gd name="connsiteY1" fmla="*/ 631436 h 638121"/>
                <a:gd name="connsiteX2" fmla="*/ 13808 w 99324"/>
                <a:gd name="connsiteY2" fmla="*/ 626555 h 638121"/>
                <a:gd name="connsiteX3" fmla="*/ 99223 w 99324"/>
                <a:gd name="connsiteY3" fmla="*/ 7457 h 638121"/>
                <a:gd name="connsiteX4" fmla="*/ 99223 w 99324"/>
                <a:gd name="connsiteY4" fmla="*/ 7457 h 638121"/>
                <a:gd name="connsiteX5" fmla="*/ 99223 w 99324"/>
                <a:gd name="connsiteY5" fmla="*/ 4759 h 638121"/>
                <a:gd name="connsiteX6" fmla="*/ 99223 w 99324"/>
                <a:gd name="connsiteY6" fmla="*/ 4759 h 638121"/>
                <a:gd name="connsiteX7" fmla="*/ 97296 w 99324"/>
                <a:gd name="connsiteY7" fmla="*/ 1548 h 638121"/>
                <a:gd name="connsiteX8" fmla="*/ 96397 w 99324"/>
                <a:gd name="connsiteY8" fmla="*/ 778 h 638121"/>
                <a:gd name="connsiteX9" fmla="*/ 96397 w 99324"/>
                <a:gd name="connsiteY9" fmla="*/ 778 h 638121"/>
                <a:gd name="connsiteX10" fmla="*/ 93957 w 99324"/>
                <a:gd name="connsiteY10" fmla="*/ 7 h 638121"/>
                <a:gd name="connsiteX11" fmla="*/ 86122 w 99324"/>
                <a:gd name="connsiteY11" fmla="*/ 6558 h 638121"/>
                <a:gd name="connsiteX12" fmla="*/ 85480 w 99324"/>
                <a:gd name="connsiteY12" fmla="*/ 11567 h 638121"/>
                <a:gd name="connsiteX13" fmla="*/ 84837 w 99324"/>
                <a:gd name="connsiteY13" fmla="*/ 16319 h 638121"/>
                <a:gd name="connsiteX14" fmla="*/ 65 w 99324"/>
                <a:gd name="connsiteY14" fmla="*/ 630537 h 638121"/>
                <a:gd name="connsiteX15" fmla="*/ 5331 w 99324"/>
                <a:gd name="connsiteY15" fmla="*/ 638115 h 63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9324" h="638121">
                  <a:moveTo>
                    <a:pt x="5331" y="638115"/>
                  </a:moveTo>
                  <a:cubicBezTo>
                    <a:pt x="9286" y="638277"/>
                    <a:pt x="12700" y="635368"/>
                    <a:pt x="13166" y="631436"/>
                  </a:cubicBezTo>
                  <a:lnTo>
                    <a:pt x="13808" y="626555"/>
                  </a:lnTo>
                  <a:lnTo>
                    <a:pt x="99223" y="7457"/>
                  </a:lnTo>
                  <a:lnTo>
                    <a:pt x="99223" y="7457"/>
                  </a:lnTo>
                  <a:cubicBezTo>
                    <a:pt x="99359" y="6563"/>
                    <a:pt x="99359" y="5653"/>
                    <a:pt x="99223" y="4759"/>
                  </a:cubicBezTo>
                  <a:lnTo>
                    <a:pt x="99223" y="4759"/>
                  </a:lnTo>
                  <a:cubicBezTo>
                    <a:pt x="98813" y="3566"/>
                    <a:pt x="98157" y="2472"/>
                    <a:pt x="97296" y="1548"/>
                  </a:cubicBezTo>
                  <a:lnTo>
                    <a:pt x="96397" y="778"/>
                  </a:lnTo>
                  <a:lnTo>
                    <a:pt x="96397" y="778"/>
                  </a:lnTo>
                  <a:cubicBezTo>
                    <a:pt x="95683" y="276"/>
                    <a:pt x="94830" y="6"/>
                    <a:pt x="93957" y="7"/>
                  </a:cubicBezTo>
                  <a:cubicBezTo>
                    <a:pt x="90045" y="-161"/>
                    <a:pt x="86649" y="2678"/>
                    <a:pt x="86122" y="6558"/>
                  </a:cubicBezTo>
                  <a:lnTo>
                    <a:pt x="85480" y="11567"/>
                  </a:lnTo>
                  <a:lnTo>
                    <a:pt x="84837" y="16319"/>
                  </a:lnTo>
                  <a:lnTo>
                    <a:pt x="65" y="630537"/>
                  </a:lnTo>
                  <a:cubicBezTo>
                    <a:pt x="-421" y="634049"/>
                    <a:pt x="1870" y="637346"/>
                    <a:pt x="5331" y="638115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8773EF1-8E9D-4145-9D21-56119B28E1D1}"/>
                </a:ext>
              </a:extLst>
            </p:cNvPr>
            <p:cNvSpPr/>
            <p:nvPr/>
          </p:nvSpPr>
          <p:spPr>
            <a:xfrm>
              <a:off x="130882" y="5035635"/>
              <a:ext cx="725061" cy="257273"/>
            </a:xfrm>
            <a:custGeom>
              <a:avLst/>
              <a:gdLst>
                <a:gd name="connsiteX0" fmla="*/ 725062 w 725061"/>
                <a:gd name="connsiteY0" fmla="*/ 0 h 257273"/>
                <a:gd name="connsiteX1" fmla="*/ 3211 w 725061"/>
                <a:gd name="connsiteY1" fmla="*/ 242116 h 257273"/>
                <a:gd name="connsiteX2" fmla="*/ 0 w 725061"/>
                <a:gd name="connsiteY2" fmla="*/ 243272 h 257273"/>
                <a:gd name="connsiteX3" fmla="*/ 8073 w 725061"/>
                <a:gd name="connsiteY3" fmla="*/ 247021 h 257273"/>
                <a:gd name="connsiteX4" fmla="*/ 8349 w 725061"/>
                <a:gd name="connsiteY4" fmla="*/ 248025 h 257273"/>
                <a:gd name="connsiteX5" fmla="*/ 3468 w 725061"/>
                <a:gd name="connsiteY5" fmla="*/ 257273 h 257273"/>
                <a:gd name="connsiteX6" fmla="*/ 722750 w 725061"/>
                <a:gd name="connsiteY6" fmla="*/ 15927 h 257273"/>
                <a:gd name="connsiteX7" fmla="*/ 724548 w 725061"/>
                <a:gd name="connsiteY7" fmla="*/ 4624 h 25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5061" h="257273">
                  <a:moveTo>
                    <a:pt x="725062" y="0"/>
                  </a:moveTo>
                  <a:lnTo>
                    <a:pt x="3211" y="242116"/>
                  </a:lnTo>
                  <a:lnTo>
                    <a:pt x="0" y="243272"/>
                  </a:lnTo>
                  <a:cubicBezTo>
                    <a:pt x="3264" y="242078"/>
                    <a:pt x="6879" y="243756"/>
                    <a:pt x="8073" y="247021"/>
                  </a:cubicBezTo>
                  <a:cubicBezTo>
                    <a:pt x="8193" y="247347"/>
                    <a:pt x="8285" y="247683"/>
                    <a:pt x="8349" y="248025"/>
                  </a:cubicBezTo>
                  <a:cubicBezTo>
                    <a:pt x="9257" y="251894"/>
                    <a:pt x="7174" y="255840"/>
                    <a:pt x="3468" y="257273"/>
                  </a:cubicBezTo>
                  <a:lnTo>
                    <a:pt x="722750" y="15927"/>
                  </a:lnTo>
                  <a:lnTo>
                    <a:pt x="724548" y="4624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808402B0-0544-48F2-8DFF-9817F0D21EE1}"/>
                </a:ext>
              </a:extLst>
            </p:cNvPr>
            <p:cNvSpPr/>
            <p:nvPr/>
          </p:nvSpPr>
          <p:spPr>
            <a:xfrm>
              <a:off x="4418445" y="6190215"/>
              <a:ext cx="205509" cy="745744"/>
            </a:xfrm>
            <a:custGeom>
              <a:avLst/>
              <a:gdLst>
                <a:gd name="connsiteX0" fmla="*/ 205509 w 205509"/>
                <a:gd name="connsiteY0" fmla="*/ 3083 h 745744"/>
                <a:gd name="connsiteX1" fmla="*/ 197032 w 205509"/>
                <a:gd name="connsiteY1" fmla="*/ 8606 h 745744"/>
                <a:gd name="connsiteX2" fmla="*/ 192199 w 205509"/>
                <a:gd name="connsiteY2" fmla="*/ 279 h 745744"/>
                <a:gd name="connsiteX3" fmla="*/ 192279 w 205509"/>
                <a:gd name="connsiteY3" fmla="*/ 0 h 745744"/>
                <a:gd name="connsiteX4" fmla="*/ 0 w 205509"/>
                <a:gd name="connsiteY4" fmla="*/ 745745 h 745744"/>
                <a:gd name="connsiteX5" fmla="*/ 14000 w 205509"/>
                <a:gd name="connsiteY5" fmla="*/ 745745 h 745744"/>
                <a:gd name="connsiteX6" fmla="*/ 203454 w 205509"/>
                <a:gd name="connsiteY6" fmla="*/ 13615 h 74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509" h="745744">
                  <a:moveTo>
                    <a:pt x="205509" y="3083"/>
                  </a:moveTo>
                  <a:cubicBezTo>
                    <a:pt x="204675" y="6936"/>
                    <a:pt x="200894" y="9399"/>
                    <a:pt x="197032" y="8606"/>
                  </a:cubicBezTo>
                  <a:cubicBezTo>
                    <a:pt x="193398" y="7641"/>
                    <a:pt x="191234" y="3914"/>
                    <a:pt x="192199" y="279"/>
                  </a:cubicBezTo>
                  <a:cubicBezTo>
                    <a:pt x="192223" y="186"/>
                    <a:pt x="192250" y="93"/>
                    <a:pt x="192279" y="0"/>
                  </a:cubicBezTo>
                  <a:lnTo>
                    <a:pt x="0" y="745745"/>
                  </a:lnTo>
                  <a:lnTo>
                    <a:pt x="14000" y="745745"/>
                  </a:lnTo>
                  <a:lnTo>
                    <a:pt x="203454" y="13615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8DD3D143-BC79-4A8F-8390-B917B9C06E0D}"/>
                </a:ext>
              </a:extLst>
            </p:cNvPr>
            <p:cNvSpPr/>
            <p:nvPr/>
          </p:nvSpPr>
          <p:spPr>
            <a:xfrm>
              <a:off x="4610568" y="6086670"/>
              <a:ext cx="39516" cy="112299"/>
            </a:xfrm>
            <a:custGeom>
              <a:avLst/>
              <a:gdLst>
                <a:gd name="connsiteX0" fmla="*/ 5422 w 39516"/>
                <a:gd name="connsiteY0" fmla="*/ 112151 h 112299"/>
                <a:gd name="connsiteX1" fmla="*/ 13899 w 39516"/>
                <a:gd name="connsiteY1" fmla="*/ 106628 h 112299"/>
                <a:gd name="connsiteX2" fmla="*/ 15184 w 39516"/>
                <a:gd name="connsiteY2" fmla="*/ 101490 h 112299"/>
                <a:gd name="connsiteX3" fmla="*/ 36634 w 39516"/>
                <a:gd name="connsiteY3" fmla="*/ 18773 h 112299"/>
                <a:gd name="connsiteX4" fmla="*/ 39203 w 39516"/>
                <a:gd name="connsiteY4" fmla="*/ 8883 h 112299"/>
                <a:gd name="connsiteX5" fmla="*/ 34634 w 39516"/>
                <a:gd name="connsiteY5" fmla="*/ 203 h 112299"/>
                <a:gd name="connsiteX6" fmla="*/ 34450 w 39516"/>
                <a:gd name="connsiteY6" fmla="*/ 149 h 112299"/>
                <a:gd name="connsiteX7" fmla="*/ 25973 w 39516"/>
                <a:gd name="connsiteY7" fmla="*/ 5672 h 112299"/>
                <a:gd name="connsiteX8" fmla="*/ 284 w 39516"/>
                <a:gd name="connsiteY8" fmla="*/ 103546 h 112299"/>
                <a:gd name="connsiteX9" fmla="*/ 4868 w 39516"/>
                <a:gd name="connsiteY9" fmla="*/ 112012 h 112299"/>
                <a:gd name="connsiteX10" fmla="*/ 5422 w 39516"/>
                <a:gd name="connsiteY10" fmla="*/ 112151 h 11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516" h="112299">
                  <a:moveTo>
                    <a:pt x="5422" y="112151"/>
                  </a:moveTo>
                  <a:cubicBezTo>
                    <a:pt x="9284" y="112944"/>
                    <a:pt x="13065" y="110481"/>
                    <a:pt x="13899" y="106628"/>
                  </a:cubicBezTo>
                  <a:lnTo>
                    <a:pt x="15184" y="101490"/>
                  </a:lnTo>
                  <a:lnTo>
                    <a:pt x="36634" y="18773"/>
                  </a:lnTo>
                  <a:lnTo>
                    <a:pt x="39203" y="8883"/>
                  </a:lnTo>
                  <a:cubicBezTo>
                    <a:pt x="40338" y="5224"/>
                    <a:pt x="38292" y="1338"/>
                    <a:pt x="34634" y="203"/>
                  </a:cubicBezTo>
                  <a:cubicBezTo>
                    <a:pt x="34573" y="184"/>
                    <a:pt x="34511" y="166"/>
                    <a:pt x="34450" y="149"/>
                  </a:cubicBezTo>
                  <a:cubicBezTo>
                    <a:pt x="30588" y="-645"/>
                    <a:pt x="26807" y="1818"/>
                    <a:pt x="25973" y="5672"/>
                  </a:cubicBezTo>
                  <a:lnTo>
                    <a:pt x="284" y="103546"/>
                  </a:lnTo>
                  <a:cubicBezTo>
                    <a:pt x="-788" y="107149"/>
                    <a:pt x="1265" y="110939"/>
                    <a:pt x="4868" y="112012"/>
                  </a:cubicBezTo>
                  <a:cubicBezTo>
                    <a:pt x="5051" y="112066"/>
                    <a:pt x="5235" y="112113"/>
                    <a:pt x="5422" y="112151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ED6B1246-B730-4CF4-9353-CD108C41D7BD}"/>
                </a:ext>
              </a:extLst>
            </p:cNvPr>
            <p:cNvSpPr/>
            <p:nvPr/>
          </p:nvSpPr>
          <p:spPr>
            <a:xfrm>
              <a:off x="-1" y="4679332"/>
              <a:ext cx="131654" cy="55616"/>
            </a:xfrm>
            <a:custGeom>
              <a:avLst/>
              <a:gdLst>
                <a:gd name="connsiteX0" fmla="*/ 131654 w 131654"/>
                <a:gd name="connsiteY0" fmla="*/ 14000 h 55616"/>
                <a:gd name="connsiteX1" fmla="*/ 123605 w 131654"/>
                <a:gd name="connsiteY1" fmla="*/ 9792 h 55616"/>
                <a:gd name="connsiteX2" fmla="*/ 123434 w 131654"/>
                <a:gd name="connsiteY2" fmla="*/ 9119 h 55616"/>
                <a:gd name="connsiteX3" fmla="*/ 128572 w 131654"/>
                <a:gd name="connsiteY3" fmla="*/ 0 h 55616"/>
                <a:gd name="connsiteX4" fmla="*/ 128572 w 131654"/>
                <a:gd name="connsiteY4" fmla="*/ 0 h 55616"/>
                <a:gd name="connsiteX5" fmla="*/ 0 w 131654"/>
                <a:gd name="connsiteY5" fmla="*/ 40588 h 55616"/>
                <a:gd name="connsiteX6" fmla="*/ 0 w 131654"/>
                <a:gd name="connsiteY6" fmla="*/ 55616 h 55616"/>
                <a:gd name="connsiteX7" fmla="*/ 121764 w 131654"/>
                <a:gd name="connsiteY7" fmla="*/ 17083 h 55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654" h="55616">
                  <a:moveTo>
                    <a:pt x="131654" y="14000"/>
                  </a:moveTo>
                  <a:cubicBezTo>
                    <a:pt x="128270" y="15061"/>
                    <a:pt x="124666" y="13177"/>
                    <a:pt x="123605" y="9792"/>
                  </a:cubicBezTo>
                  <a:cubicBezTo>
                    <a:pt x="123536" y="9571"/>
                    <a:pt x="123479" y="9347"/>
                    <a:pt x="123434" y="9119"/>
                  </a:cubicBezTo>
                  <a:cubicBezTo>
                    <a:pt x="122628" y="5223"/>
                    <a:pt x="124821" y="1329"/>
                    <a:pt x="128572" y="0"/>
                  </a:cubicBezTo>
                  <a:lnTo>
                    <a:pt x="128572" y="0"/>
                  </a:lnTo>
                  <a:lnTo>
                    <a:pt x="0" y="40588"/>
                  </a:lnTo>
                  <a:lnTo>
                    <a:pt x="0" y="55616"/>
                  </a:lnTo>
                  <a:lnTo>
                    <a:pt x="121764" y="17083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CE77844-5CA1-4FE0-AD71-899547275A8C}"/>
                </a:ext>
              </a:extLst>
            </p:cNvPr>
            <p:cNvSpPr/>
            <p:nvPr/>
          </p:nvSpPr>
          <p:spPr>
            <a:xfrm>
              <a:off x="2328160" y="6331504"/>
              <a:ext cx="137948" cy="604456"/>
            </a:xfrm>
            <a:custGeom>
              <a:avLst/>
              <a:gdLst>
                <a:gd name="connsiteX0" fmla="*/ 137948 w 137948"/>
                <a:gd name="connsiteY0" fmla="*/ 2312 h 604456"/>
                <a:gd name="connsiteX1" fmla="*/ 129728 w 137948"/>
                <a:gd name="connsiteY1" fmla="*/ 8349 h 604456"/>
                <a:gd name="connsiteX2" fmla="*/ 124590 w 137948"/>
                <a:gd name="connsiteY2" fmla="*/ 0 h 604456"/>
                <a:gd name="connsiteX3" fmla="*/ 0 w 137948"/>
                <a:gd name="connsiteY3" fmla="*/ 604456 h 604456"/>
                <a:gd name="connsiteX4" fmla="*/ 13744 w 137948"/>
                <a:gd name="connsiteY4" fmla="*/ 604456 h 604456"/>
                <a:gd name="connsiteX5" fmla="*/ 137948 w 137948"/>
                <a:gd name="connsiteY5" fmla="*/ 6422 h 604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948" h="604456">
                  <a:moveTo>
                    <a:pt x="137948" y="2312"/>
                  </a:moveTo>
                  <a:cubicBezTo>
                    <a:pt x="137291" y="6216"/>
                    <a:pt x="133649" y="8890"/>
                    <a:pt x="129728" y="8349"/>
                  </a:cubicBezTo>
                  <a:cubicBezTo>
                    <a:pt x="126005" y="7460"/>
                    <a:pt x="123706" y="3724"/>
                    <a:pt x="124590" y="0"/>
                  </a:cubicBezTo>
                  <a:lnTo>
                    <a:pt x="0" y="604456"/>
                  </a:lnTo>
                  <a:lnTo>
                    <a:pt x="13744" y="604456"/>
                  </a:lnTo>
                  <a:lnTo>
                    <a:pt x="137948" y="6422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46EBF08D-B845-46D7-81B7-BE8667B3DFB4}"/>
                </a:ext>
              </a:extLst>
            </p:cNvPr>
            <p:cNvSpPr/>
            <p:nvPr/>
          </p:nvSpPr>
          <p:spPr>
            <a:xfrm>
              <a:off x="-1" y="6563473"/>
              <a:ext cx="29979" cy="208849"/>
            </a:xfrm>
            <a:custGeom>
              <a:avLst/>
              <a:gdLst>
                <a:gd name="connsiteX0" fmla="*/ 29927 w 29979"/>
                <a:gd name="connsiteY0" fmla="*/ 7321 h 208849"/>
                <a:gd name="connsiteX1" fmla="*/ 29927 w 29979"/>
                <a:gd name="connsiteY1" fmla="*/ 5652 h 208849"/>
                <a:gd name="connsiteX2" fmla="*/ 29927 w 29979"/>
                <a:gd name="connsiteY2" fmla="*/ 4367 h 208849"/>
                <a:gd name="connsiteX3" fmla="*/ 29927 w 29979"/>
                <a:gd name="connsiteY3" fmla="*/ 3083 h 208849"/>
                <a:gd name="connsiteX4" fmla="*/ 29927 w 29979"/>
                <a:gd name="connsiteY4" fmla="*/ 1927 h 208849"/>
                <a:gd name="connsiteX5" fmla="*/ 28771 w 29979"/>
                <a:gd name="connsiteY5" fmla="*/ 899 h 208849"/>
                <a:gd name="connsiteX6" fmla="*/ 26716 w 29979"/>
                <a:gd name="connsiteY6" fmla="*/ 0 h 208849"/>
                <a:gd name="connsiteX7" fmla="*/ 25689 w 29979"/>
                <a:gd name="connsiteY7" fmla="*/ 0 h 208849"/>
                <a:gd name="connsiteX8" fmla="*/ 24918 w 29979"/>
                <a:gd name="connsiteY8" fmla="*/ 0 h 208849"/>
                <a:gd name="connsiteX9" fmla="*/ 22606 w 29979"/>
                <a:gd name="connsiteY9" fmla="*/ 0 h 208849"/>
                <a:gd name="connsiteX10" fmla="*/ 21450 w 29979"/>
                <a:gd name="connsiteY10" fmla="*/ 0 h 208849"/>
                <a:gd name="connsiteX11" fmla="*/ 16441 w 29979"/>
                <a:gd name="connsiteY11" fmla="*/ 6165 h 208849"/>
                <a:gd name="connsiteX12" fmla="*/ 14643 w 29979"/>
                <a:gd name="connsiteY12" fmla="*/ 17725 h 208849"/>
                <a:gd name="connsiteX13" fmla="*/ 0 w 29979"/>
                <a:gd name="connsiteY13" fmla="*/ 116370 h 208849"/>
                <a:gd name="connsiteX14" fmla="*/ 0 w 29979"/>
                <a:gd name="connsiteY14" fmla="*/ 208850 h 208849"/>
                <a:gd name="connsiteX15" fmla="*/ 29927 w 29979"/>
                <a:gd name="connsiteY15" fmla="*/ 7450 h 20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979" h="208849">
                  <a:moveTo>
                    <a:pt x="29927" y="7321"/>
                  </a:moveTo>
                  <a:cubicBezTo>
                    <a:pt x="29992" y="6767"/>
                    <a:pt x="29992" y="6206"/>
                    <a:pt x="29927" y="5652"/>
                  </a:cubicBezTo>
                  <a:cubicBezTo>
                    <a:pt x="29927" y="5652"/>
                    <a:pt x="29927" y="4752"/>
                    <a:pt x="29927" y="4367"/>
                  </a:cubicBezTo>
                  <a:cubicBezTo>
                    <a:pt x="29997" y="3942"/>
                    <a:pt x="29997" y="3508"/>
                    <a:pt x="29927" y="3083"/>
                  </a:cubicBezTo>
                  <a:cubicBezTo>
                    <a:pt x="29976" y="2699"/>
                    <a:pt x="29976" y="2310"/>
                    <a:pt x="29927" y="1927"/>
                  </a:cubicBezTo>
                  <a:lnTo>
                    <a:pt x="28771" y="899"/>
                  </a:lnTo>
                  <a:lnTo>
                    <a:pt x="26716" y="0"/>
                  </a:lnTo>
                  <a:lnTo>
                    <a:pt x="25689" y="0"/>
                  </a:lnTo>
                  <a:lnTo>
                    <a:pt x="24918" y="0"/>
                  </a:lnTo>
                  <a:lnTo>
                    <a:pt x="22606" y="0"/>
                  </a:lnTo>
                  <a:lnTo>
                    <a:pt x="21450" y="0"/>
                  </a:lnTo>
                  <a:cubicBezTo>
                    <a:pt x="18751" y="945"/>
                    <a:pt x="16813" y="3329"/>
                    <a:pt x="16441" y="6165"/>
                  </a:cubicBezTo>
                  <a:lnTo>
                    <a:pt x="14643" y="17725"/>
                  </a:lnTo>
                  <a:lnTo>
                    <a:pt x="0" y="116370"/>
                  </a:lnTo>
                  <a:lnTo>
                    <a:pt x="0" y="208850"/>
                  </a:lnTo>
                  <a:lnTo>
                    <a:pt x="29927" y="7450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C3D6B078-16F1-47C0-A916-057EE83D9D11}"/>
                </a:ext>
              </a:extLst>
            </p:cNvPr>
            <p:cNvSpPr/>
            <p:nvPr/>
          </p:nvSpPr>
          <p:spPr>
            <a:xfrm>
              <a:off x="-1" y="5278523"/>
              <a:ext cx="139444" cy="59340"/>
            </a:xfrm>
            <a:custGeom>
              <a:avLst/>
              <a:gdLst>
                <a:gd name="connsiteX0" fmla="*/ 139232 w 139444"/>
                <a:gd name="connsiteY0" fmla="*/ 5137 h 59340"/>
                <a:gd name="connsiteX1" fmla="*/ 131888 w 139444"/>
                <a:gd name="connsiteY1" fmla="*/ 109 h 59340"/>
                <a:gd name="connsiteX2" fmla="*/ 130884 w 139444"/>
                <a:gd name="connsiteY2" fmla="*/ 384 h 59340"/>
                <a:gd name="connsiteX3" fmla="*/ 117269 w 139444"/>
                <a:gd name="connsiteY3" fmla="*/ 4880 h 59340"/>
                <a:gd name="connsiteX4" fmla="*/ 0 w 139444"/>
                <a:gd name="connsiteY4" fmla="*/ 44312 h 59340"/>
                <a:gd name="connsiteX5" fmla="*/ 0 w 139444"/>
                <a:gd name="connsiteY5" fmla="*/ 59340 h 59340"/>
                <a:gd name="connsiteX6" fmla="*/ 134352 w 139444"/>
                <a:gd name="connsiteY6" fmla="*/ 14385 h 59340"/>
                <a:gd name="connsiteX7" fmla="*/ 139232 w 139444"/>
                <a:gd name="connsiteY7" fmla="*/ 5137 h 5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444" h="59340">
                  <a:moveTo>
                    <a:pt x="139232" y="5137"/>
                  </a:moveTo>
                  <a:cubicBezTo>
                    <a:pt x="138593" y="1720"/>
                    <a:pt x="135305" y="-531"/>
                    <a:pt x="131888" y="109"/>
                  </a:cubicBezTo>
                  <a:cubicBezTo>
                    <a:pt x="131546" y="172"/>
                    <a:pt x="131210" y="265"/>
                    <a:pt x="130884" y="384"/>
                  </a:cubicBezTo>
                  <a:lnTo>
                    <a:pt x="117269" y="4880"/>
                  </a:lnTo>
                  <a:lnTo>
                    <a:pt x="0" y="44312"/>
                  </a:lnTo>
                  <a:lnTo>
                    <a:pt x="0" y="59340"/>
                  </a:lnTo>
                  <a:lnTo>
                    <a:pt x="134352" y="14385"/>
                  </a:lnTo>
                  <a:cubicBezTo>
                    <a:pt x="138058" y="12952"/>
                    <a:pt x="140141" y="9006"/>
                    <a:pt x="139232" y="5137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975E9CBA-B89E-47D4-B526-207F9FD90BA0}"/>
                </a:ext>
              </a:extLst>
            </p:cNvPr>
            <p:cNvSpPr/>
            <p:nvPr/>
          </p:nvSpPr>
          <p:spPr>
            <a:xfrm>
              <a:off x="2453074" y="6235685"/>
              <a:ext cx="33070" cy="104236"/>
            </a:xfrm>
            <a:custGeom>
              <a:avLst/>
              <a:gdLst>
                <a:gd name="connsiteX0" fmla="*/ 30759 w 33070"/>
                <a:gd name="connsiteY0" fmla="*/ 13486 h 104236"/>
                <a:gd name="connsiteX1" fmla="*/ 33071 w 33070"/>
                <a:gd name="connsiteY1" fmla="*/ 2440 h 104236"/>
                <a:gd name="connsiteX2" fmla="*/ 24850 w 33070"/>
                <a:gd name="connsiteY2" fmla="*/ 8477 h 104236"/>
                <a:gd name="connsiteX3" fmla="*/ 19677 w 33070"/>
                <a:gd name="connsiteY3" fmla="*/ 143 h 104236"/>
                <a:gd name="connsiteX4" fmla="*/ 19712 w 33070"/>
                <a:gd name="connsiteY4" fmla="*/ 0 h 104236"/>
                <a:gd name="connsiteX5" fmla="*/ 189 w 33070"/>
                <a:gd name="connsiteY5" fmla="*/ 95819 h 104236"/>
                <a:gd name="connsiteX6" fmla="*/ 5327 w 33070"/>
                <a:gd name="connsiteY6" fmla="*/ 104167 h 104236"/>
                <a:gd name="connsiteX7" fmla="*/ 13547 w 33070"/>
                <a:gd name="connsiteY7" fmla="*/ 98130 h 104236"/>
                <a:gd name="connsiteX8" fmla="*/ 16116 w 33070"/>
                <a:gd name="connsiteY8" fmla="*/ 85286 h 10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70" h="104236">
                  <a:moveTo>
                    <a:pt x="30759" y="13486"/>
                  </a:moveTo>
                  <a:lnTo>
                    <a:pt x="33071" y="2440"/>
                  </a:lnTo>
                  <a:cubicBezTo>
                    <a:pt x="32413" y="6344"/>
                    <a:pt x="28772" y="9018"/>
                    <a:pt x="24850" y="8477"/>
                  </a:cubicBezTo>
                  <a:cubicBezTo>
                    <a:pt x="21120" y="7604"/>
                    <a:pt x="18804" y="3873"/>
                    <a:pt x="19677" y="143"/>
                  </a:cubicBezTo>
                  <a:cubicBezTo>
                    <a:pt x="19689" y="95"/>
                    <a:pt x="19700" y="47"/>
                    <a:pt x="19712" y="0"/>
                  </a:cubicBezTo>
                  <a:lnTo>
                    <a:pt x="189" y="95819"/>
                  </a:lnTo>
                  <a:cubicBezTo>
                    <a:pt x="-695" y="99542"/>
                    <a:pt x="1604" y="103279"/>
                    <a:pt x="5327" y="104167"/>
                  </a:cubicBezTo>
                  <a:cubicBezTo>
                    <a:pt x="9248" y="104708"/>
                    <a:pt x="12890" y="102034"/>
                    <a:pt x="13547" y="98130"/>
                  </a:cubicBezTo>
                  <a:lnTo>
                    <a:pt x="16116" y="85286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4BD97DF-8E54-4BDB-888C-69EE6D761189}"/>
                </a:ext>
              </a:extLst>
            </p:cNvPr>
            <p:cNvSpPr/>
            <p:nvPr/>
          </p:nvSpPr>
          <p:spPr>
            <a:xfrm>
              <a:off x="1883104" y="4056856"/>
              <a:ext cx="419554" cy="145179"/>
            </a:xfrm>
            <a:custGeom>
              <a:avLst/>
              <a:gdLst>
                <a:gd name="connsiteX0" fmla="*/ 419367 w 419554"/>
                <a:gd name="connsiteY0" fmla="*/ 5176 h 145179"/>
                <a:gd name="connsiteX1" fmla="*/ 411820 w 419554"/>
                <a:gd name="connsiteY1" fmla="*/ 123 h 145179"/>
                <a:gd name="connsiteX2" fmla="*/ 411147 w 419554"/>
                <a:gd name="connsiteY2" fmla="*/ 295 h 145179"/>
                <a:gd name="connsiteX3" fmla="*/ 406908 w 419554"/>
                <a:gd name="connsiteY3" fmla="*/ 1708 h 145179"/>
                <a:gd name="connsiteX4" fmla="*/ 10404 w 419554"/>
                <a:gd name="connsiteY4" fmla="*/ 127840 h 145179"/>
                <a:gd name="connsiteX5" fmla="*/ 0 w 419554"/>
                <a:gd name="connsiteY5" fmla="*/ 131179 h 145179"/>
                <a:gd name="connsiteX6" fmla="*/ 8049 w 419554"/>
                <a:gd name="connsiteY6" fmla="*/ 135387 h 145179"/>
                <a:gd name="connsiteX7" fmla="*/ 8220 w 419554"/>
                <a:gd name="connsiteY7" fmla="*/ 136060 h 145179"/>
                <a:gd name="connsiteX8" fmla="*/ 3211 w 419554"/>
                <a:gd name="connsiteY8" fmla="*/ 145180 h 145179"/>
                <a:gd name="connsiteX9" fmla="*/ 414229 w 419554"/>
                <a:gd name="connsiteY9" fmla="*/ 14295 h 145179"/>
                <a:gd name="connsiteX10" fmla="*/ 419367 w 419554"/>
                <a:gd name="connsiteY10" fmla="*/ 5176 h 145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554" h="145179">
                  <a:moveTo>
                    <a:pt x="419367" y="5176"/>
                  </a:moveTo>
                  <a:cubicBezTo>
                    <a:pt x="418678" y="1697"/>
                    <a:pt x="415299" y="-565"/>
                    <a:pt x="411820" y="123"/>
                  </a:cubicBezTo>
                  <a:cubicBezTo>
                    <a:pt x="411592" y="169"/>
                    <a:pt x="411368" y="226"/>
                    <a:pt x="411147" y="295"/>
                  </a:cubicBezTo>
                  <a:lnTo>
                    <a:pt x="406908" y="1708"/>
                  </a:lnTo>
                  <a:lnTo>
                    <a:pt x="10404" y="127840"/>
                  </a:lnTo>
                  <a:lnTo>
                    <a:pt x="0" y="131179"/>
                  </a:lnTo>
                  <a:cubicBezTo>
                    <a:pt x="3385" y="130119"/>
                    <a:pt x="6988" y="132002"/>
                    <a:pt x="8049" y="135387"/>
                  </a:cubicBezTo>
                  <a:cubicBezTo>
                    <a:pt x="8118" y="135608"/>
                    <a:pt x="8175" y="135833"/>
                    <a:pt x="8220" y="136060"/>
                  </a:cubicBezTo>
                  <a:cubicBezTo>
                    <a:pt x="9101" y="139930"/>
                    <a:pt x="6950" y="143847"/>
                    <a:pt x="3211" y="145180"/>
                  </a:cubicBezTo>
                  <a:lnTo>
                    <a:pt x="414229" y="14295"/>
                  </a:lnTo>
                  <a:cubicBezTo>
                    <a:pt x="418019" y="13013"/>
                    <a:pt x="420234" y="9082"/>
                    <a:pt x="419367" y="5176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71FC3AA-585A-4AC1-A2E0-6820298A7C9D}"/>
                </a:ext>
              </a:extLst>
            </p:cNvPr>
            <p:cNvSpPr/>
            <p:nvPr/>
          </p:nvSpPr>
          <p:spPr>
            <a:xfrm>
              <a:off x="1550051" y="4187740"/>
              <a:ext cx="341470" cy="120390"/>
            </a:xfrm>
            <a:custGeom>
              <a:avLst/>
              <a:gdLst>
                <a:gd name="connsiteX0" fmla="*/ 341274 w 341470"/>
                <a:gd name="connsiteY0" fmla="*/ 5176 h 120390"/>
                <a:gd name="connsiteX1" fmla="*/ 333726 w 341470"/>
                <a:gd name="connsiteY1" fmla="*/ 123 h 120390"/>
                <a:gd name="connsiteX2" fmla="*/ 333053 w 341470"/>
                <a:gd name="connsiteY2" fmla="*/ 295 h 120390"/>
                <a:gd name="connsiteX3" fmla="*/ 328686 w 341470"/>
                <a:gd name="connsiteY3" fmla="*/ 1708 h 120390"/>
                <a:gd name="connsiteX4" fmla="*/ 10275 w 341470"/>
                <a:gd name="connsiteY4" fmla="*/ 103050 h 120390"/>
                <a:gd name="connsiteX5" fmla="*/ 0 w 341470"/>
                <a:gd name="connsiteY5" fmla="*/ 106390 h 120390"/>
                <a:gd name="connsiteX6" fmla="*/ 7981 w 341470"/>
                <a:gd name="connsiteY6" fmla="*/ 110331 h 120390"/>
                <a:gd name="connsiteX7" fmla="*/ 8220 w 341470"/>
                <a:gd name="connsiteY7" fmla="*/ 111271 h 120390"/>
                <a:gd name="connsiteX8" fmla="*/ 3211 w 341470"/>
                <a:gd name="connsiteY8" fmla="*/ 120390 h 120390"/>
                <a:gd name="connsiteX9" fmla="*/ 336264 w 341470"/>
                <a:gd name="connsiteY9" fmla="*/ 14295 h 120390"/>
                <a:gd name="connsiteX10" fmla="*/ 341274 w 341470"/>
                <a:gd name="connsiteY10" fmla="*/ 5176 h 12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70" h="120390">
                  <a:moveTo>
                    <a:pt x="341274" y="5176"/>
                  </a:moveTo>
                  <a:cubicBezTo>
                    <a:pt x="340585" y="1697"/>
                    <a:pt x="337206" y="-565"/>
                    <a:pt x="333726" y="123"/>
                  </a:cubicBezTo>
                  <a:cubicBezTo>
                    <a:pt x="333499" y="169"/>
                    <a:pt x="333274" y="226"/>
                    <a:pt x="333053" y="295"/>
                  </a:cubicBezTo>
                  <a:lnTo>
                    <a:pt x="328686" y="1708"/>
                  </a:lnTo>
                  <a:lnTo>
                    <a:pt x="10275" y="103050"/>
                  </a:lnTo>
                  <a:lnTo>
                    <a:pt x="0" y="106390"/>
                  </a:lnTo>
                  <a:cubicBezTo>
                    <a:pt x="3292" y="105274"/>
                    <a:pt x="6865" y="107039"/>
                    <a:pt x="7981" y="110331"/>
                  </a:cubicBezTo>
                  <a:cubicBezTo>
                    <a:pt x="8085" y="110638"/>
                    <a:pt x="8165" y="110952"/>
                    <a:pt x="8220" y="111271"/>
                  </a:cubicBezTo>
                  <a:cubicBezTo>
                    <a:pt x="9101" y="115140"/>
                    <a:pt x="6950" y="119058"/>
                    <a:pt x="3211" y="120390"/>
                  </a:cubicBezTo>
                  <a:lnTo>
                    <a:pt x="336264" y="14295"/>
                  </a:lnTo>
                  <a:cubicBezTo>
                    <a:pt x="340003" y="12963"/>
                    <a:pt x="342155" y="9046"/>
                    <a:pt x="341274" y="5176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D0292E2A-32FE-4C83-AEC0-60892B762416}"/>
                </a:ext>
              </a:extLst>
            </p:cNvPr>
            <p:cNvSpPr/>
            <p:nvPr/>
          </p:nvSpPr>
          <p:spPr>
            <a:xfrm>
              <a:off x="1091509" y="4293796"/>
              <a:ext cx="466702" cy="160246"/>
            </a:xfrm>
            <a:custGeom>
              <a:avLst/>
              <a:gdLst>
                <a:gd name="connsiteX0" fmla="*/ 8477 w 466702"/>
                <a:gd name="connsiteY0" fmla="*/ 150998 h 160246"/>
                <a:gd name="connsiteX1" fmla="*/ 3339 w 466702"/>
                <a:gd name="connsiteY1" fmla="*/ 160246 h 160246"/>
                <a:gd name="connsiteX2" fmla="*/ 461496 w 466702"/>
                <a:gd name="connsiteY2" fmla="*/ 14334 h 160246"/>
                <a:gd name="connsiteX3" fmla="*/ 461496 w 466702"/>
                <a:gd name="connsiteY3" fmla="*/ 14334 h 160246"/>
                <a:gd name="connsiteX4" fmla="*/ 466506 w 466702"/>
                <a:gd name="connsiteY4" fmla="*/ 5215 h 160246"/>
                <a:gd name="connsiteX5" fmla="*/ 459225 w 466702"/>
                <a:gd name="connsiteY5" fmla="*/ 94 h 160246"/>
                <a:gd name="connsiteX6" fmla="*/ 458285 w 466702"/>
                <a:gd name="connsiteY6" fmla="*/ 334 h 160246"/>
                <a:gd name="connsiteX7" fmla="*/ 453918 w 466702"/>
                <a:gd name="connsiteY7" fmla="*/ 1618 h 160246"/>
                <a:gd name="connsiteX8" fmla="*/ 10147 w 466702"/>
                <a:gd name="connsiteY8" fmla="*/ 142907 h 160246"/>
                <a:gd name="connsiteX9" fmla="*/ 0 w 466702"/>
                <a:gd name="connsiteY9" fmla="*/ 146118 h 160246"/>
                <a:gd name="connsiteX10" fmla="*/ 8209 w 466702"/>
                <a:gd name="connsiteY10" fmla="*/ 150003 h 160246"/>
                <a:gd name="connsiteX11" fmla="*/ 8477 w 466702"/>
                <a:gd name="connsiteY11" fmla="*/ 150998 h 16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6702" h="160246">
                  <a:moveTo>
                    <a:pt x="8477" y="150998"/>
                  </a:moveTo>
                  <a:cubicBezTo>
                    <a:pt x="9355" y="154937"/>
                    <a:pt x="7148" y="158911"/>
                    <a:pt x="3339" y="160246"/>
                  </a:cubicBezTo>
                  <a:lnTo>
                    <a:pt x="461496" y="14334"/>
                  </a:lnTo>
                  <a:lnTo>
                    <a:pt x="461496" y="14334"/>
                  </a:lnTo>
                  <a:cubicBezTo>
                    <a:pt x="465235" y="13002"/>
                    <a:pt x="467387" y="9084"/>
                    <a:pt x="466506" y="5215"/>
                  </a:cubicBezTo>
                  <a:cubicBezTo>
                    <a:pt x="465909" y="1791"/>
                    <a:pt x="462650" y="-502"/>
                    <a:pt x="459225" y="94"/>
                  </a:cubicBezTo>
                  <a:cubicBezTo>
                    <a:pt x="458906" y="150"/>
                    <a:pt x="458592" y="230"/>
                    <a:pt x="458285" y="334"/>
                  </a:cubicBezTo>
                  <a:lnTo>
                    <a:pt x="453918" y="1618"/>
                  </a:lnTo>
                  <a:lnTo>
                    <a:pt x="10147" y="142907"/>
                  </a:lnTo>
                  <a:lnTo>
                    <a:pt x="0" y="146118"/>
                  </a:lnTo>
                  <a:cubicBezTo>
                    <a:pt x="3340" y="144924"/>
                    <a:pt x="7015" y="146663"/>
                    <a:pt x="8209" y="150003"/>
                  </a:cubicBezTo>
                  <a:cubicBezTo>
                    <a:pt x="8325" y="150327"/>
                    <a:pt x="8415" y="150660"/>
                    <a:pt x="8477" y="150998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C6EF1310-50E0-4A7C-899D-B10A7E0B18E2}"/>
                </a:ext>
              </a:extLst>
            </p:cNvPr>
            <p:cNvSpPr/>
            <p:nvPr/>
          </p:nvSpPr>
          <p:spPr>
            <a:xfrm>
              <a:off x="949708" y="4439618"/>
              <a:ext cx="150470" cy="58095"/>
            </a:xfrm>
            <a:custGeom>
              <a:avLst/>
              <a:gdLst>
                <a:gd name="connsiteX0" fmla="*/ 8477 w 150470"/>
                <a:gd name="connsiteY0" fmla="*/ 53342 h 58095"/>
                <a:gd name="connsiteX1" fmla="*/ 7707 w 150470"/>
                <a:gd name="connsiteY1" fmla="*/ 58095 h 58095"/>
                <a:gd name="connsiteX2" fmla="*/ 17982 w 150470"/>
                <a:gd name="connsiteY2" fmla="*/ 54884 h 58095"/>
                <a:gd name="connsiteX3" fmla="*/ 145141 w 150470"/>
                <a:gd name="connsiteY3" fmla="*/ 14424 h 58095"/>
                <a:gd name="connsiteX4" fmla="*/ 145141 w 150470"/>
                <a:gd name="connsiteY4" fmla="*/ 14424 h 58095"/>
                <a:gd name="connsiteX5" fmla="*/ 150279 w 150470"/>
                <a:gd name="connsiteY5" fmla="*/ 5176 h 58095"/>
                <a:gd name="connsiteX6" fmla="*/ 142731 w 150470"/>
                <a:gd name="connsiteY6" fmla="*/ 123 h 58095"/>
                <a:gd name="connsiteX7" fmla="*/ 142058 w 150470"/>
                <a:gd name="connsiteY7" fmla="*/ 295 h 58095"/>
                <a:gd name="connsiteX8" fmla="*/ 137563 w 150470"/>
                <a:gd name="connsiteY8" fmla="*/ 1708 h 58095"/>
                <a:gd name="connsiteX9" fmla="*/ 771 w 150470"/>
                <a:gd name="connsiteY9" fmla="*/ 45508 h 58095"/>
                <a:gd name="connsiteX10" fmla="*/ 0 w 150470"/>
                <a:gd name="connsiteY10" fmla="*/ 45508 h 58095"/>
                <a:gd name="connsiteX11" fmla="*/ 3596 w 150470"/>
                <a:gd name="connsiteY11" fmla="*/ 44866 h 58095"/>
                <a:gd name="connsiteX12" fmla="*/ 8603 w 150470"/>
                <a:gd name="connsiteY12" fmla="*/ 52875 h 58095"/>
                <a:gd name="connsiteX13" fmla="*/ 8477 w 150470"/>
                <a:gd name="connsiteY13" fmla="*/ 53342 h 58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470" h="58095">
                  <a:moveTo>
                    <a:pt x="8477" y="53342"/>
                  </a:moveTo>
                  <a:lnTo>
                    <a:pt x="7707" y="58095"/>
                  </a:lnTo>
                  <a:lnTo>
                    <a:pt x="17982" y="54884"/>
                  </a:lnTo>
                  <a:lnTo>
                    <a:pt x="145141" y="14424"/>
                  </a:lnTo>
                  <a:lnTo>
                    <a:pt x="145141" y="14424"/>
                  </a:lnTo>
                  <a:cubicBezTo>
                    <a:pt x="148949" y="13089"/>
                    <a:pt x="151157" y="9115"/>
                    <a:pt x="150279" y="5176"/>
                  </a:cubicBezTo>
                  <a:cubicBezTo>
                    <a:pt x="149590" y="1697"/>
                    <a:pt x="146211" y="-565"/>
                    <a:pt x="142731" y="123"/>
                  </a:cubicBezTo>
                  <a:cubicBezTo>
                    <a:pt x="142504" y="169"/>
                    <a:pt x="142279" y="226"/>
                    <a:pt x="142058" y="295"/>
                  </a:cubicBezTo>
                  <a:lnTo>
                    <a:pt x="137563" y="1708"/>
                  </a:lnTo>
                  <a:lnTo>
                    <a:pt x="771" y="45508"/>
                  </a:lnTo>
                  <a:lnTo>
                    <a:pt x="0" y="45508"/>
                  </a:lnTo>
                  <a:cubicBezTo>
                    <a:pt x="1120" y="44976"/>
                    <a:pt x="2362" y="44754"/>
                    <a:pt x="3596" y="44866"/>
                  </a:cubicBezTo>
                  <a:cubicBezTo>
                    <a:pt x="7191" y="45695"/>
                    <a:pt x="9432" y="49281"/>
                    <a:pt x="8603" y="52875"/>
                  </a:cubicBezTo>
                  <a:cubicBezTo>
                    <a:pt x="8567" y="53032"/>
                    <a:pt x="8525" y="53188"/>
                    <a:pt x="8477" y="53342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3F95446B-0190-4D06-BBBC-39024E730B11}"/>
                </a:ext>
              </a:extLst>
            </p:cNvPr>
            <p:cNvSpPr/>
            <p:nvPr/>
          </p:nvSpPr>
          <p:spPr>
            <a:xfrm>
              <a:off x="945516" y="4488593"/>
              <a:ext cx="81" cy="2312"/>
            </a:xfrm>
            <a:custGeom>
              <a:avLst/>
              <a:gdLst>
                <a:gd name="connsiteX0" fmla="*/ 82 w 81"/>
                <a:gd name="connsiteY0" fmla="*/ 0 h 2312"/>
                <a:gd name="connsiteX1" fmla="*/ 82 w 81"/>
                <a:gd name="connsiteY1" fmla="*/ 1413 h 2312"/>
                <a:gd name="connsiteX2" fmla="*/ 82 w 81"/>
                <a:gd name="connsiteY2" fmla="*/ 2312 h 2312"/>
                <a:gd name="connsiteX3" fmla="*/ 82 w 81"/>
                <a:gd name="connsiteY3" fmla="*/ 0 h 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" h="2312">
                  <a:moveTo>
                    <a:pt x="82" y="0"/>
                  </a:moveTo>
                  <a:cubicBezTo>
                    <a:pt x="82" y="0"/>
                    <a:pt x="82" y="1028"/>
                    <a:pt x="82" y="1413"/>
                  </a:cubicBezTo>
                  <a:cubicBezTo>
                    <a:pt x="40" y="1711"/>
                    <a:pt x="40" y="2014"/>
                    <a:pt x="82" y="2312"/>
                  </a:cubicBezTo>
                  <a:cubicBezTo>
                    <a:pt x="-27" y="1546"/>
                    <a:pt x="-27" y="767"/>
                    <a:pt x="82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69D7845B-7488-475F-9F69-C8764779DFE3}"/>
                </a:ext>
              </a:extLst>
            </p:cNvPr>
            <p:cNvSpPr/>
            <p:nvPr/>
          </p:nvSpPr>
          <p:spPr>
            <a:xfrm>
              <a:off x="946625" y="4486410"/>
              <a:ext cx="770" cy="1027"/>
            </a:xfrm>
            <a:custGeom>
              <a:avLst/>
              <a:gdLst>
                <a:gd name="connsiteX0" fmla="*/ 771 w 770"/>
                <a:gd name="connsiteY0" fmla="*/ 0 h 1027"/>
                <a:gd name="connsiteX1" fmla="*/ 0 w 770"/>
                <a:gd name="connsiteY1" fmla="*/ 1027 h 1027"/>
                <a:gd name="connsiteX2" fmla="*/ 0 w 770"/>
                <a:gd name="connsiteY2" fmla="*/ 1027 h 1027"/>
                <a:gd name="connsiteX3" fmla="*/ 771 w 770"/>
                <a:gd name="connsiteY3" fmla="*/ 0 h 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" h="1027">
                  <a:moveTo>
                    <a:pt x="771" y="0"/>
                  </a:moveTo>
                  <a:lnTo>
                    <a:pt x="0" y="1027"/>
                  </a:lnTo>
                  <a:lnTo>
                    <a:pt x="0" y="1027"/>
                  </a:lnTo>
                  <a:cubicBezTo>
                    <a:pt x="208" y="651"/>
                    <a:pt x="467" y="305"/>
                    <a:pt x="771" y="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64738F12-3DA4-4EC1-9B09-935F6C11D4A7}"/>
                </a:ext>
              </a:extLst>
            </p:cNvPr>
            <p:cNvSpPr/>
            <p:nvPr/>
          </p:nvSpPr>
          <p:spPr>
            <a:xfrm>
              <a:off x="546267" y="6505031"/>
              <a:ext cx="83744" cy="430928"/>
            </a:xfrm>
            <a:custGeom>
              <a:avLst/>
              <a:gdLst>
                <a:gd name="connsiteX0" fmla="*/ 75782 w 83744"/>
                <a:gd name="connsiteY0" fmla="*/ 8092 h 430928"/>
                <a:gd name="connsiteX1" fmla="*/ 70165 w 83744"/>
                <a:gd name="connsiteY1" fmla="*/ 498 h 430928"/>
                <a:gd name="connsiteX2" fmla="*/ 70258 w 83744"/>
                <a:gd name="connsiteY2" fmla="*/ 0 h 430928"/>
                <a:gd name="connsiteX3" fmla="*/ 68332 w 83744"/>
                <a:gd name="connsiteY3" fmla="*/ 11817 h 430928"/>
                <a:gd name="connsiteX4" fmla="*/ 0 w 83744"/>
                <a:gd name="connsiteY4" fmla="*/ 430929 h 430928"/>
                <a:gd name="connsiteX5" fmla="*/ 13872 w 83744"/>
                <a:gd name="connsiteY5" fmla="*/ 430929 h 430928"/>
                <a:gd name="connsiteX6" fmla="*/ 83745 w 83744"/>
                <a:gd name="connsiteY6" fmla="*/ 1670 h 430928"/>
                <a:gd name="connsiteX7" fmla="*/ 75782 w 83744"/>
                <a:gd name="connsiteY7" fmla="*/ 8092 h 430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744" h="430928">
                  <a:moveTo>
                    <a:pt x="75782" y="8092"/>
                  </a:moveTo>
                  <a:cubicBezTo>
                    <a:pt x="72133" y="7546"/>
                    <a:pt x="69619" y="4146"/>
                    <a:pt x="70165" y="498"/>
                  </a:cubicBezTo>
                  <a:cubicBezTo>
                    <a:pt x="70190" y="331"/>
                    <a:pt x="70221" y="165"/>
                    <a:pt x="70258" y="0"/>
                  </a:cubicBezTo>
                  <a:lnTo>
                    <a:pt x="68332" y="11817"/>
                  </a:lnTo>
                  <a:lnTo>
                    <a:pt x="0" y="430929"/>
                  </a:lnTo>
                  <a:lnTo>
                    <a:pt x="13872" y="430929"/>
                  </a:lnTo>
                  <a:lnTo>
                    <a:pt x="83745" y="1670"/>
                  </a:lnTo>
                  <a:cubicBezTo>
                    <a:pt x="83212" y="5583"/>
                    <a:pt x="79719" y="8401"/>
                    <a:pt x="75782" y="8092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CA38F4D5-A2FC-4637-B25C-2FEC9B73A400}"/>
                </a:ext>
              </a:extLst>
            </p:cNvPr>
            <p:cNvSpPr/>
            <p:nvPr/>
          </p:nvSpPr>
          <p:spPr>
            <a:xfrm>
              <a:off x="616357" y="6076414"/>
              <a:ext cx="83528" cy="436732"/>
            </a:xfrm>
            <a:custGeom>
              <a:avLst/>
              <a:gdLst>
                <a:gd name="connsiteX0" fmla="*/ 75565 w 83528"/>
                <a:gd name="connsiteY0" fmla="*/ 8092 h 436732"/>
                <a:gd name="connsiteX1" fmla="*/ 69948 w 83528"/>
                <a:gd name="connsiteY1" fmla="*/ 498 h 436732"/>
                <a:gd name="connsiteX2" fmla="*/ 70042 w 83528"/>
                <a:gd name="connsiteY2" fmla="*/ 0 h 436732"/>
                <a:gd name="connsiteX3" fmla="*/ 68115 w 83528"/>
                <a:gd name="connsiteY3" fmla="*/ 11688 h 436732"/>
                <a:gd name="connsiteX4" fmla="*/ 940 w 83528"/>
                <a:gd name="connsiteY4" fmla="*/ 424121 h 436732"/>
                <a:gd name="connsiteX5" fmla="*/ 169 w 83528"/>
                <a:gd name="connsiteY5" fmla="*/ 428617 h 436732"/>
                <a:gd name="connsiteX6" fmla="*/ 5194 w 83528"/>
                <a:gd name="connsiteY6" fmla="*/ 436615 h 436732"/>
                <a:gd name="connsiteX7" fmla="*/ 5692 w 83528"/>
                <a:gd name="connsiteY7" fmla="*/ 436709 h 436732"/>
                <a:gd name="connsiteX8" fmla="*/ 13656 w 83528"/>
                <a:gd name="connsiteY8" fmla="*/ 430287 h 436732"/>
                <a:gd name="connsiteX9" fmla="*/ 83529 w 83528"/>
                <a:gd name="connsiteY9" fmla="*/ 1670 h 436732"/>
                <a:gd name="connsiteX10" fmla="*/ 75565 w 83528"/>
                <a:gd name="connsiteY10" fmla="*/ 8092 h 43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528" h="436732">
                  <a:moveTo>
                    <a:pt x="75565" y="8092"/>
                  </a:moveTo>
                  <a:cubicBezTo>
                    <a:pt x="71917" y="7546"/>
                    <a:pt x="69402" y="4146"/>
                    <a:pt x="69948" y="498"/>
                  </a:cubicBezTo>
                  <a:cubicBezTo>
                    <a:pt x="69973" y="331"/>
                    <a:pt x="70004" y="165"/>
                    <a:pt x="70042" y="0"/>
                  </a:cubicBezTo>
                  <a:lnTo>
                    <a:pt x="68115" y="11688"/>
                  </a:lnTo>
                  <a:lnTo>
                    <a:pt x="940" y="424121"/>
                  </a:lnTo>
                  <a:lnTo>
                    <a:pt x="169" y="428617"/>
                  </a:lnTo>
                  <a:cubicBezTo>
                    <a:pt x="-652" y="432213"/>
                    <a:pt x="1598" y="435794"/>
                    <a:pt x="5194" y="436615"/>
                  </a:cubicBezTo>
                  <a:cubicBezTo>
                    <a:pt x="5359" y="436653"/>
                    <a:pt x="5525" y="436684"/>
                    <a:pt x="5692" y="436709"/>
                  </a:cubicBezTo>
                  <a:cubicBezTo>
                    <a:pt x="9629" y="437017"/>
                    <a:pt x="13123" y="434200"/>
                    <a:pt x="13656" y="430287"/>
                  </a:cubicBezTo>
                  <a:lnTo>
                    <a:pt x="83529" y="1670"/>
                  </a:lnTo>
                  <a:cubicBezTo>
                    <a:pt x="83058" y="5618"/>
                    <a:pt x="79523" y="8469"/>
                    <a:pt x="75565" y="8092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809A87A3-80CB-4230-85B5-22EC02806EEB}"/>
                </a:ext>
              </a:extLst>
            </p:cNvPr>
            <p:cNvSpPr/>
            <p:nvPr/>
          </p:nvSpPr>
          <p:spPr>
            <a:xfrm>
              <a:off x="2472099" y="5014699"/>
              <a:ext cx="266051" cy="1229532"/>
            </a:xfrm>
            <a:custGeom>
              <a:avLst/>
              <a:gdLst>
                <a:gd name="connsiteX0" fmla="*/ 5826 w 266051"/>
                <a:gd name="connsiteY0" fmla="*/ 1229463 h 1229532"/>
                <a:gd name="connsiteX1" fmla="*/ 14046 w 266051"/>
                <a:gd name="connsiteY1" fmla="*/ 1223426 h 1229532"/>
                <a:gd name="connsiteX2" fmla="*/ 15074 w 266051"/>
                <a:gd name="connsiteY2" fmla="*/ 1218674 h 1229532"/>
                <a:gd name="connsiteX3" fmla="*/ 263740 w 266051"/>
                <a:gd name="connsiteY3" fmla="*/ 12973 h 1229532"/>
                <a:gd name="connsiteX4" fmla="*/ 266051 w 266051"/>
                <a:gd name="connsiteY4" fmla="*/ 2312 h 1229532"/>
                <a:gd name="connsiteX5" fmla="*/ 257831 w 266051"/>
                <a:gd name="connsiteY5" fmla="*/ 8349 h 1229532"/>
                <a:gd name="connsiteX6" fmla="*/ 252574 w 266051"/>
                <a:gd name="connsiteY6" fmla="*/ 501 h 1229532"/>
                <a:gd name="connsiteX7" fmla="*/ 252693 w 266051"/>
                <a:gd name="connsiteY7" fmla="*/ 0 h 1229532"/>
                <a:gd name="connsiteX8" fmla="*/ 252693 w 266051"/>
                <a:gd name="connsiteY8" fmla="*/ 0 h 1229532"/>
                <a:gd name="connsiteX9" fmla="*/ 431 w 266051"/>
                <a:gd name="connsiteY9" fmla="*/ 1220215 h 1229532"/>
                <a:gd name="connsiteX10" fmla="*/ 431 w 266051"/>
                <a:gd name="connsiteY10" fmla="*/ 1220215 h 1229532"/>
                <a:gd name="connsiteX11" fmla="*/ 4536 w 266051"/>
                <a:gd name="connsiteY11" fmla="*/ 1229124 h 1229532"/>
                <a:gd name="connsiteX12" fmla="*/ 5826 w 266051"/>
                <a:gd name="connsiteY12" fmla="*/ 1229463 h 122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6051" h="1229532">
                  <a:moveTo>
                    <a:pt x="5826" y="1229463"/>
                  </a:moveTo>
                  <a:cubicBezTo>
                    <a:pt x="9747" y="1230004"/>
                    <a:pt x="13389" y="1227330"/>
                    <a:pt x="14046" y="1223426"/>
                  </a:cubicBezTo>
                  <a:lnTo>
                    <a:pt x="15074" y="1218674"/>
                  </a:lnTo>
                  <a:lnTo>
                    <a:pt x="263740" y="12973"/>
                  </a:lnTo>
                  <a:lnTo>
                    <a:pt x="266051" y="2312"/>
                  </a:lnTo>
                  <a:cubicBezTo>
                    <a:pt x="265334" y="6178"/>
                    <a:pt x="261735" y="8821"/>
                    <a:pt x="257831" y="8349"/>
                  </a:cubicBezTo>
                  <a:cubicBezTo>
                    <a:pt x="254212" y="7633"/>
                    <a:pt x="251859" y="4120"/>
                    <a:pt x="252574" y="501"/>
                  </a:cubicBezTo>
                  <a:cubicBezTo>
                    <a:pt x="252607" y="333"/>
                    <a:pt x="252647" y="165"/>
                    <a:pt x="252693" y="0"/>
                  </a:cubicBezTo>
                  <a:lnTo>
                    <a:pt x="252693" y="0"/>
                  </a:lnTo>
                  <a:lnTo>
                    <a:pt x="431" y="1220215"/>
                  </a:lnTo>
                  <a:lnTo>
                    <a:pt x="431" y="1220215"/>
                  </a:lnTo>
                  <a:cubicBezTo>
                    <a:pt x="-895" y="1223809"/>
                    <a:pt x="943" y="1227797"/>
                    <a:pt x="4536" y="1229124"/>
                  </a:cubicBezTo>
                  <a:cubicBezTo>
                    <a:pt x="4954" y="1229278"/>
                    <a:pt x="5386" y="1229392"/>
                    <a:pt x="5826" y="1229463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A28CA41A-38D0-40BA-8F0A-8269D4973A92}"/>
                </a:ext>
              </a:extLst>
            </p:cNvPr>
            <p:cNvSpPr/>
            <p:nvPr/>
          </p:nvSpPr>
          <p:spPr>
            <a:xfrm>
              <a:off x="2724930" y="5000441"/>
              <a:ext cx="16431" cy="22661"/>
            </a:xfrm>
            <a:custGeom>
              <a:avLst/>
              <a:gdLst>
                <a:gd name="connsiteX0" fmla="*/ 5386 w 16431"/>
                <a:gd name="connsiteY0" fmla="*/ 22607 h 22661"/>
                <a:gd name="connsiteX1" fmla="*/ 13606 w 16431"/>
                <a:gd name="connsiteY1" fmla="*/ 16570 h 22661"/>
                <a:gd name="connsiteX2" fmla="*/ 14505 w 16431"/>
                <a:gd name="connsiteY2" fmla="*/ 11689 h 22661"/>
                <a:gd name="connsiteX3" fmla="*/ 15533 w 16431"/>
                <a:gd name="connsiteY3" fmla="*/ 6679 h 22661"/>
                <a:gd name="connsiteX4" fmla="*/ 16432 w 16431"/>
                <a:gd name="connsiteY4" fmla="*/ 2312 h 22661"/>
                <a:gd name="connsiteX5" fmla="*/ 8340 w 16431"/>
                <a:gd name="connsiteY5" fmla="*/ 8349 h 22661"/>
                <a:gd name="connsiteX6" fmla="*/ 2996 w 16431"/>
                <a:gd name="connsiteY6" fmla="*/ 341 h 22661"/>
                <a:gd name="connsiteX7" fmla="*/ 3073 w 16431"/>
                <a:gd name="connsiteY7" fmla="*/ 0 h 22661"/>
                <a:gd name="connsiteX8" fmla="*/ 3074 w 16431"/>
                <a:gd name="connsiteY8" fmla="*/ 0 h 22661"/>
                <a:gd name="connsiteX9" fmla="*/ 248 w 16431"/>
                <a:gd name="connsiteY9" fmla="*/ 14258 h 22661"/>
                <a:gd name="connsiteX10" fmla="*/ 248 w 16431"/>
                <a:gd name="connsiteY10" fmla="*/ 14258 h 22661"/>
                <a:gd name="connsiteX11" fmla="*/ 4884 w 16431"/>
                <a:gd name="connsiteY11" fmla="*/ 22487 h 22661"/>
                <a:gd name="connsiteX12" fmla="*/ 5386 w 16431"/>
                <a:gd name="connsiteY12" fmla="*/ 22607 h 22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431" h="22661">
                  <a:moveTo>
                    <a:pt x="5386" y="22607"/>
                  </a:moveTo>
                  <a:cubicBezTo>
                    <a:pt x="9290" y="23079"/>
                    <a:pt x="12889" y="20436"/>
                    <a:pt x="13606" y="16570"/>
                  </a:cubicBezTo>
                  <a:lnTo>
                    <a:pt x="14505" y="11689"/>
                  </a:lnTo>
                  <a:lnTo>
                    <a:pt x="15533" y="6679"/>
                  </a:lnTo>
                  <a:lnTo>
                    <a:pt x="16432" y="2312"/>
                  </a:lnTo>
                  <a:cubicBezTo>
                    <a:pt x="15775" y="6160"/>
                    <a:pt x="12215" y="8816"/>
                    <a:pt x="8340" y="8349"/>
                  </a:cubicBezTo>
                  <a:cubicBezTo>
                    <a:pt x="4653" y="7613"/>
                    <a:pt x="2260" y="4028"/>
                    <a:pt x="2996" y="341"/>
                  </a:cubicBezTo>
                  <a:cubicBezTo>
                    <a:pt x="3019" y="227"/>
                    <a:pt x="3045" y="113"/>
                    <a:pt x="3073" y="0"/>
                  </a:cubicBezTo>
                  <a:lnTo>
                    <a:pt x="3074" y="0"/>
                  </a:lnTo>
                  <a:lnTo>
                    <a:pt x="248" y="14258"/>
                  </a:lnTo>
                  <a:lnTo>
                    <a:pt x="248" y="14258"/>
                  </a:lnTo>
                  <a:cubicBezTo>
                    <a:pt x="-744" y="17811"/>
                    <a:pt x="1332" y="21495"/>
                    <a:pt x="4884" y="22487"/>
                  </a:cubicBezTo>
                  <a:cubicBezTo>
                    <a:pt x="5050" y="22534"/>
                    <a:pt x="5217" y="22574"/>
                    <a:pt x="5386" y="22607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F3D390C-91C5-448F-AC0C-65741C034B3D}"/>
                </a:ext>
              </a:extLst>
            </p:cNvPr>
            <p:cNvSpPr/>
            <p:nvPr/>
          </p:nvSpPr>
          <p:spPr>
            <a:xfrm>
              <a:off x="2727883" y="4907705"/>
              <a:ext cx="32874" cy="101652"/>
            </a:xfrm>
            <a:custGeom>
              <a:avLst/>
              <a:gdLst>
                <a:gd name="connsiteX0" fmla="*/ 5387 w 32874"/>
                <a:gd name="connsiteY0" fmla="*/ 101599 h 101652"/>
                <a:gd name="connsiteX1" fmla="*/ 13479 w 32874"/>
                <a:gd name="connsiteY1" fmla="*/ 95562 h 101652"/>
                <a:gd name="connsiteX2" fmla="*/ 16048 w 32874"/>
                <a:gd name="connsiteY2" fmla="*/ 83617 h 101652"/>
                <a:gd name="connsiteX3" fmla="*/ 30562 w 32874"/>
                <a:gd name="connsiteY3" fmla="*/ 12973 h 101652"/>
                <a:gd name="connsiteX4" fmla="*/ 32874 w 32874"/>
                <a:gd name="connsiteY4" fmla="*/ 2312 h 101652"/>
                <a:gd name="connsiteX5" fmla="*/ 24654 w 32874"/>
                <a:gd name="connsiteY5" fmla="*/ 8349 h 101652"/>
                <a:gd name="connsiteX6" fmla="*/ 19397 w 32874"/>
                <a:gd name="connsiteY6" fmla="*/ 501 h 101652"/>
                <a:gd name="connsiteX7" fmla="*/ 19516 w 32874"/>
                <a:gd name="connsiteY7" fmla="*/ 0 h 101652"/>
                <a:gd name="connsiteX8" fmla="*/ 19516 w 32874"/>
                <a:gd name="connsiteY8" fmla="*/ 0 h 101652"/>
                <a:gd name="connsiteX9" fmla="*/ 249 w 32874"/>
                <a:gd name="connsiteY9" fmla="*/ 93122 h 101652"/>
                <a:gd name="connsiteX10" fmla="*/ 249 w 32874"/>
                <a:gd name="connsiteY10" fmla="*/ 93122 h 101652"/>
                <a:gd name="connsiteX11" fmla="*/ 4989 w 32874"/>
                <a:gd name="connsiteY11" fmla="*/ 101501 h 101652"/>
                <a:gd name="connsiteX12" fmla="*/ 5387 w 32874"/>
                <a:gd name="connsiteY12" fmla="*/ 101599 h 10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874" h="101652">
                  <a:moveTo>
                    <a:pt x="5387" y="101599"/>
                  </a:moveTo>
                  <a:cubicBezTo>
                    <a:pt x="9263" y="102065"/>
                    <a:pt x="12822" y="99410"/>
                    <a:pt x="13479" y="95562"/>
                  </a:cubicBezTo>
                  <a:lnTo>
                    <a:pt x="16048" y="83617"/>
                  </a:lnTo>
                  <a:lnTo>
                    <a:pt x="30562" y="12973"/>
                  </a:lnTo>
                  <a:lnTo>
                    <a:pt x="32874" y="2312"/>
                  </a:lnTo>
                  <a:cubicBezTo>
                    <a:pt x="32157" y="6178"/>
                    <a:pt x="28558" y="8821"/>
                    <a:pt x="24654" y="8349"/>
                  </a:cubicBezTo>
                  <a:cubicBezTo>
                    <a:pt x="21035" y="7633"/>
                    <a:pt x="18681" y="4120"/>
                    <a:pt x="19397" y="501"/>
                  </a:cubicBezTo>
                  <a:cubicBezTo>
                    <a:pt x="19430" y="333"/>
                    <a:pt x="19470" y="165"/>
                    <a:pt x="19516" y="0"/>
                  </a:cubicBezTo>
                  <a:lnTo>
                    <a:pt x="19516" y="0"/>
                  </a:lnTo>
                  <a:lnTo>
                    <a:pt x="249" y="93122"/>
                  </a:lnTo>
                  <a:lnTo>
                    <a:pt x="249" y="93122"/>
                  </a:lnTo>
                  <a:cubicBezTo>
                    <a:pt x="-756" y="96744"/>
                    <a:pt x="1366" y="100496"/>
                    <a:pt x="4989" y="101501"/>
                  </a:cubicBezTo>
                  <a:cubicBezTo>
                    <a:pt x="5121" y="101538"/>
                    <a:pt x="5254" y="101570"/>
                    <a:pt x="5387" y="1015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B0BCF502-405F-46F2-B04C-5CC53A4CE5C1}"/>
                </a:ext>
              </a:extLst>
            </p:cNvPr>
            <p:cNvSpPr/>
            <p:nvPr/>
          </p:nvSpPr>
          <p:spPr>
            <a:xfrm>
              <a:off x="2749064" y="4286241"/>
              <a:ext cx="138899" cy="629353"/>
            </a:xfrm>
            <a:custGeom>
              <a:avLst/>
              <a:gdLst>
                <a:gd name="connsiteX0" fmla="*/ 3473 w 138899"/>
                <a:gd name="connsiteY0" fmla="*/ 629299 h 629353"/>
                <a:gd name="connsiteX1" fmla="*/ 11693 w 138899"/>
                <a:gd name="connsiteY1" fmla="*/ 623262 h 629353"/>
                <a:gd name="connsiteX2" fmla="*/ 12592 w 138899"/>
                <a:gd name="connsiteY2" fmla="*/ 618253 h 629353"/>
                <a:gd name="connsiteX3" fmla="*/ 138852 w 138899"/>
                <a:gd name="connsiteY3" fmla="*/ 7760 h 629353"/>
                <a:gd name="connsiteX4" fmla="*/ 138852 w 138899"/>
                <a:gd name="connsiteY4" fmla="*/ 7760 h 629353"/>
                <a:gd name="connsiteX5" fmla="*/ 138852 w 138899"/>
                <a:gd name="connsiteY5" fmla="*/ 6219 h 629353"/>
                <a:gd name="connsiteX6" fmla="*/ 138852 w 138899"/>
                <a:gd name="connsiteY6" fmla="*/ 6219 h 629353"/>
                <a:gd name="connsiteX7" fmla="*/ 138852 w 138899"/>
                <a:gd name="connsiteY7" fmla="*/ 5063 h 629353"/>
                <a:gd name="connsiteX8" fmla="*/ 138852 w 138899"/>
                <a:gd name="connsiteY8" fmla="*/ 3907 h 629353"/>
                <a:gd name="connsiteX9" fmla="*/ 138852 w 138899"/>
                <a:gd name="connsiteY9" fmla="*/ 3907 h 629353"/>
                <a:gd name="connsiteX10" fmla="*/ 138852 w 138899"/>
                <a:gd name="connsiteY10" fmla="*/ 2622 h 629353"/>
                <a:gd name="connsiteX11" fmla="*/ 138852 w 138899"/>
                <a:gd name="connsiteY11" fmla="*/ 1852 h 629353"/>
                <a:gd name="connsiteX12" fmla="*/ 138852 w 138899"/>
                <a:gd name="connsiteY12" fmla="*/ 1852 h 629353"/>
                <a:gd name="connsiteX13" fmla="*/ 137953 w 138899"/>
                <a:gd name="connsiteY13" fmla="*/ 952 h 629353"/>
                <a:gd name="connsiteX14" fmla="*/ 135512 w 138899"/>
                <a:gd name="connsiteY14" fmla="*/ 53 h 629353"/>
                <a:gd name="connsiteX15" fmla="*/ 127420 w 138899"/>
                <a:gd name="connsiteY15" fmla="*/ 6090 h 629353"/>
                <a:gd name="connsiteX16" fmla="*/ 126393 w 138899"/>
                <a:gd name="connsiteY16" fmla="*/ 11099 h 629353"/>
                <a:gd name="connsiteX17" fmla="*/ 124980 w 138899"/>
                <a:gd name="connsiteY17" fmla="*/ 17907 h 629353"/>
                <a:gd name="connsiteX18" fmla="*/ 261 w 138899"/>
                <a:gd name="connsiteY18" fmla="*/ 621592 h 629353"/>
                <a:gd name="connsiteX19" fmla="*/ 3473 w 138899"/>
                <a:gd name="connsiteY19" fmla="*/ 629299 h 62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8899" h="629353">
                  <a:moveTo>
                    <a:pt x="3473" y="629299"/>
                  </a:moveTo>
                  <a:cubicBezTo>
                    <a:pt x="7376" y="629772"/>
                    <a:pt x="10976" y="627129"/>
                    <a:pt x="11693" y="623262"/>
                  </a:cubicBezTo>
                  <a:lnTo>
                    <a:pt x="12592" y="618253"/>
                  </a:lnTo>
                  <a:lnTo>
                    <a:pt x="138852" y="7760"/>
                  </a:lnTo>
                  <a:lnTo>
                    <a:pt x="138852" y="7760"/>
                  </a:lnTo>
                  <a:cubicBezTo>
                    <a:pt x="138916" y="7248"/>
                    <a:pt x="138916" y="6730"/>
                    <a:pt x="138852" y="6219"/>
                  </a:cubicBezTo>
                  <a:lnTo>
                    <a:pt x="138852" y="6219"/>
                  </a:lnTo>
                  <a:lnTo>
                    <a:pt x="138852" y="5063"/>
                  </a:lnTo>
                  <a:cubicBezTo>
                    <a:pt x="138900" y="4679"/>
                    <a:pt x="138900" y="4290"/>
                    <a:pt x="138852" y="3907"/>
                  </a:cubicBezTo>
                  <a:lnTo>
                    <a:pt x="138852" y="3907"/>
                  </a:lnTo>
                  <a:cubicBezTo>
                    <a:pt x="138903" y="3480"/>
                    <a:pt x="138903" y="3049"/>
                    <a:pt x="138852" y="2622"/>
                  </a:cubicBezTo>
                  <a:lnTo>
                    <a:pt x="138852" y="1852"/>
                  </a:lnTo>
                  <a:lnTo>
                    <a:pt x="138852" y="1852"/>
                  </a:lnTo>
                  <a:lnTo>
                    <a:pt x="137953" y="952"/>
                  </a:lnTo>
                  <a:cubicBezTo>
                    <a:pt x="137194" y="521"/>
                    <a:pt x="136369" y="217"/>
                    <a:pt x="135512" y="53"/>
                  </a:cubicBezTo>
                  <a:cubicBezTo>
                    <a:pt x="131637" y="-413"/>
                    <a:pt x="128077" y="2242"/>
                    <a:pt x="127420" y="6090"/>
                  </a:cubicBezTo>
                  <a:lnTo>
                    <a:pt x="126393" y="11099"/>
                  </a:lnTo>
                  <a:lnTo>
                    <a:pt x="124980" y="17907"/>
                  </a:lnTo>
                  <a:lnTo>
                    <a:pt x="261" y="621592"/>
                  </a:lnTo>
                  <a:cubicBezTo>
                    <a:pt x="-603" y="624596"/>
                    <a:pt x="731" y="627798"/>
                    <a:pt x="3473" y="629299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3A52FF18-A24F-439C-A4E1-935815DC625E}"/>
                </a:ext>
              </a:extLst>
            </p:cNvPr>
            <p:cNvSpPr/>
            <p:nvPr/>
          </p:nvSpPr>
          <p:spPr>
            <a:xfrm>
              <a:off x="686230" y="5040259"/>
              <a:ext cx="182558" cy="1044280"/>
            </a:xfrm>
            <a:custGeom>
              <a:avLst/>
              <a:gdLst>
                <a:gd name="connsiteX0" fmla="*/ 5692 w 182558"/>
                <a:gd name="connsiteY0" fmla="*/ 1044247 h 1044280"/>
                <a:gd name="connsiteX1" fmla="*/ 13656 w 182558"/>
                <a:gd name="connsiteY1" fmla="*/ 1037825 h 1044280"/>
                <a:gd name="connsiteX2" fmla="*/ 182558 w 182558"/>
                <a:gd name="connsiteY2" fmla="*/ 1670 h 1044280"/>
                <a:gd name="connsiteX3" fmla="*/ 174595 w 182558"/>
                <a:gd name="connsiteY3" fmla="*/ 8092 h 1044280"/>
                <a:gd name="connsiteX4" fmla="*/ 168883 w 182558"/>
                <a:gd name="connsiteY4" fmla="*/ 343 h 1044280"/>
                <a:gd name="connsiteX5" fmla="*/ 168943 w 182558"/>
                <a:gd name="connsiteY5" fmla="*/ 0 h 1044280"/>
                <a:gd name="connsiteX6" fmla="*/ 167145 w 182558"/>
                <a:gd name="connsiteY6" fmla="*/ 11303 h 1044280"/>
                <a:gd name="connsiteX7" fmla="*/ 940 w 182558"/>
                <a:gd name="connsiteY7" fmla="*/ 1031660 h 1044280"/>
                <a:gd name="connsiteX8" fmla="*/ 169 w 182558"/>
                <a:gd name="connsiteY8" fmla="*/ 1036155 h 1044280"/>
                <a:gd name="connsiteX9" fmla="*/ 5194 w 182558"/>
                <a:gd name="connsiteY9" fmla="*/ 1044153 h 1044280"/>
                <a:gd name="connsiteX10" fmla="*/ 5692 w 182558"/>
                <a:gd name="connsiteY10" fmla="*/ 1044247 h 104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558" h="1044280">
                  <a:moveTo>
                    <a:pt x="5692" y="1044247"/>
                  </a:moveTo>
                  <a:cubicBezTo>
                    <a:pt x="9650" y="1044624"/>
                    <a:pt x="13185" y="1041773"/>
                    <a:pt x="13656" y="1037825"/>
                  </a:cubicBezTo>
                  <a:lnTo>
                    <a:pt x="182558" y="1670"/>
                  </a:lnTo>
                  <a:cubicBezTo>
                    <a:pt x="182026" y="5583"/>
                    <a:pt x="178532" y="8401"/>
                    <a:pt x="174595" y="8092"/>
                  </a:cubicBezTo>
                  <a:cubicBezTo>
                    <a:pt x="170878" y="7530"/>
                    <a:pt x="168320" y="4060"/>
                    <a:pt x="168883" y="343"/>
                  </a:cubicBezTo>
                  <a:cubicBezTo>
                    <a:pt x="168900" y="228"/>
                    <a:pt x="168920" y="114"/>
                    <a:pt x="168943" y="0"/>
                  </a:cubicBezTo>
                  <a:lnTo>
                    <a:pt x="167145" y="11303"/>
                  </a:lnTo>
                  <a:lnTo>
                    <a:pt x="940" y="1031660"/>
                  </a:lnTo>
                  <a:lnTo>
                    <a:pt x="169" y="1036155"/>
                  </a:lnTo>
                  <a:cubicBezTo>
                    <a:pt x="-652" y="1039752"/>
                    <a:pt x="1598" y="1043332"/>
                    <a:pt x="5194" y="1044153"/>
                  </a:cubicBezTo>
                  <a:cubicBezTo>
                    <a:pt x="5359" y="1044191"/>
                    <a:pt x="5525" y="1044222"/>
                    <a:pt x="5692" y="1044247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E97199C-A4C2-4AED-83CA-7266195254A5}"/>
                </a:ext>
              </a:extLst>
            </p:cNvPr>
            <p:cNvSpPr/>
            <p:nvPr/>
          </p:nvSpPr>
          <p:spPr>
            <a:xfrm>
              <a:off x="856026" y="4484840"/>
              <a:ext cx="102327" cy="563020"/>
            </a:xfrm>
            <a:custGeom>
              <a:avLst/>
              <a:gdLst>
                <a:gd name="connsiteX0" fmla="*/ 102159 w 102327"/>
                <a:gd name="connsiteY0" fmla="*/ 8120 h 563020"/>
                <a:gd name="connsiteX1" fmla="*/ 97134 w 102327"/>
                <a:gd name="connsiteY1" fmla="*/ 122 h 563020"/>
                <a:gd name="connsiteX2" fmla="*/ 96636 w 102327"/>
                <a:gd name="connsiteY2" fmla="*/ 28 h 563020"/>
                <a:gd name="connsiteX3" fmla="*/ 93039 w 102327"/>
                <a:gd name="connsiteY3" fmla="*/ 670 h 563020"/>
                <a:gd name="connsiteX4" fmla="*/ 93039 w 102327"/>
                <a:gd name="connsiteY4" fmla="*/ 670 h 563020"/>
                <a:gd name="connsiteX5" fmla="*/ 91755 w 102327"/>
                <a:gd name="connsiteY5" fmla="*/ 670 h 563020"/>
                <a:gd name="connsiteX6" fmla="*/ 91755 w 102327"/>
                <a:gd name="connsiteY6" fmla="*/ 670 h 563020"/>
                <a:gd name="connsiteX7" fmla="*/ 90856 w 102327"/>
                <a:gd name="connsiteY7" fmla="*/ 1955 h 563020"/>
                <a:gd name="connsiteX8" fmla="*/ 90856 w 102327"/>
                <a:gd name="connsiteY8" fmla="*/ 2726 h 563020"/>
                <a:gd name="connsiteX9" fmla="*/ 90856 w 102327"/>
                <a:gd name="connsiteY9" fmla="*/ 2726 h 563020"/>
                <a:gd name="connsiteX10" fmla="*/ 90085 w 102327"/>
                <a:gd name="connsiteY10" fmla="*/ 5037 h 563020"/>
                <a:gd name="connsiteX11" fmla="*/ 90085 w 102327"/>
                <a:gd name="connsiteY11" fmla="*/ 5037 h 563020"/>
                <a:gd name="connsiteX12" fmla="*/ 90085 w 102327"/>
                <a:gd name="connsiteY12" fmla="*/ 5037 h 563020"/>
                <a:gd name="connsiteX13" fmla="*/ 1331 w 102327"/>
                <a:gd name="connsiteY13" fmla="*/ 549253 h 563020"/>
                <a:gd name="connsiteX14" fmla="*/ 560 w 102327"/>
                <a:gd name="connsiteY14" fmla="*/ 553878 h 563020"/>
                <a:gd name="connsiteX15" fmla="*/ 4109 w 102327"/>
                <a:gd name="connsiteY15" fmla="*/ 562827 h 563020"/>
                <a:gd name="connsiteX16" fmla="*/ 4542 w 102327"/>
                <a:gd name="connsiteY16" fmla="*/ 562997 h 563020"/>
                <a:gd name="connsiteX17" fmla="*/ 12506 w 102327"/>
                <a:gd name="connsiteY17" fmla="*/ 556575 h 563020"/>
                <a:gd name="connsiteX18" fmla="*/ 99975 w 102327"/>
                <a:gd name="connsiteY18" fmla="*/ 19166 h 563020"/>
                <a:gd name="connsiteX19" fmla="*/ 101131 w 102327"/>
                <a:gd name="connsiteY19" fmla="*/ 12359 h 56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2327" h="563020">
                  <a:moveTo>
                    <a:pt x="102159" y="8120"/>
                  </a:moveTo>
                  <a:cubicBezTo>
                    <a:pt x="102980" y="4524"/>
                    <a:pt x="100730" y="943"/>
                    <a:pt x="97134" y="122"/>
                  </a:cubicBezTo>
                  <a:cubicBezTo>
                    <a:pt x="96969" y="84"/>
                    <a:pt x="96803" y="53"/>
                    <a:pt x="96636" y="28"/>
                  </a:cubicBezTo>
                  <a:cubicBezTo>
                    <a:pt x="95401" y="-83"/>
                    <a:pt x="94159" y="139"/>
                    <a:pt x="93039" y="670"/>
                  </a:cubicBezTo>
                  <a:lnTo>
                    <a:pt x="93039" y="670"/>
                  </a:lnTo>
                  <a:lnTo>
                    <a:pt x="91755" y="670"/>
                  </a:lnTo>
                  <a:lnTo>
                    <a:pt x="91755" y="670"/>
                  </a:lnTo>
                  <a:cubicBezTo>
                    <a:pt x="91384" y="1044"/>
                    <a:pt x="91080" y="1479"/>
                    <a:pt x="90856" y="1955"/>
                  </a:cubicBezTo>
                  <a:cubicBezTo>
                    <a:pt x="90856" y="1955"/>
                    <a:pt x="90856" y="1955"/>
                    <a:pt x="90856" y="2726"/>
                  </a:cubicBezTo>
                  <a:lnTo>
                    <a:pt x="90856" y="2726"/>
                  </a:lnTo>
                  <a:cubicBezTo>
                    <a:pt x="90486" y="3454"/>
                    <a:pt x="90226" y="4233"/>
                    <a:pt x="90085" y="5037"/>
                  </a:cubicBezTo>
                  <a:lnTo>
                    <a:pt x="90085" y="5037"/>
                  </a:lnTo>
                  <a:lnTo>
                    <a:pt x="90085" y="5037"/>
                  </a:lnTo>
                  <a:lnTo>
                    <a:pt x="1331" y="549253"/>
                  </a:lnTo>
                  <a:lnTo>
                    <a:pt x="560" y="553878"/>
                  </a:lnTo>
                  <a:cubicBezTo>
                    <a:pt x="-931" y="557329"/>
                    <a:pt x="657" y="561336"/>
                    <a:pt x="4109" y="562827"/>
                  </a:cubicBezTo>
                  <a:cubicBezTo>
                    <a:pt x="4251" y="562889"/>
                    <a:pt x="4396" y="562946"/>
                    <a:pt x="4542" y="562997"/>
                  </a:cubicBezTo>
                  <a:cubicBezTo>
                    <a:pt x="8479" y="563306"/>
                    <a:pt x="11973" y="560488"/>
                    <a:pt x="12506" y="556575"/>
                  </a:cubicBezTo>
                  <a:lnTo>
                    <a:pt x="99975" y="19166"/>
                  </a:lnTo>
                  <a:lnTo>
                    <a:pt x="101131" y="12359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EFDF66E1-B966-4F87-A7C7-26B59E3229D2}"/>
                </a:ext>
              </a:extLst>
            </p:cNvPr>
            <p:cNvSpPr/>
            <p:nvPr/>
          </p:nvSpPr>
          <p:spPr>
            <a:xfrm>
              <a:off x="3405653" y="1212251"/>
              <a:ext cx="44178" cy="20809"/>
            </a:xfrm>
            <a:custGeom>
              <a:avLst/>
              <a:gdLst>
                <a:gd name="connsiteX0" fmla="*/ 6824 w 44178"/>
                <a:gd name="connsiteY0" fmla="*/ 20808 h 20809"/>
                <a:gd name="connsiteX1" fmla="*/ 11449 w 44178"/>
                <a:gd name="connsiteY1" fmla="*/ 19652 h 20809"/>
                <a:gd name="connsiteX2" fmla="*/ 27504 w 44178"/>
                <a:gd name="connsiteY2" fmla="*/ 16055 h 20809"/>
                <a:gd name="connsiteX3" fmla="*/ 36109 w 44178"/>
                <a:gd name="connsiteY3" fmla="*/ 14000 h 20809"/>
                <a:gd name="connsiteX4" fmla="*/ 38422 w 44178"/>
                <a:gd name="connsiteY4" fmla="*/ 14000 h 20809"/>
                <a:gd name="connsiteX5" fmla="*/ 44073 w 44178"/>
                <a:gd name="connsiteY5" fmla="*/ 5395 h 20809"/>
                <a:gd name="connsiteX6" fmla="*/ 39706 w 44178"/>
                <a:gd name="connsiteY6" fmla="*/ 0 h 20809"/>
                <a:gd name="connsiteX7" fmla="*/ 38422 w 44178"/>
                <a:gd name="connsiteY7" fmla="*/ 0 h 20809"/>
                <a:gd name="connsiteX8" fmla="*/ 36623 w 44178"/>
                <a:gd name="connsiteY8" fmla="*/ 0 h 20809"/>
                <a:gd name="connsiteX9" fmla="*/ 5155 w 44178"/>
                <a:gd name="connsiteY9" fmla="*/ 7193 h 20809"/>
                <a:gd name="connsiteX10" fmla="*/ 5155 w 44178"/>
                <a:gd name="connsiteY10" fmla="*/ 7193 h 20809"/>
                <a:gd name="connsiteX11" fmla="*/ 3613 w 44178"/>
                <a:gd name="connsiteY11" fmla="*/ 7964 h 20809"/>
                <a:gd name="connsiteX12" fmla="*/ 2714 w 44178"/>
                <a:gd name="connsiteY12" fmla="*/ 7964 h 20809"/>
                <a:gd name="connsiteX13" fmla="*/ 1430 w 44178"/>
                <a:gd name="connsiteY13" fmla="*/ 9376 h 20809"/>
                <a:gd name="connsiteX14" fmla="*/ 788 w 44178"/>
                <a:gd name="connsiteY14" fmla="*/ 9376 h 20809"/>
                <a:gd name="connsiteX15" fmla="*/ 146 w 44178"/>
                <a:gd name="connsiteY15" fmla="*/ 10789 h 20809"/>
                <a:gd name="connsiteX16" fmla="*/ 146 w 44178"/>
                <a:gd name="connsiteY16" fmla="*/ 10789 h 20809"/>
                <a:gd name="connsiteX17" fmla="*/ 146 w 44178"/>
                <a:gd name="connsiteY17" fmla="*/ 11688 h 20809"/>
                <a:gd name="connsiteX18" fmla="*/ 146 w 44178"/>
                <a:gd name="connsiteY18" fmla="*/ 14514 h 20809"/>
                <a:gd name="connsiteX19" fmla="*/ 6824 w 44178"/>
                <a:gd name="connsiteY19" fmla="*/ 20808 h 2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4178" h="20809">
                  <a:moveTo>
                    <a:pt x="6824" y="20808"/>
                  </a:moveTo>
                  <a:lnTo>
                    <a:pt x="11449" y="19652"/>
                  </a:lnTo>
                  <a:lnTo>
                    <a:pt x="27504" y="16055"/>
                  </a:lnTo>
                  <a:lnTo>
                    <a:pt x="36109" y="14000"/>
                  </a:lnTo>
                  <a:lnTo>
                    <a:pt x="38422" y="14000"/>
                  </a:lnTo>
                  <a:cubicBezTo>
                    <a:pt x="42264" y="13048"/>
                    <a:pt x="44726" y="9299"/>
                    <a:pt x="44073" y="5395"/>
                  </a:cubicBezTo>
                  <a:cubicBezTo>
                    <a:pt x="43740" y="2922"/>
                    <a:pt x="42055" y="841"/>
                    <a:pt x="39706" y="0"/>
                  </a:cubicBezTo>
                  <a:lnTo>
                    <a:pt x="38422" y="0"/>
                  </a:lnTo>
                  <a:lnTo>
                    <a:pt x="36623" y="0"/>
                  </a:lnTo>
                  <a:lnTo>
                    <a:pt x="5155" y="7193"/>
                  </a:lnTo>
                  <a:lnTo>
                    <a:pt x="5155" y="7193"/>
                  </a:lnTo>
                  <a:cubicBezTo>
                    <a:pt x="4605" y="7371"/>
                    <a:pt x="4086" y="7631"/>
                    <a:pt x="3613" y="7964"/>
                  </a:cubicBezTo>
                  <a:lnTo>
                    <a:pt x="2714" y="7964"/>
                  </a:lnTo>
                  <a:cubicBezTo>
                    <a:pt x="2221" y="8371"/>
                    <a:pt x="1788" y="8846"/>
                    <a:pt x="1430" y="9376"/>
                  </a:cubicBezTo>
                  <a:cubicBezTo>
                    <a:pt x="1430" y="9376"/>
                    <a:pt x="1430" y="9376"/>
                    <a:pt x="788" y="9376"/>
                  </a:cubicBezTo>
                  <a:cubicBezTo>
                    <a:pt x="549" y="9836"/>
                    <a:pt x="335" y="10308"/>
                    <a:pt x="146" y="10789"/>
                  </a:cubicBezTo>
                  <a:cubicBezTo>
                    <a:pt x="146" y="10789"/>
                    <a:pt x="146" y="10789"/>
                    <a:pt x="146" y="10789"/>
                  </a:cubicBezTo>
                  <a:lnTo>
                    <a:pt x="146" y="11688"/>
                  </a:lnTo>
                  <a:cubicBezTo>
                    <a:pt x="-49" y="12620"/>
                    <a:pt x="-49" y="13582"/>
                    <a:pt x="146" y="14514"/>
                  </a:cubicBezTo>
                  <a:cubicBezTo>
                    <a:pt x="285" y="18082"/>
                    <a:pt x="3255" y="20881"/>
                    <a:pt x="6824" y="20808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14DED69F-AD4E-4733-BE23-8FC142EFA391}"/>
                </a:ext>
              </a:extLst>
            </p:cNvPr>
            <p:cNvSpPr/>
            <p:nvPr/>
          </p:nvSpPr>
          <p:spPr>
            <a:xfrm>
              <a:off x="123266" y="4653757"/>
              <a:ext cx="93227" cy="40126"/>
            </a:xfrm>
            <a:custGeom>
              <a:avLst/>
              <a:gdLst>
                <a:gd name="connsiteX0" fmla="*/ 88021 w 93227"/>
                <a:gd name="connsiteY0" fmla="*/ 14400 h 40126"/>
                <a:gd name="connsiteX1" fmla="*/ 93031 w 93227"/>
                <a:gd name="connsiteY1" fmla="*/ 5281 h 40126"/>
                <a:gd name="connsiteX2" fmla="*/ 87508 w 93227"/>
                <a:gd name="connsiteY2" fmla="*/ 143 h 40126"/>
                <a:gd name="connsiteX3" fmla="*/ 84810 w 93227"/>
                <a:gd name="connsiteY3" fmla="*/ 143 h 40126"/>
                <a:gd name="connsiteX4" fmla="*/ 5304 w 93227"/>
                <a:gd name="connsiteY4" fmla="*/ 25832 h 40126"/>
                <a:gd name="connsiteX5" fmla="*/ 166 w 93227"/>
                <a:gd name="connsiteY5" fmla="*/ 34951 h 40126"/>
                <a:gd name="connsiteX6" fmla="*/ 7713 w 93227"/>
                <a:gd name="connsiteY6" fmla="*/ 40004 h 40126"/>
                <a:gd name="connsiteX7" fmla="*/ 8387 w 93227"/>
                <a:gd name="connsiteY7" fmla="*/ 39832 h 40126"/>
                <a:gd name="connsiteX8" fmla="*/ 12882 w 93227"/>
                <a:gd name="connsiteY8" fmla="*/ 38419 h 4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227" h="40126">
                  <a:moveTo>
                    <a:pt x="88021" y="14400"/>
                  </a:moveTo>
                  <a:cubicBezTo>
                    <a:pt x="91760" y="13068"/>
                    <a:pt x="93912" y="9150"/>
                    <a:pt x="93031" y="5281"/>
                  </a:cubicBezTo>
                  <a:cubicBezTo>
                    <a:pt x="92495" y="2553"/>
                    <a:pt x="90266" y="480"/>
                    <a:pt x="87508" y="143"/>
                  </a:cubicBezTo>
                  <a:cubicBezTo>
                    <a:pt x="86619" y="-48"/>
                    <a:pt x="85699" y="-48"/>
                    <a:pt x="84810" y="143"/>
                  </a:cubicBezTo>
                  <a:lnTo>
                    <a:pt x="5304" y="25832"/>
                  </a:lnTo>
                  <a:cubicBezTo>
                    <a:pt x="1554" y="27161"/>
                    <a:pt x="-640" y="31055"/>
                    <a:pt x="166" y="34951"/>
                  </a:cubicBezTo>
                  <a:cubicBezTo>
                    <a:pt x="855" y="38430"/>
                    <a:pt x="4234" y="40692"/>
                    <a:pt x="7713" y="40004"/>
                  </a:cubicBezTo>
                  <a:cubicBezTo>
                    <a:pt x="7941" y="39958"/>
                    <a:pt x="8165" y="39901"/>
                    <a:pt x="8387" y="39832"/>
                  </a:cubicBezTo>
                  <a:lnTo>
                    <a:pt x="12882" y="38419"/>
                  </a:ln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DA0C02A4-4705-445C-B381-08E62F049C02}"/>
                </a:ext>
              </a:extLst>
            </p:cNvPr>
            <p:cNvSpPr/>
            <p:nvPr/>
          </p:nvSpPr>
          <p:spPr>
            <a:xfrm>
              <a:off x="307800" y="1725598"/>
              <a:ext cx="317803" cy="193033"/>
            </a:xfrm>
            <a:custGeom>
              <a:avLst/>
              <a:gdLst>
                <a:gd name="connsiteX0" fmla="*/ 316690 w 317803"/>
                <a:gd name="connsiteY0" fmla="*/ 189240 h 193033"/>
                <a:gd name="connsiteX1" fmla="*/ 314506 w 317803"/>
                <a:gd name="connsiteY1" fmla="*/ 179350 h 193033"/>
                <a:gd name="connsiteX2" fmla="*/ 312323 w 317803"/>
                <a:gd name="connsiteY2" fmla="*/ 178065 h 193033"/>
                <a:gd name="connsiteX3" fmla="*/ 14334 w 317803"/>
                <a:gd name="connsiteY3" fmla="*/ 3125 h 193033"/>
                <a:gd name="connsiteX4" fmla="*/ 10481 w 317803"/>
                <a:gd name="connsiteY4" fmla="*/ 813 h 193033"/>
                <a:gd name="connsiteX5" fmla="*/ 1262 w 317803"/>
                <a:gd name="connsiteY5" fmla="*/ 3585 h 193033"/>
                <a:gd name="connsiteX6" fmla="*/ 1105 w 317803"/>
                <a:gd name="connsiteY6" fmla="*/ 3896 h 193033"/>
                <a:gd name="connsiteX7" fmla="*/ 77 w 317803"/>
                <a:gd name="connsiteY7" fmla="*/ 6593 h 193033"/>
                <a:gd name="connsiteX8" fmla="*/ 1619 w 317803"/>
                <a:gd name="connsiteY8" fmla="*/ 12244 h 193033"/>
                <a:gd name="connsiteX9" fmla="*/ 3288 w 317803"/>
                <a:gd name="connsiteY9" fmla="*/ 13786 h 193033"/>
                <a:gd name="connsiteX10" fmla="*/ 3288 w 317803"/>
                <a:gd name="connsiteY10" fmla="*/ 13786 h 193033"/>
                <a:gd name="connsiteX11" fmla="*/ 307313 w 317803"/>
                <a:gd name="connsiteY11" fmla="*/ 192194 h 193033"/>
                <a:gd name="connsiteX12" fmla="*/ 316555 w 317803"/>
                <a:gd name="connsiteY12" fmla="*/ 189498 h 193033"/>
                <a:gd name="connsiteX13" fmla="*/ 316690 w 317803"/>
                <a:gd name="connsiteY13" fmla="*/ 189240 h 193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7803" h="193033">
                  <a:moveTo>
                    <a:pt x="316690" y="189240"/>
                  </a:moveTo>
                  <a:cubicBezTo>
                    <a:pt x="318800" y="185903"/>
                    <a:pt x="317825" y="181488"/>
                    <a:pt x="314506" y="179350"/>
                  </a:cubicBezTo>
                  <a:lnTo>
                    <a:pt x="312323" y="178065"/>
                  </a:lnTo>
                  <a:lnTo>
                    <a:pt x="14334" y="3125"/>
                  </a:lnTo>
                  <a:lnTo>
                    <a:pt x="10481" y="813"/>
                  </a:lnTo>
                  <a:cubicBezTo>
                    <a:pt x="7170" y="-967"/>
                    <a:pt x="3042" y="274"/>
                    <a:pt x="1262" y="3585"/>
                  </a:cubicBezTo>
                  <a:cubicBezTo>
                    <a:pt x="1207" y="3687"/>
                    <a:pt x="1154" y="3791"/>
                    <a:pt x="1105" y="3896"/>
                  </a:cubicBezTo>
                  <a:cubicBezTo>
                    <a:pt x="651" y="4748"/>
                    <a:pt x="306" y="5654"/>
                    <a:pt x="77" y="6593"/>
                  </a:cubicBezTo>
                  <a:cubicBezTo>
                    <a:pt x="-218" y="8609"/>
                    <a:pt x="341" y="10657"/>
                    <a:pt x="1619" y="12244"/>
                  </a:cubicBezTo>
                  <a:cubicBezTo>
                    <a:pt x="2111" y="12823"/>
                    <a:pt x="2672" y="13341"/>
                    <a:pt x="3288" y="13786"/>
                  </a:cubicBezTo>
                  <a:lnTo>
                    <a:pt x="3288" y="13786"/>
                  </a:lnTo>
                  <a:lnTo>
                    <a:pt x="307313" y="192194"/>
                  </a:lnTo>
                  <a:cubicBezTo>
                    <a:pt x="310610" y="194002"/>
                    <a:pt x="314748" y="192795"/>
                    <a:pt x="316555" y="189498"/>
                  </a:cubicBezTo>
                  <a:cubicBezTo>
                    <a:pt x="316602" y="189413"/>
                    <a:pt x="316647" y="189327"/>
                    <a:pt x="316690" y="189240"/>
                  </a:cubicBezTo>
                  <a:close/>
                </a:path>
              </a:pathLst>
            </a:custGeom>
            <a:solidFill>
              <a:srgbClr val="000000"/>
            </a:solidFill>
            <a:ln w="12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6893" y="365125"/>
            <a:ext cx="5669280" cy="1325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7/1/20XX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CAA5FDF-024E-4518-94A8-CCFF36F617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5158" y="2103120"/>
            <a:ext cx="566928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C8A1D56-1555-4374-8016-842861FD55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5158" y="1691640"/>
            <a:ext cx="5669280" cy="36576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A9FD7831-866F-4D83-9851-7C1EC44256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23174" y="3319272"/>
            <a:ext cx="5669280" cy="36576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88E22F4-8FE4-4E59-A16B-40858C5C60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3174" y="2898648"/>
            <a:ext cx="5669280" cy="36576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270A9661-E377-43D7-96E8-70CD351639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24437" y="4270248"/>
            <a:ext cx="5669280" cy="36576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3B3F01A4-87E3-450B-951E-0784E7C2B6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4437" y="3858768"/>
            <a:ext cx="5669280" cy="36576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7183A59-7582-4A62-94A7-0FC05D4E3F1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25896" y="5230368"/>
            <a:ext cx="566928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AF629732-FB4B-4F7C-85A0-75635291184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25896" y="4800600"/>
            <a:ext cx="5669280" cy="36576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F9214E9-6126-4AC1-90E2-D9690386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896" y="6356350"/>
            <a:ext cx="301752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79F1588-A4C7-4DC1-A75C-D24B4A0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5684" y="6356350"/>
            <a:ext cx="16459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82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68">
          <p15:clr>
            <a:srgbClr val="5ACBF0"/>
          </p15:clr>
        </p15:guide>
        <p15:guide id="3" pos="5136">
          <p15:clr>
            <a:srgbClr val="5ACBF0"/>
          </p15:clr>
        </p15:guide>
        <p15:guide id="4" pos="73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42036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hank You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469A43-F0B7-024C-AC47-309F9197DE07}"/>
              </a:ext>
            </a:extLst>
          </p:cNvPr>
          <p:cNvSpPr/>
          <p:nvPr userDrawn="1"/>
        </p:nvSpPr>
        <p:spPr>
          <a:xfrm>
            <a:off x="896112" y="1552575"/>
            <a:ext cx="6601968" cy="381256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312" y="1755648"/>
            <a:ext cx="4306824" cy="1325563"/>
          </a:xfrm>
        </p:spPr>
        <p:txBody>
          <a:bodyPr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DEB9A17-7C72-4874-B1A3-A5CDB434C7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3312" y="3191256"/>
            <a:ext cx="3505201" cy="1798639"/>
          </a:xfrm>
        </p:spPr>
        <p:txBody>
          <a:bodyPr>
            <a:normAutofit/>
          </a:bodyPr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grpSp>
        <p:nvGrpSpPr>
          <p:cNvPr id="10" name="Picture Placeholder 44" descr="abstract colorful illustration of buildings">
            <a:extLst>
              <a:ext uri="{FF2B5EF4-FFF2-40B4-BE49-F238E27FC236}">
                <a16:creationId xmlns:a16="http://schemas.microsoft.com/office/drawing/2014/main" id="{1E5DE903-EB9A-470C-97FF-9715ECB589F0}"/>
              </a:ext>
            </a:extLst>
          </p:cNvPr>
          <p:cNvGrpSpPr/>
          <p:nvPr userDrawn="1"/>
        </p:nvGrpSpPr>
        <p:grpSpPr>
          <a:xfrm>
            <a:off x="2861990" y="447912"/>
            <a:ext cx="9332044" cy="6419365"/>
            <a:chOff x="2861990" y="447912"/>
            <a:chExt cx="9332044" cy="641936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7B72BB8-FFEC-48A4-B3EE-558704DC4B59}"/>
                </a:ext>
              </a:extLst>
            </p:cNvPr>
            <p:cNvSpPr/>
            <p:nvPr/>
          </p:nvSpPr>
          <p:spPr>
            <a:xfrm>
              <a:off x="6400314" y="4755276"/>
              <a:ext cx="2209733" cy="721935"/>
            </a:xfrm>
            <a:custGeom>
              <a:avLst/>
              <a:gdLst>
                <a:gd name="connsiteX0" fmla="*/ 508 w 2209733"/>
                <a:gd name="connsiteY0" fmla="*/ 164411 h 721935"/>
                <a:gd name="connsiteX1" fmla="*/ 2176060 w 2209733"/>
                <a:gd name="connsiteY1" fmla="*/ 164411 h 721935"/>
                <a:gd name="connsiteX2" fmla="*/ 2187750 w 2209733"/>
                <a:gd name="connsiteY2" fmla="*/ 176482 h 721935"/>
                <a:gd name="connsiteX3" fmla="*/ 2187750 w 2209733"/>
                <a:gd name="connsiteY3" fmla="*/ 721936 h 721935"/>
                <a:gd name="connsiteX4" fmla="*/ 2209734 w 2209733"/>
                <a:gd name="connsiteY4" fmla="*/ 721936 h 721935"/>
                <a:gd name="connsiteX5" fmla="*/ 2209734 w 2209733"/>
                <a:gd name="connsiteY5" fmla="*/ 116638 h 721935"/>
                <a:gd name="connsiteX6" fmla="*/ 1613652 w 2209733"/>
                <a:gd name="connsiteY6" fmla="*/ 116638 h 721935"/>
                <a:gd name="connsiteX7" fmla="*/ 1601961 w 2209733"/>
                <a:gd name="connsiteY7" fmla="*/ 104695 h 721935"/>
                <a:gd name="connsiteX8" fmla="*/ 1601961 w 2209733"/>
                <a:gd name="connsiteY8" fmla="*/ 104695 h 721935"/>
                <a:gd name="connsiteX9" fmla="*/ 1601961 w 2209733"/>
                <a:gd name="connsiteY9" fmla="*/ 0 h 721935"/>
                <a:gd name="connsiteX10" fmla="*/ 226183 w 2209733"/>
                <a:gd name="connsiteY10" fmla="*/ 0 h 721935"/>
                <a:gd name="connsiteX11" fmla="*/ 106357 w 2209733"/>
                <a:gd name="connsiteY11" fmla="*/ 53491 h 721935"/>
                <a:gd name="connsiteX12" fmla="*/ 4701 w 2209733"/>
                <a:gd name="connsiteY12" fmla="*/ 98596 h 721935"/>
                <a:gd name="connsiteX13" fmla="*/ 0 w 2209733"/>
                <a:gd name="connsiteY13" fmla="*/ 100629 h 72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09733" h="721935">
                  <a:moveTo>
                    <a:pt x="508" y="164411"/>
                  </a:moveTo>
                  <a:lnTo>
                    <a:pt x="2176060" y="164411"/>
                  </a:lnTo>
                  <a:cubicBezTo>
                    <a:pt x="2182604" y="164551"/>
                    <a:pt x="2187827" y="169938"/>
                    <a:pt x="2187750" y="176482"/>
                  </a:cubicBezTo>
                  <a:lnTo>
                    <a:pt x="2187750" y="721936"/>
                  </a:lnTo>
                  <a:lnTo>
                    <a:pt x="2209734" y="721936"/>
                  </a:lnTo>
                  <a:lnTo>
                    <a:pt x="2209734" y="116638"/>
                  </a:lnTo>
                  <a:lnTo>
                    <a:pt x="1613652" y="116638"/>
                  </a:lnTo>
                  <a:cubicBezTo>
                    <a:pt x="1607120" y="116562"/>
                    <a:pt x="1601885" y="111225"/>
                    <a:pt x="1601961" y="104695"/>
                  </a:cubicBezTo>
                  <a:cubicBezTo>
                    <a:pt x="1601961" y="104695"/>
                    <a:pt x="1601961" y="104695"/>
                    <a:pt x="1601961" y="104695"/>
                  </a:cubicBezTo>
                  <a:lnTo>
                    <a:pt x="1601961" y="0"/>
                  </a:lnTo>
                  <a:lnTo>
                    <a:pt x="226183" y="0"/>
                  </a:lnTo>
                  <a:lnTo>
                    <a:pt x="106357" y="53491"/>
                  </a:lnTo>
                  <a:lnTo>
                    <a:pt x="4701" y="98596"/>
                  </a:lnTo>
                  <a:lnTo>
                    <a:pt x="0" y="100629"/>
                  </a:lnTo>
                  <a:close/>
                </a:path>
              </a:pathLst>
            </a:custGeom>
            <a:solidFill>
              <a:schemeClr val="tx2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8AD674F-F2AB-4803-80BC-510B226BF7FC}"/>
                </a:ext>
              </a:extLst>
            </p:cNvPr>
            <p:cNvSpPr/>
            <p:nvPr/>
          </p:nvSpPr>
          <p:spPr>
            <a:xfrm>
              <a:off x="6256725" y="4855523"/>
              <a:ext cx="144096" cy="64163"/>
            </a:xfrm>
            <a:custGeom>
              <a:avLst/>
              <a:gdLst>
                <a:gd name="connsiteX0" fmla="*/ 144096 w 144096"/>
                <a:gd name="connsiteY0" fmla="*/ 0 h 64163"/>
                <a:gd name="connsiteX1" fmla="*/ 0 w 144096"/>
                <a:gd name="connsiteY1" fmla="*/ 64163 h 64163"/>
                <a:gd name="connsiteX2" fmla="*/ 144096 w 144096"/>
                <a:gd name="connsiteY2" fmla="*/ 64163 h 64163"/>
                <a:gd name="connsiteX3" fmla="*/ 144096 w 144096"/>
                <a:gd name="connsiteY3" fmla="*/ 0 h 6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96" h="64163">
                  <a:moveTo>
                    <a:pt x="144096" y="0"/>
                  </a:moveTo>
                  <a:lnTo>
                    <a:pt x="0" y="64163"/>
                  </a:lnTo>
                  <a:lnTo>
                    <a:pt x="144096" y="64163"/>
                  </a:lnTo>
                  <a:lnTo>
                    <a:pt x="144096" y="0"/>
                  </a:lnTo>
                  <a:close/>
                </a:path>
              </a:pathLst>
            </a:custGeom>
            <a:solidFill>
              <a:schemeClr val="accent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F3BD113-A66B-44EF-AC75-95861F7B14CE}"/>
                </a:ext>
              </a:extLst>
            </p:cNvPr>
            <p:cNvSpPr/>
            <p:nvPr/>
          </p:nvSpPr>
          <p:spPr>
            <a:xfrm>
              <a:off x="8588064" y="5481531"/>
              <a:ext cx="21982" cy="62003"/>
            </a:xfrm>
            <a:custGeom>
              <a:avLst/>
              <a:gdLst>
                <a:gd name="connsiteX0" fmla="*/ 0 w 21982"/>
                <a:gd name="connsiteY0" fmla="*/ 0 h 62003"/>
                <a:gd name="connsiteX1" fmla="*/ 21983 w 21982"/>
                <a:gd name="connsiteY1" fmla="*/ 0 h 62003"/>
                <a:gd name="connsiteX2" fmla="*/ 21983 w 21982"/>
                <a:gd name="connsiteY2" fmla="*/ 62004 h 62003"/>
                <a:gd name="connsiteX3" fmla="*/ 0 w 21982"/>
                <a:gd name="connsiteY3" fmla="*/ 62004 h 6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2" h="62003">
                  <a:moveTo>
                    <a:pt x="0" y="0"/>
                  </a:moveTo>
                  <a:lnTo>
                    <a:pt x="21983" y="0"/>
                  </a:lnTo>
                  <a:lnTo>
                    <a:pt x="21983" y="62004"/>
                  </a:lnTo>
                  <a:lnTo>
                    <a:pt x="0" y="62004"/>
                  </a:lnTo>
                  <a:close/>
                </a:path>
              </a:pathLst>
            </a:custGeom>
            <a:solidFill>
              <a:srgbClr val="9FD1D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B25B5C-9469-4175-BD84-826E72EBA23A}"/>
                </a:ext>
              </a:extLst>
            </p:cNvPr>
            <p:cNvSpPr/>
            <p:nvPr/>
          </p:nvSpPr>
          <p:spPr>
            <a:xfrm>
              <a:off x="6626116" y="3298571"/>
              <a:ext cx="1376159" cy="1432309"/>
            </a:xfrm>
            <a:custGeom>
              <a:avLst/>
              <a:gdLst>
                <a:gd name="connsiteX0" fmla="*/ 1121259 w 1376159"/>
                <a:gd name="connsiteY0" fmla="*/ 4320 h 1432309"/>
                <a:gd name="connsiteX1" fmla="*/ 1113380 w 1376159"/>
                <a:gd name="connsiteY1" fmla="*/ 7623 h 1432309"/>
                <a:gd name="connsiteX2" fmla="*/ 1102579 w 1376159"/>
                <a:gd name="connsiteY2" fmla="*/ 0 h 1432309"/>
                <a:gd name="connsiteX3" fmla="*/ 461388 w 1376159"/>
                <a:gd name="connsiteY3" fmla="*/ 0 h 1432309"/>
                <a:gd name="connsiteX4" fmla="*/ 448199 w 1376159"/>
                <a:gd name="connsiteY4" fmla="*/ 9046 h 1432309"/>
                <a:gd name="connsiteX5" fmla="*/ 439151 w 1376159"/>
                <a:gd name="connsiteY5" fmla="*/ 0 h 1432309"/>
                <a:gd name="connsiteX6" fmla="*/ 202930 w 1376159"/>
                <a:gd name="connsiteY6" fmla="*/ 0 h 1432309"/>
                <a:gd name="connsiteX7" fmla="*/ 192637 w 1376159"/>
                <a:gd name="connsiteY7" fmla="*/ 6607 h 1432309"/>
                <a:gd name="connsiteX8" fmla="*/ 186284 w 1376159"/>
                <a:gd name="connsiteY8" fmla="*/ 4320 h 1432309"/>
                <a:gd name="connsiteX9" fmla="*/ 17027 w 1376159"/>
                <a:gd name="connsiteY9" fmla="*/ 4320 h 1432309"/>
                <a:gd name="connsiteX10" fmla="*/ 7497 w 1376159"/>
                <a:gd name="connsiteY10" fmla="*/ 9656 h 1432309"/>
                <a:gd name="connsiteX11" fmla="*/ 0 w 1376159"/>
                <a:gd name="connsiteY11" fmla="*/ 6734 h 1432309"/>
                <a:gd name="connsiteX12" fmla="*/ 0 w 1376159"/>
                <a:gd name="connsiteY12" fmla="*/ 1432309 h 1432309"/>
                <a:gd name="connsiteX13" fmla="*/ 1376159 w 1376159"/>
                <a:gd name="connsiteY13" fmla="*/ 1432309 h 1432309"/>
                <a:gd name="connsiteX14" fmla="*/ 1376159 w 1376159"/>
                <a:gd name="connsiteY14" fmla="*/ 5844 h 1432309"/>
                <a:gd name="connsiteX15" fmla="*/ 1371077 w 1376159"/>
                <a:gd name="connsiteY15" fmla="*/ 6988 h 1432309"/>
                <a:gd name="connsiteX16" fmla="*/ 1363961 w 1376159"/>
                <a:gd name="connsiteY16" fmla="*/ 4320 h 1432309"/>
                <a:gd name="connsiteX17" fmla="*/ 1121259 w 1376159"/>
                <a:gd name="connsiteY17" fmla="*/ 4320 h 1432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76159" h="1432309">
                  <a:moveTo>
                    <a:pt x="1121259" y="4320"/>
                  </a:moveTo>
                  <a:cubicBezTo>
                    <a:pt x="1119175" y="6416"/>
                    <a:pt x="1116341" y="7611"/>
                    <a:pt x="1113380" y="7623"/>
                  </a:cubicBezTo>
                  <a:cubicBezTo>
                    <a:pt x="1108539" y="7598"/>
                    <a:pt x="1104231" y="4548"/>
                    <a:pt x="1102579" y="0"/>
                  </a:cubicBezTo>
                  <a:lnTo>
                    <a:pt x="461388" y="0"/>
                  </a:lnTo>
                  <a:cubicBezTo>
                    <a:pt x="460245" y="6137"/>
                    <a:pt x="454349" y="10190"/>
                    <a:pt x="448199" y="9046"/>
                  </a:cubicBezTo>
                  <a:cubicBezTo>
                    <a:pt x="443599" y="8195"/>
                    <a:pt x="440002" y="4599"/>
                    <a:pt x="439151" y="0"/>
                  </a:cubicBezTo>
                  <a:lnTo>
                    <a:pt x="202930" y="0"/>
                  </a:lnTo>
                  <a:cubicBezTo>
                    <a:pt x="201036" y="3990"/>
                    <a:pt x="197046" y="6543"/>
                    <a:pt x="192637" y="6607"/>
                  </a:cubicBezTo>
                  <a:cubicBezTo>
                    <a:pt x="190337" y="6531"/>
                    <a:pt x="188113" y="5730"/>
                    <a:pt x="186284" y="4320"/>
                  </a:cubicBezTo>
                  <a:lnTo>
                    <a:pt x="17027" y="4320"/>
                  </a:lnTo>
                  <a:cubicBezTo>
                    <a:pt x="14956" y="7598"/>
                    <a:pt x="11373" y="9605"/>
                    <a:pt x="7497" y="9656"/>
                  </a:cubicBezTo>
                  <a:cubicBezTo>
                    <a:pt x="4727" y="9631"/>
                    <a:pt x="2058" y="8589"/>
                    <a:pt x="0" y="6734"/>
                  </a:cubicBezTo>
                  <a:lnTo>
                    <a:pt x="0" y="1432309"/>
                  </a:lnTo>
                  <a:lnTo>
                    <a:pt x="1376159" y="1432309"/>
                  </a:lnTo>
                  <a:lnTo>
                    <a:pt x="1376159" y="5844"/>
                  </a:lnTo>
                  <a:cubicBezTo>
                    <a:pt x="1374546" y="6543"/>
                    <a:pt x="1372830" y="6925"/>
                    <a:pt x="1371077" y="6988"/>
                  </a:cubicBezTo>
                  <a:cubicBezTo>
                    <a:pt x="1368472" y="6963"/>
                    <a:pt x="1365943" y="6010"/>
                    <a:pt x="1363961" y="4320"/>
                  </a:cubicBezTo>
                  <a:lnTo>
                    <a:pt x="1121259" y="432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C8051A-C571-4A6C-ABA8-B599779AF344}"/>
                </a:ext>
              </a:extLst>
            </p:cNvPr>
            <p:cNvSpPr/>
            <p:nvPr/>
          </p:nvSpPr>
          <p:spPr>
            <a:xfrm>
              <a:off x="6503875" y="2341708"/>
              <a:ext cx="117793" cy="2441520"/>
            </a:xfrm>
            <a:custGeom>
              <a:avLst/>
              <a:gdLst>
                <a:gd name="connsiteX0" fmla="*/ 115506 w 117793"/>
                <a:gd name="connsiteY0" fmla="*/ 2390190 h 2441520"/>
                <a:gd name="connsiteX1" fmla="*/ 115506 w 117793"/>
                <a:gd name="connsiteY1" fmla="*/ 2390190 h 2441520"/>
                <a:gd name="connsiteX2" fmla="*/ 117793 w 117793"/>
                <a:gd name="connsiteY2" fmla="*/ 2390190 h 2441520"/>
                <a:gd name="connsiteX3" fmla="*/ 117793 w 117793"/>
                <a:gd name="connsiteY3" fmla="*/ 2390190 h 2441520"/>
                <a:gd name="connsiteX4" fmla="*/ 117793 w 117793"/>
                <a:gd name="connsiteY4" fmla="*/ 29223 h 2441520"/>
                <a:gd name="connsiteX5" fmla="*/ 0 w 117793"/>
                <a:gd name="connsiteY5" fmla="*/ 0 h 2441520"/>
                <a:gd name="connsiteX6" fmla="*/ 0 w 117793"/>
                <a:gd name="connsiteY6" fmla="*/ 2441521 h 244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793" h="2441520">
                  <a:moveTo>
                    <a:pt x="115506" y="2390190"/>
                  </a:moveTo>
                  <a:lnTo>
                    <a:pt x="115506" y="2390190"/>
                  </a:lnTo>
                  <a:lnTo>
                    <a:pt x="117793" y="2390190"/>
                  </a:lnTo>
                  <a:lnTo>
                    <a:pt x="117793" y="2390190"/>
                  </a:lnTo>
                  <a:lnTo>
                    <a:pt x="117793" y="29223"/>
                  </a:lnTo>
                  <a:lnTo>
                    <a:pt x="0" y="0"/>
                  </a:lnTo>
                  <a:lnTo>
                    <a:pt x="0" y="2441521"/>
                  </a:lnTo>
                  <a:close/>
                </a:path>
              </a:pathLst>
            </a:custGeom>
            <a:solidFill>
              <a:schemeClr val="accent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C7DD9F3-ED90-4843-82FC-413BC0002FE6}"/>
                </a:ext>
              </a:extLst>
            </p:cNvPr>
            <p:cNvSpPr/>
            <p:nvPr/>
          </p:nvSpPr>
          <p:spPr>
            <a:xfrm>
              <a:off x="5993184" y="2341199"/>
              <a:ext cx="506370" cy="2458418"/>
            </a:xfrm>
            <a:custGeom>
              <a:avLst/>
              <a:gdLst>
                <a:gd name="connsiteX0" fmla="*/ 0 w 506370"/>
                <a:gd name="connsiteY0" fmla="*/ 2245218 h 2458418"/>
                <a:gd name="connsiteX1" fmla="*/ 0 w 506370"/>
                <a:gd name="connsiteY1" fmla="*/ 2458419 h 2458418"/>
                <a:gd name="connsiteX2" fmla="*/ 34182 w 506370"/>
                <a:gd name="connsiteY2" fmla="*/ 2444951 h 2458418"/>
                <a:gd name="connsiteX3" fmla="*/ 49341 w 506370"/>
                <a:gd name="connsiteY3" fmla="*/ 2451558 h 2458418"/>
                <a:gd name="connsiteX4" fmla="*/ 49430 w 506370"/>
                <a:gd name="connsiteY4" fmla="*/ 2451812 h 2458418"/>
                <a:gd name="connsiteX5" fmla="*/ 49430 w 506370"/>
                <a:gd name="connsiteY5" fmla="*/ 2453972 h 2458418"/>
                <a:gd name="connsiteX6" fmla="*/ 483879 w 506370"/>
                <a:gd name="connsiteY6" fmla="*/ 2453972 h 2458418"/>
                <a:gd name="connsiteX7" fmla="*/ 503702 w 506370"/>
                <a:gd name="connsiteY7" fmla="*/ 2445078 h 2458418"/>
                <a:gd name="connsiteX8" fmla="*/ 506371 w 506370"/>
                <a:gd name="connsiteY8" fmla="*/ 2443935 h 2458418"/>
                <a:gd name="connsiteX9" fmla="*/ 506371 w 506370"/>
                <a:gd name="connsiteY9" fmla="*/ 0 h 2458418"/>
                <a:gd name="connsiteX10" fmla="*/ 0 w 506370"/>
                <a:gd name="connsiteY10" fmla="*/ 0 h 2458418"/>
                <a:gd name="connsiteX11" fmla="*/ 0 w 506370"/>
                <a:gd name="connsiteY11" fmla="*/ 2245218 h 245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6370" h="2458418">
                  <a:moveTo>
                    <a:pt x="0" y="2245218"/>
                  </a:moveTo>
                  <a:lnTo>
                    <a:pt x="0" y="2458419"/>
                  </a:lnTo>
                  <a:lnTo>
                    <a:pt x="34182" y="2444951"/>
                  </a:lnTo>
                  <a:cubicBezTo>
                    <a:pt x="40192" y="2442588"/>
                    <a:pt x="46977" y="2445548"/>
                    <a:pt x="49341" y="2451558"/>
                  </a:cubicBezTo>
                  <a:cubicBezTo>
                    <a:pt x="49366" y="2451647"/>
                    <a:pt x="49405" y="2451723"/>
                    <a:pt x="49430" y="2451812"/>
                  </a:cubicBezTo>
                  <a:cubicBezTo>
                    <a:pt x="49493" y="2452536"/>
                    <a:pt x="49493" y="2453248"/>
                    <a:pt x="49430" y="2453972"/>
                  </a:cubicBezTo>
                  <a:lnTo>
                    <a:pt x="483879" y="2453972"/>
                  </a:lnTo>
                  <a:lnTo>
                    <a:pt x="503702" y="2445078"/>
                  </a:lnTo>
                  <a:lnTo>
                    <a:pt x="506371" y="2443935"/>
                  </a:lnTo>
                  <a:lnTo>
                    <a:pt x="506371" y="0"/>
                  </a:lnTo>
                  <a:lnTo>
                    <a:pt x="0" y="0"/>
                  </a:lnTo>
                  <a:lnTo>
                    <a:pt x="0" y="224521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582FEF9-1C10-4053-9C2B-A7535F17609A}"/>
                </a:ext>
              </a:extLst>
            </p:cNvPr>
            <p:cNvSpPr/>
            <p:nvPr/>
          </p:nvSpPr>
          <p:spPr>
            <a:xfrm>
              <a:off x="2885579" y="6397864"/>
              <a:ext cx="9308455" cy="462994"/>
            </a:xfrm>
            <a:custGeom>
              <a:avLst/>
              <a:gdLst>
                <a:gd name="connsiteX0" fmla="*/ 0 w 9308455"/>
                <a:gd name="connsiteY0" fmla="*/ 5718 h 462994"/>
                <a:gd name="connsiteX1" fmla="*/ 0 w 9308455"/>
                <a:gd name="connsiteY1" fmla="*/ 462994 h 462994"/>
                <a:gd name="connsiteX2" fmla="*/ 9308455 w 9308455"/>
                <a:gd name="connsiteY2" fmla="*/ 462994 h 462994"/>
                <a:gd name="connsiteX3" fmla="*/ 9308455 w 9308455"/>
                <a:gd name="connsiteY3" fmla="*/ 0 h 462994"/>
                <a:gd name="connsiteX4" fmla="*/ 12961 w 9308455"/>
                <a:gd name="connsiteY4" fmla="*/ 0 h 462994"/>
                <a:gd name="connsiteX5" fmla="*/ 0 w 9308455"/>
                <a:gd name="connsiteY5" fmla="*/ 5718 h 462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08455" h="462994">
                  <a:moveTo>
                    <a:pt x="0" y="5718"/>
                  </a:moveTo>
                  <a:lnTo>
                    <a:pt x="0" y="462994"/>
                  </a:lnTo>
                  <a:lnTo>
                    <a:pt x="9308455" y="462994"/>
                  </a:lnTo>
                  <a:lnTo>
                    <a:pt x="9308455" y="0"/>
                  </a:lnTo>
                  <a:lnTo>
                    <a:pt x="12961" y="0"/>
                  </a:lnTo>
                  <a:lnTo>
                    <a:pt x="0" y="571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815436-0AE5-4E2B-9B0F-FE1EA7178D66}"/>
                </a:ext>
              </a:extLst>
            </p:cNvPr>
            <p:cNvSpPr/>
            <p:nvPr/>
          </p:nvSpPr>
          <p:spPr>
            <a:xfrm>
              <a:off x="12016773" y="3267188"/>
              <a:ext cx="38247" cy="1381740"/>
            </a:xfrm>
            <a:custGeom>
              <a:avLst/>
              <a:gdLst>
                <a:gd name="connsiteX0" fmla="*/ 1143 w 38247"/>
                <a:gd name="connsiteY0" fmla="*/ 125405 h 1381740"/>
                <a:gd name="connsiteX1" fmla="*/ 1143 w 38247"/>
                <a:gd name="connsiteY1" fmla="*/ 1355949 h 1381740"/>
                <a:gd name="connsiteX2" fmla="*/ 0 w 38247"/>
                <a:gd name="connsiteY2" fmla="*/ 1361031 h 1381740"/>
                <a:gd name="connsiteX3" fmla="*/ 28591 w 38247"/>
                <a:gd name="connsiteY3" fmla="*/ 1381741 h 1381740"/>
                <a:gd name="connsiteX4" fmla="*/ 28591 w 38247"/>
                <a:gd name="connsiteY4" fmla="*/ 130614 h 1381740"/>
                <a:gd name="connsiteX5" fmla="*/ 38248 w 38247"/>
                <a:gd name="connsiteY5" fmla="*/ 119052 h 1381740"/>
                <a:gd name="connsiteX6" fmla="*/ 38248 w 38247"/>
                <a:gd name="connsiteY6" fmla="*/ 0 h 1381740"/>
                <a:gd name="connsiteX7" fmla="*/ 1143 w 38247"/>
                <a:gd name="connsiteY7" fmla="*/ 0 h 1381740"/>
                <a:gd name="connsiteX8" fmla="*/ 1143 w 38247"/>
                <a:gd name="connsiteY8" fmla="*/ 125405 h 13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47" h="1381740">
                  <a:moveTo>
                    <a:pt x="1143" y="125405"/>
                  </a:moveTo>
                  <a:lnTo>
                    <a:pt x="1143" y="1355949"/>
                  </a:lnTo>
                  <a:cubicBezTo>
                    <a:pt x="1118" y="1357702"/>
                    <a:pt x="724" y="1359430"/>
                    <a:pt x="0" y="1361031"/>
                  </a:cubicBezTo>
                  <a:lnTo>
                    <a:pt x="28591" y="1381741"/>
                  </a:lnTo>
                  <a:lnTo>
                    <a:pt x="28591" y="130614"/>
                  </a:lnTo>
                  <a:cubicBezTo>
                    <a:pt x="28565" y="124922"/>
                    <a:pt x="32644" y="120043"/>
                    <a:pt x="38248" y="119052"/>
                  </a:cubicBezTo>
                  <a:lnTo>
                    <a:pt x="38248" y="0"/>
                  </a:lnTo>
                  <a:lnTo>
                    <a:pt x="1143" y="0"/>
                  </a:lnTo>
                  <a:lnTo>
                    <a:pt x="1143" y="125405"/>
                  </a:lnTo>
                  <a:close/>
                </a:path>
              </a:pathLst>
            </a:custGeom>
            <a:solidFill>
              <a:schemeClr val="accent5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93C10F1-B489-4AE7-B70A-AEA0C023F1F9}"/>
                </a:ext>
              </a:extLst>
            </p:cNvPr>
            <p:cNvSpPr/>
            <p:nvPr/>
          </p:nvSpPr>
          <p:spPr>
            <a:xfrm>
              <a:off x="12059214" y="3267188"/>
              <a:ext cx="134820" cy="118670"/>
            </a:xfrm>
            <a:custGeom>
              <a:avLst/>
              <a:gdLst>
                <a:gd name="connsiteX0" fmla="*/ 0 w 134820"/>
                <a:gd name="connsiteY0" fmla="*/ 0 h 118670"/>
                <a:gd name="connsiteX1" fmla="*/ 134820 w 134820"/>
                <a:gd name="connsiteY1" fmla="*/ 0 h 118670"/>
                <a:gd name="connsiteX2" fmla="*/ 134820 w 134820"/>
                <a:gd name="connsiteY2" fmla="*/ 118671 h 118670"/>
                <a:gd name="connsiteX3" fmla="*/ 0 w 134820"/>
                <a:gd name="connsiteY3" fmla="*/ 118671 h 11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820" h="118670">
                  <a:moveTo>
                    <a:pt x="0" y="0"/>
                  </a:moveTo>
                  <a:lnTo>
                    <a:pt x="134820" y="0"/>
                  </a:lnTo>
                  <a:lnTo>
                    <a:pt x="134820" y="118671"/>
                  </a:lnTo>
                  <a:lnTo>
                    <a:pt x="0" y="118671"/>
                  </a:lnTo>
                  <a:close/>
                </a:path>
              </a:pathLst>
            </a:custGeom>
            <a:solidFill>
              <a:srgbClr val="F9C996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2D682C2-671A-4E52-B57D-3D0E82CE56EF}"/>
                </a:ext>
              </a:extLst>
            </p:cNvPr>
            <p:cNvSpPr/>
            <p:nvPr/>
          </p:nvSpPr>
          <p:spPr>
            <a:xfrm>
              <a:off x="7046715" y="4943700"/>
              <a:ext cx="1516571" cy="11562"/>
            </a:xfrm>
            <a:custGeom>
              <a:avLst/>
              <a:gdLst>
                <a:gd name="connsiteX0" fmla="*/ 1506660 w 1516571"/>
                <a:gd name="connsiteY0" fmla="*/ 11562 h 11562"/>
                <a:gd name="connsiteX1" fmla="*/ 1516571 w 1516571"/>
                <a:gd name="connsiteY1" fmla="*/ 0 h 11562"/>
                <a:gd name="connsiteX2" fmla="*/ 19950 w 1516571"/>
                <a:gd name="connsiteY2" fmla="*/ 0 h 11562"/>
                <a:gd name="connsiteX3" fmla="*/ 0 w 1516571"/>
                <a:gd name="connsiteY3" fmla="*/ 11562 h 11562"/>
                <a:gd name="connsiteX4" fmla="*/ 1506660 w 1516571"/>
                <a:gd name="connsiteY4" fmla="*/ 11562 h 1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6571" h="11562">
                  <a:moveTo>
                    <a:pt x="1506660" y="11562"/>
                  </a:moveTo>
                  <a:lnTo>
                    <a:pt x="1516571" y="0"/>
                  </a:lnTo>
                  <a:lnTo>
                    <a:pt x="19950" y="0"/>
                  </a:lnTo>
                  <a:lnTo>
                    <a:pt x="0" y="11562"/>
                  </a:lnTo>
                  <a:lnTo>
                    <a:pt x="1506660" y="11562"/>
                  </a:lnTo>
                  <a:close/>
                </a:path>
              </a:pathLst>
            </a:custGeom>
            <a:solidFill>
              <a:srgbClr val="22B0AE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8DD350-043F-47AD-8C1E-BE69DC488741}"/>
                </a:ext>
              </a:extLst>
            </p:cNvPr>
            <p:cNvSpPr/>
            <p:nvPr/>
          </p:nvSpPr>
          <p:spPr>
            <a:xfrm>
              <a:off x="9745411" y="1878205"/>
              <a:ext cx="47904" cy="332380"/>
            </a:xfrm>
            <a:custGeom>
              <a:avLst/>
              <a:gdLst>
                <a:gd name="connsiteX0" fmla="*/ 47905 w 47904"/>
                <a:gd name="connsiteY0" fmla="*/ 332380 h 332380"/>
                <a:gd name="connsiteX1" fmla="*/ 47905 w 47904"/>
                <a:gd name="connsiteY1" fmla="*/ 18042 h 332380"/>
                <a:gd name="connsiteX2" fmla="*/ 44347 w 47904"/>
                <a:gd name="connsiteY2" fmla="*/ 0 h 332380"/>
                <a:gd name="connsiteX3" fmla="*/ 0 w 47904"/>
                <a:gd name="connsiteY3" fmla="*/ 0 h 332380"/>
                <a:gd name="connsiteX4" fmla="*/ 0 w 47904"/>
                <a:gd name="connsiteY4" fmla="*/ 16771 h 332380"/>
                <a:gd name="connsiteX5" fmla="*/ 0 w 47904"/>
                <a:gd name="connsiteY5" fmla="*/ 332380 h 332380"/>
                <a:gd name="connsiteX6" fmla="*/ 47905 w 47904"/>
                <a:gd name="connsiteY6" fmla="*/ 332380 h 33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4" h="332380">
                  <a:moveTo>
                    <a:pt x="47905" y="332380"/>
                  </a:moveTo>
                  <a:lnTo>
                    <a:pt x="47905" y="18042"/>
                  </a:lnTo>
                  <a:lnTo>
                    <a:pt x="44347" y="0"/>
                  </a:lnTo>
                  <a:lnTo>
                    <a:pt x="0" y="0"/>
                  </a:lnTo>
                  <a:lnTo>
                    <a:pt x="0" y="16771"/>
                  </a:lnTo>
                  <a:lnTo>
                    <a:pt x="0" y="332380"/>
                  </a:lnTo>
                  <a:lnTo>
                    <a:pt x="47905" y="332380"/>
                  </a:lnTo>
                  <a:close/>
                </a:path>
              </a:pathLst>
            </a:custGeom>
            <a:solidFill>
              <a:schemeClr val="accent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5164A02-7E00-4590-A448-35CF8F5E8DB0}"/>
                </a:ext>
              </a:extLst>
            </p:cNvPr>
            <p:cNvSpPr/>
            <p:nvPr/>
          </p:nvSpPr>
          <p:spPr>
            <a:xfrm>
              <a:off x="8922256" y="472196"/>
              <a:ext cx="415007" cy="1659486"/>
            </a:xfrm>
            <a:custGeom>
              <a:avLst/>
              <a:gdLst>
                <a:gd name="connsiteX0" fmla="*/ 147273 w 415007"/>
                <a:gd name="connsiteY0" fmla="*/ 289943 h 1659486"/>
                <a:gd name="connsiteX1" fmla="*/ 151720 w 415007"/>
                <a:gd name="connsiteY1" fmla="*/ 290833 h 1659486"/>
                <a:gd name="connsiteX2" fmla="*/ 153627 w 415007"/>
                <a:gd name="connsiteY2" fmla="*/ 292103 h 1659486"/>
                <a:gd name="connsiteX3" fmla="*/ 155533 w 415007"/>
                <a:gd name="connsiteY3" fmla="*/ 293374 h 1659486"/>
                <a:gd name="connsiteX4" fmla="*/ 158074 w 415007"/>
                <a:gd name="connsiteY4" fmla="*/ 297313 h 1659486"/>
                <a:gd name="connsiteX5" fmla="*/ 158074 w 415007"/>
                <a:gd name="connsiteY5" fmla="*/ 297313 h 1659486"/>
                <a:gd name="connsiteX6" fmla="*/ 169383 w 415007"/>
                <a:gd name="connsiteY6" fmla="*/ 325265 h 1659486"/>
                <a:gd name="connsiteX7" fmla="*/ 169383 w 415007"/>
                <a:gd name="connsiteY7" fmla="*/ 325265 h 1659486"/>
                <a:gd name="connsiteX8" fmla="*/ 169383 w 415007"/>
                <a:gd name="connsiteY8" fmla="*/ 327298 h 1659486"/>
                <a:gd name="connsiteX9" fmla="*/ 169383 w 415007"/>
                <a:gd name="connsiteY9" fmla="*/ 329966 h 1659486"/>
                <a:gd name="connsiteX10" fmla="*/ 169383 w 415007"/>
                <a:gd name="connsiteY10" fmla="*/ 329966 h 1659486"/>
                <a:gd name="connsiteX11" fmla="*/ 169383 w 415007"/>
                <a:gd name="connsiteY11" fmla="*/ 1659487 h 1659486"/>
                <a:gd name="connsiteX12" fmla="*/ 415008 w 415007"/>
                <a:gd name="connsiteY12" fmla="*/ 1659487 h 1659486"/>
                <a:gd name="connsiteX13" fmla="*/ 415008 w 415007"/>
                <a:gd name="connsiteY13" fmla="*/ 26682 h 1659486"/>
                <a:gd name="connsiteX14" fmla="*/ 408146 w 415007"/>
                <a:gd name="connsiteY14" fmla="*/ 0 h 1659486"/>
                <a:gd name="connsiteX15" fmla="*/ 0 w 415007"/>
                <a:gd name="connsiteY15" fmla="*/ 0 h 1659486"/>
                <a:gd name="connsiteX16" fmla="*/ 0 w 415007"/>
                <a:gd name="connsiteY16" fmla="*/ 289943 h 165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5007" h="1659486">
                  <a:moveTo>
                    <a:pt x="147273" y="289943"/>
                  </a:moveTo>
                  <a:cubicBezTo>
                    <a:pt x="148798" y="289971"/>
                    <a:pt x="150297" y="290272"/>
                    <a:pt x="151720" y="290833"/>
                  </a:cubicBezTo>
                  <a:cubicBezTo>
                    <a:pt x="152483" y="290833"/>
                    <a:pt x="152991" y="291722"/>
                    <a:pt x="153627" y="292103"/>
                  </a:cubicBezTo>
                  <a:lnTo>
                    <a:pt x="155533" y="293374"/>
                  </a:lnTo>
                  <a:cubicBezTo>
                    <a:pt x="156562" y="294555"/>
                    <a:pt x="157426" y="295883"/>
                    <a:pt x="158074" y="297313"/>
                  </a:cubicBezTo>
                  <a:lnTo>
                    <a:pt x="158074" y="297313"/>
                  </a:lnTo>
                  <a:lnTo>
                    <a:pt x="169383" y="325265"/>
                  </a:lnTo>
                  <a:lnTo>
                    <a:pt x="169383" y="325265"/>
                  </a:lnTo>
                  <a:cubicBezTo>
                    <a:pt x="169447" y="325941"/>
                    <a:pt x="169447" y="326622"/>
                    <a:pt x="169383" y="327298"/>
                  </a:cubicBezTo>
                  <a:cubicBezTo>
                    <a:pt x="169510" y="328182"/>
                    <a:pt x="169510" y="329082"/>
                    <a:pt x="169383" y="329966"/>
                  </a:cubicBezTo>
                  <a:lnTo>
                    <a:pt x="169383" y="329966"/>
                  </a:lnTo>
                  <a:lnTo>
                    <a:pt x="169383" y="1659487"/>
                  </a:lnTo>
                  <a:lnTo>
                    <a:pt x="415008" y="1659487"/>
                  </a:lnTo>
                  <a:lnTo>
                    <a:pt x="415008" y="26682"/>
                  </a:lnTo>
                  <a:lnTo>
                    <a:pt x="408146" y="0"/>
                  </a:lnTo>
                  <a:lnTo>
                    <a:pt x="0" y="0"/>
                  </a:lnTo>
                  <a:lnTo>
                    <a:pt x="0" y="2899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FD24CA7-F858-4A21-AD6E-8068DDF89D68}"/>
                </a:ext>
              </a:extLst>
            </p:cNvPr>
            <p:cNvSpPr/>
            <p:nvPr/>
          </p:nvSpPr>
          <p:spPr>
            <a:xfrm>
              <a:off x="6830570" y="2070315"/>
              <a:ext cx="234061" cy="1220633"/>
            </a:xfrm>
            <a:custGeom>
              <a:avLst/>
              <a:gdLst>
                <a:gd name="connsiteX0" fmla="*/ 0 w 234061"/>
                <a:gd name="connsiteY0" fmla="*/ 1220633 h 1220633"/>
                <a:gd name="connsiteX1" fmla="*/ 0 w 234061"/>
                <a:gd name="connsiteY1" fmla="*/ 1220633 h 1220633"/>
                <a:gd name="connsiteX2" fmla="*/ 234062 w 234061"/>
                <a:gd name="connsiteY2" fmla="*/ 1220633 h 1220633"/>
                <a:gd name="connsiteX3" fmla="*/ 234062 w 234061"/>
                <a:gd name="connsiteY3" fmla="*/ 0 h 1220633"/>
                <a:gd name="connsiteX4" fmla="*/ 0 w 234061"/>
                <a:gd name="connsiteY4" fmla="*/ 0 h 1220633"/>
                <a:gd name="connsiteX5" fmla="*/ 0 w 234061"/>
                <a:gd name="connsiteY5" fmla="*/ 1210469 h 1220633"/>
                <a:gd name="connsiteX6" fmla="*/ 0 w 234061"/>
                <a:gd name="connsiteY6" fmla="*/ 1212502 h 1220633"/>
                <a:gd name="connsiteX7" fmla="*/ 0 w 234061"/>
                <a:gd name="connsiteY7" fmla="*/ 1220633 h 1220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4061" h="1220633">
                  <a:moveTo>
                    <a:pt x="0" y="1220633"/>
                  </a:moveTo>
                  <a:lnTo>
                    <a:pt x="0" y="1220633"/>
                  </a:lnTo>
                  <a:lnTo>
                    <a:pt x="234062" y="1220633"/>
                  </a:lnTo>
                  <a:lnTo>
                    <a:pt x="234062" y="0"/>
                  </a:lnTo>
                  <a:lnTo>
                    <a:pt x="0" y="0"/>
                  </a:lnTo>
                  <a:lnTo>
                    <a:pt x="0" y="1210469"/>
                  </a:lnTo>
                  <a:lnTo>
                    <a:pt x="0" y="1212502"/>
                  </a:lnTo>
                  <a:lnTo>
                    <a:pt x="0" y="1220633"/>
                  </a:lnTo>
                  <a:close/>
                </a:path>
              </a:pathLst>
            </a:custGeom>
            <a:solidFill>
              <a:schemeClr val="accent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FFDA524-B729-4190-BFE5-08FBEF92C020}"/>
                </a:ext>
              </a:extLst>
            </p:cNvPr>
            <p:cNvSpPr/>
            <p:nvPr/>
          </p:nvSpPr>
          <p:spPr>
            <a:xfrm>
              <a:off x="7699469" y="1569076"/>
              <a:ext cx="28336" cy="1724285"/>
            </a:xfrm>
            <a:custGeom>
              <a:avLst/>
              <a:gdLst>
                <a:gd name="connsiteX0" fmla="*/ 28337 w 28336"/>
                <a:gd name="connsiteY0" fmla="*/ 1723396 h 1724285"/>
                <a:gd name="connsiteX1" fmla="*/ 28337 w 28336"/>
                <a:gd name="connsiteY1" fmla="*/ 1721872 h 1724285"/>
                <a:gd name="connsiteX2" fmla="*/ 28337 w 28336"/>
                <a:gd name="connsiteY2" fmla="*/ 271139 h 1724285"/>
                <a:gd name="connsiteX3" fmla="*/ 28337 w 28336"/>
                <a:gd name="connsiteY3" fmla="*/ 19821 h 1724285"/>
                <a:gd name="connsiteX4" fmla="*/ 0 w 28336"/>
                <a:gd name="connsiteY4" fmla="*/ 0 h 1724285"/>
                <a:gd name="connsiteX5" fmla="*/ 0 w 28336"/>
                <a:gd name="connsiteY5" fmla="*/ 1724286 h 1724285"/>
                <a:gd name="connsiteX6" fmla="*/ 28337 w 28336"/>
                <a:gd name="connsiteY6" fmla="*/ 1723396 h 172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36" h="1724285">
                  <a:moveTo>
                    <a:pt x="28337" y="1723396"/>
                  </a:moveTo>
                  <a:lnTo>
                    <a:pt x="28337" y="1721872"/>
                  </a:lnTo>
                  <a:lnTo>
                    <a:pt x="28337" y="271139"/>
                  </a:lnTo>
                  <a:lnTo>
                    <a:pt x="28337" y="19821"/>
                  </a:lnTo>
                  <a:lnTo>
                    <a:pt x="0" y="0"/>
                  </a:lnTo>
                  <a:lnTo>
                    <a:pt x="0" y="1724286"/>
                  </a:lnTo>
                  <a:lnTo>
                    <a:pt x="28337" y="1723396"/>
                  </a:lnTo>
                  <a:close/>
                </a:path>
              </a:pathLst>
            </a:custGeom>
            <a:solidFill>
              <a:srgbClr val="F9AA19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F571952-70C1-43C1-9B96-DD5CBF75755E}"/>
                </a:ext>
              </a:extLst>
            </p:cNvPr>
            <p:cNvSpPr/>
            <p:nvPr/>
          </p:nvSpPr>
          <p:spPr>
            <a:xfrm>
              <a:off x="7088139" y="1565010"/>
              <a:ext cx="607263" cy="1728478"/>
            </a:xfrm>
            <a:custGeom>
              <a:avLst/>
              <a:gdLst>
                <a:gd name="connsiteX0" fmla="*/ 0 w 607263"/>
                <a:gd name="connsiteY0" fmla="*/ 1728479 h 1728478"/>
                <a:gd name="connsiteX1" fmla="*/ 607264 w 607263"/>
                <a:gd name="connsiteY1" fmla="*/ 1728479 h 1728478"/>
                <a:gd name="connsiteX2" fmla="*/ 607264 w 607263"/>
                <a:gd name="connsiteY2" fmla="*/ 1143 h 1728478"/>
                <a:gd name="connsiteX3" fmla="*/ 605612 w 607263"/>
                <a:gd name="connsiteY3" fmla="*/ 0 h 1728478"/>
                <a:gd name="connsiteX4" fmla="*/ 0 w 607263"/>
                <a:gd name="connsiteY4" fmla="*/ 0 h 1728478"/>
                <a:gd name="connsiteX5" fmla="*/ 0 w 607263"/>
                <a:gd name="connsiteY5" fmla="*/ 493361 h 1728478"/>
                <a:gd name="connsiteX6" fmla="*/ 0 w 607263"/>
                <a:gd name="connsiteY6" fmla="*/ 1728097 h 1728478"/>
                <a:gd name="connsiteX7" fmla="*/ 0 w 607263"/>
                <a:gd name="connsiteY7" fmla="*/ 1728479 h 172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7263" h="1728478">
                  <a:moveTo>
                    <a:pt x="0" y="1728479"/>
                  </a:moveTo>
                  <a:lnTo>
                    <a:pt x="607264" y="1728479"/>
                  </a:lnTo>
                  <a:lnTo>
                    <a:pt x="607264" y="1143"/>
                  </a:lnTo>
                  <a:lnTo>
                    <a:pt x="605612" y="0"/>
                  </a:lnTo>
                  <a:lnTo>
                    <a:pt x="0" y="0"/>
                  </a:lnTo>
                  <a:lnTo>
                    <a:pt x="0" y="493361"/>
                  </a:lnTo>
                  <a:lnTo>
                    <a:pt x="0" y="1728097"/>
                  </a:lnTo>
                  <a:lnTo>
                    <a:pt x="0" y="1728479"/>
                  </a:lnTo>
                  <a:close/>
                </a:path>
              </a:pathLst>
            </a:custGeom>
            <a:solidFill>
              <a:schemeClr val="accent2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91C9556-F045-4297-988B-78E25C54CACF}"/>
                </a:ext>
              </a:extLst>
            </p:cNvPr>
            <p:cNvSpPr/>
            <p:nvPr/>
          </p:nvSpPr>
          <p:spPr>
            <a:xfrm>
              <a:off x="7774313" y="1855462"/>
              <a:ext cx="23762" cy="1423415"/>
            </a:xfrm>
            <a:custGeom>
              <a:avLst/>
              <a:gdLst>
                <a:gd name="connsiteX0" fmla="*/ 23762 w 23762"/>
                <a:gd name="connsiteY0" fmla="*/ 1423416 h 1423415"/>
                <a:gd name="connsiteX1" fmla="*/ 23762 w 23762"/>
                <a:gd name="connsiteY1" fmla="*/ 14230 h 1423415"/>
                <a:gd name="connsiteX2" fmla="*/ 0 w 23762"/>
                <a:gd name="connsiteY2" fmla="*/ 0 h 1423415"/>
                <a:gd name="connsiteX3" fmla="*/ 0 w 23762"/>
                <a:gd name="connsiteY3" fmla="*/ 1423416 h 1423415"/>
                <a:gd name="connsiteX4" fmla="*/ 23762 w 23762"/>
                <a:gd name="connsiteY4" fmla="*/ 1423416 h 142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" h="1423415">
                  <a:moveTo>
                    <a:pt x="23762" y="1423416"/>
                  </a:moveTo>
                  <a:lnTo>
                    <a:pt x="23762" y="14230"/>
                  </a:lnTo>
                  <a:lnTo>
                    <a:pt x="0" y="0"/>
                  </a:lnTo>
                  <a:lnTo>
                    <a:pt x="0" y="1423416"/>
                  </a:lnTo>
                  <a:lnTo>
                    <a:pt x="23762" y="1423416"/>
                  </a:lnTo>
                  <a:close/>
                </a:path>
              </a:pathLst>
            </a:custGeom>
            <a:solidFill>
              <a:srgbClr val="9FD1D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C29D0AD-7377-4CF3-8C47-4BF9A158E59D}"/>
                </a:ext>
              </a:extLst>
            </p:cNvPr>
            <p:cNvSpPr/>
            <p:nvPr/>
          </p:nvSpPr>
          <p:spPr>
            <a:xfrm>
              <a:off x="7751187" y="1852285"/>
              <a:ext cx="18933" cy="1426592"/>
            </a:xfrm>
            <a:custGeom>
              <a:avLst/>
              <a:gdLst>
                <a:gd name="connsiteX0" fmla="*/ 18933 w 18933"/>
                <a:gd name="connsiteY0" fmla="*/ 1426592 h 1426592"/>
                <a:gd name="connsiteX1" fmla="*/ 18933 w 18933"/>
                <a:gd name="connsiteY1" fmla="*/ 635 h 1426592"/>
                <a:gd name="connsiteX2" fmla="*/ 17790 w 18933"/>
                <a:gd name="connsiteY2" fmla="*/ 0 h 1426592"/>
                <a:gd name="connsiteX3" fmla="*/ 0 w 18933"/>
                <a:gd name="connsiteY3" fmla="*/ 0 h 1426592"/>
                <a:gd name="connsiteX4" fmla="*/ 0 w 18933"/>
                <a:gd name="connsiteY4" fmla="*/ 1426592 h 1426592"/>
                <a:gd name="connsiteX5" fmla="*/ 18933 w 18933"/>
                <a:gd name="connsiteY5" fmla="*/ 1426592 h 142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33" h="1426592">
                  <a:moveTo>
                    <a:pt x="18933" y="1426592"/>
                  </a:moveTo>
                  <a:lnTo>
                    <a:pt x="18933" y="635"/>
                  </a:lnTo>
                  <a:lnTo>
                    <a:pt x="17790" y="0"/>
                  </a:lnTo>
                  <a:lnTo>
                    <a:pt x="0" y="0"/>
                  </a:lnTo>
                  <a:lnTo>
                    <a:pt x="0" y="1426592"/>
                  </a:lnTo>
                  <a:lnTo>
                    <a:pt x="18933" y="1426592"/>
                  </a:lnTo>
                  <a:close/>
                </a:path>
              </a:pathLst>
            </a:custGeom>
            <a:solidFill>
              <a:srgbClr val="F9AA19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5FE2B24-4CFE-468A-8586-F861D55C422B}"/>
                </a:ext>
              </a:extLst>
            </p:cNvPr>
            <p:cNvSpPr/>
            <p:nvPr/>
          </p:nvSpPr>
          <p:spPr>
            <a:xfrm>
              <a:off x="8025656" y="3289423"/>
              <a:ext cx="584391" cy="1558476"/>
            </a:xfrm>
            <a:custGeom>
              <a:avLst/>
              <a:gdLst>
                <a:gd name="connsiteX0" fmla="*/ 584392 w 584391"/>
                <a:gd name="connsiteY0" fmla="*/ 1558477 h 1558476"/>
                <a:gd name="connsiteX1" fmla="*/ 584392 w 584391"/>
                <a:gd name="connsiteY1" fmla="*/ 0 h 1558476"/>
                <a:gd name="connsiteX2" fmla="*/ 55656 w 584391"/>
                <a:gd name="connsiteY2" fmla="*/ 0 h 1558476"/>
                <a:gd name="connsiteX3" fmla="*/ 43331 w 584391"/>
                <a:gd name="connsiteY3" fmla="*/ 0 h 1558476"/>
                <a:gd name="connsiteX4" fmla="*/ 0 w 584391"/>
                <a:gd name="connsiteY4" fmla="*/ 1398 h 1558476"/>
                <a:gd name="connsiteX5" fmla="*/ 0 w 584391"/>
                <a:gd name="connsiteY5" fmla="*/ 4193 h 1558476"/>
                <a:gd name="connsiteX6" fmla="*/ 0 w 584391"/>
                <a:gd name="connsiteY6" fmla="*/ 7115 h 1558476"/>
                <a:gd name="connsiteX7" fmla="*/ 0 w 584391"/>
                <a:gd name="connsiteY7" fmla="*/ 1453528 h 1558476"/>
                <a:gd name="connsiteX8" fmla="*/ 0 w 584391"/>
                <a:gd name="connsiteY8" fmla="*/ 1558477 h 1558476"/>
                <a:gd name="connsiteX9" fmla="*/ 584392 w 584391"/>
                <a:gd name="connsiteY9" fmla="*/ 1558477 h 155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4391" h="1558476">
                  <a:moveTo>
                    <a:pt x="584392" y="1558477"/>
                  </a:moveTo>
                  <a:lnTo>
                    <a:pt x="584392" y="0"/>
                  </a:lnTo>
                  <a:lnTo>
                    <a:pt x="55656" y="0"/>
                  </a:lnTo>
                  <a:lnTo>
                    <a:pt x="43331" y="0"/>
                  </a:lnTo>
                  <a:lnTo>
                    <a:pt x="0" y="1398"/>
                  </a:lnTo>
                  <a:lnTo>
                    <a:pt x="0" y="4193"/>
                  </a:lnTo>
                  <a:lnTo>
                    <a:pt x="0" y="7115"/>
                  </a:lnTo>
                  <a:lnTo>
                    <a:pt x="0" y="1453528"/>
                  </a:lnTo>
                  <a:lnTo>
                    <a:pt x="0" y="1558477"/>
                  </a:lnTo>
                  <a:lnTo>
                    <a:pt x="584392" y="1558477"/>
                  </a:lnTo>
                  <a:close/>
                </a:path>
              </a:pathLst>
            </a:custGeom>
            <a:solidFill>
              <a:schemeClr val="accent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406D1A4-002E-4E93-8227-5EA2A92BC2F5}"/>
                </a:ext>
              </a:extLst>
            </p:cNvPr>
            <p:cNvSpPr/>
            <p:nvPr/>
          </p:nvSpPr>
          <p:spPr>
            <a:xfrm>
              <a:off x="8008883" y="1854191"/>
              <a:ext cx="601164" cy="277491"/>
            </a:xfrm>
            <a:custGeom>
              <a:avLst/>
              <a:gdLst>
                <a:gd name="connsiteX0" fmla="*/ 601164 w 601164"/>
                <a:gd name="connsiteY0" fmla="*/ 0 h 277491"/>
                <a:gd name="connsiteX1" fmla="*/ 496841 w 601164"/>
                <a:gd name="connsiteY1" fmla="*/ 0 h 277491"/>
                <a:gd name="connsiteX2" fmla="*/ 430892 w 601164"/>
                <a:gd name="connsiteY2" fmla="*/ 0 h 277491"/>
                <a:gd name="connsiteX3" fmla="*/ 233299 w 601164"/>
                <a:gd name="connsiteY3" fmla="*/ 0 h 277491"/>
                <a:gd name="connsiteX4" fmla="*/ 156168 w 601164"/>
                <a:gd name="connsiteY4" fmla="*/ 0 h 277491"/>
                <a:gd name="connsiteX5" fmla="*/ 0 w 601164"/>
                <a:gd name="connsiteY5" fmla="*/ 0 h 277491"/>
                <a:gd name="connsiteX6" fmla="*/ 0 w 601164"/>
                <a:gd name="connsiteY6" fmla="*/ 277492 h 277491"/>
                <a:gd name="connsiteX7" fmla="*/ 601164 w 601164"/>
                <a:gd name="connsiteY7" fmla="*/ 277492 h 277491"/>
                <a:gd name="connsiteX8" fmla="*/ 601164 w 601164"/>
                <a:gd name="connsiteY8" fmla="*/ 0 h 27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1164" h="277491">
                  <a:moveTo>
                    <a:pt x="601164" y="0"/>
                  </a:moveTo>
                  <a:lnTo>
                    <a:pt x="496841" y="0"/>
                  </a:lnTo>
                  <a:lnTo>
                    <a:pt x="430892" y="0"/>
                  </a:lnTo>
                  <a:lnTo>
                    <a:pt x="233299" y="0"/>
                  </a:lnTo>
                  <a:lnTo>
                    <a:pt x="156168" y="0"/>
                  </a:lnTo>
                  <a:lnTo>
                    <a:pt x="0" y="0"/>
                  </a:lnTo>
                  <a:lnTo>
                    <a:pt x="0" y="277492"/>
                  </a:lnTo>
                  <a:lnTo>
                    <a:pt x="601164" y="277492"/>
                  </a:lnTo>
                  <a:lnTo>
                    <a:pt x="60116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816848D-6D6B-4F76-BDDC-2FF77AC36F1F}"/>
                </a:ext>
              </a:extLst>
            </p:cNvPr>
            <p:cNvSpPr/>
            <p:nvPr/>
          </p:nvSpPr>
          <p:spPr>
            <a:xfrm>
              <a:off x="8008374" y="2683998"/>
              <a:ext cx="61247" cy="584714"/>
            </a:xfrm>
            <a:custGeom>
              <a:avLst/>
              <a:gdLst>
                <a:gd name="connsiteX0" fmla="*/ 3177 w 61247"/>
                <a:gd name="connsiteY0" fmla="*/ 583698 h 584714"/>
                <a:gd name="connsiteX1" fmla="*/ 5210 w 61247"/>
                <a:gd name="connsiteY1" fmla="*/ 583698 h 584714"/>
                <a:gd name="connsiteX2" fmla="*/ 60104 w 61247"/>
                <a:gd name="connsiteY2" fmla="*/ 581919 h 584714"/>
                <a:gd name="connsiteX3" fmla="*/ 61247 w 61247"/>
                <a:gd name="connsiteY3" fmla="*/ 581919 h 584714"/>
                <a:gd name="connsiteX4" fmla="*/ 61247 w 61247"/>
                <a:gd name="connsiteY4" fmla="*/ 0 h 584714"/>
                <a:gd name="connsiteX5" fmla="*/ 0 w 61247"/>
                <a:gd name="connsiteY5" fmla="*/ 0 h 584714"/>
                <a:gd name="connsiteX6" fmla="*/ 1016 w 61247"/>
                <a:gd name="connsiteY6" fmla="*/ 5082 h 584714"/>
                <a:gd name="connsiteX7" fmla="*/ 1016 w 61247"/>
                <a:gd name="connsiteY7" fmla="*/ 584715 h 584714"/>
                <a:gd name="connsiteX8" fmla="*/ 1016 w 61247"/>
                <a:gd name="connsiteY8" fmla="*/ 584715 h 584714"/>
                <a:gd name="connsiteX9" fmla="*/ 3177 w 61247"/>
                <a:gd name="connsiteY9" fmla="*/ 583698 h 58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247" h="584714">
                  <a:moveTo>
                    <a:pt x="3177" y="583698"/>
                  </a:moveTo>
                  <a:cubicBezTo>
                    <a:pt x="3850" y="583571"/>
                    <a:pt x="4536" y="583571"/>
                    <a:pt x="5210" y="583698"/>
                  </a:cubicBezTo>
                  <a:lnTo>
                    <a:pt x="60104" y="581919"/>
                  </a:lnTo>
                  <a:lnTo>
                    <a:pt x="61247" y="581919"/>
                  </a:lnTo>
                  <a:lnTo>
                    <a:pt x="61247" y="0"/>
                  </a:lnTo>
                  <a:lnTo>
                    <a:pt x="0" y="0"/>
                  </a:lnTo>
                  <a:cubicBezTo>
                    <a:pt x="648" y="1614"/>
                    <a:pt x="991" y="3342"/>
                    <a:pt x="1016" y="5082"/>
                  </a:cubicBezTo>
                  <a:lnTo>
                    <a:pt x="1016" y="584715"/>
                  </a:lnTo>
                  <a:lnTo>
                    <a:pt x="1016" y="584715"/>
                  </a:lnTo>
                  <a:cubicBezTo>
                    <a:pt x="1665" y="584245"/>
                    <a:pt x="2402" y="583902"/>
                    <a:pt x="3177" y="5836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DC19C7-51A0-4A0C-9F4B-3E68597DF821}"/>
                </a:ext>
              </a:extLst>
            </p:cNvPr>
            <p:cNvSpPr/>
            <p:nvPr/>
          </p:nvSpPr>
          <p:spPr>
            <a:xfrm>
              <a:off x="7970254" y="2683490"/>
              <a:ext cx="16518" cy="3938"/>
            </a:xfrm>
            <a:custGeom>
              <a:avLst/>
              <a:gdLst>
                <a:gd name="connsiteX0" fmla="*/ 0 w 16518"/>
                <a:gd name="connsiteY0" fmla="*/ 0 h 3938"/>
                <a:gd name="connsiteX1" fmla="*/ 15502 w 16518"/>
                <a:gd name="connsiteY1" fmla="*/ 3939 h 3938"/>
                <a:gd name="connsiteX2" fmla="*/ 16519 w 16518"/>
                <a:gd name="connsiteY2" fmla="*/ 0 h 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8" h="3938">
                  <a:moveTo>
                    <a:pt x="0" y="0"/>
                  </a:moveTo>
                  <a:lnTo>
                    <a:pt x="15502" y="3939"/>
                  </a:lnTo>
                  <a:cubicBezTo>
                    <a:pt x="15642" y="2579"/>
                    <a:pt x="15985" y="1258"/>
                    <a:pt x="16519" y="0"/>
                  </a:cubicBezTo>
                  <a:close/>
                </a:path>
              </a:pathLst>
            </a:custGeom>
            <a:solidFill>
              <a:srgbClr val="088A8F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04602F-4096-464D-875B-7048826F4FF8}"/>
                </a:ext>
              </a:extLst>
            </p:cNvPr>
            <p:cNvSpPr/>
            <p:nvPr/>
          </p:nvSpPr>
          <p:spPr>
            <a:xfrm>
              <a:off x="2909087" y="5377091"/>
              <a:ext cx="9284947" cy="1016453"/>
            </a:xfrm>
            <a:custGeom>
              <a:avLst/>
              <a:gdLst>
                <a:gd name="connsiteX0" fmla="*/ 2542020 w 9284947"/>
                <a:gd name="connsiteY0" fmla="*/ 982783 h 1016453"/>
                <a:gd name="connsiteX1" fmla="*/ 435847 w 9284947"/>
                <a:gd name="connsiteY1" fmla="*/ 982783 h 1016453"/>
                <a:gd name="connsiteX2" fmla="*/ 425076 w 9284947"/>
                <a:gd name="connsiteY2" fmla="*/ 969544 h 1016453"/>
                <a:gd name="connsiteX3" fmla="*/ 435847 w 9284947"/>
                <a:gd name="connsiteY3" fmla="*/ 958769 h 1016453"/>
                <a:gd name="connsiteX4" fmla="*/ 456560 w 9284947"/>
                <a:gd name="connsiteY4" fmla="*/ 958769 h 1016453"/>
                <a:gd name="connsiteX5" fmla="*/ 2500341 w 9284947"/>
                <a:gd name="connsiteY5" fmla="*/ 4193 h 1016453"/>
                <a:gd name="connsiteX6" fmla="*/ 2280638 w 9284947"/>
                <a:gd name="connsiteY6" fmla="*/ 0 h 1016453"/>
                <a:gd name="connsiteX7" fmla="*/ 2280638 w 9284947"/>
                <a:gd name="connsiteY7" fmla="*/ 2160 h 1016453"/>
                <a:gd name="connsiteX8" fmla="*/ 2279495 w 9284947"/>
                <a:gd name="connsiteY8" fmla="*/ 4066 h 1016453"/>
                <a:gd name="connsiteX9" fmla="*/ 2278224 w 9284947"/>
                <a:gd name="connsiteY9" fmla="*/ 5972 h 1016453"/>
                <a:gd name="connsiteX10" fmla="*/ 2275556 w 9284947"/>
                <a:gd name="connsiteY10" fmla="*/ 7877 h 1016453"/>
                <a:gd name="connsiteX11" fmla="*/ 2274539 w 9284947"/>
                <a:gd name="connsiteY11" fmla="*/ 8640 h 1016453"/>
                <a:gd name="connsiteX12" fmla="*/ 2274539 w 9284947"/>
                <a:gd name="connsiteY12" fmla="*/ 8640 h 1016453"/>
                <a:gd name="connsiteX13" fmla="*/ 0 w 9284947"/>
                <a:gd name="connsiteY13" fmla="*/ 1016453 h 1016453"/>
                <a:gd name="connsiteX14" fmla="*/ 9284947 w 9284947"/>
                <a:gd name="connsiteY14" fmla="*/ 1016453 h 1016453"/>
                <a:gd name="connsiteX15" fmla="*/ 9284947 w 9284947"/>
                <a:gd name="connsiteY15" fmla="*/ 982783 h 1016453"/>
                <a:gd name="connsiteX16" fmla="*/ 2542020 w 9284947"/>
                <a:gd name="connsiteY16" fmla="*/ 982783 h 101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84947" h="1016453">
                  <a:moveTo>
                    <a:pt x="2542020" y="982783"/>
                  </a:moveTo>
                  <a:lnTo>
                    <a:pt x="435847" y="982783"/>
                  </a:lnTo>
                  <a:cubicBezTo>
                    <a:pt x="429216" y="982097"/>
                    <a:pt x="424393" y="976176"/>
                    <a:pt x="425076" y="969544"/>
                  </a:cubicBezTo>
                  <a:cubicBezTo>
                    <a:pt x="425663" y="963852"/>
                    <a:pt x="430159" y="959354"/>
                    <a:pt x="435847" y="958769"/>
                  </a:cubicBezTo>
                  <a:lnTo>
                    <a:pt x="456560" y="958769"/>
                  </a:lnTo>
                  <a:lnTo>
                    <a:pt x="2500341" y="4193"/>
                  </a:lnTo>
                  <a:lnTo>
                    <a:pt x="2280638" y="0"/>
                  </a:lnTo>
                  <a:cubicBezTo>
                    <a:pt x="2280689" y="724"/>
                    <a:pt x="2280689" y="1436"/>
                    <a:pt x="2280638" y="2160"/>
                  </a:cubicBezTo>
                  <a:cubicBezTo>
                    <a:pt x="2280333" y="2833"/>
                    <a:pt x="2279952" y="3481"/>
                    <a:pt x="2279495" y="4066"/>
                  </a:cubicBezTo>
                  <a:cubicBezTo>
                    <a:pt x="2279152" y="4752"/>
                    <a:pt x="2278720" y="5387"/>
                    <a:pt x="2278224" y="5972"/>
                  </a:cubicBezTo>
                  <a:cubicBezTo>
                    <a:pt x="2277449" y="6759"/>
                    <a:pt x="2276547" y="7408"/>
                    <a:pt x="2275556" y="7877"/>
                  </a:cubicBezTo>
                  <a:cubicBezTo>
                    <a:pt x="2275556" y="7877"/>
                    <a:pt x="2274920" y="8513"/>
                    <a:pt x="2274539" y="8640"/>
                  </a:cubicBezTo>
                  <a:lnTo>
                    <a:pt x="2274539" y="8640"/>
                  </a:lnTo>
                  <a:lnTo>
                    <a:pt x="0" y="1016453"/>
                  </a:lnTo>
                  <a:lnTo>
                    <a:pt x="9284947" y="1016453"/>
                  </a:lnTo>
                  <a:lnTo>
                    <a:pt x="9284947" y="982783"/>
                  </a:lnTo>
                  <a:lnTo>
                    <a:pt x="2542020" y="982783"/>
                  </a:lnTo>
                  <a:close/>
                </a:path>
              </a:pathLst>
            </a:custGeom>
            <a:solidFill>
              <a:schemeClr val="accent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3CE7DFE-DB01-421B-97AD-AA1A76AFC3FB}"/>
                </a:ext>
              </a:extLst>
            </p:cNvPr>
            <p:cNvSpPr/>
            <p:nvPr/>
          </p:nvSpPr>
          <p:spPr>
            <a:xfrm>
              <a:off x="9801575" y="2245780"/>
              <a:ext cx="1270" cy="476589"/>
            </a:xfrm>
            <a:custGeom>
              <a:avLst/>
              <a:gdLst>
                <a:gd name="connsiteX0" fmla="*/ 1270 w 1270"/>
                <a:gd name="connsiteY0" fmla="*/ 476589 h 476589"/>
                <a:gd name="connsiteX1" fmla="*/ 1270 w 1270"/>
                <a:gd name="connsiteY1" fmla="*/ 0 h 476589"/>
                <a:gd name="connsiteX2" fmla="*/ 0 w 1270"/>
                <a:gd name="connsiteY2" fmla="*/ 0 h 476589"/>
                <a:gd name="connsiteX3" fmla="*/ 0 w 1270"/>
                <a:gd name="connsiteY3" fmla="*/ 476589 h 47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476589">
                  <a:moveTo>
                    <a:pt x="1270" y="476589"/>
                  </a:moveTo>
                  <a:lnTo>
                    <a:pt x="1270" y="0"/>
                  </a:lnTo>
                  <a:cubicBezTo>
                    <a:pt x="852" y="51"/>
                    <a:pt x="420" y="51"/>
                    <a:pt x="0" y="0"/>
                  </a:cubicBezTo>
                  <a:lnTo>
                    <a:pt x="0" y="476589"/>
                  </a:lnTo>
                  <a:close/>
                </a:path>
              </a:pathLst>
            </a:custGeom>
            <a:solidFill>
              <a:srgbClr val="F2494C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93E1DE5-58CC-4FDF-8755-85728EB6A025}"/>
                </a:ext>
              </a:extLst>
            </p:cNvPr>
            <p:cNvSpPr/>
            <p:nvPr/>
          </p:nvSpPr>
          <p:spPr>
            <a:xfrm>
              <a:off x="9807039" y="2246161"/>
              <a:ext cx="543475" cy="1020010"/>
            </a:xfrm>
            <a:custGeom>
              <a:avLst/>
              <a:gdLst>
                <a:gd name="connsiteX0" fmla="*/ 11437 w 543475"/>
                <a:gd name="connsiteY0" fmla="*/ 476208 h 1020010"/>
                <a:gd name="connsiteX1" fmla="*/ 13089 w 543475"/>
                <a:gd name="connsiteY1" fmla="*/ 476208 h 1020010"/>
                <a:gd name="connsiteX2" fmla="*/ 15503 w 543475"/>
                <a:gd name="connsiteY2" fmla="*/ 476208 h 1020010"/>
                <a:gd name="connsiteX3" fmla="*/ 17536 w 543475"/>
                <a:gd name="connsiteY3" fmla="*/ 477352 h 1020010"/>
                <a:gd name="connsiteX4" fmla="*/ 19315 w 543475"/>
                <a:gd name="connsiteY4" fmla="*/ 478622 h 1020010"/>
                <a:gd name="connsiteX5" fmla="*/ 20967 w 543475"/>
                <a:gd name="connsiteY5" fmla="*/ 480655 h 1020010"/>
                <a:gd name="connsiteX6" fmla="*/ 21984 w 543475"/>
                <a:gd name="connsiteY6" fmla="*/ 481926 h 1020010"/>
                <a:gd name="connsiteX7" fmla="*/ 23635 w 543475"/>
                <a:gd name="connsiteY7" fmla="*/ 485356 h 1020010"/>
                <a:gd name="connsiteX8" fmla="*/ 24271 w 543475"/>
                <a:gd name="connsiteY8" fmla="*/ 487643 h 1020010"/>
                <a:gd name="connsiteX9" fmla="*/ 24271 w 543475"/>
                <a:gd name="connsiteY9" fmla="*/ 489930 h 1020010"/>
                <a:gd name="connsiteX10" fmla="*/ 24271 w 543475"/>
                <a:gd name="connsiteY10" fmla="*/ 1020011 h 1020010"/>
                <a:gd name="connsiteX11" fmla="*/ 543475 w 543475"/>
                <a:gd name="connsiteY11" fmla="*/ 1020011 h 1020010"/>
                <a:gd name="connsiteX12" fmla="*/ 543475 w 543475"/>
                <a:gd name="connsiteY12" fmla="*/ 0 h 1020010"/>
                <a:gd name="connsiteX13" fmla="*/ 0 w 543475"/>
                <a:gd name="connsiteY13" fmla="*/ 0 h 1020010"/>
                <a:gd name="connsiteX14" fmla="*/ 0 w 543475"/>
                <a:gd name="connsiteY14" fmla="*/ 476208 h 1020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43475" h="1020010">
                  <a:moveTo>
                    <a:pt x="11437" y="476208"/>
                  </a:moveTo>
                  <a:lnTo>
                    <a:pt x="13089" y="476208"/>
                  </a:lnTo>
                  <a:lnTo>
                    <a:pt x="15503" y="476208"/>
                  </a:lnTo>
                  <a:cubicBezTo>
                    <a:pt x="16227" y="476513"/>
                    <a:pt x="16900" y="476894"/>
                    <a:pt x="17536" y="477352"/>
                  </a:cubicBezTo>
                  <a:cubicBezTo>
                    <a:pt x="18184" y="477707"/>
                    <a:pt x="18781" y="478127"/>
                    <a:pt x="19315" y="478622"/>
                  </a:cubicBezTo>
                  <a:cubicBezTo>
                    <a:pt x="19938" y="479245"/>
                    <a:pt x="20484" y="479918"/>
                    <a:pt x="20967" y="480655"/>
                  </a:cubicBezTo>
                  <a:cubicBezTo>
                    <a:pt x="21335" y="481049"/>
                    <a:pt x="21678" y="481481"/>
                    <a:pt x="21984" y="481926"/>
                  </a:cubicBezTo>
                  <a:lnTo>
                    <a:pt x="23635" y="485356"/>
                  </a:lnTo>
                  <a:cubicBezTo>
                    <a:pt x="23991" y="486068"/>
                    <a:pt x="24207" y="486843"/>
                    <a:pt x="24271" y="487643"/>
                  </a:cubicBezTo>
                  <a:cubicBezTo>
                    <a:pt x="24271" y="488406"/>
                    <a:pt x="24271" y="489168"/>
                    <a:pt x="24271" y="489930"/>
                  </a:cubicBezTo>
                  <a:lnTo>
                    <a:pt x="24271" y="1020011"/>
                  </a:lnTo>
                  <a:lnTo>
                    <a:pt x="543475" y="1020011"/>
                  </a:lnTo>
                  <a:lnTo>
                    <a:pt x="543475" y="0"/>
                  </a:lnTo>
                  <a:lnTo>
                    <a:pt x="0" y="0"/>
                  </a:lnTo>
                  <a:lnTo>
                    <a:pt x="0" y="476208"/>
                  </a:lnTo>
                  <a:close/>
                </a:path>
              </a:pathLst>
            </a:custGeom>
            <a:solidFill>
              <a:schemeClr val="tx2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F3E5FC8-C385-4AFF-AC21-8362775C7D47}"/>
                </a:ext>
              </a:extLst>
            </p:cNvPr>
            <p:cNvSpPr/>
            <p:nvPr/>
          </p:nvSpPr>
          <p:spPr>
            <a:xfrm>
              <a:off x="10354581" y="1942877"/>
              <a:ext cx="293529" cy="223746"/>
            </a:xfrm>
            <a:custGeom>
              <a:avLst/>
              <a:gdLst>
                <a:gd name="connsiteX0" fmla="*/ 127 w 293529"/>
                <a:gd name="connsiteY0" fmla="*/ 223493 h 223746"/>
                <a:gd name="connsiteX1" fmla="*/ 2033 w 293529"/>
                <a:gd name="connsiteY1" fmla="*/ 222857 h 223746"/>
                <a:gd name="connsiteX2" fmla="*/ 4447 w 293529"/>
                <a:gd name="connsiteY2" fmla="*/ 222857 h 223746"/>
                <a:gd name="connsiteX3" fmla="*/ 293530 w 293529"/>
                <a:gd name="connsiteY3" fmla="*/ 222857 h 223746"/>
                <a:gd name="connsiteX4" fmla="*/ 293530 w 293529"/>
                <a:gd name="connsiteY4" fmla="*/ 0 h 223746"/>
                <a:gd name="connsiteX5" fmla="*/ 0 w 293529"/>
                <a:gd name="connsiteY5" fmla="*/ 0 h 223746"/>
                <a:gd name="connsiteX6" fmla="*/ 0 w 293529"/>
                <a:gd name="connsiteY6" fmla="*/ 1779 h 223746"/>
                <a:gd name="connsiteX7" fmla="*/ 0 w 293529"/>
                <a:gd name="connsiteY7" fmla="*/ 223747 h 22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3529" h="223746">
                  <a:moveTo>
                    <a:pt x="127" y="223493"/>
                  </a:moveTo>
                  <a:lnTo>
                    <a:pt x="2033" y="222857"/>
                  </a:lnTo>
                  <a:lnTo>
                    <a:pt x="4447" y="222857"/>
                  </a:lnTo>
                  <a:lnTo>
                    <a:pt x="293530" y="222857"/>
                  </a:lnTo>
                  <a:lnTo>
                    <a:pt x="293530" y="0"/>
                  </a:lnTo>
                  <a:lnTo>
                    <a:pt x="0" y="0"/>
                  </a:lnTo>
                  <a:lnTo>
                    <a:pt x="0" y="1779"/>
                  </a:lnTo>
                  <a:lnTo>
                    <a:pt x="0" y="22374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4232831-ACC1-462B-A138-359553D0F30B}"/>
                </a:ext>
              </a:extLst>
            </p:cNvPr>
            <p:cNvSpPr/>
            <p:nvPr/>
          </p:nvSpPr>
          <p:spPr>
            <a:xfrm>
              <a:off x="9467002" y="1907047"/>
              <a:ext cx="255027" cy="815322"/>
            </a:xfrm>
            <a:custGeom>
              <a:avLst/>
              <a:gdLst>
                <a:gd name="connsiteX0" fmla="*/ 8005 w 255027"/>
                <a:gd name="connsiteY0" fmla="*/ 332507 h 815322"/>
                <a:gd name="connsiteX1" fmla="*/ 6735 w 255027"/>
                <a:gd name="connsiteY1" fmla="*/ 334413 h 815322"/>
                <a:gd name="connsiteX2" fmla="*/ 5083 w 255027"/>
                <a:gd name="connsiteY2" fmla="*/ 336065 h 815322"/>
                <a:gd name="connsiteX3" fmla="*/ 4066 w 255027"/>
                <a:gd name="connsiteY3" fmla="*/ 336954 h 815322"/>
                <a:gd name="connsiteX4" fmla="*/ 3050 w 255027"/>
                <a:gd name="connsiteY4" fmla="*/ 336954 h 815322"/>
                <a:gd name="connsiteX5" fmla="*/ 1906 w 255027"/>
                <a:gd name="connsiteY5" fmla="*/ 336954 h 815322"/>
                <a:gd name="connsiteX6" fmla="*/ 0 w 255027"/>
                <a:gd name="connsiteY6" fmla="*/ 337589 h 815322"/>
                <a:gd name="connsiteX7" fmla="*/ 0 w 255027"/>
                <a:gd name="connsiteY7" fmla="*/ 815322 h 815322"/>
                <a:gd name="connsiteX8" fmla="*/ 255028 w 255027"/>
                <a:gd name="connsiteY8" fmla="*/ 815322 h 815322"/>
                <a:gd name="connsiteX9" fmla="*/ 255028 w 255027"/>
                <a:gd name="connsiteY9" fmla="*/ 0 h 815322"/>
                <a:gd name="connsiteX10" fmla="*/ 9657 w 255027"/>
                <a:gd name="connsiteY10" fmla="*/ 0 h 815322"/>
                <a:gd name="connsiteX11" fmla="*/ 9657 w 255027"/>
                <a:gd name="connsiteY11" fmla="*/ 327044 h 815322"/>
                <a:gd name="connsiteX12" fmla="*/ 9657 w 255027"/>
                <a:gd name="connsiteY12" fmla="*/ 328441 h 815322"/>
                <a:gd name="connsiteX13" fmla="*/ 9657 w 255027"/>
                <a:gd name="connsiteY13" fmla="*/ 330855 h 815322"/>
                <a:gd name="connsiteX14" fmla="*/ 8005 w 255027"/>
                <a:gd name="connsiteY14" fmla="*/ 332507 h 815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027" h="815322">
                  <a:moveTo>
                    <a:pt x="8005" y="332507"/>
                  </a:moveTo>
                  <a:lnTo>
                    <a:pt x="6735" y="334413"/>
                  </a:lnTo>
                  <a:lnTo>
                    <a:pt x="5083" y="336065"/>
                  </a:lnTo>
                  <a:lnTo>
                    <a:pt x="4066" y="336954"/>
                  </a:lnTo>
                  <a:lnTo>
                    <a:pt x="3050" y="336954"/>
                  </a:lnTo>
                  <a:lnTo>
                    <a:pt x="1906" y="336954"/>
                  </a:lnTo>
                  <a:lnTo>
                    <a:pt x="0" y="337589"/>
                  </a:lnTo>
                  <a:lnTo>
                    <a:pt x="0" y="815322"/>
                  </a:lnTo>
                  <a:lnTo>
                    <a:pt x="255028" y="815322"/>
                  </a:lnTo>
                  <a:lnTo>
                    <a:pt x="255028" y="0"/>
                  </a:lnTo>
                  <a:lnTo>
                    <a:pt x="9657" y="0"/>
                  </a:lnTo>
                  <a:lnTo>
                    <a:pt x="9657" y="327044"/>
                  </a:lnTo>
                  <a:cubicBezTo>
                    <a:pt x="9657" y="327044"/>
                    <a:pt x="9657" y="327933"/>
                    <a:pt x="9657" y="328441"/>
                  </a:cubicBezTo>
                  <a:cubicBezTo>
                    <a:pt x="9709" y="329242"/>
                    <a:pt x="9709" y="330055"/>
                    <a:pt x="9657" y="330855"/>
                  </a:cubicBezTo>
                  <a:cubicBezTo>
                    <a:pt x="9149" y="331453"/>
                    <a:pt x="8603" y="331999"/>
                    <a:pt x="8005" y="332507"/>
                  </a:cubicBezTo>
                  <a:close/>
                </a:path>
              </a:pathLst>
            </a:custGeom>
            <a:solidFill>
              <a:schemeClr val="accent5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59A4AA7-C997-40AB-9D6E-D68F9E8D9FFB}"/>
                </a:ext>
              </a:extLst>
            </p:cNvPr>
            <p:cNvSpPr/>
            <p:nvPr/>
          </p:nvSpPr>
          <p:spPr>
            <a:xfrm>
              <a:off x="8184492" y="1795110"/>
              <a:ext cx="243591" cy="35067"/>
            </a:xfrm>
            <a:custGeom>
              <a:avLst/>
              <a:gdLst>
                <a:gd name="connsiteX0" fmla="*/ 57690 w 243591"/>
                <a:gd name="connsiteY0" fmla="*/ 35068 h 35067"/>
                <a:gd name="connsiteX1" fmla="*/ 243592 w 243591"/>
                <a:gd name="connsiteY1" fmla="*/ 35068 h 35067"/>
                <a:gd name="connsiteX2" fmla="*/ 243592 w 243591"/>
                <a:gd name="connsiteY2" fmla="*/ 0 h 35067"/>
                <a:gd name="connsiteX3" fmla="*/ 0 w 243591"/>
                <a:gd name="connsiteY3" fmla="*/ 0 h 35067"/>
                <a:gd name="connsiteX4" fmla="*/ 46381 w 243591"/>
                <a:gd name="connsiteY4" fmla="*/ 35068 h 35067"/>
                <a:gd name="connsiteX5" fmla="*/ 57690 w 243591"/>
                <a:gd name="connsiteY5" fmla="*/ 35068 h 3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591" h="35067">
                  <a:moveTo>
                    <a:pt x="57690" y="35068"/>
                  </a:moveTo>
                  <a:lnTo>
                    <a:pt x="243592" y="35068"/>
                  </a:lnTo>
                  <a:lnTo>
                    <a:pt x="243592" y="0"/>
                  </a:lnTo>
                  <a:lnTo>
                    <a:pt x="0" y="0"/>
                  </a:lnTo>
                  <a:lnTo>
                    <a:pt x="46381" y="35068"/>
                  </a:lnTo>
                  <a:lnTo>
                    <a:pt x="57690" y="35068"/>
                  </a:lnTo>
                  <a:close/>
                </a:path>
              </a:pathLst>
            </a:custGeom>
            <a:solidFill>
              <a:schemeClr val="accent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D0424EB-BEC3-4DD4-BC1E-3EB7504FBD06}"/>
                </a:ext>
              </a:extLst>
            </p:cNvPr>
            <p:cNvSpPr/>
            <p:nvPr/>
          </p:nvSpPr>
          <p:spPr>
            <a:xfrm>
              <a:off x="8176741" y="1795110"/>
              <a:ext cx="47142" cy="35067"/>
            </a:xfrm>
            <a:custGeom>
              <a:avLst/>
              <a:gdLst>
                <a:gd name="connsiteX0" fmla="*/ 762 w 47142"/>
                <a:gd name="connsiteY0" fmla="*/ 0 h 35067"/>
                <a:gd name="connsiteX1" fmla="*/ 0 w 47142"/>
                <a:gd name="connsiteY1" fmla="*/ 0 h 35067"/>
                <a:gd name="connsiteX2" fmla="*/ 0 w 47142"/>
                <a:gd name="connsiteY2" fmla="*/ 35068 h 35067"/>
                <a:gd name="connsiteX3" fmla="*/ 47143 w 47142"/>
                <a:gd name="connsiteY3" fmla="*/ 35068 h 35067"/>
                <a:gd name="connsiteX4" fmla="*/ 762 w 47142"/>
                <a:gd name="connsiteY4" fmla="*/ 0 h 3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42" h="35067">
                  <a:moveTo>
                    <a:pt x="762" y="0"/>
                  </a:moveTo>
                  <a:lnTo>
                    <a:pt x="0" y="0"/>
                  </a:lnTo>
                  <a:lnTo>
                    <a:pt x="0" y="35068"/>
                  </a:lnTo>
                  <a:lnTo>
                    <a:pt x="47143" y="3506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E8E7E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C13BDC9-F44C-4D61-B19F-05AA0D0558B3}"/>
                </a:ext>
              </a:extLst>
            </p:cNvPr>
            <p:cNvSpPr/>
            <p:nvPr/>
          </p:nvSpPr>
          <p:spPr>
            <a:xfrm>
              <a:off x="8451592" y="1809340"/>
              <a:ext cx="23634" cy="20837"/>
            </a:xfrm>
            <a:custGeom>
              <a:avLst/>
              <a:gdLst>
                <a:gd name="connsiteX0" fmla="*/ 0 w 23634"/>
                <a:gd name="connsiteY0" fmla="*/ 0 h 20837"/>
                <a:gd name="connsiteX1" fmla="*/ 0 w 23634"/>
                <a:gd name="connsiteY1" fmla="*/ 20837 h 20837"/>
                <a:gd name="connsiteX2" fmla="*/ 23635 w 23634"/>
                <a:gd name="connsiteY2" fmla="*/ 20837 h 20837"/>
                <a:gd name="connsiteX3" fmla="*/ 0 w 23634"/>
                <a:gd name="connsiteY3" fmla="*/ 0 h 2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34" h="20837">
                  <a:moveTo>
                    <a:pt x="0" y="0"/>
                  </a:moveTo>
                  <a:lnTo>
                    <a:pt x="0" y="20837"/>
                  </a:lnTo>
                  <a:lnTo>
                    <a:pt x="23635" y="20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A19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6BEAE79-46C9-4EFD-833F-DC2626E2D1BF}"/>
                </a:ext>
              </a:extLst>
            </p:cNvPr>
            <p:cNvSpPr/>
            <p:nvPr/>
          </p:nvSpPr>
          <p:spPr>
            <a:xfrm>
              <a:off x="5727609" y="4799873"/>
              <a:ext cx="739542" cy="130487"/>
            </a:xfrm>
            <a:custGeom>
              <a:avLst/>
              <a:gdLst>
                <a:gd name="connsiteX0" fmla="*/ 461388 w 739542"/>
                <a:gd name="connsiteY0" fmla="*/ 129725 h 130487"/>
                <a:gd name="connsiteX1" fmla="*/ 461388 w 739542"/>
                <a:gd name="connsiteY1" fmla="*/ 127311 h 130487"/>
                <a:gd name="connsiteX2" fmla="*/ 462659 w 739542"/>
                <a:gd name="connsiteY2" fmla="*/ 125405 h 130487"/>
                <a:gd name="connsiteX3" fmla="*/ 463930 w 739542"/>
                <a:gd name="connsiteY3" fmla="*/ 123499 h 130487"/>
                <a:gd name="connsiteX4" fmla="*/ 466598 w 739542"/>
                <a:gd name="connsiteY4" fmla="*/ 121593 h 130487"/>
                <a:gd name="connsiteX5" fmla="*/ 467615 w 739542"/>
                <a:gd name="connsiteY5" fmla="*/ 120831 h 130487"/>
                <a:gd name="connsiteX6" fmla="*/ 467615 w 739542"/>
                <a:gd name="connsiteY6" fmla="*/ 120831 h 130487"/>
                <a:gd name="connsiteX7" fmla="*/ 667876 w 739542"/>
                <a:gd name="connsiteY7" fmla="*/ 31891 h 130487"/>
                <a:gd name="connsiteX8" fmla="*/ 739543 w 739542"/>
                <a:gd name="connsiteY8" fmla="*/ 0 h 130487"/>
                <a:gd name="connsiteX9" fmla="*/ 315386 w 739542"/>
                <a:gd name="connsiteY9" fmla="*/ 0 h 130487"/>
                <a:gd name="connsiteX10" fmla="*/ 308270 w 739542"/>
                <a:gd name="connsiteY10" fmla="*/ 9021 h 130487"/>
                <a:gd name="connsiteX11" fmla="*/ 257442 w 739542"/>
                <a:gd name="connsiteY11" fmla="*/ 28842 h 130487"/>
                <a:gd name="connsiteX12" fmla="*/ 0 w 739542"/>
                <a:gd name="connsiteY12" fmla="*/ 130487 h 13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9542" h="130487">
                  <a:moveTo>
                    <a:pt x="461388" y="129725"/>
                  </a:moveTo>
                  <a:cubicBezTo>
                    <a:pt x="461388" y="128962"/>
                    <a:pt x="461388" y="128073"/>
                    <a:pt x="461388" y="127311"/>
                  </a:cubicBezTo>
                  <a:cubicBezTo>
                    <a:pt x="461388" y="126548"/>
                    <a:pt x="462278" y="126040"/>
                    <a:pt x="462659" y="125405"/>
                  </a:cubicBezTo>
                  <a:cubicBezTo>
                    <a:pt x="463002" y="124719"/>
                    <a:pt x="463434" y="124083"/>
                    <a:pt x="463930" y="123499"/>
                  </a:cubicBezTo>
                  <a:cubicBezTo>
                    <a:pt x="464705" y="122724"/>
                    <a:pt x="465607" y="122076"/>
                    <a:pt x="466598" y="121593"/>
                  </a:cubicBezTo>
                  <a:lnTo>
                    <a:pt x="467615" y="120831"/>
                  </a:lnTo>
                  <a:lnTo>
                    <a:pt x="467615" y="120831"/>
                  </a:lnTo>
                  <a:lnTo>
                    <a:pt x="667876" y="31891"/>
                  </a:lnTo>
                  <a:lnTo>
                    <a:pt x="739543" y="0"/>
                  </a:lnTo>
                  <a:lnTo>
                    <a:pt x="315386" y="0"/>
                  </a:lnTo>
                  <a:cubicBezTo>
                    <a:pt x="314738" y="4040"/>
                    <a:pt x="312044" y="7446"/>
                    <a:pt x="308270" y="9021"/>
                  </a:cubicBezTo>
                  <a:lnTo>
                    <a:pt x="257442" y="28842"/>
                  </a:lnTo>
                  <a:lnTo>
                    <a:pt x="0" y="130487"/>
                  </a:lnTo>
                  <a:close/>
                </a:path>
              </a:pathLst>
            </a:custGeom>
            <a:solidFill>
              <a:srgbClr val="088A8F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18FB508-A99A-4F83-880E-05E3EADFAB6A}"/>
                </a:ext>
              </a:extLst>
            </p:cNvPr>
            <p:cNvSpPr/>
            <p:nvPr/>
          </p:nvSpPr>
          <p:spPr>
            <a:xfrm>
              <a:off x="5701814" y="4935315"/>
              <a:ext cx="496459" cy="753445"/>
            </a:xfrm>
            <a:custGeom>
              <a:avLst/>
              <a:gdLst>
                <a:gd name="connsiteX0" fmla="*/ 0 w 496459"/>
                <a:gd name="connsiteY0" fmla="*/ 752048 h 753445"/>
                <a:gd name="connsiteX1" fmla="*/ 496459 w 496459"/>
                <a:gd name="connsiteY1" fmla="*/ 752048 h 753445"/>
                <a:gd name="connsiteX2" fmla="*/ 496459 w 496459"/>
                <a:gd name="connsiteY2" fmla="*/ 8131 h 753445"/>
                <a:gd name="connsiteX3" fmla="*/ 494553 w 496459"/>
                <a:gd name="connsiteY3" fmla="*/ 8131 h 753445"/>
                <a:gd name="connsiteX4" fmla="*/ 493410 w 496459"/>
                <a:gd name="connsiteY4" fmla="*/ 8131 h 753445"/>
                <a:gd name="connsiteX5" fmla="*/ 490868 w 496459"/>
                <a:gd name="connsiteY5" fmla="*/ 6353 h 753445"/>
                <a:gd name="connsiteX6" fmla="*/ 490106 w 496459"/>
                <a:gd name="connsiteY6" fmla="*/ 5590 h 753445"/>
                <a:gd name="connsiteX7" fmla="*/ 487819 w 496459"/>
                <a:gd name="connsiteY7" fmla="*/ 2287 h 753445"/>
                <a:gd name="connsiteX8" fmla="*/ 487819 w 496459"/>
                <a:gd name="connsiteY8" fmla="*/ 2287 h 753445"/>
                <a:gd name="connsiteX9" fmla="*/ 487819 w 496459"/>
                <a:gd name="connsiteY9" fmla="*/ 0 h 753445"/>
                <a:gd name="connsiteX10" fmla="*/ 487819 w 496459"/>
                <a:gd name="connsiteY10" fmla="*/ 0 h 753445"/>
                <a:gd name="connsiteX11" fmla="*/ 15502 w 496459"/>
                <a:gd name="connsiteY11" fmla="*/ 0 h 753445"/>
                <a:gd name="connsiteX12" fmla="*/ 0 w 496459"/>
                <a:gd name="connsiteY12" fmla="*/ 6098 h 753445"/>
                <a:gd name="connsiteX13" fmla="*/ 0 w 496459"/>
                <a:gd name="connsiteY13" fmla="*/ 753446 h 75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6459" h="753445">
                  <a:moveTo>
                    <a:pt x="0" y="752048"/>
                  </a:moveTo>
                  <a:lnTo>
                    <a:pt x="496459" y="752048"/>
                  </a:lnTo>
                  <a:lnTo>
                    <a:pt x="496459" y="8131"/>
                  </a:lnTo>
                  <a:lnTo>
                    <a:pt x="494553" y="8131"/>
                  </a:lnTo>
                  <a:lnTo>
                    <a:pt x="493410" y="8131"/>
                  </a:lnTo>
                  <a:cubicBezTo>
                    <a:pt x="492482" y="7661"/>
                    <a:pt x="491631" y="7064"/>
                    <a:pt x="490868" y="6353"/>
                  </a:cubicBezTo>
                  <a:lnTo>
                    <a:pt x="490106" y="5590"/>
                  </a:lnTo>
                  <a:cubicBezTo>
                    <a:pt x="489127" y="4650"/>
                    <a:pt x="488352" y="3532"/>
                    <a:pt x="487819" y="2287"/>
                  </a:cubicBezTo>
                  <a:lnTo>
                    <a:pt x="487819" y="2287"/>
                  </a:lnTo>
                  <a:cubicBezTo>
                    <a:pt x="487704" y="1525"/>
                    <a:pt x="487704" y="762"/>
                    <a:pt x="487819" y="0"/>
                  </a:cubicBezTo>
                  <a:lnTo>
                    <a:pt x="487819" y="0"/>
                  </a:lnTo>
                  <a:lnTo>
                    <a:pt x="15502" y="0"/>
                  </a:lnTo>
                  <a:lnTo>
                    <a:pt x="0" y="6098"/>
                  </a:lnTo>
                  <a:lnTo>
                    <a:pt x="0" y="75344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18B8610-599E-47A9-B9B2-0CEB2CF39A3E}"/>
                </a:ext>
              </a:extLst>
            </p:cNvPr>
            <p:cNvSpPr/>
            <p:nvPr/>
          </p:nvSpPr>
          <p:spPr>
            <a:xfrm>
              <a:off x="5479697" y="5679232"/>
              <a:ext cx="1447318" cy="111555"/>
            </a:xfrm>
            <a:custGeom>
              <a:avLst/>
              <a:gdLst>
                <a:gd name="connsiteX0" fmla="*/ 1447318 w 1447318"/>
                <a:gd name="connsiteY0" fmla="*/ 12452 h 111555"/>
                <a:gd name="connsiteX1" fmla="*/ 221736 w 1447318"/>
                <a:gd name="connsiteY1" fmla="*/ 12452 h 111555"/>
                <a:gd name="connsiteX2" fmla="*/ 210427 w 1447318"/>
                <a:gd name="connsiteY2" fmla="*/ 22235 h 111555"/>
                <a:gd name="connsiteX3" fmla="*/ 198609 w 1447318"/>
                <a:gd name="connsiteY3" fmla="*/ 10292 h 111555"/>
                <a:gd name="connsiteX4" fmla="*/ 198609 w 1447318"/>
                <a:gd name="connsiteY4" fmla="*/ 0 h 111555"/>
                <a:gd name="connsiteX5" fmla="*/ 115125 w 1447318"/>
                <a:gd name="connsiteY5" fmla="*/ 46757 h 111555"/>
                <a:gd name="connsiteX6" fmla="*/ 0 w 1447318"/>
                <a:gd name="connsiteY6" fmla="*/ 111556 h 111555"/>
                <a:gd name="connsiteX7" fmla="*/ 1447318 w 1447318"/>
                <a:gd name="connsiteY7" fmla="*/ 111556 h 111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7318" h="111555">
                  <a:moveTo>
                    <a:pt x="1447318" y="12452"/>
                  </a:moveTo>
                  <a:lnTo>
                    <a:pt x="221736" y="12452"/>
                  </a:lnTo>
                  <a:cubicBezTo>
                    <a:pt x="220821" y="18017"/>
                    <a:pt x="216056" y="22121"/>
                    <a:pt x="210427" y="22235"/>
                  </a:cubicBezTo>
                  <a:cubicBezTo>
                    <a:pt x="203883" y="22171"/>
                    <a:pt x="198609" y="16835"/>
                    <a:pt x="198609" y="10292"/>
                  </a:cubicBezTo>
                  <a:lnTo>
                    <a:pt x="198609" y="0"/>
                  </a:lnTo>
                  <a:lnTo>
                    <a:pt x="115125" y="46757"/>
                  </a:lnTo>
                  <a:lnTo>
                    <a:pt x="0" y="111556"/>
                  </a:lnTo>
                  <a:lnTo>
                    <a:pt x="1447318" y="11155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DCE22DB-407A-45A6-8EE5-5A84E404C45E}"/>
                </a:ext>
              </a:extLst>
            </p:cNvPr>
            <p:cNvSpPr/>
            <p:nvPr/>
          </p:nvSpPr>
          <p:spPr>
            <a:xfrm>
              <a:off x="6202467" y="4943700"/>
              <a:ext cx="815784" cy="743662"/>
            </a:xfrm>
            <a:custGeom>
              <a:avLst/>
              <a:gdLst>
                <a:gd name="connsiteX0" fmla="*/ 805110 w 815784"/>
                <a:gd name="connsiteY0" fmla="*/ 12198 h 743662"/>
                <a:gd name="connsiteX1" fmla="*/ 805110 w 815784"/>
                <a:gd name="connsiteY1" fmla="*/ 9784 h 743662"/>
                <a:gd name="connsiteX2" fmla="*/ 806127 w 815784"/>
                <a:gd name="connsiteY2" fmla="*/ 7623 h 743662"/>
                <a:gd name="connsiteX3" fmla="*/ 807271 w 815784"/>
                <a:gd name="connsiteY3" fmla="*/ 5845 h 743662"/>
                <a:gd name="connsiteX4" fmla="*/ 809177 w 815784"/>
                <a:gd name="connsiteY4" fmla="*/ 4193 h 743662"/>
                <a:gd name="connsiteX5" fmla="*/ 810320 w 815784"/>
                <a:gd name="connsiteY5" fmla="*/ 3176 h 743662"/>
                <a:gd name="connsiteX6" fmla="*/ 815784 w 815784"/>
                <a:gd name="connsiteY6" fmla="*/ 0 h 743662"/>
                <a:gd name="connsiteX7" fmla="*/ 0 w 815784"/>
                <a:gd name="connsiteY7" fmla="*/ 0 h 743662"/>
                <a:gd name="connsiteX8" fmla="*/ 0 w 815784"/>
                <a:gd name="connsiteY8" fmla="*/ 743663 h 743662"/>
                <a:gd name="connsiteX9" fmla="*/ 724295 w 815784"/>
                <a:gd name="connsiteY9" fmla="*/ 743663 h 743662"/>
                <a:gd name="connsiteX10" fmla="*/ 724295 w 815784"/>
                <a:gd name="connsiteY10" fmla="*/ 655612 h 743662"/>
                <a:gd name="connsiteX11" fmla="*/ 724295 w 815784"/>
                <a:gd name="connsiteY11" fmla="*/ 654723 h 743662"/>
                <a:gd name="connsiteX12" fmla="*/ 724295 w 815784"/>
                <a:gd name="connsiteY12" fmla="*/ 652309 h 743662"/>
                <a:gd name="connsiteX13" fmla="*/ 725819 w 815784"/>
                <a:gd name="connsiteY13" fmla="*/ 650149 h 743662"/>
                <a:gd name="connsiteX14" fmla="*/ 727090 w 815784"/>
                <a:gd name="connsiteY14" fmla="*/ 648243 h 743662"/>
                <a:gd name="connsiteX15" fmla="*/ 728615 w 815784"/>
                <a:gd name="connsiteY15" fmla="*/ 646464 h 743662"/>
                <a:gd name="connsiteX16" fmla="*/ 728615 w 815784"/>
                <a:gd name="connsiteY16" fmla="*/ 645829 h 743662"/>
                <a:gd name="connsiteX17" fmla="*/ 804856 w 815784"/>
                <a:gd name="connsiteY17" fmla="*/ 588018 h 743662"/>
                <a:gd name="connsiteX18" fmla="*/ 804856 w 815784"/>
                <a:gd name="connsiteY18" fmla="*/ 13722 h 743662"/>
                <a:gd name="connsiteX19" fmla="*/ 805110 w 815784"/>
                <a:gd name="connsiteY19" fmla="*/ 12198 h 743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15784" h="743662">
                  <a:moveTo>
                    <a:pt x="805110" y="12198"/>
                  </a:moveTo>
                  <a:cubicBezTo>
                    <a:pt x="805034" y="11397"/>
                    <a:pt x="805034" y="10584"/>
                    <a:pt x="805110" y="9784"/>
                  </a:cubicBezTo>
                  <a:cubicBezTo>
                    <a:pt x="805403" y="9034"/>
                    <a:pt x="805733" y="8322"/>
                    <a:pt x="806127" y="7623"/>
                  </a:cubicBezTo>
                  <a:cubicBezTo>
                    <a:pt x="806432" y="6988"/>
                    <a:pt x="806813" y="6391"/>
                    <a:pt x="807271" y="5845"/>
                  </a:cubicBezTo>
                  <a:lnTo>
                    <a:pt x="809177" y="4193"/>
                  </a:lnTo>
                  <a:cubicBezTo>
                    <a:pt x="809177" y="4193"/>
                    <a:pt x="809177" y="3431"/>
                    <a:pt x="810320" y="3176"/>
                  </a:cubicBezTo>
                  <a:lnTo>
                    <a:pt x="815784" y="0"/>
                  </a:lnTo>
                  <a:lnTo>
                    <a:pt x="0" y="0"/>
                  </a:lnTo>
                  <a:lnTo>
                    <a:pt x="0" y="743663"/>
                  </a:lnTo>
                  <a:lnTo>
                    <a:pt x="724295" y="743663"/>
                  </a:lnTo>
                  <a:lnTo>
                    <a:pt x="724295" y="655612"/>
                  </a:lnTo>
                  <a:cubicBezTo>
                    <a:pt x="724295" y="655612"/>
                    <a:pt x="724295" y="654977"/>
                    <a:pt x="724295" y="654723"/>
                  </a:cubicBezTo>
                  <a:cubicBezTo>
                    <a:pt x="724193" y="653923"/>
                    <a:pt x="724193" y="653109"/>
                    <a:pt x="724295" y="652309"/>
                  </a:cubicBezTo>
                  <a:cubicBezTo>
                    <a:pt x="724701" y="651521"/>
                    <a:pt x="725209" y="650797"/>
                    <a:pt x="725819" y="650149"/>
                  </a:cubicBezTo>
                  <a:lnTo>
                    <a:pt x="727090" y="648243"/>
                  </a:lnTo>
                  <a:cubicBezTo>
                    <a:pt x="727535" y="647595"/>
                    <a:pt x="728043" y="646998"/>
                    <a:pt x="728615" y="646464"/>
                  </a:cubicBezTo>
                  <a:lnTo>
                    <a:pt x="728615" y="645829"/>
                  </a:lnTo>
                  <a:lnTo>
                    <a:pt x="804856" y="588018"/>
                  </a:lnTo>
                  <a:lnTo>
                    <a:pt x="804856" y="13722"/>
                  </a:lnTo>
                  <a:cubicBezTo>
                    <a:pt x="804869" y="13201"/>
                    <a:pt x="804958" y="12693"/>
                    <a:pt x="805110" y="12198"/>
                  </a:cubicBezTo>
                  <a:close/>
                </a:path>
              </a:pathLst>
            </a:custGeom>
            <a:solidFill>
              <a:schemeClr val="accent2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01A25C-1F73-4DB6-AC4F-4D23A0EA51B6}"/>
                </a:ext>
              </a:extLst>
            </p:cNvPr>
            <p:cNvSpPr/>
            <p:nvPr/>
          </p:nvSpPr>
          <p:spPr>
            <a:xfrm>
              <a:off x="10944690" y="6212234"/>
              <a:ext cx="701422" cy="123625"/>
            </a:xfrm>
            <a:custGeom>
              <a:avLst/>
              <a:gdLst>
                <a:gd name="connsiteX0" fmla="*/ 2542 w 701422"/>
                <a:gd name="connsiteY0" fmla="*/ 116638 h 123625"/>
                <a:gd name="connsiteX1" fmla="*/ 0 w 701422"/>
                <a:gd name="connsiteY1" fmla="*/ 123626 h 123625"/>
                <a:gd name="connsiteX2" fmla="*/ 701422 w 701422"/>
                <a:gd name="connsiteY2" fmla="*/ 123626 h 123625"/>
                <a:gd name="connsiteX3" fmla="*/ 701422 w 701422"/>
                <a:gd name="connsiteY3" fmla="*/ 1016 h 123625"/>
                <a:gd name="connsiteX4" fmla="*/ 701422 w 701422"/>
                <a:gd name="connsiteY4" fmla="*/ 0 h 123625"/>
                <a:gd name="connsiteX5" fmla="*/ 2542 w 701422"/>
                <a:gd name="connsiteY5" fmla="*/ 0 h 12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422" h="123625">
                  <a:moveTo>
                    <a:pt x="2542" y="116638"/>
                  </a:moveTo>
                  <a:cubicBezTo>
                    <a:pt x="2490" y="119192"/>
                    <a:pt x="1601" y="121644"/>
                    <a:pt x="0" y="123626"/>
                  </a:cubicBezTo>
                  <a:lnTo>
                    <a:pt x="701422" y="123626"/>
                  </a:lnTo>
                  <a:lnTo>
                    <a:pt x="701422" y="1016"/>
                  </a:lnTo>
                  <a:lnTo>
                    <a:pt x="701422" y="0"/>
                  </a:lnTo>
                  <a:lnTo>
                    <a:pt x="2542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10D18BB-DFB4-4E00-8758-504E7233133F}"/>
                </a:ext>
              </a:extLst>
            </p:cNvPr>
            <p:cNvSpPr/>
            <p:nvPr/>
          </p:nvSpPr>
          <p:spPr>
            <a:xfrm>
              <a:off x="5462797" y="5601346"/>
              <a:ext cx="3048771" cy="734514"/>
            </a:xfrm>
            <a:custGeom>
              <a:avLst/>
              <a:gdLst>
                <a:gd name="connsiteX0" fmla="*/ 2978884 w 3048771"/>
                <a:gd name="connsiteY0" fmla="*/ 376469 h 734514"/>
                <a:gd name="connsiteX1" fmla="*/ 2978884 w 3048771"/>
                <a:gd name="connsiteY1" fmla="*/ 375707 h 734514"/>
                <a:gd name="connsiteX2" fmla="*/ 2978884 w 3048771"/>
                <a:gd name="connsiteY2" fmla="*/ 373292 h 734514"/>
                <a:gd name="connsiteX3" fmla="*/ 2979646 w 3048771"/>
                <a:gd name="connsiteY3" fmla="*/ 371006 h 734514"/>
                <a:gd name="connsiteX4" fmla="*/ 2979646 w 3048771"/>
                <a:gd name="connsiteY4" fmla="*/ 370243 h 734514"/>
                <a:gd name="connsiteX5" fmla="*/ 3040766 w 3048771"/>
                <a:gd name="connsiteY5" fmla="*/ 264913 h 734514"/>
                <a:gd name="connsiteX6" fmla="*/ 3048772 w 3048771"/>
                <a:gd name="connsiteY6" fmla="*/ 259450 h 734514"/>
                <a:gd name="connsiteX7" fmla="*/ 3048772 w 3048771"/>
                <a:gd name="connsiteY7" fmla="*/ 0 h 734514"/>
                <a:gd name="connsiteX8" fmla="*/ 1492682 w 3048771"/>
                <a:gd name="connsiteY8" fmla="*/ 0 h 734514"/>
                <a:gd name="connsiteX9" fmla="*/ 1487599 w 3048771"/>
                <a:gd name="connsiteY9" fmla="*/ 3939 h 734514"/>
                <a:gd name="connsiteX10" fmla="*/ 1487599 w 3048771"/>
                <a:gd name="connsiteY10" fmla="*/ 191474 h 734514"/>
                <a:gd name="connsiteX11" fmla="*/ 1476036 w 3048771"/>
                <a:gd name="connsiteY11" fmla="*/ 203545 h 734514"/>
                <a:gd name="connsiteX12" fmla="*/ 1475909 w 3048771"/>
                <a:gd name="connsiteY12" fmla="*/ 203545 h 734514"/>
                <a:gd name="connsiteX13" fmla="*/ 1464600 w 3048771"/>
                <a:gd name="connsiteY13" fmla="*/ 193634 h 734514"/>
                <a:gd name="connsiteX14" fmla="*/ 8895 w 3048771"/>
                <a:gd name="connsiteY14" fmla="*/ 193634 h 734514"/>
                <a:gd name="connsiteX15" fmla="*/ 0 w 3048771"/>
                <a:gd name="connsiteY15" fmla="*/ 198590 h 734514"/>
                <a:gd name="connsiteX16" fmla="*/ 0 w 3048771"/>
                <a:gd name="connsiteY16" fmla="*/ 734514 h 734514"/>
                <a:gd name="connsiteX17" fmla="*/ 2981298 w 3048771"/>
                <a:gd name="connsiteY17" fmla="*/ 734514 h 734514"/>
                <a:gd name="connsiteX18" fmla="*/ 2978884 w 3048771"/>
                <a:gd name="connsiteY18" fmla="*/ 727526 h 73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8771" h="734514">
                  <a:moveTo>
                    <a:pt x="2978884" y="376469"/>
                  </a:moveTo>
                  <a:cubicBezTo>
                    <a:pt x="2978884" y="376469"/>
                    <a:pt x="2978884" y="376469"/>
                    <a:pt x="2978884" y="375707"/>
                  </a:cubicBezTo>
                  <a:cubicBezTo>
                    <a:pt x="2978807" y="374906"/>
                    <a:pt x="2978807" y="374093"/>
                    <a:pt x="2978884" y="373292"/>
                  </a:cubicBezTo>
                  <a:cubicBezTo>
                    <a:pt x="2979074" y="372517"/>
                    <a:pt x="2979341" y="371742"/>
                    <a:pt x="2979646" y="371006"/>
                  </a:cubicBezTo>
                  <a:cubicBezTo>
                    <a:pt x="2979646" y="371006"/>
                    <a:pt x="2979646" y="371006"/>
                    <a:pt x="2979646" y="370243"/>
                  </a:cubicBezTo>
                  <a:lnTo>
                    <a:pt x="3040766" y="264913"/>
                  </a:lnTo>
                  <a:cubicBezTo>
                    <a:pt x="3042494" y="261991"/>
                    <a:pt x="3045430" y="259996"/>
                    <a:pt x="3048772" y="259450"/>
                  </a:cubicBezTo>
                  <a:lnTo>
                    <a:pt x="3048772" y="0"/>
                  </a:lnTo>
                  <a:lnTo>
                    <a:pt x="1492682" y="0"/>
                  </a:lnTo>
                  <a:lnTo>
                    <a:pt x="1487599" y="3939"/>
                  </a:lnTo>
                  <a:lnTo>
                    <a:pt x="1487599" y="191474"/>
                  </a:lnTo>
                  <a:cubicBezTo>
                    <a:pt x="1487739" y="198005"/>
                    <a:pt x="1482567" y="203405"/>
                    <a:pt x="1476036" y="203545"/>
                  </a:cubicBezTo>
                  <a:cubicBezTo>
                    <a:pt x="1475998" y="203545"/>
                    <a:pt x="1475947" y="203545"/>
                    <a:pt x="1475909" y="203545"/>
                  </a:cubicBezTo>
                  <a:cubicBezTo>
                    <a:pt x="1470229" y="203431"/>
                    <a:pt x="1465464" y="199250"/>
                    <a:pt x="1464600" y="193634"/>
                  </a:cubicBezTo>
                  <a:lnTo>
                    <a:pt x="8895" y="193634"/>
                  </a:lnTo>
                  <a:lnTo>
                    <a:pt x="0" y="198590"/>
                  </a:lnTo>
                  <a:lnTo>
                    <a:pt x="0" y="734514"/>
                  </a:lnTo>
                  <a:lnTo>
                    <a:pt x="2981298" y="734514"/>
                  </a:lnTo>
                  <a:cubicBezTo>
                    <a:pt x="2979824" y="732481"/>
                    <a:pt x="2978973" y="730042"/>
                    <a:pt x="2978884" y="727526"/>
                  </a:cubicBezTo>
                  <a:close/>
                </a:path>
              </a:pathLst>
            </a:custGeom>
            <a:solidFill>
              <a:schemeClr val="accent5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DAE1CAA-F004-4D0D-ACB9-72ACFBB1A392}"/>
                </a:ext>
              </a:extLst>
            </p:cNvPr>
            <p:cNvSpPr/>
            <p:nvPr/>
          </p:nvSpPr>
          <p:spPr>
            <a:xfrm>
              <a:off x="4404183" y="5687998"/>
              <a:ext cx="1173357" cy="647734"/>
            </a:xfrm>
            <a:custGeom>
              <a:avLst/>
              <a:gdLst>
                <a:gd name="connsiteX0" fmla="*/ 1035487 w 1173357"/>
                <a:gd name="connsiteY0" fmla="*/ 103297 h 647734"/>
                <a:gd name="connsiteX1" fmla="*/ 1035487 w 1173357"/>
                <a:gd name="connsiteY1" fmla="*/ 100883 h 647734"/>
                <a:gd name="connsiteX2" fmla="*/ 1036503 w 1173357"/>
                <a:gd name="connsiteY2" fmla="*/ 98850 h 647734"/>
                <a:gd name="connsiteX3" fmla="*/ 1037647 w 1173357"/>
                <a:gd name="connsiteY3" fmla="*/ 96944 h 647734"/>
                <a:gd name="connsiteX4" fmla="*/ 1039553 w 1173357"/>
                <a:gd name="connsiteY4" fmla="*/ 95292 h 647734"/>
                <a:gd name="connsiteX5" fmla="*/ 1040697 w 1173357"/>
                <a:gd name="connsiteY5" fmla="*/ 94276 h 647734"/>
                <a:gd name="connsiteX6" fmla="*/ 1173357 w 1173357"/>
                <a:gd name="connsiteY6" fmla="*/ 20202 h 647734"/>
                <a:gd name="connsiteX7" fmla="*/ 1173357 w 1173357"/>
                <a:gd name="connsiteY7" fmla="*/ 0 h 647734"/>
                <a:gd name="connsiteX8" fmla="*/ 1015283 w 1173357"/>
                <a:gd name="connsiteY8" fmla="*/ 87288 h 647734"/>
                <a:gd name="connsiteX9" fmla="*/ 0 w 1173357"/>
                <a:gd name="connsiteY9" fmla="*/ 647735 h 647734"/>
                <a:gd name="connsiteX10" fmla="*/ 1035106 w 1173357"/>
                <a:gd name="connsiteY10" fmla="*/ 647735 h 647734"/>
                <a:gd name="connsiteX11" fmla="*/ 1035106 w 1173357"/>
                <a:gd name="connsiteY11" fmla="*/ 104822 h 647734"/>
                <a:gd name="connsiteX12" fmla="*/ 1035487 w 1173357"/>
                <a:gd name="connsiteY12" fmla="*/ 103297 h 64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3357" h="647734">
                  <a:moveTo>
                    <a:pt x="1035487" y="103297"/>
                  </a:moveTo>
                  <a:cubicBezTo>
                    <a:pt x="1035360" y="102496"/>
                    <a:pt x="1035360" y="101683"/>
                    <a:pt x="1035487" y="100883"/>
                  </a:cubicBezTo>
                  <a:cubicBezTo>
                    <a:pt x="1035754" y="100171"/>
                    <a:pt x="1036084" y="99485"/>
                    <a:pt x="1036503" y="98850"/>
                  </a:cubicBezTo>
                  <a:cubicBezTo>
                    <a:pt x="1036834" y="98189"/>
                    <a:pt x="1037215" y="97554"/>
                    <a:pt x="1037647" y="96944"/>
                  </a:cubicBezTo>
                  <a:lnTo>
                    <a:pt x="1039553" y="95292"/>
                  </a:lnTo>
                  <a:lnTo>
                    <a:pt x="1040697" y="94276"/>
                  </a:lnTo>
                  <a:lnTo>
                    <a:pt x="1173357" y="20202"/>
                  </a:lnTo>
                  <a:lnTo>
                    <a:pt x="1173357" y="0"/>
                  </a:lnTo>
                  <a:lnTo>
                    <a:pt x="1015283" y="87288"/>
                  </a:lnTo>
                  <a:lnTo>
                    <a:pt x="0" y="647735"/>
                  </a:lnTo>
                  <a:lnTo>
                    <a:pt x="1035106" y="647735"/>
                  </a:lnTo>
                  <a:lnTo>
                    <a:pt x="1035106" y="104822"/>
                  </a:lnTo>
                  <a:cubicBezTo>
                    <a:pt x="1035169" y="104301"/>
                    <a:pt x="1035296" y="103793"/>
                    <a:pt x="1035487" y="103297"/>
                  </a:cubicBezTo>
                  <a:close/>
                </a:path>
              </a:pathLst>
            </a:custGeom>
            <a:solidFill>
              <a:schemeClr val="accent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069A4F-8E59-49D4-880B-0F50BDD0FA38}"/>
                </a:ext>
              </a:extLst>
            </p:cNvPr>
            <p:cNvSpPr/>
            <p:nvPr/>
          </p:nvSpPr>
          <p:spPr>
            <a:xfrm>
              <a:off x="11619809" y="6113765"/>
              <a:ext cx="574225" cy="221078"/>
            </a:xfrm>
            <a:custGeom>
              <a:avLst/>
              <a:gdLst>
                <a:gd name="connsiteX0" fmla="*/ 48159 w 574225"/>
                <a:gd name="connsiteY0" fmla="*/ 90591 h 221078"/>
                <a:gd name="connsiteX1" fmla="*/ 48159 w 574225"/>
                <a:gd name="connsiteY1" fmla="*/ 90591 h 221078"/>
                <a:gd name="connsiteX2" fmla="*/ 48794 w 574225"/>
                <a:gd name="connsiteY2" fmla="*/ 93005 h 221078"/>
                <a:gd name="connsiteX3" fmla="*/ 48794 w 574225"/>
                <a:gd name="connsiteY3" fmla="*/ 95292 h 221078"/>
                <a:gd name="connsiteX4" fmla="*/ 48794 w 574225"/>
                <a:gd name="connsiteY4" fmla="*/ 95292 h 221078"/>
                <a:gd name="connsiteX5" fmla="*/ 48794 w 574225"/>
                <a:gd name="connsiteY5" fmla="*/ 221078 h 221078"/>
                <a:gd name="connsiteX6" fmla="*/ 574226 w 574225"/>
                <a:gd name="connsiteY6" fmla="*/ 221078 h 221078"/>
                <a:gd name="connsiteX7" fmla="*/ 574226 w 574225"/>
                <a:gd name="connsiteY7" fmla="*/ 0 h 221078"/>
                <a:gd name="connsiteX8" fmla="*/ 0 w 574225"/>
                <a:gd name="connsiteY8" fmla="*/ 0 h 22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4225" h="221078">
                  <a:moveTo>
                    <a:pt x="48159" y="90591"/>
                  </a:moveTo>
                  <a:lnTo>
                    <a:pt x="48159" y="90591"/>
                  </a:lnTo>
                  <a:cubicBezTo>
                    <a:pt x="48451" y="91379"/>
                    <a:pt x="48655" y="92179"/>
                    <a:pt x="48794" y="93005"/>
                  </a:cubicBezTo>
                  <a:cubicBezTo>
                    <a:pt x="48909" y="93767"/>
                    <a:pt x="48909" y="94530"/>
                    <a:pt x="48794" y="95292"/>
                  </a:cubicBezTo>
                  <a:cubicBezTo>
                    <a:pt x="48794" y="95292"/>
                    <a:pt x="48794" y="95292"/>
                    <a:pt x="48794" y="95292"/>
                  </a:cubicBezTo>
                  <a:lnTo>
                    <a:pt x="48794" y="221078"/>
                  </a:lnTo>
                  <a:lnTo>
                    <a:pt x="574226" y="221078"/>
                  </a:lnTo>
                  <a:lnTo>
                    <a:pt x="5742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115174-4595-4E26-A998-D185E2FB574F}"/>
                </a:ext>
              </a:extLst>
            </p:cNvPr>
            <p:cNvSpPr/>
            <p:nvPr/>
          </p:nvSpPr>
          <p:spPr>
            <a:xfrm>
              <a:off x="11612311" y="6102076"/>
              <a:ext cx="581723" cy="7369"/>
            </a:xfrm>
            <a:custGeom>
              <a:avLst/>
              <a:gdLst>
                <a:gd name="connsiteX0" fmla="*/ 3177 w 581723"/>
                <a:gd name="connsiteY0" fmla="*/ 3812 h 7369"/>
                <a:gd name="connsiteX1" fmla="*/ 5210 w 581723"/>
                <a:gd name="connsiteY1" fmla="*/ 7369 h 7369"/>
                <a:gd name="connsiteX2" fmla="*/ 581723 w 581723"/>
                <a:gd name="connsiteY2" fmla="*/ 7369 h 7369"/>
                <a:gd name="connsiteX3" fmla="*/ 581723 w 581723"/>
                <a:gd name="connsiteY3" fmla="*/ 0 h 7369"/>
                <a:gd name="connsiteX4" fmla="*/ 0 w 581723"/>
                <a:gd name="connsiteY4" fmla="*/ 0 h 7369"/>
                <a:gd name="connsiteX5" fmla="*/ 3177 w 581723"/>
                <a:gd name="connsiteY5" fmla="*/ 3812 h 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723" h="7369">
                  <a:moveTo>
                    <a:pt x="3177" y="3812"/>
                  </a:moveTo>
                  <a:lnTo>
                    <a:pt x="5210" y="7369"/>
                  </a:lnTo>
                  <a:lnTo>
                    <a:pt x="581723" y="7369"/>
                  </a:lnTo>
                  <a:lnTo>
                    <a:pt x="581723" y="0"/>
                  </a:lnTo>
                  <a:lnTo>
                    <a:pt x="0" y="0"/>
                  </a:lnTo>
                  <a:cubicBezTo>
                    <a:pt x="1322" y="1029"/>
                    <a:pt x="2402" y="2325"/>
                    <a:pt x="3177" y="3812"/>
                  </a:cubicBezTo>
                  <a:close/>
                </a:path>
              </a:pathLst>
            </a:custGeom>
            <a:solidFill>
              <a:srgbClr val="F4F5F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300177D-D70C-4D48-8238-39EFB9365705}"/>
                </a:ext>
              </a:extLst>
            </p:cNvPr>
            <p:cNvSpPr/>
            <p:nvPr/>
          </p:nvSpPr>
          <p:spPr>
            <a:xfrm>
              <a:off x="11387526" y="4862130"/>
              <a:ext cx="191493" cy="1225461"/>
            </a:xfrm>
            <a:custGeom>
              <a:avLst/>
              <a:gdLst>
                <a:gd name="connsiteX0" fmla="*/ 26303 w 191493"/>
                <a:gd name="connsiteY0" fmla="*/ 1109840 h 1225461"/>
                <a:gd name="connsiteX1" fmla="*/ 24271 w 191493"/>
                <a:gd name="connsiteY1" fmla="*/ 1107807 h 1225461"/>
                <a:gd name="connsiteX2" fmla="*/ 24271 w 191493"/>
                <a:gd name="connsiteY2" fmla="*/ 1107680 h 1225461"/>
                <a:gd name="connsiteX3" fmla="*/ 24271 w 191493"/>
                <a:gd name="connsiteY3" fmla="*/ 1103487 h 1225461"/>
                <a:gd name="connsiteX4" fmla="*/ 4829 w 191493"/>
                <a:gd name="connsiteY4" fmla="*/ 1064227 h 1225461"/>
                <a:gd name="connsiteX5" fmla="*/ 4829 w 191493"/>
                <a:gd name="connsiteY5" fmla="*/ 1139698 h 1225461"/>
                <a:gd name="connsiteX6" fmla="*/ 0 w 191493"/>
                <a:gd name="connsiteY6" fmla="*/ 1149227 h 1225461"/>
                <a:gd name="connsiteX7" fmla="*/ 36342 w 191493"/>
                <a:gd name="connsiteY7" fmla="*/ 1225461 h 1225461"/>
                <a:gd name="connsiteX8" fmla="*/ 191493 w 191493"/>
                <a:gd name="connsiteY8" fmla="*/ 1225461 h 1225461"/>
                <a:gd name="connsiteX9" fmla="*/ 131517 w 191493"/>
                <a:gd name="connsiteY9" fmla="*/ 1113143 h 1225461"/>
                <a:gd name="connsiteX10" fmla="*/ 131517 w 191493"/>
                <a:gd name="connsiteY10" fmla="*/ 1112508 h 1225461"/>
                <a:gd name="connsiteX11" fmla="*/ 131517 w 191493"/>
                <a:gd name="connsiteY11" fmla="*/ 1110221 h 1225461"/>
                <a:gd name="connsiteX12" fmla="*/ 131517 w 191493"/>
                <a:gd name="connsiteY12" fmla="*/ 1107934 h 1225461"/>
                <a:gd name="connsiteX13" fmla="*/ 131517 w 191493"/>
                <a:gd name="connsiteY13" fmla="*/ 1107299 h 1225461"/>
                <a:gd name="connsiteX14" fmla="*/ 131517 w 191493"/>
                <a:gd name="connsiteY14" fmla="*/ 0 h 1225461"/>
                <a:gd name="connsiteX15" fmla="*/ 29862 w 191493"/>
                <a:gd name="connsiteY15" fmla="*/ 0 h 1225461"/>
                <a:gd name="connsiteX16" fmla="*/ 29862 w 191493"/>
                <a:gd name="connsiteY16" fmla="*/ 1107680 h 1225461"/>
                <a:gd name="connsiteX17" fmla="*/ 28362 w 191493"/>
                <a:gd name="connsiteY17" fmla="*/ 1110348 h 1225461"/>
                <a:gd name="connsiteX18" fmla="*/ 26303 w 191493"/>
                <a:gd name="connsiteY18" fmla="*/ 1109840 h 122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1493" h="1225461">
                  <a:moveTo>
                    <a:pt x="26303" y="1109840"/>
                  </a:moveTo>
                  <a:cubicBezTo>
                    <a:pt x="25185" y="1109840"/>
                    <a:pt x="24271" y="1108938"/>
                    <a:pt x="24271" y="1107807"/>
                  </a:cubicBezTo>
                  <a:cubicBezTo>
                    <a:pt x="24271" y="1107769"/>
                    <a:pt x="24271" y="1107718"/>
                    <a:pt x="24271" y="1107680"/>
                  </a:cubicBezTo>
                  <a:lnTo>
                    <a:pt x="24271" y="1103487"/>
                  </a:lnTo>
                  <a:lnTo>
                    <a:pt x="4829" y="1064227"/>
                  </a:lnTo>
                  <a:lnTo>
                    <a:pt x="4829" y="1139698"/>
                  </a:lnTo>
                  <a:cubicBezTo>
                    <a:pt x="4829" y="1143459"/>
                    <a:pt x="3037" y="1147004"/>
                    <a:pt x="0" y="1149227"/>
                  </a:cubicBezTo>
                  <a:lnTo>
                    <a:pt x="36342" y="1225461"/>
                  </a:lnTo>
                  <a:lnTo>
                    <a:pt x="191493" y="1225461"/>
                  </a:lnTo>
                  <a:lnTo>
                    <a:pt x="131517" y="1113143"/>
                  </a:lnTo>
                  <a:lnTo>
                    <a:pt x="131517" y="1112508"/>
                  </a:lnTo>
                  <a:cubicBezTo>
                    <a:pt x="131454" y="1111746"/>
                    <a:pt x="131454" y="1110983"/>
                    <a:pt x="131517" y="1110221"/>
                  </a:cubicBezTo>
                  <a:cubicBezTo>
                    <a:pt x="131402" y="1109459"/>
                    <a:pt x="131402" y="1108696"/>
                    <a:pt x="131517" y="1107934"/>
                  </a:cubicBezTo>
                  <a:cubicBezTo>
                    <a:pt x="131517" y="1107934"/>
                    <a:pt x="131517" y="1107934"/>
                    <a:pt x="131517" y="1107299"/>
                  </a:cubicBezTo>
                  <a:lnTo>
                    <a:pt x="131517" y="0"/>
                  </a:lnTo>
                  <a:lnTo>
                    <a:pt x="29862" y="0"/>
                  </a:lnTo>
                  <a:lnTo>
                    <a:pt x="29862" y="1107680"/>
                  </a:lnTo>
                  <a:cubicBezTo>
                    <a:pt x="30179" y="1108823"/>
                    <a:pt x="29518" y="1110017"/>
                    <a:pt x="28362" y="1110348"/>
                  </a:cubicBezTo>
                  <a:cubicBezTo>
                    <a:pt x="27637" y="1110551"/>
                    <a:pt x="26863" y="1110361"/>
                    <a:pt x="26303" y="11098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12A1DBB-65D0-474F-B22B-35AA3048A473}"/>
                </a:ext>
              </a:extLst>
            </p:cNvPr>
            <p:cNvSpPr/>
            <p:nvPr/>
          </p:nvSpPr>
          <p:spPr>
            <a:xfrm>
              <a:off x="11541280" y="4862003"/>
              <a:ext cx="652754" cy="1216059"/>
            </a:xfrm>
            <a:custGeom>
              <a:avLst/>
              <a:gdLst>
                <a:gd name="connsiteX0" fmla="*/ 0 w 652754"/>
                <a:gd name="connsiteY0" fmla="*/ 1104758 h 1216059"/>
                <a:gd name="connsiteX1" fmla="*/ 59468 w 652754"/>
                <a:gd name="connsiteY1" fmla="*/ 1216059 h 1216059"/>
                <a:gd name="connsiteX2" fmla="*/ 652754 w 652754"/>
                <a:gd name="connsiteY2" fmla="*/ 1216059 h 1216059"/>
                <a:gd name="connsiteX3" fmla="*/ 652754 w 652754"/>
                <a:gd name="connsiteY3" fmla="*/ 0 h 1216059"/>
                <a:gd name="connsiteX4" fmla="*/ 0 w 652754"/>
                <a:gd name="connsiteY4" fmla="*/ 0 h 1216059"/>
                <a:gd name="connsiteX5" fmla="*/ 0 w 652754"/>
                <a:gd name="connsiteY5" fmla="*/ 1104758 h 121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2754" h="1216059">
                  <a:moveTo>
                    <a:pt x="0" y="1104758"/>
                  </a:moveTo>
                  <a:lnTo>
                    <a:pt x="59468" y="1216059"/>
                  </a:lnTo>
                  <a:lnTo>
                    <a:pt x="652754" y="1216059"/>
                  </a:lnTo>
                  <a:lnTo>
                    <a:pt x="652754" y="0"/>
                  </a:lnTo>
                  <a:lnTo>
                    <a:pt x="0" y="0"/>
                  </a:lnTo>
                  <a:lnTo>
                    <a:pt x="0" y="11047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7C556FA-B7B1-4DA2-A3E2-590F20260C9C}"/>
                </a:ext>
              </a:extLst>
            </p:cNvPr>
            <p:cNvSpPr/>
            <p:nvPr/>
          </p:nvSpPr>
          <p:spPr>
            <a:xfrm>
              <a:off x="11232248" y="4619071"/>
              <a:ext cx="177896" cy="1346546"/>
            </a:xfrm>
            <a:custGeom>
              <a:avLst/>
              <a:gdLst>
                <a:gd name="connsiteX0" fmla="*/ 157312 w 177896"/>
                <a:gd name="connsiteY0" fmla="*/ 252335 h 1346546"/>
                <a:gd name="connsiteX1" fmla="*/ 157312 w 177896"/>
                <a:gd name="connsiteY1" fmla="*/ 253732 h 1346546"/>
                <a:gd name="connsiteX2" fmla="*/ 158455 w 177896"/>
                <a:gd name="connsiteY2" fmla="*/ 256019 h 1346546"/>
                <a:gd name="connsiteX3" fmla="*/ 158455 w 177896"/>
                <a:gd name="connsiteY3" fmla="*/ 258433 h 1346546"/>
                <a:gd name="connsiteX4" fmla="*/ 158455 w 177896"/>
                <a:gd name="connsiteY4" fmla="*/ 259958 h 1346546"/>
                <a:gd name="connsiteX5" fmla="*/ 158455 w 177896"/>
                <a:gd name="connsiteY5" fmla="*/ 1307286 h 1346546"/>
                <a:gd name="connsiteX6" fmla="*/ 177897 w 177896"/>
                <a:gd name="connsiteY6" fmla="*/ 1346546 h 1346546"/>
                <a:gd name="connsiteX7" fmla="*/ 177897 w 177896"/>
                <a:gd name="connsiteY7" fmla="*/ 212439 h 1346546"/>
                <a:gd name="connsiteX8" fmla="*/ 0 w 177896"/>
                <a:gd name="connsiteY8" fmla="*/ 0 h 1346546"/>
                <a:gd name="connsiteX9" fmla="*/ 0 w 177896"/>
                <a:gd name="connsiteY9" fmla="*/ 56286 h 134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896" h="1346546">
                  <a:moveTo>
                    <a:pt x="157312" y="252335"/>
                  </a:moveTo>
                  <a:cubicBezTo>
                    <a:pt x="157286" y="252805"/>
                    <a:pt x="157286" y="253262"/>
                    <a:pt x="157312" y="253732"/>
                  </a:cubicBezTo>
                  <a:cubicBezTo>
                    <a:pt x="157820" y="254431"/>
                    <a:pt x="158201" y="255193"/>
                    <a:pt x="158455" y="256019"/>
                  </a:cubicBezTo>
                  <a:cubicBezTo>
                    <a:pt x="158531" y="256820"/>
                    <a:pt x="158531" y="257633"/>
                    <a:pt x="158455" y="258433"/>
                  </a:cubicBezTo>
                  <a:cubicBezTo>
                    <a:pt x="158519" y="258942"/>
                    <a:pt x="158519" y="259450"/>
                    <a:pt x="158455" y="259958"/>
                  </a:cubicBezTo>
                  <a:lnTo>
                    <a:pt x="158455" y="1307286"/>
                  </a:lnTo>
                  <a:lnTo>
                    <a:pt x="177897" y="1346546"/>
                  </a:lnTo>
                  <a:lnTo>
                    <a:pt x="177897" y="212439"/>
                  </a:lnTo>
                  <a:lnTo>
                    <a:pt x="0" y="0"/>
                  </a:lnTo>
                  <a:lnTo>
                    <a:pt x="0" y="56286"/>
                  </a:lnTo>
                  <a:close/>
                </a:path>
              </a:pathLst>
            </a:custGeom>
            <a:solidFill>
              <a:srgbClr val="F4F5F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E9A21DF-B438-4FAA-9E40-F83CE9EC93C3}"/>
                </a:ext>
              </a:extLst>
            </p:cNvPr>
            <p:cNvSpPr/>
            <p:nvPr/>
          </p:nvSpPr>
          <p:spPr>
            <a:xfrm>
              <a:off x="11415736" y="4832399"/>
              <a:ext cx="778298" cy="25411"/>
            </a:xfrm>
            <a:custGeom>
              <a:avLst/>
              <a:gdLst>
                <a:gd name="connsiteX0" fmla="*/ 0 w 778298"/>
                <a:gd name="connsiteY0" fmla="*/ 25411 h 25411"/>
                <a:gd name="connsiteX1" fmla="*/ 102544 w 778298"/>
                <a:gd name="connsiteY1" fmla="*/ 25411 h 25411"/>
                <a:gd name="connsiteX2" fmla="*/ 115557 w 778298"/>
                <a:gd name="connsiteY2" fmla="*/ 15806 h 25411"/>
                <a:gd name="connsiteX3" fmla="*/ 125163 w 778298"/>
                <a:gd name="connsiteY3" fmla="*/ 25411 h 25411"/>
                <a:gd name="connsiteX4" fmla="*/ 778299 w 778298"/>
                <a:gd name="connsiteY4" fmla="*/ 25411 h 25411"/>
                <a:gd name="connsiteX5" fmla="*/ 778299 w 778298"/>
                <a:gd name="connsiteY5" fmla="*/ 0 h 25411"/>
                <a:gd name="connsiteX6" fmla="*/ 0 w 778298"/>
                <a:gd name="connsiteY6" fmla="*/ 0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8298" h="25411">
                  <a:moveTo>
                    <a:pt x="0" y="25411"/>
                  </a:moveTo>
                  <a:lnTo>
                    <a:pt x="102544" y="25411"/>
                  </a:lnTo>
                  <a:cubicBezTo>
                    <a:pt x="103485" y="19160"/>
                    <a:pt x="109305" y="14865"/>
                    <a:pt x="115557" y="15806"/>
                  </a:cubicBezTo>
                  <a:cubicBezTo>
                    <a:pt x="120525" y="16555"/>
                    <a:pt x="124413" y="20443"/>
                    <a:pt x="125163" y="25411"/>
                  </a:cubicBezTo>
                  <a:lnTo>
                    <a:pt x="778299" y="25411"/>
                  </a:lnTo>
                  <a:lnTo>
                    <a:pt x="7782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A19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76C4638-FA5F-4255-8BFF-5B5A048E4DA2}"/>
                </a:ext>
              </a:extLst>
            </p:cNvPr>
            <p:cNvSpPr/>
            <p:nvPr/>
          </p:nvSpPr>
          <p:spPr>
            <a:xfrm>
              <a:off x="11085229" y="4590102"/>
              <a:ext cx="124654" cy="55142"/>
            </a:xfrm>
            <a:custGeom>
              <a:avLst/>
              <a:gdLst>
                <a:gd name="connsiteX0" fmla="*/ 0 w 124654"/>
                <a:gd name="connsiteY0" fmla="*/ 21091 h 55142"/>
                <a:gd name="connsiteX1" fmla="*/ 72810 w 124654"/>
                <a:gd name="connsiteY1" fmla="*/ 21091 h 55142"/>
                <a:gd name="connsiteX2" fmla="*/ 76877 w 124654"/>
                <a:gd name="connsiteY2" fmla="*/ 13976 h 55142"/>
                <a:gd name="connsiteX3" fmla="*/ 93167 w 124654"/>
                <a:gd name="connsiteY3" fmla="*/ 15463 h 55142"/>
                <a:gd name="connsiteX4" fmla="*/ 93396 w 124654"/>
                <a:gd name="connsiteY4" fmla="*/ 15755 h 55142"/>
                <a:gd name="connsiteX5" fmla="*/ 124655 w 124654"/>
                <a:gd name="connsiteY5" fmla="*/ 55143 h 55142"/>
                <a:gd name="connsiteX6" fmla="*/ 124655 w 124654"/>
                <a:gd name="connsiteY6" fmla="*/ 0 h 55142"/>
                <a:gd name="connsiteX7" fmla="*/ 0 w 124654"/>
                <a:gd name="connsiteY7" fmla="*/ 0 h 5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654" h="55142">
                  <a:moveTo>
                    <a:pt x="0" y="21091"/>
                  </a:moveTo>
                  <a:lnTo>
                    <a:pt x="72810" y="21091"/>
                  </a:lnTo>
                  <a:cubicBezTo>
                    <a:pt x="73280" y="18309"/>
                    <a:pt x="74729" y="15793"/>
                    <a:pt x="76877" y="13976"/>
                  </a:cubicBezTo>
                  <a:cubicBezTo>
                    <a:pt x="81781" y="9885"/>
                    <a:pt x="89076" y="10558"/>
                    <a:pt x="93167" y="15463"/>
                  </a:cubicBezTo>
                  <a:cubicBezTo>
                    <a:pt x="93244" y="15565"/>
                    <a:pt x="93320" y="15653"/>
                    <a:pt x="93396" y="15755"/>
                  </a:cubicBezTo>
                  <a:lnTo>
                    <a:pt x="124655" y="55143"/>
                  </a:lnTo>
                  <a:lnTo>
                    <a:pt x="1246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11F1AED-CEED-4F46-8FB6-260E1D0A1EE4}"/>
                </a:ext>
              </a:extLst>
            </p:cNvPr>
            <p:cNvSpPr/>
            <p:nvPr/>
          </p:nvSpPr>
          <p:spPr>
            <a:xfrm>
              <a:off x="11954763" y="4619706"/>
              <a:ext cx="60612" cy="47392"/>
            </a:xfrm>
            <a:custGeom>
              <a:avLst/>
              <a:gdLst>
                <a:gd name="connsiteX0" fmla="*/ 4574 w 60612"/>
                <a:gd name="connsiteY0" fmla="*/ 0 h 47392"/>
                <a:gd name="connsiteX1" fmla="*/ 0 w 60612"/>
                <a:gd name="connsiteY1" fmla="*/ 2668 h 47392"/>
                <a:gd name="connsiteX2" fmla="*/ 3304 w 60612"/>
                <a:gd name="connsiteY2" fmla="*/ 5209 h 47392"/>
                <a:gd name="connsiteX3" fmla="*/ 59468 w 60612"/>
                <a:gd name="connsiteY3" fmla="*/ 47392 h 47392"/>
                <a:gd name="connsiteX4" fmla="*/ 60612 w 60612"/>
                <a:gd name="connsiteY4" fmla="*/ 41421 h 4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12" h="47392">
                  <a:moveTo>
                    <a:pt x="4574" y="0"/>
                  </a:moveTo>
                  <a:cubicBezTo>
                    <a:pt x="3253" y="1195"/>
                    <a:pt x="1690" y="2109"/>
                    <a:pt x="0" y="2668"/>
                  </a:cubicBezTo>
                  <a:lnTo>
                    <a:pt x="3304" y="5209"/>
                  </a:lnTo>
                  <a:lnTo>
                    <a:pt x="59468" y="47392"/>
                  </a:lnTo>
                  <a:cubicBezTo>
                    <a:pt x="59367" y="45334"/>
                    <a:pt x="59748" y="43288"/>
                    <a:pt x="60612" y="41421"/>
                  </a:cubicBezTo>
                  <a:close/>
                </a:path>
              </a:pathLst>
            </a:custGeom>
            <a:solidFill>
              <a:srgbClr val="9FD1D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38188F6-F9A2-4EE6-A3EB-0E67B0106C28}"/>
                </a:ext>
              </a:extLst>
            </p:cNvPr>
            <p:cNvSpPr/>
            <p:nvPr/>
          </p:nvSpPr>
          <p:spPr>
            <a:xfrm>
              <a:off x="11961624" y="4596709"/>
              <a:ext cx="83923" cy="67340"/>
            </a:xfrm>
            <a:custGeom>
              <a:avLst/>
              <a:gdLst>
                <a:gd name="connsiteX0" fmla="*/ 44474 w 83923"/>
                <a:gd name="connsiteY0" fmla="*/ 38498 h 67340"/>
                <a:gd name="connsiteX1" fmla="*/ 32784 w 83923"/>
                <a:gd name="connsiteY1" fmla="*/ 26428 h 67340"/>
                <a:gd name="connsiteX2" fmla="*/ 32784 w 83923"/>
                <a:gd name="connsiteY2" fmla="*/ 20584 h 67340"/>
                <a:gd name="connsiteX3" fmla="*/ 4321 w 83923"/>
                <a:gd name="connsiteY3" fmla="*/ 0 h 67340"/>
                <a:gd name="connsiteX4" fmla="*/ 1271 w 83923"/>
                <a:gd name="connsiteY4" fmla="*/ 2160 h 67340"/>
                <a:gd name="connsiteX5" fmla="*/ 1271 w 83923"/>
                <a:gd name="connsiteY5" fmla="*/ 14866 h 67340"/>
                <a:gd name="connsiteX6" fmla="*/ 0 w 83923"/>
                <a:gd name="connsiteY6" fmla="*/ 20075 h 67340"/>
                <a:gd name="connsiteX7" fmla="*/ 56165 w 83923"/>
                <a:gd name="connsiteY7" fmla="*/ 61495 h 67340"/>
                <a:gd name="connsiteX8" fmla="*/ 71032 w 83923"/>
                <a:gd name="connsiteY8" fmla="*/ 60225 h 67340"/>
                <a:gd name="connsiteX9" fmla="*/ 80689 w 83923"/>
                <a:gd name="connsiteY9" fmla="*/ 67340 h 67340"/>
                <a:gd name="connsiteX10" fmla="*/ 80689 w 83923"/>
                <a:gd name="connsiteY10" fmla="*/ 67340 h 67340"/>
                <a:gd name="connsiteX11" fmla="*/ 80689 w 83923"/>
                <a:gd name="connsiteY11" fmla="*/ 67340 h 67340"/>
                <a:gd name="connsiteX12" fmla="*/ 83866 w 83923"/>
                <a:gd name="connsiteY12" fmla="*/ 67340 h 67340"/>
                <a:gd name="connsiteX13" fmla="*/ 83866 w 83923"/>
                <a:gd name="connsiteY13" fmla="*/ 66705 h 67340"/>
                <a:gd name="connsiteX14" fmla="*/ 83866 w 83923"/>
                <a:gd name="connsiteY14" fmla="*/ 64291 h 67340"/>
                <a:gd name="connsiteX15" fmla="*/ 83866 w 83923"/>
                <a:gd name="connsiteY15" fmla="*/ 63274 h 67340"/>
                <a:gd name="connsiteX16" fmla="*/ 83866 w 83923"/>
                <a:gd name="connsiteY16" fmla="*/ 56922 h 67340"/>
                <a:gd name="connsiteX17" fmla="*/ 52861 w 83923"/>
                <a:gd name="connsiteY17" fmla="*/ 34559 h 67340"/>
                <a:gd name="connsiteX18" fmla="*/ 44474 w 83923"/>
                <a:gd name="connsiteY18" fmla="*/ 38498 h 6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923" h="67340">
                  <a:moveTo>
                    <a:pt x="44474" y="38498"/>
                  </a:moveTo>
                  <a:cubicBezTo>
                    <a:pt x="37930" y="38359"/>
                    <a:pt x="32708" y="32971"/>
                    <a:pt x="32784" y="26428"/>
                  </a:cubicBezTo>
                  <a:lnTo>
                    <a:pt x="32784" y="20584"/>
                  </a:lnTo>
                  <a:lnTo>
                    <a:pt x="4321" y="0"/>
                  </a:lnTo>
                  <a:cubicBezTo>
                    <a:pt x="3419" y="864"/>
                    <a:pt x="2389" y="1588"/>
                    <a:pt x="1271" y="2160"/>
                  </a:cubicBezTo>
                  <a:lnTo>
                    <a:pt x="1271" y="14866"/>
                  </a:lnTo>
                  <a:cubicBezTo>
                    <a:pt x="1220" y="16670"/>
                    <a:pt x="788" y="18449"/>
                    <a:pt x="0" y="20075"/>
                  </a:cubicBezTo>
                  <a:lnTo>
                    <a:pt x="56165" y="61495"/>
                  </a:lnTo>
                  <a:cubicBezTo>
                    <a:pt x="60129" y="57455"/>
                    <a:pt x="66445" y="56909"/>
                    <a:pt x="71032" y="60225"/>
                  </a:cubicBezTo>
                  <a:lnTo>
                    <a:pt x="80689" y="67340"/>
                  </a:lnTo>
                  <a:lnTo>
                    <a:pt x="80689" y="67340"/>
                  </a:lnTo>
                  <a:lnTo>
                    <a:pt x="80689" y="67340"/>
                  </a:lnTo>
                  <a:lnTo>
                    <a:pt x="83866" y="67340"/>
                  </a:lnTo>
                  <a:cubicBezTo>
                    <a:pt x="83942" y="67137"/>
                    <a:pt x="83942" y="66908"/>
                    <a:pt x="83866" y="66705"/>
                  </a:cubicBezTo>
                  <a:cubicBezTo>
                    <a:pt x="83803" y="65904"/>
                    <a:pt x="83803" y="65091"/>
                    <a:pt x="83866" y="64291"/>
                  </a:cubicBezTo>
                  <a:cubicBezTo>
                    <a:pt x="83866" y="64291"/>
                    <a:pt x="83866" y="63656"/>
                    <a:pt x="83866" y="63274"/>
                  </a:cubicBezTo>
                  <a:lnTo>
                    <a:pt x="83866" y="56922"/>
                  </a:lnTo>
                  <a:lnTo>
                    <a:pt x="52861" y="34559"/>
                  </a:lnTo>
                  <a:cubicBezTo>
                    <a:pt x="50714" y="36948"/>
                    <a:pt x="47689" y="38371"/>
                    <a:pt x="44474" y="38498"/>
                  </a:cubicBezTo>
                  <a:close/>
                </a:path>
              </a:pathLst>
            </a:custGeom>
            <a:solidFill>
              <a:srgbClr val="F9AA19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FA2343D-0E1F-4B5E-BC6D-D64F15F2A53C}"/>
                </a:ext>
              </a:extLst>
            </p:cNvPr>
            <p:cNvSpPr/>
            <p:nvPr/>
          </p:nvSpPr>
          <p:spPr>
            <a:xfrm>
              <a:off x="11968360" y="4561260"/>
              <a:ext cx="26049" cy="50822"/>
            </a:xfrm>
            <a:custGeom>
              <a:avLst/>
              <a:gdLst>
                <a:gd name="connsiteX0" fmla="*/ 1143 w 26049"/>
                <a:gd name="connsiteY0" fmla="*/ 26936 h 50822"/>
                <a:gd name="connsiteX1" fmla="*/ 0 w 26049"/>
                <a:gd name="connsiteY1" fmla="*/ 31891 h 50822"/>
                <a:gd name="connsiteX2" fmla="*/ 26049 w 26049"/>
                <a:gd name="connsiteY2" fmla="*/ 50823 h 50822"/>
                <a:gd name="connsiteX3" fmla="*/ 26049 w 26049"/>
                <a:gd name="connsiteY3" fmla="*/ 0 h 50822"/>
                <a:gd name="connsiteX4" fmla="*/ 635 w 26049"/>
                <a:gd name="connsiteY4" fmla="*/ 0 h 5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49" h="50822">
                  <a:moveTo>
                    <a:pt x="1143" y="26936"/>
                  </a:moveTo>
                  <a:cubicBezTo>
                    <a:pt x="1105" y="28651"/>
                    <a:pt x="711" y="30328"/>
                    <a:pt x="0" y="31891"/>
                  </a:cubicBezTo>
                  <a:lnTo>
                    <a:pt x="26049" y="50823"/>
                  </a:lnTo>
                  <a:lnTo>
                    <a:pt x="26049" y="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A405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39DAFAF-B961-46D7-9271-5677E8A42411}"/>
                </a:ext>
              </a:extLst>
            </p:cNvPr>
            <p:cNvSpPr/>
            <p:nvPr/>
          </p:nvSpPr>
          <p:spPr>
            <a:xfrm>
              <a:off x="12067854" y="4633937"/>
              <a:ext cx="125163" cy="26046"/>
            </a:xfrm>
            <a:custGeom>
              <a:avLst/>
              <a:gdLst>
                <a:gd name="connsiteX0" fmla="*/ 1017 w 125163"/>
                <a:gd name="connsiteY0" fmla="*/ 19694 h 26046"/>
                <a:gd name="connsiteX1" fmla="*/ 4575 w 125163"/>
                <a:gd name="connsiteY1" fmla="*/ 22362 h 26046"/>
                <a:gd name="connsiteX2" fmla="*/ 4575 w 125163"/>
                <a:gd name="connsiteY2" fmla="*/ 22362 h 26046"/>
                <a:gd name="connsiteX3" fmla="*/ 6227 w 125163"/>
                <a:gd name="connsiteY3" fmla="*/ 24141 h 26046"/>
                <a:gd name="connsiteX4" fmla="*/ 7370 w 125163"/>
                <a:gd name="connsiteY4" fmla="*/ 26046 h 26046"/>
                <a:gd name="connsiteX5" fmla="*/ 7370 w 125163"/>
                <a:gd name="connsiteY5" fmla="*/ 26046 h 26046"/>
                <a:gd name="connsiteX6" fmla="*/ 125164 w 125163"/>
                <a:gd name="connsiteY6" fmla="*/ 26046 h 26046"/>
                <a:gd name="connsiteX7" fmla="*/ 125164 w 125163"/>
                <a:gd name="connsiteY7" fmla="*/ 0 h 26046"/>
                <a:gd name="connsiteX8" fmla="*/ 0 w 125163"/>
                <a:gd name="connsiteY8" fmla="*/ 0 h 2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163" h="26046">
                  <a:moveTo>
                    <a:pt x="1017" y="19694"/>
                  </a:moveTo>
                  <a:lnTo>
                    <a:pt x="4575" y="22362"/>
                  </a:lnTo>
                  <a:lnTo>
                    <a:pt x="4575" y="22362"/>
                  </a:lnTo>
                  <a:cubicBezTo>
                    <a:pt x="5185" y="22896"/>
                    <a:pt x="5744" y="23493"/>
                    <a:pt x="6227" y="24141"/>
                  </a:cubicBezTo>
                  <a:cubicBezTo>
                    <a:pt x="6659" y="24751"/>
                    <a:pt x="7040" y="25386"/>
                    <a:pt x="7370" y="26046"/>
                  </a:cubicBezTo>
                  <a:lnTo>
                    <a:pt x="7370" y="26046"/>
                  </a:lnTo>
                  <a:lnTo>
                    <a:pt x="125164" y="26046"/>
                  </a:lnTo>
                  <a:lnTo>
                    <a:pt x="125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A19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820D4BB-9DC8-41B7-A20E-524C97019200}"/>
                </a:ext>
              </a:extLst>
            </p:cNvPr>
            <p:cNvSpPr/>
            <p:nvPr/>
          </p:nvSpPr>
          <p:spPr>
            <a:xfrm>
              <a:off x="12071794" y="4685267"/>
              <a:ext cx="122240" cy="90337"/>
            </a:xfrm>
            <a:custGeom>
              <a:avLst/>
              <a:gdLst>
                <a:gd name="connsiteX0" fmla="*/ 635 w 122240"/>
                <a:gd name="connsiteY0" fmla="*/ 508 h 90337"/>
                <a:gd name="connsiteX1" fmla="*/ 122241 w 122240"/>
                <a:gd name="connsiteY1" fmla="*/ 90337 h 90337"/>
                <a:gd name="connsiteX2" fmla="*/ 122241 w 122240"/>
                <a:gd name="connsiteY2" fmla="*/ 0 h 90337"/>
                <a:gd name="connsiteX3" fmla="*/ 0 w 122240"/>
                <a:gd name="connsiteY3" fmla="*/ 0 h 90337"/>
                <a:gd name="connsiteX4" fmla="*/ 635 w 122240"/>
                <a:gd name="connsiteY4" fmla="*/ 508 h 9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240" h="90337">
                  <a:moveTo>
                    <a:pt x="635" y="508"/>
                  </a:moveTo>
                  <a:lnTo>
                    <a:pt x="122241" y="90337"/>
                  </a:lnTo>
                  <a:lnTo>
                    <a:pt x="122241" y="0"/>
                  </a:lnTo>
                  <a:lnTo>
                    <a:pt x="0" y="0"/>
                  </a:lnTo>
                  <a:lnTo>
                    <a:pt x="635" y="50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332BB9-CC4A-4345-9718-E93E52D03750}"/>
                </a:ext>
              </a:extLst>
            </p:cNvPr>
            <p:cNvSpPr/>
            <p:nvPr/>
          </p:nvSpPr>
          <p:spPr>
            <a:xfrm>
              <a:off x="12068871" y="3409873"/>
              <a:ext cx="125163" cy="1201320"/>
            </a:xfrm>
            <a:custGeom>
              <a:avLst/>
              <a:gdLst>
                <a:gd name="connsiteX0" fmla="*/ 0 w 125163"/>
                <a:gd name="connsiteY0" fmla="*/ 0 h 1201320"/>
                <a:gd name="connsiteX1" fmla="*/ 125163 w 125163"/>
                <a:gd name="connsiteY1" fmla="*/ 0 h 1201320"/>
                <a:gd name="connsiteX2" fmla="*/ 125163 w 125163"/>
                <a:gd name="connsiteY2" fmla="*/ 1201321 h 1201320"/>
                <a:gd name="connsiteX3" fmla="*/ 0 w 125163"/>
                <a:gd name="connsiteY3" fmla="*/ 1201321 h 120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163" h="1201320">
                  <a:moveTo>
                    <a:pt x="0" y="0"/>
                  </a:moveTo>
                  <a:lnTo>
                    <a:pt x="125163" y="0"/>
                  </a:lnTo>
                  <a:lnTo>
                    <a:pt x="125163" y="1201321"/>
                  </a:lnTo>
                  <a:lnTo>
                    <a:pt x="0" y="120132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5F9D829-2587-4DA5-ADA3-A519C4ACB118}"/>
                </a:ext>
              </a:extLst>
            </p:cNvPr>
            <p:cNvSpPr/>
            <p:nvPr/>
          </p:nvSpPr>
          <p:spPr>
            <a:xfrm>
              <a:off x="11233391" y="4601410"/>
              <a:ext cx="678295" cy="7496"/>
            </a:xfrm>
            <a:custGeom>
              <a:avLst/>
              <a:gdLst>
                <a:gd name="connsiteX0" fmla="*/ 0 w 678295"/>
                <a:gd name="connsiteY0" fmla="*/ 0 h 7496"/>
                <a:gd name="connsiteX1" fmla="*/ 0 w 678295"/>
                <a:gd name="connsiteY1" fmla="*/ 7496 h 7496"/>
                <a:gd name="connsiteX2" fmla="*/ 674992 w 678295"/>
                <a:gd name="connsiteY2" fmla="*/ 7496 h 7496"/>
                <a:gd name="connsiteX3" fmla="*/ 674992 w 678295"/>
                <a:gd name="connsiteY3" fmla="*/ 5971 h 7496"/>
                <a:gd name="connsiteX4" fmla="*/ 675881 w 678295"/>
                <a:gd name="connsiteY4" fmla="*/ 3812 h 7496"/>
                <a:gd name="connsiteX5" fmla="*/ 676516 w 678295"/>
                <a:gd name="connsiteY5" fmla="*/ 2541 h 7496"/>
                <a:gd name="connsiteX6" fmla="*/ 676516 w 678295"/>
                <a:gd name="connsiteY6" fmla="*/ 2541 h 7496"/>
                <a:gd name="connsiteX7" fmla="*/ 678296 w 678295"/>
                <a:gd name="connsiteY7" fmla="*/ 1016 h 7496"/>
                <a:gd name="connsiteX8" fmla="*/ 678296 w 678295"/>
                <a:gd name="connsiteY8" fmla="*/ 1016 h 7496"/>
                <a:gd name="connsiteX9" fmla="*/ 0 w 678295"/>
                <a:gd name="connsiteY9" fmla="*/ 1016 h 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8295" h="7496">
                  <a:moveTo>
                    <a:pt x="0" y="0"/>
                  </a:moveTo>
                  <a:lnTo>
                    <a:pt x="0" y="7496"/>
                  </a:lnTo>
                  <a:lnTo>
                    <a:pt x="674992" y="7496"/>
                  </a:lnTo>
                  <a:cubicBezTo>
                    <a:pt x="674941" y="6988"/>
                    <a:pt x="674941" y="6480"/>
                    <a:pt x="674992" y="5971"/>
                  </a:cubicBezTo>
                  <a:cubicBezTo>
                    <a:pt x="675208" y="5222"/>
                    <a:pt x="675513" y="4497"/>
                    <a:pt x="675881" y="3812"/>
                  </a:cubicBezTo>
                  <a:cubicBezTo>
                    <a:pt x="675881" y="3812"/>
                    <a:pt x="675881" y="2922"/>
                    <a:pt x="676516" y="2541"/>
                  </a:cubicBezTo>
                  <a:lnTo>
                    <a:pt x="676516" y="2541"/>
                  </a:lnTo>
                  <a:lnTo>
                    <a:pt x="678296" y="1016"/>
                  </a:lnTo>
                  <a:lnTo>
                    <a:pt x="678296" y="1016"/>
                  </a:lnTo>
                  <a:lnTo>
                    <a:pt x="0" y="1016"/>
                  </a:lnTo>
                  <a:close/>
                </a:path>
              </a:pathLst>
            </a:custGeom>
            <a:solidFill>
              <a:srgbClr val="22B0AE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B55F466-9E4E-4CA2-AB19-D61CD09A360F}"/>
                </a:ext>
              </a:extLst>
            </p:cNvPr>
            <p:cNvSpPr/>
            <p:nvPr/>
          </p:nvSpPr>
          <p:spPr>
            <a:xfrm>
              <a:off x="11235932" y="4613226"/>
              <a:ext cx="955433" cy="214852"/>
            </a:xfrm>
            <a:custGeom>
              <a:avLst/>
              <a:gdLst>
                <a:gd name="connsiteX0" fmla="*/ 695069 w 955433"/>
                <a:gd name="connsiteY0" fmla="*/ 21218 h 214852"/>
                <a:gd name="connsiteX1" fmla="*/ 677025 w 955433"/>
                <a:gd name="connsiteY1" fmla="*/ 7496 h 214852"/>
                <a:gd name="connsiteX2" fmla="*/ 677025 w 955433"/>
                <a:gd name="connsiteY2" fmla="*/ 6861 h 214852"/>
                <a:gd name="connsiteX3" fmla="*/ 675373 w 955433"/>
                <a:gd name="connsiteY3" fmla="*/ 5082 h 214852"/>
                <a:gd name="connsiteX4" fmla="*/ 674229 w 955433"/>
                <a:gd name="connsiteY4" fmla="*/ 3176 h 214852"/>
                <a:gd name="connsiteX5" fmla="*/ 673467 w 955433"/>
                <a:gd name="connsiteY5" fmla="*/ 1143 h 214852"/>
                <a:gd name="connsiteX6" fmla="*/ 673467 w 955433"/>
                <a:gd name="connsiteY6" fmla="*/ 0 h 214852"/>
                <a:gd name="connsiteX7" fmla="*/ 0 w 955433"/>
                <a:gd name="connsiteY7" fmla="*/ 0 h 214852"/>
                <a:gd name="connsiteX8" fmla="*/ 180311 w 955433"/>
                <a:gd name="connsiteY8" fmla="*/ 214853 h 214852"/>
                <a:gd name="connsiteX9" fmla="*/ 955433 w 955433"/>
                <a:gd name="connsiteY9" fmla="*/ 214853 h 214852"/>
                <a:gd name="connsiteX10" fmla="*/ 785160 w 955433"/>
                <a:gd name="connsiteY10" fmla="*/ 87034 h 214852"/>
                <a:gd name="connsiteX11" fmla="*/ 710571 w 955433"/>
                <a:gd name="connsiteY11" fmla="*/ 31129 h 21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5433" h="214852">
                  <a:moveTo>
                    <a:pt x="695069" y="21218"/>
                  </a:moveTo>
                  <a:lnTo>
                    <a:pt x="677025" y="7496"/>
                  </a:lnTo>
                  <a:lnTo>
                    <a:pt x="677025" y="6861"/>
                  </a:lnTo>
                  <a:cubicBezTo>
                    <a:pt x="676415" y="6327"/>
                    <a:pt x="675856" y="5730"/>
                    <a:pt x="675373" y="5082"/>
                  </a:cubicBezTo>
                  <a:cubicBezTo>
                    <a:pt x="674916" y="4498"/>
                    <a:pt x="674534" y="3850"/>
                    <a:pt x="674229" y="3176"/>
                  </a:cubicBezTo>
                  <a:cubicBezTo>
                    <a:pt x="673899" y="2528"/>
                    <a:pt x="673644" y="1842"/>
                    <a:pt x="673467" y="1143"/>
                  </a:cubicBezTo>
                  <a:cubicBezTo>
                    <a:pt x="673416" y="762"/>
                    <a:pt x="673416" y="381"/>
                    <a:pt x="673467" y="0"/>
                  </a:cubicBezTo>
                  <a:lnTo>
                    <a:pt x="0" y="0"/>
                  </a:lnTo>
                  <a:lnTo>
                    <a:pt x="180311" y="214853"/>
                  </a:lnTo>
                  <a:lnTo>
                    <a:pt x="955433" y="214853"/>
                  </a:lnTo>
                  <a:lnTo>
                    <a:pt x="785160" y="87034"/>
                  </a:lnTo>
                  <a:lnTo>
                    <a:pt x="710571" y="3112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11FC55A-3BE2-484E-BE0C-2168A3A16467}"/>
                </a:ext>
              </a:extLst>
            </p:cNvPr>
            <p:cNvSpPr/>
            <p:nvPr/>
          </p:nvSpPr>
          <p:spPr>
            <a:xfrm>
              <a:off x="10947232" y="6003988"/>
              <a:ext cx="696084" cy="204052"/>
            </a:xfrm>
            <a:custGeom>
              <a:avLst/>
              <a:gdLst>
                <a:gd name="connsiteX0" fmla="*/ 642462 w 696084"/>
                <a:gd name="connsiteY0" fmla="*/ 97198 h 204052"/>
                <a:gd name="connsiteX1" fmla="*/ 641445 w 696084"/>
                <a:gd name="connsiteY1" fmla="*/ 97198 h 204052"/>
                <a:gd name="connsiteX2" fmla="*/ 638268 w 696084"/>
                <a:gd name="connsiteY2" fmla="*/ 95039 h 204052"/>
                <a:gd name="connsiteX3" fmla="*/ 638268 w 696084"/>
                <a:gd name="connsiteY3" fmla="*/ 95039 h 204052"/>
                <a:gd name="connsiteX4" fmla="*/ 636362 w 696084"/>
                <a:gd name="connsiteY4" fmla="*/ 92370 h 204052"/>
                <a:gd name="connsiteX5" fmla="*/ 634329 w 696084"/>
                <a:gd name="connsiteY5" fmla="*/ 88686 h 204052"/>
                <a:gd name="connsiteX6" fmla="*/ 474984 w 696084"/>
                <a:gd name="connsiteY6" fmla="*/ 88686 h 204052"/>
                <a:gd name="connsiteX7" fmla="*/ 473459 w 696084"/>
                <a:gd name="connsiteY7" fmla="*/ 87669 h 204052"/>
                <a:gd name="connsiteX8" fmla="*/ 473459 w 696084"/>
                <a:gd name="connsiteY8" fmla="*/ 87669 h 204052"/>
                <a:gd name="connsiteX9" fmla="*/ 436228 w 696084"/>
                <a:gd name="connsiteY9" fmla="*/ 9148 h 204052"/>
                <a:gd name="connsiteX10" fmla="*/ 433179 w 696084"/>
                <a:gd name="connsiteY10" fmla="*/ 9910 h 204052"/>
                <a:gd name="connsiteX11" fmla="*/ 421869 w 696084"/>
                <a:gd name="connsiteY11" fmla="*/ 0 h 204052"/>
                <a:gd name="connsiteX12" fmla="*/ 0 w 696084"/>
                <a:gd name="connsiteY12" fmla="*/ 0 h 204052"/>
                <a:gd name="connsiteX13" fmla="*/ 0 w 696084"/>
                <a:gd name="connsiteY13" fmla="*/ 204053 h 204052"/>
                <a:gd name="connsiteX14" fmla="*/ 696085 w 696084"/>
                <a:gd name="connsiteY14" fmla="*/ 204053 h 204052"/>
                <a:gd name="connsiteX15" fmla="*/ 647671 w 696084"/>
                <a:gd name="connsiteY15" fmla="*/ 113335 h 204052"/>
                <a:gd name="connsiteX16" fmla="*/ 650721 w 696084"/>
                <a:gd name="connsiteY16" fmla="*/ 98469 h 204052"/>
                <a:gd name="connsiteX17" fmla="*/ 650721 w 696084"/>
                <a:gd name="connsiteY17" fmla="*/ 98469 h 204052"/>
                <a:gd name="connsiteX18" fmla="*/ 646655 w 696084"/>
                <a:gd name="connsiteY18" fmla="*/ 98469 h 204052"/>
                <a:gd name="connsiteX19" fmla="*/ 642462 w 696084"/>
                <a:gd name="connsiteY19" fmla="*/ 97198 h 20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96084" h="204052">
                  <a:moveTo>
                    <a:pt x="642462" y="97198"/>
                  </a:moveTo>
                  <a:lnTo>
                    <a:pt x="641445" y="97198"/>
                  </a:lnTo>
                  <a:cubicBezTo>
                    <a:pt x="640289" y="96639"/>
                    <a:pt x="639208" y="95915"/>
                    <a:pt x="638268" y="95039"/>
                  </a:cubicBezTo>
                  <a:lnTo>
                    <a:pt x="638268" y="95039"/>
                  </a:lnTo>
                  <a:cubicBezTo>
                    <a:pt x="637493" y="94263"/>
                    <a:pt x="636845" y="93361"/>
                    <a:pt x="636362" y="92370"/>
                  </a:cubicBezTo>
                  <a:lnTo>
                    <a:pt x="634329" y="88686"/>
                  </a:lnTo>
                  <a:lnTo>
                    <a:pt x="474984" y="88686"/>
                  </a:lnTo>
                  <a:cubicBezTo>
                    <a:pt x="474336" y="88635"/>
                    <a:pt x="473765" y="88241"/>
                    <a:pt x="473459" y="87669"/>
                  </a:cubicBezTo>
                  <a:lnTo>
                    <a:pt x="473459" y="87669"/>
                  </a:lnTo>
                  <a:lnTo>
                    <a:pt x="436228" y="9148"/>
                  </a:lnTo>
                  <a:cubicBezTo>
                    <a:pt x="435275" y="9593"/>
                    <a:pt x="434233" y="9860"/>
                    <a:pt x="433179" y="9910"/>
                  </a:cubicBezTo>
                  <a:cubicBezTo>
                    <a:pt x="427498" y="9796"/>
                    <a:pt x="422733" y="5616"/>
                    <a:pt x="421869" y="0"/>
                  </a:cubicBezTo>
                  <a:lnTo>
                    <a:pt x="0" y="0"/>
                  </a:lnTo>
                  <a:lnTo>
                    <a:pt x="0" y="204053"/>
                  </a:lnTo>
                  <a:lnTo>
                    <a:pt x="696085" y="204053"/>
                  </a:lnTo>
                  <a:lnTo>
                    <a:pt x="647671" y="113335"/>
                  </a:lnTo>
                  <a:cubicBezTo>
                    <a:pt x="645295" y="108252"/>
                    <a:pt x="646527" y="102204"/>
                    <a:pt x="650721" y="98469"/>
                  </a:cubicBezTo>
                  <a:lnTo>
                    <a:pt x="650721" y="98469"/>
                  </a:lnTo>
                  <a:lnTo>
                    <a:pt x="646655" y="98469"/>
                  </a:lnTo>
                  <a:cubicBezTo>
                    <a:pt x="645181" y="98329"/>
                    <a:pt x="643758" y="97897"/>
                    <a:pt x="642462" y="971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27C7441-3384-4235-B0B0-B95A4B1EFBEB}"/>
                </a:ext>
              </a:extLst>
            </p:cNvPr>
            <p:cNvSpPr/>
            <p:nvPr/>
          </p:nvSpPr>
          <p:spPr>
            <a:xfrm>
              <a:off x="11922106" y="4273985"/>
              <a:ext cx="23889" cy="305317"/>
            </a:xfrm>
            <a:custGeom>
              <a:avLst/>
              <a:gdLst>
                <a:gd name="connsiteX0" fmla="*/ 23889 w 23889"/>
                <a:gd name="connsiteY0" fmla="*/ 5082 h 305317"/>
                <a:gd name="connsiteX1" fmla="*/ 14867 w 23889"/>
                <a:gd name="connsiteY1" fmla="*/ 0 h 305317"/>
                <a:gd name="connsiteX2" fmla="*/ 0 w 23889"/>
                <a:gd name="connsiteY2" fmla="*/ 0 h 305317"/>
                <a:gd name="connsiteX3" fmla="*/ 0 w 23889"/>
                <a:gd name="connsiteY3" fmla="*/ 302522 h 305317"/>
                <a:gd name="connsiteX4" fmla="*/ 2922 w 23889"/>
                <a:gd name="connsiteY4" fmla="*/ 303411 h 305317"/>
                <a:gd name="connsiteX5" fmla="*/ 15629 w 23889"/>
                <a:gd name="connsiteY5" fmla="*/ 303411 h 305317"/>
                <a:gd name="connsiteX6" fmla="*/ 16900 w 23889"/>
                <a:gd name="connsiteY6" fmla="*/ 303411 h 305317"/>
                <a:gd name="connsiteX7" fmla="*/ 19188 w 23889"/>
                <a:gd name="connsiteY7" fmla="*/ 303411 h 305317"/>
                <a:gd name="connsiteX8" fmla="*/ 21348 w 23889"/>
                <a:gd name="connsiteY8" fmla="*/ 304428 h 305317"/>
                <a:gd name="connsiteX9" fmla="*/ 22491 w 23889"/>
                <a:gd name="connsiteY9" fmla="*/ 304428 h 305317"/>
                <a:gd name="connsiteX10" fmla="*/ 23635 w 23889"/>
                <a:gd name="connsiteY10" fmla="*/ 305317 h 305317"/>
                <a:gd name="connsiteX11" fmla="*/ 23635 w 23889"/>
                <a:gd name="connsiteY11" fmla="*/ 5082 h 305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889" h="305317">
                  <a:moveTo>
                    <a:pt x="23889" y="5082"/>
                  </a:moveTo>
                  <a:lnTo>
                    <a:pt x="14867" y="0"/>
                  </a:lnTo>
                  <a:lnTo>
                    <a:pt x="0" y="0"/>
                  </a:lnTo>
                  <a:lnTo>
                    <a:pt x="0" y="302522"/>
                  </a:lnTo>
                  <a:lnTo>
                    <a:pt x="2922" y="303411"/>
                  </a:lnTo>
                  <a:lnTo>
                    <a:pt x="15629" y="303411"/>
                  </a:lnTo>
                  <a:lnTo>
                    <a:pt x="16900" y="303411"/>
                  </a:lnTo>
                  <a:lnTo>
                    <a:pt x="19188" y="303411"/>
                  </a:lnTo>
                  <a:lnTo>
                    <a:pt x="21348" y="304428"/>
                  </a:lnTo>
                  <a:lnTo>
                    <a:pt x="22491" y="304428"/>
                  </a:lnTo>
                  <a:lnTo>
                    <a:pt x="23635" y="305317"/>
                  </a:lnTo>
                  <a:lnTo>
                    <a:pt x="23635" y="5082"/>
                  </a:lnTo>
                  <a:close/>
                </a:path>
              </a:pathLst>
            </a:custGeom>
            <a:solidFill>
              <a:srgbClr val="F4F5F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F8B12A4-0270-4C22-AD6F-D3CC9B1D1E3B}"/>
                </a:ext>
              </a:extLst>
            </p:cNvPr>
            <p:cNvSpPr/>
            <p:nvPr/>
          </p:nvSpPr>
          <p:spPr>
            <a:xfrm>
              <a:off x="11838749" y="4223290"/>
              <a:ext cx="90600" cy="46629"/>
            </a:xfrm>
            <a:custGeom>
              <a:avLst/>
              <a:gdLst>
                <a:gd name="connsiteX0" fmla="*/ 90600 w 90600"/>
                <a:gd name="connsiteY0" fmla="*/ 46503 h 46629"/>
                <a:gd name="connsiteX1" fmla="*/ 22110 w 90600"/>
                <a:gd name="connsiteY1" fmla="*/ 8386 h 46629"/>
                <a:gd name="connsiteX2" fmla="*/ 16392 w 90600"/>
                <a:gd name="connsiteY2" fmla="*/ 0 h 46629"/>
                <a:gd name="connsiteX3" fmla="*/ 0 w 90600"/>
                <a:gd name="connsiteY3" fmla="*/ 0 h 46629"/>
                <a:gd name="connsiteX4" fmla="*/ 81833 w 90600"/>
                <a:gd name="connsiteY4" fmla="*/ 46630 h 4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00" h="46629">
                  <a:moveTo>
                    <a:pt x="90600" y="46503"/>
                  </a:moveTo>
                  <a:lnTo>
                    <a:pt x="22110" y="8386"/>
                  </a:lnTo>
                  <a:cubicBezTo>
                    <a:pt x="19048" y="6582"/>
                    <a:pt x="16951" y="3507"/>
                    <a:pt x="16392" y="0"/>
                  </a:cubicBezTo>
                  <a:lnTo>
                    <a:pt x="0" y="0"/>
                  </a:lnTo>
                  <a:lnTo>
                    <a:pt x="81833" y="46630"/>
                  </a:lnTo>
                  <a:close/>
                </a:path>
              </a:pathLst>
            </a:custGeom>
            <a:solidFill>
              <a:srgbClr val="088A8F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EB61E3D-CD44-4081-A5ED-38718DF7EF4E}"/>
                </a:ext>
              </a:extLst>
            </p:cNvPr>
            <p:cNvSpPr/>
            <p:nvPr/>
          </p:nvSpPr>
          <p:spPr>
            <a:xfrm>
              <a:off x="11311284" y="4273985"/>
              <a:ext cx="606755" cy="301759"/>
            </a:xfrm>
            <a:custGeom>
              <a:avLst/>
              <a:gdLst>
                <a:gd name="connsiteX0" fmla="*/ 9149 w 606755"/>
                <a:gd name="connsiteY0" fmla="*/ 0 h 301759"/>
                <a:gd name="connsiteX1" fmla="*/ 0 w 606755"/>
                <a:gd name="connsiteY1" fmla="*/ 9529 h 301759"/>
                <a:gd name="connsiteX2" fmla="*/ 0 w 606755"/>
                <a:gd name="connsiteY2" fmla="*/ 301760 h 301759"/>
                <a:gd name="connsiteX3" fmla="*/ 606756 w 606755"/>
                <a:gd name="connsiteY3" fmla="*/ 301760 h 301759"/>
                <a:gd name="connsiteX4" fmla="*/ 606756 w 606755"/>
                <a:gd name="connsiteY4" fmla="*/ 0 h 301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6755" h="301759">
                  <a:moveTo>
                    <a:pt x="9149" y="0"/>
                  </a:moveTo>
                  <a:cubicBezTo>
                    <a:pt x="8323" y="4739"/>
                    <a:pt x="4701" y="8513"/>
                    <a:pt x="0" y="9529"/>
                  </a:cubicBezTo>
                  <a:lnTo>
                    <a:pt x="0" y="301760"/>
                  </a:lnTo>
                  <a:lnTo>
                    <a:pt x="606756" y="301760"/>
                  </a:lnTo>
                  <a:lnTo>
                    <a:pt x="606756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BDAE8A3-4794-4CCE-97DA-D972191E5D6A}"/>
                </a:ext>
              </a:extLst>
            </p:cNvPr>
            <p:cNvSpPr/>
            <p:nvPr/>
          </p:nvSpPr>
          <p:spPr>
            <a:xfrm>
              <a:off x="10845322" y="4881189"/>
              <a:ext cx="225420" cy="1118352"/>
            </a:xfrm>
            <a:custGeom>
              <a:avLst/>
              <a:gdLst>
                <a:gd name="connsiteX0" fmla="*/ 216780 w 225420"/>
                <a:gd name="connsiteY0" fmla="*/ 0 h 1118352"/>
                <a:gd name="connsiteX1" fmla="*/ 15375 w 225420"/>
                <a:gd name="connsiteY1" fmla="*/ 0 h 1118352"/>
                <a:gd name="connsiteX2" fmla="*/ 15375 w 225420"/>
                <a:gd name="connsiteY2" fmla="*/ 749634 h 1118352"/>
                <a:gd name="connsiteX3" fmla="*/ 3812 w 225420"/>
                <a:gd name="connsiteY3" fmla="*/ 761704 h 1118352"/>
                <a:gd name="connsiteX4" fmla="*/ 3685 w 225420"/>
                <a:gd name="connsiteY4" fmla="*/ 761704 h 1118352"/>
                <a:gd name="connsiteX5" fmla="*/ 0 w 225420"/>
                <a:gd name="connsiteY5" fmla="*/ 761704 h 1118352"/>
                <a:gd name="connsiteX6" fmla="*/ 0 w 225420"/>
                <a:gd name="connsiteY6" fmla="*/ 794612 h 1118352"/>
                <a:gd name="connsiteX7" fmla="*/ 9149 w 225420"/>
                <a:gd name="connsiteY7" fmla="*/ 802617 h 1118352"/>
                <a:gd name="connsiteX8" fmla="*/ 101274 w 225420"/>
                <a:gd name="connsiteY8" fmla="*/ 1092687 h 1118352"/>
                <a:gd name="connsiteX9" fmla="*/ 101274 w 225420"/>
                <a:gd name="connsiteY9" fmla="*/ 1094593 h 1118352"/>
                <a:gd name="connsiteX10" fmla="*/ 101274 w 225420"/>
                <a:gd name="connsiteY10" fmla="*/ 1096499 h 1118352"/>
                <a:gd name="connsiteX11" fmla="*/ 101274 w 225420"/>
                <a:gd name="connsiteY11" fmla="*/ 1118352 h 1118352"/>
                <a:gd name="connsiteX12" fmla="*/ 225421 w 225420"/>
                <a:gd name="connsiteY12" fmla="*/ 1118352 h 1118352"/>
                <a:gd name="connsiteX13" fmla="*/ 225421 w 225420"/>
                <a:gd name="connsiteY13" fmla="*/ 9402 h 1118352"/>
                <a:gd name="connsiteX14" fmla="*/ 216780 w 225420"/>
                <a:gd name="connsiteY14" fmla="*/ 0 h 111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420" h="1118352">
                  <a:moveTo>
                    <a:pt x="216780" y="0"/>
                  </a:moveTo>
                  <a:lnTo>
                    <a:pt x="15375" y="0"/>
                  </a:lnTo>
                  <a:lnTo>
                    <a:pt x="15375" y="749634"/>
                  </a:lnTo>
                  <a:cubicBezTo>
                    <a:pt x="15515" y="756165"/>
                    <a:pt x="10343" y="761565"/>
                    <a:pt x="3812" y="761704"/>
                  </a:cubicBezTo>
                  <a:cubicBezTo>
                    <a:pt x="3774" y="761704"/>
                    <a:pt x="3723" y="761704"/>
                    <a:pt x="3685" y="761704"/>
                  </a:cubicBezTo>
                  <a:lnTo>
                    <a:pt x="0" y="761704"/>
                  </a:lnTo>
                  <a:lnTo>
                    <a:pt x="0" y="794612"/>
                  </a:lnTo>
                  <a:cubicBezTo>
                    <a:pt x="4308" y="795362"/>
                    <a:pt x="7840" y="798450"/>
                    <a:pt x="9149" y="802617"/>
                  </a:cubicBezTo>
                  <a:lnTo>
                    <a:pt x="101274" y="1092687"/>
                  </a:lnTo>
                  <a:cubicBezTo>
                    <a:pt x="101337" y="1093322"/>
                    <a:pt x="101337" y="1093958"/>
                    <a:pt x="101274" y="1094593"/>
                  </a:cubicBezTo>
                  <a:cubicBezTo>
                    <a:pt x="101274" y="1095228"/>
                    <a:pt x="101274" y="1095864"/>
                    <a:pt x="101274" y="1096499"/>
                  </a:cubicBezTo>
                  <a:lnTo>
                    <a:pt x="101274" y="1118352"/>
                  </a:lnTo>
                  <a:lnTo>
                    <a:pt x="225421" y="1118352"/>
                  </a:lnTo>
                  <a:lnTo>
                    <a:pt x="225421" y="9402"/>
                  </a:lnTo>
                  <a:cubicBezTo>
                    <a:pt x="220935" y="8259"/>
                    <a:pt x="217542" y="4574"/>
                    <a:pt x="216780" y="0"/>
                  </a:cubicBezTo>
                  <a:close/>
                </a:path>
              </a:pathLst>
            </a:custGeom>
            <a:solidFill>
              <a:schemeClr val="accent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6112D06-5273-4007-BA78-87F58137A75F}"/>
                </a:ext>
              </a:extLst>
            </p:cNvPr>
            <p:cNvSpPr/>
            <p:nvPr/>
          </p:nvSpPr>
          <p:spPr>
            <a:xfrm>
              <a:off x="10861205" y="3291964"/>
              <a:ext cx="201023" cy="1584904"/>
            </a:xfrm>
            <a:custGeom>
              <a:avLst/>
              <a:gdLst>
                <a:gd name="connsiteX0" fmla="*/ 107882 w 201023"/>
                <a:gd name="connsiteY0" fmla="*/ 508 h 1584904"/>
                <a:gd name="connsiteX1" fmla="*/ 890 w 201023"/>
                <a:gd name="connsiteY1" fmla="*/ 508 h 1584904"/>
                <a:gd name="connsiteX2" fmla="*/ 890 w 201023"/>
                <a:gd name="connsiteY2" fmla="*/ 807826 h 1584904"/>
                <a:gd name="connsiteX3" fmla="*/ 0 w 201023"/>
                <a:gd name="connsiteY3" fmla="*/ 812273 h 1584904"/>
                <a:gd name="connsiteX4" fmla="*/ 0 w 201023"/>
                <a:gd name="connsiteY4" fmla="*/ 1584905 h 1584904"/>
                <a:gd name="connsiteX5" fmla="*/ 201024 w 201023"/>
                <a:gd name="connsiteY5" fmla="*/ 1584905 h 1584904"/>
                <a:gd name="connsiteX6" fmla="*/ 201024 w 201023"/>
                <a:gd name="connsiteY6" fmla="*/ 0 h 1584904"/>
                <a:gd name="connsiteX7" fmla="*/ 110423 w 201023"/>
                <a:gd name="connsiteY7" fmla="*/ 0 h 1584904"/>
                <a:gd name="connsiteX8" fmla="*/ 107882 w 201023"/>
                <a:gd name="connsiteY8" fmla="*/ 0 h 158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023" h="1584904">
                  <a:moveTo>
                    <a:pt x="107882" y="508"/>
                  </a:moveTo>
                  <a:lnTo>
                    <a:pt x="890" y="508"/>
                  </a:lnTo>
                  <a:lnTo>
                    <a:pt x="890" y="807826"/>
                  </a:lnTo>
                  <a:cubicBezTo>
                    <a:pt x="864" y="809351"/>
                    <a:pt x="559" y="810850"/>
                    <a:pt x="0" y="812273"/>
                  </a:cubicBezTo>
                  <a:lnTo>
                    <a:pt x="0" y="1584905"/>
                  </a:lnTo>
                  <a:lnTo>
                    <a:pt x="201024" y="1584905"/>
                  </a:lnTo>
                  <a:lnTo>
                    <a:pt x="201024" y="0"/>
                  </a:lnTo>
                  <a:lnTo>
                    <a:pt x="110423" y="0"/>
                  </a:lnTo>
                  <a:cubicBezTo>
                    <a:pt x="109572" y="76"/>
                    <a:pt x="108733" y="76"/>
                    <a:pt x="10788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FB06AA4-249C-4B7C-8EC6-22D65EB47F15}"/>
                </a:ext>
              </a:extLst>
            </p:cNvPr>
            <p:cNvSpPr/>
            <p:nvPr/>
          </p:nvSpPr>
          <p:spPr>
            <a:xfrm>
              <a:off x="10702242" y="2272716"/>
              <a:ext cx="535469" cy="1119750"/>
            </a:xfrm>
            <a:custGeom>
              <a:avLst/>
              <a:gdLst>
                <a:gd name="connsiteX0" fmla="*/ 132025 w 535469"/>
                <a:gd name="connsiteY0" fmla="*/ 994472 h 1119750"/>
                <a:gd name="connsiteX1" fmla="*/ 133041 w 535469"/>
                <a:gd name="connsiteY1" fmla="*/ 994472 h 1119750"/>
                <a:gd name="connsiteX2" fmla="*/ 141555 w 535469"/>
                <a:gd name="connsiteY2" fmla="*/ 995235 h 1119750"/>
                <a:gd name="connsiteX3" fmla="*/ 371169 w 535469"/>
                <a:gd name="connsiteY3" fmla="*/ 995235 h 1119750"/>
                <a:gd name="connsiteX4" fmla="*/ 382987 w 535469"/>
                <a:gd name="connsiteY4" fmla="*/ 1007178 h 1119750"/>
                <a:gd name="connsiteX5" fmla="*/ 382987 w 535469"/>
                <a:gd name="connsiteY5" fmla="*/ 1119750 h 1119750"/>
                <a:gd name="connsiteX6" fmla="*/ 535470 w 535469"/>
                <a:gd name="connsiteY6" fmla="*/ 1119750 h 1119750"/>
                <a:gd name="connsiteX7" fmla="*/ 535470 w 535469"/>
                <a:gd name="connsiteY7" fmla="*/ 0 h 1119750"/>
                <a:gd name="connsiteX8" fmla="*/ 0 w 535469"/>
                <a:gd name="connsiteY8" fmla="*/ 0 h 1119750"/>
                <a:gd name="connsiteX9" fmla="*/ 0 w 535469"/>
                <a:gd name="connsiteY9" fmla="*/ 994472 h 111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69" h="1119750">
                  <a:moveTo>
                    <a:pt x="132025" y="994472"/>
                  </a:moveTo>
                  <a:lnTo>
                    <a:pt x="133041" y="994472"/>
                  </a:lnTo>
                  <a:lnTo>
                    <a:pt x="141555" y="995235"/>
                  </a:lnTo>
                  <a:lnTo>
                    <a:pt x="371169" y="995235"/>
                  </a:lnTo>
                  <a:cubicBezTo>
                    <a:pt x="377713" y="995298"/>
                    <a:pt x="382987" y="1000635"/>
                    <a:pt x="382987" y="1007178"/>
                  </a:cubicBezTo>
                  <a:lnTo>
                    <a:pt x="382987" y="1119750"/>
                  </a:lnTo>
                  <a:lnTo>
                    <a:pt x="535470" y="1119750"/>
                  </a:lnTo>
                  <a:lnTo>
                    <a:pt x="535470" y="0"/>
                  </a:lnTo>
                  <a:lnTo>
                    <a:pt x="0" y="0"/>
                  </a:lnTo>
                  <a:lnTo>
                    <a:pt x="0" y="99447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50691C6-38D6-4255-A3B2-B60D7BE66EB3}"/>
                </a:ext>
              </a:extLst>
            </p:cNvPr>
            <p:cNvSpPr/>
            <p:nvPr/>
          </p:nvSpPr>
          <p:spPr>
            <a:xfrm>
              <a:off x="8465188" y="5979848"/>
              <a:ext cx="2458534" cy="336954"/>
            </a:xfrm>
            <a:custGeom>
              <a:avLst/>
              <a:gdLst>
                <a:gd name="connsiteX0" fmla="*/ 635 w 2458534"/>
                <a:gd name="connsiteY0" fmla="*/ 0 h 336954"/>
                <a:gd name="connsiteX1" fmla="*/ 0 w 2458534"/>
                <a:gd name="connsiteY1" fmla="*/ 1271 h 336954"/>
                <a:gd name="connsiteX2" fmla="*/ 0 w 2458534"/>
                <a:gd name="connsiteY2" fmla="*/ 336954 h 336954"/>
                <a:gd name="connsiteX3" fmla="*/ 2458535 w 2458534"/>
                <a:gd name="connsiteY3" fmla="*/ 336954 h 336954"/>
                <a:gd name="connsiteX4" fmla="*/ 2458535 w 2458534"/>
                <a:gd name="connsiteY4" fmla="*/ 230227 h 336954"/>
                <a:gd name="connsiteX5" fmla="*/ 2458535 w 2458534"/>
                <a:gd name="connsiteY5" fmla="*/ 21981 h 336954"/>
                <a:gd name="connsiteX6" fmla="*/ 2458535 w 2458534"/>
                <a:gd name="connsiteY6" fmla="*/ 0 h 336954"/>
                <a:gd name="connsiteX7" fmla="*/ 635 w 2458534"/>
                <a:gd name="connsiteY7" fmla="*/ 0 h 33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8534" h="336954">
                  <a:moveTo>
                    <a:pt x="635" y="0"/>
                  </a:moveTo>
                  <a:lnTo>
                    <a:pt x="0" y="1271"/>
                  </a:lnTo>
                  <a:lnTo>
                    <a:pt x="0" y="336954"/>
                  </a:lnTo>
                  <a:lnTo>
                    <a:pt x="2458535" y="336954"/>
                  </a:lnTo>
                  <a:lnTo>
                    <a:pt x="2458535" y="230227"/>
                  </a:lnTo>
                  <a:lnTo>
                    <a:pt x="2458535" y="21981"/>
                  </a:lnTo>
                  <a:lnTo>
                    <a:pt x="2458535" y="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CCF9770-7C92-407D-9872-40CB98DA9282}"/>
                </a:ext>
              </a:extLst>
            </p:cNvPr>
            <p:cNvSpPr/>
            <p:nvPr/>
          </p:nvSpPr>
          <p:spPr>
            <a:xfrm>
              <a:off x="8518684" y="5545822"/>
              <a:ext cx="41043" cy="315608"/>
            </a:xfrm>
            <a:custGeom>
              <a:avLst/>
              <a:gdLst>
                <a:gd name="connsiteX0" fmla="*/ 37740 w 41043"/>
                <a:gd name="connsiteY0" fmla="*/ 246871 h 315608"/>
                <a:gd name="connsiteX1" fmla="*/ 36469 w 41043"/>
                <a:gd name="connsiteY1" fmla="*/ 245092 h 315608"/>
                <a:gd name="connsiteX2" fmla="*/ 35579 w 41043"/>
                <a:gd name="connsiteY2" fmla="*/ 243059 h 315608"/>
                <a:gd name="connsiteX3" fmla="*/ 35579 w 41043"/>
                <a:gd name="connsiteY3" fmla="*/ 240645 h 315608"/>
                <a:gd name="connsiteX4" fmla="*/ 35579 w 41043"/>
                <a:gd name="connsiteY4" fmla="*/ 239247 h 315608"/>
                <a:gd name="connsiteX5" fmla="*/ 35579 w 41043"/>
                <a:gd name="connsiteY5" fmla="*/ 121720 h 315608"/>
                <a:gd name="connsiteX6" fmla="*/ 35579 w 41043"/>
                <a:gd name="connsiteY6" fmla="*/ 121720 h 315608"/>
                <a:gd name="connsiteX7" fmla="*/ 35579 w 41043"/>
                <a:gd name="connsiteY7" fmla="*/ 121720 h 315608"/>
                <a:gd name="connsiteX8" fmla="*/ 35579 w 41043"/>
                <a:gd name="connsiteY8" fmla="*/ 121720 h 315608"/>
                <a:gd name="connsiteX9" fmla="*/ 35579 w 41043"/>
                <a:gd name="connsiteY9" fmla="*/ 120958 h 315608"/>
                <a:gd name="connsiteX10" fmla="*/ 35579 w 41043"/>
                <a:gd name="connsiteY10" fmla="*/ 0 h 315608"/>
                <a:gd name="connsiteX11" fmla="*/ 0 w 41043"/>
                <a:gd name="connsiteY11" fmla="*/ 55015 h 315608"/>
                <a:gd name="connsiteX12" fmla="*/ 0 w 41043"/>
                <a:gd name="connsiteY12" fmla="*/ 314846 h 315608"/>
                <a:gd name="connsiteX13" fmla="*/ 1906 w 41043"/>
                <a:gd name="connsiteY13" fmla="*/ 315609 h 315608"/>
                <a:gd name="connsiteX14" fmla="*/ 41043 w 41043"/>
                <a:gd name="connsiteY14" fmla="*/ 248142 h 315608"/>
                <a:gd name="connsiteX15" fmla="*/ 37740 w 41043"/>
                <a:gd name="connsiteY15" fmla="*/ 246871 h 31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043" h="315608">
                  <a:moveTo>
                    <a:pt x="37740" y="246871"/>
                  </a:moveTo>
                  <a:cubicBezTo>
                    <a:pt x="37244" y="246337"/>
                    <a:pt x="36825" y="245740"/>
                    <a:pt x="36469" y="245092"/>
                  </a:cubicBezTo>
                  <a:cubicBezTo>
                    <a:pt x="36469" y="244330"/>
                    <a:pt x="36469" y="243695"/>
                    <a:pt x="35579" y="243059"/>
                  </a:cubicBezTo>
                  <a:cubicBezTo>
                    <a:pt x="35528" y="242259"/>
                    <a:pt x="35528" y="241446"/>
                    <a:pt x="35579" y="240645"/>
                  </a:cubicBezTo>
                  <a:cubicBezTo>
                    <a:pt x="35579" y="240645"/>
                    <a:pt x="35579" y="239756"/>
                    <a:pt x="35579" y="239247"/>
                  </a:cubicBezTo>
                  <a:lnTo>
                    <a:pt x="35579" y="121720"/>
                  </a:lnTo>
                  <a:lnTo>
                    <a:pt x="35579" y="121720"/>
                  </a:lnTo>
                  <a:lnTo>
                    <a:pt x="35579" y="121720"/>
                  </a:lnTo>
                  <a:lnTo>
                    <a:pt x="35579" y="121720"/>
                  </a:lnTo>
                  <a:lnTo>
                    <a:pt x="35579" y="120958"/>
                  </a:lnTo>
                  <a:lnTo>
                    <a:pt x="35579" y="0"/>
                  </a:lnTo>
                  <a:lnTo>
                    <a:pt x="0" y="55015"/>
                  </a:lnTo>
                  <a:lnTo>
                    <a:pt x="0" y="314846"/>
                  </a:lnTo>
                  <a:lnTo>
                    <a:pt x="1906" y="315609"/>
                  </a:lnTo>
                  <a:lnTo>
                    <a:pt x="41043" y="248142"/>
                  </a:lnTo>
                  <a:cubicBezTo>
                    <a:pt x="39836" y="248065"/>
                    <a:pt x="38692" y="247621"/>
                    <a:pt x="37740" y="246871"/>
                  </a:cubicBezTo>
                  <a:close/>
                </a:path>
              </a:pathLst>
            </a:custGeom>
            <a:solidFill>
              <a:srgbClr val="088A8F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E54CFCE-494E-42F4-917A-4AC75DFDFE7E}"/>
                </a:ext>
              </a:extLst>
            </p:cNvPr>
            <p:cNvSpPr/>
            <p:nvPr/>
          </p:nvSpPr>
          <p:spPr>
            <a:xfrm>
              <a:off x="11969503" y="4524287"/>
              <a:ext cx="24905" cy="32272"/>
            </a:xfrm>
            <a:custGeom>
              <a:avLst/>
              <a:gdLst>
                <a:gd name="connsiteX0" fmla="*/ 0 w 24905"/>
                <a:gd name="connsiteY0" fmla="*/ 0 h 32272"/>
                <a:gd name="connsiteX1" fmla="*/ 24906 w 24905"/>
                <a:gd name="connsiteY1" fmla="*/ 0 h 32272"/>
                <a:gd name="connsiteX2" fmla="*/ 24906 w 24905"/>
                <a:gd name="connsiteY2" fmla="*/ 32273 h 32272"/>
                <a:gd name="connsiteX3" fmla="*/ 0 w 24905"/>
                <a:gd name="connsiteY3" fmla="*/ 32273 h 3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05" h="32272">
                  <a:moveTo>
                    <a:pt x="0" y="0"/>
                  </a:moveTo>
                  <a:lnTo>
                    <a:pt x="24906" y="0"/>
                  </a:lnTo>
                  <a:lnTo>
                    <a:pt x="24906" y="32273"/>
                  </a:lnTo>
                  <a:lnTo>
                    <a:pt x="0" y="32273"/>
                  </a:lnTo>
                  <a:close/>
                </a:path>
              </a:pathLst>
            </a:custGeom>
            <a:solidFill>
              <a:srgbClr val="0A405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043800F-3436-417B-B3A9-247279B67844}"/>
                </a:ext>
              </a:extLst>
            </p:cNvPr>
            <p:cNvSpPr/>
            <p:nvPr/>
          </p:nvSpPr>
          <p:spPr>
            <a:xfrm>
              <a:off x="11320942" y="4223162"/>
              <a:ext cx="591126" cy="46629"/>
            </a:xfrm>
            <a:custGeom>
              <a:avLst/>
              <a:gdLst>
                <a:gd name="connsiteX0" fmla="*/ 591126 w 591126"/>
                <a:gd name="connsiteY0" fmla="*/ 46630 h 46629"/>
                <a:gd name="connsiteX1" fmla="*/ 509166 w 591126"/>
                <a:gd name="connsiteY1" fmla="*/ 0 h 46629"/>
                <a:gd name="connsiteX2" fmla="*/ 0 w 591126"/>
                <a:gd name="connsiteY2" fmla="*/ 0 h 46629"/>
                <a:gd name="connsiteX3" fmla="*/ 0 w 591126"/>
                <a:gd name="connsiteY3" fmla="*/ 46630 h 46629"/>
                <a:gd name="connsiteX4" fmla="*/ 591126 w 591126"/>
                <a:gd name="connsiteY4" fmla="*/ 46630 h 4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126" h="46629">
                  <a:moveTo>
                    <a:pt x="591126" y="46630"/>
                  </a:moveTo>
                  <a:lnTo>
                    <a:pt x="509166" y="0"/>
                  </a:lnTo>
                  <a:lnTo>
                    <a:pt x="0" y="0"/>
                  </a:lnTo>
                  <a:lnTo>
                    <a:pt x="0" y="46630"/>
                  </a:lnTo>
                  <a:lnTo>
                    <a:pt x="591126" y="46630"/>
                  </a:lnTo>
                  <a:close/>
                </a:path>
              </a:pathLst>
            </a:custGeom>
            <a:solidFill>
              <a:schemeClr val="accent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C1D16F2-8619-492F-86F2-07D7ADCD028A}"/>
                </a:ext>
              </a:extLst>
            </p:cNvPr>
            <p:cNvSpPr/>
            <p:nvPr/>
          </p:nvSpPr>
          <p:spPr>
            <a:xfrm>
              <a:off x="11251054" y="3401868"/>
              <a:ext cx="741830" cy="1118098"/>
            </a:xfrm>
            <a:custGeom>
              <a:avLst/>
              <a:gdLst>
                <a:gd name="connsiteX0" fmla="*/ 3812 w 741830"/>
                <a:gd name="connsiteY0" fmla="*/ 507718 h 1118098"/>
                <a:gd name="connsiteX1" fmla="*/ 63915 w 741830"/>
                <a:gd name="connsiteY1" fmla="*/ 543294 h 1118098"/>
                <a:gd name="connsiteX2" fmla="*/ 65059 w 741830"/>
                <a:gd name="connsiteY2" fmla="*/ 544311 h 1118098"/>
                <a:gd name="connsiteX3" fmla="*/ 66839 w 741830"/>
                <a:gd name="connsiteY3" fmla="*/ 545963 h 1118098"/>
                <a:gd name="connsiteX4" fmla="*/ 68109 w 741830"/>
                <a:gd name="connsiteY4" fmla="*/ 547868 h 1118098"/>
                <a:gd name="connsiteX5" fmla="*/ 69126 w 741830"/>
                <a:gd name="connsiteY5" fmla="*/ 549901 h 1118098"/>
                <a:gd name="connsiteX6" fmla="*/ 69126 w 741830"/>
                <a:gd name="connsiteY6" fmla="*/ 552315 h 1118098"/>
                <a:gd name="connsiteX7" fmla="*/ 69126 w 741830"/>
                <a:gd name="connsiteY7" fmla="*/ 553713 h 1118098"/>
                <a:gd name="connsiteX8" fmla="*/ 69126 w 741830"/>
                <a:gd name="connsiteY8" fmla="*/ 816974 h 1118098"/>
                <a:gd name="connsiteX9" fmla="*/ 602816 w 741830"/>
                <a:gd name="connsiteY9" fmla="*/ 816974 h 1118098"/>
                <a:gd name="connsiteX10" fmla="*/ 603833 w 741830"/>
                <a:gd name="connsiteY10" fmla="*/ 813417 h 1118098"/>
                <a:gd name="connsiteX11" fmla="*/ 619602 w 741830"/>
                <a:gd name="connsiteY11" fmla="*/ 808461 h 1118098"/>
                <a:gd name="connsiteX12" fmla="*/ 619843 w 741830"/>
                <a:gd name="connsiteY12" fmla="*/ 808588 h 1118098"/>
                <a:gd name="connsiteX13" fmla="*/ 711080 w 741830"/>
                <a:gd name="connsiteY13" fmla="*/ 859411 h 1118098"/>
                <a:gd name="connsiteX14" fmla="*/ 712223 w 741830"/>
                <a:gd name="connsiteY14" fmla="*/ 860428 h 1118098"/>
                <a:gd name="connsiteX15" fmla="*/ 714129 w 741830"/>
                <a:gd name="connsiteY15" fmla="*/ 862079 h 1118098"/>
                <a:gd name="connsiteX16" fmla="*/ 715400 w 741830"/>
                <a:gd name="connsiteY16" fmla="*/ 863985 h 1118098"/>
                <a:gd name="connsiteX17" fmla="*/ 716416 w 741830"/>
                <a:gd name="connsiteY17" fmla="*/ 866018 h 1118098"/>
                <a:gd name="connsiteX18" fmla="*/ 716416 w 741830"/>
                <a:gd name="connsiteY18" fmla="*/ 868432 h 1118098"/>
                <a:gd name="connsiteX19" fmla="*/ 716416 w 741830"/>
                <a:gd name="connsiteY19" fmla="*/ 869957 h 1118098"/>
                <a:gd name="connsiteX20" fmla="*/ 716416 w 741830"/>
                <a:gd name="connsiteY20" fmla="*/ 1118099 h 1118098"/>
                <a:gd name="connsiteX21" fmla="*/ 741830 w 741830"/>
                <a:gd name="connsiteY21" fmla="*/ 1118099 h 1118098"/>
                <a:gd name="connsiteX22" fmla="*/ 741830 w 741830"/>
                <a:gd name="connsiteY22" fmla="*/ 0 h 1118098"/>
                <a:gd name="connsiteX23" fmla="*/ 7116 w 741830"/>
                <a:gd name="connsiteY23" fmla="*/ 0 h 1118098"/>
                <a:gd name="connsiteX24" fmla="*/ 0 w 741830"/>
                <a:gd name="connsiteY24" fmla="*/ 4447 h 1118098"/>
                <a:gd name="connsiteX25" fmla="*/ 0 w 741830"/>
                <a:gd name="connsiteY25" fmla="*/ 506448 h 1118098"/>
                <a:gd name="connsiteX26" fmla="*/ 3812 w 741830"/>
                <a:gd name="connsiteY26" fmla="*/ 507718 h 111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41830" h="1118098">
                  <a:moveTo>
                    <a:pt x="3812" y="507718"/>
                  </a:moveTo>
                  <a:lnTo>
                    <a:pt x="63915" y="543294"/>
                  </a:lnTo>
                  <a:cubicBezTo>
                    <a:pt x="63915" y="543294"/>
                    <a:pt x="64679" y="544056"/>
                    <a:pt x="65059" y="544311"/>
                  </a:cubicBezTo>
                  <a:cubicBezTo>
                    <a:pt x="65708" y="544794"/>
                    <a:pt x="66305" y="545353"/>
                    <a:pt x="66839" y="545963"/>
                  </a:cubicBezTo>
                  <a:cubicBezTo>
                    <a:pt x="67360" y="546521"/>
                    <a:pt x="67792" y="547170"/>
                    <a:pt x="68109" y="547868"/>
                  </a:cubicBezTo>
                  <a:cubicBezTo>
                    <a:pt x="68528" y="548504"/>
                    <a:pt x="68859" y="549190"/>
                    <a:pt x="69126" y="549901"/>
                  </a:cubicBezTo>
                  <a:cubicBezTo>
                    <a:pt x="69202" y="550702"/>
                    <a:pt x="69202" y="551515"/>
                    <a:pt x="69126" y="552315"/>
                  </a:cubicBezTo>
                  <a:cubicBezTo>
                    <a:pt x="69189" y="552785"/>
                    <a:pt x="69189" y="553243"/>
                    <a:pt x="69126" y="553713"/>
                  </a:cubicBezTo>
                  <a:lnTo>
                    <a:pt x="69126" y="816974"/>
                  </a:lnTo>
                  <a:lnTo>
                    <a:pt x="602816" y="816974"/>
                  </a:lnTo>
                  <a:cubicBezTo>
                    <a:pt x="602918" y="815729"/>
                    <a:pt x="603261" y="814522"/>
                    <a:pt x="603833" y="813417"/>
                  </a:cubicBezTo>
                  <a:cubicBezTo>
                    <a:pt x="606819" y="807699"/>
                    <a:pt x="613884" y="805476"/>
                    <a:pt x="619602" y="808461"/>
                  </a:cubicBezTo>
                  <a:cubicBezTo>
                    <a:pt x="619691" y="808500"/>
                    <a:pt x="619767" y="808550"/>
                    <a:pt x="619843" y="808588"/>
                  </a:cubicBezTo>
                  <a:lnTo>
                    <a:pt x="711080" y="859411"/>
                  </a:lnTo>
                  <a:lnTo>
                    <a:pt x="712223" y="860428"/>
                  </a:lnTo>
                  <a:cubicBezTo>
                    <a:pt x="712909" y="860911"/>
                    <a:pt x="713557" y="861457"/>
                    <a:pt x="714129" y="862079"/>
                  </a:cubicBezTo>
                  <a:lnTo>
                    <a:pt x="715400" y="863985"/>
                  </a:lnTo>
                  <a:cubicBezTo>
                    <a:pt x="715819" y="864621"/>
                    <a:pt x="716150" y="865307"/>
                    <a:pt x="716416" y="866018"/>
                  </a:cubicBezTo>
                  <a:cubicBezTo>
                    <a:pt x="716492" y="866819"/>
                    <a:pt x="716492" y="867632"/>
                    <a:pt x="716416" y="868432"/>
                  </a:cubicBezTo>
                  <a:cubicBezTo>
                    <a:pt x="716416" y="868432"/>
                    <a:pt x="716416" y="869449"/>
                    <a:pt x="716416" y="869957"/>
                  </a:cubicBezTo>
                  <a:lnTo>
                    <a:pt x="716416" y="1118099"/>
                  </a:lnTo>
                  <a:lnTo>
                    <a:pt x="741830" y="1118099"/>
                  </a:lnTo>
                  <a:lnTo>
                    <a:pt x="741830" y="0"/>
                  </a:lnTo>
                  <a:lnTo>
                    <a:pt x="7116" y="0"/>
                  </a:lnTo>
                  <a:cubicBezTo>
                    <a:pt x="5451" y="2389"/>
                    <a:pt x="2884" y="4002"/>
                    <a:pt x="0" y="4447"/>
                  </a:cubicBezTo>
                  <a:lnTo>
                    <a:pt x="0" y="506448"/>
                  </a:lnTo>
                  <a:cubicBezTo>
                    <a:pt x="1347" y="506600"/>
                    <a:pt x="2643" y="507032"/>
                    <a:pt x="3812" y="507718"/>
                  </a:cubicBezTo>
                  <a:close/>
                </a:path>
              </a:pathLst>
            </a:custGeom>
            <a:solidFill>
              <a:schemeClr val="tx2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24E527E-7FA5-4ABC-A719-A2D8648052CC}"/>
                </a:ext>
              </a:extLst>
            </p:cNvPr>
            <p:cNvSpPr/>
            <p:nvPr/>
          </p:nvSpPr>
          <p:spPr>
            <a:xfrm>
              <a:off x="11085229" y="3396786"/>
              <a:ext cx="161758" cy="521059"/>
            </a:xfrm>
            <a:custGeom>
              <a:avLst/>
              <a:gdLst>
                <a:gd name="connsiteX0" fmla="*/ 152356 w 161758"/>
                <a:gd name="connsiteY0" fmla="*/ 521059 h 521059"/>
                <a:gd name="connsiteX1" fmla="*/ 153626 w 161758"/>
                <a:gd name="connsiteY1" fmla="*/ 517121 h 521059"/>
                <a:gd name="connsiteX2" fmla="*/ 161759 w 161758"/>
                <a:gd name="connsiteY2" fmla="*/ 511530 h 521059"/>
                <a:gd name="connsiteX3" fmla="*/ 161759 w 161758"/>
                <a:gd name="connsiteY3" fmla="*/ 9402 h 521059"/>
                <a:gd name="connsiteX4" fmla="*/ 152483 w 161758"/>
                <a:gd name="connsiteY4" fmla="*/ 0 h 521059"/>
                <a:gd name="connsiteX5" fmla="*/ 0 w 161758"/>
                <a:gd name="connsiteY5" fmla="*/ 0 h 521059"/>
                <a:gd name="connsiteX6" fmla="*/ 0 w 161758"/>
                <a:gd name="connsiteY6" fmla="*/ 520932 h 5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758" h="521059">
                  <a:moveTo>
                    <a:pt x="152356" y="521059"/>
                  </a:moveTo>
                  <a:cubicBezTo>
                    <a:pt x="152585" y="519687"/>
                    <a:pt x="153017" y="518366"/>
                    <a:pt x="153626" y="517121"/>
                  </a:cubicBezTo>
                  <a:cubicBezTo>
                    <a:pt x="155329" y="514096"/>
                    <a:pt x="158328" y="512026"/>
                    <a:pt x="161759" y="511530"/>
                  </a:cubicBezTo>
                  <a:lnTo>
                    <a:pt x="161759" y="9402"/>
                  </a:lnTo>
                  <a:cubicBezTo>
                    <a:pt x="156981" y="8551"/>
                    <a:pt x="153271" y="4777"/>
                    <a:pt x="152483" y="0"/>
                  </a:cubicBezTo>
                  <a:lnTo>
                    <a:pt x="0" y="0"/>
                  </a:lnTo>
                  <a:lnTo>
                    <a:pt x="0" y="520932"/>
                  </a:lnTo>
                  <a:close/>
                </a:path>
              </a:pathLst>
            </a:custGeom>
            <a:solidFill>
              <a:srgbClr val="E8E7E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18A86F9-D25B-4156-A127-C0977C63C7E8}"/>
                </a:ext>
              </a:extLst>
            </p:cNvPr>
            <p:cNvSpPr/>
            <p:nvPr/>
          </p:nvSpPr>
          <p:spPr>
            <a:xfrm>
              <a:off x="11085229" y="4615132"/>
              <a:ext cx="278408" cy="261736"/>
            </a:xfrm>
            <a:custGeom>
              <a:avLst/>
              <a:gdLst>
                <a:gd name="connsiteX0" fmla="*/ 0 w 278408"/>
                <a:gd name="connsiteY0" fmla="*/ 261737 h 261736"/>
                <a:gd name="connsiteX1" fmla="*/ 278408 w 278408"/>
                <a:gd name="connsiteY1" fmla="*/ 261737 h 261736"/>
                <a:gd name="connsiteX2" fmla="*/ 127323 w 278408"/>
                <a:gd name="connsiteY2" fmla="*/ 71152 h 261736"/>
                <a:gd name="connsiteX3" fmla="*/ 127323 w 278408"/>
                <a:gd name="connsiteY3" fmla="*/ 71152 h 261736"/>
                <a:gd name="connsiteX4" fmla="*/ 75098 w 278408"/>
                <a:gd name="connsiteY4" fmla="*/ 5463 h 261736"/>
                <a:gd name="connsiteX5" fmla="*/ 72810 w 278408"/>
                <a:gd name="connsiteY5" fmla="*/ 0 h 261736"/>
                <a:gd name="connsiteX6" fmla="*/ 0 w 278408"/>
                <a:gd name="connsiteY6" fmla="*/ 0 h 26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408" h="261736">
                  <a:moveTo>
                    <a:pt x="0" y="261737"/>
                  </a:moveTo>
                  <a:lnTo>
                    <a:pt x="278408" y="261737"/>
                  </a:lnTo>
                  <a:lnTo>
                    <a:pt x="127323" y="71152"/>
                  </a:lnTo>
                  <a:lnTo>
                    <a:pt x="127323" y="71152"/>
                  </a:lnTo>
                  <a:lnTo>
                    <a:pt x="75098" y="5463"/>
                  </a:lnTo>
                  <a:cubicBezTo>
                    <a:pt x="73916" y="3850"/>
                    <a:pt x="73128" y="1982"/>
                    <a:pt x="728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129B7B0-3F06-4BA6-8DDE-3634E1082B7F}"/>
                </a:ext>
              </a:extLst>
            </p:cNvPr>
            <p:cNvSpPr/>
            <p:nvPr/>
          </p:nvSpPr>
          <p:spPr>
            <a:xfrm>
              <a:off x="11075571" y="4881189"/>
              <a:ext cx="293148" cy="1118479"/>
            </a:xfrm>
            <a:custGeom>
              <a:avLst/>
              <a:gdLst>
                <a:gd name="connsiteX0" fmla="*/ 291370 w 293148"/>
                <a:gd name="connsiteY0" fmla="*/ 0 h 1118479"/>
                <a:gd name="connsiteX1" fmla="*/ 9276 w 293148"/>
                <a:gd name="connsiteY1" fmla="*/ 0 h 1118479"/>
                <a:gd name="connsiteX2" fmla="*/ 0 w 293148"/>
                <a:gd name="connsiteY2" fmla="*/ 9402 h 1118479"/>
                <a:gd name="connsiteX3" fmla="*/ 0 w 293148"/>
                <a:gd name="connsiteY3" fmla="*/ 1118480 h 1118479"/>
                <a:gd name="connsiteX4" fmla="*/ 293149 w 293148"/>
                <a:gd name="connsiteY4" fmla="*/ 1118480 h 1118479"/>
                <a:gd name="connsiteX5" fmla="*/ 293149 w 293148"/>
                <a:gd name="connsiteY5" fmla="*/ 2160 h 111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148" h="1118479">
                  <a:moveTo>
                    <a:pt x="291370" y="0"/>
                  </a:moveTo>
                  <a:lnTo>
                    <a:pt x="9276" y="0"/>
                  </a:lnTo>
                  <a:cubicBezTo>
                    <a:pt x="8425" y="4752"/>
                    <a:pt x="4740" y="8487"/>
                    <a:pt x="0" y="9402"/>
                  </a:cubicBezTo>
                  <a:lnTo>
                    <a:pt x="0" y="1118480"/>
                  </a:lnTo>
                  <a:lnTo>
                    <a:pt x="293149" y="1118480"/>
                  </a:lnTo>
                  <a:lnTo>
                    <a:pt x="293149" y="216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8B2EC14-CF6A-4CAB-ACE4-5C4F7E123E45}"/>
                </a:ext>
              </a:extLst>
            </p:cNvPr>
            <p:cNvSpPr/>
            <p:nvPr/>
          </p:nvSpPr>
          <p:spPr>
            <a:xfrm>
              <a:off x="8469509" y="5487630"/>
              <a:ext cx="2452944" cy="487389"/>
            </a:xfrm>
            <a:custGeom>
              <a:avLst/>
              <a:gdLst>
                <a:gd name="connsiteX0" fmla="*/ 2362597 w 2452944"/>
                <a:gd name="connsiteY0" fmla="*/ 203672 h 487389"/>
                <a:gd name="connsiteX1" fmla="*/ 2368316 w 2452944"/>
                <a:gd name="connsiteY1" fmla="*/ 189568 h 487389"/>
                <a:gd name="connsiteX2" fmla="*/ 2357388 w 2452944"/>
                <a:gd name="connsiteY2" fmla="*/ 155390 h 487389"/>
                <a:gd name="connsiteX3" fmla="*/ 592778 w 2452944"/>
                <a:gd name="connsiteY3" fmla="*/ 155390 h 487389"/>
                <a:gd name="connsiteX4" fmla="*/ 581087 w 2452944"/>
                <a:gd name="connsiteY4" fmla="*/ 143447 h 487389"/>
                <a:gd name="connsiteX5" fmla="*/ 581087 w 2452944"/>
                <a:gd name="connsiteY5" fmla="*/ 143320 h 487389"/>
                <a:gd name="connsiteX6" fmla="*/ 581087 w 2452944"/>
                <a:gd name="connsiteY6" fmla="*/ 9783 h 487389"/>
                <a:gd name="connsiteX7" fmla="*/ 476636 w 2452944"/>
                <a:gd name="connsiteY7" fmla="*/ 9783 h 487389"/>
                <a:gd name="connsiteX8" fmla="*/ 465327 w 2452944"/>
                <a:gd name="connsiteY8" fmla="*/ 0 h 487389"/>
                <a:gd name="connsiteX9" fmla="*/ 270657 w 2452944"/>
                <a:gd name="connsiteY9" fmla="*/ 0 h 487389"/>
                <a:gd name="connsiteX10" fmla="*/ 170527 w 2452944"/>
                <a:gd name="connsiteY10" fmla="*/ 172670 h 487389"/>
                <a:gd name="connsiteX11" fmla="*/ 154008 w 2452944"/>
                <a:gd name="connsiteY11" fmla="*/ 201003 h 487389"/>
                <a:gd name="connsiteX12" fmla="*/ 118555 w 2452944"/>
                <a:gd name="connsiteY12" fmla="*/ 262245 h 487389"/>
                <a:gd name="connsiteX13" fmla="*/ 118555 w 2452944"/>
                <a:gd name="connsiteY13" fmla="*/ 278254 h 487389"/>
                <a:gd name="connsiteX14" fmla="*/ 118555 w 2452944"/>
                <a:gd name="connsiteY14" fmla="*/ 279016 h 487389"/>
                <a:gd name="connsiteX15" fmla="*/ 118555 w 2452944"/>
                <a:gd name="connsiteY15" fmla="*/ 281430 h 487389"/>
                <a:gd name="connsiteX16" fmla="*/ 117793 w 2452944"/>
                <a:gd name="connsiteY16" fmla="*/ 283590 h 487389"/>
                <a:gd name="connsiteX17" fmla="*/ 117793 w 2452944"/>
                <a:gd name="connsiteY17" fmla="*/ 284352 h 487389"/>
                <a:gd name="connsiteX18" fmla="*/ 106738 w 2452944"/>
                <a:gd name="connsiteY18" fmla="*/ 303538 h 487389"/>
                <a:gd name="connsiteX19" fmla="*/ 105086 w 2452944"/>
                <a:gd name="connsiteY19" fmla="*/ 305698 h 487389"/>
                <a:gd name="connsiteX20" fmla="*/ 105086 w 2452944"/>
                <a:gd name="connsiteY20" fmla="*/ 305698 h 487389"/>
                <a:gd name="connsiteX21" fmla="*/ 101782 w 2452944"/>
                <a:gd name="connsiteY21" fmla="*/ 307985 h 487389"/>
                <a:gd name="connsiteX22" fmla="*/ 100893 w 2452944"/>
                <a:gd name="connsiteY22" fmla="*/ 307985 h 487389"/>
                <a:gd name="connsiteX23" fmla="*/ 96827 w 2452944"/>
                <a:gd name="connsiteY23" fmla="*/ 308747 h 487389"/>
                <a:gd name="connsiteX24" fmla="*/ 92888 w 2452944"/>
                <a:gd name="connsiteY24" fmla="*/ 307985 h 487389"/>
                <a:gd name="connsiteX25" fmla="*/ 92888 w 2452944"/>
                <a:gd name="connsiteY25" fmla="*/ 307985 h 487389"/>
                <a:gd name="connsiteX26" fmla="*/ 53750 w 2452944"/>
                <a:gd name="connsiteY26" fmla="*/ 375325 h 487389"/>
                <a:gd name="connsiteX27" fmla="*/ 56292 w 2452944"/>
                <a:gd name="connsiteY27" fmla="*/ 390318 h 487389"/>
                <a:gd name="connsiteX28" fmla="*/ 0 w 2452944"/>
                <a:gd name="connsiteY28" fmla="*/ 487389 h 487389"/>
                <a:gd name="connsiteX29" fmla="*/ 2452944 w 2452944"/>
                <a:gd name="connsiteY29" fmla="*/ 487389 h 48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52944" h="487389">
                  <a:moveTo>
                    <a:pt x="2362597" y="203672"/>
                  </a:moveTo>
                  <a:cubicBezTo>
                    <a:pt x="2360869" y="198208"/>
                    <a:pt x="2363271" y="192287"/>
                    <a:pt x="2368316" y="189568"/>
                  </a:cubicBezTo>
                  <a:lnTo>
                    <a:pt x="2357388" y="155390"/>
                  </a:lnTo>
                  <a:lnTo>
                    <a:pt x="592778" y="155390"/>
                  </a:lnTo>
                  <a:cubicBezTo>
                    <a:pt x="586246" y="155326"/>
                    <a:pt x="581011" y="149977"/>
                    <a:pt x="581087" y="143447"/>
                  </a:cubicBezTo>
                  <a:cubicBezTo>
                    <a:pt x="581087" y="143409"/>
                    <a:pt x="581087" y="143358"/>
                    <a:pt x="581087" y="143320"/>
                  </a:cubicBezTo>
                  <a:lnTo>
                    <a:pt x="581087" y="9783"/>
                  </a:lnTo>
                  <a:lnTo>
                    <a:pt x="476636" y="9783"/>
                  </a:lnTo>
                  <a:cubicBezTo>
                    <a:pt x="470982" y="9732"/>
                    <a:pt x="466191" y="5590"/>
                    <a:pt x="465327" y="0"/>
                  </a:cubicBezTo>
                  <a:lnTo>
                    <a:pt x="270657" y="0"/>
                  </a:lnTo>
                  <a:lnTo>
                    <a:pt x="170527" y="172670"/>
                  </a:lnTo>
                  <a:lnTo>
                    <a:pt x="154008" y="201003"/>
                  </a:lnTo>
                  <a:lnTo>
                    <a:pt x="118555" y="262245"/>
                  </a:lnTo>
                  <a:lnTo>
                    <a:pt x="118555" y="278254"/>
                  </a:lnTo>
                  <a:cubicBezTo>
                    <a:pt x="118555" y="278254"/>
                    <a:pt x="118555" y="278254"/>
                    <a:pt x="118555" y="279016"/>
                  </a:cubicBezTo>
                  <a:cubicBezTo>
                    <a:pt x="118657" y="279817"/>
                    <a:pt x="118657" y="280630"/>
                    <a:pt x="118555" y="281430"/>
                  </a:cubicBezTo>
                  <a:cubicBezTo>
                    <a:pt x="118441" y="282193"/>
                    <a:pt x="118174" y="282929"/>
                    <a:pt x="117793" y="283590"/>
                  </a:cubicBezTo>
                  <a:lnTo>
                    <a:pt x="117793" y="284352"/>
                  </a:lnTo>
                  <a:lnTo>
                    <a:pt x="106738" y="303538"/>
                  </a:lnTo>
                  <a:cubicBezTo>
                    <a:pt x="106255" y="304313"/>
                    <a:pt x="105709" y="305038"/>
                    <a:pt x="105086" y="305698"/>
                  </a:cubicBezTo>
                  <a:cubicBezTo>
                    <a:pt x="105086" y="305698"/>
                    <a:pt x="105086" y="305698"/>
                    <a:pt x="105086" y="305698"/>
                  </a:cubicBezTo>
                  <a:cubicBezTo>
                    <a:pt x="104146" y="306677"/>
                    <a:pt x="103028" y="307452"/>
                    <a:pt x="101782" y="307985"/>
                  </a:cubicBezTo>
                  <a:lnTo>
                    <a:pt x="100893" y="307985"/>
                  </a:lnTo>
                  <a:cubicBezTo>
                    <a:pt x="99597" y="308494"/>
                    <a:pt x="98224" y="308747"/>
                    <a:pt x="96827" y="308747"/>
                  </a:cubicBezTo>
                  <a:cubicBezTo>
                    <a:pt x="95480" y="308747"/>
                    <a:pt x="94146" y="308481"/>
                    <a:pt x="92888" y="307985"/>
                  </a:cubicBezTo>
                  <a:lnTo>
                    <a:pt x="92888" y="307985"/>
                  </a:lnTo>
                  <a:lnTo>
                    <a:pt x="53750" y="375325"/>
                  </a:lnTo>
                  <a:cubicBezTo>
                    <a:pt x="58083" y="379073"/>
                    <a:pt x="59151" y="385363"/>
                    <a:pt x="56292" y="390318"/>
                  </a:cubicBezTo>
                  <a:lnTo>
                    <a:pt x="0" y="487389"/>
                  </a:lnTo>
                  <a:lnTo>
                    <a:pt x="2452944" y="4873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8D1BDA5-0E6A-4DDF-8D86-E5DCABB30BA4}"/>
                </a:ext>
              </a:extLst>
            </p:cNvPr>
            <p:cNvSpPr/>
            <p:nvPr/>
          </p:nvSpPr>
          <p:spPr>
            <a:xfrm>
              <a:off x="8741056" y="4871914"/>
              <a:ext cx="147908" cy="611396"/>
            </a:xfrm>
            <a:custGeom>
              <a:avLst/>
              <a:gdLst>
                <a:gd name="connsiteX0" fmla="*/ 0 w 147908"/>
                <a:gd name="connsiteY0" fmla="*/ 0 h 611396"/>
                <a:gd name="connsiteX1" fmla="*/ 147909 w 147908"/>
                <a:gd name="connsiteY1" fmla="*/ 0 h 611396"/>
                <a:gd name="connsiteX2" fmla="*/ 147909 w 147908"/>
                <a:gd name="connsiteY2" fmla="*/ 611396 h 611396"/>
                <a:gd name="connsiteX3" fmla="*/ 0 w 147908"/>
                <a:gd name="connsiteY3" fmla="*/ 611396 h 61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908" h="611396">
                  <a:moveTo>
                    <a:pt x="0" y="0"/>
                  </a:moveTo>
                  <a:lnTo>
                    <a:pt x="147909" y="0"/>
                  </a:lnTo>
                  <a:lnTo>
                    <a:pt x="147909" y="611396"/>
                  </a:lnTo>
                  <a:lnTo>
                    <a:pt x="0" y="61139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35E66D6-1466-404A-9AE3-941DC636E717}"/>
                </a:ext>
              </a:extLst>
            </p:cNvPr>
            <p:cNvSpPr/>
            <p:nvPr/>
          </p:nvSpPr>
          <p:spPr>
            <a:xfrm>
              <a:off x="8893157" y="4871914"/>
              <a:ext cx="50954" cy="611396"/>
            </a:xfrm>
            <a:custGeom>
              <a:avLst/>
              <a:gdLst>
                <a:gd name="connsiteX0" fmla="*/ 0 w 50954"/>
                <a:gd name="connsiteY0" fmla="*/ 0 h 611396"/>
                <a:gd name="connsiteX1" fmla="*/ 0 w 50954"/>
                <a:gd name="connsiteY1" fmla="*/ 611397 h 611396"/>
                <a:gd name="connsiteX2" fmla="*/ 41679 w 50954"/>
                <a:gd name="connsiteY2" fmla="*/ 611397 h 611396"/>
                <a:gd name="connsiteX3" fmla="*/ 50955 w 50954"/>
                <a:gd name="connsiteY3" fmla="*/ 601994 h 611396"/>
                <a:gd name="connsiteX4" fmla="*/ 50955 w 50954"/>
                <a:gd name="connsiteY4" fmla="*/ 0 h 61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4" h="611396">
                  <a:moveTo>
                    <a:pt x="0" y="0"/>
                  </a:moveTo>
                  <a:lnTo>
                    <a:pt x="0" y="611397"/>
                  </a:lnTo>
                  <a:lnTo>
                    <a:pt x="41679" y="611397"/>
                  </a:lnTo>
                  <a:cubicBezTo>
                    <a:pt x="42466" y="606619"/>
                    <a:pt x="46177" y="602846"/>
                    <a:pt x="50955" y="601994"/>
                  </a:cubicBezTo>
                  <a:lnTo>
                    <a:pt x="50955" y="0"/>
                  </a:lnTo>
                  <a:close/>
                </a:path>
              </a:pathLst>
            </a:custGeom>
            <a:solidFill>
              <a:srgbClr val="F9C996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6BD401-4956-47E5-92FB-E869CB2E768A}"/>
                </a:ext>
              </a:extLst>
            </p:cNvPr>
            <p:cNvSpPr/>
            <p:nvPr/>
          </p:nvSpPr>
          <p:spPr>
            <a:xfrm>
              <a:off x="8640290" y="4871914"/>
              <a:ext cx="96699" cy="779619"/>
            </a:xfrm>
            <a:custGeom>
              <a:avLst/>
              <a:gdLst>
                <a:gd name="connsiteX0" fmla="*/ 96699 w 96699"/>
                <a:gd name="connsiteY0" fmla="*/ 612922 h 779619"/>
                <a:gd name="connsiteX1" fmla="*/ 96699 w 96699"/>
                <a:gd name="connsiteY1" fmla="*/ 0 h 779619"/>
                <a:gd name="connsiteX2" fmla="*/ 0 w 96699"/>
                <a:gd name="connsiteY2" fmla="*/ 0 h 779619"/>
                <a:gd name="connsiteX3" fmla="*/ 0 w 96699"/>
                <a:gd name="connsiteY3" fmla="*/ 779620 h 779619"/>
                <a:gd name="connsiteX4" fmla="*/ 96699 w 96699"/>
                <a:gd name="connsiteY4" fmla="*/ 612922 h 77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99" h="779619">
                  <a:moveTo>
                    <a:pt x="96699" y="612922"/>
                  </a:moveTo>
                  <a:lnTo>
                    <a:pt x="96699" y="0"/>
                  </a:lnTo>
                  <a:lnTo>
                    <a:pt x="0" y="0"/>
                  </a:lnTo>
                  <a:lnTo>
                    <a:pt x="0" y="779620"/>
                  </a:lnTo>
                  <a:lnTo>
                    <a:pt x="96699" y="61292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D57C92B-F5CA-4C22-B75B-EFE4EC4149A3}"/>
                </a:ext>
              </a:extLst>
            </p:cNvPr>
            <p:cNvSpPr/>
            <p:nvPr/>
          </p:nvSpPr>
          <p:spPr>
            <a:xfrm>
              <a:off x="8948178" y="4871914"/>
              <a:ext cx="82722" cy="601486"/>
            </a:xfrm>
            <a:custGeom>
              <a:avLst/>
              <a:gdLst>
                <a:gd name="connsiteX0" fmla="*/ 0 w 82722"/>
                <a:gd name="connsiteY0" fmla="*/ 0 h 601486"/>
                <a:gd name="connsiteX1" fmla="*/ 82722 w 82722"/>
                <a:gd name="connsiteY1" fmla="*/ 0 h 601486"/>
                <a:gd name="connsiteX2" fmla="*/ 82722 w 82722"/>
                <a:gd name="connsiteY2" fmla="*/ 601486 h 601486"/>
                <a:gd name="connsiteX3" fmla="*/ 0 w 82722"/>
                <a:gd name="connsiteY3" fmla="*/ 601486 h 60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722" h="601486">
                  <a:moveTo>
                    <a:pt x="0" y="0"/>
                  </a:moveTo>
                  <a:lnTo>
                    <a:pt x="82722" y="0"/>
                  </a:lnTo>
                  <a:lnTo>
                    <a:pt x="82722" y="601486"/>
                  </a:lnTo>
                  <a:lnTo>
                    <a:pt x="0" y="601486"/>
                  </a:lnTo>
                  <a:close/>
                </a:path>
              </a:pathLst>
            </a:custGeom>
            <a:solidFill>
              <a:schemeClr val="accent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71F958E-36EA-41B2-AD0C-2319BF81B084}"/>
                </a:ext>
              </a:extLst>
            </p:cNvPr>
            <p:cNvSpPr/>
            <p:nvPr/>
          </p:nvSpPr>
          <p:spPr>
            <a:xfrm>
              <a:off x="10831344" y="5643020"/>
              <a:ext cx="9784" cy="31129"/>
            </a:xfrm>
            <a:custGeom>
              <a:avLst/>
              <a:gdLst>
                <a:gd name="connsiteX0" fmla="*/ 9785 w 9784"/>
                <a:gd name="connsiteY0" fmla="*/ 31129 h 31129"/>
                <a:gd name="connsiteX1" fmla="*/ 9785 w 9784"/>
                <a:gd name="connsiteY1" fmla="*/ 0 h 31129"/>
                <a:gd name="connsiteX2" fmla="*/ 0 w 9784"/>
                <a:gd name="connsiteY2" fmla="*/ 0 h 31129"/>
                <a:gd name="connsiteX3" fmla="*/ 9785 w 9784"/>
                <a:gd name="connsiteY3" fmla="*/ 31129 h 3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4" h="31129">
                  <a:moveTo>
                    <a:pt x="9785" y="31129"/>
                  </a:moveTo>
                  <a:lnTo>
                    <a:pt x="9785" y="0"/>
                  </a:lnTo>
                  <a:lnTo>
                    <a:pt x="0" y="0"/>
                  </a:lnTo>
                  <a:lnTo>
                    <a:pt x="9785" y="31129"/>
                  </a:lnTo>
                  <a:close/>
                </a:path>
              </a:pathLst>
            </a:custGeom>
            <a:solidFill>
              <a:srgbClr val="F9C996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9C78906-0F71-41D1-8315-D38D3556B846}"/>
                </a:ext>
              </a:extLst>
            </p:cNvPr>
            <p:cNvSpPr/>
            <p:nvPr/>
          </p:nvSpPr>
          <p:spPr>
            <a:xfrm>
              <a:off x="8633555" y="3291964"/>
              <a:ext cx="2541" cy="1556951"/>
            </a:xfrm>
            <a:custGeom>
              <a:avLst/>
              <a:gdLst>
                <a:gd name="connsiteX0" fmla="*/ 2541 w 2541"/>
                <a:gd name="connsiteY0" fmla="*/ 0 h 1556951"/>
                <a:gd name="connsiteX1" fmla="*/ 0 w 2541"/>
                <a:gd name="connsiteY1" fmla="*/ 0 h 1556951"/>
                <a:gd name="connsiteX2" fmla="*/ 0 w 2541"/>
                <a:gd name="connsiteY2" fmla="*/ 1556952 h 1556951"/>
                <a:gd name="connsiteX3" fmla="*/ 2541 w 2541"/>
                <a:gd name="connsiteY3" fmla="*/ 1556952 h 155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1" h="1556951">
                  <a:moveTo>
                    <a:pt x="2541" y="0"/>
                  </a:moveTo>
                  <a:lnTo>
                    <a:pt x="0" y="0"/>
                  </a:lnTo>
                  <a:lnTo>
                    <a:pt x="0" y="1556952"/>
                  </a:lnTo>
                  <a:lnTo>
                    <a:pt x="2541" y="1556952"/>
                  </a:lnTo>
                  <a:close/>
                </a:path>
              </a:pathLst>
            </a:custGeom>
            <a:solidFill>
              <a:srgbClr val="F9AA19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0F6D8FD-4FDA-436E-9304-C1DB84A3D680}"/>
                </a:ext>
              </a:extLst>
            </p:cNvPr>
            <p:cNvSpPr/>
            <p:nvPr/>
          </p:nvSpPr>
          <p:spPr>
            <a:xfrm>
              <a:off x="8623898" y="4870897"/>
              <a:ext cx="12706" cy="808969"/>
            </a:xfrm>
            <a:custGeom>
              <a:avLst/>
              <a:gdLst>
                <a:gd name="connsiteX0" fmla="*/ 0 w 12706"/>
                <a:gd name="connsiteY0" fmla="*/ 696143 h 808969"/>
                <a:gd name="connsiteX1" fmla="*/ 0 w 12706"/>
                <a:gd name="connsiteY1" fmla="*/ 808969 h 808969"/>
                <a:gd name="connsiteX2" fmla="*/ 12707 w 12706"/>
                <a:gd name="connsiteY2" fmla="*/ 787751 h 808969"/>
                <a:gd name="connsiteX3" fmla="*/ 12707 w 12706"/>
                <a:gd name="connsiteY3" fmla="*/ 0 h 808969"/>
                <a:gd name="connsiteX4" fmla="*/ 10165 w 12706"/>
                <a:gd name="connsiteY4" fmla="*/ 0 h 808969"/>
                <a:gd name="connsiteX5" fmla="*/ 10165 w 12706"/>
                <a:gd name="connsiteY5" fmla="*/ 684835 h 808969"/>
                <a:gd name="connsiteX6" fmla="*/ 0 w 12706"/>
                <a:gd name="connsiteY6" fmla="*/ 696143 h 808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06" h="808969">
                  <a:moveTo>
                    <a:pt x="0" y="696143"/>
                  </a:moveTo>
                  <a:lnTo>
                    <a:pt x="0" y="808969"/>
                  </a:lnTo>
                  <a:lnTo>
                    <a:pt x="12707" y="787751"/>
                  </a:lnTo>
                  <a:lnTo>
                    <a:pt x="12707" y="0"/>
                  </a:lnTo>
                  <a:cubicBezTo>
                    <a:pt x="11868" y="127"/>
                    <a:pt x="11004" y="127"/>
                    <a:pt x="10165" y="0"/>
                  </a:cubicBezTo>
                  <a:lnTo>
                    <a:pt x="10165" y="684835"/>
                  </a:lnTo>
                  <a:cubicBezTo>
                    <a:pt x="9975" y="690578"/>
                    <a:pt x="5680" y="695343"/>
                    <a:pt x="0" y="696143"/>
                  </a:cubicBezTo>
                  <a:close/>
                </a:path>
              </a:pathLst>
            </a:custGeom>
            <a:solidFill>
              <a:srgbClr val="F9AA19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CF35B7-6F43-4AC9-A7BD-C7A0DAA6542D}"/>
                </a:ext>
              </a:extLst>
            </p:cNvPr>
            <p:cNvSpPr/>
            <p:nvPr/>
          </p:nvSpPr>
          <p:spPr>
            <a:xfrm>
              <a:off x="8640035" y="3291964"/>
              <a:ext cx="410306" cy="1555935"/>
            </a:xfrm>
            <a:custGeom>
              <a:avLst/>
              <a:gdLst>
                <a:gd name="connsiteX0" fmla="*/ 306110 w 410306"/>
                <a:gd name="connsiteY0" fmla="*/ 1555936 h 1555935"/>
                <a:gd name="connsiteX1" fmla="*/ 410307 w 410306"/>
                <a:gd name="connsiteY1" fmla="*/ 1555936 h 1555935"/>
                <a:gd name="connsiteX2" fmla="*/ 410307 w 410306"/>
                <a:gd name="connsiteY2" fmla="*/ 812781 h 1555935"/>
                <a:gd name="connsiteX3" fmla="*/ 409163 w 410306"/>
                <a:gd name="connsiteY3" fmla="*/ 807826 h 1555935"/>
                <a:gd name="connsiteX4" fmla="*/ 409163 w 410306"/>
                <a:gd name="connsiteY4" fmla="*/ 0 h 1555935"/>
                <a:gd name="connsiteX5" fmla="*/ 0 w 410306"/>
                <a:gd name="connsiteY5" fmla="*/ 0 h 1555935"/>
                <a:gd name="connsiteX6" fmla="*/ 0 w 410306"/>
                <a:gd name="connsiteY6" fmla="*/ 1555936 h 1555935"/>
                <a:gd name="connsiteX7" fmla="*/ 306110 w 410306"/>
                <a:gd name="connsiteY7" fmla="*/ 1555936 h 155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0306" h="1555935">
                  <a:moveTo>
                    <a:pt x="306110" y="1555936"/>
                  </a:moveTo>
                  <a:lnTo>
                    <a:pt x="410307" y="1555936"/>
                  </a:lnTo>
                  <a:lnTo>
                    <a:pt x="410307" y="812781"/>
                  </a:lnTo>
                  <a:cubicBezTo>
                    <a:pt x="409595" y="811219"/>
                    <a:pt x="409201" y="809542"/>
                    <a:pt x="409163" y="807826"/>
                  </a:cubicBezTo>
                  <a:lnTo>
                    <a:pt x="409163" y="0"/>
                  </a:lnTo>
                  <a:lnTo>
                    <a:pt x="0" y="0"/>
                  </a:lnTo>
                  <a:lnTo>
                    <a:pt x="0" y="1555936"/>
                  </a:lnTo>
                  <a:lnTo>
                    <a:pt x="306110" y="155593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1B9F6AB-E4F9-4840-BCF4-C9B3D7F11B9A}"/>
                </a:ext>
              </a:extLst>
            </p:cNvPr>
            <p:cNvSpPr/>
            <p:nvPr/>
          </p:nvSpPr>
          <p:spPr>
            <a:xfrm>
              <a:off x="8588064" y="5567549"/>
              <a:ext cx="31640" cy="173940"/>
            </a:xfrm>
            <a:custGeom>
              <a:avLst/>
              <a:gdLst>
                <a:gd name="connsiteX0" fmla="*/ 28845 w 31640"/>
                <a:gd name="connsiteY0" fmla="*/ 0 h 173940"/>
                <a:gd name="connsiteX1" fmla="*/ 0 w 31640"/>
                <a:gd name="connsiteY1" fmla="*/ 46884 h 173940"/>
                <a:gd name="connsiteX2" fmla="*/ 0 w 31640"/>
                <a:gd name="connsiteY2" fmla="*/ 62004 h 173940"/>
                <a:gd name="connsiteX3" fmla="*/ 0 w 31640"/>
                <a:gd name="connsiteY3" fmla="*/ 173941 h 173940"/>
                <a:gd name="connsiteX4" fmla="*/ 31640 w 31640"/>
                <a:gd name="connsiteY4" fmla="*/ 119433 h 173940"/>
                <a:gd name="connsiteX5" fmla="*/ 31640 w 31640"/>
                <a:gd name="connsiteY5" fmla="*/ 0 h 173940"/>
                <a:gd name="connsiteX6" fmla="*/ 28845 w 31640"/>
                <a:gd name="connsiteY6" fmla="*/ 0 h 17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40" h="173940">
                  <a:moveTo>
                    <a:pt x="28845" y="0"/>
                  </a:moveTo>
                  <a:lnTo>
                    <a:pt x="0" y="46884"/>
                  </a:lnTo>
                  <a:lnTo>
                    <a:pt x="0" y="62004"/>
                  </a:lnTo>
                  <a:lnTo>
                    <a:pt x="0" y="173941"/>
                  </a:lnTo>
                  <a:lnTo>
                    <a:pt x="31640" y="119433"/>
                  </a:lnTo>
                  <a:lnTo>
                    <a:pt x="31640" y="0"/>
                  </a:lnTo>
                  <a:lnTo>
                    <a:pt x="28845" y="0"/>
                  </a:lnTo>
                  <a:close/>
                </a:path>
              </a:pathLst>
            </a:custGeom>
            <a:solidFill>
              <a:srgbClr val="F9AA19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0216477-D971-4BD3-850C-44FC91E61BB4}"/>
                </a:ext>
              </a:extLst>
            </p:cNvPr>
            <p:cNvSpPr/>
            <p:nvPr/>
          </p:nvSpPr>
          <p:spPr>
            <a:xfrm>
              <a:off x="9745411" y="2214905"/>
              <a:ext cx="51970" cy="507464"/>
            </a:xfrm>
            <a:custGeom>
              <a:avLst/>
              <a:gdLst>
                <a:gd name="connsiteX0" fmla="*/ 0 w 51970"/>
                <a:gd name="connsiteY0" fmla="*/ 0 h 507464"/>
                <a:gd name="connsiteX1" fmla="*/ 0 w 51970"/>
                <a:gd name="connsiteY1" fmla="*/ 507464 h 507464"/>
                <a:gd name="connsiteX2" fmla="*/ 51971 w 51970"/>
                <a:gd name="connsiteY2" fmla="*/ 507464 h 507464"/>
                <a:gd name="connsiteX3" fmla="*/ 51971 w 51970"/>
                <a:gd name="connsiteY3" fmla="*/ 28461 h 507464"/>
                <a:gd name="connsiteX4" fmla="*/ 47778 w 51970"/>
                <a:gd name="connsiteY4" fmla="*/ 19440 h 507464"/>
                <a:gd name="connsiteX5" fmla="*/ 47778 w 51970"/>
                <a:gd name="connsiteY5" fmla="*/ 254 h 50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70" h="507464">
                  <a:moveTo>
                    <a:pt x="0" y="0"/>
                  </a:moveTo>
                  <a:lnTo>
                    <a:pt x="0" y="507464"/>
                  </a:lnTo>
                  <a:lnTo>
                    <a:pt x="51971" y="507464"/>
                  </a:lnTo>
                  <a:lnTo>
                    <a:pt x="51971" y="28461"/>
                  </a:lnTo>
                  <a:cubicBezTo>
                    <a:pt x="49303" y="26224"/>
                    <a:pt x="47765" y="22921"/>
                    <a:pt x="47778" y="19440"/>
                  </a:cubicBezTo>
                  <a:lnTo>
                    <a:pt x="47778" y="2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4C6558A-CC9E-40C9-B5F5-EB820CA4F479}"/>
                </a:ext>
              </a:extLst>
            </p:cNvPr>
            <p:cNvSpPr/>
            <p:nvPr/>
          </p:nvSpPr>
          <p:spPr>
            <a:xfrm>
              <a:off x="10355343" y="2245272"/>
              <a:ext cx="2287" cy="1021408"/>
            </a:xfrm>
            <a:custGeom>
              <a:avLst/>
              <a:gdLst>
                <a:gd name="connsiteX0" fmla="*/ 2287 w 2287"/>
                <a:gd name="connsiteY0" fmla="*/ 0 h 1021408"/>
                <a:gd name="connsiteX1" fmla="*/ 0 w 2287"/>
                <a:gd name="connsiteY1" fmla="*/ 0 h 1021408"/>
                <a:gd name="connsiteX2" fmla="*/ 0 w 2287"/>
                <a:gd name="connsiteY2" fmla="*/ 1021408 h 1021408"/>
                <a:gd name="connsiteX3" fmla="*/ 2287 w 2287"/>
                <a:gd name="connsiteY3" fmla="*/ 1021408 h 102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" h="1021408">
                  <a:moveTo>
                    <a:pt x="2287" y="0"/>
                  </a:moveTo>
                  <a:lnTo>
                    <a:pt x="0" y="0"/>
                  </a:lnTo>
                  <a:lnTo>
                    <a:pt x="0" y="1021408"/>
                  </a:lnTo>
                  <a:lnTo>
                    <a:pt x="2287" y="1021408"/>
                  </a:lnTo>
                  <a:close/>
                </a:path>
              </a:pathLst>
            </a:custGeom>
            <a:solidFill>
              <a:srgbClr val="F9AA19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0149D81-FC92-4113-80DC-651F6F693809}"/>
                </a:ext>
              </a:extLst>
            </p:cNvPr>
            <p:cNvSpPr/>
            <p:nvPr/>
          </p:nvSpPr>
          <p:spPr>
            <a:xfrm>
              <a:off x="10361824" y="2188731"/>
              <a:ext cx="316656" cy="1078456"/>
            </a:xfrm>
            <a:custGeom>
              <a:avLst/>
              <a:gdLst>
                <a:gd name="connsiteX0" fmla="*/ 2668 w 316656"/>
                <a:gd name="connsiteY0" fmla="*/ 14103 h 1078456"/>
                <a:gd name="connsiteX1" fmla="*/ 2668 w 316656"/>
                <a:gd name="connsiteY1" fmla="*/ 14103 h 1078456"/>
                <a:gd name="connsiteX2" fmla="*/ 0 w 316656"/>
                <a:gd name="connsiteY2" fmla="*/ 23251 h 1078456"/>
                <a:gd name="connsiteX3" fmla="*/ 0 w 316656"/>
                <a:gd name="connsiteY3" fmla="*/ 37355 h 1078456"/>
                <a:gd name="connsiteX4" fmla="*/ 0 w 316656"/>
                <a:gd name="connsiteY4" fmla="*/ 53491 h 1078456"/>
                <a:gd name="connsiteX5" fmla="*/ 0 w 316656"/>
                <a:gd name="connsiteY5" fmla="*/ 1078457 h 1078456"/>
                <a:gd name="connsiteX6" fmla="*/ 316656 w 316656"/>
                <a:gd name="connsiteY6" fmla="*/ 1078457 h 1078456"/>
                <a:gd name="connsiteX7" fmla="*/ 316656 w 316656"/>
                <a:gd name="connsiteY7" fmla="*/ 0 h 1078456"/>
                <a:gd name="connsiteX8" fmla="*/ 6607 w 316656"/>
                <a:gd name="connsiteY8" fmla="*/ 0 h 107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6656" h="1078456">
                  <a:moveTo>
                    <a:pt x="2668" y="14103"/>
                  </a:moveTo>
                  <a:lnTo>
                    <a:pt x="2668" y="14103"/>
                  </a:lnTo>
                  <a:lnTo>
                    <a:pt x="0" y="23251"/>
                  </a:lnTo>
                  <a:lnTo>
                    <a:pt x="0" y="37355"/>
                  </a:lnTo>
                  <a:cubicBezTo>
                    <a:pt x="4244" y="41891"/>
                    <a:pt x="4244" y="48955"/>
                    <a:pt x="0" y="53491"/>
                  </a:cubicBezTo>
                  <a:lnTo>
                    <a:pt x="0" y="1078457"/>
                  </a:lnTo>
                  <a:lnTo>
                    <a:pt x="316656" y="1078457"/>
                  </a:lnTo>
                  <a:lnTo>
                    <a:pt x="316656" y="0"/>
                  </a:lnTo>
                  <a:lnTo>
                    <a:pt x="6607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751529E-1224-4421-AACA-2CB3448C588D}"/>
                </a:ext>
              </a:extLst>
            </p:cNvPr>
            <p:cNvSpPr/>
            <p:nvPr/>
          </p:nvSpPr>
          <p:spPr>
            <a:xfrm>
              <a:off x="11085101" y="3922038"/>
              <a:ext cx="196957" cy="31383"/>
            </a:xfrm>
            <a:custGeom>
              <a:avLst/>
              <a:gdLst>
                <a:gd name="connsiteX0" fmla="*/ 158074 w 196957"/>
                <a:gd name="connsiteY0" fmla="*/ 8259 h 31383"/>
                <a:gd name="connsiteX1" fmla="*/ 152483 w 196957"/>
                <a:gd name="connsiteY1" fmla="*/ 0 h 31383"/>
                <a:gd name="connsiteX2" fmla="*/ 0 w 196957"/>
                <a:gd name="connsiteY2" fmla="*/ 0 h 31383"/>
                <a:gd name="connsiteX3" fmla="*/ 0 w 196957"/>
                <a:gd name="connsiteY3" fmla="*/ 31383 h 31383"/>
                <a:gd name="connsiteX4" fmla="*/ 196957 w 196957"/>
                <a:gd name="connsiteY4" fmla="*/ 31383 h 31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957" h="31383">
                  <a:moveTo>
                    <a:pt x="158074" y="8259"/>
                  </a:moveTo>
                  <a:cubicBezTo>
                    <a:pt x="155063" y="6492"/>
                    <a:pt x="153004" y="3456"/>
                    <a:pt x="152483" y="0"/>
                  </a:cubicBezTo>
                  <a:lnTo>
                    <a:pt x="0" y="0"/>
                  </a:lnTo>
                  <a:lnTo>
                    <a:pt x="0" y="31383"/>
                  </a:lnTo>
                  <a:lnTo>
                    <a:pt x="196957" y="31383"/>
                  </a:lnTo>
                  <a:close/>
                </a:path>
              </a:pathLst>
            </a:custGeom>
            <a:solidFill>
              <a:srgbClr val="F9C996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9971EF9-9FB4-4634-9EA6-1C056E0327E8}"/>
                </a:ext>
              </a:extLst>
            </p:cNvPr>
            <p:cNvSpPr/>
            <p:nvPr/>
          </p:nvSpPr>
          <p:spPr>
            <a:xfrm>
              <a:off x="11085229" y="3957741"/>
              <a:ext cx="221862" cy="628294"/>
            </a:xfrm>
            <a:custGeom>
              <a:avLst/>
              <a:gdLst>
                <a:gd name="connsiteX0" fmla="*/ 221862 w 221862"/>
                <a:gd name="connsiteY0" fmla="*/ 325773 h 628294"/>
                <a:gd name="connsiteX1" fmla="*/ 212206 w 221862"/>
                <a:gd name="connsiteY1" fmla="*/ 314084 h 628294"/>
                <a:gd name="connsiteX2" fmla="*/ 212206 w 221862"/>
                <a:gd name="connsiteY2" fmla="*/ 4828 h 628294"/>
                <a:gd name="connsiteX3" fmla="*/ 204073 w 221862"/>
                <a:gd name="connsiteY3" fmla="*/ 0 h 628294"/>
                <a:gd name="connsiteX4" fmla="*/ 0 w 221862"/>
                <a:gd name="connsiteY4" fmla="*/ 0 h 628294"/>
                <a:gd name="connsiteX5" fmla="*/ 0 w 221862"/>
                <a:gd name="connsiteY5" fmla="*/ 628295 h 628294"/>
                <a:gd name="connsiteX6" fmla="*/ 125290 w 221862"/>
                <a:gd name="connsiteY6" fmla="*/ 628295 h 628294"/>
                <a:gd name="connsiteX7" fmla="*/ 136345 w 221862"/>
                <a:gd name="connsiteY7" fmla="*/ 619655 h 628294"/>
                <a:gd name="connsiteX8" fmla="*/ 218813 w 221862"/>
                <a:gd name="connsiteY8" fmla="*/ 619655 h 628294"/>
                <a:gd name="connsiteX9" fmla="*/ 221862 w 221862"/>
                <a:gd name="connsiteY9" fmla="*/ 618766 h 62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1862" h="628294">
                  <a:moveTo>
                    <a:pt x="221862" y="325773"/>
                  </a:moveTo>
                  <a:cubicBezTo>
                    <a:pt x="216259" y="324680"/>
                    <a:pt x="212218" y="319789"/>
                    <a:pt x="212206" y="314084"/>
                  </a:cubicBezTo>
                  <a:lnTo>
                    <a:pt x="212206" y="4828"/>
                  </a:lnTo>
                  <a:lnTo>
                    <a:pt x="204073" y="0"/>
                  </a:lnTo>
                  <a:lnTo>
                    <a:pt x="0" y="0"/>
                  </a:lnTo>
                  <a:lnTo>
                    <a:pt x="0" y="628295"/>
                  </a:lnTo>
                  <a:lnTo>
                    <a:pt x="125290" y="628295"/>
                  </a:lnTo>
                  <a:cubicBezTo>
                    <a:pt x="126675" y="623301"/>
                    <a:pt x="131160" y="619795"/>
                    <a:pt x="136345" y="619655"/>
                  </a:cubicBezTo>
                  <a:lnTo>
                    <a:pt x="218813" y="619655"/>
                  </a:lnTo>
                  <a:lnTo>
                    <a:pt x="221862" y="618766"/>
                  </a:lnTo>
                  <a:close/>
                </a:path>
              </a:pathLst>
            </a:custGeom>
            <a:solidFill>
              <a:schemeClr val="accent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B5499D7-7536-4232-A87A-F9D2FA4F76B1}"/>
                </a:ext>
              </a:extLst>
            </p:cNvPr>
            <p:cNvSpPr/>
            <p:nvPr/>
          </p:nvSpPr>
          <p:spPr>
            <a:xfrm>
              <a:off x="8588064" y="5567549"/>
              <a:ext cx="23889" cy="38879"/>
            </a:xfrm>
            <a:custGeom>
              <a:avLst/>
              <a:gdLst>
                <a:gd name="connsiteX0" fmla="*/ 0 w 23889"/>
                <a:gd name="connsiteY0" fmla="*/ 0 h 38879"/>
                <a:gd name="connsiteX1" fmla="*/ 0 w 23889"/>
                <a:gd name="connsiteY1" fmla="*/ 38879 h 38879"/>
                <a:gd name="connsiteX2" fmla="*/ 23889 w 23889"/>
                <a:gd name="connsiteY2" fmla="*/ 0 h 38879"/>
                <a:gd name="connsiteX3" fmla="*/ 0 w 23889"/>
                <a:gd name="connsiteY3" fmla="*/ 0 h 3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9" h="38879">
                  <a:moveTo>
                    <a:pt x="0" y="0"/>
                  </a:moveTo>
                  <a:lnTo>
                    <a:pt x="0" y="38879"/>
                  </a:lnTo>
                  <a:lnTo>
                    <a:pt x="23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27215FA-DF9E-482A-BADE-D153855C01B8}"/>
                </a:ext>
              </a:extLst>
            </p:cNvPr>
            <p:cNvSpPr/>
            <p:nvPr/>
          </p:nvSpPr>
          <p:spPr>
            <a:xfrm>
              <a:off x="9453660" y="2239808"/>
              <a:ext cx="8387" cy="471126"/>
            </a:xfrm>
            <a:custGeom>
              <a:avLst/>
              <a:gdLst>
                <a:gd name="connsiteX0" fmla="*/ 1271 w 8387"/>
                <a:gd name="connsiteY0" fmla="*/ 462994 h 471126"/>
                <a:gd name="connsiteX1" fmla="*/ 5591 w 8387"/>
                <a:gd name="connsiteY1" fmla="*/ 466552 h 471126"/>
                <a:gd name="connsiteX2" fmla="*/ 5591 w 8387"/>
                <a:gd name="connsiteY2" fmla="*/ 466552 h 471126"/>
                <a:gd name="connsiteX3" fmla="*/ 7243 w 8387"/>
                <a:gd name="connsiteY3" fmla="*/ 468458 h 471126"/>
                <a:gd name="connsiteX4" fmla="*/ 8387 w 8387"/>
                <a:gd name="connsiteY4" fmla="*/ 470237 h 471126"/>
                <a:gd name="connsiteX5" fmla="*/ 8387 w 8387"/>
                <a:gd name="connsiteY5" fmla="*/ 471126 h 471126"/>
                <a:gd name="connsiteX6" fmla="*/ 8387 w 8387"/>
                <a:gd name="connsiteY6" fmla="*/ 6099 h 471126"/>
                <a:gd name="connsiteX7" fmla="*/ 6353 w 8387"/>
                <a:gd name="connsiteY7" fmla="*/ 5463 h 471126"/>
                <a:gd name="connsiteX8" fmla="*/ 5591 w 8387"/>
                <a:gd name="connsiteY8" fmla="*/ 5463 h 471126"/>
                <a:gd name="connsiteX9" fmla="*/ 2287 w 8387"/>
                <a:gd name="connsiteY9" fmla="*/ 3176 h 471126"/>
                <a:gd name="connsiteX10" fmla="*/ 2287 w 8387"/>
                <a:gd name="connsiteY10" fmla="*/ 3176 h 471126"/>
                <a:gd name="connsiteX11" fmla="*/ 890 w 8387"/>
                <a:gd name="connsiteY11" fmla="*/ 1398 h 471126"/>
                <a:gd name="connsiteX12" fmla="*/ 0 w 8387"/>
                <a:gd name="connsiteY12" fmla="*/ 0 h 471126"/>
                <a:gd name="connsiteX13" fmla="*/ 0 w 8387"/>
                <a:gd name="connsiteY13" fmla="*/ 463248 h 47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387" h="471126">
                  <a:moveTo>
                    <a:pt x="1271" y="462994"/>
                  </a:moveTo>
                  <a:lnTo>
                    <a:pt x="5591" y="466552"/>
                  </a:lnTo>
                  <a:cubicBezTo>
                    <a:pt x="5591" y="466552"/>
                    <a:pt x="5591" y="466552"/>
                    <a:pt x="5591" y="466552"/>
                  </a:cubicBezTo>
                  <a:cubicBezTo>
                    <a:pt x="6214" y="467124"/>
                    <a:pt x="6760" y="467772"/>
                    <a:pt x="7243" y="468458"/>
                  </a:cubicBezTo>
                  <a:cubicBezTo>
                    <a:pt x="7675" y="469017"/>
                    <a:pt x="8057" y="469614"/>
                    <a:pt x="8387" y="470237"/>
                  </a:cubicBezTo>
                  <a:lnTo>
                    <a:pt x="8387" y="471126"/>
                  </a:lnTo>
                  <a:lnTo>
                    <a:pt x="8387" y="6099"/>
                  </a:lnTo>
                  <a:lnTo>
                    <a:pt x="6353" y="5463"/>
                  </a:lnTo>
                  <a:lnTo>
                    <a:pt x="5591" y="5463"/>
                  </a:lnTo>
                  <a:cubicBezTo>
                    <a:pt x="4371" y="4892"/>
                    <a:pt x="3253" y="4117"/>
                    <a:pt x="2287" y="3176"/>
                  </a:cubicBezTo>
                  <a:lnTo>
                    <a:pt x="2287" y="3176"/>
                  </a:lnTo>
                  <a:cubicBezTo>
                    <a:pt x="1728" y="2668"/>
                    <a:pt x="1258" y="2071"/>
                    <a:pt x="890" y="1398"/>
                  </a:cubicBezTo>
                  <a:lnTo>
                    <a:pt x="0" y="0"/>
                  </a:lnTo>
                  <a:lnTo>
                    <a:pt x="0" y="463248"/>
                  </a:lnTo>
                  <a:close/>
                </a:path>
              </a:pathLst>
            </a:custGeom>
            <a:solidFill>
              <a:srgbClr val="F39896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472B3A6-8B5B-4704-997E-1212849C9310}"/>
                </a:ext>
              </a:extLst>
            </p:cNvPr>
            <p:cNvSpPr/>
            <p:nvPr/>
          </p:nvSpPr>
          <p:spPr>
            <a:xfrm>
              <a:off x="9449848" y="2700516"/>
              <a:ext cx="12706" cy="12705"/>
            </a:xfrm>
            <a:custGeom>
              <a:avLst/>
              <a:gdLst>
                <a:gd name="connsiteX0" fmla="*/ 0 w 12706"/>
                <a:gd name="connsiteY0" fmla="*/ 0 h 12705"/>
                <a:gd name="connsiteX1" fmla="*/ 0 w 12706"/>
                <a:gd name="connsiteY1" fmla="*/ 0 h 1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6" h="1270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1DB5068-8A1C-476C-86FB-6F26B43E3839}"/>
                </a:ext>
              </a:extLst>
            </p:cNvPr>
            <p:cNvSpPr/>
            <p:nvPr/>
          </p:nvSpPr>
          <p:spPr>
            <a:xfrm>
              <a:off x="7923874" y="2155697"/>
              <a:ext cx="686173" cy="523600"/>
            </a:xfrm>
            <a:custGeom>
              <a:avLst/>
              <a:gdLst>
                <a:gd name="connsiteX0" fmla="*/ 73319 w 686173"/>
                <a:gd name="connsiteY0" fmla="*/ 520805 h 523600"/>
                <a:gd name="connsiteX1" fmla="*/ 80562 w 686173"/>
                <a:gd name="connsiteY1" fmla="*/ 523601 h 523600"/>
                <a:gd name="connsiteX2" fmla="*/ 145748 w 686173"/>
                <a:gd name="connsiteY2" fmla="*/ 523601 h 523600"/>
                <a:gd name="connsiteX3" fmla="*/ 145748 w 686173"/>
                <a:gd name="connsiteY3" fmla="*/ 332126 h 523600"/>
                <a:gd name="connsiteX4" fmla="*/ 157439 w 686173"/>
                <a:gd name="connsiteY4" fmla="*/ 320056 h 523600"/>
                <a:gd name="connsiteX5" fmla="*/ 686174 w 686173"/>
                <a:gd name="connsiteY5" fmla="*/ 320056 h 523600"/>
                <a:gd name="connsiteX6" fmla="*/ 686174 w 686173"/>
                <a:gd name="connsiteY6" fmla="*/ 0 h 523600"/>
                <a:gd name="connsiteX7" fmla="*/ 0 w 686173"/>
                <a:gd name="connsiteY7" fmla="*/ 0 h 523600"/>
                <a:gd name="connsiteX8" fmla="*/ 0 w 686173"/>
                <a:gd name="connsiteY8" fmla="*/ 515850 h 523600"/>
                <a:gd name="connsiteX9" fmla="*/ 29607 w 686173"/>
                <a:gd name="connsiteY9" fmla="*/ 523219 h 523600"/>
                <a:gd name="connsiteX10" fmla="*/ 66711 w 686173"/>
                <a:gd name="connsiteY10" fmla="*/ 523219 h 523600"/>
                <a:gd name="connsiteX11" fmla="*/ 73319 w 686173"/>
                <a:gd name="connsiteY11" fmla="*/ 520805 h 52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6173" h="523600">
                  <a:moveTo>
                    <a:pt x="73319" y="520805"/>
                  </a:moveTo>
                  <a:cubicBezTo>
                    <a:pt x="75987" y="520869"/>
                    <a:pt x="78541" y="521847"/>
                    <a:pt x="80562" y="523601"/>
                  </a:cubicBezTo>
                  <a:lnTo>
                    <a:pt x="145748" y="523601"/>
                  </a:lnTo>
                  <a:lnTo>
                    <a:pt x="145748" y="332126"/>
                  </a:lnTo>
                  <a:cubicBezTo>
                    <a:pt x="145672" y="325583"/>
                    <a:pt x="150895" y="320196"/>
                    <a:pt x="157439" y="320056"/>
                  </a:cubicBezTo>
                  <a:lnTo>
                    <a:pt x="686174" y="320056"/>
                  </a:lnTo>
                  <a:lnTo>
                    <a:pt x="686174" y="0"/>
                  </a:lnTo>
                  <a:lnTo>
                    <a:pt x="0" y="0"/>
                  </a:lnTo>
                  <a:lnTo>
                    <a:pt x="0" y="515850"/>
                  </a:lnTo>
                  <a:lnTo>
                    <a:pt x="29607" y="523219"/>
                  </a:lnTo>
                  <a:lnTo>
                    <a:pt x="66711" y="523219"/>
                  </a:lnTo>
                  <a:cubicBezTo>
                    <a:pt x="68579" y="521695"/>
                    <a:pt x="70904" y="520856"/>
                    <a:pt x="73319" y="520805"/>
                  </a:cubicBezTo>
                  <a:close/>
                </a:path>
              </a:pathLst>
            </a:custGeom>
            <a:solidFill>
              <a:schemeClr val="accent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BE66B71-700B-44AE-A530-424F02363DD9}"/>
                </a:ext>
              </a:extLst>
            </p:cNvPr>
            <p:cNvSpPr/>
            <p:nvPr/>
          </p:nvSpPr>
          <p:spPr>
            <a:xfrm>
              <a:off x="8093130" y="2499766"/>
              <a:ext cx="517552" cy="765643"/>
            </a:xfrm>
            <a:custGeom>
              <a:avLst/>
              <a:gdLst>
                <a:gd name="connsiteX0" fmla="*/ 516917 w 517552"/>
                <a:gd name="connsiteY0" fmla="*/ 445842 h 765643"/>
                <a:gd name="connsiteX1" fmla="*/ 516028 w 517552"/>
                <a:gd name="connsiteY1" fmla="*/ 445842 h 765643"/>
                <a:gd name="connsiteX2" fmla="*/ 514884 w 517552"/>
                <a:gd name="connsiteY2" fmla="*/ 445842 h 765643"/>
                <a:gd name="connsiteX3" fmla="*/ 512724 w 517552"/>
                <a:gd name="connsiteY3" fmla="*/ 444952 h 765643"/>
                <a:gd name="connsiteX4" fmla="*/ 510818 w 517552"/>
                <a:gd name="connsiteY4" fmla="*/ 443682 h 765643"/>
                <a:gd name="connsiteX5" fmla="*/ 509293 w 517552"/>
                <a:gd name="connsiteY5" fmla="*/ 442030 h 765643"/>
                <a:gd name="connsiteX6" fmla="*/ 508022 w 517552"/>
                <a:gd name="connsiteY6" fmla="*/ 440251 h 765643"/>
                <a:gd name="connsiteX7" fmla="*/ 507133 w 517552"/>
                <a:gd name="connsiteY7" fmla="*/ 438091 h 765643"/>
                <a:gd name="connsiteX8" fmla="*/ 507133 w 517552"/>
                <a:gd name="connsiteY8" fmla="*/ 435804 h 765643"/>
                <a:gd name="connsiteX9" fmla="*/ 507133 w 517552"/>
                <a:gd name="connsiteY9" fmla="*/ 434534 h 765643"/>
                <a:gd name="connsiteX10" fmla="*/ 507133 w 517552"/>
                <a:gd name="connsiteY10" fmla="*/ 234292 h 765643"/>
                <a:gd name="connsiteX11" fmla="*/ 517553 w 517552"/>
                <a:gd name="connsiteY11" fmla="*/ 222603 h 765643"/>
                <a:gd name="connsiteX12" fmla="*/ 517553 w 517552"/>
                <a:gd name="connsiteY12" fmla="*/ 0 h 765643"/>
                <a:gd name="connsiteX13" fmla="*/ 0 w 517552"/>
                <a:gd name="connsiteY13" fmla="*/ 0 h 765643"/>
                <a:gd name="connsiteX14" fmla="*/ 0 w 517552"/>
                <a:gd name="connsiteY14" fmla="*/ 765643 h 765643"/>
                <a:gd name="connsiteX15" fmla="*/ 516917 w 517552"/>
                <a:gd name="connsiteY15" fmla="*/ 765643 h 76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7552" h="765643">
                  <a:moveTo>
                    <a:pt x="516917" y="445842"/>
                  </a:moveTo>
                  <a:lnTo>
                    <a:pt x="516028" y="445842"/>
                  </a:lnTo>
                  <a:lnTo>
                    <a:pt x="514884" y="445842"/>
                  </a:lnTo>
                  <a:lnTo>
                    <a:pt x="512724" y="444952"/>
                  </a:lnTo>
                  <a:lnTo>
                    <a:pt x="510818" y="443682"/>
                  </a:lnTo>
                  <a:lnTo>
                    <a:pt x="509293" y="442030"/>
                  </a:lnTo>
                  <a:cubicBezTo>
                    <a:pt x="508798" y="441496"/>
                    <a:pt x="508378" y="440899"/>
                    <a:pt x="508022" y="440251"/>
                  </a:cubicBezTo>
                  <a:cubicBezTo>
                    <a:pt x="507667" y="439552"/>
                    <a:pt x="507374" y="438828"/>
                    <a:pt x="507133" y="438091"/>
                  </a:cubicBezTo>
                  <a:cubicBezTo>
                    <a:pt x="507070" y="437329"/>
                    <a:pt x="507070" y="436567"/>
                    <a:pt x="507133" y="435804"/>
                  </a:cubicBezTo>
                  <a:cubicBezTo>
                    <a:pt x="507082" y="435385"/>
                    <a:pt x="507082" y="434953"/>
                    <a:pt x="507133" y="434534"/>
                  </a:cubicBezTo>
                  <a:lnTo>
                    <a:pt x="507133" y="234292"/>
                  </a:lnTo>
                  <a:cubicBezTo>
                    <a:pt x="507095" y="228308"/>
                    <a:pt x="511593" y="223251"/>
                    <a:pt x="517553" y="222603"/>
                  </a:cubicBezTo>
                  <a:lnTo>
                    <a:pt x="517553" y="0"/>
                  </a:lnTo>
                  <a:lnTo>
                    <a:pt x="0" y="0"/>
                  </a:lnTo>
                  <a:lnTo>
                    <a:pt x="0" y="765643"/>
                  </a:lnTo>
                  <a:lnTo>
                    <a:pt x="516917" y="7656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10FFA2A-DC23-4A6A-857A-395F83B60ED9}"/>
                </a:ext>
              </a:extLst>
            </p:cNvPr>
            <p:cNvSpPr/>
            <p:nvPr/>
          </p:nvSpPr>
          <p:spPr>
            <a:xfrm>
              <a:off x="9412235" y="2169927"/>
              <a:ext cx="33292" cy="530207"/>
            </a:xfrm>
            <a:custGeom>
              <a:avLst/>
              <a:gdLst>
                <a:gd name="connsiteX0" fmla="*/ 24016 w 33292"/>
                <a:gd name="connsiteY0" fmla="*/ 530207 h 530207"/>
                <a:gd name="connsiteX1" fmla="*/ 33292 w 33292"/>
                <a:gd name="connsiteY1" fmla="*/ 530207 h 530207"/>
                <a:gd name="connsiteX2" fmla="*/ 33292 w 33292"/>
                <a:gd name="connsiteY2" fmla="*/ 55016 h 530207"/>
                <a:gd name="connsiteX3" fmla="*/ 29735 w 33292"/>
                <a:gd name="connsiteY3" fmla="*/ 49171 h 530207"/>
                <a:gd name="connsiteX4" fmla="*/ 29735 w 33292"/>
                <a:gd name="connsiteY4" fmla="*/ 49171 h 530207"/>
                <a:gd name="connsiteX5" fmla="*/ 25414 w 33292"/>
                <a:gd name="connsiteY5" fmla="*/ 41929 h 530207"/>
                <a:gd name="connsiteX6" fmla="*/ 0 w 33292"/>
                <a:gd name="connsiteY6" fmla="*/ 0 h 530207"/>
                <a:gd name="connsiteX7" fmla="*/ 0 w 33292"/>
                <a:gd name="connsiteY7" fmla="*/ 510514 h 530207"/>
                <a:gd name="connsiteX8" fmla="*/ 24016 w 33292"/>
                <a:gd name="connsiteY8" fmla="*/ 530207 h 53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92" h="530207">
                  <a:moveTo>
                    <a:pt x="24016" y="530207"/>
                  </a:moveTo>
                  <a:lnTo>
                    <a:pt x="33292" y="530207"/>
                  </a:lnTo>
                  <a:lnTo>
                    <a:pt x="33292" y="55016"/>
                  </a:lnTo>
                  <a:lnTo>
                    <a:pt x="29735" y="49171"/>
                  </a:lnTo>
                  <a:lnTo>
                    <a:pt x="29735" y="49171"/>
                  </a:lnTo>
                  <a:lnTo>
                    <a:pt x="25414" y="41929"/>
                  </a:lnTo>
                  <a:lnTo>
                    <a:pt x="0" y="0"/>
                  </a:lnTo>
                  <a:lnTo>
                    <a:pt x="0" y="510514"/>
                  </a:lnTo>
                  <a:lnTo>
                    <a:pt x="24016" y="530207"/>
                  </a:lnTo>
                  <a:close/>
                </a:path>
              </a:pathLst>
            </a:custGeom>
            <a:solidFill>
              <a:srgbClr val="9FD1D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C96B817-720B-438A-93C1-D1EA0FF95050}"/>
                </a:ext>
              </a:extLst>
            </p:cNvPr>
            <p:cNvSpPr/>
            <p:nvPr/>
          </p:nvSpPr>
          <p:spPr>
            <a:xfrm>
              <a:off x="9092529" y="2155697"/>
              <a:ext cx="314750" cy="523727"/>
            </a:xfrm>
            <a:custGeom>
              <a:avLst/>
              <a:gdLst>
                <a:gd name="connsiteX0" fmla="*/ 0 w 314750"/>
                <a:gd name="connsiteY0" fmla="*/ 0 h 523727"/>
                <a:gd name="connsiteX1" fmla="*/ 0 w 314750"/>
                <a:gd name="connsiteY1" fmla="*/ 381170 h 523727"/>
                <a:gd name="connsiteX2" fmla="*/ 16265 w 314750"/>
                <a:gd name="connsiteY2" fmla="*/ 392351 h 523727"/>
                <a:gd name="connsiteX3" fmla="*/ 17027 w 314750"/>
                <a:gd name="connsiteY3" fmla="*/ 393113 h 523727"/>
                <a:gd name="connsiteX4" fmla="*/ 18679 w 314750"/>
                <a:gd name="connsiteY4" fmla="*/ 394892 h 523727"/>
                <a:gd name="connsiteX5" fmla="*/ 19950 w 314750"/>
                <a:gd name="connsiteY5" fmla="*/ 396671 h 523727"/>
                <a:gd name="connsiteX6" fmla="*/ 20712 w 314750"/>
                <a:gd name="connsiteY6" fmla="*/ 398831 h 523727"/>
                <a:gd name="connsiteX7" fmla="*/ 20712 w 314750"/>
                <a:gd name="connsiteY7" fmla="*/ 401245 h 523727"/>
                <a:gd name="connsiteX8" fmla="*/ 20712 w 314750"/>
                <a:gd name="connsiteY8" fmla="*/ 402261 h 523727"/>
                <a:gd name="connsiteX9" fmla="*/ 20712 w 314750"/>
                <a:gd name="connsiteY9" fmla="*/ 523728 h 523727"/>
                <a:gd name="connsiteX10" fmla="*/ 314751 w 314750"/>
                <a:gd name="connsiteY10" fmla="*/ 523728 h 523727"/>
                <a:gd name="connsiteX11" fmla="*/ 314751 w 314750"/>
                <a:gd name="connsiteY11" fmla="*/ 7623 h 523727"/>
                <a:gd name="connsiteX12" fmla="*/ 310303 w 314750"/>
                <a:gd name="connsiteY12" fmla="*/ 254 h 523727"/>
                <a:gd name="connsiteX13" fmla="*/ 0 w 314750"/>
                <a:gd name="connsiteY13" fmla="*/ 254 h 52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4750" h="523727">
                  <a:moveTo>
                    <a:pt x="0" y="0"/>
                  </a:moveTo>
                  <a:lnTo>
                    <a:pt x="0" y="381170"/>
                  </a:lnTo>
                  <a:lnTo>
                    <a:pt x="16265" y="392351"/>
                  </a:lnTo>
                  <a:cubicBezTo>
                    <a:pt x="16265" y="392351"/>
                    <a:pt x="16265" y="392351"/>
                    <a:pt x="17027" y="393113"/>
                  </a:cubicBezTo>
                  <a:cubicBezTo>
                    <a:pt x="17637" y="393647"/>
                    <a:pt x="18196" y="394244"/>
                    <a:pt x="18679" y="394892"/>
                  </a:cubicBezTo>
                  <a:cubicBezTo>
                    <a:pt x="19175" y="395426"/>
                    <a:pt x="19594" y="396023"/>
                    <a:pt x="19950" y="396671"/>
                  </a:cubicBezTo>
                  <a:cubicBezTo>
                    <a:pt x="20318" y="397344"/>
                    <a:pt x="20572" y="398081"/>
                    <a:pt x="20712" y="398831"/>
                  </a:cubicBezTo>
                  <a:cubicBezTo>
                    <a:pt x="20839" y="399631"/>
                    <a:pt x="20839" y="400445"/>
                    <a:pt x="20712" y="401245"/>
                  </a:cubicBezTo>
                  <a:cubicBezTo>
                    <a:pt x="20763" y="401575"/>
                    <a:pt x="20763" y="401931"/>
                    <a:pt x="20712" y="402261"/>
                  </a:cubicBezTo>
                  <a:lnTo>
                    <a:pt x="20712" y="523728"/>
                  </a:lnTo>
                  <a:lnTo>
                    <a:pt x="314751" y="523728"/>
                  </a:lnTo>
                  <a:lnTo>
                    <a:pt x="314751" y="7623"/>
                  </a:lnTo>
                  <a:lnTo>
                    <a:pt x="310303" y="254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9EE6E9F-9665-4369-9467-02B49C0E5DA4}"/>
                </a:ext>
              </a:extLst>
            </p:cNvPr>
            <p:cNvSpPr/>
            <p:nvPr/>
          </p:nvSpPr>
          <p:spPr>
            <a:xfrm>
              <a:off x="9114004" y="2683490"/>
              <a:ext cx="315639" cy="16644"/>
            </a:xfrm>
            <a:custGeom>
              <a:avLst/>
              <a:gdLst>
                <a:gd name="connsiteX0" fmla="*/ 315639 w 315639"/>
                <a:gd name="connsiteY0" fmla="*/ 16644 h 16644"/>
                <a:gd name="connsiteX1" fmla="*/ 295436 w 315639"/>
                <a:gd name="connsiteY1" fmla="*/ 0 h 16644"/>
                <a:gd name="connsiteX2" fmla="*/ 0 w 315639"/>
                <a:gd name="connsiteY2" fmla="*/ 0 h 16644"/>
                <a:gd name="connsiteX3" fmla="*/ 0 w 315639"/>
                <a:gd name="connsiteY3" fmla="*/ 16644 h 16644"/>
                <a:gd name="connsiteX4" fmla="*/ 315639 w 315639"/>
                <a:gd name="connsiteY4" fmla="*/ 16644 h 16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639" h="16644">
                  <a:moveTo>
                    <a:pt x="315639" y="16644"/>
                  </a:moveTo>
                  <a:lnTo>
                    <a:pt x="295436" y="0"/>
                  </a:lnTo>
                  <a:lnTo>
                    <a:pt x="0" y="0"/>
                  </a:lnTo>
                  <a:lnTo>
                    <a:pt x="0" y="16644"/>
                  </a:lnTo>
                  <a:lnTo>
                    <a:pt x="315639" y="16644"/>
                  </a:lnTo>
                  <a:close/>
                </a:path>
              </a:pathLst>
            </a:custGeom>
            <a:solidFill>
              <a:srgbClr val="22B0AE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22DB2A7-C1F1-4B6D-A6A0-AAD1B2DED377}"/>
                </a:ext>
              </a:extLst>
            </p:cNvPr>
            <p:cNvSpPr/>
            <p:nvPr/>
          </p:nvSpPr>
          <p:spPr>
            <a:xfrm>
              <a:off x="9082872" y="2559102"/>
              <a:ext cx="7624" cy="163013"/>
            </a:xfrm>
            <a:custGeom>
              <a:avLst/>
              <a:gdLst>
                <a:gd name="connsiteX0" fmla="*/ 7624 w 7624"/>
                <a:gd name="connsiteY0" fmla="*/ 163014 h 163013"/>
                <a:gd name="connsiteX1" fmla="*/ 7624 w 7624"/>
                <a:gd name="connsiteY1" fmla="*/ 156661 h 163013"/>
                <a:gd name="connsiteX2" fmla="*/ 7624 w 7624"/>
                <a:gd name="connsiteY2" fmla="*/ 153103 h 163013"/>
                <a:gd name="connsiteX3" fmla="*/ 7624 w 7624"/>
                <a:gd name="connsiteY3" fmla="*/ 122356 h 163013"/>
                <a:gd name="connsiteX4" fmla="*/ 7624 w 7624"/>
                <a:gd name="connsiteY4" fmla="*/ 5209 h 163013"/>
                <a:gd name="connsiteX5" fmla="*/ 0 w 7624"/>
                <a:gd name="connsiteY5" fmla="*/ 0 h 163013"/>
                <a:gd name="connsiteX6" fmla="*/ 0 w 7624"/>
                <a:gd name="connsiteY6" fmla="*/ 163014 h 163013"/>
                <a:gd name="connsiteX7" fmla="*/ 7624 w 7624"/>
                <a:gd name="connsiteY7" fmla="*/ 163014 h 16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4" h="163013">
                  <a:moveTo>
                    <a:pt x="7624" y="163014"/>
                  </a:moveTo>
                  <a:lnTo>
                    <a:pt x="7624" y="156661"/>
                  </a:lnTo>
                  <a:lnTo>
                    <a:pt x="7624" y="153103"/>
                  </a:lnTo>
                  <a:lnTo>
                    <a:pt x="7624" y="122356"/>
                  </a:lnTo>
                  <a:lnTo>
                    <a:pt x="7624" y="5209"/>
                  </a:lnTo>
                  <a:lnTo>
                    <a:pt x="0" y="0"/>
                  </a:lnTo>
                  <a:lnTo>
                    <a:pt x="0" y="163014"/>
                  </a:lnTo>
                  <a:lnTo>
                    <a:pt x="7624" y="163014"/>
                  </a:lnTo>
                  <a:close/>
                </a:path>
              </a:pathLst>
            </a:custGeom>
            <a:solidFill>
              <a:srgbClr val="E8E7E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5411D27-FC3B-47BB-BF53-F9B52130CC02}"/>
                </a:ext>
              </a:extLst>
            </p:cNvPr>
            <p:cNvSpPr/>
            <p:nvPr/>
          </p:nvSpPr>
          <p:spPr>
            <a:xfrm>
              <a:off x="5418958" y="4139559"/>
              <a:ext cx="208139" cy="1630390"/>
            </a:xfrm>
            <a:custGeom>
              <a:avLst/>
              <a:gdLst>
                <a:gd name="connsiteX0" fmla="*/ 1525 w 208139"/>
                <a:gd name="connsiteY0" fmla="*/ 1239819 h 1630390"/>
                <a:gd name="connsiteX1" fmla="*/ 1525 w 208139"/>
                <a:gd name="connsiteY1" fmla="*/ 1630391 h 1630390"/>
                <a:gd name="connsiteX2" fmla="*/ 158582 w 208139"/>
                <a:gd name="connsiteY2" fmla="*/ 1543230 h 1630390"/>
                <a:gd name="connsiteX3" fmla="*/ 158582 w 208139"/>
                <a:gd name="connsiteY3" fmla="*/ 569468 h 1630390"/>
                <a:gd name="connsiteX4" fmla="*/ 158582 w 208139"/>
                <a:gd name="connsiteY4" fmla="*/ 567054 h 1630390"/>
                <a:gd name="connsiteX5" fmla="*/ 158582 w 208139"/>
                <a:gd name="connsiteY5" fmla="*/ 564894 h 1630390"/>
                <a:gd name="connsiteX6" fmla="*/ 159853 w 208139"/>
                <a:gd name="connsiteY6" fmla="*/ 563115 h 1630390"/>
                <a:gd name="connsiteX7" fmla="*/ 161124 w 208139"/>
                <a:gd name="connsiteY7" fmla="*/ 561209 h 1630390"/>
                <a:gd name="connsiteX8" fmla="*/ 162903 w 208139"/>
                <a:gd name="connsiteY8" fmla="*/ 560066 h 1630390"/>
                <a:gd name="connsiteX9" fmla="*/ 165063 w 208139"/>
                <a:gd name="connsiteY9" fmla="*/ 558795 h 1630390"/>
                <a:gd name="connsiteX10" fmla="*/ 165063 w 208139"/>
                <a:gd name="connsiteY10" fmla="*/ 558795 h 1630390"/>
                <a:gd name="connsiteX11" fmla="*/ 206614 w 208139"/>
                <a:gd name="connsiteY11" fmla="*/ 544946 h 1630390"/>
                <a:gd name="connsiteX12" fmla="*/ 208139 w 208139"/>
                <a:gd name="connsiteY12" fmla="*/ 544946 h 1630390"/>
                <a:gd name="connsiteX13" fmla="*/ 208139 w 208139"/>
                <a:gd name="connsiteY13" fmla="*/ 0 h 1630390"/>
                <a:gd name="connsiteX14" fmla="*/ 201151 w 208139"/>
                <a:gd name="connsiteY14" fmla="*/ 0 h 1630390"/>
                <a:gd name="connsiteX15" fmla="*/ 0 w 208139"/>
                <a:gd name="connsiteY15" fmla="*/ 41929 h 163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8139" h="1630390">
                  <a:moveTo>
                    <a:pt x="1525" y="1239819"/>
                  </a:moveTo>
                  <a:lnTo>
                    <a:pt x="1525" y="1630391"/>
                  </a:lnTo>
                  <a:lnTo>
                    <a:pt x="158582" y="1543230"/>
                  </a:lnTo>
                  <a:lnTo>
                    <a:pt x="158582" y="569468"/>
                  </a:lnTo>
                  <a:cubicBezTo>
                    <a:pt x="158582" y="568578"/>
                    <a:pt x="158582" y="567816"/>
                    <a:pt x="158582" y="567054"/>
                  </a:cubicBezTo>
                  <a:cubicBezTo>
                    <a:pt x="158506" y="566330"/>
                    <a:pt x="158506" y="565618"/>
                    <a:pt x="158582" y="564894"/>
                  </a:cubicBezTo>
                  <a:cubicBezTo>
                    <a:pt x="158887" y="564220"/>
                    <a:pt x="159319" y="563623"/>
                    <a:pt x="159853" y="563115"/>
                  </a:cubicBezTo>
                  <a:cubicBezTo>
                    <a:pt x="160196" y="562429"/>
                    <a:pt x="160628" y="561794"/>
                    <a:pt x="161124" y="561209"/>
                  </a:cubicBezTo>
                  <a:cubicBezTo>
                    <a:pt x="161670" y="560752"/>
                    <a:pt x="162267" y="560371"/>
                    <a:pt x="162903" y="560066"/>
                  </a:cubicBezTo>
                  <a:cubicBezTo>
                    <a:pt x="163551" y="559519"/>
                    <a:pt x="164275" y="559100"/>
                    <a:pt x="165063" y="558795"/>
                  </a:cubicBezTo>
                  <a:lnTo>
                    <a:pt x="165063" y="558795"/>
                  </a:lnTo>
                  <a:lnTo>
                    <a:pt x="206614" y="544946"/>
                  </a:lnTo>
                  <a:lnTo>
                    <a:pt x="208139" y="544946"/>
                  </a:lnTo>
                  <a:lnTo>
                    <a:pt x="208139" y="0"/>
                  </a:lnTo>
                  <a:lnTo>
                    <a:pt x="201151" y="0"/>
                  </a:lnTo>
                  <a:lnTo>
                    <a:pt x="0" y="41929"/>
                  </a:lnTo>
                  <a:close/>
                </a:path>
              </a:pathLst>
            </a:custGeom>
            <a:solidFill>
              <a:schemeClr val="accent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4F87FF1-7EEC-40D5-9F95-724A29A387FA}"/>
                </a:ext>
              </a:extLst>
            </p:cNvPr>
            <p:cNvSpPr/>
            <p:nvPr/>
          </p:nvSpPr>
          <p:spPr>
            <a:xfrm>
              <a:off x="3375431" y="5382681"/>
              <a:ext cx="2040858" cy="953178"/>
            </a:xfrm>
            <a:custGeom>
              <a:avLst/>
              <a:gdLst>
                <a:gd name="connsiteX0" fmla="*/ 2040859 w 2040858"/>
                <a:gd name="connsiteY0" fmla="*/ 0 h 953178"/>
                <a:gd name="connsiteX1" fmla="*/ 0 w 2040858"/>
                <a:gd name="connsiteY1" fmla="*/ 953179 h 953178"/>
                <a:gd name="connsiteX2" fmla="*/ 1002576 w 2040858"/>
                <a:gd name="connsiteY2" fmla="*/ 953179 h 953178"/>
                <a:gd name="connsiteX3" fmla="*/ 1019985 w 2040858"/>
                <a:gd name="connsiteY3" fmla="*/ 953179 h 953178"/>
                <a:gd name="connsiteX4" fmla="*/ 2040859 w 2040858"/>
                <a:gd name="connsiteY4" fmla="*/ 389556 h 953178"/>
                <a:gd name="connsiteX5" fmla="*/ 2040859 w 2040858"/>
                <a:gd name="connsiteY5" fmla="*/ 0 h 95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0858" h="953178">
                  <a:moveTo>
                    <a:pt x="2040859" y="0"/>
                  </a:moveTo>
                  <a:lnTo>
                    <a:pt x="0" y="953179"/>
                  </a:lnTo>
                  <a:lnTo>
                    <a:pt x="1002576" y="953179"/>
                  </a:lnTo>
                  <a:lnTo>
                    <a:pt x="1019985" y="953179"/>
                  </a:lnTo>
                  <a:lnTo>
                    <a:pt x="2040859" y="389556"/>
                  </a:lnTo>
                  <a:lnTo>
                    <a:pt x="204085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42099A4-F182-4176-856A-BA04B3C33466}"/>
                </a:ext>
              </a:extLst>
            </p:cNvPr>
            <p:cNvSpPr/>
            <p:nvPr/>
          </p:nvSpPr>
          <p:spPr>
            <a:xfrm>
              <a:off x="5189852" y="4180217"/>
              <a:ext cx="226437" cy="1197000"/>
            </a:xfrm>
            <a:custGeom>
              <a:avLst/>
              <a:gdLst>
                <a:gd name="connsiteX0" fmla="*/ 226437 w 226437"/>
                <a:gd name="connsiteY0" fmla="*/ 1652 h 1197000"/>
                <a:gd name="connsiteX1" fmla="*/ 37231 w 226437"/>
                <a:gd name="connsiteY1" fmla="*/ 0 h 1197000"/>
                <a:gd name="connsiteX2" fmla="*/ 0 w 226437"/>
                <a:gd name="connsiteY2" fmla="*/ 7370 h 1197000"/>
                <a:gd name="connsiteX3" fmla="*/ 0 w 226437"/>
                <a:gd name="connsiteY3" fmla="*/ 1192554 h 1197000"/>
                <a:gd name="connsiteX4" fmla="*/ 226437 w 226437"/>
                <a:gd name="connsiteY4" fmla="*/ 1197001 h 1197000"/>
                <a:gd name="connsiteX5" fmla="*/ 226437 w 226437"/>
                <a:gd name="connsiteY5" fmla="*/ 1652 h 119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6437" h="1197000">
                  <a:moveTo>
                    <a:pt x="226437" y="1652"/>
                  </a:moveTo>
                  <a:lnTo>
                    <a:pt x="37231" y="0"/>
                  </a:lnTo>
                  <a:lnTo>
                    <a:pt x="0" y="7370"/>
                  </a:lnTo>
                  <a:lnTo>
                    <a:pt x="0" y="1192554"/>
                  </a:lnTo>
                  <a:lnTo>
                    <a:pt x="226437" y="1197001"/>
                  </a:lnTo>
                  <a:lnTo>
                    <a:pt x="226437" y="1652"/>
                  </a:lnTo>
                  <a:close/>
                </a:path>
              </a:pathLst>
            </a:custGeom>
            <a:solidFill>
              <a:schemeClr val="tx2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E664847-C592-429F-96A1-C3EADBC296AF}"/>
                </a:ext>
              </a:extLst>
            </p:cNvPr>
            <p:cNvSpPr/>
            <p:nvPr/>
          </p:nvSpPr>
          <p:spPr>
            <a:xfrm>
              <a:off x="5247796" y="4139559"/>
              <a:ext cx="352998" cy="38116"/>
            </a:xfrm>
            <a:custGeom>
              <a:avLst/>
              <a:gdLst>
                <a:gd name="connsiteX0" fmla="*/ 352998 w 352998"/>
                <a:gd name="connsiteY0" fmla="*/ 0 h 38116"/>
                <a:gd name="connsiteX1" fmla="*/ 184886 w 352998"/>
                <a:gd name="connsiteY1" fmla="*/ 0 h 38116"/>
                <a:gd name="connsiteX2" fmla="*/ 0 w 352998"/>
                <a:gd name="connsiteY2" fmla="*/ 36592 h 38116"/>
                <a:gd name="connsiteX3" fmla="*/ 170400 w 352998"/>
                <a:gd name="connsiteY3" fmla="*/ 38117 h 38116"/>
                <a:gd name="connsiteX4" fmla="*/ 352998 w 352998"/>
                <a:gd name="connsiteY4" fmla="*/ 0 h 38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998" h="38116">
                  <a:moveTo>
                    <a:pt x="352998" y="0"/>
                  </a:moveTo>
                  <a:lnTo>
                    <a:pt x="184886" y="0"/>
                  </a:lnTo>
                  <a:lnTo>
                    <a:pt x="0" y="36592"/>
                  </a:lnTo>
                  <a:lnTo>
                    <a:pt x="170400" y="38117"/>
                  </a:lnTo>
                  <a:lnTo>
                    <a:pt x="352998" y="0"/>
                  </a:lnTo>
                  <a:close/>
                </a:path>
              </a:pathLst>
            </a:custGeom>
            <a:solidFill>
              <a:srgbClr val="088A8F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311B739-5E6C-4FED-9728-540A3CA200D2}"/>
                </a:ext>
              </a:extLst>
            </p:cNvPr>
            <p:cNvSpPr/>
            <p:nvPr/>
          </p:nvSpPr>
          <p:spPr>
            <a:xfrm>
              <a:off x="5632816" y="4139559"/>
              <a:ext cx="336606" cy="542785"/>
            </a:xfrm>
            <a:custGeom>
              <a:avLst/>
              <a:gdLst>
                <a:gd name="connsiteX0" fmla="*/ 320214 w 336606"/>
                <a:gd name="connsiteY0" fmla="*/ 435423 h 542785"/>
                <a:gd name="connsiteX1" fmla="*/ 321993 w 336606"/>
                <a:gd name="connsiteY1" fmla="*/ 435423 h 542785"/>
                <a:gd name="connsiteX2" fmla="*/ 323899 w 336606"/>
                <a:gd name="connsiteY2" fmla="*/ 435423 h 542785"/>
                <a:gd name="connsiteX3" fmla="*/ 336606 w 336606"/>
                <a:gd name="connsiteY3" fmla="*/ 435423 h 542785"/>
                <a:gd name="connsiteX4" fmla="*/ 336606 w 336606"/>
                <a:gd name="connsiteY4" fmla="*/ 0 h 542785"/>
                <a:gd name="connsiteX5" fmla="*/ 0 w 336606"/>
                <a:gd name="connsiteY5" fmla="*/ 0 h 542785"/>
                <a:gd name="connsiteX6" fmla="*/ 0 w 336606"/>
                <a:gd name="connsiteY6" fmla="*/ 542786 h 54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606" h="542785">
                  <a:moveTo>
                    <a:pt x="320214" y="435423"/>
                  </a:moveTo>
                  <a:lnTo>
                    <a:pt x="321993" y="435423"/>
                  </a:lnTo>
                  <a:cubicBezTo>
                    <a:pt x="322629" y="435347"/>
                    <a:pt x="323264" y="435347"/>
                    <a:pt x="323899" y="435423"/>
                  </a:cubicBezTo>
                  <a:lnTo>
                    <a:pt x="336606" y="435423"/>
                  </a:lnTo>
                  <a:lnTo>
                    <a:pt x="336606" y="0"/>
                  </a:lnTo>
                  <a:lnTo>
                    <a:pt x="0" y="0"/>
                  </a:lnTo>
                  <a:lnTo>
                    <a:pt x="0" y="542786"/>
                  </a:lnTo>
                  <a:close/>
                </a:path>
              </a:pathLst>
            </a:custGeom>
            <a:solidFill>
              <a:schemeClr val="accent4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B8F1547-CE9F-438C-B215-957C5200B88C}"/>
                </a:ext>
              </a:extLst>
            </p:cNvPr>
            <p:cNvSpPr/>
            <p:nvPr/>
          </p:nvSpPr>
          <p:spPr>
            <a:xfrm>
              <a:off x="5633324" y="4598488"/>
              <a:ext cx="336352" cy="108887"/>
            </a:xfrm>
            <a:custGeom>
              <a:avLst/>
              <a:gdLst>
                <a:gd name="connsiteX0" fmla="*/ 336352 w 336352"/>
                <a:gd name="connsiteY0" fmla="*/ 0 h 108887"/>
                <a:gd name="connsiteX1" fmla="*/ 325170 w 336352"/>
                <a:gd name="connsiteY1" fmla="*/ 0 h 108887"/>
                <a:gd name="connsiteX2" fmla="*/ 1017 w 336352"/>
                <a:gd name="connsiteY2" fmla="*/ 108506 h 108887"/>
                <a:gd name="connsiteX3" fmla="*/ 0 w 336352"/>
                <a:gd name="connsiteY3" fmla="*/ 108888 h 108887"/>
                <a:gd name="connsiteX4" fmla="*/ 336352 w 336352"/>
                <a:gd name="connsiteY4" fmla="*/ 108888 h 108887"/>
                <a:gd name="connsiteX5" fmla="*/ 336352 w 336352"/>
                <a:gd name="connsiteY5" fmla="*/ 0 h 10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352" h="108887">
                  <a:moveTo>
                    <a:pt x="336352" y="0"/>
                  </a:moveTo>
                  <a:lnTo>
                    <a:pt x="325170" y="0"/>
                  </a:lnTo>
                  <a:lnTo>
                    <a:pt x="1017" y="108506"/>
                  </a:lnTo>
                  <a:lnTo>
                    <a:pt x="0" y="108888"/>
                  </a:lnTo>
                  <a:lnTo>
                    <a:pt x="336352" y="108888"/>
                  </a:lnTo>
                  <a:lnTo>
                    <a:pt x="336352" y="0"/>
                  </a:lnTo>
                  <a:close/>
                </a:path>
              </a:pathLst>
            </a:custGeom>
            <a:solidFill>
              <a:srgbClr val="F9C996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5E67896-CF78-4E91-928F-3AC97BBA2732}"/>
                </a:ext>
              </a:extLst>
            </p:cNvPr>
            <p:cNvSpPr/>
            <p:nvPr/>
          </p:nvSpPr>
          <p:spPr>
            <a:xfrm>
              <a:off x="5600921" y="4711949"/>
              <a:ext cx="367484" cy="983545"/>
            </a:xfrm>
            <a:custGeom>
              <a:avLst/>
              <a:gdLst>
                <a:gd name="connsiteX0" fmla="*/ 77385 w 367484"/>
                <a:gd name="connsiteY0" fmla="*/ 219808 h 983545"/>
                <a:gd name="connsiteX1" fmla="*/ 77385 w 367484"/>
                <a:gd name="connsiteY1" fmla="*/ 219808 h 983545"/>
                <a:gd name="connsiteX2" fmla="*/ 77385 w 367484"/>
                <a:gd name="connsiteY2" fmla="*/ 217013 h 983545"/>
                <a:gd name="connsiteX3" fmla="*/ 77385 w 367484"/>
                <a:gd name="connsiteY3" fmla="*/ 215234 h 983545"/>
                <a:gd name="connsiteX4" fmla="*/ 78656 w 367484"/>
                <a:gd name="connsiteY4" fmla="*/ 213328 h 983545"/>
                <a:gd name="connsiteX5" fmla="*/ 79927 w 367484"/>
                <a:gd name="connsiteY5" fmla="*/ 211549 h 983545"/>
                <a:gd name="connsiteX6" fmla="*/ 81451 w 367484"/>
                <a:gd name="connsiteY6" fmla="*/ 210533 h 983545"/>
                <a:gd name="connsiteX7" fmla="*/ 83739 w 367484"/>
                <a:gd name="connsiteY7" fmla="*/ 208881 h 983545"/>
                <a:gd name="connsiteX8" fmla="*/ 83739 w 367484"/>
                <a:gd name="connsiteY8" fmla="*/ 208881 h 983545"/>
                <a:gd name="connsiteX9" fmla="*/ 367484 w 367484"/>
                <a:gd name="connsiteY9" fmla="*/ 97071 h 983545"/>
                <a:gd name="connsiteX10" fmla="*/ 367484 w 367484"/>
                <a:gd name="connsiteY10" fmla="*/ 0 h 983545"/>
                <a:gd name="connsiteX11" fmla="*/ 19696 w 367484"/>
                <a:gd name="connsiteY11" fmla="*/ 0 h 983545"/>
                <a:gd name="connsiteX12" fmla="*/ 0 w 367484"/>
                <a:gd name="connsiteY12" fmla="*/ 6607 h 983545"/>
                <a:gd name="connsiteX13" fmla="*/ 0 w 367484"/>
                <a:gd name="connsiteY13" fmla="*/ 983546 h 983545"/>
                <a:gd name="connsiteX14" fmla="*/ 77385 w 367484"/>
                <a:gd name="connsiteY14" fmla="*/ 940219 h 98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7484" h="983545">
                  <a:moveTo>
                    <a:pt x="77385" y="219808"/>
                  </a:moveTo>
                  <a:lnTo>
                    <a:pt x="77385" y="219808"/>
                  </a:lnTo>
                  <a:cubicBezTo>
                    <a:pt x="77258" y="218880"/>
                    <a:pt x="77258" y="217940"/>
                    <a:pt x="77385" y="217013"/>
                  </a:cubicBezTo>
                  <a:cubicBezTo>
                    <a:pt x="77309" y="216428"/>
                    <a:pt x="77309" y="215831"/>
                    <a:pt x="77385" y="215234"/>
                  </a:cubicBezTo>
                  <a:lnTo>
                    <a:pt x="78656" y="213328"/>
                  </a:lnTo>
                  <a:cubicBezTo>
                    <a:pt x="79012" y="212680"/>
                    <a:pt x="79431" y="212083"/>
                    <a:pt x="79927" y="211549"/>
                  </a:cubicBezTo>
                  <a:cubicBezTo>
                    <a:pt x="80346" y="211104"/>
                    <a:pt x="80867" y="210749"/>
                    <a:pt x="81451" y="210533"/>
                  </a:cubicBezTo>
                  <a:cubicBezTo>
                    <a:pt x="82125" y="209872"/>
                    <a:pt x="82900" y="209313"/>
                    <a:pt x="83739" y="208881"/>
                  </a:cubicBezTo>
                  <a:lnTo>
                    <a:pt x="83739" y="208881"/>
                  </a:lnTo>
                  <a:lnTo>
                    <a:pt x="367484" y="97071"/>
                  </a:lnTo>
                  <a:lnTo>
                    <a:pt x="367484" y="0"/>
                  </a:lnTo>
                  <a:lnTo>
                    <a:pt x="19696" y="0"/>
                  </a:lnTo>
                  <a:lnTo>
                    <a:pt x="0" y="6607"/>
                  </a:lnTo>
                  <a:lnTo>
                    <a:pt x="0" y="983546"/>
                  </a:lnTo>
                  <a:lnTo>
                    <a:pt x="77385" y="94021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16BFE4E-8839-4168-B520-C994418BB0DC}"/>
                </a:ext>
              </a:extLst>
            </p:cNvPr>
            <p:cNvSpPr/>
            <p:nvPr/>
          </p:nvSpPr>
          <p:spPr>
            <a:xfrm>
              <a:off x="8623135" y="2746129"/>
              <a:ext cx="1185428" cy="531732"/>
            </a:xfrm>
            <a:custGeom>
              <a:avLst/>
              <a:gdLst>
                <a:gd name="connsiteX0" fmla="*/ 762 w 1185428"/>
                <a:gd name="connsiteY0" fmla="*/ 177752 h 531732"/>
                <a:gd name="connsiteX1" fmla="*/ 2033 w 1185428"/>
                <a:gd name="connsiteY1" fmla="*/ 177752 h 531732"/>
                <a:gd name="connsiteX2" fmla="*/ 4193 w 1185428"/>
                <a:gd name="connsiteY2" fmla="*/ 178642 h 531732"/>
                <a:gd name="connsiteX3" fmla="*/ 5972 w 1185428"/>
                <a:gd name="connsiteY3" fmla="*/ 179912 h 531732"/>
                <a:gd name="connsiteX4" fmla="*/ 7497 w 1185428"/>
                <a:gd name="connsiteY4" fmla="*/ 181437 h 531732"/>
                <a:gd name="connsiteX5" fmla="*/ 8768 w 1185428"/>
                <a:gd name="connsiteY5" fmla="*/ 183343 h 531732"/>
                <a:gd name="connsiteX6" fmla="*/ 9530 w 1185428"/>
                <a:gd name="connsiteY6" fmla="*/ 184867 h 531732"/>
                <a:gd name="connsiteX7" fmla="*/ 427842 w 1185428"/>
                <a:gd name="connsiteY7" fmla="*/ 184867 h 531732"/>
                <a:gd name="connsiteX8" fmla="*/ 439151 w 1185428"/>
                <a:gd name="connsiteY8" fmla="*/ 174957 h 531732"/>
                <a:gd name="connsiteX9" fmla="*/ 450969 w 1185428"/>
                <a:gd name="connsiteY9" fmla="*/ 187027 h 531732"/>
                <a:gd name="connsiteX10" fmla="*/ 450969 w 1185428"/>
                <a:gd name="connsiteY10" fmla="*/ 531732 h 531732"/>
                <a:gd name="connsiteX11" fmla="*/ 1185428 w 1185428"/>
                <a:gd name="connsiteY11" fmla="*/ 531732 h 531732"/>
                <a:gd name="connsiteX12" fmla="*/ 1185428 w 1185428"/>
                <a:gd name="connsiteY12" fmla="*/ 0 h 531732"/>
                <a:gd name="connsiteX13" fmla="*/ 0 w 1185428"/>
                <a:gd name="connsiteY13" fmla="*/ 0 h 531732"/>
                <a:gd name="connsiteX14" fmla="*/ 0 w 1185428"/>
                <a:gd name="connsiteY14" fmla="*/ 177879 h 53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5428" h="531732">
                  <a:moveTo>
                    <a:pt x="762" y="177752"/>
                  </a:moveTo>
                  <a:cubicBezTo>
                    <a:pt x="762" y="177752"/>
                    <a:pt x="1525" y="177752"/>
                    <a:pt x="2033" y="177752"/>
                  </a:cubicBezTo>
                  <a:lnTo>
                    <a:pt x="4193" y="178642"/>
                  </a:lnTo>
                  <a:lnTo>
                    <a:pt x="5972" y="179912"/>
                  </a:lnTo>
                  <a:lnTo>
                    <a:pt x="7497" y="181437"/>
                  </a:lnTo>
                  <a:lnTo>
                    <a:pt x="8768" y="183343"/>
                  </a:lnTo>
                  <a:cubicBezTo>
                    <a:pt x="9073" y="183826"/>
                    <a:pt x="9327" y="184334"/>
                    <a:pt x="9530" y="184867"/>
                  </a:cubicBezTo>
                  <a:lnTo>
                    <a:pt x="427842" y="184867"/>
                  </a:lnTo>
                  <a:cubicBezTo>
                    <a:pt x="428706" y="179252"/>
                    <a:pt x="433471" y="175071"/>
                    <a:pt x="439151" y="174957"/>
                  </a:cubicBezTo>
                  <a:cubicBezTo>
                    <a:pt x="445581" y="175402"/>
                    <a:pt x="450664" y="180586"/>
                    <a:pt x="450969" y="187027"/>
                  </a:cubicBezTo>
                  <a:lnTo>
                    <a:pt x="450969" y="531732"/>
                  </a:lnTo>
                  <a:lnTo>
                    <a:pt x="1185428" y="531732"/>
                  </a:lnTo>
                  <a:lnTo>
                    <a:pt x="1185428" y="0"/>
                  </a:lnTo>
                  <a:lnTo>
                    <a:pt x="0" y="0"/>
                  </a:lnTo>
                  <a:lnTo>
                    <a:pt x="0" y="177879"/>
                  </a:lnTo>
                  <a:close/>
                </a:path>
              </a:pathLst>
            </a:custGeom>
            <a:solidFill>
              <a:schemeClr val="accent2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458299A-2891-4CEE-9EE7-A051FB993859}"/>
                </a:ext>
              </a:extLst>
            </p:cNvPr>
            <p:cNvSpPr/>
            <p:nvPr/>
          </p:nvSpPr>
          <p:spPr>
            <a:xfrm>
              <a:off x="8633555" y="2937858"/>
              <a:ext cx="417040" cy="330093"/>
            </a:xfrm>
            <a:custGeom>
              <a:avLst/>
              <a:gdLst>
                <a:gd name="connsiteX0" fmla="*/ 0 w 417040"/>
                <a:gd name="connsiteY0" fmla="*/ 0 h 330093"/>
                <a:gd name="connsiteX1" fmla="*/ 0 w 417040"/>
                <a:gd name="connsiteY1" fmla="*/ 330093 h 330093"/>
                <a:gd name="connsiteX2" fmla="*/ 4701 w 417040"/>
                <a:gd name="connsiteY2" fmla="*/ 330093 h 330093"/>
                <a:gd name="connsiteX3" fmla="*/ 417041 w 417040"/>
                <a:gd name="connsiteY3" fmla="*/ 330093 h 330093"/>
                <a:gd name="connsiteX4" fmla="*/ 417041 w 417040"/>
                <a:gd name="connsiteY4" fmla="*/ 0 h 330093"/>
                <a:gd name="connsiteX5" fmla="*/ 0 w 417040"/>
                <a:gd name="connsiteY5" fmla="*/ 0 h 33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040" h="330093">
                  <a:moveTo>
                    <a:pt x="0" y="0"/>
                  </a:moveTo>
                  <a:lnTo>
                    <a:pt x="0" y="330093"/>
                  </a:lnTo>
                  <a:lnTo>
                    <a:pt x="4701" y="330093"/>
                  </a:lnTo>
                  <a:lnTo>
                    <a:pt x="417041" y="330093"/>
                  </a:lnTo>
                  <a:lnTo>
                    <a:pt x="4170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4A6FA1E-B966-460F-8BE0-127F3169BD37}"/>
                </a:ext>
              </a:extLst>
            </p:cNvPr>
            <p:cNvSpPr/>
            <p:nvPr/>
          </p:nvSpPr>
          <p:spPr>
            <a:xfrm>
              <a:off x="9071817" y="2550589"/>
              <a:ext cx="7115" cy="171780"/>
            </a:xfrm>
            <a:custGeom>
              <a:avLst/>
              <a:gdLst>
                <a:gd name="connsiteX0" fmla="*/ 6862 w 7115"/>
                <a:gd name="connsiteY0" fmla="*/ 5591 h 171780"/>
                <a:gd name="connsiteX1" fmla="*/ 2414 w 7115"/>
                <a:gd name="connsiteY1" fmla="*/ 2541 h 171780"/>
                <a:gd name="connsiteX2" fmla="*/ 1652 w 7115"/>
                <a:gd name="connsiteY2" fmla="*/ 1779 h 171780"/>
                <a:gd name="connsiteX3" fmla="*/ 0 w 7115"/>
                <a:gd name="connsiteY3" fmla="*/ 0 h 171780"/>
                <a:gd name="connsiteX4" fmla="*/ 0 w 7115"/>
                <a:gd name="connsiteY4" fmla="*/ 0 h 171780"/>
                <a:gd name="connsiteX5" fmla="*/ 0 w 7115"/>
                <a:gd name="connsiteY5" fmla="*/ 171781 h 171780"/>
                <a:gd name="connsiteX6" fmla="*/ 7116 w 7115"/>
                <a:gd name="connsiteY6" fmla="*/ 171781 h 17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15" h="171780">
                  <a:moveTo>
                    <a:pt x="6862" y="5591"/>
                  </a:moveTo>
                  <a:lnTo>
                    <a:pt x="2414" y="2541"/>
                  </a:lnTo>
                  <a:lnTo>
                    <a:pt x="1652" y="1779"/>
                  </a:lnTo>
                  <a:cubicBezTo>
                    <a:pt x="1042" y="1245"/>
                    <a:pt x="483" y="648"/>
                    <a:pt x="0" y="0"/>
                  </a:cubicBezTo>
                  <a:lnTo>
                    <a:pt x="0" y="0"/>
                  </a:lnTo>
                  <a:lnTo>
                    <a:pt x="0" y="171781"/>
                  </a:lnTo>
                  <a:lnTo>
                    <a:pt x="7116" y="171781"/>
                  </a:lnTo>
                  <a:close/>
                </a:path>
              </a:pathLst>
            </a:custGeom>
            <a:solidFill>
              <a:srgbClr val="F4F5F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845750F-3D79-4344-B87B-811C897B76AE}"/>
                </a:ext>
              </a:extLst>
            </p:cNvPr>
            <p:cNvSpPr/>
            <p:nvPr/>
          </p:nvSpPr>
          <p:spPr>
            <a:xfrm>
              <a:off x="8633555" y="786153"/>
              <a:ext cx="433814" cy="1935961"/>
            </a:xfrm>
            <a:custGeom>
              <a:avLst/>
              <a:gdLst>
                <a:gd name="connsiteX0" fmla="*/ 0 w 433814"/>
                <a:gd name="connsiteY0" fmla="*/ 1701670 h 1935961"/>
                <a:gd name="connsiteX1" fmla="*/ 0 w 433814"/>
                <a:gd name="connsiteY1" fmla="*/ 1935962 h 1935961"/>
                <a:gd name="connsiteX2" fmla="*/ 433814 w 433814"/>
                <a:gd name="connsiteY2" fmla="*/ 1935962 h 1935961"/>
                <a:gd name="connsiteX3" fmla="*/ 433814 w 433814"/>
                <a:gd name="connsiteY3" fmla="*/ 14230 h 1935961"/>
                <a:gd name="connsiteX4" fmla="*/ 428096 w 433814"/>
                <a:gd name="connsiteY4" fmla="*/ 0 h 1935961"/>
                <a:gd name="connsiteX5" fmla="*/ 277011 w 433814"/>
                <a:gd name="connsiteY5" fmla="*/ 0 h 1935961"/>
                <a:gd name="connsiteX6" fmla="*/ 0 w 433814"/>
                <a:gd name="connsiteY6" fmla="*/ 0 h 1935961"/>
                <a:gd name="connsiteX7" fmla="*/ 0 w 433814"/>
                <a:gd name="connsiteY7" fmla="*/ 1056095 h 1935961"/>
                <a:gd name="connsiteX8" fmla="*/ 0 w 433814"/>
                <a:gd name="connsiteY8" fmla="*/ 1357473 h 1935961"/>
                <a:gd name="connsiteX9" fmla="*/ 0 w 433814"/>
                <a:gd name="connsiteY9" fmla="*/ 1701670 h 193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3814" h="1935961">
                  <a:moveTo>
                    <a:pt x="0" y="1701670"/>
                  </a:moveTo>
                  <a:lnTo>
                    <a:pt x="0" y="1935962"/>
                  </a:lnTo>
                  <a:lnTo>
                    <a:pt x="433814" y="1935962"/>
                  </a:lnTo>
                  <a:lnTo>
                    <a:pt x="433814" y="14230"/>
                  </a:lnTo>
                  <a:lnTo>
                    <a:pt x="428096" y="0"/>
                  </a:lnTo>
                  <a:lnTo>
                    <a:pt x="277011" y="0"/>
                  </a:lnTo>
                  <a:lnTo>
                    <a:pt x="0" y="0"/>
                  </a:lnTo>
                  <a:lnTo>
                    <a:pt x="0" y="1056095"/>
                  </a:lnTo>
                  <a:lnTo>
                    <a:pt x="0" y="1357473"/>
                  </a:lnTo>
                  <a:lnTo>
                    <a:pt x="0" y="1701670"/>
                  </a:lnTo>
                  <a:close/>
                </a:path>
              </a:pathLst>
            </a:custGeom>
            <a:solidFill>
              <a:schemeClr val="accent2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23A5866-60F7-457A-8F00-7F4DC5FBC5AB}"/>
                </a:ext>
              </a:extLst>
            </p:cNvPr>
            <p:cNvSpPr/>
            <p:nvPr/>
          </p:nvSpPr>
          <p:spPr>
            <a:xfrm>
              <a:off x="9073596" y="3282562"/>
              <a:ext cx="1764483" cy="805285"/>
            </a:xfrm>
            <a:custGeom>
              <a:avLst/>
              <a:gdLst>
                <a:gd name="connsiteX0" fmla="*/ 0 w 1764483"/>
                <a:gd name="connsiteY0" fmla="*/ 0 h 805285"/>
                <a:gd name="connsiteX1" fmla="*/ 0 w 1764483"/>
                <a:gd name="connsiteY1" fmla="*/ 2160 h 805285"/>
                <a:gd name="connsiteX2" fmla="*/ 0 w 1764483"/>
                <a:gd name="connsiteY2" fmla="*/ 2795 h 805285"/>
                <a:gd name="connsiteX3" fmla="*/ 0 w 1764483"/>
                <a:gd name="connsiteY3" fmla="*/ 805285 h 805285"/>
                <a:gd name="connsiteX4" fmla="*/ 1764483 w 1764483"/>
                <a:gd name="connsiteY4" fmla="*/ 805285 h 805285"/>
                <a:gd name="connsiteX5" fmla="*/ 1764483 w 1764483"/>
                <a:gd name="connsiteY5" fmla="*/ 9021 h 805285"/>
                <a:gd name="connsiteX6" fmla="*/ 1760163 w 1764483"/>
                <a:gd name="connsiteY6" fmla="*/ 9021 h 805285"/>
                <a:gd name="connsiteX7" fmla="*/ 750344 w 1764483"/>
                <a:gd name="connsiteY7" fmla="*/ 9021 h 805285"/>
                <a:gd name="connsiteX8" fmla="*/ 746659 w 1764483"/>
                <a:gd name="connsiteY8" fmla="*/ 9783 h 805285"/>
                <a:gd name="connsiteX9" fmla="*/ 736112 w 1764483"/>
                <a:gd name="connsiteY9" fmla="*/ 2033 h 805285"/>
                <a:gd name="connsiteX10" fmla="*/ 736112 w 1764483"/>
                <a:gd name="connsiteY10" fmla="*/ 1143 h 805285"/>
                <a:gd name="connsiteX11" fmla="*/ 736112 w 1764483"/>
                <a:gd name="connsiteY11" fmla="*/ 381 h 805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4483" h="805285">
                  <a:moveTo>
                    <a:pt x="0" y="0"/>
                  </a:moveTo>
                  <a:cubicBezTo>
                    <a:pt x="76" y="724"/>
                    <a:pt x="76" y="1436"/>
                    <a:pt x="0" y="2160"/>
                  </a:cubicBezTo>
                  <a:cubicBezTo>
                    <a:pt x="0" y="2160"/>
                    <a:pt x="0" y="2160"/>
                    <a:pt x="0" y="2795"/>
                  </a:cubicBezTo>
                  <a:lnTo>
                    <a:pt x="0" y="805285"/>
                  </a:lnTo>
                  <a:lnTo>
                    <a:pt x="1764483" y="805285"/>
                  </a:lnTo>
                  <a:lnTo>
                    <a:pt x="1764483" y="9021"/>
                  </a:lnTo>
                  <a:lnTo>
                    <a:pt x="1760163" y="9021"/>
                  </a:lnTo>
                  <a:lnTo>
                    <a:pt x="750344" y="9021"/>
                  </a:lnTo>
                  <a:cubicBezTo>
                    <a:pt x="749162" y="9466"/>
                    <a:pt x="747917" y="9720"/>
                    <a:pt x="746659" y="9783"/>
                  </a:cubicBezTo>
                  <a:cubicBezTo>
                    <a:pt x="741855" y="9707"/>
                    <a:pt x="737625" y="6594"/>
                    <a:pt x="736112" y="2033"/>
                  </a:cubicBezTo>
                  <a:lnTo>
                    <a:pt x="736112" y="1143"/>
                  </a:lnTo>
                  <a:cubicBezTo>
                    <a:pt x="736061" y="889"/>
                    <a:pt x="736061" y="635"/>
                    <a:pt x="736112" y="381"/>
                  </a:cubicBezTo>
                  <a:close/>
                </a:path>
              </a:pathLst>
            </a:custGeom>
            <a:solidFill>
              <a:schemeClr val="tx2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A5D65E3-BBB7-4087-A419-8457057A2C44}"/>
                </a:ext>
              </a:extLst>
            </p:cNvPr>
            <p:cNvSpPr/>
            <p:nvPr/>
          </p:nvSpPr>
          <p:spPr>
            <a:xfrm>
              <a:off x="7030704" y="4959456"/>
              <a:ext cx="1521526" cy="578361"/>
            </a:xfrm>
            <a:custGeom>
              <a:avLst/>
              <a:gdLst>
                <a:gd name="connsiteX0" fmla="*/ 8641 w 1521526"/>
                <a:gd name="connsiteY0" fmla="*/ 0 h 578361"/>
                <a:gd name="connsiteX1" fmla="*/ 0 w 1521526"/>
                <a:gd name="connsiteY1" fmla="*/ 4955 h 578361"/>
                <a:gd name="connsiteX2" fmla="*/ 0 w 1521526"/>
                <a:gd name="connsiteY2" fmla="*/ 578362 h 578361"/>
                <a:gd name="connsiteX3" fmla="*/ 1521019 w 1521526"/>
                <a:gd name="connsiteY3" fmla="*/ 578362 h 578361"/>
                <a:gd name="connsiteX4" fmla="*/ 1521527 w 1521526"/>
                <a:gd name="connsiteY4" fmla="*/ 577727 h 578361"/>
                <a:gd name="connsiteX5" fmla="*/ 1521527 w 1521526"/>
                <a:gd name="connsiteY5" fmla="*/ 0 h 578361"/>
                <a:gd name="connsiteX6" fmla="*/ 8641 w 1521526"/>
                <a:gd name="connsiteY6" fmla="*/ 0 h 57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1526" h="578361">
                  <a:moveTo>
                    <a:pt x="8641" y="0"/>
                  </a:moveTo>
                  <a:lnTo>
                    <a:pt x="0" y="4955"/>
                  </a:lnTo>
                  <a:lnTo>
                    <a:pt x="0" y="578362"/>
                  </a:lnTo>
                  <a:lnTo>
                    <a:pt x="1521019" y="578362"/>
                  </a:lnTo>
                  <a:lnTo>
                    <a:pt x="1521527" y="577727"/>
                  </a:lnTo>
                  <a:lnTo>
                    <a:pt x="1521527" y="0"/>
                  </a:lnTo>
                  <a:lnTo>
                    <a:pt x="8641" y="0"/>
                  </a:lnTo>
                  <a:close/>
                </a:path>
              </a:pathLst>
            </a:custGeom>
            <a:solidFill>
              <a:schemeClr val="accent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2A31D65-D864-4B0C-B05C-34BDEA77296D}"/>
                </a:ext>
              </a:extLst>
            </p:cNvPr>
            <p:cNvSpPr/>
            <p:nvPr/>
          </p:nvSpPr>
          <p:spPr>
            <a:xfrm>
              <a:off x="6961705" y="5537817"/>
              <a:ext cx="1589889" cy="59335"/>
            </a:xfrm>
            <a:custGeom>
              <a:avLst/>
              <a:gdLst>
                <a:gd name="connsiteX0" fmla="*/ 68998 w 1589889"/>
                <a:gd name="connsiteY0" fmla="*/ 0 h 59335"/>
                <a:gd name="connsiteX1" fmla="*/ 68998 w 1589889"/>
                <a:gd name="connsiteY1" fmla="*/ 889 h 59335"/>
                <a:gd name="connsiteX2" fmla="*/ 68998 w 1589889"/>
                <a:gd name="connsiteY2" fmla="*/ 3176 h 59335"/>
                <a:gd name="connsiteX3" fmla="*/ 68363 w 1589889"/>
                <a:gd name="connsiteY3" fmla="*/ 5337 h 59335"/>
                <a:gd name="connsiteX4" fmla="*/ 67093 w 1589889"/>
                <a:gd name="connsiteY4" fmla="*/ 7115 h 59335"/>
                <a:gd name="connsiteX5" fmla="*/ 65568 w 1589889"/>
                <a:gd name="connsiteY5" fmla="*/ 9021 h 59335"/>
                <a:gd name="connsiteX6" fmla="*/ 64932 w 1589889"/>
                <a:gd name="connsiteY6" fmla="*/ 9656 h 59335"/>
                <a:gd name="connsiteX7" fmla="*/ 0 w 1589889"/>
                <a:gd name="connsiteY7" fmla="*/ 59336 h 59335"/>
                <a:gd name="connsiteX8" fmla="*/ 1551769 w 1589889"/>
                <a:gd name="connsiteY8" fmla="*/ 59336 h 59335"/>
                <a:gd name="connsiteX9" fmla="*/ 1589890 w 1589889"/>
                <a:gd name="connsiteY9" fmla="*/ 0 h 5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9889" h="59335">
                  <a:moveTo>
                    <a:pt x="68998" y="0"/>
                  </a:moveTo>
                  <a:cubicBezTo>
                    <a:pt x="68998" y="0"/>
                    <a:pt x="68998" y="0"/>
                    <a:pt x="68998" y="889"/>
                  </a:cubicBezTo>
                  <a:cubicBezTo>
                    <a:pt x="69113" y="1652"/>
                    <a:pt x="69113" y="2414"/>
                    <a:pt x="68998" y="3176"/>
                  </a:cubicBezTo>
                  <a:cubicBezTo>
                    <a:pt x="68859" y="3914"/>
                    <a:pt x="68655" y="4637"/>
                    <a:pt x="68363" y="5337"/>
                  </a:cubicBezTo>
                  <a:cubicBezTo>
                    <a:pt x="68007" y="5984"/>
                    <a:pt x="67588" y="6582"/>
                    <a:pt x="67093" y="7115"/>
                  </a:cubicBezTo>
                  <a:lnTo>
                    <a:pt x="65568" y="9021"/>
                  </a:lnTo>
                  <a:lnTo>
                    <a:pt x="64932" y="9656"/>
                  </a:lnTo>
                  <a:lnTo>
                    <a:pt x="0" y="59336"/>
                  </a:lnTo>
                  <a:lnTo>
                    <a:pt x="1551769" y="59336"/>
                  </a:lnTo>
                  <a:lnTo>
                    <a:pt x="1589890" y="0"/>
                  </a:lnTo>
                  <a:close/>
                </a:path>
              </a:pathLst>
            </a:custGeom>
            <a:solidFill>
              <a:srgbClr val="22B0AE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9D49CFE-38E8-4DF2-A9E7-B12A3993AD42}"/>
                </a:ext>
              </a:extLst>
            </p:cNvPr>
            <p:cNvSpPr/>
            <p:nvPr/>
          </p:nvSpPr>
          <p:spPr>
            <a:xfrm>
              <a:off x="8555916" y="4948529"/>
              <a:ext cx="8259" cy="581792"/>
            </a:xfrm>
            <a:custGeom>
              <a:avLst/>
              <a:gdLst>
                <a:gd name="connsiteX0" fmla="*/ 381 w 8259"/>
                <a:gd name="connsiteY0" fmla="*/ 581792 h 581792"/>
                <a:gd name="connsiteX1" fmla="*/ 7624 w 8259"/>
                <a:gd name="connsiteY1" fmla="*/ 570739 h 581792"/>
                <a:gd name="connsiteX2" fmla="*/ 7624 w 8259"/>
                <a:gd name="connsiteY2" fmla="*/ 570739 h 581792"/>
                <a:gd name="connsiteX3" fmla="*/ 8259 w 8259"/>
                <a:gd name="connsiteY3" fmla="*/ 570739 h 581792"/>
                <a:gd name="connsiteX4" fmla="*/ 8259 w 8259"/>
                <a:gd name="connsiteY4" fmla="*/ 570739 h 581792"/>
                <a:gd name="connsiteX5" fmla="*/ 8259 w 8259"/>
                <a:gd name="connsiteY5" fmla="*/ 0 h 581792"/>
                <a:gd name="connsiteX6" fmla="*/ 0 w 8259"/>
                <a:gd name="connsiteY6" fmla="*/ 9656 h 58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59" h="581792">
                  <a:moveTo>
                    <a:pt x="381" y="581792"/>
                  </a:moveTo>
                  <a:lnTo>
                    <a:pt x="7624" y="570739"/>
                  </a:lnTo>
                  <a:lnTo>
                    <a:pt x="7624" y="570739"/>
                  </a:lnTo>
                  <a:lnTo>
                    <a:pt x="8259" y="570739"/>
                  </a:lnTo>
                  <a:lnTo>
                    <a:pt x="8259" y="570739"/>
                  </a:lnTo>
                  <a:lnTo>
                    <a:pt x="8259" y="0"/>
                  </a:lnTo>
                  <a:lnTo>
                    <a:pt x="0" y="9656"/>
                  </a:lnTo>
                  <a:close/>
                </a:path>
              </a:pathLst>
            </a:custGeom>
            <a:solidFill>
              <a:srgbClr val="E8E7E3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22F8412-3424-4B2A-A5E2-DC0578987534}"/>
                </a:ext>
              </a:extLst>
            </p:cNvPr>
            <p:cNvSpPr/>
            <p:nvPr/>
          </p:nvSpPr>
          <p:spPr>
            <a:xfrm>
              <a:off x="8556424" y="5527907"/>
              <a:ext cx="6734" cy="111682"/>
            </a:xfrm>
            <a:custGeom>
              <a:avLst/>
              <a:gdLst>
                <a:gd name="connsiteX0" fmla="*/ 6735 w 6734"/>
                <a:gd name="connsiteY0" fmla="*/ 0 h 111682"/>
                <a:gd name="connsiteX1" fmla="*/ 0 w 6734"/>
                <a:gd name="connsiteY1" fmla="*/ 10546 h 111682"/>
                <a:gd name="connsiteX2" fmla="*/ 0 w 6734"/>
                <a:gd name="connsiteY2" fmla="*/ 111683 h 111682"/>
                <a:gd name="connsiteX3" fmla="*/ 6735 w 6734"/>
                <a:gd name="connsiteY3" fmla="*/ 100629 h 111682"/>
                <a:gd name="connsiteX4" fmla="*/ 6735 w 6734"/>
                <a:gd name="connsiteY4" fmla="*/ 0 h 11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4" h="111682">
                  <a:moveTo>
                    <a:pt x="6735" y="0"/>
                  </a:moveTo>
                  <a:lnTo>
                    <a:pt x="0" y="10546"/>
                  </a:lnTo>
                  <a:lnTo>
                    <a:pt x="0" y="111683"/>
                  </a:lnTo>
                  <a:lnTo>
                    <a:pt x="6735" y="100629"/>
                  </a:lnTo>
                  <a:lnTo>
                    <a:pt x="6735" y="0"/>
                  </a:lnTo>
                  <a:close/>
                </a:path>
              </a:pathLst>
            </a:custGeom>
            <a:solidFill>
              <a:srgbClr val="9FD1D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7BC8C1F-522A-4F51-BEA7-1365285EBC5A}"/>
                </a:ext>
              </a:extLst>
            </p:cNvPr>
            <p:cNvSpPr/>
            <p:nvPr/>
          </p:nvSpPr>
          <p:spPr>
            <a:xfrm>
              <a:off x="9074104" y="4111861"/>
              <a:ext cx="1763085" cy="1507146"/>
            </a:xfrm>
            <a:custGeom>
              <a:avLst/>
              <a:gdLst>
                <a:gd name="connsiteX0" fmla="*/ 0 w 1763085"/>
                <a:gd name="connsiteY0" fmla="*/ 1361158 h 1507146"/>
                <a:gd name="connsiteX1" fmla="*/ 0 w 1763085"/>
                <a:gd name="connsiteY1" fmla="*/ 1373610 h 1507146"/>
                <a:gd name="connsiteX2" fmla="*/ 0 w 1763085"/>
                <a:gd name="connsiteY2" fmla="*/ 1507146 h 1507146"/>
                <a:gd name="connsiteX3" fmla="*/ 1751141 w 1763085"/>
                <a:gd name="connsiteY3" fmla="*/ 1507146 h 1507146"/>
                <a:gd name="connsiteX4" fmla="*/ 1763085 w 1763085"/>
                <a:gd name="connsiteY4" fmla="*/ 1507146 h 1507146"/>
                <a:gd name="connsiteX5" fmla="*/ 1763085 w 1763085"/>
                <a:gd name="connsiteY5" fmla="*/ 767168 h 1507146"/>
                <a:gd name="connsiteX6" fmla="*/ 1763085 w 1763085"/>
                <a:gd name="connsiteY6" fmla="*/ 0 h 1507146"/>
                <a:gd name="connsiteX7" fmla="*/ 0 w 1763085"/>
                <a:gd name="connsiteY7" fmla="*/ 0 h 1507146"/>
                <a:gd name="connsiteX8" fmla="*/ 0 w 1763085"/>
                <a:gd name="connsiteY8" fmla="*/ 748110 h 1507146"/>
                <a:gd name="connsiteX9" fmla="*/ 0 w 1763085"/>
                <a:gd name="connsiteY9" fmla="*/ 1361158 h 1507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3085" h="1507146">
                  <a:moveTo>
                    <a:pt x="0" y="1361158"/>
                  </a:moveTo>
                  <a:lnTo>
                    <a:pt x="0" y="1373610"/>
                  </a:lnTo>
                  <a:lnTo>
                    <a:pt x="0" y="1507146"/>
                  </a:lnTo>
                  <a:lnTo>
                    <a:pt x="1751141" y="1507146"/>
                  </a:lnTo>
                  <a:lnTo>
                    <a:pt x="1763085" y="1507146"/>
                  </a:lnTo>
                  <a:lnTo>
                    <a:pt x="1763085" y="767168"/>
                  </a:lnTo>
                  <a:lnTo>
                    <a:pt x="1763085" y="0"/>
                  </a:lnTo>
                  <a:lnTo>
                    <a:pt x="0" y="0"/>
                  </a:lnTo>
                  <a:lnTo>
                    <a:pt x="0" y="748110"/>
                  </a:lnTo>
                  <a:lnTo>
                    <a:pt x="0" y="1361158"/>
                  </a:lnTo>
                  <a:close/>
                </a:path>
              </a:pathLst>
            </a:custGeom>
            <a:solidFill>
              <a:schemeClr val="accent1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974D212-E515-4A2B-9710-914DD9211487}"/>
                </a:ext>
              </a:extLst>
            </p:cNvPr>
            <p:cNvSpPr/>
            <p:nvPr/>
          </p:nvSpPr>
          <p:spPr>
            <a:xfrm>
              <a:off x="5955063" y="4574348"/>
              <a:ext cx="14612" cy="24139"/>
            </a:xfrm>
            <a:custGeom>
              <a:avLst/>
              <a:gdLst>
                <a:gd name="connsiteX0" fmla="*/ 12707 w 14612"/>
                <a:gd name="connsiteY0" fmla="*/ 8385 h 24139"/>
                <a:gd name="connsiteX1" fmla="*/ 5210 w 14612"/>
                <a:gd name="connsiteY1" fmla="*/ 23504 h 24139"/>
                <a:gd name="connsiteX2" fmla="*/ 3431 w 14612"/>
                <a:gd name="connsiteY2" fmla="*/ 24140 h 24139"/>
                <a:gd name="connsiteX3" fmla="*/ 14613 w 14612"/>
                <a:gd name="connsiteY3" fmla="*/ 24140 h 24139"/>
                <a:gd name="connsiteX4" fmla="*/ 14613 w 14612"/>
                <a:gd name="connsiteY4" fmla="*/ 126 h 24139"/>
                <a:gd name="connsiteX5" fmla="*/ 1906 w 14612"/>
                <a:gd name="connsiteY5" fmla="*/ 126 h 24139"/>
                <a:gd name="connsiteX6" fmla="*/ 0 w 14612"/>
                <a:gd name="connsiteY6" fmla="*/ 126 h 24139"/>
                <a:gd name="connsiteX7" fmla="*/ 12707 w 14612"/>
                <a:gd name="connsiteY7" fmla="*/ 8385 h 24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12" h="24139">
                  <a:moveTo>
                    <a:pt x="12707" y="8385"/>
                  </a:moveTo>
                  <a:cubicBezTo>
                    <a:pt x="14803" y="14636"/>
                    <a:pt x="11449" y="21395"/>
                    <a:pt x="5210" y="23504"/>
                  </a:cubicBezTo>
                  <a:lnTo>
                    <a:pt x="3431" y="24140"/>
                  </a:lnTo>
                  <a:lnTo>
                    <a:pt x="14613" y="24140"/>
                  </a:lnTo>
                  <a:lnTo>
                    <a:pt x="14613" y="126"/>
                  </a:lnTo>
                  <a:lnTo>
                    <a:pt x="1906" y="126"/>
                  </a:lnTo>
                  <a:cubicBezTo>
                    <a:pt x="1271" y="50"/>
                    <a:pt x="635" y="50"/>
                    <a:pt x="0" y="126"/>
                  </a:cubicBezTo>
                  <a:cubicBezTo>
                    <a:pt x="5718" y="-725"/>
                    <a:pt x="11169" y="2820"/>
                    <a:pt x="12707" y="838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9DC3A6D-BB8D-4E9C-8B85-093262BFA45F}"/>
                </a:ext>
              </a:extLst>
            </p:cNvPr>
            <p:cNvSpPr/>
            <p:nvPr/>
          </p:nvSpPr>
          <p:spPr>
            <a:xfrm>
              <a:off x="11965945" y="4593151"/>
              <a:ext cx="28463" cy="24141"/>
            </a:xfrm>
            <a:custGeom>
              <a:avLst/>
              <a:gdLst>
                <a:gd name="connsiteX0" fmla="*/ 0 w 28463"/>
                <a:gd name="connsiteY0" fmla="*/ 3558 h 24141"/>
                <a:gd name="connsiteX1" fmla="*/ 28463 w 28463"/>
                <a:gd name="connsiteY1" fmla="*/ 24141 h 24141"/>
                <a:gd name="connsiteX2" fmla="*/ 28463 w 28463"/>
                <a:gd name="connsiteY2" fmla="*/ 18932 h 24141"/>
                <a:gd name="connsiteX3" fmla="*/ 2414 w 28463"/>
                <a:gd name="connsiteY3" fmla="*/ 0 h 24141"/>
                <a:gd name="connsiteX4" fmla="*/ 0 w 28463"/>
                <a:gd name="connsiteY4" fmla="*/ 3558 h 2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3" h="24141">
                  <a:moveTo>
                    <a:pt x="0" y="3558"/>
                  </a:moveTo>
                  <a:lnTo>
                    <a:pt x="28463" y="24141"/>
                  </a:lnTo>
                  <a:lnTo>
                    <a:pt x="28463" y="18932"/>
                  </a:lnTo>
                  <a:lnTo>
                    <a:pt x="2414" y="0"/>
                  </a:lnTo>
                  <a:cubicBezTo>
                    <a:pt x="1842" y="1321"/>
                    <a:pt x="1017" y="2528"/>
                    <a:pt x="0" y="355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763619C-C48A-4F49-A937-D5D006B57CE1}"/>
                </a:ext>
              </a:extLst>
            </p:cNvPr>
            <p:cNvSpPr/>
            <p:nvPr/>
          </p:nvSpPr>
          <p:spPr>
            <a:xfrm>
              <a:off x="5439493" y="5791296"/>
              <a:ext cx="23685" cy="544564"/>
            </a:xfrm>
            <a:custGeom>
              <a:avLst/>
              <a:gdLst>
                <a:gd name="connsiteX0" fmla="*/ 17205 w 23685"/>
                <a:gd name="connsiteY0" fmla="*/ 12070 h 544564"/>
                <a:gd name="connsiteX1" fmla="*/ 11614 w 23685"/>
                <a:gd name="connsiteY1" fmla="*/ 13595 h 544564"/>
                <a:gd name="connsiteX2" fmla="*/ 0 w 23685"/>
                <a:gd name="connsiteY2" fmla="*/ 2084 h 544564"/>
                <a:gd name="connsiteX3" fmla="*/ 178 w 23685"/>
                <a:gd name="connsiteY3" fmla="*/ 0 h 544564"/>
                <a:gd name="connsiteX4" fmla="*/ 178 w 23685"/>
                <a:gd name="connsiteY4" fmla="*/ 1525 h 544564"/>
                <a:gd name="connsiteX5" fmla="*/ 178 w 23685"/>
                <a:gd name="connsiteY5" fmla="*/ 544565 h 544564"/>
                <a:gd name="connsiteX6" fmla="*/ 23686 w 23685"/>
                <a:gd name="connsiteY6" fmla="*/ 544565 h 544564"/>
                <a:gd name="connsiteX7" fmla="*/ 23686 w 23685"/>
                <a:gd name="connsiteY7" fmla="*/ 8640 h 54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85" h="544564">
                  <a:moveTo>
                    <a:pt x="17205" y="12070"/>
                  </a:moveTo>
                  <a:cubicBezTo>
                    <a:pt x="15502" y="13061"/>
                    <a:pt x="13584" y="13582"/>
                    <a:pt x="11614" y="13595"/>
                  </a:cubicBezTo>
                  <a:cubicBezTo>
                    <a:pt x="5222" y="13620"/>
                    <a:pt x="25" y="8475"/>
                    <a:pt x="0" y="2084"/>
                  </a:cubicBezTo>
                  <a:cubicBezTo>
                    <a:pt x="0" y="1385"/>
                    <a:pt x="51" y="686"/>
                    <a:pt x="178" y="0"/>
                  </a:cubicBezTo>
                  <a:cubicBezTo>
                    <a:pt x="114" y="508"/>
                    <a:pt x="114" y="1016"/>
                    <a:pt x="178" y="1525"/>
                  </a:cubicBezTo>
                  <a:lnTo>
                    <a:pt x="178" y="544565"/>
                  </a:lnTo>
                  <a:lnTo>
                    <a:pt x="23686" y="544565"/>
                  </a:lnTo>
                  <a:lnTo>
                    <a:pt x="23686" y="864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ACE528B-276C-410D-97E5-3F747423C600}"/>
                </a:ext>
              </a:extLst>
            </p:cNvPr>
            <p:cNvSpPr/>
            <p:nvPr/>
          </p:nvSpPr>
          <p:spPr>
            <a:xfrm>
              <a:off x="11919437" y="4269030"/>
              <a:ext cx="16392" cy="4192"/>
            </a:xfrm>
            <a:custGeom>
              <a:avLst/>
              <a:gdLst>
                <a:gd name="connsiteX0" fmla="*/ 1652 w 16392"/>
                <a:gd name="connsiteY0" fmla="*/ 1016 h 4192"/>
                <a:gd name="connsiteX1" fmla="*/ 1652 w 16392"/>
                <a:gd name="connsiteY1" fmla="*/ 1016 h 4192"/>
                <a:gd name="connsiteX2" fmla="*/ 1652 w 16392"/>
                <a:gd name="connsiteY2" fmla="*/ 1016 h 4192"/>
                <a:gd name="connsiteX3" fmla="*/ 1652 w 16392"/>
                <a:gd name="connsiteY3" fmla="*/ 1779 h 4192"/>
                <a:gd name="connsiteX4" fmla="*/ 1652 w 16392"/>
                <a:gd name="connsiteY4" fmla="*/ 4193 h 4192"/>
                <a:gd name="connsiteX5" fmla="*/ 16392 w 16392"/>
                <a:gd name="connsiteY5" fmla="*/ 4193 h 4192"/>
                <a:gd name="connsiteX6" fmla="*/ 8768 w 16392"/>
                <a:gd name="connsiteY6" fmla="*/ 0 h 4192"/>
                <a:gd name="connsiteX7" fmla="*/ 0 w 16392"/>
                <a:gd name="connsiteY7" fmla="*/ 0 h 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92" h="4192">
                  <a:moveTo>
                    <a:pt x="1652" y="1016"/>
                  </a:moveTo>
                  <a:lnTo>
                    <a:pt x="1652" y="1016"/>
                  </a:lnTo>
                  <a:lnTo>
                    <a:pt x="1652" y="1016"/>
                  </a:lnTo>
                  <a:lnTo>
                    <a:pt x="1652" y="1779"/>
                  </a:lnTo>
                  <a:lnTo>
                    <a:pt x="1652" y="4193"/>
                  </a:lnTo>
                  <a:lnTo>
                    <a:pt x="16392" y="4193"/>
                  </a:lnTo>
                  <a:lnTo>
                    <a:pt x="87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25866A7-A05D-4456-8FFA-929ABB79F365}"/>
                </a:ext>
              </a:extLst>
            </p:cNvPr>
            <p:cNvSpPr/>
            <p:nvPr/>
          </p:nvSpPr>
          <p:spPr>
            <a:xfrm>
              <a:off x="11918421" y="4272460"/>
              <a:ext cx="4192" cy="303665"/>
            </a:xfrm>
            <a:custGeom>
              <a:avLst/>
              <a:gdLst>
                <a:gd name="connsiteX0" fmla="*/ 3685 w 4192"/>
                <a:gd name="connsiteY0" fmla="*/ 0 h 303665"/>
                <a:gd name="connsiteX1" fmla="*/ 3685 w 4192"/>
                <a:gd name="connsiteY1" fmla="*/ 0 h 303665"/>
                <a:gd name="connsiteX2" fmla="*/ 3685 w 4192"/>
                <a:gd name="connsiteY2" fmla="*/ 0 h 303665"/>
                <a:gd name="connsiteX3" fmla="*/ 2033 w 4192"/>
                <a:gd name="connsiteY3" fmla="*/ 1016 h 303665"/>
                <a:gd name="connsiteX4" fmla="*/ 0 w 4192"/>
                <a:gd name="connsiteY4" fmla="*/ 1016 h 303665"/>
                <a:gd name="connsiteX5" fmla="*/ 0 w 4192"/>
                <a:gd name="connsiteY5" fmla="*/ 303665 h 303665"/>
                <a:gd name="connsiteX6" fmla="*/ 2033 w 4192"/>
                <a:gd name="connsiteY6" fmla="*/ 303665 h 303665"/>
                <a:gd name="connsiteX7" fmla="*/ 4193 w 4192"/>
                <a:gd name="connsiteY7" fmla="*/ 303665 h 303665"/>
                <a:gd name="connsiteX8" fmla="*/ 4193 w 4192"/>
                <a:gd name="connsiteY8" fmla="*/ 0 h 303665"/>
                <a:gd name="connsiteX9" fmla="*/ 3685 w 4192"/>
                <a:gd name="connsiteY9" fmla="*/ 0 h 303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2" h="303665">
                  <a:moveTo>
                    <a:pt x="3685" y="0"/>
                  </a:moveTo>
                  <a:lnTo>
                    <a:pt x="3685" y="0"/>
                  </a:lnTo>
                  <a:lnTo>
                    <a:pt x="3685" y="0"/>
                  </a:lnTo>
                  <a:cubicBezTo>
                    <a:pt x="3380" y="635"/>
                    <a:pt x="2732" y="1029"/>
                    <a:pt x="2033" y="1016"/>
                  </a:cubicBezTo>
                  <a:lnTo>
                    <a:pt x="0" y="1016"/>
                  </a:lnTo>
                  <a:lnTo>
                    <a:pt x="0" y="303665"/>
                  </a:lnTo>
                  <a:lnTo>
                    <a:pt x="2033" y="303665"/>
                  </a:lnTo>
                  <a:cubicBezTo>
                    <a:pt x="2757" y="303602"/>
                    <a:pt x="3468" y="303602"/>
                    <a:pt x="4193" y="303665"/>
                  </a:cubicBezTo>
                  <a:lnTo>
                    <a:pt x="4193" y="0"/>
                  </a:lnTo>
                  <a:cubicBezTo>
                    <a:pt x="4193" y="0"/>
                    <a:pt x="3685" y="0"/>
                    <a:pt x="3685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9DC436E-FC15-43E1-A673-88D80554EBDD}"/>
                </a:ext>
              </a:extLst>
            </p:cNvPr>
            <p:cNvSpPr/>
            <p:nvPr/>
          </p:nvSpPr>
          <p:spPr>
            <a:xfrm>
              <a:off x="8588064" y="5477212"/>
              <a:ext cx="21983" cy="4319"/>
            </a:xfrm>
            <a:custGeom>
              <a:avLst/>
              <a:gdLst>
                <a:gd name="connsiteX0" fmla="*/ 0 w 21983"/>
                <a:gd name="connsiteY0" fmla="*/ 4320 h 4319"/>
                <a:gd name="connsiteX1" fmla="*/ 21983 w 21983"/>
                <a:gd name="connsiteY1" fmla="*/ 4320 h 4319"/>
                <a:gd name="connsiteX2" fmla="*/ 21983 w 21983"/>
                <a:gd name="connsiteY2" fmla="*/ 2160 h 4319"/>
                <a:gd name="connsiteX3" fmla="*/ 21983 w 21983"/>
                <a:gd name="connsiteY3" fmla="*/ 0 h 4319"/>
                <a:gd name="connsiteX4" fmla="*/ 0 w 21983"/>
                <a:gd name="connsiteY4" fmla="*/ 0 h 4319"/>
                <a:gd name="connsiteX5" fmla="*/ 0 w 21983"/>
                <a:gd name="connsiteY5" fmla="*/ 2160 h 4319"/>
                <a:gd name="connsiteX6" fmla="*/ 0 w 21983"/>
                <a:gd name="connsiteY6" fmla="*/ 432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83" h="4319">
                  <a:moveTo>
                    <a:pt x="0" y="4320"/>
                  </a:moveTo>
                  <a:lnTo>
                    <a:pt x="21983" y="4320"/>
                  </a:lnTo>
                  <a:lnTo>
                    <a:pt x="21983" y="2160"/>
                  </a:lnTo>
                  <a:lnTo>
                    <a:pt x="21983" y="0"/>
                  </a:lnTo>
                  <a:lnTo>
                    <a:pt x="0" y="0"/>
                  </a:lnTo>
                  <a:lnTo>
                    <a:pt x="0" y="216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AAFD950-7783-46AD-85BD-7E6DA0DE7EC2}"/>
                </a:ext>
              </a:extLst>
            </p:cNvPr>
            <p:cNvSpPr/>
            <p:nvPr/>
          </p:nvSpPr>
          <p:spPr>
            <a:xfrm>
              <a:off x="8740420" y="5483310"/>
              <a:ext cx="150958" cy="3336"/>
            </a:xfrm>
            <a:custGeom>
              <a:avLst/>
              <a:gdLst>
                <a:gd name="connsiteX0" fmla="*/ 148671 w 150958"/>
                <a:gd name="connsiteY0" fmla="*/ 2160 h 3336"/>
                <a:gd name="connsiteX1" fmla="*/ 148671 w 150958"/>
                <a:gd name="connsiteY1" fmla="*/ 0 h 3336"/>
                <a:gd name="connsiteX2" fmla="*/ 636 w 150958"/>
                <a:gd name="connsiteY2" fmla="*/ 0 h 3336"/>
                <a:gd name="connsiteX3" fmla="*/ 636 w 150958"/>
                <a:gd name="connsiteY3" fmla="*/ 2160 h 3336"/>
                <a:gd name="connsiteX4" fmla="*/ 636 w 150958"/>
                <a:gd name="connsiteY4" fmla="*/ 2160 h 3336"/>
                <a:gd name="connsiteX5" fmla="*/ 636 w 150958"/>
                <a:gd name="connsiteY5" fmla="*/ 2160 h 3336"/>
                <a:gd name="connsiteX6" fmla="*/ 0 w 150958"/>
                <a:gd name="connsiteY6" fmla="*/ 3304 h 3336"/>
                <a:gd name="connsiteX7" fmla="*/ 150958 w 150958"/>
                <a:gd name="connsiteY7" fmla="*/ 3304 h 3336"/>
                <a:gd name="connsiteX8" fmla="*/ 148671 w 150958"/>
                <a:gd name="connsiteY8" fmla="*/ 2160 h 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958" h="3336">
                  <a:moveTo>
                    <a:pt x="148671" y="2160"/>
                  </a:moveTo>
                  <a:lnTo>
                    <a:pt x="148671" y="0"/>
                  </a:lnTo>
                  <a:lnTo>
                    <a:pt x="636" y="0"/>
                  </a:lnTo>
                  <a:lnTo>
                    <a:pt x="636" y="2160"/>
                  </a:lnTo>
                  <a:cubicBezTo>
                    <a:pt x="636" y="2160"/>
                    <a:pt x="636" y="2160"/>
                    <a:pt x="636" y="2160"/>
                  </a:cubicBezTo>
                  <a:cubicBezTo>
                    <a:pt x="636" y="2160"/>
                    <a:pt x="636" y="2160"/>
                    <a:pt x="636" y="2160"/>
                  </a:cubicBezTo>
                  <a:lnTo>
                    <a:pt x="0" y="3304"/>
                  </a:lnTo>
                  <a:lnTo>
                    <a:pt x="150958" y="3304"/>
                  </a:lnTo>
                  <a:cubicBezTo>
                    <a:pt x="150031" y="3469"/>
                    <a:pt x="149103" y="2999"/>
                    <a:pt x="148671" y="216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793A87D-298A-4B0C-93C3-40996096A89B}"/>
                </a:ext>
              </a:extLst>
            </p:cNvPr>
            <p:cNvSpPr/>
            <p:nvPr/>
          </p:nvSpPr>
          <p:spPr>
            <a:xfrm>
              <a:off x="11959337" y="4616276"/>
              <a:ext cx="58452" cy="44850"/>
            </a:xfrm>
            <a:custGeom>
              <a:avLst/>
              <a:gdLst>
                <a:gd name="connsiteX0" fmla="*/ 56038 w 58452"/>
                <a:gd name="connsiteY0" fmla="*/ 44851 h 44850"/>
                <a:gd name="connsiteX1" fmla="*/ 56927 w 58452"/>
                <a:gd name="connsiteY1" fmla="*/ 42818 h 44850"/>
                <a:gd name="connsiteX2" fmla="*/ 58452 w 58452"/>
                <a:gd name="connsiteY2" fmla="*/ 41421 h 44850"/>
                <a:gd name="connsiteX3" fmla="*/ 2287 w 58452"/>
                <a:gd name="connsiteY3" fmla="*/ 0 h 44850"/>
                <a:gd name="connsiteX4" fmla="*/ 0 w 58452"/>
                <a:gd name="connsiteY4" fmla="*/ 3430 h 4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52" h="44850">
                  <a:moveTo>
                    <a:pt x="56038" y="44851"/>
                  </a:moveTo>
                  <a:cubicBezTo>
                    <a:pt x="56038" y="44851"/>
                    <a:pt x="56038" y="43454"/>
                    <a:pt x="56927" y="42818"/>
                  </a:cubicBezTo>
                  <a:lnTo>
                    <a:pt x="58452" y="41421"/>
                  </a:lnTo>
                  <a:lnTo>
                    <a:pt x="2287" y="0"/>
                  </a:lnTo>
                  <a:cubicBezTo>
                    <a:pt x="1766" y="1283"/>
                    <a:pt x="991" y="2452"/>
                    <a:pt x="0" y="343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5AA0B29-0524-4EB0-A5C4-383BA37B040D}"/>
                </a:ext>
              </a:extLst>
            </p:cNvPr>
            <p:cNvSpPr/>
            <p:nvPr/>
          </p:nvSpPr>
          <p:spPr>
            <a:xfrm>
              <a:off x="12069506" y="4654393"/>
              <a:ext cx="3558" cy="2668"/>
            </a:xfrm>
            <a:custGeom>
              <a:avLst/>
              <a:gdLst>
                <a:gd name="connsiteX0" fmla="*/ 3558 w 3558"/>
                <a:gd name="connsiteY0" fmla="*/ 2668 h 2668"/>
                <a:gd name="connsiteX1" fmla="*/ 3558 w 3558"/>
                <a:gd name="connsiteY1" fmla="*/ 2668 h 2668"/>
                <a:gd name="connsiteX2" fmla="*/ 0 w 3558"/>
                <a:gd name="connsiteY2" fmla="*/ 0 h 2668"/>
                <a:gd name="connsiteX3" fmla="*/ 0 w 3558"/>
                <a:gd name="connsiteY3" fmla="*/ 1017 h 2668"/>
                <a:gd name="connsiteX4" fmla="*/ 3558 w 3558"/>
                <a:gd name="connsiteY4" fmla="*/ 2668 h 2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8" h="2668">
                  <a:moveTo>
                    <a:pt x="3558" y="2668"/>
                  </a:moveTo>
                  <a:lnTo>
                    <a:pt x="3558" y="2668"/>
                  </a:lnTo>
                  <a:lnTo>
                    <a:pt x="0" y="0"/>
                  </a:lnTo>
                  <a:lnTo>
                    <a:pt x="0" y="1017"/>
                  </a:lnTo>
                  <a:cubicBezTo>
                    <a:pt x="1258" y="1385"/>
                    <a:pt x="2453" y="1944"/>
                    <a:pt x="3558" y="266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7E4B212-A9CA-4D56-B281-18A5F7690796}"/>
                </a:ext>
              </a:extLst>
            </p:cNvPr>
            <p:cNvSpPr/>
            <p:nvPr/>
          </p:nvSpPr>
          <p:spPr>
            <a:xfrm>
              <a:off x="12052860" y="4671164"/>
              <a:ext cx="12706" cy="12705"/>
            </a:xfrm>
            <a:custGeom>
              <a:avLst/>
              <a:gdLst>
                <a:gd name="connsiteX0" fmla="*/ 0 w 12706"/>
                <a:gd name="connsiteY0" fmla="*/ 0 h 12705"/>
                <a:gd name="connsiteX1" fmla="*/ 0 w 12706"/>
                <a:gd name="connsiteY1" fmla="*/ 0 h 1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6" h="12705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4FBDFE4-A748-4E4A-89EB-E29308062E03}"/>
                </a:ext>
              </a:extLst>
            </p:cNvPr>
            <p:cNvSpPr/>
            <p:nvPr/>
          </p:nvSpPr>
          <p:spPr>
            <a:xfrm>
              <a:off x="8889091" y="4871914"/>
              <a:ext cx="4066" cy="613556"/>
            </a:xfrm>
            <a:custGeom>
              <a:avLst/>
              <a:gdLst>
                <a:gd name="connsiteX0" fmla="*/ 0 w 4066"/>
                <a:gd name="connsiteY0" fmla="*/ 613557 h 613556"/>
                <a:gd name="connsiteX1" fmla="*/ 2033 w 4066"/>
                <a:gd name="connsiteY1" fmla="*/ 611397 h 613556"/>
                <a:gd name="connsiteX2" fmla="*/ 4066 w 4066"/>
                <a:gd name="connsiteY2" fmla="*/ 611397 h 613556"/>
                <a:gd name="connsiteX3" fmla="*/ 4066 w 4066"/>
                <a:gd name="connsiteY3" fmla="*/ 0 h 613556"/>
                <a:gd name="connsiteX4" fmla="*/ 0 w 4066"/>
                <a:gd name="connsiteY4" fmla="*/ 0 h 613556"/>
                <a:gd name="connsiteX5" fmla="*/ 0 w 4066"/>
                <a:gd name="connsiteY5" fmla="*/ 613557 h 61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6" h="613556">
                  <a:moveTo>
                    <a:pt x="0" y="613557"/>
                  </a:moveTo>
                  <a:cubicBezTo>
                    <a:pt x="0" y="612413"/>
                    <a:pt x="890" y="611460"/>
                    <a:pt x="2033" y="611397"/>
                  </a:cubicBezTo>
                  <a:lnTo>
                    <a:pt x="4066" y="611397"/>
                  </a:lnTo>
                  <a:lnTo>
                    <a:pt x="4066" y="0"/>
                  </a:lnTo>
                  <a:lnTo>
                    <a:pt x="0" y="0"/>
                  </a:lnTo>
                  <a:lnTo>
                    <a:pt x="0" y="61355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1677125-534F-4D28-94A9-B5AFEF837ECB}"/>
                </a:ext>
              </a:extLst>
            </p:cNvPr>
            <p:cNvSpPr/>
            <p:nvPr/>
          </p:nvSpPr>
          <p:spPr>
            <a:xfrm>
              <a:off x="8636096" y="3291964"/>
              <a:ext cx="4193" cy="1556443"/>
            </a:xfrm>
            <a:custGeom>
              <a:avLst/>
              <a:gdLst>
                <a:gd name="connsiteX0" fmla="*/ 2160 w 4193"/>
                <a:gd name="connsiteY0" fmla="*/ 0 h 1556443"/>
                <a:gd name="connsiteX1" fmla="*/ 0 w 4193"/>
                <a:gd name="connsiteY1" fmla="*/ 0 h 1556443"/>
                <a:gd name="connsiteX2" fmla="*/ 0 w 4193"/>
                <a:gd name="connsiteY2" fmla="*/ 1556444 h 1556443"/>
                <a:gd name="connsiteX3" fmla="*/ 2160 w 4193"/>
                <a:gd name="connsiteY3" fmla="*/ 1556444 h 1556443"/>
                <a:gd name="connsiteX4" fmla="*/ 4194 w 4193"/>
                <a:gd name="connsiteY4" fmla="*/ 1556444 h 1556443"/>
                <a:gd name="connsiteX5" fmla="*/ 4194 w 4193"/>
                <a:gd name="connsiteY5" fmla="*/ 0 h 155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3" h="1556443">
                  <a:moveTo>
                    <a:pt x="2160" y="0"/>
                  </a:moveTo>
                  <a:lnTo>
                    <a:pt x="0" y="0"/>
                  </a:lnTo>
                  <a:lnTo>
                    <a:pt x="0" y="1556444"/>
                  </a:lnTo>
                  <a:cubicBezTo>
                    <a:pt x="724" y="1556381"/>
                    <a:pt x="1436" y="1556381"/>
                    <a:pt x="2160" y="1556444"/>
                  </a:cubicBezTo>
                  <a:lnTo>
                    <a:pt x="4194" y="1556444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259A34E-4AC8-427E-99D8-146B00128A07}"/>
                </a:ext>
              </a:extLst>
            </p:cNvPr>
            <p:cNvSpPr/>
            <p:nvPr/>
          </p:nvSpPr>
          <p:spPr>
            <a:xfrm>
              <a:off x="6621923" y="3296538"/>
              <a:ext cx="4193" cy="1434850"/>
            </a:xfrm>
            <a:custGeom>
              <a:avLst/>
              <a:gdLst>
                <a:gd name="connsiteX0" fmla="*/ 2160 w 4193"/>
                <a:gd name="connsiteY0" fmla="*/ 1434342 h 1434850"/>
                <a:gd name="connsiteX1" fmla="*/ 4193 w 4193"/>
                <a:gd name="connsiteY1" fmla="*/ 1434342 h 1434850"/>
                <a:gd name="connsiteX2" fmla="*/ 4193 w 4193"/>
                <a:gd name="connsiteY2" fmla="*/ 8767 h 1434850"/>
                <a:gd name="connsiteX3" fmla="*/ 0 w 4193"/>
                <a:gd name="connsiteY3" fmla="*/ 0 h 1434850"/>
                <a:gd name="connsiteX4" fmla="*/ 0 w 4193"/>
                <a:gd name="connsiteY4" fmla="*/ 1434851 h 1434850"/>
                <a:gd name="connsiteX5" fmla="*/ 2033 w 4193"/>
                <a:gd name="connsiteY5" fmla="*/ 1434851 h 143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3" h="1434850">
                  <a:moveTo>
                    <a:pt x="2160" y="1434342"/>
                  </a:moveTo>
                  <a:lnTo>
                    <a:pt x="4193" y="1434342"/>
                  </a:lnTo>
                  <a:lnTo>
                    <a:pt x="4193" y="8767"/>
                  </a:lnTo>
                  <a:cubicBezTo>
                    <a:pt x="1690" y="6518"/>
                    <a:pt x="178" y="3367"/>
                    <a:pt x="0" y="0"/>
                  </a:cubicBezTo>
                  <a:lnTo>
                    <a:pt x="0" y="1434851"/>
                  </a:lnTo>
                  <a:cubicBezTo>
                    <a:pt x="673" y="1434813"/>
                    <a:pt x="1360" y="1434813"/>
                    <a:pt x="2033" y="143485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20BC17E-1D30-4669-A826-664DE7637E7C}"/>
                </a:ext>
              </a:extLst>
            </p:cNvPr>
            <p:cNvSpPr/>
            <p:nvPr/>
          </p:nvSpPr>
          <p:spPr>
            <a:xfrm>
              <a:off x="5717317" y="4929597"/>
              <a:ext cx="471681" cy="4319"/>
            </a:xfrm>
            <a:custGeom>
              <a:avLst/>
              <a:gdLst>
                <a:gd name="connsiteX0" fmla="*/ 471300 w 471681"/>
                <a:gd name="connsiteY0" fmla="*/ 2160 h 4319"/>
                <a:gd name="connsiteX1" fmla="*/ 471300 w 471681"/>
                <a:gd name="connsiteY1" fmla="*/ 2160 h 4319"/>
                <a:gd name="connsiteX2" fmla="*/ 471300 w 471681"/>
                <a:gd name="connsiteY2" fmla="*/ 889 h 4319"/>
                <a:gd name="connsiteX3" fmla="*/ 471300 w 471681"/>
                <a:gd name="connsiteY3" fmla="*/ 0 h 4319"/>
                <a:gd name="connsiteX4" fmla="*/ 10928 w 471681"/>
                <a:gd name="connsiteY4" fmla="*/ 0 h 4319"/>
                <a:gd name="connsiteX5" fmla="*/ 0 w 471681"/>
                <a:gd name="connsiteY5" fmla="*/ 4320 h 4319"/>
                <a:gd name="connsiteX6" fmla="*/ 471681 w 471681"/>
                <a:gd name="connsiteY6" fmla="*/ 4320 h 4319"/>
                <a:gd name="connsiteX7" fmla="*/ 471300 w 471681"/>
                <a:gd name="connsiteY7" fmla="*/ 216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1681" h="4319">
                  <a:moveTo>
                    <a:pt x="471300" y="2160"/>
                  </a:moveTo>
                  <a:lnTo>
                    <a:pt x="471300" y="2160"/>
                  </a:lnTo>
                  <a:cubicBezTo>
                    <a:pt x="471300" y="2160"/>
                    <a:pt x="471300" y="1271"/>
                    <a:pt x="471300" y="889"/>
                  </a:cubicBezTo>
                  <a:cubicBezTo>
                    <a:pt x="471300" y="508"/>
                    <a:pt x="471300" y="254"/>
                    <a:pt x="471300" y="0"/>
                  </a:cubicBezTo>
                  <a:lnTo>
                    <a:pt x="10928" y="0"/>
                  </a:lnTo>
                  <a:lnTo>
                    <a:pt x="0" y="4320"/>
                  </a:lnTo>
                  <a:lnTo>
                    <a:pt x="471681" y="4320"/>
                  </a:lnTo>
                  <a:cubicBezTo>
                    <a:pt x="471681" y="3558"/>
                    <a:pt x="471300" y="3558"/>
                    <a:pt x="471300" y="216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CD5E580-302A-4B52-8AF6-BB89C477D7E1}"/>
                </a:ext>
              </a:extLst>
            </p:cNvPr>
            <p:cNvSpPr/>
            <p:nvPr/>
          </p:nvSpPr>
          <p:spPr>
            <a:xfrm>
              <a:off x="6623955" y="4730881"/>
              <a:ext cx="1378319" cy="24013"/>
            </a:xfrm>
            <a:custGeom>
              <a:avLst/>
              <a:gdLst>
                <a:gd name="connsiteX0" fmla="*/ 0 w 1378319"/>
                <a:gd name="connsiteY0" fmla="*/ 0 h 24013"/>
                <a:gd name="connsiteX1" fmla="*/ 10801 w 1378319"/>
                <a:gd name="connsiteY1" fmla="*/ 7242 h 24013"/>
                <a:gd name="connsiteX2" fmla="*/ 4702 w 1378319"/>
                <a:gd name="connsiteY2" fmla="*/ 23124 h 24013"/>
                <a:gd name="connsiteX3" fmla="*/ 2542 w 1378319"/>
                <a:gd name="connsiteY3" fmla="*/ 24014 h 24013"/>
                <a:gd name="connsiteX4" fmla="*/ 1378320 w 1378319"/>
                <a:gd name="connsiteY4" fmla="*/ 24014 h 24013"/>
                <a:gd name="connsiteX5" fmla="*/ 1378320 w 1378319"/>
                <a:gd name="connsiteY5" fmla="*/ 0 h 24013"/>
                <a:gd name="connsiteX6" fmla="*/ 0 w 1378319"/>
                <a:gd name="connsiteY6" fmla="*/ 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8319" h="24013">
                  <a:moveTo>
                    <a:pt x="0" y="0"/>
                  </a:moveTo>
                  <a:cubicBezTo>
                    <a:pt x="4740" y="0"/>
                    <a:pt x="8997" y="2859"/>
                    <a:pt x="10801" y="7242"/>
                  </a:cubicBezTo>
                  <a:cubicBezTo>
                    <a:pt x="13139" y="13316"/>
                    <a:pt x="10496" y="20177"/>
                    <a:pt x="4702" y="23124"/>
                  </a:cubicBezTo>
                  <a:lnTo>
                    <a:pt x="2542" y="24014"/>
                  </a:lnTo>
                  <a:lnTo>
                    <a:pt x="1378320" y="24014"/>
                  </a:lnTo>
                  <a:lnTo>
                    <a:pt x="13783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59482BE-061F-4DF5-BEBA-000E60674B9D}"/>
                </a:ext>
              </a:extLst>
            </p:cNvPr>
            <p:cNvSpPr/>
            <p:nvPr/>
          </p:nvSpPr>
          <p:spPr>
            <a:xfrm>
              <a:off x="11646112" y="6210074"/>
              <a:ext cx="23508" cy="125785"/>
            </a:xfrm>
            <a:custGeom>
              <a:avLst/>
              <a:gdLst>
                <a:gd name="connsiteX0" fmla="*/ 17408 w 23508"/>
                <a:gd name="connsiteY0" fmla="*/ 10546 h 125785"/>
                <a:gd name="connsiteX1" fmla="*/ 11690 w 23508"/>
                <a:gd name="connsiteY1" fmla="*/ 12071 h 125785"/>
                <a:gd name="connsiteX2" fmla="*/ 1398 w 23508"/>
                <a:gd name="connsiteY2" fmla="*/ 5844 h 125785"/>
                <a:gd name="connsiteX3" fmla="*/ 0 w 23508"/>
                <a:gd name="connsiteY3" fmla="*/ 3176 h 125785"/>
                <a:gd name="connsiteX4" fmla="*/ 0 w 23508"/>
                <a:gd name="connsiteY4" fmla="*/ 125786 h 125785"/>
                <a:gd name="connsiteX5" fmla="*/ 23507 w 23508"/>
                <a:gd name="connsiteY5" fmla="*/ 125786 h 125785"/>
                <a:gd name="connsiteX6" fmla="*/ 23507 w 23508"/>
                <a:gd name="connsiteY6" fmla="*/ 0 h 125785"/>
                <a:gd name="connsiteX7" fmla="*/ 23507 w 23508"/>
                <a:gd name="connsiteY7" fmla="*/ 0 h 125785"/>
                <a:gd name="connsiteX8" fmla="*/ 17408 w 23508"/>
                <a:gd name="connsiteY8" fmla="*/ 10546 h 12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08" h="125785">
                  <a:moveTo>
                    <a:pt x="17408" y="10546"/>
                  </a:moveTo>
                  <a:cubicBezTo>
                    <a:pt x="15667" y="11537"/>
                    <a:pt x="13697" y="12058"/>
                    <a:pt x="11690" y="12071"/>
                  </a:cubicBezTo>
                  <a:cubicBezTo>
                    <a:pt x="7383" y="11994"/>
                    <a:pt x="3456" y="9618"/>
                    <a:pt x="1398" y="5844"/>
                  </a:cubicBezTo>
                  <a:lnTo>
                    <a:pt x="0" y="3176"/>
                  </a:lnTo>
                  <a:lnTo>
                    <a:pt x="0" y="125786"/>
                  </a:lnTo>
                  <a:lnTo>
                    <a:pt x="23507" y="125786"/>
                  </a:lnTo>
                  <a:lnTo>
                    <a:pt x="23507" y="0"/>
                  </a:lnTo>
                  <a:cubicBezTo>
                    <a:pt x="23507" y="0"/>
                    <a:pt x="23507" y="0"/>
                    <a:pt x="23507" y="0"/>
                  </a:cubicBezTo>
                  <a:cubicBezTo>
                    <a:pt x="23558" y="4371"/>
                    <a:pt x="21220" y="8411"/>
                    <a:pt x="17408" y="1054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990E7C0-FC09-47FE-B0AA-FAB1CCBC242B}"/>
                </a:ext>
              </a:extLst>
            </p:cNvPr>
            <p:cNvSpPr/>
            <p:nvPr/>
          </p:nvSpPr>
          <p:spPr>
            <a:xfrm>
              <a:off x="6643143" y="3298571"/>
              <a:ext cx="169256" cy="4319"/>
            </a:xfrm>
            <a:custGeom>
              <a:avLst/>
              <a:gdLst>
                <a:gd name="connsiteX0" fmla="*/ 165317 w 169256"/>
                <a:gd name="connsiteY0" fmla="*/ 0 h 4319"/>
                <a:gd name="connsiteX1" fmla="*/ 1779 w 169256"/>
                <a:gd name="connsiteY1" fmla="*/ 0 h 4319"/>
                <a:gd name="connsiteX2" fmla="*/ 0 w 169256"/>
                <a:gd name="connsiteY2" fmla="*/ 4320 h 4319"/>
                <a:gd name="connsiteX3" fmla="*/ 169256 w 169256"/>
                <a:gd name="connsiteY3" fmla="*/ 4320 h 4319"/>
                <a:gd name="connsiteX4" fmla="*/ 165317 w 169256"/>
                <a:gd name="connsiteY4" fmla="*/ 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256" h="4319">
                  <a:moveTo>
                    <a:pt x="165317" y="0"/>
                  </a:moveTo>
                  <a:lnTo>
                    <a:pt x="1779" y="0"/>
                  </a:lnTo>
                  <a:cubicBezTo>
                    <a:pt x="1474" y="1537"/>
                    <a:pt x="877" y="3011"/>
                    <a:pt x="0" y="4320"/>
                  </a:cubicBezTo>
                  <a:lnTo>
                    <a:pt x="169256" y="4320"/>
                  </a:lnTo>
                  <a:cubicBezTo>
                    <a:pt x="167630" y="3202"/>
                    <a:pt x="166283" y="1728"/>
                    <a:pt x="165317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66765C9-DCAF-443E-8950-BCDA0350EEC4}"/>
                </a:ext>
              </a:extLst>
            </p:cNvPr>
            <p:cNvSpPr/>
            <p:nvPr/>
          </p:nvSpPr>
          <p:spPr>
            <a:xfrm>
              <a:off x="6645430" y="3292854"/>
              <a:ext cx="161886" cy="1270"/>
            </a:xfrm>
            <a:custGeom>
              <a:avLst/>
              <a:gdLst>
                <a:gd name="connsiteX0" fmla="*/ 161886 w 161886"/>
                <a:gd name="connsiteY0" fmla="*/ 1271 h 1270"/>
                <a:gd name="connsiteX1" fmla="*/ 161886 w 161886"/>
                <a:gd name="connsiteY1" fmla="*/ 0 h 1270"/>
                <a:gd name="connsiteX2" fmla="*/ 161886 w 161886"/>
                <a:gd name="connsiteY2" fmla="*/ 0 h 1270"/>
                <a:gd name="connsiteX3" fmla="*/ 17282 w 161886"/>
                <a:gd name="connsiteY3" fmla="*/ 0 h 1270"/>
                <a:gd name="connsiteX4" fmla="*/ 0 w 161886"/>
                <a:gd name="connsiteY4" fmla="*/ 0 h 1270"/>
                <a:gd name="connsiteX5" fmla="*/ 0 w 161886"/>
                <a:gd name="connsiteY5" fmla="*/ 1271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86" h="1270">
                  <a:moveTo>
                    <a:pt x="161886" y="1271"/>
                  </a:moveTo>
                  <a:cubicBezTo>
                    <a:pt x="161823" y="851"/>
                    <a:pt x="161823" y="419"/>
                    <a:pt x="161886" y="0"/>
                  </a:cubicBezTo>
                  <a:lnTo>
                    <a:pt x="161886" y="0"/>
                  </a:lnTo>
                  <a:lnTo>
                    <a:pt x="17282" y="0"/>
                  </a:lnTo>
                  <a:lnTo>
                    <a:pt x="0" y="0"/>
                  </a:lnTo>
                  <a:lnTo>
                    <a:pt x="0" y="1271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095F09F-0F3B-4BD7-B3F0-3D343C330EA9}"/>
                </a:ext>
              </a:extLst>
            </p:cNvPr>
            <p:cNvSpPr/>
            <p:nvPr/>
          </p:nvSpPr>
          <p:spPr>
            <a:xfrm>
              <a:off x="8081312" y="2475752"/>
              <a:ext cx="528735" cy="24013"/>
            </a:xfrm>
            <a:custGeom>
              <a:avLst/>
              <a:gdLst>
                <a:gd name="connsiteX0" fmla="*/ 11818 w 528735"/>
                <a:gd name="connsiteY0" fmla="*/ 12070 h 24013"/>
                <a:gd name="connsiteX1" fmla="*/ 11818 w 528735"/>
                <a:gd name="connsiteY1" fmla="*/ 24014 h 24013"/>
                <a:gd name="connsiteX2" fmla="*/ 528735 w 528735"/>
                <a:gd name="connsiteY2" fmla="*/ 24014 h 24013"/>
                <a:gd name="connsiteX3" fmla="*/ 528735 w 528735"/>
                <a:gd name="connsiteY3" fmla="*/ 0 h 24013"/>
                <a:gd name="connsiteX4" fmla="*/ 0 w 528735"/>
                <a:gd name="connsiteY4" fmla="*/ 0 h 24013"/>
                <a:gd name="connsiteX5" fmla="*/ 11818 w 528735"/>
                <a:gd name="connsiteY5" fmla="*/ 1207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8735" h="24013">
                  <a:moveTo>
                    <a:pt x="11818" y="12070"/>
                  </a:moveTo>
                  <a:lnTo>
                    <a:pt x="11818" y="24014"/>
                  </a:lnTo>
                  <a:lnTo>
                    <a:pt x="528735" y="24014"/>
                  </a:lnTo>
                  <a:lnTo>
                    <a:pt x="528735" y="0"/>
                  </a:lnTo>
                  <a:lnTo>
                    <a:pt x="0" y="0"/>
                  </a:lnTo>
                  <a:cubicBezTo>
                    <a:pt x="6430" y="445"/>
                    <a:pt x="11513" y="5629"/>
                    <a:pt x="11818" y="1207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EDC5572-A776-42FB-A1AC-F5521B320848}"/>
                </a:ext>
              </a:extLst>
            </p:cNvPr>
            <p:cNvSpPr/>
            <p:nvPr/>
          </p:nvSpPr>
          <p:spPr>
            <a:xfrm>
              <a:off x="6499936" y="2340818"/>
              <a:ext cx="4193" cy="2444315"/>
            </a:xfrm>
            <a:custGeom>
              <a:avLst/>
              <a:gdLst>
                <a:gd name="connsiteX0" fmla="*/ 4193 w 4193"/>
                <a:gd name="connsiteY0" fmla="*/ 2442410 h 2444315"/>
                <a:gd name="connsiteX1" fmla="*/ 4193 w 4193"/>
                <a:gd name="connsiteY1" fmla="*/ 889 h 2444315"/>
                <a:gd name="connsiteX2" fmla="*/ 635 w 4193"/>
                <a:gd name="connsiteY2" fmla="*/ 0 h 2444315"/>
                <a:gd name="connsiteX3" fmla="*/ 0 w 4193"/>
                <a:gd name="connsiteY3" fmla="*/ 0 h 2444315"/>
                <a:gd name="connsiteX4" fmla="*/ 0 w 4193"/>
                <a:gd name="connsiteY4" fmla="*/ 2444316 h 2444315"/>
                <a:gd name="connsiteX5" fmla="*/ 4193 w 4193"/>
                <a:gd name="connsiteY5" fmla="*/ 2442410 h 2444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3" h="2444315">
                  <a:moveTo>
                    <a:pt x="4193" y="2442410"/>
                  </a:moveTo>
                  <a:lnTo>
                    <a:pt x="4193" y="889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2444316"/>
                  </a:lnTo>
                  <a:lnTo>
                    <a:pt x="4193" y="244241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820C1A1-4DCF-4468-A434-71DA49CB5EC6}"/>
                </a:ext>
              </a:extLst>
            </p:cNvPr>
            <p:cNvSpPr/>
            <p:nvPr/>
          </p:nvSpPr>
          <p:spPr>
            <a:xfrm>
              <a:off x="6829045" y="3295649"/>
              <a:ext cx="236221" cy="3303"/>
            </a:xfrm>
            <a:custGeom>
              <a:avLst/>
              <a:gdLst>
                <a:gd name="connsiteX0" fmla="*/ 235586 w 236221"/>
                <a:gd name="connsiteY0" fmla="*/ 0 h 3303"/>
                <a:gd name="connsiteX1" fmla="*/ 235586 w 236221"/>
                <a:gd name="connsiteY1" fmla="*/ 0 h 3303"/>
                <a:gd name="connsiteX2" fmla="*/ 1016 w 236221"/>
                <a:gd name="connsiteY2" fmla="*/ 0 h 3303"/>
                <a:gd name="connsiteX3" fmla="*/ 0 w 236221"/>
                <a:gd name="connsiteY3" fmla="*/ 3304 h 3303"/>
                <a:gd name="connsiteX4" fmla="*/ 236222 w 236221"/>
                <a:gd name="connsiteY4" fmla="*/ 3304 h 3303"/>
                <a:gd name="connsiteX5" fmla="*/ 235586 w 236221"/>
                <a:gd name="connsiteY5" fmla="*/ 0 h 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6221" h="3303">
                  <a:moveTo>
                    <a:pt x="235586" y="0"/>
                  </a:moveTo>
                  <a:lnTo>
                    <a:pt x="235586" y="0"/>
                  </a:lnTo>
                  <a:lnTo>
                    <a:pt x="1016" y="0"/>
                  </a:lnTo>
                  <a:cubicBezTo>
                    <a:pt x="877" y="1156"/>
                    <a:pt x="521" y="2274"/>
                    <a:pt x="0" y="3304"/>
                  </a:cubicBezTo>
                  <a:lnTo>
                    <a:pt x="236222" y="3304"/>
                  </a:lnTo>
                  <a:cubicBezTo>
                    <a:pt x="235840" y="2236"/>
                    <a:pt x="235624" y="1131"/>
                    <a:pt x="235586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677CD05-F79C-460D-B8F3-EA337C84A1F5}"/>
                </a:ext>
              </a:extLst>
            </p:cNvPr>
            <p:cNvSpPr/>
            <p:nvPr/>
          </p:nvSpPr>
          <p:spPr>
            <a:xfrm>
              <a:off x="7087504" y="3296665"/>
              <a:ext cx="641318" cy="1905"/>
            </a:xfrm>
            <a:custGeom>
              <a:avLst/>
              <a:gdLst>
                <a:gd name="connsiteX0" fmla="*/ 0 w 641318"/>
                <a:gd name="connsiteY0" fmla="*/ 1906 h 1905"/>
                <a:gd name="connsiteX1" fmla="*/ 641318 w 641318"/>
                <a:gd name="connsiteY1" fmla="*/ 1906 h 1905"/>
                <a:gd name="connsiteX2" fmla="*/ 641318 w 641318"/>
                <a:gd name="connsiteY2" fmla="*/ 0 h 1905"/>
                <a:gd name="connsiteX3" fmla="*/ 610441 w 641318"/>
                <a:gd name="connsiteY3" fmla="*/ 1143 h 1905"/>
                <a:gd name="connsiteX4" fmla="*/ 508 w 641318"/>
                <a:gd name="connsiteY4" fmla="*/ 1143 h 1905"/>
                <a:gd name="connsiteX5" fmla="*/ 0 w 641318"/>
                <a:gd name="connsiteY5" fmla="*/ 1906 h 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1318" h="1905">
                  <a:moveTo>
                    <a:pt x="0" y="1906"/>
                  </a:moveTo>
                  <a:lnTo>
                    <a:pt x="641318" y="1906"/>
                  </a:lnTo>
                  <a:cubicBezTo>
                    <a:pt x="641242" y="1271"/>
                    <a:pt x="641242" y="635"/>
                    <a:pt x="641318" y="0"/>
                  </a:cubicBezTo>
                  <a:lnTo>
                    <a:pt x="610441" y="1143"/>
                  </a:lnTo>
                  <a:lnTo>
                    <a:pt x="508" y="1143"/>
                  </a:lnTo>
                  <a:cubicBezTo>
                    <a:pt x="508" y="1143"/>
                    <a:pt x="127" y="1652"/>
                    <a:pt x="0" y="190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58A4E3A-F832-441E-B0F3-ED0A1DF08817}"/>
                </a:ext>
              </a:extLst>
            </p:cNvPr>
            <p:cNvSpPr/>
            <p:nvPr/>
          </p:nvSpPr>
          <p:spPr>
            <a:xfrm>
              <a:off x="6645430" y="3294124"/>
              <a:ext cx="163538" cy="4192"/>
            </a:xfrm>
            <a:custGeom>
              <a:avLst/>
              <a:gdLst>
                <a:gd name="connsiteX0" fmla="*/ 161886 w 163538"/>
                <a:gd name="connsiteY0" fmla="*/ 0 h 4192"/>
                <a:gd name="connsiteX1" fmla="*/ 0 w 163538"/>
                <a:gd name="connsiteY1" fmla="*/ 0 h 4192"/>
                <a:gd name="connsiteX2" fmla="*/ 0 w 163538"/>
                <a:gd name="connsiteY2" fmla="*/ 1906 h 4192"/>
                <a:gd name="connsiteX3" fmla="*/ 0 w 163538"/>
                <a:gd name="connsiteY3" fmla="*/ 4193 h 4192"/>
                <a:gd name="connsiteX4" fmla="*/ 163538 w 163538"/>
                <a:gd name="connsiteY4" fmla="*/ 4193 h 4192"/>
                <a:gd name="connsiteX5" fmla="*/ 161886 w 163538"/>
                <a:gd name="connsiteY5" fmla="*/ 0 h 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3538" h="4192">
                  <a:moveTo>
                    <a:pt x="161886" y="0"/>
                  </a:moveTo>
                  <a:lnTo>
                    <a:pt x="0" y="0"/>
                  </a:lnTo>
                  <a:lnTo>
                    <a:pt x="0" y="1906"/>
                  </a:lnTo>
                  <a:cubicBezTo>
                    <a:pt x="64" y="2668"/>
                    <a:pt x="64" y="3431"/>
                    <a:pt x="0" y="4193"/>
                  </a:cubicBezTo>
                  <a:lnTo>
                    <a:pt x="163538" y="4193"/>
                  </a:lnTo>
                  <a:cubicBezTo>
                    <a:pt x="162712" y="2922"/>
                    <a:pt x="162153" y="1499"/>
                    <a:pt x="161886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9132992-7EE0-4494-941D-94C5D3DEB414}"/>
                </a:ext>
              </a:extLst>
            </p:cNvPr>
            <p:cNvSpPr/>
            <p:nvPr/>
          </p:nvSpPr>
          <p:spPr>
            <a:xfrm>
              <a:off x="6500571" y="2317313"/>
              <a:ext cx="136726" cy="53363"/>
            </a:xfrm>
            <a:custGeom>
              <a:avLst/>
              <a:gdLst>
                <a:gd name="connsiteX0" fmla="*/ 13215 w 136726"/>
                <a:gd name="connsiteY0" fmla="*/ 11181 h 53363"/>
                <a:gd name="connsiteX1" fmla="*/ 1398 w 136726"/>
                <a:gd name="connsiteY1" fmla="*/ 23251 h 53363"/>
                <a:gd name="connsiteX2" fmla="*/ 1398 w 136726"/>
                <a:gd name="connsiteY2" fmla="*/ 23251 h 53363"/>
                <a:gd name="connsiteX3" fmla="*/ 0 w 136726"/>
                <a:gd name="connsiteY3" fmla="*/ 23251 h 53363"/>
                <a:gd name="connsiteX4" fmla="*/ 3558 w 136726"/>
                <a:gd name="connsiteY4" fmla="*/ 24141 h 53363"/>
                <a:gd name="connsiteX5" fmla="*/ 121351 w 136726"/>
                <a:gd name="connsiteY5" fmla="*/ 53364 h 53363"/>
                <a:gd name="connsiteX6" fmla="*/ 121351 w 136726"/>
                <a:gd name="connsiteY6" fmla="*/ 43962 h 53363"/>
                <a:gd name="connsiteX7" fmla="*/ 131872 w 136726"/>
                <a:gd name="connsiteY7" fmla="*/ 31917 h 53363"/>
                <a:gd name="connsiteX8" fmla="*/ 136727 w 136726"/>
                <a:gd name="connsiteY8" fmla="*/ 32654 h 53363"/>
                <a:gd name="connsiteX9" fmla="*/ 135837 w 136726"/>
                <a:gd name="connsiteY9" fmla="*/ 32654 h 53363"/>
                <a:gd name="connsiteX10" fmla="*/ 4194 w 136726"/>
                <a:gd name="connsiteY10" fmla="*/ 0 h 53363"/>
                <a:gd name="connsiteX11" fmla="*/ 2796 w 136726"/>
                <a:gd name="connsiteY11" fmla="*/ 0 h 53363"/>
                <a:gd name="connsiteX12" fmla="*/ 13215 w 136726"/>
                <a:gd name="connsiteY12" fmla="*/ 11181 h 5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726" h="53363">
                  <a:moveTo>
                    <a:pt x="13215" y="11181"/>
                  </a:moveTo>
                  <a:cubicBezTo>
                    <a:pt x="13291" y="17775"/>
                    <a:pt x="7993" y="23175"/>
                    <a:pt x="1398" y="23251"/>
                  </a:cubicBezTo>
                  <a:cubicBezTo>
                    <a:pt x="1398" y="23251"/>
                    <a:pt x="1398" y="23251"/>
                    <a:pt x="1398" y="23251"/>
                  </a:cubicBezTo>
                  <a:lnTo>
                    <a:pt x="0" y="23251"/>
                  </a:lnTo>
                  <a:lnTo>
                    <a:pt x="3558" y="24141"/>
                  </a:lnTo>
                  <a:lnTo>
                    <a:pt x="121351" y="53364"/>
                  </a:lnTo>
                  <a:lnTo>
                    <a:pt x="121351" y="43962"/>
                  </a:lnTo>
                  <a:cubicBezTo>
                    <a:pt x="120932" y="37736"/>
                    <a:pt x="125633" y="32336"/>
                    <a:pt x="131872" y="31917"/>
                  </a:cubicBezTo>
                  <a:cubicBezTo>
                    <a:pt x="133524" y="31802"/>
                    <a:pt x="135176" y="32057"/>
                    <a:pt x="136727" y="32654"/>
                  </a:cubicBezTo>
                  <a:cubicBezTo>
                    <a:pt x="136434" y="32730"/>
                    <a:pt x="136129" y="32730"/>
                    <a:pt x="135837" y="32654"/>
                  </a:cubicBezTo>
                  <a:lnTo>
                    <a:pt x="4194" y="0"/>
                  </a:lnTo>
                  <a:lnTo>
                    <a:pt x="2796" y="0"/>
                  </a:lnTo>
                  <a:cubicBezTo>
                    <a:pt x="8539" y="674"/>
                    <a:pt x="12949" y="5413"/>
                    <a:pt x="13215" y="1118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FAD7210-17B7-41E9-9F7C-6594094C8E86}"/>
                </a:ext>
              </a:extLst>
            </p:cNvPr>
            <p:cNvSpPr/>
            <p:nvPr/>
          </p:nvSpPr>
          <p:spPr>
            <a:xfrm>
              <a:off x="5980477" y="2317414"/>
              <a:ext cx="532801" cy="23785"/>
            </a:xfrm>
            <a:custGeom>
              <a:avLst/>
              <a:gdLst>
                <a:gd name="connsiteX0" fmla="*/ 12707 w 532801"/>
                <a:gd name="connsiteY0" fmla="*/ 11080 h 23785"/>
                <a:gd name="connsiteX1" fmla="*/ 12707 w 532801"/>
                <a:gd name="connsiteY1" fmla="*/ 23786 h 23785"/>
                <a:gd name="connsiteX2" fmla="*/ 520984 w 532801"/>
                <a:gd name="connsiteY2" fmla="*/ 23786 h 23785"/>
                <a:gd name="connsiteX3" fmla="*/ 532801 w 532801"/>
                <a:gd name="connsiteY3" fmla="*/ 11716 h 23785"/>
                <a:gd name="connsiteX4" fmla="*/ 532801 w 532801"/>
                <a:gd name="connsiteY4" fmla="*/ 11716 h 23785"/>
                <a:gd name="connsiteX5" fmla="*/ 522381 w 532801"/>
                <a:gd name="connsiteY5" fmla="*/ 26 h 23785"/>
                <a:gd name="connsiteX6" fmla="*/ 520984 w 532801"/>
                <a:gd name="connsiteY6" fmla="*/ 26 h 23785"/>
                <a:gd name="connsiteX7" fmla="*/ 0 w 532801"/>
                <a:gd name="connsiteY7" fmla="*/ 26 h 23785"/>
                <a:gd name="connsiteX8" fmla="*/ 12707 w 532801"/>
                <a:gd name="connsiteY8" fmla="*/ 11080 h 2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2801" h="23785">
                  <a:moveTo>
                    <a:pt x="12707" y="11080"/>
                  </a:moveTo>
                  <a:lnTo>
                    <a:pt x="12707" y="23786"/>
                  </a:lnTo>
                  <a:lnTo>
                    <a:pt x="520984" y="23786"/>
                  </a:lnTo>
                  <a:cubicBezTo>
                    <a:pt x="527578" y="23722"/>
                    <a:pt x="532865" y="18310"/>
                    <a:pt x="532801" y="11716"/>
                  </a:cubicBezTo>
                  <a:cubicBezTo>
                    <a:pt x="532801" y="11716"/>
                    <a:pt x="532801" y="11716"/>
                    <a:pt x="532801" y="11716"/>
                  </a:cubicBezTo>
                  <a:cubicBezTo>
                    <a:pt x="532776" y="5744"/>
                    <a:pt x="528303" y="738"/>
                    <a:pt x="522381" y="26"/>
                  </a:cubicBezTo>
                  <a:lnTo>
                    <a:pt x="520984" y="26"/>
                  </a:lnTo>
                  <a:lnTo>
                    <a:pt x="0" y="26"/>
                  </a:lnTo>
                  <a:cubicBezTo>
                    <a:pt x="6557" y="-406"/>
                    <a:pt x="12237" y="4524"/>
                    <a:pt x="12707" y="1108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D93F6F4-1D2C-4E7D-A7F1-894E4432911F}"/>
                </a:ext>
              </a:extLst>
            </p:cNvPr>
            <p:cNvSpPr/>
            <p:nvPr/>
          </p:nvSpPr>
          <p:spPr>
            <a:xfrm>
              <a:off x="12006099" y="3243302"/>
              <a:ext cx="187935" cy="10799"/>
            </a:xfrm>
            <a:custGeom>
              <a:avLst/>
              <a:gdLst>
                <a:gd name="connsiteX0" fmla="*/ 11437 w 187935"/>
                <a:gd name="connsiteY0" fmla="*/ 9910 h 10799"/>
                <a:gd name="connsiteX1" fmla="*/ 51082 w 187935"/>
                <a:gd name="connsiteY1" fmla="*/ 10800 h 10799"/>
                <a:gd name="connsiteX2" fmla="*/ 187936 w 187935"/>
                <a:gd name="connsiteY2" fmla="*/ 10800 h 10799"/>
                <a:gd name="connsiteX3" fmla="*/ 187936 w 187935"/>
                <a:gd name="connsiteY3" fmla="*/ 0 h 10799"/>
                <a:gd name="connsiteX4" fmla="*/ 0 w 187935"/>
                <a:gd name="connsiteY4" fmla="*/ 0 h 10799"/>
                <a:gd name="connsiteX5" fmla="*/ 11437 w 187935"/>
                <a:gd name="connsiteY5" fmla="*/ 9910 h 10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935" h="10799">
                  <a:moveTo>
                    <a:pt x="11437" y="9910"/>
                  </a:moveTo>
                  <a:lnTo>
                    <a:pt x="51082" y="10800"/>
                  </a:lnTo>
                  <a:lnTo>
                    <a:pt x="187936" y="10800"/>
                  </a:lnTo>
                  <a:lnTo>
                    <a:pt x="187936" y="0"/>
                  </a:lnTo>
                  <a:lnTo>
                    <a:pt x="0" y="0"/>
                  </a:lnTo>
                  <a:cubicBezTo>
                    <a:pt x="5744" y="0"/>
                    <a:pt x="10611" y="4231"/>
                    <a:pt x="11437" y="991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80768F7-271E-4220-8B2B-A5D1246E4EBD}"/>
                </a:ext>
              </a:extLst>
            </p:cNvPr>
            <p:cNvSpPr/>
            <p:nvPr/>
          </p:nvSpPr>
          <p:spPr>
            <a:xfrm>
              <a:off x="12017916" y="3257532"/>
              <a:ext cx="37104" cy="9656"/>
            </a:xfrm>
            <a:custGeom>
              <a:avLst/>
              <a:gdLst>
                <a:gd name="connsiteX0" fmla="*/ 37105 w 37104"/>
                <a:gd name="connsiteY0" fmla="*/ 762 h 9656"/>
                <a:gd name="connsiteX1" fmla="*/ 0 w 37104"/>
                <a:gd name="connsiteY1" fmla="*/ 0 h 9656"/>
                <a:gd name="connsiteX2" fmla="*/ 0 w 37104"/>
                <a:gd name="connsiteY2" fmla="*/ 9656 h 9656"/>
                <a:gd name="connsiteX3" fmla="*/ 37105 w 37104"/>
                <a:gd name="connsiteY3" fmla="*/ 9656 h 9656"/>
                <a:gd name="connsiteX4" fmla="*/ 37105 w 37104"/>
                <a:gd name="connsiteY4" fmla="*/ 762 h 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4" h="9656">
                  <a:moveTo>
                    <a:pt x="37105" y="762"/>
                  </a:moveTo>
                  <a:lnTo>
                    <a:pt x="0" y="0"/>
                  </a:lnTo>
                  <a:lnTo>
                    <a:pt x="0" y="9656"/>
                  </a:lnTo>
                  <a:lnTo>
                    <a:pt x="37105" y="9656"/>
                  </a:lnTo>
                  <a:lnTo>
                    <a:pt x="37105" y="76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E0CB85-1622-435C-8B6C-F574537B3DF2}"/>
                </a:ext>
              </a:extLst>
            </p:cNvPr>
            <p:cNvSpPr/>
            <p:nvPr/>
          </p:nvSpPr>
          <p:spPr>
            <a:xfrm>
              <a:off x="12059214" y="3258421"/>
              <a:ext cx="134820" cy="8766"/>
            </a:xfrm>
            <a:custGeom>
              <a:avLst/>
              <a:gdLst>
                <a:gd name="connsiteX0" fmla="*/ 0 w 134820"/>
                <a:gd name="connsiteY0" fmla="*/ 0 h 8766"/>
                <a:gd name="connsiteX1" fmla="*/ 134820 w 134820"/>
                <a:gd name="connsiteY1" fmla="*/ 0 h 8766"/>
                <a:gd name="connsiteX2" fmla="*/ 134820 w 134820"/>
                <a:gd name="connsiteY2" fmla="*/ 8767 h 8766"/>
                <a:gd name="connsiteX3" fmla="*/ 0 w 134820"/>
                <a:gd name="connsiteY3" fmla="*/ 8767 h 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820" h="8766">
                  <a:moveTo>
                    <a:pt x="0" y="0"/>
                  </a:moveTo>
                  <a:lnTo>
                    <a:pt x="134820" y="0"/>
                  </a:lnTo>
                  <a:lnTo>
                    <a:pt x="134820" y="8767"/>
                  </a:lnTo>
                  <a:lnTo>
                    <a:pt x="0" y="876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E422624-B8F6-4217-9025-BED8C623A75A}"/>
                </a:ext>
              </a:extLst>
            </p:cNvPr>
            <p:cNvSpPr/>
            <p:nvPr/>
          </p:nvSpPr>
          <p:spPr>
            <a:xfrm>
              <a:off x="12017408" y="3252958"/>
              <a:ext cx="39645" cy="5082"/>
            </a:xfrm>
            <a:custGeom>
              <a:avLst/>
              <a:gdLst>
                <a:gd name="connsiteX0" fmla="*/ 37613 w 39645"/>
                <a:gd name="connsiteY0" fmla="*/ 3049 h 5082"/>
                <a:gd name="connsiteX1" fmla="*/ 39518 w 39645"/>
                <a:gd name="connsiteY1" fmla="*/ 889 h 5082"/>
                <a:gd name="connsiteX2" fmla="*/ 39646 w 39645"/>
                <a:gd name="connsiteY2" fmla="*/ 889 h 5082"/>
                <a:gd name="connsiteX3" fmla="*/ 39646 w 39645"/>
                <a:gd name="connsiteY3" fmla="*/ 889 h 5082"/>
                <a:gd name="connsiteX4" fmla="*/ 0 w 39645"/>
                <a:gd name="connsiteY4" fmla="*/ 0 h 5082"/>
                <a:gd name="connsiteX5" fmla="*/ 0 w 39645"/>
                <a:gd name="connsiteY5" fmla="*/ 1906 h 5082"/>
                <a:gd name="connsiteX6" fmla="*/ 0 w 39645"/>
                <a:gd name="connsiteY6" fmla="*/ 4320 h 5082"/>
                <a:gd name="connsiteX7" fmla="*/ 37104 w 39645"/>
                <a:gd name="connsiteY7" fmla="*/ 5082 h 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45" h="5082">
                  <a:moveTo>
                    <a:pt x="37613" y="3049"/>
                  </a:moveTo>
                  <a:cubicBezTo>
                    <a:pt x="37549" y="1931"/>
                    <a:pt x="38400" y="966"/>
                    <a:pt x="39518" y="889"/>
                  </a:cubicBezTo>
                  <a:cubicBezTo>
                    <a:pt x="39556" y="889"/>
                    <a:pt x="39608" y="889"/>
                    <a:pt x="39646" y="889"/>
                  </a:cubicBezTo>
                  <a:lnTo>
                    <a:pt x="39646" y="889"/>
                  </a:lnTo>
                  <a:lnTo>
                    <a:pt x="0" y="0"/>
                  </a:lnTo>
                  <a:cubicBezTo>
                    <a:pt x="64" y="635"/>
                    <a:pt x="64" y="1271"/>
                    <a:pt x="0" y="1906"/>
                  </a:cubicBezTo>
                  <a:lnTo>
                    <a:pt x="0" y="4320"/>
                  </a:lnTo>
                  <a:lnTo>
                    <a:pt x="37104" y="508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04C25EA-4030-4EA9-8FA9-340A89054395}"/>
                </a:ext>
              </a:extLst>
            </p:cNvPr>
            <p:cNvSpPr/>
            <p:nvPr/>
          </p:nvSpPr>
          <p:spPr>
            <a:xfrm>
              <a:off x="12057054" y="3254101"/>
              <a:ext cx="136980" cy="4319"/>
            </a:xfrm>
            <a:custGeom>
              <a:avLst/>
              <a:gdLst>
                <a:gd name="connsiteX0" fmla="*/ 0 w 136980"/>
                <a:gd name="connsiteY0" fmla="*/ 0 h 4319"/>
                <a:gd name="connsiteX1" fmla="*/ 2160 w 136980"/>
                <a:gd name="connsiteY1" fmla="*/ 2160 h 4319"/>
                <a:gd name="connsiteX2" fmla="*/ 2160 w 136980"/>
                <a:gd name="connsiteY2" fmla="*/ 4320 h 4319"/>
                <a:gd name="connsiteX3" fmla="*/ 136981 w 136980"/>
                <a:gd name="connsiteY3" fmla="*/ 4320 h 4319"/>
                <a:gd name="connsiteX4" fmla="*/ 136981 w 136980"/>
                <a:gd name="connsiteY4" fmla="*/ 0 h 4319"/>
                <a:gd name="connsiteX5" fmla="*/ 0 w 136980"/>
                <a:gd name="connsiteY5" fmla="*/ 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980" h="4319">
                  <a:moveTo>
                    <a:pt x="0" y="0"/>
                  </a:moveTo>
                  <a:cubicBezTo>
                    <a:pt x="1194" y="0"/>
                    <a:pt x="2160" y="965"/>
                    <a:pt x="2160" y="2160"/>
                  </a:cubicBezTo>
                  <a:lnTo>
                    <a:pt x="2160" y="4320"/>
                  </a:lnTo>
                  <a:lnTo>
                    <a:pt x="136981" y="4320"/>
                  </a:lnTo>
                  <a:lnTo>
                    <a:pt x="1369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DD9088B-D87D-426F-8136-FD210F150C6C}"/>
                </a:ext>
              </a:extLst>
            </p:cNvPr>
            <p:cNvSpPr/>
            <p:nvPr/>
          </p:nvSpPr>
          <p:spPr>
            <a:xfrm>
              <a:off x="12055021" y="3253847"/>
              <a:ext cx="4192" cy="132138"/>
            </a:xfrm>
            <a:custGeom>
              <a:avLst/>
              <a:gdLst>
                <a:gd name="connsiteX0" fmla="*/ 0 w 4192"/>
                <a:gd name="connsiteY0" fmla="*/ 2160 h 132138"/>
                <a:gd name="connsiteX1" fmla="*/ 0 w 4192"/>
                <a:gd name="connsiteY1" fmla="*/ 132139 h 132138"/>
                <a:gd name="connsiteX2" fmla="*/ 2033 w 4192"/>
                <a:gd name="connsiteY2" fmla="*/ 132139 h 132138"/>
                <a:gd name="connsiteX3" fmla="*/ 4193 w 4192"/>
                <a:gd name="connsiteY3" fmla="*/ 132139 h 132138"/>
                <a:gd name="connsiteX4" fmla="*/ 4193 w 4192"/>
                <a:gd name="connsiteY4" fmla="*/ 2160 h 132138"/>
                <a:gd name="connsiteX5" fmla="*/ 2033 w 4192"/>
                <a:gd name="connsiteY5" fmla="*/ 0 h 132138"/>
                <a:gd name="connsiteX6" fmla="*/ 0 w 4192"/>
                <a:gd name="connsiteY6" fmla="*/ 2033 h 132138"/>
                <a:gd name="connsiteX7" fmla="*/ 0 w 4192"/>
                <a:gd name="connsiteY7" fmla="*/ 2160 h 13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2" h="132138">
                  <a:moveTo>
                    <a:pt x="0" y="2160"/>
                  </a:moveTo>
                  <a:lnTo>
                    <a:pt x="0" y="132139"/>
                  </a:lnTo>
                  <a:cubicBezTo>
                    <a:pt x="673" y="132063"/>
                    <a:pt x="1360" y="132063"/>
                    <a:pt x="2033" y="132139"/>
                  </a:cubicBezTo>
                  <a:lnTo>
                    <a:pt x="4193" y="132139"/>
                  </a:lnTo>
                  <a:lnTo>
                    <a:pt x="4193" y="2160"/>
                  </a:lnTo>
                  <a:cubicBezTo>
                    <a:pt x="4193" y="966"/>
                    <a:pt x="3227" y="0"/>
                    <a:pt x="2033" y="0"/>
                  </a:cubicBezTo>
                  <a:cubicBezTo>
                    <a:pt x="914" y="0"/>
                    <a:pt x="0" y="902"/>
                    <a:pt x="0" y="2033"/>
                  </a:cubicBezTo>
                  <a:cubicBezTo>
                    <a:pt x="0" y="2071"/>
                    <a:pt x="0" y="2122"/>
                    <a:pt x="0" y="216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08614C2-4DB5-4F70-9885-7CE047952FED}"/>
                </a:ext>
              </a:extLst>
            </p:cNvPr>
            <p:cNvSpPr/>
            <p:nvPr/>
          </p:nvSpPr>
          <p:spPr>
            <a:xfrm>
              <a:off x="11411539" y="4859970"/>
              <a:ext cx="4196" cy="1111999"/>
            </a:xfrm>
            <a:custGeom>
              <a:avLst/>
              <a:gdLst>
                <a:gd name="connsiteX0" fmla="*/ 3 w 4196"/>
                <a:gd name="connsiteY0" fmla="*/ 1109840 h 1111999"/>
                <a:gd name="connsiteX1" fmla="*/ 1909 w 4196"/>
                <a:gd name="connsiteY1" fmla="*/ 1112000 h 1111999"/>
                <a:gd name="connsiteX2" fmla="*/ 2036 w 4196"/>
                <a:gd name="connsiteY2" fmla="*/ 1112000 h 1111999"/>
                <a:gd name="connsiteX3" fmla="*/ 4197 w 4196"/>
                <a:gd name="connsiteY3" fmla="*/ 1109840 h 1111999"/>
                <a:gd name="connsiteX4" fmla="*/ 4197 w 4196"/>
                <a:gd name="connsiteY4" fmla="*/ 2160 h 1111999"/>
                <a:gd name="connsiteX5" fmla="*/ 2290 w 4196"/>
                <a:gd name="connsiteY5" fmla="*/ 2160 h 1111999"/>
                <a:gd name="connsiteX6" fmla="*/ 258 w 4196"/>
                <a:gd name="connsiteY6" fmla="*/ 0 h 1111999"/>
                <a:gd name="connsiteX7" fmla="*/ 258 w 4196"/>
                <a:gd name="connsiteY7" fmla="*/ 1109840 h 111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6" h="1111999">
                  <a:moveTo>
                    <a:pt x="3" y="1109840"/>
                  </a:moveTo>
                  <a:cubicBezTo>
                    <a:pt x="-60" y="1110958"/>
                    <a:pt x="791" y="1111924"/>
                    <a:pt x="1909" y="1112000"/>
                  </a:cubicBezTo>
                  <a:cubicBezTo>
                    <a:pt x="1948" y="1112000"/>
                    <a:pt x="1998" y="1112000"/>
                    <a:pt x="2036" y="1112000"/>
                  </a:cubicBezTo>
                  <a:cubicBezTo>
                    <a:pt x="3230" y="1112000"/>
                    <a:pt x="4197" y="1111034"/>
                    <a:pt x="4197" y="1109840"/>
                  </a:cubicBezTo>
                  <a:lnTo>
                    <a:pt x="4197" y="2160"/>
                  </a:lnTo>
                  <a:lnTo>
                    <a:pt x="2290" y="2160"/>
                  </a:lnTo>
                  <a:cubicBezTo>
                    <a:pt x="1147" y="2097"/>
                    <a:pt x="258" y="1143"/>
                    <a:pt x="258" y="0"/>
                  </a:cubicBezTo>
                  <a:lnTo>
                    <a:pt x="258" y="110984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16C8921-6C02-4CD1-BA15-2615A71AADCB}"/>
                </a:ext>
              </a:extLst>
            </p:cNvPr>
            <p:cNvSpPr/>
            <p:nvPr/>
          </p:nvSpPr>
          <p:spPr>
            <a:xfrm>
              <a:off x="11411539" y="4831510"/>
              <a:ext cx="4196" cy="28968"/>
            </a:xfrm>
            <a:custGeom>
              <a:avLst/>
              <a:gdLst>
                <a:gd name="connsiteX0" fmla="*/ 3 w 4196"/>
                <a:gd name="connsiteY0" fmla="*/ 0 h 28968"/>
                <a:gd name="connsiteX1" fmla="*/ 3 w 4196"/>
                <a:gd name="connsiteY1" fmla="*/ 28969 h 28968"/>
                <a:gd name="connsiteX2" fmla="*/ 1909 w 4196"/>
                <a:gd name="connsiteY2" fmla="*/ 26809 h 28968"/>
                <a:gd name="connsiteX3" fmla="*/ 2036 w 4196"/>
                <a:gd name="connsiteY3" fmla="*/ 26809 h 28968"/>
                <a:gd name="connsiteX4" fmla="*/ 4197 w 4196"/>
                <a:gd name="connsiteY4" fmla="*/ 26809 h 28968"/>
                <a:gd name="connsiteX5" fmla="*/ 4197 w 4196"/>
                <a:gd name="connsiteY5" fmla="*/ 1397 h 28968"/>
                <a:gd name="connsiteX6" fmla="*/ 2290 w 4196"/>
                <a:gd name="connsiteY6" fmla="*/ 1397 h 28968"/>
                <a:gd name="connsiteX7" fmla="*/ 766 w 4196"/>
                <a:gd name="connsiteY7" fmla="*/ 635 h 28968"/>
                <a:gd name="connsiteX8" fmla="*/ 766 w 4196"/>
                <a:gd name="connsiteY8" fmla="*/ 635 h 2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96" h="28968">
                  <a:moveTo>
                    <a:pt x="3" y="0"/>
                  </a:moveTo>
                  <a:lnTo>
                    <a:pt x="3" y="28969"/>
                  </a:lnTo>
                  <a:cubicBezTo>
                    <a:pt x="-60" y="27851"/>
                    <a:pt x="791" y="26885"/>
                    <a:pt x="1909" y="26809"/>
                  </a:cubicBezTo>
                  <a:cubicBezTo>
                    <a:pt x="1948" y="26809"/>
                    <a:pt x="1998" y="26809"/>
                    <a:pt x="2036" y="26809"/>
                  </a:cubicBezTo>
                  <a:lnTo>
                    <a:pt x="4197" y="26809"/>
                  </a:lnTo>
                  <a:lnTo>
                    <a:pt x="4197" y="1397"/>
                  </a:lnTo>
                  <a:lnTo>
                    <a:pt x="2290" y="1397"/>
                  </a:lnTo>
                  <a:cubicBezTo>
                    <a:pt x="1681" y="1423"/>
                    <a:pt x="1109" y="1131"/>
                    <a:pt x="766" y="635"/>
                  </a:cubicBezTo>
                  <a:lnTo>
                    <a:pt x="766" y="635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1773C67-F40D-448B-8527-858871FB4A57}"/>
                </a:ext>
              </a:extLst>
            </p:cNvPr>
            <p:cNvSpPr/>
            <p:nvPr/>
          </p:nvSpPr>
          <p:spPr>
            <a:xfrm>
              <a:off x="11210519" y="4590102"/>
              <a:ext cx="23507" cy="84619"/>
            </a:xfrm>
            <a:custGeom>
              <a:avLst/>
              <a:gdLst>
                <a:gd name="connsiteX0" fmla="*/ 17154 w 23507"/>
                <a:gd name="connsiteY0" fmla="*/ 11308 h 84619"/>
                <a:gd name="connsiteX1" fmla="*/ 11055 w 23507"/>
                <a:gd name="connsiteY1" fmla="*/ 11308 h 84619"/>
                <a:gd name="connsiteX2" fmla="*/ 0 w 23507"/>
                <a:gd name="connsiteY2" fmla="*/ 0 h 84619"/>
                <a:gd name="connsiteX3" fmla="*/ 0 w 23507"/>
                <a:gd name="connsiteY3" fmla="*/ 0 h 84619"/>
                <a:gd name="connsiteX4" fmla="*/ 0 w 23507"/>
                <a:gd name="connsiteY4" fmla="*/ 55015 h 84619"/>
                <a:gd name="connsiteX5" fmla="*/ 20840 w 23507"/>
                <a:gd name="connsiteY5" fmla="*/ 81316 h 84619"/>
                <a:gd name="connsiteX6" fmla="*/ 20840 w 23507"/>
                <a:gd name="connsiteY6" fmla="*/ 81316 h 84619"/>
                <a:gd name="connsiteX7" fmla="*/ 23507 w 23507"/>
                <a:gd name="connsiteY7" fmla="*/ 84620 h 84619"/>
                <a:gd name="connsiteX8" fmla="*/ 23507 w 23507"/>
                <a:gd name="connsiteY8" fmla="*/ 28334 h 84619"/>
                <a:gd name="connsiteX9" fmla="*/ 18298 w 23507"/>
                <a:gd name="connsiteY9" fmla="*/ 22235 h 84619"/>
                <a:gd name="connsiteX10" fmla="*/ 18298 w 23507"/>
                <a:gd name="connsiteY10" fmla="*/ 21600 h 84619"/>
                <a:gd name="connsiteX11" fmla="*/ 18298 w 23507"/>
                <a:gd name="connsiteY11" fmla="*/ 20837 h 8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07" h="84619">
                  <a:moveTo>
                    <a:pt x="17154" y="11308"/>
                  </a:moveTo>
                  <a:lnTo>
                    <a:pt x="11055" y="11308"/>
                  </a:lnTo>
                  <a:cubicBezTo>
                    <a:pt x="5019" y="10927"/>
                    <a:pt x="254" y="6048"/>
                    <a:pt x="0" y="0"/>
                  </a:cubicBezTo>
                  <a:lnTo>
                    <a:pt x="0" y="0"/>
                  </a:lnTo>
                  <a:lnTo>
                    <a:pt x="0" y="55015"/>
                  </a:lnTo>
                  <a:lnTo>
                    <a:pt x="20840" y="81316"/>
                  </a:lnTo>
                  <a:lnTo>
                    <a:pt x="20840" y="81316"/>
                  </a:lnTo>
                  <a:lnTo>
                    <a:pt x="23507" y="84620"/>
                  </a:lnTo>
                  <a:lnTo>
                    <a:pt x="23507" y="28334"/>
                  </a:lnTo>
                  <a:lnTo>
                    <a:pt x="18298" y="22235"/>
                  </a:lnTo>
                  <a:cubicBezTo>
                    <a:pt x="18298" y="22235"/>
                    <a:pt x="18298" y="22235"/>
                    <a:pt x="18298" y="21600"/>
                  </a:cubicBezTo>
                  <a:cubicBezTo>
                    <a:pt x="18298" y="20964"/>
                    <a:pt x="18298" y="21600"/>
                    <a:pt x="18298" y="2083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D5E8419-B1A2-4C0E-917B-674AA439FFD7}"/>
                </a:ext>
              </a:extLst>
            </p:cNvPr>
            <p:cNvSpPr/>
            <p:nvPr/>
          </p:nvSpPr>
          <p:spPr>
            <a:xfrm>
              <a:off x="11231866" y="4601410"/>
              <a:ext cx="1524" cy="7496"/>
            </a:xfrm>
            <a:custGeom>
              <a:avLst/>
              <a:gdLst>
                <a:gd name="connsiteX0" fmla="*/ 0 w 1524"/>
                <a:gd name="connsiteY0" fmla="*/ 0 h 7496"/>
                <a:gd name="connsiteX1" fmla="*/ 1525 w 1524"/>
                <a:gd name="connsiteY1" fmla="*/ 0 h 7496"/>
                <a:gd name="connsiteX2" fmla="*/ 1525 w 1524"/>
                <a:gd name="connsiteY2" fmla="*/ 7496 h 7496"/>
                <a:gd name="connsiteX3" fmla="*/ 0 w 1524"/>
                <a:gd name="connsiteY3" fmla="*/ 7496 h 7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" h="7496">
                  <a:moveTo>
                    <a:pt x="0" y="0"/>
                  </a:moveTo>
                  <a:lnTo>
                    <a:pt x="1525" y="0"/>
                  </a:lnTo>
                  <a:lnTo>
                    <a:pt x="1525" y="7496"/>
                  </a:lnTo>
                  <a:lnTo>
                    <a:pt x="0" y="7496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BD93B5F-BA65-4CBB-89A8-F460948B0E09}"/>
                </a:ext>
              </a:extLst>
            </p:cNvPr>
            <p:cNvSpPr/>
            <p:nvPr/>
          </p:nvSpPr>
          <p:spPr>
            <a:xfrm>
              <a:off x="12043584" y="4664049"/>
              <a:ext cx="5591" cy="4065"/>
            </a:xfrm>
            <a:custGeom>
              <a:avLst/>
              <a:gdLst>
                <a:gd name="connsiteX0" fmla="*/ 5591 w 5591"/>
                <a:gd name="connsiteY0" fmla="*/ 4066 h 4065"/>
                <a:gd name="connsiteX1" fmla="*/ 3177 w 5591"/>
                <a:gd name="connsiteY1" fmla="*/ 0 h 4065"/>
                <a:gd name="connsiteX2" fmla="*/ 0 w 5591"/>
                <a:gd name="connsiteY2" fmla="*/ 0 h 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91" h="4065">
                  <a:moveTo>
                    <a:pt x="5591" y="4066"/>
                  </a:moveTo>
                  <a:cubicBezTo>
                    <a:pt x="4524" y="2884"/>
                    <a:pt x="3698" y="1499"/>
                    <a:pt x="31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D80609B-CF77-4CA4-B240-FAA279807A11}"/>
                </a:ext>
              </a:extLst>
            </p:cNvPr>
            <p:cNvSpPr/>
            <p:nvPr/>
          </p:nvSpPr>
          <p:spPr>
            <a:xfrm>
              <a:off x="12070269" y="4661254"/>
              <a:ext cx="123766" cy="24140"/>
            </a:xfrm>
            <a:custGeom>
              <a:avLst/>
              <a:gdLst>
                <a:gd name="connsiteX0" fmla="*/ 7116 w 123766"/>
                <a:gd name="connsiteY0" fmla="*/ 5082 h 24140"/>
                <a:gd name="connsiteX1" fmla="*/ 7116 w 123766"/>
                <a:gd name="connsiteY1" fmla="*/ 12197 h 24140"/>
                <a:gd name="connsiteX2" fmla="*/ 0 w 123766"/>
                <a:gd name="connsiteY2" fmla="*/ 23124 h 24140"/>
                <a:gd name="connsiteX3" fmla="*/ 1526 w 123766"/>
                <a:gd name="connsiteY3" fmla="*/ 24141 h 24140"/>
                <a:gd name="connsiteX4" fmla="*/ 123766 w 123766"/>
                <a:gd name="connsiteY4" fmla="*/ 24141 h 24140"/>
                <a:gd name="connsiteX5" fmla="*/ 123766 w 123766"/>
                <a:gd name="connsiteY5" fmla="*/ 0 h 24140"/>
                <a:gd name="connsiteX6" fmla="*/ 5973 w 123766"/>
                <a:gd name="connsiteY6" fmla="*/ 0 h 24140"/>
                <a:gd name="connsiteX7" fmla="*/ 7116 w 123766"/>
                <a:gd name="connsiteY7" fmla="*/ 5082 h 2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766" h="24140">
                  <a:moveTo>
                    <a:pt x="7116" y="5082"/>
                  </a:moveTo>
                  <a:lnTo>
                    <a:pt x="7116" y="12197"/>
                  </a:lnTo>
                  <a:cubicBezTo>
                    <a:pt x="6938" y="16873"/>
                    <a:pt x="4207" y="21066"/>
                    <a:pt x="0" y="23124"/>
                  </a:cubicBezTo>
                  <a:lnTo>
                    <a:pt x="1526" y="24141"/>
                  </a:lnTo>
                  <a:lnTo>
                    <a:pt x="123766" y="24141"/>
                  </a:lnTo>
                  <a:lnTo>
                    <a:pt x="123766" y="0"/>
                  </a:lnTo>
                  <a:lnTo>
                    <a:pt x="5973" y="0"/>
                  </a:lnTo>
                  <a:cubicBezTo>
                    <a:pt x="6697" y="1601"/>
                    <a:pt x="7091" y="3329"/>
                    <a:pt x="7116" y="508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96347F3-6FF8-4310-8B05-AA22DC1BADB2}"/>
                </a:ext>
              </a:extLst>
            </p:cNvPr>
            <p:cNvSpPr/>
            <p:nvPr/>
          </p:nvSpPr>
          <p:spPr>
            <a:xfrm>
              <a:off x="12052860" y="4671418"/>
              <a:ext cx="1016" cy="635"/>
            </a:xfrm>
            <a:custGeom>
              <a:avLst/>
              <a:gdLst>
                <a:gd name="connsiteX0" fmla="*/ 1017 w 1016"/>
                <a:gd name="connsiteY0" fmla="*/ 636 h 635"/>
                <a:gd name="connsiteX1" fmla="*/ 1017 w 1016"/>
                <a:gd name="connsiteY1" fmla="*/ 0 h 635"/>
                <a:gd name="connsiteX2" fmla="*/ 0 w 1016"/>
                <a:gd name="connsiteY2" fmla="*/ 0 h 635"/>
                <a:gd name="connsiteX3" fmla="*/ 0 w 1016"/>
                <a:gd name="connsiteY3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" h="635">
                  <a:moveTo>
                    <a:pt x="1017" y="636"/>
                  </a:moveTo>
                  <a:lnTo>
                    <a:pt x="10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7368356-0562-4F4B-BB9B-535F56C1A670}"/>
                </a:ext>
              </a:extLst>
            </p:cNvPr>
            <p:cNvSpPr/>
            <p:nvPr/>
          </p:nvSpPr>
          <p:spPr>
            <a:xfrm>
              <a:off x="12053877" y="4655409"/>
              <a:ext cx="23507" cy="29350"/>
            </a:xfrm>
            <a:custGeom>
              <a:avLst/>
              <a:gdLst>
                <a:gd name="connsiteX0" fmla="*/ 14994 w 23507"/>
                <a:gd name="connsiteY0" fmla="*/ 4574 h 29350"/>
                <a:gd name="connsiteX1" fmla="*/ 3177 w 23507"/>
                <a:gd name="connsiteY1" fmla="*/ 16644 h 29350"/>
                <a:gd name="connsiteX2" fmla="*/ 0 w 23507"/>
                <a:gd name="connsiteY2" fmla="*/ 16009 h 29350"/>
                <a:gd name="connsiteX3" fmla="*/ 0 w 23507"/>
                <a:gd name="connsiteY3" fmla="*/ 16644 h 29350"/>
                <a:gd name="connsiteX4" fmla="*/ 16392 w 23507"/>
                <a:gd name="connsiteY4" fmla="*/ 29350 h 29350"/>
                <a:gd name="connsiteX5" fmla="*/ 23507 w 23507"/>
                <a:gd name="connsiteY5" fmla="*/ 18423 h 29350"/>
                <a:gd name="connsiteX6" fmla="*/ 23507 w 23507"/>
                <a:gd name="connsiteY6" fmla="*/ 10927 h 29350"/>
                <a:gd name="connsiteX7" fmla="*/ 22364 w 23507"/>
                <a:gd name="connsiteY7" fmla="*/ 5971 h 29350"/>
                <a:gd name="connsiteX8" fmla="*/ 22364 w 23507"/>
                <a:gd name="connsiteY8" fmla="*/ 5971 h 29350"/>
                <a:gd name="connsiteX9" fmla="*/ 21220 w 23507"/>
                <a:gd name="connsiteY9" fmla="*/ 4066 h 29350"/>
                <a:gd name="connsiteX10" fmla="*/ 19568 w 23507"/>
                <a:gd name="connsiteY10" fmla="*/ 2287 h 29350"/>
                <a:gd name="connsiteX11" fmla="*/ 15376 w 23507"/>
                <a:gd name="connsiteY11" fmla="*/ 0 h 29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07" h="29350">
                  <a:moveTo>
                    <a:pt x="14994" y="4574"/>
                  </a:moveTo>
                  <a:cubicBezTo>
                    <a:pt x="14689" y="11015"/>
                    <a:pt x="9606" y="16200"/>
                    <a:pt x="3177" y="16644"/>
                  </a:cubicBezTo>
                  <a:cubicBezTo>
                    <a:pt x="2096" y="16568"/>
                    <a:pt x="1029" y="16352"/>
                    <a:pt x="0" y="16009"/>
                  </a:cubicBezTo>
                  <a:lnTo>
                    <a:pt x="0" y="16644"/>
                  </a:lnTo>
                  <a:lnTo>
                    <a:pt x="16392" y="29350"/>
                  </a:lnTo>
                  <a:cubicBezTo>
                    <a:pt x="20598" y="27292"/>
                    <a:pt x="23330" y="23099"/>
                    <a:pt x="23507" y="18423"/>
                  </a:cubicBezTo>
                  <a:lnTo>
                    <a:pt x="23507" y="10927"/>
                  </a:lnTo>
                  <a:cubicBezTo>
                    <a:pt x="23469" y="9211"/>
                    <a:pt x="23076" y="7534"/>
                    <a:pt x="22364" y="5971"/>
                  </a:cubicBezTo>
                  <a:lnTo>
                    <a:pt x="22364" y="5971"/>
                  </a:lnTo>
                  <a:cubicBezTo>
                    <a:pt x="22034" y="5311"/>
                    <a:pt x="21652" y="4675"/>
                    <a:pt x="21220" y="4066"/>
                  </a:cubicBezTo>
                  <a:cubicBezTo>
                    <a:pt x="20738" y="3418"/>
                    <a:pt x="20179" y="2820"/>
                    <a:pt x="19568" y="2287"/>
                  </a:cubicBezTo>
                  <a:cubicBezTo>
                    <a:pt x="18324" y="1283"/>
                    <a:pt x="16900" y="508"/>
                    <a:pt x="15376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40EDA7A-A28C-4DE9-B2FF-4EBEB9384678}"/>
                </a:ext>
              </a:extLst>
            </p:cNvPr>
            <p:cNvSpPr/>
            <p:nvPr/>
          </p:nvSpPr>
          <p:spPr>
            <a:xfrm>
              <a:off x="8888964" y="5483310"/>
              <a:ext cx="45872" cy="4320"/>
            </a:xfrm>
            <a:custGeom>
              <a:avLst/>
              <a:gdLst>
                <a:gd name="connsiteX0" fmla="*/ 45872 w 45872"/>
                <a:gd name="connsiteY0" fmla="*/ 0 h 4320"/>
                <a:gd name="connsiteX1" fmla="*/ 2160 w 45872"/>
                <a:gd name="connsiteY1" fmla="*/ 0 h 4320"/>
                <a:gd name="connsiteX2" fmla="*/ 0 w 45872"/>
                <a:gd name="connsiteY2" fmla="*/ 2160 h 4320"/>
                <a:gd name="connsiteX3" fmla="*/ 2160 w 45872"/>
                <a:gd name="connsiteY3" fmla="*/ 4320 h 4320"/>
                <a:gd name="connsiteX4" fmla="*/ 45872 w 45872"/>
                <a:gd name="connsiteY4" fmla="*/ 4320 h 4320"/>
                <a:gd name="connsiteX5" fmla="*/ 45872 w 45872"/>
                <a:gd name="connsiteY5" fmla="*/ 0 h 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72" h="4320">
                  <a:moveTo>
                    <a:pt x="45872" y="0"/>
                  </a:moveTo>
                  <a:lnTo>
                    <a:pt x="2160" y="0"/>
                  </a:lnTo>
                  <a:cubicBezTo>
                    <a:pt x="966" y="0"/>
                    <a:pt x="0" y="966"/>
                    <a:pt x="0" y="2160"/>
                  </a:cubicBezTo>
                  <a:cubicBezTo>
                    <a:pt x="0" y="3354"/>
                    <a:pt x="966" y="4320"/>
                    <a:pt x="2160" y="4320"/>
                  </a:cubicBezTo>
                  <a:lnTo>
                    <a:pt x="45872" y="4320"/>
                  </a:lnTo>
                  <a:cubicBezTo>
                    <a:pt x="45364" y="2922"/>
                    <a:pt x="45364" y="1398"/>
                    <a:pt x="45872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9FE8E53-9879-4F7A-A4C4-6AC43396134C}"/>
                </a:ext>
              </a:extLst>
            </p:cNvPr>
            <p:cNvSpPr/>
            <p:nvPr/>
          </p:nvSpPr>
          <p:spPr>
            <a:xfrm>
              <a:off x="7064250" y="4919052"/>
              <a:ext cx="1512123" cy="24013"/>
            </a:xfrm>
            <a:custGeom>
              <a:avLst/>
              <a:gdLst>
                <a:gd name="connsiteX0" fmla="*/ 3812 w 1512123"/>
                <a:gd name="connsiteY0" fmla="*/ 1397 h 24013"/>
                <a:gd name="connsiteX1" fmla="*/ 5718 w 1512123"/>
                <a:gd name="connsiteY1" fmla="*/ 2287 h 24013"/>
                <a:gd name="connsiteX2" fmla="*/ 7624 w 1512123"/>
                <a:gd name="connsiteY2" fmla="*/ 3684 h 24013"/>
                <a:gd name="connsiteX3" fmla="*/ 9149 w 1512123"/>
                <a:gd name="connsiteY3" fmla="*/ 5463 h 24013"/>
                <a:gd name="connsiteX4" fmla="*/ 10165 w 1512123"/>
                <a:gd name="connsiteY4" fmla="*/ 6734 h 24013"/>
                <a:gd name="connsiteX5" fmla="*/ 10928 w 1512123"/>
                <a:gd name="connsiteY5" fmla="*/ 9021 h 24013"/>
                <a:gd name="connsiteX6" fmla="*/ 10928 w 1512123"/>
                <a:gd name="connsiteY6" fmla="*/ 11435 h 24013"/>
                <a:gd name="connsiteX7" fmla="*/ 10928 w 1512123"/>
                <a:gd name="connsiteY7" fmla="*/ 12070 h 24013"/>
                <a:gd name="connsiteX8" fmla="*/ 10928 w 1512123"/>
                <a:gd name="connsiteY8" fmla="*/ 13595 h 24013"/>
                <a:gd name="connsiteX9" fmla="*/ 10928 w 1512123"/>
                <a:gd name="connsiteY9" fmla="*/ 16009 h 24013"/>
                <a:gd name="connsiteX10" fmla="*/ 10038 w 1512123"/>
                <a:gd name="connsiteY10" fmla="*/ 18042 h 24013"/>
                <a:gd name="connsiteX11" fmla="*/ 8768 w 1512123"/>
                <a:gd name="connsiteY11" fmla="*/ 19948 h 24013"/>
                <a:gd name="connsiteX12" fmla="*/ 6861 w 1512123"/>
                <a:gd name="connsiteY12" fmla="*/ 21472 h 24013"/>
                <a:gd name="connsiteX13" fmla="*/ 5718 w 1512123"/>
                <a:gd name="connsiteY13" fmla="*/ 22489 h 24013"/>
                <a:gd name="connsiteX14" fmla="*/ 3050 w 1512123"/>
                <a:gd name="connsiteY14" fmla="*/ 24014 h 24013"/>
                <a:gd name="connsiteX15" fmla="*/ 1498908 w 1512123"/>
                <a:gd name="connsiteY15" fmla="*/ 24014 h 24013"/>
                <a:gd name="connsiteX16" fmla="*/ 1500306 w 1512123"/>
                <a:gd name="connsiteY16" fmla="*/ 22489 h 24013"/>
                <a:gd name="connsiteX17" fmla="*/ 1500306 w 1512123"/>
                <a:gd name="connsiteY17" fmla="*/ 12070 h 24013"/>
                <a:gd name="connsiteX18" fmla="*/ 1512124 w 1512123"/>
                <a:gd name="connsiteY18" fmla="*/ 0 h 24013"/>
                <a:gd name="connsiteX19" fmla="*/ 0 w 1512123"/>
                <a:gd name="connsiteY19" fmla="*/ 0 h 24013"/>
                <a:gd name="connsiteX20" fmla="*/ 1525 w 1512123"/>
                <a:gd name="connsiteY20" fmla="*/ 0 h 24013"/>
                <a:gd name="connsiteX21" fmla="*/ 3812 w 1512123"/>
                <a:gd name="connsiteY21" fmla="*/ 1397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2123" h="24013">
                  <a:moveTo>
                    <a:pt x="3812" y="1397"/>
                  </a:moveTo>
                  <a:lnTo>
                    <a:pt x="5718" y="2287"/>
                  </a:lnTo>
                  <a:lnTo>
                    <a:pt x="7624" y="3684"/>
                  </a:lnTo>
                  <a:lnTo>
                    <a:pt x="9149" y="5463"/>
                  </a:lnTo>
                  <a:cubicBezTo>
                    <a:pt x="9149" y="5463"/>
                    <a:pt x="9911" y="6226"/>
                    <a:pt x="10165" y="6734"/>
                  </a:cubicBezTo>
                  <a:cubicBezTo>
                    <a:pt x="10470" y="7471"/>
                    <a:pt x="10737" y="8246"/>
                    <a:pt x="10928" y="9021"/>
                  </a:cubicBezTo>
                  <a:cubicBezTo>
                    <a:pt x="10928" y="9910"/>
                    <a:pt x="10928" y="10673"/>
                    <a:pt x="10928" y="11435"/>
                  </a:cubicBezTo>
                  <a:cubicBezTo>
                    <a:pt x="10928" y="12197"/>
                    <a:pt x="10928" y="11435"/>
                    <a:pt x="10928" y="12070"/>
                  </a:cubicBezTo>
                  <a:cubicBezTo>
                    <a:pt x="10991" y="12578"/>
                    <a:pt x="10991" y="13087"/>
                    <a:pt x="10928" y="13595"/>
                  </a:cubicBezTo>
                  <a:cubicBezTo>
                    <a:pt x="11042" y="14395"/>
                    <a:pt x="11042" y="15209"/>
                    <a:pt x="10928" y="16009"/>
                  </a:cubicBezTo>
                  <a:cubicBezTo>
                    <a:pt x="10712" y="16720"/>
                    <a:pt x="10407" y="17394"/>
                    <a:pt x="10038" y="18042"/>
                  </a:cubicBezTo>
                  <a:lnTo>
                    <a:pt x="8768" y="19948"/>
                  </a:lnTo>
                  <a:cubicBezTo>
                    <a:pt x="8221" y="20558"/>
                    <a:pt x="7573" y="21066"/>
                    <a:pt x="6861" y="21472"/>
                  </a:cubicBezTo>
                  <a:cubicBezTo>
                    <a:pt x="6544" y="21879"/>
                    <a:pt x="6163" y="22222"/>
                    <a:pt x="5718" y="22489"/>
                  </a:cubicBezTo>
                  <a:lnTo>
                    <a:pt x="3050" y="24014"/>
                  </a:lnTo>
                  <a:lnTo>
                    <a:pt x="1498908" y="24014"/>
                  </a:lnTo>
                  <a:lnTo>
                    <a:pt x="1500306" y="22489"/>
                  </a:lnTo>
                  <a:lnTo>
                    <a:pt x="1500306" y="12070"/>
                  </a:lnTo>
                  <a:cubicBezTo>
                    <a:pt x="1500611" y="5629"/>
                    <a:pt x="1505694" y="444"/>
                    <a:pt x="1512124" y="0"/>
                  </a:cubicBezTo>
                  <a:lnTo>
                    <a:pt x="0" y="0"/>
                  </a:lnTo>
                  <a:lnTo>
                    <a:pt x="1525" y="0"/>
                  </a:lnTo>
                  <a:cubicBezTo>
                    <a:pt x="2389" y="279"/>
                    <a:pt x="3164" y="762"/>
                    <a:pt x="3812" y="139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567E12E-DE8C-439D-901C-D83DE47C8D78}"/>
                </a:ext>
              </a:extLst>
            </p:cNvPr>
            <p:cNvSpPr/>
            <p:nvPr/>
          </p:nvSpPr>
          <p:spPr>
            <a:xfrm>
              <a:off x="11617522" y="6109445"/>
              <a:ext cx="576512" cy="4320"/>
            </a:xfrm>
            <a:custGeom>
              <a:avLst/>
              <a:gdLst>
                <a:gd name="connsiteX0" fmla="*/ 2287 w 576512"/>
                <a:gd name="connsiteY0" fmla="*/ 4320 h 4320"/>
                <a:gd name="connsiteX1" fmla="*/ 576513 w 576512"/>
                <a:gd name="connsiteY1" fmla="*/ 4320 h 4320"/>
                <a:gd name="connsiteX2" fmla="*/ 576513 w 576512"/>
                <a:gd name="connsiteY2" fmla="*/ 0 h 4320"/>
                <a:gd name="connsiteX3" fmla="*/ 0 w 576512"/>
                <a:gd name="connsiteY3" fmla="*/ 0 h 4320"/>
                <a:gd name="connsiteX4" fmla="*/ 2287 w 576512"/>
                <a:gd name="connsiteY4" fmla="*/ 4320 h 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512" h="4320">
                  <a:moveTo>
                    <a:pt x="2287" y="4320"/>
                  </a:moveTo>
                  <a:lnTo>
                    <a:pt x="576513" y="4320"/>
                  </a:lnTo>
                  <a:lnTo>
                    <a:pt x="576513" y="0"/>
                  </a:lnTo>
                  <a:lnTo>
                    <a:pt x="0" y="0"/>
                  </a:lnTo>
                  <a:lnTo>
                    <a:pt x="2287" y="432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CEDDB6B-515A-4A04-AA13-115667B349FF}"/>
                </a:ext>
              </a:extLst>
            </p:cNvPr>
            <p:cNvSpPr/>
            <p:nvPr/>
          </p:nvSpPr>
          <p:spPr>
            <a:xfrm>
              <a:off x="8563159" y="5525747"/>
              <a:ext cx="1397" cy="102788"/>
            </a:xfrm>
            <a:custGeom>
              <a:avLst/>
              <a:gdLst>
                <a:gd name="connsiteX0" fmla="*/ 0 w 1397"/>
                <a:gd name="connsiteY0" fmla="*/ 102789 h 102788"/>
                <a:gd name="connsiteX1" fmla="*/ 1398 w 1397"/>
                <a:gd name="connsiteY1" fmla="*/ 100375 h 102788"/>
                <a:gd name="connsiteX2" fmla="*/ 1398 w 1397"/>
                <a:gd name="connsiteY2" fmla="*/ 29731 h 102788"/>
                <a:gd name="connsiteX3" fmla="*/ 1398 w 1397"/>
                <a:gd name="connsiteY3" fmla="*/ 0 h 102788"/>
                <a:gd name="connsiteX4" fmla="*/ 0 w 1397"/>
                <a:gd name="connsiteY4" fmla="*/ 2160 h 102788"/>
                <a:gd name="connsiteX5" fmla="*/ 0 w 1397"/>
                <a:gd name="connsiteY5" fmla="*/ 102789 h 10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7" h="102788">
                  <a:moveTo>
                    <a:pt x="0" y="102789"/>
                  </a:moveTo>
                  <a:lnTo>
                    <a:pt x="1398" y="100375"/>
                  </a:lnTo>
                  <a:lnTo>
                    <a:pt x="1398" y="29731"/>
                  </a:lnTo>
                  <a:lnTo>
                    <a:pt x="1398" y="0"/>
                  </a:lnTo>
                  <a:lnTo>
                    <a:pt x="0" y="2160"/>
                  </a:lnTo>
                  <a:lnTo>
                    <a:pt x="0" y="102789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5E21A2E-2C42-45F6-A320-25523954B150}"/>
                </a:ext>
              </a:extLst>
            </p:cNvPr>
            <p:cNvSpPr/>
            <p:nvPr/>
          </p:nvSpPr>
          <p:spPr>
            <a:xfrm>
              <a:off x="9733721" y="1854938"/>
              <a:ext cx="66964" cy="23902"/>
            </a:xfrm>
            <a:custGeom>
              <a:avLst/>
              <a:gdLst>
                <a:gd name="connsiteX0" fmla="*/ 11690 w 66964"/>
                <a:gd name="connsiteY0" fmla="*/ 11197 h 23902"/>
                <a:gd name="connsiteX1" fmla="*/ 11690 w 66964"/>
                <a:gd name="connsiteY1" fmla="*/ 23903 h 23902"/>
                <a:gd name="connsiteX2" fmla="*/ 56037 w 66964"/>
                <a:gd name="connsiteY2" fmla="*/ 23903 h 23902"/>
                <a:gd name="connsiteX3" fmla="*/ 54258 w 66964"/>
                <a:gd name="connsiteY3" fmla="*/ 14246 h 23902"/>
                <a:gd name="connsiteX4" fmla="*/ 63535 w 66964"/>
                <a:gd name="connsiteY4" fmla="*/ 143 h 23902"/>
                <a:gd name="connsiteX5" fmla="*/ 66965 w 66964"/>
                <a:gd name="connsiteY5" fmla="*/ 143 h 23902"/>
                <a:gd name="connsiteX6" fmla="*/ 65695 w 66964"/>
                <a:gd name="connsiteY6" fmla="*/ 143 h 23902"/>
                <a:gd name="connsiteX7" fmla="*/ 0 w 66964"/>
                <a:gd name="connsiteY7" fmla="*/ 143 h 23902"/>
                <a:gd name="connsiteX8" fmla="*/ 11690 w 66964"/>
                <a:gd name="connsiteY8" fmla="*/ 11197 h 2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964" h="23902">
                  <a:moveTo>
                    <a:pt x="11690" y="11197"/>
                  </a:moveTo>
                  <a:lnTo>
                    <a:pt x="11690" y="23903"/>
                  </a:lnTo>
                  <a:lnTo>
                    <a:pt x="56037" y="23903"/>
                  </a:lnTo>
                  <a:lnTo>
                    <a:pt x="54258" y="14246"/>
                  </a:lnTo>
                  <a:cubicBezTo>
                    <a:pt x="52924" y="7792"/>
                    <a:pt x="57079" y="1477"/>
                    <a:pt x="63535" y="143"/>
                  </a:cubicBezTo>
                  <a:cubicBezTo>
                    <a:pt x="64665" y="-48"/>
                    <a:pt x="65834" y="-48"/>
                    <a:pt x="66965" y="143"/>
                  </a:cubicBezTo>
                  <a:lnTo>
                    <a:pt x="65695" y="143"/>
                  </a:lnTo>
                  <a:lnTo>
                    <a:pt x="0" y="143"/>
                  </a:lnTo>
                  <a:cubicBezTo>
                    <a:pt x="6188" y="194"/>
                    <a:pt x="11296" y="5022"/>
                    <a:pt x="11690" y="1119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EB30D4F-92E7-4C6E-BF01-7E16E1E0F1E3}"/>
                </a:ext>
              </a:extLst>
            </p:cNvPr>
            <p:cNvSpPr/>
            <p:nvPr/>
          </p:nvSpPr>
          <p:spPr>
            <a:xfrm>
              <a:off x="5620617" y="4707375"/>
              <a:ext cx="349059" cy="4319"/>
            </a:xfrm>
            <a:custGeom>
              <a:avLst/>
              <a:gdLst>
                <a:gd name="connsiteX0" fmla="*/ 349059 w 349059"/>
                <a:gd name="connsiteY0" fmla="*/ 2160 h 4319"/>
                <a:gd name="connsiteX1" fmla="*/ 349059 w 349059"/>
                <a:gd name="connsiteY1" fmla="*/ 0 h 4319"/>
                <a:gd name="connsiteX2" fmla="*/ 12707 w 349059"/>
                <a:gd name="connsiteY2" fmla="*/ 0 h 4319"/>
                <a:gd name="connsiteX3" fmla="*/ 0 w 349059"/>
                <a:gd name="connsiteY3" fmla="*/ 4320 h 4319"/>
                <a:gd name="connsiteX4" fmla="*/ 349059 w 349059"/>
                <a:gd name="connsiteY4" fmla="*/ 4320 h 4319"/>
                <a:gd name="connsiteX5" fmla="*/ 349059 w 349059"/>
                <a:gd name="connsiteY5" fmla="*/ 216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059" h="4319">
                  <a:moveTo>
                    <a:pt x="349059" y="2160"/>
                  </a:moveTo>
                  <a:lnTo>
                    <a:pt x="349059" y="0"/>
                  </a:lnTo>
                  <a:lnTo>
                    <a:pt x="12707" y="0"/>
                  </a:lnTo>
                  <a:lnTo>
                    <a:pt x="0" y="4320"/>
                  </a:lnTo>
                  <a:lnTo>
                    <a:pt x="349059" y="4320"/>
                  </a:lnTo>
                  <a:lnTo>
                    <a:pt x="349059" y="216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8510C2A-8A30-477E-931E-6D9E115609F2}"/>
                </a:ext>
              </a:extLst>
            </p:cNvPr>
            <p:cNvSpPr/>
            <p:nvPr/>
          </p:nvSpPr>
          <p:spPr>
            <a:xfrm>
              <a:off x="8898749" y="460126"/>
              <a:ext cx="23507" cy="302013"/>
            </a:xfrm>
            <a:custGeom>
              <a:avLst/>
              <a:gdLst>
                <a:gd name="connsiteX0" fmla="*/ 23508 w 23507"/>
                <a:gd name="connsiteY0" fmla="*/ 302014 h 302013"/>
                <a:gd name="connsiteX1" fmla="*/ 23508 w 23507"/>
                <a:gd name="connsiteY1" fmla="*/ 11943 h 302013"/>
                <a:gd name="connsiteX2" fmla="*/ 11817 w 23507"/>
                <a:gd name="connsiteY2" fmla="*/ 11943 h 302013"/>
                <a:gd name="connsiteX3" fmla="*/ 0 w 23507"/>
                <a:gd name="connsiteY3" fmla="*/ 0 h 302013"/>
                <a:gd name="connsiteX4" fmla="*/ 0 w 23507"/>
                <a:gd name="connsiteY4" fmla="*/ 302014 h 302013"/>
                <a:gd name="connsiteX5" fmla="*/ 23508 w 23507"/>
                <a:gd name="connsiteY5" fmla="*/ 302014 h 30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07" h="302013">
                  <a:moveTo>
                    <a:pt x="23508" y="302014"/>
                  </a:moveTo>
                  <a:lnTo>
                    <a:pt x="23508" y="11943"/>
                  </a:lnTo>
                  <a:lnTo>
                    <a:pt x="11817" y="11943"/>
                  </a:lnTo>
                  <a:cubicBezTo>
                    <a:pt x="5273" y="11874"/>
                    <a:pt x="0" y="6547"/>
                    <a:pt x="0" y="0"/>
                  </a:cubicBezTo>
                  <a:lnTo>
                    <a:pt x="0" y="302014"/>
                  </a:lnTo>
                  <a:lnTo>
                    <a:pt x="23508" y="302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EC08F42-4C66-4646-9068-D818CBA73BDD}"/>
                </a:ext>
              </a:extLst>
            </p:cNvPr>
            <p:cNvSpPr/>
            <p:nvPr/>
          </p:nvSpPr>
          <p:spPr>
            <a:xfrm>
              <a:off x="6830570" y="3290948"/>
              <a:ext cx="234569" cy="4319"/>
            </a:xfrm>
            <a:custGeom>
              <a:avLst/>
              <a:gdLst>
                <a:gd name="connsiteX0" fmla="*/ 234062 w 234569"/>
                <a:gd name="connsiteY0" fmla="*/ 2160 h 4319"/>
                <a:gd name="connsiteX1" fmla="*/ 234062 w 234569"/>
                <a:gd name="connsiteY1" fmla="*/ 0 h 4319"/>
                <a:gd name="connsiteX2" fmla="*/ 0 w 234569"/>
                <a:gd name="connsiteY2" fmla="*/ 0 h 4319"/>
                <a:gd name="connsiteX3" fmla="*/ 0 w 234569"/>
                <a:gd name="connsiteY3" fmla="*/ 2160 h 4319"/>
                <a:gd name="connsiteX4" fmla="*/ 0 w 234569"/>
                <a:gd name="connsiteY4" fmla="*/ 4320 h 4319"/>
                <a:gd name="connsiteX5" fmla="*/ 234570 w 234569"/>
                <a:gd name="connsiteY5" fmla="*/ 432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569" h="4319">
                  <a:moveTo>
                    <a:pt x="234062" y="2160"/>
                  </a:moveTo>
                  <a:lnTo>
                    <a:pt x="234062" y="0"/>
                  </a:lnTo>
                  <a:lnTo>
                    <a:pt x="0" y="0"/>
                  </a:lnTo>
                  <a:lnTo>
                    <a:pt x="0" y="2160"/>
                  </a:lnTo>
                  <a:cubicBezTo>
                    <a:pt x="64" y="2884"/>
                    <a:pt x="64" y="3596"/>
                    <a:pt x="0" y="4320"/>
                  </a:cubicBezTo>
                  <a:lnTo>
                    <a:pt x="234570" y="432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DFE4C6C-B773-4304-8A0F-B2A08E458AF2}"/>
                </a:ext>
              </a:extLst>
            </p:cNvPr>
            <p:cNvSpPr/>
            <p:nvPr/>
          </p:nvSpPr>
          <p:spPr>
            <a:xfrm>
              <a:off x="7698453" y="3292472"/>
              <a:ext cx="30369" cy="5336"/>
            </a:xfrm>
            <a:custGeom>
              <a:avLst/>
              <a:gdLst>
                <a:gd name="connsiteX0" fmla="*/ 30370 w 30369"/>
                <a:gd name="connsiteY0" fmla="*/ 4193 h 5336"/>
                <a:gd name="connsiteX1" fmla="*/ 30370 w 30369"/>
                <a:gd name="connsiteY1" fmla="*/ 1652 h 5336"/>
                <a:gd name="connsiteX2" fmla="*/ 30370 w 30369"/>
                <a:gd name="connsiteY2" fmla="*/ 0 h 5336"/>
                <a:gd name="connsiteX3" fmla="*/ 2033 w 30369"/>
                <a:gd name="connsiteY3" fmla="*/ 889 h 5336"/>
                <a:gd name="connsiteX4" fmla="*/ 2033 w 30369"/>
                <a:gd name="connsiteY4" fmla="*/ 3176 h 5336"/>
                <a:gd name="connsiteX5" fmla="*/ 0 w 30369"/>
                <a:gd name="connsiteY5" fmla="*/ 5336 h 5336"/>
                <a:gd name="connsiteX6" fmla="*/ 0 w 30369"/>
                <a:gd name="connsiteY6" fmla="*/ 5336 h 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9" h="5336">
                  <a:moveTo>
                    <a:pt x="30370" y="4193"/>
                  </a:moveTo>
                  <a:cubicBezTo>
                    <a:pt x="30243" y="3354"/>
                    <a:pt x="30243" y="2490"/>
                    <a:pt x="30370" y="1652"/>
                  </a:cubicBezTo>
                  <a:lnTo>
                    <a:pt x="30370" y="0"/>
                  </a:lnTo>
                  <a:lnTo>
                    <a:pt x="2033" y="889"/>
                  </a:lnTo>
                  <a:lnTo>
                    <a:pt x="2033" y="3176"/>
                  </a:lnTo>
                  <a:cubicBezTo>
                    <a:pt x="2033" y="4320"/>
                    <a:pt x="1144" y="5273"/>
                    <a:pt x="0" y="5336"/>
                  </a:cubicBezTo>
                  <a:lnTo>
                    <a:pt x="0" y="5336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FB40C3F-526E-406C-A46D-F6AAD774C69F}"/>
                </a:ext>
              </a:extLst>
            </p:cNvPr>
            <p:cNvSpPr/>
            <p:nvPr/>
          </p:nvSpPr>
          <p:spPr>
            <a:xfrm>
              <a:off x="7087758" y="3294124"/>
              <a:ext cx="609932" cy="3684"/>
            </a:xfrm>
            <a:custGeom>
              <a:avLst/>
              <a:gdLst>
                <a:gd name="connsiteX0" fmla="*/ 0 w 609932"/>
                <a:gd name="connsiteY0" fmla="*/ 3685 h 3684"/>
                <a:gd name="connsiteX1" fmla="*/ 609932 w 609932"/>
                <a:gd name="connsiteY1" fmla="*/ 3685 h 3684"/>
                <a:gd name="connsiteX2" fmla="*/ 607899 w 609932"/>
                <a:gd name="connsiteY2" fmla="*/ 1525 h 3684"/>
                <a:gd name="connsiteX3" fmla="*/ 607899 w 609932"/>
                <a:gd name="connsiteY3" fmla="*/ 0 h 3684"/>
                <a:gd name="connsiteX4" fmla="*/ 381 w 609932"/>
                <a:gd name="connsiteY4" fmla="*/ 0 h 3684"/>
                <a:gd name="connsiteX5" fmla="*/ 381 w 609932"/>
                <a:gd name="connsiteY5" fmla="*/ 2160 h 3684"/>
                <a:gd name="connsiteX6" fmla="*/ 0 w 609932"/>
                <a:gd name="connsiteY6" fmla="*/ 3685 h 3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932" h="3684">
                  <a:moveTo>
                    <a:pt x="0" y="3685"/>
                  </a:moveTo>
                  <a:lnTo>
                    <a:pt x="609932" y="3685"/>
                  </a:lnTo>
                  <a:cubicBezTo>
                    <a:pt x="608789" y="3621"/>
                    <a:pt x="607899" y="2668"/>
                    <a:pt x="607899" y="1525"/>
                  </a:cubicBezTo>
                  <a:lnTo>
                    <a:pt x="607899" y="0"/>
                  </a:lnTo>
                  <a:lnTo>
                    <a:pt x="381" y="0"/>
                  </a:lnTo>
                  <a:lnTo>
                    <a:pt x="381" y="2160"/>
                  </a:lnTo>
                  <a:cubicBezTo>
                    <a:pt x="280" y="2681"/>
                    <a:pt x="153" y="3189"/>
                    <a:pt x="0" y="368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F4FDD5B-7361-4A6A-BDC5-07F16C852656}"/>
                </a:ext>
              </a:extLst>
            </p:cNvPr>
            <p:cNvSpPr/>
            <p:nvPr/>
          </p:nvSpPr>
          <p:spPr>
            <a:xfrm>
              <a:off x="8898723" y="447912"/>
              <a:ext cx="442353" cy="24157"/>
            </a:xfrm>
            <a:custGeom>
              <a:avLst/>
              <a:gdLst>
                <a:gd name="connsiteX0" fmla="*/ 11843 w 442353"/>
                <a:gd name="connsiteY0" fmla="*/ 24157 h 24157"/>
                <a:gd name="connsiteX1" fmla="*/ 432569 w 442353"/>
                <a:gd name="connsiteY1" fmla="*/ 24157 h 24157"/>
                <a:gd name="connsiteX2" fmla="*/ 430155 w 442353"/>
                <a:gd name="connsiteY2" fmla="*/ 15263 h 24157"/>
                <a:gd name="connsiteX3" fmla="*/ 438542 w 442353"/>
                <a:gd name="connsiteY3" fmla="*/ 144 h 24157"/>
                <a:gd name="connsiteX4" fmla="*/ 442354 w 442353"/>
                <a:gd name="connsiteY4" fmla="*/ 144 h 24157"/>
                <a:gd name="connsiteX5" fmla="*/ 11843 w 442353"/>
                <a:gd name="connsiteY5" fmla="*/ 144 h 24157"/>
                <a:gd name="connsiteX6" fmla="*/ 0 w 442353"/>
                <a:gd name="connsiteY6" fmla="*/ 12189 h 24157"/>
                <a:gd name="connsiteX7" fmla="*/ 26 w 442353"/>
                <a:gd name="connsiteY7" fmla="*/ 12849 h 24157"/>
                <a:gd name="connsiteX8" fmla="*/ 11843 w 442353"/>
                <a:gd name="connsiteY8" fmla="*/ 24157 h 2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2353" h="24157">
                  <a:moveTo>
                    <a:pt x="11843" y="24157"/>
                  </a:moveTo>
                  <a:lnTo>
                    <a:pt x="432569" y="24157"/>
                  </a:lnTo>
                  <a:lnTo>
                    <a:pt x="430155" y="15263"/>
                  </a:lnTo>
                  <a:cubicBezTo>
                    <a:pt x="428567" y="8806"/>
                    <a:pt x="432214" y="2212"/>
                    <a:pt x="438542" y="144"/>
                  </a:cubicBezTo>
                  <a:cubicBezTo>
                    <a:pt x="439800" y="-48"/>
                    <a:pt x="441096" y="-48"/>
                    <a:pt x="442354" y="144"/>
                  </a:cubicBezTo>
                  <a:lnTo>
                    <a:pt x="11843" y="144"/>
                  </a:lnTo>
                  <a:cubicBezTo>
                    <a:pt x="5248" y="200"/>
                    <a:pt x="-50" y="5593"/>
                    <a:pt x="0" y="12189"/>
                  </a:cubicBezTo>
                  <a:cubicBezTo>
                    <a:pt x="0" y="12410"/>
                    <a:pt x="13" y="12630"/>
                    <a:pt x="26" y="12849"/>
                  </a:cubicBezTo>
                  <a:cubicBezTo>
                    <a:pt x="356" y="19147"/>
                    <a:pt x="5541" y="24099"/>
                    <a:pt x="11843" y="2415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1F721645-BB4C-4A95-8175-78CC63CADB1D}"/>
                </a:ext>
              </a:extLst>
            </p:cNvPr>
            <p:cNvSpPr/>
            <p:nvPr/>
          </p:nvSpPr>
          <p:spPr>
            <a:xfrm>
              <a:off x="9328636" y="448547"/>
              <a:ext cx="35360" cy="56302"/>
            </a:xfrm>
            <a:custGeom>
              <a:avLst/>
              <a:gdLst>
                <a:gd name="connsiteX0" fmla="*/ 242 w 35360"/>
                <a:gd name="connsiteY0" fmla="*/ 14628 h 56302"/>
                <a:gd name="connsiteX1" fmla="*/ 2656 w 35360"/>
                <a:gd name="connsiteY1" fmla="*/ 23522 h 56302"/>
                <a:gd name="connsiteX2" fmla="*/ 9518 w 35360"/>
                <a:gd name="connsiteY2" fmla="*/ 50204 h 56302"/>
                <a:gd name="connsiteX3" fmla="*/ 9518 w 35360"/>
                <a:gd name="connsiteY3" fmla="*/ 12214 h 56302"/>
                <a:gd name="connsiteX4" fmla="*/ 11424 w 35360"/>
                <a:gd name="connsiteY4" fmla="*/ 10058 h 56302"/>
                <a:gd name="connsiteX5" fmla="*/ 11551 w 35360"/>
                <a:gd name="connsiteY5" fmla="*/ 10054 h 56302"/>
                <a:gd name="connsiteX6" fmla="*/ 13940 w 35360"/>
                <a:gd name="connsiteY6" fmla="*/ 11662 h 56302"/>
                <a:gd name="connsiteX7" fmla="*/ 13965 w 35360"/>
                <a:gd name="connsiteY7" fmla="*/ 12214 h 56302"/>
                <a:gd name="connsiteX8" fmla="*/ 13965 w 35360"/>
                <a:gd name="connsiteY8" fmla="*/ 51983 h 56302"/>
                <a:gd name="connsiteX9" fmla="*/ 24004 w 35360"/>
                <a:gd name="connsiteY9" fmla="*/ 45884 h 56302"/>
                <a:gd name="connsiteX10" fmla="*/ 35313 w 35360"/>
                <a:gd name="connsiteY10" fmla="*/ 56303 h 56302"/>
                <a:gd name="connsiteX11" fmla="*/ 35313 w 35360"/>
                <a:gd name="connsiteY11" fmla="*/ 54778 h 56302"/>
                <a:gd name="connsiteX12" fmla="*/ 22606 w 35360"/>
                <a:gd name="connsiteY12" fmla="*/ 8402 h 56302"/>
                <a:gd name="connsiteX13" fmla="*/ 22606 w 35360"/>
                <a:gd name="connsiteY13" fmla="*/ 7640 h 56302"/>
                <a:gd name="connsiteX14" fmla="*/ 21462 w 35360"/>
                <a:gd name="connsiteY14" fmla="*/ 5480 h 56302"/>
                <a:gd name="connsiteX15" fmla="*/ 20319 w 35360"/>
                <a:gd name="connsiteY15" fmla="*/ 3701 h 56302"/>
                <a:gd name="connsiteX16" fmla="*/ 18667 w 35360"/>
                <a:gd name="connsiteY16" fmla="*/ 2177 h 56302"/>
                <a:gd name="connsiteX17" fmla="*/ 16761 w 35360"/>
                <a:gd name="connsiteY17" fmla="*/ 906 h 56302"/>
                <a:gd name="connsiteX18" fmla="*/ 14728 w 35360"/>
                <a:gd name="connsiteY18" fmla="*/ 144 h 56302"/>
                <a:gd name="connsiteX19" fmla="*/ 12440 w 35360"/>
                <a:gd name="connsiteY19" fmla="*/ 144 h 56302"/>
                <a:gd name="connsiteX20" fmla="*/ 8628 w 35360"/>
                <a:gd name="connsiteY20" fmla="*/ 144 h 56302"/>
                <a:gd name="connsiteX21" fmla="*/ 242 w 35360"/>
                <a:gd name="connsiteY21" fmla="*/ 14628 h 5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360" h="56302">
                  <a:moveTo>
                    <a:pt x="242" y="14628"/>
                  </a:moveTo>
                  <a:lnTo>
                    <a:pt x="2656" y="23522"/>
                  </a:lnTo>
                  <a:lnTo>
                    <a:pt x="9518" y="50204"/>
                  </a:lnTo>
                  <a:lnTo>
                    <a:pt x="9518" y="12214"/>
                  </a:lnTo>
                  <a:cubicBezTo>
                    <a:pt x="9442" y="11094"/>
                    <a:pt x="10293" y="10128"/>
                    <a:pt x="11424" y="10058"/>
                  </a:cubicBezTo>
                  <a:cubicBezTo>
                    <a:pt x="11462" y="10055"/>
                    <a:pt x="11513" y="10054"/>
                    <a:pt x="11551" y="10054"/>
                  </a:cubicBezTo>
                  <a:cubicBezTo>
                    <a:pt x="12656" y="9840"/>
                    <a:pt x="13724" y="10560"/>
                    <a:pt x="13940" y="11662"/>
                  </a:cubicBezTo>
                  <a:cubicBezTo>
                    <a:pt x="13965" y="11844"/>
                    <a:pt x="13978" y="12030"/>
                    <a:pt x="13965" y="12214"/>
                  </a:cubicBezTo>
                  <a:lnTo>
                    <a:pt x="13965" y="51983"/>
                  </a:lnTo>
                  <a:cubicBezTo>
                    <a:pt x="15948" y="48275"/>
                    <a:pt x="19798" y="45940"/>
                    <a:pt x="24004" y="45884"/>
                  </a:cubicBezTo>
                  <a:cubicBezTo>
                    <a:pt x="29849" y="46040"/>
                    <a:pt x="34678" y="50491"/>
                    <a:pt x="35313" y="56303"/>
                  </a:cubicBezTo>
                  <a:cubicBezTo>
                    <a:pt x="35376" y="55797"/>
                    <a:pt x="35376" y="55284"/>
                    <a:pt x="35313" y="54778"/>
                  </a:cubicBezTo>
                  <a:lnTo>
                    <a:pt x="22606" y="8402"/>
                  </a:lnTo>
                  <a:lnTo>
                    <a:pt x="22606" y="7640"/>
                  </a:lnTo>
                  <a:cubicBezTo>
                    <a:pt x="22352" y="6860"/>
                    <a:pt x="21971" y="6129"/>
                    <a:pt x="21462" y="5480"/>
                  </a:cubicBezTo>
                  <a:cubicBezTo>
                    <a:pt x="21208" y="4817"/>
                    <a:pt x="20814" y="4212"/>
                    <a:pt x="20319" y="3701"/>
                  </a:cubicBezTo>
                  <a:cubicBezTo>
                    <a:pt x="19836" y="3126"/>
                    <a:pt x="19277" y="2614"/>
                    <a:pt x="18667" y="2177"/>
                  </a:cubicBezTo>
                  <a:lnTo>
                    <a:pt x="16761" y="906"/>
                  </a:lnTo>
                  <a:cubicBezTo>
                    <a:pt x="16113" y="576"/>
                    <a:pt x="15426" y="321"/>
                    <a:pt x="14728" y="144"/>
                  </a:cubicBezTo>
                  <a:lnTo>
                    <a:pt x="12440" y="144"/>
                  </a:lnTo>
                  <a:cubicBezTo>
                    <a:pt x="11182" y="-48"/>
                    <a:pt x="9886" y="-48"/>
                    <a:pt x="8628" y="144"/>
                  </a:cubicBezTo>
                  <a:cubicBezTo>
                    <a:pt x="2593" y="2189"/>
                    <a:pt x="-991" y="8381"/>
                    <a:pt x="242" y="1462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2C3D2D2-DBBD-459F-96EB-4AE4B78DEBD7}"/>
                </a:ext>
              </a:extLst>
            </p:cNvPr>
            <p:cNvSpPr/>
            <p:nvPr/>
          </p:nvSpPr>
          <p:spPr>
            <a:xfrm>
              <a:off x="9337773" y="458597"/>
              <a:ext cx="4198" cy="1673086"/>
            </a:xfrm>
            <a:custGeom>
              <a:avLst/>
              <a:gdLst>
                <a:gd name="connsiteX0" fmla="*/ 2414 w 4198"/>
                <a:gd name="connsiteY0" fmla="*/ 1673086 h 1673086"/>
                <a:gd name="connsiteX1" fmla="*/ 2414 w 4198"/>
                <a:gd name="connsiteY1" fmla="*/ 1673086 h 1673086"/>
                <a:gd name="connsiteX2" fmla="*/ 2414 w 4198"/>
                <a:gd name="connsiteY2" fmla="*/ 47778 h 1673086"/>
                <a:gd name="connsiteX3" fmla="*/ 4194 w 4198"/>
                <a:gd name="connsiteY3" fmla="*/ 41933 h 1673086"/>
                <a:gd name="connsiteX4" fmla="*/ 4194 w 4198"/>
                <a:gd name="connsiteY4" fmla="*/ 2164 h 1673086"/>
                <a:gd name="connsiteX5" fmla="*/ 2300 w 4198"/>
                <a:gd name="connsiteY5" fmla="*/ 4 h 1673086"/>
                <a:gd name="connsiteX6" fmla="*/ 2033 w 4198"/>
                <a:gd name="connsiteY6" fmla="*/ 4 h 1673086"/>
                <a:gd name="connsiteX7" fmla="*/ 0 w 4198"/>
                <a:gd name="connsiteY7" fmla="*/ 2033 h 1673086"/>
                <a:gd name="connsiteX8" fmla="*/ 0 w 4198"/>
                <a:gd name="connsiteY8" fmla="*/ 2164 h 1673086"/>
                <a:gd name="connsiteX9" fmla="*/ 0 w 4198"/>
                <a:gd name="connsiteY9" fmla="*/ 1673086 h 167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8" h="1673086">
                  <a:moveTo>
                    <a:pt x="2414" y="1673086"/>
                  </a:moveTo>
                  <a:lnTo>
                    <a:pt x="2414" y="1673086"/>
                  </a:lnTo>
                  <a:lnTo>
                    <a:pt x="2414" y="47778"/>
                  </a:lnTo>
                  <a:cubicBezTo>
                    <a:pt x="2478" y="45706"/>
                    <a:pt x="3088" y="43689"/>
                    <a:pt x="4194" y="41933"/>
                  </a:cubicBezTo>
                  <a:lnTo>
                    <a:pt x="4194" y="2164"/>
                  </a:lnTo>
                  <a:cubicBezTo>
                    <a:pt x="4270" y="1044"/>
                    <a:pt x="3418" y="77"/>
                    <a:pt x="2300" y="4"/>
                  </a:cubicBezTo>
                  <a:cubicBezTo>
                    <a:pt x="2211" y="-1"/>
                    <a:pt x="2122" y="-1"/>
                    <a:pt x="2033" y="4"/>
                  </a:cubicBezTo>
                  <a:cubicBezTo>
                    <a:pt x="915" y="2"/>
                    <a:pt x="0" y="910"/>
                    <a:pt x="0" y="2033"/>
                  </a:cubicBezTo>
                  <a:cubicBezTo>
                    <a:pt x="0" y="2077"/>
                    <a:pt x="0" y="2121"/>
                    <a:pt x="0" y="2164"/>
                  </a:cubicBezTo>
                  <a:lnTo>
                    <a:pt x="0" y="1673086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5B03046-3276-4F88-AF53-099E14FD5589}"/>
                </a:ext>
              </a:extLst>
            </p:cNvPr>
            <p:cNvSpPr/>
            <p:nvPr/>
          </p:nvSpPr>
          <p:spPr>
            <a:xfrm>
              <a:off x="9340568" y="494431"/>
              <a:ext cx="23555" cy="1637252"/>
            </a:xfrm>
            <a:custGeom>
              <a:avLst/>
              <a:gdLst>
                <a:gd name="connsiteX0" fmla="*/ 11817 w 23555"/>
                <a:gd name="connsiteY0" fmla="*/ 0 h 1637252"/>
                <a:gd name="connsiteX1" fmla="*/ 1779 w 23555"/>
                <a:gd name="connsiteY1" fmla="*/ 6099 h 1637252"/>
                <a:gd name="connsiteX2" fmla="*/ 0 w 23555"/>
                <a:gd name="connsiteY2" fmla="*/ 11944 h 1637252"/>
                <a:gd name="connsiteX3" fmla="*/ 0 w 23555"/>
                <a:gd name="connsiteY3" fmla="*/ 1637252 h 1637252"/>
                <a:gd name="connsiteX4" fmla="*/ 23508 w 23555"/>
                <a:gd name="connsiteY4" fmla="*/ 1637252 h 1637252"/>
                <a:gd name="connsiteX5" fmla="*/ 23508 w 23555"/>
                <a:gd name="connsiteY5" fmla="*/ 11944 h 1637252"/>
                <a:gd name="connsiteX6" fmla="*/ 23508 w 23555"/>
                <a:gd name="connsiteY6" fmla="*/ 10419 h 1637252"/>
                <a:gd name="connsiteX7" fmla="*/ 11817 w 23555"/>
                <a:gd name="connsiteY7" fmla="*/ 0 h 1637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55" h="1637252">
                  <a:moveTo>
                    <a:pt x="11817" y="0"/>
                  </a:moveTo>
                  <a:cubicBezTo>
                    <a:pt x="7611" y="56"/>
                    <a:pt x="3761" y="2392"/>
                    <a:pt x="1779" y="6099"/>
                  </a:cubicBezTo>
                  <a:cubicBezTo>
                    <a:pt x="674" y="7855"/>
                    <a:pt x="64" y="9872"/>
                    <a:pt x="0" y="11944"/>
                  </a:cubicBezTo>
                  <a:lnTo>
                    <a:pt x="0" y="1637252"/>
                  </a:lnTo>
                  <a:lnTo>
                    <a:pt x="23508" y="1637252"/>
                  </a:lnTo>
                  <a:lnTo>
                    <a:pt x="23508" y="11944"/>
                  </a:lnTo>
                  <a:cubicBezTo>
                    <a:pt x="23571" y="11437"/>
                    <a:pt x="23571" y="10925"/>
                    <a:pt x="23508" y="10419"/>
                  </a:cubicBezTo>
                  <a:cubicBezTo>
                    <a:pt x="22860" y="4464"/>
                    <a:pt x="17802" y="-35"/>
                    <a:pt x="11817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6CA88F3-8D22-408D-85C6-853B8560002F}"/>
                </a:ext>
              </a:extLst>
            </p:cNvPr>
            <p:cNvSpPr/>
            <p:nvPr/>
          </p:nvSpPr>
          <p:spPr>
            <a:xfrm>
              <a:off x="7076449" y="1542280"/>
              <a:ext cx="622130" cy="23874"/>
            </a:xfrm>
            <a:custGeom>
              <a:avLst/>
              <a:gdLst>
                <a:gd name="connsiteX0" fmla="*/ 11690 w 622130"/>
                <a:gd name="connsiteY0" fmla="*/ 11169 h 23874"/>
                <a:gd name="connsiteX1" fmla="*/ 11690 w 622130"/>
                <a:gd name="connsiteY1" fmla="*/ 23874 h 23874"/>
                <a:gd name="connsiteX2" fmla="*/ 617302 w 622130"/>
                <a:gd name="connsiteY2" fmla="*/ 23874 h 23874"/>
                <a:gd name="connsiteX3" fmla="*/ 614380 w 622130"/>
                <a:gd name="connsiteY3" fmla="*/ 21714 h 23874"/>
                <a:gd name="connsiteX4" fmla="*/ 611330 w 622130"/>
                <a:gd name="connsiteY4" fmla="*/ 5070 h 23874"/>
                <a:gd name="connsiteX5" fmla="*/ 622131 w 622130"/>
                <a:gd name="connsiteY5" fmla="*/ 115 h 23874"/>
                <a:gd name="connsiteX6" fmla="*/ 620987 w 622130"/>
                <a:gd name="connsiteY6" fmla="*/ 115 h 23874"/>
                <a:gd name="connsiteX7" fmla="*/ 0 w 622130"/>
                <a:gd name="connsiteY7" fmla="*/ 115 h 23874"/>
                <a:gd name="connsiteX8" fmla="*/ 11690 w 622130"/>
                <a:gd name="connsiteY8" fmla="*/ 11169 h 2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2130" h="23874">
                  <a:moveTo>
                    <a:pt x="11690" y="11169"/>
                  </a:moveTo>
                  <a:lnTo>
                    <a:pt x="11690" y="23874"/>
                  </a:lnTo>
                  <a:lnTo>
                    <a:pt x="617302" y="23874"/>
                  </a:lnTo>
                  <a:lnTo>
                    <a:pt x="614380" y="21714"/>
                  </a:lnTo>
                  <a:cubicBezTo>
                    <a:pt x="609284" y="17749"/>
                    <a:pt x="607963" y="10587"/>
                    <a:pt x="611330" y="5070"/>
                  </a:cubicBezTo>
                  <a:cubicBezTo>
                    <a:pt x="613643" y="1434"/>
                    <a:pt x="617874" y="-507"/>
                    <a:pt x="622131" y="115"/>
                  </a:cubicBezTo>
                  <a:lnTo>
                    <a:pt x="620987" y="115"/>
                  </a:lnTo>
                  <a:lnTo>
                    <a:pt x="0" y="115"/>
                  </a:lnTo>
                  <a:cubicBezTo>
                    <a:pt x="6188" y="168"/>
                    <a:pt x="11297" y="4991"/>
                    <a:pt x="11690" y="1116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FE88302-A9BD-4802-A79D-8C272EBA2A26}"/>
                </a:ext>
              </a:extLst>
            </p:cNvPr>
            <p:cNvSpPr/>
            <p:nvPr/>
          </p:nvSpPr>
          <p:spPr>
            <a:xfrm>
              <a:off x="7685920" y="1542256"/>
              <a:ext cx="60945" cy="47149"/>
            </a:xfrm>
            <a:custGeom>
              <a:avLst/>
              <a:gdLst>
                <a:gd name="connsiteX0" fmla="*/ 1858 w 60945"/>
                <a:gd name="connsiteY0" fmla="*/ 3950 h 47149"/>
                <a:gd name="connsiteX1" fmla="*/ 4908 w 60945"/>
                <a:gd name="connsiteY1" fmla="*/ 20594 h 47149"/>
                <a:gd name="connsiteX2" fmla="*/ 7831 w 60945"/>
                <a:gd name="connsiteY2" fmla="*/ 22754 h 47149"/>
                <a:gd name="connsiteX3" fmla="*/ 9483 w 60945"/>
                <a:gd name="connsiteY3" fmla="*/ 23898 h 47149"/>
                <a:gd name="connsiteX4" fmla="*/ 9483 w 60945"/>
                <a:gd name="connsiteY4" fmla="*/ 11192 h 47149"/>
                <a:gd name="connsiteX5" fmla="*/ 11516 w 60945"/>
                <a:gd name="connsiteY5" fmla="*/ 9159 h 47149"/>
                <a:gd name="connsiteX6" fmla="*/ 13549 w 60945"/>
                <a:gd name="connsiteY6" fmla="*/ 11192 h 47149"/>
                <a:gd name="connsiteX7" fmla="*/ 13549 w 60945"/>
                <a:gd name="connsiteY7" fmla="*/ 27328 h 47149"/>
                <a:gd name="connsiteX8" fmla="*/ 41885 w 60945"/>
                <a:gd name="connsiteY8" fmla="*/ 47149 h 47149"/>
                <a:gd name="connsiteX9" fmla="*/ 41885 w 60945"/>
                <a:gd name="connsiteY9" fmla="*/ 40796 h 47149"/>
                <a:gd name="connsiteX10" fmla="*/ 53093 w 60945"/>
                <a:gd name="connsiteY10" fmla="*/ 28890 h 47149"/>
                <a:gd name="connsiteX11" fmla="*/ 60946 w 60945"/>
                <a:gd name="connsiteY11" fmla="*/ 31648 h 47149"/>
                <a:gd name="connsiteX12" fmla="*/ 60183 w 60945"/>
                <a:gd name="connsiteY12" fmla="*/ 30886 h 47149"/>
                <a:gd name="connsiteX13" fmla="*/ 18123 w 60945"/>
                <a:gd name="connsiteY13" fmla="*/ 1282 h 47149"/>
                <a:gd name="connsiteX14" fmla="*/ 17107 w 60945"/>
                <a:gd name="connsiteY14" fmla="*/ 1282 h 47149"/>
                <a:gd name="connsiteX15" fmla="*/ 14946 w 60945"/>
                <a:gd name="connsiteY15" fmla="*/ 265 h 47149"/>
                <a:gd name="connsiteX16" fmla="*/ 12659 w 60945"/>
                <a:gd name="connsiteY16" fmla="*/ 265 h 47149"/>
                <a:gd name="connsiteX17" fmla="*/ 1858 w 60945"/>
                <a:gd name="connsiteY17" fmla="*/ 3950 h 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45" h="47149">
                  <a:moveTo>
                    <a:pt x="1858" y="3950"/>
                  </a:moveTo>
                  <a:cubicBezTo>
                    <a:pt x="-1509" y="9467"/>
                    <a:pt x="-187" y="16629"/>
                    <a:pt x="4908" y="20594"/>
                  </a:cubicBezTo>
                  <a:lnTo>
                    <a:pt x="7831" y="22754"/>
                  </a:lnTo>
                  <a:lnTo>
                    <a:pt x="9483" y="23898"/>
                  </a:lnTo>
                  <a:lnTo>
                    <a:pt x="9483" y="11192"/>
                  </a:lnTo>
                  <a:cubicBezTo>
                    <a:pt x="9483" y="10069"/>
                    <a:pt x="10397" y="9159"/>
                    <a:pt x="11516" y="9159"/>
                  </a:cubicBezTo>
                  <a:cubicBezTo>
                    <a:pt x="12634" y="9159"/>
                    <a:pt x="13549" y="10069"/>
                    <a:pt x="13549" y="11192"/>
                  </a:cubicBezTo>
                  <a:lnTo>
                    <a:pt x="13549" y="27328"/>
                  </a:lnTo>
                  <a:lnTo>
                    <a:pt x="41885" y="47149"/>
                  </a:lnTo>
                  <a:lnTo>
                    <a:pt x="41885" y="40796"/>
                  </a:lnTo>
                  <a:cubicBezTo>
                    <a:pt x="41695" y="34414"/>
                    <a:pt x="46714" y="29083"/>
                    <a:pt x="53093" y="28890"/>
                  </a:cubicBezTo>
                  <a:cubicBezTo>
                    <a:pt x="55965" y="28802"/>
                    <a:pt x="58760" y="29785"/>
                    <a:pt x="60946" y="31648"/>
                  </a:cubicBezTo>
                  <a:cubicBezTo>
                    <a:pt x="60946" y="31648"/>
                    <a:pt x="60946" y="31648"/>
                    <a:pt x="60183" y="30886"/>
                  </a:cubicBezTo>
                  <a:lnTo>
                    <a:pt x="18123" y="1282"/>
                  </a:lnTo>
                  <a:lnTo>
                    <a:pt x="17107" y="1282"/>
                  </a:lnTo>
                  <a:lnTo>
                    <a:pt x="14946" y="265"/>
                  </a:lnTo>
                  <a:cubicBezTo>
                    <a:pt x="14184" y="144"/>
                    <a:pt x="13422" y="144"/>
                    <a:pt x="12659" y="265"/>
                  </a:cubicBezTo>
                  <a:cubicBezTo>
                    <a:pt x="8657" y="-633"/>
                    <a:pt x="4476" y="790"/>
                    <a:pt x="1858" y="395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AA08490-8263-4FF5-B365-70F6464C1144}"/>
                </a:ext>
              </a:extLst>
            </p:cNvPr>
            <p:cNvSpPr/>
            <p:nvPr/>
          </p:nvSpPr>
          <p:spPr>
            <a:xfrm>
              <a:off x="7695403" y="1551415"/>
              <a:ext cx="4066" cy="1746266"/>
            </a:xfrm>
            <a:custGeom>
              <a:avLst/>
              <a:gdLst>
                <a:gd name="connsiteX0" fmla="*/ 0 w 4066"/>
                <a:gd name="connsiteY0" fmla="*/ 1744234 h 1746266"/>
                <a:gd name="connsiteX1" fmla="*/ 2033 w 4066"/>
                <a:gd name="connsiteY1" fmla="*/ 1746267 h 1746266"/>
                <a:gd name="connsiteX2" fmla="*/ 4066 w 4066"/>
                <a:gd name="connsiteY2" fmla="*/ 1744234 h 1746266"/>
                <a:gd name="connsiteX3" fmla="*/ 4066 w 4066"/>
                <a:gd name="connsiteY3" fmla="*/ 2033 h 1746266"/>
                <a:gd name="connsiteX4" fmla="*/ 2033 w 4066"/>
                <a:gd name="connsiteY4" fmla="*/ 0 h 1746266"/>
                <a:gd name="connsiteX5" fmla="*/ 0 w 4066"/>
                <a:gd name="connsiteY5" fmla="*/ 2033 h 1746266"/>
                <a:gd name="connsiteX6" fmla="*/ 0 w 4066"/>
                <a:gd name="connsiteY6" fmla="*/ 1744234 h 174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66" h="1746266">
                  <a:moveTo>
                    <a:pt x="0" y="1744234"/>
                  </a:moveTo>
                  <a:cubicBezTo>
                    <a:pt x="0" y="1745352"/>
                    <a:pt x="915" y="1746267"/>
                    <a:pt x="2033" y="1746267"/>
                  </a:cubicBezTo>
                  <a:cubicBezTo>
                    <a:pt x="3152" y="1746267"/>
                    <a:pt x="4066" y="1745352"/>
                    <a:pt x="4066" y="1744234"/>
                  </a:cubicBezTo>
                  <a:lnTo>
                    <a:pt x="4066" y="2033"/>
                  </a:lnTo>
                  <a:cubicBezTo>
                    <a:pt x="4066" y="910"/>
                    <a:pt x="3152" y="0"/>
                    <a:pt x="2033" y="0"/>
                  </a:cubicBezTo>
                  <a:cubicBezTo>
                    <a:pt x="915" y="0"/>
                    <a:pt x="0" y="910"/>
                    <a:pt x="0" y="2033"/>
                  </a:cubicBezTo>
                  <a:lnTo>
                    <a:pt x="0" y="174423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93A2792-FA05-40A8-8EB2-05AF2064E18F}"/>
                </a:ext>
              </a:extLst>
            </p:cNvPr>
            <p:cNvSpPr/>
            <p:nvPr/>
          </p:nvSpPr>
          <p:spPr>
            <a:xfrm>
              <a:off x="6818753" y="2046301"/>
              <a:ext cx="245878" cy="24013"/>
            </a:xfrm>
            <a:custGeom>
              <a:avLst/>
              <a:gdLst>
                <a:gd name="connsiteX0" fmla="*/ 11817 w 245878"/>
                <a:gd name="connsiteY0" fmla="*/ 12070 h 24013"/>
                <a:gd name="connsiteX1" fmla="*/ 11817 w 245878"/>
                <a:gd name="connsiteY1" fmla="*/ 24014 h 24013"/>
                <a:gd name="connsiteX2" fmla="*/ 245879 w 245878"/>
                <a:gd name="connsiteY2" fmla="*/ 24014 h 24013"/>
                <a:gd name="connsiteX3" fmla="*/ 245879 w 245878"/>
                <a:gd name="connsiteY3" fmla="*/ 0 h 24013"/>
                <a:gd name="connsiteX4" fmla="*/ 0 w 245878"/>
                <a:gd name="connsiteY4" fmla="*/ 0 h 24013"/>
                <a:gd name="connsiteX5" fmla="*/ 11817 w 245878"/>
                <a:gd name="connsiteY5" fmla="*/ 1207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878" h="24013">
                  <a:moveTo>
                    <a:pt x="11817" y="12070"/>
                  </a:moveTo>
                  <a:lnTo>
                    <a:pt x="11817" y="24014"/>
                  </a:lnTo>
                  <a:lnTo>
                    <a:pt x="245879" y="24014"/>
                  </a:lnTo>
                  <a:lnTo>
                    <a:pt x="245879" y="0"/>
                  </a:lnTo>
                  <a:lnTo>
                    <a:pt x="0" y="0"/>
                  </a:lnTo>
                  <a:cubicBezTo>
                    <a:pt x="6429" y="445"/>
                    <a:pt x="11513" y="5629"/>
                    <a:pt x="11817" y="1207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E9145088-9E2D-4AB5-A0AE-FB8A301C9C5C}"/>
                </a:ext>
              </a:extLst>
            </p:cNvPr>
            <p:cNvSpPr/>
            <p:nvPr/>
          </p:nvSpPr>
          <p:spPr>
            <a:xfrm>
              <a:off x="7774313" y="1829924"/>
              <a:ext cx="42441" cy="39768"/>
            </a:xfrm>
            <a:custGeom>
              <a:avLst/>
              <a:gdLst>
                <a:gd name="connsiteX0" fmla="*/ 9657 w 42441"/>
                <a:gd name="connsiteY0" fmla="*/ 10292 h 39768"/>
                <a:gd name="connsiteX1" fmla="*/ 0 w 42441"/>
                <a:gd name="connsiteY1" fmla="*/ 21854 h 39768"/>
                <a:gd name="connsiteX2" fmla="*/ 0 w 42441"/>
                <a:gd name="connsiteY2" fmla="*/ 25538 h 39768"/>
                <a:gd name="connsiteX3" fmla="*/ 23762 w 42441"/>
                <a:gd name="connsiteY3" fmla="*/ 39769 h 39768"/>
                <a:gd name="connsiteX4" fmla="*/ 23762 w 42441"/>
                <a:gd name="connsiteY4" fmla="*/ 32908 h 39768"/>
                <a:gd name="connsiteX5" fmla="*/ 35452 w 42441"/>
                <a:gd name="connsiteY5" fmla="*/ 20837 h 39768"/>
                <a:gd name="connsiteX6" fmla="*/ 42441 w 42441"/>
                <a:gd name="connsiteY6" fmla="*/ 23505 h 39768"/>
                <a:gd name="connsiteX7" fmla="*/ 41425 w 42441"/>
                <a:gd name="connsiteY7" fmla="*/ 22489 h 39768"/>
                <a:gd name="connsiteX8" fmla="*/ 3304 w 42441"/>
                <a:gd name="connsiteY8" fmla="*/ 0 h 39768"/>
                <a:gd name="connsiteX9" fmla="*/ 2669 w 42441"/>
                <a:gd name="connsiteY9" fmla="*/ 0 h 39768"/>
                <a:gd name="connsiteX10" fmla="*/ 9657 w 42441"/>
                <a:gd name="connsiteY10" fmla="*/ 10292 h 3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441" h="39768">
                  <a:moveTo>
                    <a:pt x="9657" y="10292"/>
                  </a:moveTo>
                  <a:cubicBezTo>
                    <a:pt x="9683" y="15984"/>
                    <a:pt x="5604" y="20863"/>
                    <a:pt x="0" y="21854"/>
                  </a:cubicBezTo>
                  <a:lnTo>
                    <a:pt x="0" y="25538"/>
                  </a:lnTo>
                  <a:lnTo>
                    <a:pt x="23762" y="39769"/>
                  </a:lnTo>
                  <a:lnTo>
                    <a:pt x="23762" y="32908"/>
                  </a:lnTo>
                  <a:cubicBezTo>
                    <a:pt x="23686" y="26364"/>
                    <a:pt x="28909" y="20977"/>
                    <a:pt x="35452" y="20837"/>
                  </a:cubicBezTo>
                  <a:cubicBezTo>
                    <a:pt x="38019" y="20913"/>
                    <a:pt x="40484" y="21854"/>
                    <a:pt x="42441" y="23505"/>
                  </a:cubicBezTo>
                  <a:cubicBezTo>
                    <a:pt x="42441" y="23505"/>
                    <a:pt x="41806" y="22743"/>
                    <a:pt x="41425" y="22489"/>
                  </a:cubicBezTo>
                  <a:lnTo>
                    <a:pt x="3304" y="0"/>
                  </a:lnTo>
                  <a:lnTo>
                    <a:pt x="2669" y="0"/>
                  </a:lnTo>
                  <a:cubicBezTo>
                    <a:pt x="6786" y="1804"/>
                    <a:pt x="9492" y="5806"/>
                    <a:pt x="9657" y="1029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4924F02-8877-4F4D-8F48-B7E4AAC741FC}"/>
                </a:ext>
              </a:extLst>
            </p:cNvPr>
            <p:cNvSpPr/>
            <p:nvPr/>
          </p:nvSpPr>
          <p:spPr>
            <a:xfrm>
              <a:off x="7768976" y="1852285"/>
              <a:ext cx="1143" cy="635"/>
            </a:xfrm>
            <a:custGeom>
              <a:avLst/>
              <a:gdLst>
                <a:gd name="connsiteX0" fmla="*/ 1144 w 1143"/>
                <a:gd name="connsiteY0" fmla="*/ 0 h 635"/>
                <a:gd name="connsiteX1" fmla="*/ 0 w 1143"/>
                <a:gd name="connsiteY1" fmla="*/ 0 h 635"/>
                <a:gd name="connsiteX2" fmla="*/ 1144 w 1143"/>
                <a:gd name="connsiteY2" fmla="*/ 635 h 635"/>
                <a:gd name="connsiteX3" fmla="*/ 1144 w 1143"/>
                <a:gd name="connsiteY3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" h="635">
                  <a:moveTo>
                    <a:pt x="1144" y="0"/>
                  </a:moveTo>
                  <a:lnTo>
                    <a:pt x="0" y="0"/>
                  </a:lnTo>
                  <a:lnTo>
                    <a:pt x="1144" y="635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4CF8057-1E90-4E1E-ACDC-9C03DF1AC38D}"/>
                </a:ext>
              </a:extLst>
            </p:cNvPr>
            <p:cNvSpPr/>
            <p:nvPr/>
          </p:nvSpPr>
          <p:spPr>
            <a:xfrm>
              <a:off x="7751187" y="1828145"/>
              <a:ext cx="32706" cy="24140"/>
            </a:xfrm>
            <a:custGeom>
              <a:avLst/>
              <a:gdLst>
                <a:gd name="connsiteX0" fmla="*/ 0 w 32706"/>
                <a:gd name="connsiteY0" fmla="*/ 24141 h 24140"/>
                <a:gd name="connsiteX1" fmla="*/ 18933 w 32706"/>
                <a:gd name="connsiteY1" fmla="*/ 24141 h 24140"/>
                <a:gd name="connsiteX2" fmla="*/ 18933 w 32706"/>
                <a:gd name="connsiteY2" fmla="*/ 11435 h 24140"/>
                <a:gd name="connsiteX3" fmla="*/ 20966 w 32706"/>
                <a:gd name="connsiteY3" fmla="*/ 9275 h 24140"/>
                <a:gd name="connsiteX4" fmla="*/ 23126 w 32706"/>
                <a:gd name="connsiteY4" fmla="*/ 11435 h 24140"/>
                <a:gd name="connsiteX5" fmla="*/ 23126 w 32706"/>
                <a:gd name="connsiteY5" fmla="*/ 22997 h 24140"/>
                <a:gd name="connsiteX6" fmla="*/ 32491 w 32706"/>
                <a:gd name="connsiteY6" fmla="*/ 9161 h 24140"/>
                <a:gd name="connsiteX7" fmla="*/ 26303 w 32706"/>
                <a:gd name="connsiteY7" fmla="*/ 889 h 24140"/>
                <a:gd name="connsiteX8" fmla="*/ 24016 w 32706"/>
                <a:gd name="connsiteY8" fmla="*/ 0 h 24140"/>
                <a:gd name="connsiteX9" fmla="*/ 21729 w 32706"/>
                <a:gd name="connsiteY9" fmla="*/ 0 h 24140"/>
                <a:gd name="connsiteX10" fmla="*/ 0 w 32706"/>
                <a:gd name="connsiteY10" fmla="*/ 0 h 24140"/>
                <a:gd name="connsiteX11" fmla="*/ 0 w 32706"/>
                <a:gd name="connsiteY11" fmla="*/ 24014 h 2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706" h="24140">
                  <a:moveTo>
                    <a:pt x="0" y="24141"/>
                  </a:moveTo>
                  <a:lnTo>
                    <a:pt x="18933" y="24141"/>
                  </a:lnTo>
                  <a:lnTo>
                    <a:pt x="18933" y="11435"/>
                  </a:lnTo>
                  <a:cubicBezTo>
                    <a:pt x="18933" y="10292"/>
                    <a:pt x="19823" y="9339"/>
                    <a:pt x="20966" y="9275"/>
                  </a:cubicBezTo>
                  <a:cubicBezTo>
                    <a:pt x="22136" y="9339"/>
                    <a:pt x="23063" y="10266"/>
                    <a:pt x="23126" y="11435"/>
                  </a:cubicBezTo>
                  <a:lnTo>
                    <a:pt x="23126" y="22997"/>
                  </a:lnTo>
                  <a:cubicBezTo>
                    <a:pt x="29531" y="21765"/>
                    <a:pt x="33724" y="15564"/>
                    <a:pt x="32491" y="9161"/>
                  </a:cubicBezTo>
                  <a:cubicBezTo>
                    <a:pt x="31805" y="5603"/>
                    <a:pt x="29531" y="2554"/>
                    <a:pt x="26303" y="889"/>
                  </a:cubicBezTo>
                  <a:lnTo>
                    <a:pt x="24016" y="0"/>
                  </a:lnTo>
                  <a:lnTo>
                    <a:pt x="21729" y="0"/>
                  </a:lnTo>
                  <a:lnTo>
                    <a:pt x="0" y="0"/>
                  </a:lnTo>
                  <a:lnTo>
                    <a:pt x="0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0EB6875-B721-4722-9194-CD35FCD68276}"/>
                </a:ext>
              </a:extLst>
            </p:cNvPr>
            <p:cNvSpPr/>
            <p:nvPr/>
          </p:nvSpPr>
          <p:spPr>
            <a:xfrm>
              <a:off x="7798075" y="1850750"/>
              <a:ext cx="23564" cy="1428127"/>
            </a:xfrm>
            <a:custGeom>
              <a:avLst/>
              <a:gdLst>
                <a:gd name="connsiteX0" fmla="*/ 0 w 23564"/>
                <a:gd name="connsiteY0" fmla="*/ 12081 h 1428127"/>
                <a:gd name="connsiteX1" fmla="*/ 0 w 23564"/>
                <a:gd name="connsiteY1" fmla="*/ 1428128 h 1428127"/>
                <a:gd name="connsiteX2" fmla="*/ 23507 w 23564"/>
                <a:gd name="connsiteY2" fmla="*/ 1428128 h 1428127"/>
                <a:gd name="connsiteX3" fmla="*/ 23507 w 23564"/>
                <a:gd name="connsiteY3" fmla="*/ 12081 h 1428127"/>
                <a:gd name="connsiteX4" fmla="*/ 23507 w 23564"/>
                <a:gd name="connsiteY4" fmla="*/ 10684 h 1428127"/>
                <a:gd name="connsiteX5" fmla="*/ 23507 w 23564"/>
                <a:gd name="connsiteY5" fmla="*/ 8270 h 1428127"/>
                <a:gd name="connsiteX6" fmla="*/ 22491 w 23564"/>
                <a:gd name="connsiteY6" fmla="*/ 6237 h 1428127"/>
                <a:gd name="connsiteX7" fmla="*/ 21348 w 23564"/>
                <a:gd name="connsiteY7" fmla="*/ 4331 h 1428127"/>
                <a:gd name="connsiteX8" fmla="*/ 19442 w 23564"/>
                <a:gd name="connsiteY8" fmla="*/ 2679 h 1428127"/>
                <a:gd name="connsiteX9" fmla="*/ 12453 w 23564"/>
                <a:gd name="connsiteY9" fmla="*/ 11 h 1428127"/>
                <a:gd name="connsiteX10" fmla="*/ 12 w 23564"/>
                <a:gd name="connsiteY10" fmla="*/ 11433 h 1428127"/>
                <a:gd name="connsiteX11" fmla="*/ 0 w 23564"/>
                <a:gd name="connsiteY11" fmla="*/ 12081 h 1428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64" h="1428127">
                  <a:moveTo>
                    <a:pt x="0" y="12081"/>
                  </a:moveTo>
                  <a:lnTo>
                    <a:pt x="0" y="1428128"/>
                  </a:lnTo>
                  <a:lnTo>
                    <a:pt x="23507" y="1428128"/>
                  </a:lnTo>
                  <a:lnTo>
                    <a:pt x="23507" y="12081"/>
                  </a:lnTo>
                  <a:cubicBezTo>
                    <a:pt x="23507" y="12081"/>
                    <a:pt x="23507" y="11192"/>
                    <a:pt x="23507" y="10684"/>
                  </a:cubicBezTo>
                  <a:cubicBezTo>
                    <a:pt x="23584" y="9883"/>
                    <a:pt x="23584" y="9070"/>
                    <a:pt x="23507" y="8270"/>
                  </a:cubicBezTo>
                  <a:cubicBezTo>
                    <a:pt x="23241" y="7558"/>
                    <a:pt x="22910" y="6872"/>
                    <a:pt x="22491" y="6237"/>
                  </a:cubicBezTo>
                  <a:cubicBezTo>
                    <a:pt x="22491" y="6237"/>
                    <a:pt x="21729" y="4839"/>
                    <a:pt x="21348" y="4331"/>
                  </a:cubicBezTo>
                  <a:cubicBezTo>
                    <a:pt x="20776" y="3708"/>
                    <a:pt x="20128" y="3162"/>
                    <a:pt x="19442" y="2679"/>
                  </a:cubicBezTo>
                  <a:cubicBezTo>
                    <a:pt x="17484" y="1027"/>
                    <a:pt x="15019" y="87"/>
                    <a:pt x="12453" y="11"/>
                  </a:cubicBezTo>
                  <a:cubicBezTo>
                    <a:pt x="5858" y="-269"/>
                    <a:pt x="292" y="4839"/>
                    <a:pt x="12" y="11433"/>
                  </a:cubicBezTo>
                  <a:cubicBezTo>
                    <a:pt x="0" y="11649"/>
                    <a:pt x="0" y="11865"/>
                    <a:pt x="0" y="1208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18660D1-463E-4860-94D8-D965582825E3}"/>
                </a:ext>
              </a:extLst>
            </p:cNvPr>
            <p:cNvSpPr/>
            <p:nvPr/>
          </p:nvSpPr>
          <p:spPr>
            <a:xfrm>
              <a:off x="7770120" y="1838055"/>
              <a:ext cx="4193" cy="1440822"/>
            </a:xfrm>
            <a:custGeom>
              <a:avLst/>
              <a:gdLst>
                <a:gd name="connsiteX0" fmla="*/ 0 w 4193"/>
                <a:gd name="connsiteY0" fmla="*/ 1440822 h 1440822"/>
                <a:gd name="connsiteX1" fmla="*/ 4193 w 4193"/>
                <a:gd name="connsiteY1" fmla="*/ 1440822 h 1440822"/>
                <a:gd name="connsiteX2" fmla="*/ 4193 w 4193"/>
                <a:gd name="connsiteY2" fmla="*/ 2160 h 1440822"/>
                <a:gd name="connsiteX3" fmla="*/ 2033 w 4193"/>
                <a:gd name="connsiteY3" fmla="*/ 0 h 1440822"/>
                <a:gd name="connsiteX4" fmla="*/ 0 w 4193"/>
                <a:gd name="connsiteY4" fmla="*/ 2160 h 1440822"/>
                <a:gd name="connsiteX5" fmla="*/ 0 w 4193"/>
                <a:gd name="connsiteY5" fmla="*/ 1440822 h 144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3" h="1440822">
                  <a:moveTo>
                    <a:pt x="0" y="1440822"/>
                  </a:moveTo>
                  <a:lnTo>
                    <a:pt x="4193" y="1440822"/>
                  </a:lnTo>
                  <a:lnTo>
                    <a:pt x="4193" y="2160"/>
                  </a:lnTo>
                  <a:cubicBezTo>
                    <a:pt x="4130" y="991"/>
                    <a:pt x="3202" y="63"/>
                    <a:pt x="2033" y="0"/>
                  </a:cubicBezTo>
                  <a:cubicBezTo>
                    <a:pt x="890" y="63"/>
                    <a:pt x="0" y="1016"/>
                    <a:pt x="0" y="2160"/>
                  </a:cubicBezTo>
                  <a:lnTo>
                    <a:pt x="0" y="144082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A6106CC-C465-425F-A489-8C241DAA34C4}"/>
                </a:ext>
              </a:extLst>
            </p:cNvPr>
            <p:cNvSpPr/>
            <p:nvPr/>
          </p:nvSpPr>
          <p:spPr>
            <a:xfrm>
              <a:off x="8013838" y="4847900"/>
              <a:ext cx="596208" cy="24013"/>
            </a:xfrm>
            <a:custGeom>
              <a:avLst/>
              <a:gdLst>
                <a:gd name="connsiteX0" fmla="*/ 596209 w 596208"/>
                <a:gd name="connsiteY0" fmla="*/ 12070 h 24013"/>
                <a:gd name="connsiteX1" fmla="*/ 596209 w 596208"/>
                <a:gd name="connsiteY1" fmla="*/ 0 h 24013"/>
                <a:gd name="connsiteX2" fmla="*/ 11691 w 596208"/>
                <a:gd name="connsiteY2" fmla="*/ 0 h 24013"/>
                <a:gd name="connsiteX3" fmla="*/ 11691 w 596208"/>
                <a:gd name="connsiteY3" fmla="*/ 12070 h 24013"/>
                <a:gd name="connsiteX4" fmla="*/ 0 w 596208"/>
                <a:gd name="connsiteY4" fmla="*/ 24014 h 24013"/>
                <a:gd name="connsiteX5" fmla="*/ 0 w 596208"/>
                <a:gd name="connsiteY5" fmla="*/ 24014 h 24013"/>
                <a:gd name="connsiteX6" fmla="*/ 596082 w 596208"/>
                <a:gd name="connsiteY6" fmla="*/ 24014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6208" h="24013">
                  <a:moveTo>
                    <a:pt x="596209" y="12070"/>
                  </a:moveTo>
                  <a:lnTo>
                    <a:pt x="596209" y="0"/>
                  </a:lnTo>
                  <a:lnTo>
                    <a:pt x="11691" y="0"/>
                  </a:lnTo>
                  <a:lnTo>
                    <a:pt x="11691" y="12070"/>
                  </a:lnTo>
                  <a:cubicBezTo>
                    <a:pt x="11767" y="18601"/>
                    <a:pt x="6531" y="23938"/>
                    <a:pt x="0" y="24014"/>
                  </a:cubicBezTo>
                  <a:cubicBezTo>
                    <a:pt x="0" y="24014"/>
                    <a:pt x="0" y="24014"/>
                    <a:pt x="0" y="24014"/>
                  </a:cubicBezTo>
                  <a:lnTo>
                    <a:pt x="596082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3108A6B-79D6-4E2F-BF02-9C8D6C7BE5A1}"/>
                </a:ext>
              </a:extLst>
            </p:cNvPr>
            <p:cNvSpPr/>
            <p:nvPr/>
          </p:nvSpPr>
          <p:spPr>
            <a:xfrm>
              <a:off x="11943708" y="4579175"/>
              <a:ext cx="2287" cy="1651"/>
            </a:xfrm>
            <a:custGeom>
              <a:avLst/>
              <a:gdLst>
                <a:gd name="connsiteX0" fmla="*/ 0 w 2287"/>
                <a:gd name="connsiteY0" fmla="*/ 0 h 1651"/>
                <a:gd name="connsiteX1" fmla="*/ 2287 w 2287"/>
                <a:gd name="connsiteY1" fmla="*/ 1651 h 1651"/>
                <a:gd name="connsiteX2" fmla="*/ 2287 w 2287"/>
                <a:gd name="connsiteY2" fmla="*/ 1651 h 1651"/>
                <a:gd name="connsiteX3" fmla="*/ 1143 w 2287"/>
                <a:gd name="connsiteY3" fmla="*/ 762 h 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" h="1651">
                  <a:moveTo>
                    <a:pt x="0" y="0"/>
                  </a:moveTo>
                  <a:cubicBezTo>
                    <a:pt x="838" y="432"/>
                    <a:pt x="1614" y="991"/>
                    <a:pt x="2287" y="1651"/>
                  </a:cubicBezTo>
                  <a:lnTo>
                    <a:pt x="2287" y="1651"/>
                  </a:ln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1CB9B57-C715-49C8-8BC2-AFAFA51D9AB7}"/>
                </a:ext>
              </a:extLst>
            </p:cNvPr>
            <p:cNvSpPr/>
            <p:nvPr/>
          </p:nvSpPr>
          <p:spPr>
            <a:xfrm>
              <a:off x="11944725" y="4594930"/>
              <a:ext cx="18171" cy="16136"/>
            </a:xfrm>
            <a:custGeom>
              <a:avLst/>
              <a:gdLst>
                <a:gd name="connsiteX0" fmla="*/ 3558 w 18171"/>
                <a:gd name="connsiteY0" fmla="*/ 0 h 16136"/>
                <a:gd name="connsiteX1" fmla="*/ 0 w 18171"/>
                <a:gd name="connsiteY1" fmla="*/ 4193 h 16136"/>
                <a:gd name="connsiteX2" fmla="*/ 6480 w 18171"/>
                <a:gd name="connsiteY2" fmla="*/ 4193 h 16136"/>
                <a:gd name="connsiteX3" fmla="*/ 18171 w 18171"/>
                <a:gd name="connsiteY3" fmla="*/ 16136 h 16136"/>
                <a:gd name="connsiteX4" fmla="*/ 18171 w 18171"/>
                <a:gd name="connsiteY4" fmla="*/ 16136 h 16136"/>
                <a:gd name="connsiteX5" fmla="*/ 18171 w 18171"/>
                <a:gd name="connsiteY5" fmla="*/ 3430 h 16136"/>
                <a:gd name="connsiteX6" fmla="*/ 13088 w 18171"/>
                <a:gd name="connsiteY6" fmla="*/ 4701 h 16136"/>
                <a:gd name="connsiteX7" fmla="*/ 3558 w 18171"/>
                <a:gd name="connsiteY7" fmla="*/ 0 h 1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71" h="16136">
                  <a:moveTo>
                    <a:pt x="3558" y="0"/>
                  </a:moveTo>
                  <a:cubicBezTo>
                    <a:pt x="2656" y="1613"/>
                    <a:pt x="1448" y="3036"/>
                    <a:pt x="0" y="4193"/>
                  </a:cubicBezTo>
                  <a:lnTo>
                    <a:pt x="6480" y="4193"/>
                  </a:lnTo>
                  <a:cubicBezTo>
                    <a:pt x="13012" y="4256"/>
                    <a:pt x="18234" y="9605"/>
                    <a:pt x="18171" y="16136"/>
                  </a:cubicBezTo>
                  <a:cubicBezTo>
                    <a:pt x="18171" y="16136"/>
                    <a:pt x="18171" y="16136"/>
                    <a:pt x="18171" y="16136"/>
                  </a:cubicBezTo>
                  <a:lnTo>
                    <a:pt x="18171" y="3430"/>
                  </a:lnTo>
                  <a:cubicBezTo>
                    <a:pt x="16582" y="4205"/>
                    <a:pt x="14854" y="4637"/>
                    <a:pt x="13088" y="4701"/>
                  </a:cubicBezTo>
                  <a:cubicBezTo>
                    <a:pt x="9339" y="4777"/>
                    <a:pt x="5781" y="3024"/>
                    <a:pt x="3558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214C1E6-11BC-4A97-B6D7-D6D9E4A1B3F1}"/>
                </a:ext>
              </a:extLst>
            </p:cNvPr>
            <p:cNvSpPr/>
            <p:nvPr/>
          </p:nvSpPr>
          <p:spPr>
            <a:xfrm>
              <a:off x="11231866" y="4608907"/>
              <a:ext cx="676262" cy="4319"/>
            </a:xfrm>
            <a:custGeom>
              <a:avLst/>
              <a:gdLst>
                <a:gd name="connsiteX0" fmla="*/ 676263 w 676262"/>
                <a:gd name="connsiteY0" fmla="*/ 2160 h 4319"/>
                <a:gd name="connsiteX1" fmla="*/ 676263 w 676262"/>
                <a:gd name="connsiteY1" fmla="*/ 889 h 4319"/>
                <a:gd name="connsiteX2" fmla="*/ 676263 w 676262"/>
                <a:gd name="connsiteY2" fmla="*/ 0 h 4319"/>
                <a:gd name="connsiteX3" fmla="*/ 0 w 676262"/>
                <a:gd name="connsiteY3" fmla="*/ 0 h 4319"/>
                <a:gd name="connsiteX4" fmla="*/ 0 w 676262"/>
                <a:gd name="connsiteY4" fmla="*/ 1397 h 4319"/>
                <a:gd name="connsiteX5" fmla="*/ 2414 w 676262"/>
                <a:gd name="connsiteY5" fmla="*/ 4320 h 4319"/>
                <a:gd name="connsiteX6" fmla="*/ 675881 w 676262"/>
                <a:gd name="connsiteY6" fmla="*/ 4320 h 4319"/>
                <a:gd name="connsiteX7" fmla="*/ 675881 w 676262"/>
                <a:gd name="connsiteY7" fmla="*/ 3049 h 4319"/>
                <a:gd name="connsiteX8" fmla="*/ 676263 w 676262"/>
                <a:gd name="connsiteY8" fmla="*/ 216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262" h="4319">
                  <a:moveTo>
                    <a:pt x="676263" y="2160"/>
                  </a:moveTo>
                  <a:cubicBezTo>
                    <a:pt x="676186" y="1741"/>
                    <a:pt x="676186" y="1309"/>
                    <a:pt x="676263" y="889"/>
                  </a:cubicBezTo>
                  <a:lnTo>
                    <a:pt x="676263" y="0"/>
                  </a:lnTo>
                  <a:lnTo>
                    <a:pt x="0" y="0"/>
                  </a:lnTo>
                  <a:lnTo>
                    <a:pt x="0" y="1397"/>
                  </a:lnTo>
                  <a:lnTo>
                    <a:pt x="2414" y="4320"/>
                  </a:lnTo>
                  <a:lnTo>
                    <a:pt x="675881" y="4320"/>
                  </a:lnTo>
                  <a:cubicBezTo>
                    <a:pt x="675818" y="3900"/>
                    <a:pt x="675818" y="3468"/>
                    <a:pt x="675881" y="3049"/>
                  </a:cubicBezTo>
                  <a:cubicBezTo>
                    <a:pt x="675881" y="3049"/>
                    <a:pt x="676263" y="2541"/>
                    <a:pt x="676263" y="216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8F5DD27-0D6C-4EA2-9DD5-7FB4D920B96A}"/>
                </a:ext>
              </a:extLst>
            </p:cNvPr>
            <p:cNvSpPr/>
            <p:nvPr/>
          </p:nvSpPr>
          <p:spPr>
            <a:xfrm>
              <a:off x="11228054" y="4610304"/>
              <a:ext cx="186156" cy="221332"/>
            </a:xfrm>
            <a:custGeom>
              <a:avLst/>
              <a:gdLst>
                <a:gd name="connsiteX0" fmla="*/ 3812 w 186156"/>
                <a:gd name="connsiteY0" fmla="*/ 0 h 221332"/>
                <a:gd name="connsiteX1" fmla="*/ 3812 w 186156"/>
                <a:gd name="connsiteY1" fmla="*/ 762 h 221332"/>
                <a:gd name="connsiteX2" fmla="*/ 1779 w 186156"/>
                <a:gd name="connsiteY2" fmla="*/ 2922 h 221332"/>
                <a:gd name="connsiteX3" fmla="*/ 0 w 186156"/>
                <a:gd name="connsiteY3" fmla="*/ 1525 h 221332"/>
                <a:gd name="connsiteX4" fmla="*/ 0 w 186156"/>
                <a:gd name="connsiteY4" fmla="*/ 2160 h 221332"/>
                <a:gd name="connsiteX5" fmla="*/ 5209 w 186156"/>
                <a:gd name="connsiteY5" fmla="*/ 8259 h 221332"/>
                <a:gd name="connsiteX6" fmla="*/ 183106 w 186156"/>
                <a:gd name="connsiteY6" fmla="*/ 220697 h 221332"/>
                <a:gd name="connsiteX7" fmla="*/ 183106 w 186156"/>
                <a:gd name="connsiteY7" fmla="*/ 221333 h 221332"/>
                <a:gd name="connsiteX8" fmla="*/ 183106 w 186156"/>
                <a:gd name="connsiteY8" fmla="*/ 221333 h 221332"/>
                <a:gd name="connsiteX9" fmla="*/ 183106 w 186156"/>
                <a:gd name="connsiteY9" fmla="*/ 219935 h 221332"/>
                <a:gd name="connsiteX10" fmla="*/ 185140 w 186156"/>
                <a:gd name="connsiteY10" fmla="*/ 217775 h 221332"/>
                <a:gd name="connsiteX11" fmla="*/ 186157 w 186156"/>
                <a:gd name="connsiteY11" fmla="*/ 217775 h 221332"/>
                <a:gd name="connsiteX12" fmla="*/ 5845 w 186156"/>
                <a:gd name="connsiteY12" fmla="*/ 2922 h 22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156" h="221332">
                  <a:moveTo>
                    <a:pt x="3812" y="0"/>
                  </a:moveTo>
                  <a:lnTo>
                    <a:pt x="3812" y="762"/>
                  </a:lnTo>
                  <a:cubicBezTo>
                    <a:pt x="3812" y="1906"/>
                    <a:pt x="2922" y="2859"/>
                    <a:pt x="1779" y="2922"/>
                  </a:cubicBezTo>
                  <a:cubicBezTo>
                    <a:pt x="940" y="2897"/>
                    <a:pt x="229" y="2325"/>
                    <a:pt x="0" y="1525"/>
                  </a:cubicBezTo>
                  <a:cubicBezTo>
                    <a:pt x="0" y="1525"/>
                    <a:pt x="0" y="1525"/>
                    <a:pt x="0" y="2160"/>
                  </a:cubicBezTo>
                  <a:lnTo>
                    <a:pt x="5209" y="8259"/>
                  </a:lnTo>
                  <a:lnTo>
                    <a:pt x="183106" y="220697"/>
                  </a:lnTo>
                  <a:lnTo>
                    <a:pt x="183106" y="221333"/>
                  </a:lnTo>
                  <a:lnTo>
                    <a:pt x="183106" y="221333"/>
                  </a:lnTo>
                  <a:cubicBezTo>
                    <a:pt x="182967" y="220875"/>
                    <a:pt x="182967" y="220393"/>
                    <a:pt x="183106" y="219935"/>
                  </a:cubicBezTo>
                  <a:cubicBezTo>
                    <a:pt x="183106" y="218792"/>
                    <a:pt x="183996" y="217838"/>
                    <a:pt x="185140" y="217775"/>
                  </a:cubicBezTo>
                  <a:lnTo>
                    <a:pt x="186157" y="217775"/>
                  </a:lnTo>
                  <a:lnTo>
                    <a:pt x="5845" y="292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5F39DCC-674D-4F7B-B740-861EA253A82D}"/>
                </a:ext>
              </a:extLst>
            </p:cNvPr>
            <p:cNvSpPr/>
            <p:nvPr/>
          </p:nvSpPr>
          <p:spPr>
            <a:xfrm>
              <a:off x="11411691" y="4827825"/>
              <a:ext cx="782343" cy="4575"/>
            </a:xfrm>
            <a:custGeom>
              <a:avLst/>
              <a:gdLst>
                <a:gd name="connsiteX0" fmla="*/ 2900 w 782343"/>
                <a:gd name="connsiteY0" fmla="*/ 254 h 4575"/>
                <a:gd name="connsiteX1" fmla="*/ 2138 w 782343"/>
                <a:gd name="connsiteY1" fmla="*/ 254 h 4575"/>
                <a:gd name="connsiteX2" fmla="*/ 105 w 782343"/>
                <a:gd name="connsiteY2" fmla="*/ 2414 h 4575"/>
                <a:gd name="connsiteX3" fmla="*/ 105 w 782343"/>
                <a:gd name="connsiteY3" fmla="*/ 3812 h 4575"/>
                <a:gd name="connsiteX4" fmla="*/ 1630 w 782343"/>
                <a:gd name="connsiteY4" fmla="*/ 4574 h 4575"/>
                <a:gd name="connsiteX5" fmla="*/ 782343 w 782343"/>
                <a:gd name="connsiteY5" fmla="*/ 4574 h 4575"/>
                <a:gd name="connsiteX6" fmla="*/ 782343 w 782343"/>
                <a:gd name="connsiteY6" fmla="*/ 3685 h 4575"/>
                <a:gd name="connsiteX7" fmla="*/ 777387 w 782343"/>
                <a:gd name="connsiteY7" fmla="*/ 0 h 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2343" h="4575">
                  <a:moveTo>
                    <a:pt x="2900" y="254"/>
                  </a:moveTo>
                  <a:lnTo>
                    <a:pt x="2138" y="254"/>
                  </a:lnTo>
                  <a:cubicBezTo>
                    <a:pt x="994" y="318"/>
                    <a:pt x="105" y="1271"/>
                    <a:pt x="105" y="2414"/>
                  </a:cubicBezTo>
                  <a:cubicBezTo>
                    <a:pt x="-35" y="2872"/>
                    <a:pt x="-35" y="3354"/>
                    <a:pt x="105" y="3812"/>
                  </a:cubicBezTo>
                  <a:cubicBezTo>
                    <a:pt x="448" y="4307"/>
                    <a:pt x="1020" y="4599"/>
                    <a:pt x="1630" y="4574"/>
                  </a:cubicBezTo>
                  <a:lnTo>
                    <a:pt x="782343" y="4574"/>
                  </a:lnTo>
                  <a:lnTo>
                    <a:pt x="782343" y="3685"/>
                  </a:lnTo>
                  <a:lnTo>
                    <a:pt x="777387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84E0131-5F95-4675-BAFA-7DDF74BAFCE8}"/>
                </a:ext>
              </a:extLst>
            </p:cNvPr>
            <p:cNvSpPr/>
            <p:nvPr/>
          </p:nvSpPr>
          <p:spPr>
            <a:xfrm>
              <a:off x="11227673" y="4601410"/>
              <a:ext cx="4193" cy="11816"/>
            </a:xfrm>
            <a:custGeom>
              <a:avLst/>
              <a:gdLst>
                <a:gd name="connsiteX0" fmla="*/ 4194 w 4193"/>
                <a:gd name="connsiteY0" fmla="*/ 0 h 11816"/>
                <a:gd name="connsiteX1" fmla="*/ 0 w 4193"/>
                <a:gd name="connsiteY1" fmla="*/ 0 h 11816"/>
                <a:gd name="connsiteX2" fmla="*/ 0 w 4193"/>
                <a:gd name="connsiteY2" fmla="*/ 9656 h 11816"/>
                <a:gd name="connsiteX3" fmla="*/ 0 w 4193"/>
                <a:gd name="connsiteY3" fmla="*/ 10418 h 11816"/>
                <a:gd name="connsiteX4" fmla="*/ 1779 w 4193"/>
                <a:gd name="connsiteY4" fmla="*/ 11816 h 11816"/>
                <a:gd name="connsiteX5" fmla="*/ 3813 w 4193"/>
                <a:gd name="connsiteY5" fmla="*/ 9656 h 11816"/>
                <a:gd name="connsiteX6" fmla="*/ 3813 w 4193"/>
                <a:gd name="connsiteY6" fmla="*/ 0 h 1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3" h="11816">
                  <a:moveTo>
                    <a:pt x="4194" y="0"/>
                  </a:moveTo>
                  <a:lnTo>
                    <a:pt x="0" y="0"/>
                  </a:lnTo>
                  <a:lnTo>
                    <a:pt x="0" y="9656"/>
                  </a:lnTo>
                  <a:cubicBezTo>
                    <a:pt x="0" y="9656"/>
                    <a:pt x="0" y="9656"/>
                    <a:pt x="0" y="10418"/>
                  </a:cubicBezTo>
                  <a:cubicBezTo>
                    <a:pt x="216" y="11219"/>
                    <a:pt x="941" y="11791"/>
                    <a:pt x="1779" y="11816"/>
                  </a:cubicBezTo>
                  <a:cubicBezTo>
                    <a:pt x="2923" y="11753"/>
                    <a:pt x="3813" y="10800"/>
                    <a:pt x="3813" y="9656"/>
                  </a:cubicBezTo>
                  <a:lnTo>
                    <a:pt x="3813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5116A9E-E144-438C-83D4-29B6D578B380}"/>
                </a:ext>
              </a:extLst>
            </p:cNvPr>
            <p:cNvSpPr/>
            <p:nvPr/>
          </p:nvSpPr>
          <p:spPr>
            <a:xfrm>
              <a:off x="7984993" y="1842248"/>
              <a:ext cx="23381" cy="289434"/>
            </a:xfrm>
            <a:custGeom>
              <a:avLst/>
              <a:gdLst>
                <a:gd name="connsiteX0" fmla="*/ 23382 w 23381"/>
                <a:gd name="connsiteY0" fmla="*/ 289435 h 289434"/>
                <a:gd name="connsiteX1" fmla="*/ 23382 w 23381"/>
                <a:gd name="connsiteY1" fmla="*/ 11943 h 289434"/>
                <a:gd name="connsiteX2" fmla="*/ 11691 w 23381"/>
                <a:gd name="connsiteY2" fmla="*/ 11943 h 289434"/>
                <a:gd name="connsiteX3" fmla="*/ 1 w 23381"/>
                <a:gd name="connsiteY3" fmla="*/ 0 h 289434"/>
                <a:gd name="connsiteX4" fmla="*/ 1 w 23381"/>
                <a:gd name="connsiteY4" fmla="*/ 0 h 289434"/>
                <a:gd name="connsiteX5" fmla="*/ 1 w 23381"/>
                <a:gd name="connsiteY5" fmla="*/ 289435 h 289434"/>
                <a:gd name="connsiteX6" fmla="*/ 23382 w 23381"/>
                <a:gd name="connsiteY6" fmla="*/ 289435 h 289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81" h="289434">
                  <a:moveTo>
                    <a:pt x="23382" y="289435"/>
                  </a:moveTo>
                  <a:lnTo>
                    <a:pt x="23382" y="11943"/>
                  </a:lnTo>
                  <a:lnTo>
                    <a:pt x="11691" y="11943"/>
                  </a:lnTo>
                  <a:cubicBezTo>
                    <a:pt x="5160" y="11880"/>
                    <a:pt x="-76" y="653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289435"/>
                  </a:lnTo>
                  <a:lnTo>
                    <a:pt x="23382" y="289435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769AD1F-5678-4A3D-B072-DB67803AB7B6}"/>
                </a:ext>
              </a:extLst>
            </p:cNvPr>
            <p:cNvSpPr/>
            <p:nvPr/>
          </p:nvSpPr>
          <p:spPr>
            <a:xfrm>
              <a:off x="8025656" y="3281292"/>
              <a:ext cx="43330" cy="9529"/>
            </a:xfrm>
            <a:custGeom>
              <a:avLst/>
              <a:gdLst>
                <a:gd name="connsiteX0" fmla="*/ 43204 w 43330"/>
                <a:gd name="connsiteY0" fmla="*/ 8132 h 9529"/>
                <a:gd name="connsiteX1" fmla="*/ 32149 w 43330"/>
                <a:gd name="connsiteY1" fmla="*/ 0 h 9529"/>
                <a:gd name="connsiteX2" fmla="*/ 0 w 43330"/>
                <a:gd name="connsiteY2" fmla="*/ 0 h 9529"/>
                <a:gd name="connsiteX3" fmla="*/ 0 w 43330"/>
                <a:gd name="connsiteY3" fmla="*/ 9529 h 9529"/>
                <a:gd name="connsiteX4" fmla="*/ 43331 w 43330"/>
                <a:gd name="connsiteY4" fmla="*/ 8132 h 9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30" h="9529">
                  <a:moveTo>
                    <a:pt x="43204" y="8132"/>
                  </a:moveTo>
                  <a:cubicBezTo>
                    <a:pt x="38159" y="8055"/>
                    <a:pt x="33724" y="4790"/>
                    <a:pt x="32149" y="0"/>
                  </a:cubicBezTo>
                  <a:lnTo>
                    <a:pt x="0" y="0"/>
                  </a:lnTo>
                  <a:lnTo>
                    <a:pt x="0" y="9529"/>
                  </a:lnTo>
                  <a:lnTo>
                    <a:pt x="43331" y="813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E349F01-EEF3-4745-9621-D528437DDC81}"/>
                </a:ext>
              </a:extLst>
            </p:cNvPr>
            <p:cNvSpPr/>
            <p:nvPr/>
          </p:nvSpPr>
          <p:spPr>
            <a:xfrm>
              <a:off x="2862072" y="448056"/>
              <a:ext cx="12706" cy="12705"/>
            </a:xfrm>
            <a:custGeom>
              <a:avLst/>
              <a:gdLst/>
              <a:ahLst/>
              <a:cxnLst/>
              <a:rect l="l" t="t" r="r" b="b"/>
              <a:pathLst>
                <a:path w="12706" h="12705"/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04F5212-544F-476E-854C-DF936F3A1BD9}"/>
                </a:ext>
              </a:extLst>
            </p:cNvPr>
            <p:cNvSpPr/>
            <p:nvPr/>
          </p:nvSpPr>
          <p:spPr>
            <a:xfrm>
              <a:off x="8011678" y="3265410"/>
              <a:ext cx="56926" cy="11562"/>
            </a:xfrm>
            <a:custGeom>
              <a:avLst/>
              <a:gdLst>
                <a:gd name="connsiteX0" fmla="*/ 56927 w 56926"/>
                <a:gd name="connsiteY0" fmla="*/ 0 h 11562"/>
                <a:gd name="connsiteX1" fmla="*/ 56927 w 56926"/>
                <a:gd name="connsiteY1" fmla="*/ 0 h 11562"/>
                <a:gd name="connsiteX2" fmla="*/ 2033 w 56926"/>
                <a:gd name="connsiteY2" fmla="*/ 1779 h 11562"/>
                <a:gd name="connsiteX3" fmla="*/ 0 w 56926"/>
                <a:gd name="connsiteY3" fmla="*/ 1779 h 11562"/>
                <a:gd name="connsiteX4" fmla="*/ 2414 w 56926"/>
                <a:gd name="connsiteY4" fmla="*/ 1779 h 11562"/>
                <a:gd name="connsiteX5" fmla="*/ 13723 w 56926"/>
                <a:gd name="connsiteY5" fmla="*/ 11562 h 11562"/>
                <a:gd name="connsiteX6" fmla="*/ 45618 w 56926"/>
                <a:gd name="connsiteY6" fmla="*/ 11562 h 11562"/>
                <a:gd name="connsiteX7" fmla="*/ 56927 w 56926"/>
                <a:gd name="connsiteY7" fmla="*/ 0 h 1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926" h="11562">
                  <a:moveTo>
                    <a:pt x="56927" y="0"/>
                  </a:moveTo>
                  <a:lnTo>
                    <a:pt x="56927" y="0"/>
                  </a:lnTo>
                  <a:lnTo>
                    <a:pt x="2033" y="1779"/>
                  </a:lnTo>
                  <a:cubicBezTo>
                    <a:pt x="1360" y="1652"/>
                    <a:pt x="673" y="1652"/>
                    <a:pt x="0" y="1779"/>
                  </a:cubicBezTo>
                  <a:cubicBezTo>
                    <a:pt x="800" y="1652"/>
                    <a:pt x="1614" y="1652"/>
                    <a:pt x="2414" y="1779"/>
                  </a:cubicBezTo>
                  <a:cubicBezTo>
                    <a:pt x="8069" y="1830"/>
                    <a:pt x="12859" y="5972"/>
                    <a:pt x="13723" y="11562"/>
                  </a:cubicBezTo>
                  <a:lnTo>
                    <a:pt x="45618" y="11562"/>
                  </a:lnTo>
                  <a:cubicBezTo>
                    <a:pt x="45681" y="5298"/>
                    <a:pt x="50662" y="203"/>
                    <a:pt x="56927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893042B6-77B4-486D-AFF4-504554F991F8}"/>
                </a:ext>
              </a:extLst>
            </p:cNvPr>
            <p:cNvSpPr/>
            <p:nvPr/>
          </p:nvSpPr>
          <p:spPr>
            <a:xfrm>
              <a:off x="8025148" y="3277353"/>
              <a:ext cx="32148" cy="4065"/>
            </a:xfrm>
            <a:custGeom>
              <a:avLst/>
              <a:gdLst>
                <a:gd name="connsiteX0" fmla="*/ 31894 w 32148"/>
                <a:gd name="connsiteY0" fmla="*/ 0 h 4065"/>
                <a:gd name="connsiteX1" fmla="*/ 31894 w 32148"/>
                <a:gd name="connsiteY1" fmla="*/ 0 h 4065"/>
                <a:gd name="connsiteX2" fmla="*/ 0 w 32148"/>
                <a:gd name="connsiteY2" fmla="*/ 0 h 4065"/>
                <a:gd name="connsiteX3" fmla="*/ 0 w 32148"/>
                <a:gd name="connsiteY3" fmla="*/ 2160 h 4065"/>
                <a:gd name="connsiteX4" fmla="*/ 0 w 32148"/>
                <a:gd name="connsiteY4" fmla="*/ 4066 h 4065"/>
                <a:gd name="connsiteX5" fmla="*/ 32148 w 32148"/>
                <a:gd name="connsiteY5" fmla="*/ 4066 h 4065"/>
                <a:gd name="connsiteX6" fmla="*/ 31894 w 32148"/>
                <a:gd name="connsiteY6" fmla="*/ 0 h 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48" h="4065">
                  <a:moveTo>
                    <a:pt x="31894" y="0"/>
                  </a:moveTo>
                  <a:cubicBezTo>
                    <a:pt x="31894" y="0"/>
                    <a:pt x="31894" y="0"/>
                    <a:pt x="31894" y="0"/>
                  </a:cubicBezTo>
                  <a:lnTo>
                    <a:pt x="0" y="0"/>
                  </a:lnTo>
                  <a:cubicBezTo>
                    <a:pt x="64" y="724"/>
                    <a:pt x="64" y="1436"/>
                    <a:pt x="0" y="2160"/>
                  </a:cubicBezTo>
                  <a:lnTo>
                    <a:pt x="0" y="4066"/>
                  </a:lnTo>
                  <a:lnTo>
                    <a:pt x="32148" y="4066"/>
                  </a:lnTo>
                  <a:cubicBezTo>
                    <a:pt x="31856" y="2732"/>
                    <a:pt x="31780" y="1360"/>
                    <a:pt x="31894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CE674ED-72B7-41F6-9B71-E2BBA3154F10}"/>
                </a:ext>
              </a:extLst>
            </p:cNvPr>
            <p:cNvSpPr/>
            <p:nvPr/>
          </p:nvSpPr>
          <p:spPr>
            <a:xfrm>
              <a:off x="11422216" y="6087973"/>
              <a:ext cx="159218" cy="4278"/>
            </a:xfrm>
            <a:custGeom>
              <a:avLst/>
              <a:gdLst>
                <a:gd name="connsiteX0" fmla="*/ 1906 w 159218"/>
                <a:gd name="connsiteY0" fmla="*/ 1397 h 4278"/>
                <a:gd name="connsiteX1" fmla="*/ 1093 w 159218"/>
                <a:gd name="connsiteY1" fmla="*/ 4155 h 4278"/>
                <a:gd name="connsiteX2" fmla="*/ 1017 w 159218"/>
                <a:gd name="connsiteY2" fmla="*/ 4193 h 4278"/>
                <a:gd name="connsiteX3" fmla="*/ 0 w 159218"/>
                <a:gd name="connsiteY3" fmla="*/ 4193 h 4278"/>
                <a:gd name="connsiteX4" fmla="*/ 159218 w 159218"/>
                <a:gd name="connsiteY4" fmla="*/ 4193 h 4278"/>
                <a:gd name="connsiteX5" fmla="*/ 157058 w 159218"/>
                <a:gd name="connsiteY5" fmla="*/ 0 h 4278"/>
                <a:gd name="connsiteX6" fmla="*/ 1398 w 159218"/>
                <a:gd name="connsiteY6" fmla="*/ 0 h 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218" h="4278">
                  <a:moveTo>
                    <a:pt x="1906" y="1397"/>
                  </a:moveTo>
                  <a:cubicBezTo>
                    <a:pt x="2440" y="2389"/>
                    <a:pt x="2072" y="3621"/>
                    <a:pt x="1093" y="4155"/>
                  </a:cubicBezTo>
                  <a:cubicBezTo>
                    <a:pt x="1068" y="4167"/>
                    <a:pt x="1042" y="4180"/>
                    <a:pt x="1017" y="4193"/>
                  </a:cubicBezTo>
                  <a:cubicBezTo>
                    <a:pt x="686" y="4307"/>
                    <a:pt x="330" y="4307"/>
                    <a:pt x="0" y="4193"/>
                  </a:cubicBezTo>
                  <a:lnTo>
                    <a:pt x="159218" y="4193"/>
                  </a:lnTo>
                  <a:lnTo>
                    <a:pt x="157058" y="0"/>
                  </a:lnTo>
                  <a:lnTo>
                    <a:pt x="1398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540C763-C79A-4C7B-A9FD-A98F2D30201E}"/>
                </a:ext>
              </a:extLst>
            </p:cNvPr>
            <p:cNvSpPr/>
            <p:nvPr/>
          </p:nvSpPr>
          <p:spPr>
            <a:xfrm>
              <a:off x="11420691" y="6091149"/>
              <a:ext cx="1524" cy="1016"/>
            </a:xfrm>
            <a:custGeom>
              <a:avLst/>
              <a:gdLst>
                <a:gd name="connsiteX0" fmla="*/ 1525 w 1524"/>
                <a:gd name="connsiteY0" fmla="*/ 1016 h 1016"/>
                <a:gd name="connsiteX1" fmla="*/ 0 w 1524"/>
                <a:gd name="connsiteY1" fmla="*/ 0 h 1016"/>
                <a:gd name="connsiteX2" fmla="*/ 1525 w 1524"/>
                <a:gd name="connsiteY2" fmla="*/ 1016 h 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" h="1016">
                  <a:moveTo>
                    <a:pt x="1525" y="1016"/>
                  </a:moveTo>
                  <a:cubicBezTo>
                    <a:pt x="864" y="991"/>
                    <a:pt x="280" y="597"/>
                    <a:pt x="0" y="0"/>
                  </a:cubicBezTo>
                  <a:cubicBezTo>
                    <a:pt x="306" y="572"/>
                    <a:pt x="877" y="965"/>
                    <a:pt x="1525" y="101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DA7FCE0-51EF-4FBB-AECD-3E4CB9BAEBFC}"/>
                </a:ext>
              </a:extLst>
            </p:cNvPr>
            <p:cNvSpPr/>
            <p:nvPr/>
          </p:nvSpPr>
          <p:spPr>
            <a:xfrm>
              <a:off x="11383968" y="6011993"/>
              <a:ext cx="40751" cy="80766"/>
            </a:xfrm>
            <a:custGeom>
              <a:avLst/>
              <a:gdLst>
                <a:gd name="connsiteX0" fmla="*/ 40154 w 40751"/>
                <a:gd name="connsiteY0" fmla="*/ 77377 h 80766"/>
                <a:gd name="connsiteX1" fmla="*/ 40154 w 40751"/>
                <a:gd name="connsiteY1" fmla="*/ 76234 h 80766"/>
                <a:gd name="connsiteX2" fmla="*/ 3812 w 40751"/>
                <a:gd name="connsiteY2" fmla="*/ 0 h 80766"/>
                <a:gd name="connsiteX3" fmla="*/ 0 w 40751"/>
                <a:gd name="connsiteY3" fmla="*/ 1779 h 80766"/>
                <a:gd name="connsiteX4" fmla="*/ 36977 w 40751"/>
                <a:gd name="connsiteY4" fmla="*/ 79664 h 80766"/>
                <a:gd name="connsiteX5" fmla="*/ 36977 w 40751"/>
                <a:gd name="connsiteY5" fmla="*/ 79664 h 80766"/>
                <a:gd name="connsiteX6" fmla="*/ 38502 w 40751"/>
                <a:gd name="connsiteY6" fmla="*/ 80681 h 80766"/>
                <a:gd name="connsiteX7" fmla="*/ 39518 w 40751"/>
                <a:gd name="connsiteY7" fmla="*/ 80681 h 80766"/>
                <a:gd name="connsiteX8" fmla="*/ 40586 w 40751"/>
                <a:gd name="connsiteY8" fmla="*/ 78013 h 80766"/>
                <a:gd name="connsiteX9" fmla="*/ 40154 w 40751"/>
                <a:gd name="connsiteY9" fmla="*/ 77377 h 8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51" h="80766">
                  <a:moveTo>
                    <a:pt x="40154" y="77377"/>
                  </a:moveTo>
                  <a:lnTo>
                    <a:pt x="40154" y="76234"/>
                  </a:lnTo>
                  <a:lnTo>
                    <a:pt x="3812" y="0"/>
                  </a:lnTo>
                  <a:cubicBezTo>
                    <a:pt x="2668" y="839"/>
                    <a:pt x="1372" y="1448"/>
                    <a:pt x="0" y="1779"/>
                  </a:cubicBezTo>
                  <a:lnTo>
                    <a:pt x="36977" y="79664"/>
                  </a:lnTo>
                  <a:lnTo>
                    <a:pt x="36977" y="79664"/>
                  </a:lnTo>
                  <a:cubicBezTo>
                    <a:pt x="37256" y="80262"/>
                    <a:pt x="37841" y="80655"/>
                    <a:pt x="38502" y="80681"/>
                  </a:cubicBezTo>
                  <a:cubicBezTo>
                    <a:pt x="38832" y="80795"/>
                    <a:pt x="39188" y="80795"/>
                    <a:pt x="39518" y="80681"/>
                  </a:cubicBezTo>
                  <a:cubicBezTo>
                    <a:pt x="40548" y="80236"/>
                    <a:pt x="41031" y="79042"/>
                    <a:pt x="40586" y="78013"/>
                  </a:cubicBezTo>
                  <a:cubicBezTo>
                    <a:pt x="40484" y="77771"/>
                    <a:pt x="40331" y="77555"/>
                    <a:pt x="40154" y="7737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4610D28-5751-41AB-837A-CBB76C7B9410}"/>
                </a:ext>
              </a:extLst>
            </p:cNvPr>
            <p:cNvSpPr/>
            <p:nvPr/>
          </p:nvSpPr>
          <p:spPr>
            <a:xfrm>
              <a:off x="10947232" y="5999668"/>
              <a:ext cx="126179" cy="4319"/>
            </a:xfrm>
            <a:custGeom>
              <a:avLst/>
              <a:gdLst>
                <a:gd name="connsiteX0" fmla="*/ 124146 w 126179"/>
                <a:gd name="connsiteY0" fmla="*/ 2160 h 4319"/>
                <a:gd name="connsiteX1" fmla="*/ 124146 w 126179"/>
                <a:gd name="connsiteY1" fmla="*/ 0 h 4319"/>
                <a:gd name="connsiteX2" fmla="*/ 0 w 126179"/>
                <a:gd name="connsiteY2" fmla="*/ 0 h 4319"/>
                <a:gd name="connsiteX3" fmla="*/ 0 w 126179"/>
                <a:gd name="connsiteY3" fmla="*/ 4320 h 4319"/>
                <a:gd name="connsiteX4" fmla="*/ 126180 w 126179"/>
                <a:gd name="connsiteY4" fmla="*/ 4320 h 4319"/>
                <a:gd name="connsiteX5" fmla="*/ 124146 w 126179"/>
                <a:gd name="connsiteY5" fmla="*/ 216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179" h="4319">
                  <a:moveTo>
                    <a:pt x="124146" y="2160"/>
                  </a:moveTo>
                  <a:lnTo>
                    <a:pt x="124146" y="0"/>
                  </a:lnTo>
                  <a:lnTo>
                    <a:pt x="0" y="0"/>
                  </a:lnTo>
                  <a:lnTo>
                    <a:pt x="0" y="4320"/>
                  </a:lnTo>
                  <a:lnTo>
                    <a:pt x="126180" y="4320"/>
                  </a:lnTo>
                  <a:cubicBezTo>
                    <a:pt x="125036" y="4256"/>
                    <a:pt x="124146" y="3304"/>
                    <a:pt x="124146" y="216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DF0CF38-B013-4FC9-B044-213396F72CE1}"/>
                </a:ext>
              </a:extLst>
            </p:cNvPr>
            <p:cNvSpPr/>
            <p:nvPr/>
          </p:nvSpPr>
          <p:spPr>
            <a:xfrm>
              <a:off x="11085229" y="4876869"/>
              <a:ext cx="282093" cy="4319"/>
            </a:xfrm>
            <a:custGeom>
              <a:avLst/>
              <a:gdLst>
                <a:gd name="connsiteX0" fmla="*/ 0 w 282093"/>
                <a:gd name="connsiteY0" fmla="*/ 2160 h 4319"/>
                <a:gd name="connsiteX1" fmla="*/ 0 w 282093"/>
                <a:gd name="connsiteY1" fmla="*/ 4320 h 4319"/>
                <a:gd name="connsiteX2" fmla="*/ 282094 w 282093"/>
                <a:gd name="connsiteY2" fmla="*/ 4320 h 4319"/>
                <a:gd name="connsiteX3" fmla="*/ 278790 w 282093"/>
                <a:gd name="connsiteY3" fmla="*/ 0 h 4319"/>
                <a:gd name="connsiteX4" fmla="*/ 0 w 282093"/>
                <a:gd name="connsiteY4" fmla="*/ 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093" h="4319">
                  <a:moveTo>
                    <a:pt x="0" y="2160"/>
                  </a:moveTo>
                  <a:cubicBezTo>
                    <a:pt x="64" y="2884"/>
                    <a:pt x="64" y="3596"/>
                    <a:pt x="0" y="4320"/>
                  </a:cubicBezTo>
                  <a:lnTo>
                    <a:pt x="282094" y="4320"/>
                  </a:lnTo>
                  <a:lnTo>
                    <a:pt x="2787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478AAB81-2B1F-48C2-BD9A-7BA949902DC3}"/>
                </a:ext>
              </a:extLst>
            </p:cNvPr>
            <p:cNvSpPr/>
            <p:nvPr/>
          </p:nvSpPr>
          <p:spPr>
            <a:xfrm>
              <a:off x="10860697" y="4876869"/>
              <a:ext cx="201405" cy="4319"/>
            </a:xfrm>
            <a:custGeom>
              <a:avLst/>
              <a:gdLst>
                <a:gd name="connsiteX0" fmla="*/ 0 w 201405"/>
                <a:gd name="connsiteY0" fmla="*/ 4320 h 4319"/>
                <a:gd name="connsiteX1" fmla="*/ 201405 w 201405"/>
                <a:gd name="connsiteY1" fmla="*/ 4320 h 4319"/>
                <a:gd name="connsiteX2" fmla="*/ 201405 w 201405"/>
                <a:gd name="connsiteY2" fmla="*/ 2160 h 4319"/>
                <a:gd name="connsiteX3" fmla="*/ 201405 w 201405"/>
                <a:gd name="connsiteY3" fmla="*/ 0 h 4319"/>
                <a:gd name="connsiteX4" fmla="*/ 0 w 201405"/>
                <a:gd name="connsiteY4" fmla="*/ 0 h 4319"/>
                <a:gd name="connsiteX5" fmla="*/ 0 w 201405"/>
                <a:gd name="connsiteY5" fmla="*/ 432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405" h="4319">
                  <a:moveTo>
                    <a:pt x="0" y="4320"/>
                  </a:moveTo>
                  <a:lnTo>
                    <a:pt x="201405" y="4320"/>
                  </a:lnTo>
                  <a:cubicBezTo>
                    <a:pt x="201342" y="3596"/>
                    <a:pt x="201342" y="2884"/>
                    <a:pt x="201405" y="2160"/>
                  </a:cubicBezTo>
                  <a:lnTo>
                    <a:pt x="201405" y="0"/>
                  </a:lnTo>
                  <a:lnTo>
                    <a:pt x="0" y="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164DC98-6192-4663-A8D7-941F1985F538}"/>
                </a:ext>
              </a:extLst>
            </p:cNvPr>
            <p:cNvSpPr/>
            <p:nvPr/>
          </p:nvSpPr>
          <p:spPr>
            <a:xfrm>
              <a:off x="10962098" y="3264266"/>
              <a:ext cx="110550" cy="24649"/>
            </a:xfrm>
            <a:custGeom>
              <a:avLst/>
              <a:gdLst>
                <a:gd name="connsiteX0" fmla="*/ 762 w 110550"/>
                <a:gd name="connsiteY0" fmla="*/ 3685 h 24649"/>
                <a:gd name="connsiteX1" fmla="*/ 7370 w 110550"/>
                <a:gd name="connsiteY1" fmla="*/ 3685 h 24649"/>
                <a:gd name="connsiteX2" fmla="*/ 9149 w 110550"/>
                <a:gd name="connsiteY2" fmla="*/ 3685 h 24649"/>
                <a:gd name="connsiteX3" fmla="*/ 11436 w 110550"/>
                <a:gd name="connsiteY3" fmla="*/ 3685 h 24649"/>
                <a:gd name="connsiteX4" fmla="*/ 13342 w 110550"/>
                <a:gd name="connsiteY4" fmla="*/ 4955 h 24649"/>
                <a:gd name="connsiteX5" fmla="*/ 14994 w 110550"/>
                <a:gd name="connsiteY5" fmla="*/ 6353 h 24649"/>
                <a:gd name="connsiteX6" fmla="*/ 16264 w 110550"/>
                <a:gd name="connsiteY6" fmla="*/ 8259 h 24649"/>
                <a:gd name="connsiteX7" fmla="*/ 17408 w 110550"/>
                <a:gd name="connsiteY7" fmla="*/ 10292 h 24649"/>
                <a:gd name="connsiteX8" fmla="*/ 17408 w 110550"/>
                <a:gd name="connsiteY8" fmla="*/ 12579 h 24649"/>
                <a:gd name="connsiteX9" fmla="*/ 17408 w 110550"/>
                <a:gd name="connsiteY9" fmla="*/ 14484 h 24649"/>
                <a:gd name="connsiteX10" fmla="*/ 17408 w 110550"/>
                <a:gd name="connsiteY10" fmla="*/ 14484 h 24649"/>
                <a:gd name="connsiteX11" fmla="*/ 17408 w 110550"/>
                <a:gd name="connsiteY11" fmla="*/ 14484 h 24649"/>
                <a:gd name="connsiteX12" fmla="*/ 15884 w 110550"/>
                <a:gd name="connsiteY12" fmla="*/ 16645 h 24649"/>
                <a:gd name="connsiteX13" fmla="*/ 14867 w 110550"/>
                <a:gd name="connsiteY13" fmla="*/ 18169 h 24649"/>
                <a:gd name="connsiteX14" fmla="*/ 12453 w 110550"/>
                <a:gd name="connsiteY14" fmla="*/ 19821 h 24649"/>
                <a:gd name="connsiteX15" fmla="*/ 11182 w 110550"/>
                <a:gd name="connsiteY15" fmla="*/ 20583 h 24649"/>
                <a:gd name="connsiteX16" fmla="*/ 8259 w 110550"/>
                <a:gd name="connsiteY16" fmla="*/ 24649 h 24649"/>
                <a:gd name="connsiteX17" fmla="*/ 98859 w 110550"/>
                <a:gd name="connsiteY17" fmla="*/ 24649 h 24649"/>
                <a:gd name="connsiteX18" fmla="*/ 98859 w 110550"/>
                <a:gd name="connsiteY18" fmla="*/ 11943 h 24649"/>
                <a:gd name="connsiteX19" fmla="*/ 110550 w 110550"/>
                <a:gd name="connsiteY19" fmla="*/ 0 h 24649"/>
                <a:gd name="connsiteX20" fmla="*/ 110550 w 110550"/>
                <a:gd name="connsiteY20" fmla="*/ 0 h 24649"/>
                <a:gd name="connsiteX21" fmla="*/ 0 w 110550"/>
                <a:gd name="connsiteY21" fmla="*/ 0 h 2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0550" h="24649">
                  <a:moveTo>
                    <a:pt x="762" y="3685"/>
                  </a:moveTo>
                  <a:lnTo>
                    <a:pt x="7370" y="3685"/>
                  </a:lnTo>
                  <a:cubicBezTo>
                    <a:pt x="7967" y="3609"/>
                    <a:pt x="8565" y="3609"/>
                    <a:pt x="9149" y="3685"/>
                  </a:cubicBezTo>
                  <a:cubicBezTo>
                    <a:pt x="9911" y="3558"/>
                    <a:pt x="10673" y="3558"/>
                    <a:pt x="11436" y="3685"/>
                  </a:cubicBezTo>
                  <a:cubicBezTo>
                    <a:pt x="12122" y="4015"/>
                    <a:pt x="12771" y="4447"/>
                    <a:pt x="13342" y="4955"/>
                  </a:cubicBezTo>
                  <a:lnTo>
                    <a:pt x="14994" y="6353"/>
                  </a:lnTo>
                  <a:cubicBezTo>
                    <a:pt x="15490" y="6937"/>
                    <a:pt x="15922" y="7573"/>
                    <a:pt x="16264" y="8259"/>
                  </a:cubicBezTo>
                  <a:cubicBezTo>
                    <a:pt x="16722" y="8894"/>
                    <a:pt x="17104" y="9567"/>
                    <a:pt x="17408" y="10292"/>
                  </a:cubicBezTo>
                  <a:cubicBezTo>
                    <a:pt x="17472" y="11054"/>
                    <a:pt x="17472" y="11816"/>
                    <a:pt x="17408" y="12579"/>
                  </a:cubicBezTo>
                  <a:cubicBezTo>
                    <a:pt x="17408" y="12579"/>
                    <a:pt x="17408" y="13849"/>
                    <a:pt x="17408" y="14484"/>
                  </a:cubicBezTo>
                  <a:cubicBezTo>
                    <a:pt x="17408" y="15120"/>
                    <a:pt x="17408" y="14484"/>
                    <a:pt x="17408" y="14484"/>
                  </a:cubicBezTo>
                  <a:lnTo>
                    <a:pt x="17408" y="14484"/>
                  </a:lnTo>
                  <a:cubicBezTo>
                    <a:pt x="17014" y="15285"/>
                    <a:pt x="16506" y="16009"/>
                    <a:pt x="15884" y="16645"/>
                  </a:cubicBezTo>
                  <a:cubicBezTo>
                    <a:pt x="15591" y="17178"/>
                    <a:pt x="15248" y="17686"/>
                    <a:pt x="14867" y="18169"/>
                  </a:cubicBezTo>
                  <a:cubicBezTo>
                    <a:pt x="14130" y="18817"/>
                    <a:pt x="13330" y="19376"/>
                    <a:pt x="12453" y="19821"/>
                  </a:cubicBezTo>
                  <a:cubicBezTo>
                    <a:pt x="12084" y="20151"/>
                    <a:pt x="11652" y="20405"/>
                    <a:pt x="11182" y="20583"/>
                  </a:cubicBezTo>
                  <a:lnTo>
                    <a:pt x="8259" y="24649"/>
                  </a:lnTo>
                  <a:lnTo>
                    <a:pt x="98859" y="24649"/>
                  </a:lnTo>
                  <a:lnTo>
                    <a:pt x="98859" y="11943"/>
                  </a:lnTo>
                  <a:cubicBezTo>
                    <a:pt x="98783" y="5413"/>
                    <a:pt x="104019" y="76"/>
                    <a:pt x="110550" y="0"/>
                  </a:cubicBezTo>
                  <a:cubicBezTo>
                    <a:pt x="110550" y="0"/>
                    <a:pt x="110550" y="0"/>
                    <a:pt x="1105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B6C814D5-1407-405B-B8C5-47CB541D8153}"/>
                </a:ext>
              </a:extLst>
            </p:cNvPr>
            <p:cNvSpPr/>
            <p:nvPr/>
          </p:nvSpPr>
          <p:spPr>
            <a:xfrm>
              <a:off x="8736862" y="4871914"/>
              <a:ext cx="4179" cy="614064"/>
            </a:xfrm>
            <a:custGeom>
              <a:avLst/>
              <a:gdLst>
                <a:gd name="connsiteX0" fmla="*/ 381 w 4179"/>
                <a:gd name="connsiteY0" fmla="*/ 612413 h 614064"/>
                <a:gd name="connsiteX1" fmla="*/ 3177 w 4179"/>
                <a:gd name="connsiteY1" fmla="*/ 611651 h 614064"/>
                <a:gd name="connsiteX2" fmla="*/ 4066 w 4179"/>
                <a:gd name="connsiteY2" fmla="*/ 614065 h 614064"/>
                <a:gd name="connsiteX3" fmla="*/ 4066 w 4179"/>
                <a:gd name="connsiteY3" fmla="*/ 614065 h 614064"/>
                <a:gd name="connsiteX4" fmla="*/ 4066 w 4179"/>
                <a:gd name="connsiteY4" fmla="*/ 0 h 614064"/>
                <a:gd name="connsiteX5" fmla="*/ 0 w 4179"/>
                <a:gd name="connsiteY5" fmla="*/ 0 h 614064"/>
                <a:gd name="connsiteX6" fmla="*/ 0 w 4179"/>
                <a:gd name="connsiteY6" fmla="*/ 612922 h 61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79" h="614064">
                  <a:moveTo>
                    <a:pt x="381" y="612413"/>
                  </a:moveTo>
                  <a:cubicBezTo>
                    <a:pt x="979" y="611473"/>
                    <a:pt x="2186" y="611155"/>
                    <a:pt x="3177" y="611651"/>
                  </a:cubicBezTo>
                  <a:cubicBezTo>
                    <a:pt x="4016" y="612146"/>
                    <a:pt x="4384" y="613150"/>
                    <a:pt x="4066" y="614065"/>
                  </a:cubicBezTo>
                  <a:cubicBezTo>
                    <a:pt x="4066" y="614065"/>
                    <a:pt x="4066" y="614065"/>
                    <a:pt x="4066" y="614065"/>
                  </a:cubicBezTo>
                  <a:lnTo>
                    <a:pt x="4066" y="0"/>
                  </a:lnTo>
                  <a:lnTo>
                    <a:pt x="0" y="0"/>
                  </a:lnTo>
                  <a:lnTo>
                    <a:pt x="0" y="61292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000C52C-3621-48D1-8469-68CA291AC9C8}"/>
                </a:ext>
              </a:extLst>
            </p:cNvPr>
            <p:cNvSpPr/>
            <p:nvPr/>
          </p:nvSpPr>
          <p:spPr>
            <a:xfrm>
              <a:off x="8944112" y="4871914"/>
              <a:ext cx="4574" cy="601994"/>
            </a:xfrm>
            <a:custGeom>
              <a:avLst/>
              <a:gdLst>
                <a:gd name="connsiteX0" fmla="*/ 2033 w 4574"/>
                <a:gd name="connsiteY0" fmla="*/ 0 h 601994"/>
                <a:gd name="connsiteX1" fmla="*/ 0 w 4574"/>
                <a:gd name="connsiteY1" fmla="*/ 0 h 601994"/>
                <a:gd name="connsiteX2" fmla="*/ 0 w 4574"/>
                <a:gd name="connsiteY2" fmla="*/ 601994 h 601994"/>
                <a:gd name="connsiteX3" fmla="*/ 2033 w 4574"/>
                <a:gd name="connsiteY3" fmla="*/ 601994 h 601994"/>
                <a:gd name="connsiteX4" fmla="*/ 4574 w 4574"/>
                <a:gd name="connsiteY4" fmla="*/ 601994 h 601994"/>
                <a:gd name="connsiteX5" fmla="*/ 4574 w 4574"/>
                <a:gd name="connsiteY5" fmla="*/ 0 h 60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4" h="601994">
                  <a:moveTo>
                    <a:pt x="2033" y="0"/>
                  </a:moveTo>
                  <a:lnTo>
                    <a:pt x="0" y="0"/>
                  </a:lnTo>
                  <a:lnTo>
                    <a:pt x="0" y="601994"/>
                  </a:lnTo>
                  <a:cubicBezTo>
                    <a:pt x="673" y="601918"/>
                    <a:pt x="1360" y="601918"/>
                    <a:pt x="2033" y="601994"/>
                  </a:cubicBezTo>
                  <a:lnTo>
                    <a:pt x="4574" y="601994"/>
                  </a:lnTo>
                  <a:lnTo>
                    <a:pt x="4574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8A731CFA-53E2-4A29-8690-7C62A59EAAA3}"/>
                </a:ext>
              </a:extLst>
            </p:cNvPr>
            <p:cNvSpPr/>
            <p:nvPr/>
          </p:nvSpPr>
          <p:spPr>
            <a:xfrm>
              <a:off x="8441797" y="5977052"/>
              <a:ext cx="24026" cy="351819"/>
            </a:xfrm>
            <a:custGeom>
              <a:avLst/>
              <a:gdLst>
                <a:gd name="connsiteX0" fmla="*/ 21740 w 24026"/>
                <a:gd name="connsiteY0" fmla="*/ 6861 h 351819"/>
                <a:gd name="connsiteX1" fmla="*/ 5779 w 24026"/>
                <a:gd name="connsiteY1" fmla="*/ 11155 h 351819"/>
                <a:gd name="connsiteX2" fmla="*/ 5601 w 24026"/>
                <a:gd name="connsiteY2" fmla="*/ 11054 h 351819"/>
                <a:gd name="connsiteX3" fmla="*/ 10 w 24026"/>
                <a:gd name="connsiteY3" fmla="*/ 0 h 351819"/>
                <a:gd name="connsiteX4" fmla="*/ 10 w 24026"/>
                <a:gd name="connsiteY4" fmla="*/ 762 h 351819"/>
                <a:gd name="connsiteX5" fmla="*/ 10 w 24026"/>
                <a:gd name="connsiteY5" fmla="*/ 351820 h 351819"/>
                <a:gd name="connsiteX6" fmla="*/ 11828 w 24026"/>
                <a:gd name="connsiteY6" fmla="*/ 339114 h 351819"/>
                <a:gd name="connsiteX7" fmla="*/ 24027 w 24026"/>
                <a:gd name="connsiteY7" fmla="*/ 339114 h 351819"/>
                <a:gd name="connsiteX8" fmla="*/ 24027 w 24026"/>
                <a:gd name="connsiteY8" fmla="*/ 4066 h 35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26" h="351819">
                  <a:moveTo>
                    <a:pt x="21740" y="6861"/>
                  </a:moveTo>
                  <a:cubicBezTo>
                    <a:pt x="18512" y="12452"/>
                    <a:pt x="11371" y="14383"/>
                    <a:pt x="5779" y="11155"/>
                  </a:cubicBezTo>
                  <a:cubicBezTo>
                    <a:pt x="5716" y="11117"/>
                    <a:pt x="5665" y="11092"/>
                    <a:pt x="5601" y="11054"/>
                  </a:cubicBezTo>
                  <a:cubicBezTo>
                    <a:pt x="1942" y="8589"/>
                    <a:pt x="-167" y="4409"/>
                    <a:pt x="10" y="0"/>
                  </a:cubicBezTo>
                  <a:cubicBezTo>
                    <a:pt x="10" y="0"/>
                    <a:pt x="10" y="0"/>
                    <a:pt x="10" y="762"/>
                  </a:cubicBezTo>
                  <a:lnTo>
                    <a:pt x="10" y="351820"/>
                  </a:lnTo>
                  <a:cubicBezTo>
                    <a:pt x="-2" y="345137"/>
                    <a:pt x="5157" y="339584"/>
                    <a:pt x="11828" y="339114"/>
                  </a:cubicBezTo>
                  <a:lnTo>
                    <a:pt x="24027" y="339114"/>
                  </a:lnTo>
                  <a:lnTo>
                    <a:pt x="24027" y="4066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5313CD1D-1FF6-4A74-997D-A0669DCBFDC8}"/>
                </a:ext>
              </a:extLst>
            </p:cNvPr>
            <p:cNvSpPr/>
            <p:nvPr/>
          </p:nvSpPr>
          <p:spPr>
            <a:xfrm>
              <a:off x="8441299" y="6316802"/>
              <a:ext cx="2484838" cy="19694"/>
            </a:xfrm>
            <a:custGeom>
              <a:avLst/>
              <a:gdLst>
                <a:gd name="connsiteX0" fmla="*/ 2482424 w 2484838"/>
                <a:gd name="connsiteY0" fmla="*/ 0 h 19694"/>
                <a:gd name="connsiteX1" fmla="*/ 11817 w 2484838"/>
                <a:gd name="connsiteY1" fmla="*/ 0 h 19694"/>
                <a:gd name="connsiteX2" fmla="*/ 0 w 2484838"/>
                <a:gd name="connsiteY2" fmla="*/ 12706 h 19694"/>
                <a:gd name="connsiteX3" fmla="*/ 2414 w 2484838"/>
                <a:gd name="connsiteY3" fmla="*/ 19694 h 19694"/>
                <a:gd name="connsiteX4" fmla="*/ 2484838 w 2484838"/>
                <a:gd name="connsiteY4" fmla="*/ 19694 h 19694"/>
                <a:gd name="connsiteX5" fmla="*/ 2482424 w 2484838"/>
                <a:gd name="connsiteY5" fmla="*/ 12706 h 1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4838" h="19694">
                  <a:moveTo>
                    <a:pt x="2482424" y="0"/>
                  </a:moveTo>
                  <a:lnTo>
                    <a:pt x="11817" y="0"/>
                  </a:lnTo>
                  <a:cubicBezTo>
                    <a:pt x="5146" y="470"/>
                    <a:pt x="-13" y="6022"/>
                    <a:pt x="0" y="12706"/>
                  </a:cubicBezTo>
                  <a:cubicBezTo>
                    <a:pt x="89" y="15221"/>
                    <a:pt x="940" y="17661"/>
                    <a:pt x="2414" y="19694"/>
                  </a:cubicBezTo>
                  <a:lnTo>
                    <a:pt x="2484838" y="19694"/>
                  </a:lnTo>
                  <a:cubicBezTo>
                    <a:pt x="2483365" y="17661"/>
                    <a:pt x="2482513" y="15221"/>
                    <a:pt x="2482424" y="1270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1063A6FC-22BC-43FE-80FD-1606B34AAE3E}"/>
                </a:ext>
              </a:extLst>
            </p:cNvPr>
            <p:cNvSpPr/>
            <p:nvPr/>
          </p:nvSpPr>
          <p:spPr>
            <a:xfrm>
              <a:off x="8512966" y="5599948"/>
              <a:ext cx="4193" cy="260720"/>
            </a:xfrm>
            <a:custGeom>
              <a:avLst/>
              <a:gdLst>
                <a:gd name="connsiteX0" fmla="*/ 3685 w 4193"/>
                <a:gd name="connsiteY0" fmla="*/ 0 h 260720"/>
                <a:gd name="connsiteX1" fmla="*/ 3685 w 4193"/>
                <a:gd name="connsiteY1" fmla="*/ 0 h 260720"/>
                <a:gd name="connsiteX2" fmla="*/ 3685 w 4193"/>
                <a:gd name="connsiteY2" fmla="*/ 0 h 260720"/>
                <a:gd name="connsiteX3" fmla="*/ 2033 w 4193"/>
                <a:gd name="connsiteY3" fmla="*/ 762 h 260720"/>
                <a:gd name="connsiteX4" fmla="*/ 0 w 4193"/>
                <a:gd name="connsiteY4" fmla="*/ 762 h 260720"/>
                <a:gd name="connsiteX5" fmla="*/ 0 w 4193"/>
                <a:gd name="connsiteY5" fmla="*/ 260720 h 260720"/>
                <a:gd name="connsiteX6" fmla="*/ 4194 w 4193"/>
                <a:gd name="connsiteY6" fmla="*/ 260720 h 26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3" h="260720">
                  <a:moveTo>
                    <a:pt x="3685" y="0"/>
                  </a:moveTo>
                  <a:lnTo>
                    <a:pt x="3685" y="0"/>
                  </a:lnTo>
                  <a:lnTo>
                    <a:pt x="3685" y="0"/>
                  </a:lnTo>
                  <a:cubicBezTo>
                    <a:pt x="3304" y="521"/>
                    <a:pt x="2681" y="800"/>
                    <a:pt x="2033" y="762"/>
                  </a:cubicBezTo>
                  <a:lnTo>
                    <a:pt x="0" y="762"/>
                  </a:lnTo>
                  <a:lnTo>
                    <a:pt x="0" y="260720"/>
                  </a:lnTo>
                  <a:cubicBezTo>
                    <a:pt x="1385" y="260466"/>
                    <a:pt x="2808" y="260466"/>
                    <a:pt x="4194" y="26072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AADFE79-36E0-4DFD-8134-4D41C9A4CB7A}"/>
                </a:ext>
              </a:extLst>
            </p:cNvPr>
            <p:cNvSpPr/>
            <p:nvPr/>
          </p:nvSpPr>
          <p:spPr>
            <a:xfrm>
              <a:off x="11969503" y="4556559"/>
              <a:ext cx="24905" cy="4320"/>
            </a:xfrm>
            <a:custGeom>
              <a:avLst/>
              <a:gdLst>
                <a:gd name="connsiteX0" fmla="*/ 0 w 24905"/>
                <a:gd name="connsiteY0" fmla="*/ 2160 h 4320"/>
                <a:gd name="connsiteX1" fmla="*/ 0 w 24905"/>
                <a:gd name="connsiteY1" fmla="*/ 4320 h 4320"/>
                <a:gd name="connsiteX2" fmla="*/ 24906 w 24905"/>
                <a:gd name="connsiteY2" fmla="*/ 4320 h 4320"/>
                <a:gd name="connsiteX3" fmla="*/ 24906 w 24905"/>
                <a:gd name="connsiteY3" fmla="*/ 2160 h 4320"/>
                <a:gd name="connsiteX4" fmla="*/ 24906 w 24905"/>
                <a:gd name="connsiteY4" fmla="*/ 0 h 4320"/>
                <a:gd name="connsiteX5" fmla="*/ 0 w 24905"/>
                <a:gd name="connsiteY5" fmla="*/ 0 h 4320"/>
                <a:gd name="connsiteX6" fmla="*/ 0 w 24905"/>
                <a:gd name="connsiteY6" fmla="*/ 2160 h 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05" h="4320">
                  <a:moveTo>
                    <a:pt x="0" y="2160"/>
                  </a:moveTo>
                  <a:lnTo>
                    <a:pt x="0" y="4320"/>
                  </a:lnTo>
                  <a:lnTo>
                    <a:pt x="24906" y="4320"/>
                  </a:lnTo>
                  <a:lnTo>
                    <a:pt x="24906" y="2160"/>
                  </a:lnTo>
                  <a:lnTo>
                    <a:pt x="24906" y="0"/>
                  </a:lnTo>
                  <a:lnTo>
                    <a:pt x="0" y="0"/>
                  </a:lnTo>
                  <a:lnTo>
                    <a:pt x="0" y="216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9C426D8-3445-4479-A9B9-3636CCA05541}"/>
                </a:ext>
              </a:extLst>
            </p:cNvPr>
            <p:cNvSpPr/>
            <p:nvPr/>
          </p:nvSpPr>
          <p:spPr>
            <a:xfrm>
              <a:off x="9802846" y="2246161"/>
              <a:ext cx="4193" cy="476208"/>
            </a:xfrm>
            <a:custGeom>
              <a:avLst/>
              <a:gdLst>
                <a:gd name="connsiteX0" fmla="*/ 2161 w 4193"/>
                <a:gd name="connsiteY0" fmla="*/ 476208 h 476208"/>
                <a:gd name="connsiteX1" fmla="*/ 4194 w 4193"/>
                <a:gd name="connsiteY1" fmla="*/ 476208 h 476208"/>
                <a:gd name="connsiteX2" fmla="*/ 4194 w 4193"/>
                <a:gd name="connsiteY2" fmla="*/ 0 h 476208"/>
                <a:gd name="connsiteX3" fmla="*/ 2161 w 4193"/>
                <a:gd name="connsiteY3" fmla="*/ 0 h 476208"/>
                <a:gd name="connsiteX4" fmla="*/ 0 w 4193"/>
                <a:gd name="connsiteY4" fmla="*/ 0 h 476208"/>
                <a:gd name="connsiteX5" fmla="*/ 0 w 4193"/>
                <a:gd name="connsiteY5" fmla="*/ 476208 h 47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3" h="476208">
                  <a:moveTo>
                    <a:pt x="2161" y="476208"/>
                  </a:moveTo>
                  <a:lnTo>
                    <a:pt x="4194" y="476208"/>
                  </a:lnTo>
                  <a:lnTo>
                    <a:pt x="4194" y="0"/>
                  </a:lnTo>
                  <a:lnTo>
                    <a:pt x="2161" y="0"/>
                  </a:lnTo>
                  <a:cubicBezTo>
                    <a:pt x="1436" y="63"/>
                    <a:pt x="724" y="63"/>
                    <a:pt x="0" y="0"/>
                  </a:cubicBezTo>
                  <a:lnTo>
                    <a:pt x="0" y="476208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B8A7C37-C017-4D90-97FE-3294AAF04E6B}"/>
                </a:ext>
              </a:extLst>
            </p:cNvPr>
            <p:cNvSpPr/>
            <p:nvPr/>
          </p:nvSpPr>
          <p:spPr>
            <a:xfrm>
              <a:off x="9787915" y="1855446"/>
              <a:ext cx="28526" cy="40801"/>
            </a:xfrm>
            <a:custGeom>
              <a:avLst/>
              <a:gdLst>
                <a:gd name="connsiteX0" fmla="*/ 64 w 28526"/>
                <a:gd name="connsiteY0" fmla="*/ 13103 h 40801"/>
                <a:gd name="connsiteX1" fmla="*/ 1843 w 28526"/>
                <a:gd name="connsiteY1" fmla="*/ 22759 h 40801"/>
                <a:gd name="connsiteX2" fmla="*/ 5274 w 28526"/>
                <a:gd name="connsiteY2" fmla="*/ 40801 h 40801"/>
                <a:gd name="connsiteX3" fmla="*/ 5274 w 28526"/>
                <a:gd name="connsiteY3" fmla="*/ 39530 h 40801"/>
                <a:gd name="connsiteX4" fmla="*/ 9467 w 28526"/>
                <a:gd name="connsiteY4" fmla="*/ 30637 h 40801"/>
                <a:gd name="connsiteX5" fmla="*/ 9467 w 28526"/>
                <a:gd name="connsiteY5" fmla="*/ 10689 h 40801"/>
                <a:gd name="connsiteX6" fmla="*/ 11500 w 28526"/>
                <a:gd name="connsiteY6" fmla="*/ 8656 h 40801"/>
                <a:gd name="connsiteX7" fmla="*/ 13660 w 28526"/>
                <a:gd name="connsiteY7" fmla="*/ 10689 h 40801"/>
                <a:gd name="connsiteX8" fmla="*/ 13660 w 28526"/>
                <a:gd name="connsiteY8" fmla="*/ 28350 h 40801"/>
                <a:gd name="connsiteX9" fmla="*/ 17091 w 28526"/>
                <a:gd name="connsiteY9" fmla="*/ 28350 h 40801"/>
                <a:gd name="connsiteX10" fmla="*/ 28527 w 28526"/>
                <a:gd name="connsiteY10" fmla="*/ 39149 h 40801"/>
                <a:gd name="connsiteX11" fmla="*/ 28527 w 28526"/>
                <a:gd name="connsiteY11" fmla="*/ 38006 h 40801"/>
                <a:gd name="connsiteX12" fmla="*/ 22936 w 28526"/>
                <a:gd name="connsiteY12" fmla="*/ 9164 h 40801"/>
                <a:gd name="connsiteX13" fmla="*/ 22936 w 28526"/>
                <a:gd name="connsiteY13" fmla="*/ 8020 h 40801"/>
                <a:gd name="connsiteX14" fmla="*/ 22047 w 28526"/>
                <a:gd name="connsiteY14" fmla="*/ 5861 h 40801"/>
                <a:gd name="connsiteX15" fmla="*/ 20903 w 28526"/>
                <a:gd name="connsiteY15" fmla="*/ 3955 h 40801"/>
                <a:gd name="connsiteX16" fmla="*/ 19251 w 28526"/>
                <a:gd name="connsiteY16" fmla="*/ 2303 h 40801"/>
                <a:gd name="connsiteX17" fmla="*/ 17472 w 28526"/>
                <a:gd name="connsiteY17" fmla="*/ 1159 h 40801"/>
                <a:gd name="connsiteX18" fmla="*/ 15439 w 28526"/>
                <a:gd name="connsiteY18" fmla="*/ 143 h 40801"/>
                <a:gd name="connsiteX19" fmla="*/ 13152 w 28526"/>
                <a:gd name="connsiteY19" fmla="*/ 143 h 40801"/>
                <a:gd name="connsiteX20" fmla="*/ 9721 w 28526"/>
                <a:gd name="connsiteY20" fmla="*/ 143 h 40801"/>
                <a:gd name="connsiteX21" fmla="*/ 64 w 28526"/>
                <a:gd name="connsiteY21" fmla="*/ 13103 h 4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526" h="40801">
                  <a:moveTo>
                    <a:pt x="64" y="13103"/>
                  </a:moveTo>
                  <a:lnTo>
                    <a:pt x="1843" y="22759"/>
                  </a:lnTo>
                  <a:lnTo>
                    <a:pt x="5274" y="40801"/>
                  </a:lnTo>
                  <a:lnTo>
                    <a:pt x="5274" y="39530"/>
                  </a:lnTo>
                  <a:cubicBezTo>
                    <a:pt x="5299" y="36087"/>
                    <a:pt x="6823" y="32835"/>
                    <a:pt x="9467" y="30637"/>
                  </a:cubicBezTo>
                  <a:lnTo>
                    <a:pt x="9467" y="10689"/>
                  </a:lnTo>
                  <a:cubicBezTo>
                    <a:pt x="9467" y="9571"/>
                    <a:pt x="10382" y="8656"/>
                    <a:pt x="11500" y="8656"/>
                  </a:cubicBezTo>
                  <a:cubicBezTo>
                    <a:pt x="12643" y="8656"/>
                    <a:pt x="13596" y="9545"/>
                    <a:pt x="13660" y="10689"/>
                  </a:cubicBezTo>
                  <a:lnTo>
                    <a:pt x="13660" y="28350"/>
                  </a:lnTo>
                  <a:cubicBezTo>
                    <a:pt x="14804" y="28222"/>
                    <a:pt x="15947" y="28222"/>
                    <a:pt x="17091" y="28350"/>
                  </a:cubicBezTo>
                  <a:cubicBezTo>
                    <a:pt x="23140" y="28400"/>
                    <a:pt x="28133" y="33114"/>
                    <a:pt x="28527" y="39149"/>
                  </a:cubicBezTo>
                  <a:cubicBezTo>
                    <a:pt x="28527" y="39149"/>
                    <a:pt x="28527" y="38387"/>
                    <a:pt x="28527" y="38006"/>
                  </a:cubicBezTo>
                  <a:lnTo>
                    <a:pt x="22936" y="9164"/>
                  </a:lnTo>
                  <a:lnTo>
                    <a:pt x="22936" y="8020"/>
                  </a:lnTo>
                  <a:cubicBezTo>
                    <a:pt x="22771" y="7258"/>
                    <a:pt x="22466" y="6521"/>
                    <a:pt x="22047" y="5861"/>
                  </a:cubicBezTo>
                  <a:cubicBezTo>
                    <a:pt x="21741" y="5187"/>
                    <a:pt x="21361" y="4539"/>
                    <a:pt x="20903" y="3955"/>
                  </a:cubicBezTo>
                  <a:cubicBezTo>
                    <a:pt x="20420" y="3345"/>
                    <a:pt x="19861" y="2786"/>
                    <a:pt x="19251" y="2303"/>
                  </a:cubicBezTo>
                  <a:cubicBezTo>
                    <a:pt x="18705" y="1846"/>
                    <a:pt x="18107" y="1464"/>
                    <a:pt x="17472" y="1159"/>
                  </a:cubicBezTo>
                  <a:lnTo>
                    <a:pt x="15439" y="143"/>
                  </a:lnTo>
                  <a:cubicBezTo>
                    <a:pt x="14677" y="79"/>
                    <a:pt x="13914" y="79"/>
                    <a:pt x="13152" y="143"/>
                  </a:cubicBezTo>
                  <a:cubicBezTo>
                    <a:pt x="12021" y="-48"/>
                    <a:pt x="10852" y="-48"/>
                    <a:pt x="9721" y="143"/>
                  </a:cubicBezTo>
                  <a:cubicBezTo>
                    <a:pt x="3622" y="1299"/>
                    <a:pt x="-572" y="6928"/>
                    <a:pt x="64" y="1310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F7764D6C-107A-425E-A5CB-A2207AB772DA}"/>
                </a:ext>
              </a:extLst>
            </p:cNvPr>
            <p:cNvSpPr/>
            <p:nvPr/>
          </p:nvSpPr>
          <p:spPr>
            <a:xfrm>
              <a:off x="11830871" y="4223162"/>
              <a:ext cx="90473" cy="46629"/>
            </a:xfrm>
            <a:custGeom>
              <a:avLst/>
              <a:gdLst>
                <a:gd name="connsiteX0" fmla="*/ 89203 w 90473"/>
                <a:gd name="connsiteY0" fmla="*/ 46630 h 46629"/>
                <a:gd name="connsiteX1" fmla="*/ 90473 w 90473"/>
                <a:gd name="connsiteY1" fmla="*/ 46630 h 46629"/>
                <a:gd name="connsiteX2" fmla="*/ 90473 w 90473"/>
                <a:gd name="connsiteY2" fmla="*/ 46630 h 46629"/>
                <a:gd name="connsiteX3" fmla="*/ 90473 w 90473"/>
                <a:gd name="connsiteY3" fmla="*/ 46630 h 46629"/>
                <a:gd name="connsiteX4" fmla="*/ 8641 w 90473"/>
                <a:gd name="connsiteY4" fmla="*/ 0 h 46629"/>
                <a:gd name="connsiteX5" fmla="*/ 0 w 90473"/>
                <a:gd name="connsiteY5" fmla="*/ 0 h 46629"/>
                <a:gd name="connsiteX6" fmla="*/ 81960 w 90473"/>
                <a:gd name="connsiteY6" fmla="*/ 46630 h 4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73" h="46629">
                  <a:moveTo>
                    <a:pt x="89203" y="46630"/>
                  </a:moveTo>
                  <a:cubicBezTo>
                    <a:pt x="89609" y="46465"/>
                    <a:pt x="90067" y="46465"/>
                    <a:pt x="90473" y="46630"/>
                  </a:cubicBezTo>
                  <a:lnTo>
                    <a:pt x="90473" y="46630"/>
                  </a:lnTo>
                  <a:lnTo>
                    <a:pt x="90473" y="46630"/>
                  </a:lnTo>
                  <a:lnTo>
                    <a:pt x="8641" y="0"/>
                  </a:lnTo>
                  <a:lnTo>
                    <a:pt x="0" y="0"/>
                  </a:lnTo>
                  <a:lnTo>
                    <a:pt x="81960" y="4663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F2553ED1-42E8-4E94-AACE-DA8D47846B9E}"/>
                </a:ext>
              </a:extLst>
            </p:cNvPr>
            <p:cNvSpPr/>
            <p:nvPr/>
          </p:nvSpPr>
          <p:spPr>
            <a:xfrm>
              <a:off x="11922106" y="4272460"/>
              <a:ext cx="12706" cy="635"/>
            </a:xfrm>
            <a:custGeom>
              <a:avLst/>
              <a:gdLst>
                <a:gd name="connsiteX0" fmla="*/ 0 w 12706"/>
                <a:gd name="connsiteY0" fmla="*/ 0 h 635"/>
                <a:gd name="connsiteX1" fmla="*/ 0 w 12706"/>
                <a:gd name="connsiteY1" fmla="*/ 0 h 635"/>
                <a:gd name="connsiteX2" fmla="*/ 0 w 12706"/>
                <a:gd name="connsiteY2" fmla="*/ 635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6" h="635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176A204-73D2-42BB-AEB5-CC7C7C730482}"/>
                </a:ext>
              </a:extLst>
            </p:cNvPr>
            <p:cNvSpPr/>
            <p:nvPr/>
          </p:nvSpPr>
          <p:spPr>
            <a:xfrm>
              <a:off x="11855140" y="4209637"/>
              <a:ext cx="109407" cy="69938"/>
            </a:xfrm>
            <a:custGeom>
              <a:avLst/>
              <a:gdLst>
                <a:gd name="connsiteX0" fmla="*/ 13469 w 109407"/>
                <a:gd name="connsiteY0" fmla="*/ 12000 h 69938"/>
                <a:gd name="connsiteX1" fmla="*/ 11309 w 109407"/>
                <a:gd name="connsiteY1" fmla="*/ 14160 h 69938"/>
                <a:gd name="connsiteX2" fmla="*/ 0 w 109407"/>
                <a:gd name="connsiteY2" fmla="*/ 14160 h 69938"/>
                <a:gd name="connsiteX3" fmla="*/ 5718 w 109407"/>
                <a:gd name="connsiteY3" fmla="*/ 22546 h 69938"/>
                <a:gd name="connsiteX4" fmla="*/ 74209 w 109407"/>
                <a:gd name="connsiteY4" fmla="*/ 60663 h 69938"/>
                <a:gd name="connsiteX5" fmla="*/ 81833 w 109407"/>
                <a:gd name="connsiteY5" fmla="*/ 64856 h 69938"/>
                <a:gd name="connsiteX6" fmla="*/ 90855 w 109407"/>
                <a:gd name="connsiteY6" fmla="*/ 69938 h 69938"/>
                <a:gd name="connsiteX7" fmla="*/ 90855 w 109407"/>
                <a:gd name="connsiteY7" fmla="*/ 62823 h 69938"/>
                <a:gd name="connsiteX8" fmla="*/ 102672 w 109407"/>
                <a:gd name="connsiteY8" fmla="*/ 50880 h 69938"/>
                <a:gd name="connsiteX9" fmla="*/ 109407 w 109407"/>
                <a:gd name="connsiteY9" fmla="*/ 53294 h 69938"/>
                <a:gd name="connsiteX10" fmla="*/ 108263 w 109407"/>
                <a:gd name="connsiteY10" fmla="*/ 52277 h 69938"/>
                <a:gd name="connsiteX11" fmla="*/ 17028 w 109407"/>
                <a:gd name="connsiteY11" fmla="*/ 1455 h 69938"/>
                <a:gd name="connsiteX12" fmla="*/ 1144 w 109407"/>
                <a:gd name="connsiteY12" fmla="*/ 6041 h 69938"/>
                <a:gd name="connsiteX13" fmla="*/ 1017 w 109407"/>
                <a:gd name="connsiteY13" fmla="*/ 6283 h 69938"/>
                <a:gd name="connsiteX14" fmla="*/ 0 w 109407"/>
                <a:gd name="connsiteY14" fmla="*/ 9840 h 69938"/>
                <a:gd name="connsiteX15" fmla="*/ 11309 w 109407"/>
                <a:gd name="connsiteY15" fmla="*/ 9840 h 69938"/>
                <a:gd name="connsiteX16" fmla="*/ 13469 w 109407"/>
                <a:gd name="connsiteY16" fmla="*/ 12000 h 6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407" h="69938">
                  <a:moveTo>
                    <a:pt x="13469" y="12000"/>
                  </a:moveTo>
                  <a:cubicBezTo>
                    <a:pt x="13406" y="13169"/>
                    <a:pt x="12478" y="14097"/>
                    <a:pt x="11309" y="14160"/>
                  </a:cubicBezTo>
                  <a:lnTo>
                    <a:pt x="0" y="14160"/>
                  </a:lnTo>
                  <a:cubicBezTo>
                    <a:pt x="559" y="17667"/>
                    <a:pt x="2656" y="20742"/>
                    <a:pt x="5718" y="22546"/>
                  </a:cubicBezTo>
                  <a:lnTo>
                    <a:pt x="74209" y="60663"/>
                  </a:lnTo>
                  <a:lnTo>
                    <a:pt x="81833" y="64856"/>
                  </a:lnTo>
                  <a:lnTo>
                    <a:pt x="90855" y="69938"/>
                  </a:lnTo>
                  <a:lnTo>
                    <a:pt x="90855" y="62823"/>
                  </a:lnTo>
                  <a:cubicBezTo>
                    <a:pt x="90855" y="56279"/>
                    <a:pt x="96128" y="50943"/>
                    <a:pt x="102672" y="50880"/>
                  </a:cubicBezTo>
                  <a:cubicBezTo>
                    <a:pt x="105112" y="50943"/>
                    <a:pt x="107475" y="51794"/>
                    <a:pt x="109407" y="53294"/>
                  </a:cubicBezTo>
                  <a:lnTo>
                    <a:pt x="108263" y="52277"/>
                  </a:lnTo>
                  <a:lnTo>
                    <a:pt x="17028" y="1455"/>
                  </a:lnTo>
                  <a:cubicBezTo>
                    <a:pt x="11373" y="-1658"/>
                    <a:pt x="4257" y="387"/>
                    <a:pt x="1144" y="6041"/>
                  </a:cubicBezTo>
                  <a:cubicBezTo>
                    <a:pt x="1106" y="6117"/>
                    <a:pt x="1055" y="6207"/>
                    <a:pt x="1017" y="6283"/>
                  </a:cubicBezTo>
                  <a:cubicBezTo>
                    <a:pt x="445" y="7388"/>
                    <a:pt x="102" y="8595"/>
                    <a:pt x="0" y="9840"/>
                  </a:cubicBezTo>
                  <a:lnTo>
                    <a:pt x="11309" y="9840"/>
                  </a:lnTo>
                  <a:cubicBezTo>
                    <a:pt x="12478" y="9904"/>
                    <a:pt x="13406" y="10831"/>
                    <a:pt x="13469" y="1200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46AAACDA-CA9F-4421-AF72-B32923E45706}"/>
                </a:ext>
              </a:extLst>
            </p:cNvPr>
            <p:cNvSpPr/>
            <p:nvPr/>
          </p:nvSpPr>
          <p:spPr>
            <a:xfrm>
              <a:off x="2861990" y="6394306"/>
              <a:ext cx="81" cy="1397"/>
            </a:xfrm>
            <a:custGeom>
              <a:avLst/>
              <a:gdLst>
                <a:gd name="connsiteX0" fmla="*/ 81 w 81"/>
                <a:gd name="connsiteY0" fmla="*/ 1397 h 1397"/>
                <a:gd name="connsiteX1" fmla="*/ 81 w 81"/>
                <a:gd name="connsiteY1" fmla="*/ 1397 h 1397"/>
                <a:gd name="connsiteX2" fmla="*/ 81 w 81"/>
                <a:gd name="connsiteY2" fmla="*/ 0 h 1397"/>
                <a:gd name="connsiteX3" fmla="*/ 81 w 81"/>
                <a:gd name="connsiteY3" fmla="*/ 1397 h 1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" h="1397">
                  <a:moveTo>
                    <a:pt x="81" y="1397"/>
                  </a:moveTo>
                  <a:lnTo>
                    <a:pt x="81" y="1397"/>
                  </a:lnTo>
                  <a:cubicBezTo>
                    <a:pt x="-8" y="940"/>
                    <a:pt x="-8" y="458"/>
                    <a:pt x="81" y="0"/>
                  </a:cubicBezTo>
                  <a:cubicBezTo>
                    <a:pt x="-27" y="458"/>
                    <a:pt x="-27" y="940"/>
                    <a:pt x="81" y="139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32A4FEEF-5D1B-4AF5-A201-3CCB7F949494}"/>
                </a:ext>
              </a:extLst>
            </p:cNvPr>
            <p:cNvSpPr/>
            <p:nvPr/>
          </p:nvSpPr>
          <p:spPr>
            <a:xfrm>
              <a:off x="2862071" y="6395831"/>
              <a:ext cx="23507" cy="465027"/>
            </a:xfrm>
            <a:custGeom>
              <a:avLst/>
              <a:gdLst>
                <a:gd name="connsiteX0" fmla="*/ 23508 w 23507"/>
                <a:gd name="connsiteY0" fmla="*/ 7751 h 465027"/>
                <a:gd name="connsiteX1" fmla="*/ 16392 w 23507"/>
                <a:gd name="connsiteY1" fmla="*/ 10927 h 465027"/>
                <a:gd name="connsiteX2" fmla="*/ 11690 w 23507"/>
                <a:gd name="connsiteY2" fmla="*/ 11943 h 465027"/>
                <a:gd name="connsiteX3" fmla="*/ 1017 w 23507"/>
                <a:gd name="connsiteY3" fmla="*/ 4701 h 465027"/>
                <a:gd name="connsiteX4" fmla="*/ 0 w 23507"/>
                <a:gd name="connsiteY4" fmla="*/ 0 h 465027"/>
                <a:gd name="connsiteX5" fmla="*/ 0 w 23507"/>
                <a:gd name="connsiteY5" fmla="*/ 465027 h 465027"/>
                <a:gd name="connsiteX6" fmla="*/ 23508 w 23507"/>
                <a:gd name="connsiteY6" fmla="*/ 465027 h 46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07" h="465027">
                  <a:moveTo>
                    <a:pt x="23508" y="7751"/>
                  </a:moveTo>
                  <a:lnTo>
                    <a:pt x="16392" y="10927"/>
                  </a:lnTo>
                  <a:cubicBezTo>
                    <a:pt x="14904" y="11562"/>
                    <a:pt x="13308" y="11905"/>
                    <a:pt x="11690" y="11943"/>
                  </a:cubicBezTo>
                  <a:cubicBezTo>
                    <a:pt x="7012" y="11855"/>
                    <a:pt x="2827" y="9021"/>
                    <a:pt x="1017" y="4701"/>
                  </a:cubicBezTo>
                  <a:cubicBezTo>
                    <a:pt x="381" y="3214"/>
                    <a:pt x="36" y="1614"/>
                    <a:pt x="0" y="0"/>
                  </a:cubicBezTo>
                  <a:lnTo>
                    <a:pt x="0" y="465027"/>
                  </a:lnTo>
                  <a:lnTo>
                    <a:pt x="23508" y="46502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38DC5F2-C326-4927-9E98-A520000DC641}"/>
                </a:ext>
              </a:extLst>
            </p:cNvPr>
            <p:cNvSpPr/>
            <p:nvPr/>
          </p:nvSpPr>
          <p:spPr>
            <a:xfrm>
              <a:off x="2898540" y="6393544"/>
              <a:ext cx="9295494" cy="4319"/>
            </a:xfrm>
            <a:custGeom>
              <a:avLst/>
              <a:gdLst>
                <a:gd name="connsiteX0" fmla="*/ 0 w 9295494"/>
                <a:gd name="connsiteY0" fmla="*/ 4320 h 4319"/>
                <a:gd name="connsiteX1" fmla="*/ 9295494 w 9295494"/>
                <a:gd name="connsiteY1" fmla="*/ 4320 h 4319"/>
                <a:gd name="connsiteX2" fmla="*/ 9295494 w 9295494"/>
                <a:gd name="connsiteY2" fmla="*/ 0 h 4319"/>
                <a:gd name="connsiteX3" fmla="*/ 9657 w 9295494"/>
                <a:gd name="connsiteY3" fmla="*/ 0 h 4319"/>
                <a:gd name="connsiteX4" fmla="*/ 0 w 9295494"/>
                <a:gd name="connsiteY4" fmla="*/ 432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5494" h="4319">
                  <a:moveTo>
                    <a:pt x="0" y="4320"/>
                  </a:moveTo>
                  <a:lnTo>
                    <a:pt x="9295494" y="4320"/>
                  </a:lnTo>
                  <a:lnTo>
                    <a:pt x="9295494" y="0"/>
                  </a:lnTo>
                  <a:lnTo>
                    <a:pt x="9657" y="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63022F0-687E-44B4-A003-743703B11856}"/>
                </a:ext>
              </a:extLst>
            </p:cNvPr>
            <p:cNvSpPr/>
            <p:nvPr/>
          </p:nvSpPr>
          <p:spPr>
            <a:xfrm>
              <a:off x="9797382" y="1864102"/>
              <a:ext cx="4193" cy="21980"/>
            </a:xfrm>
            <a:custGeom>
              <a:avLst/>
              <a:gdLst>
                <a:gd name="connsiteX0" fmla="*/ 4194 w 4193"/>
                <a:gd name="connsiteY0" fmla="*/ 2033 h 21980"/>
                <a:gd name="connsiteX1" fmla="*/ 2034 w 4193"/>
                <a:gd name="connsiteY1" fmla="*/ 0 h 21980"/>
                <a:gd name="connsiteX2" fmla="*/ 0 w 4193"/>
                <a:gd name="connsiteY2" fmla="*/ 2033 h 21980"/>
                <a:gd name="connsiteX3" fmla="*/ 0 w 4193"/>
                <a:gd name="connsiteY3" fmla="*/ 21981 h 21980"/>
                <a:gd name="connsiteX4" fmla="*/ 4194 w 4193"/>
                <a:gd name="connsiteY4" fmla="*/ 19567 h 2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3" h="21980">
                  <a:moveTo>
                    <a:pt x="4194" y="2033"/>
                  </a:moveTo>
                  <a:cubicBezTo>
                    <a:pt x="4130" y="889"/>
                    <a:pt x="3177" y="0"/>
                    <a:pt x="2034" y="0"/>
                  </a:cubicBezTo>
                  <a:cubicBezTo>
                    <a:pt x="915" y="0"/>
                    <a:pt x="0" y="915"/>
                    <a:pt x="0" y="2033"/>
                  </a:cubicBezTo>
                  <a:lnTo>
                    <a:pt x="0" y="21981"/>
                  </a:lnTo>
                  <a:cubicBezTo>
                    <a:pt x="1208" y="20888"/>
                    <a:pt x="2643" y="20075"/>
                    <a:pt x="4194" y="1956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F348E4F-CD4F-4016-988F-114F0F9FFE80}"/>
                </a:ext>
              </a:extLst>
            </p:cNvPr>
            <p:cNvSpPr/>
            <p:nvPr/>
          </p:nvSpPr>
          <p:spPr>
            <a:xfrm>
              <a:off x="10344161" y="1918133"/>
              <a:ext cx="315639" cy="24744"/>
            </a:xfrm>
            <a:custGeom>
              <a:avLst/>
              <a:gdLst>
                <a:gd name="connsiteX0" fmla="*/ 12453 w 315639"/>
                <a:gd name="connsiteY0" fmla="*/ 15469 h 24744"/>
                <a:gd name="connsiteX1" fmla="*/ 10420 w 315639"/>
                <a:gd name="connsiteY1" fmla="*/ 24744 h 24744"/>
                <a:gd name="connsiteX2" fmla="*/ 303949 w 315639"/>
                <a:gd name="connsiteY2" fmla="*/ 24744 h 24744"/>
                <a:gd name="connsiteX3" fmla="*/ 303949 w 315639"/>
                <a:gd name="connsiteY3" fmla="*/ 12039 h 24744"/>
                <a:gd name="connsiteX4" fmla="*/ 315639 w 315639"/>
                <a:gd name="connsiteY4" fmla="*/ 95 h 24744"/>
                <a:gd name="connsiteX5" fmla="*/ 315639 w 315639"/>
                <a:gd name="connsiteY5" fmla="*/ 95 h 24744"/>
                <a:gd name="connsiteX6" fmla="*/ 0 w 315639"/>
                <a:gd name="connsiteY6" fmla="*/ 95 h 24744"/>
                <a:gd name="connsiteX7" fmla="*/ 3685 w 315639"/>
                <a:gd name="connsiteY7" fmla="*/ 95 h 24744"/>
                <a:gd name="connsiteX8" fmla="*/ 12453 w 315639"/>
                <a:gd name="connsiteY8" fmla="*/ 15469 h 2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639" h="24744">
                  <a:moveTo>
                    <a:pt x="12453" y="15469"/>
                  </a:moveTo>
                  <a:lnTo>
                    <a:pt x="10420" y="24744"/>
                  </a:lnTo>
                  <a:lnTo>
                    <a:pt x="303949" y="24744"/>
                  </a:lnTo>
                  <a:lnTo>
                    <a:pt x="303949" y="12039"/>
                  </a:lnTo>
                  <a:cubicBezTo>
                    <a:pt x="303873" y="5508"/>
                    <a:pt x="309108" y="172"/>
                    <a:pt x="315639" y="95"/>
                  </a:cubicBezTo>
                  <a:cubicBezTo>
                    <a:pt x="315639" y="95"/>
                    <a:pt x="315639" y="95"/>
                    <a:pt x="315639" y="95"/>
                  </a:cubicBezTo>
                  <a:lnTo>
                    <a:pt x="0" y="95"/>
                  </a:lnTo>
                  <a:cubicBezTo>
                    <a:pt x="1220" y="-32"/>
                    <a:pt x="2465" y="-32"/>
                    <a:pt x="3685" y="95"/>
                  </a:cubicBezTo>
                  <a:cubicBezTo>
                    <a:pt x="10280" y="2001"/>
                    <a:pt x="14168" y="8811"/>
                    <a:pt x="12453" y="1546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6E03C944-E27C-4226-9EE1-F8E5846B0C01}"/>
                </a:ext>
              </a:extLst>
            </p:cNvPr>
            <p:cNvSpPr/>
            <p:nvPr/>
          </p:nvSpPr>
          <p:spPr>
            <a:xfrm>
              <a:off x="11830616" y="4219463"/>
              <a:ext cx="38375" cy="4334"/>
            </a:xfrm>
            <a:custGeom>
              <a:avLst/>
              <a:gdLst>
                <a:gd name="connsiteX0" fmla="*/ 2542 w 38375"/>
                <a:gd name="connsiteY0" fmla="*/ 2174 h 4334"/>
                <a:gd name="connsiteX1" fmla="*/ 382 w 38375"/>
                <a:gd name="connsiteY1" fmla="*/ 4335 h 4334"/>
                <a:gd name="connsiteX2" fmla="*/ 36215 w 38375"/>
                <a:gd name="connsiteY2" fmla="*/ 4335 h 4334"/>
                <a:gd name="connsiteX3" fmla="*/ 38375 w 38375"/>
                <a:gd name="connsiteY3" fmla="*/ 2174 h 4334"/>
                <a:gd name="connsiteX4" fmla="*/ 36215 w 38375"/>
                <a:gd name="connsiteY4" fmla="*/ 14 h 4334"/>
                <a:gd name="connsiteX5" fmla="*/ 0 w 38375"/>
                <a:gd name="connsiteY5" fmla="*/ 14 h 4334"/>
                <a:gd name="connsiteX6" fmla="*/ 2529 w 38375"/>
                <a:gd name="connsiteY6" fmla="*/ 2035 h 4334"/>
                <a:gd name="connsiteX7" fmla="*/ 2542 w 38375"/>
                <a:gd name="connsiteY7" fmla="*/ 2174 h 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75" h="4334">
                  <a:moveTo>
                    <a:pt x="2542" y="2174"/>
                  </a:moveTo>
                  <a:cubicBezTo>
                    <a:pt x="2478" y="3343"/>
                    <a:pt x="1550" y="4271"/>
                    <a:pt x="382" y="4335"/>
                  </a:cubicBezTo>
                  <a:lnTo>
                    <a:pt x="36215" y="4335"/>
                  </a:lnTo>
                  <a:cubicBezTo>
                    <a:pt x="37410" y="4335"/>
                    <a:pt x="38375" y="3369"/>
                    <a:pt x="38375" y="2174"/>
                  </a:cubicBezTo>
                  <a:cubicBezTo>
                    <a:pt x="38375" y="980"/>
                    <a:pt x="37410" y="14"/>
                    <a:pt x="36215" y="14"/>
                  </a:cubicBezTo>
                  <a:lnTo>
                    <a:pt x="0" y="14"/>
                  </a:lnTo>
                  <a:cubicBezTo>
                    <a:pt x="1258" y="-125"/>
                    <a:pt x="2389" y="777"/>
                    <a:pt x="2529" y="2035"/>
                  </a:cubicBezTo>
                  <a:cubicBezTo>
                    <a:pt x="2542" y="2073"/>
                    <a:pt x="2542" y="2124"/>
                    <a:pt x="2542" y="2174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DB24B70B-5409-40C8-9316-F6F44F79C28B}"/>
                </a:ext>
              </a:extLst>
            </p:cNvPr>
            <p:cNvSpPr/>
            <p:nvPr/>
          </p:nvSpPr>
          <p:spPr>
            <a:xfrm>
              <a:off x="10330771" y="1919403"/>
              <a:ext cx="25554" cy="25633"/>
            </a:xfrm>
            <a:custGeom>
              <a:avLst/>
              <a:gdLst>
                <a:gd name="connsiteX0" fmla="*/ 11611 w 25554"/>
                <a:gd name="connsiteY0" fmla="*/ 11785 h 25633"/>
                <a:gd name="connsiteX1" fmla="*/ 12373 w 25554"/>
                <a:gd name="connsiteY1" fmla="*/ 11785 h 25633"/>
                <a:gd name="connsiteX2" fmla="*/ 12373 w 25554"/>
                <a:gd name="connsiteY2" fmla="*/ 11785 h 25633"/>
                <a:gd name="connsiteX3" fmla="*/ 14407 w 25554"/>
                <a:gd name="connsiteY3" fmla="*/ 9752 h 25633"/>
                <a:gd name="connsiteX4" fmla="*/ 16439 w 25554"/>
                <a:gd name="connsiteY4" fmla="*/ 11785 h 25633"/>
                <a:gd name="connsiteX5" fmla="*/ 16439 w 25554"/>
                <a:gd name="connsiteY5" fmla="*/ 13309 h 25633"/>
                <a:gd name="connsiteX6" fmla="*/ 23301 w 25554"/>
                <a:gd name="connsiteY6" fmla="*/ 24236 h 25633"/>
                <a:gd name="connsiteX7" fmla="*/ 23301 w 25554"/>
                <a:gd name="connsiteY7" fmla="*/ 25634 h 25633"/>
                <a:gd name="connsiteX8" fmla="*/ 23301 w 25554"/>
                <a:gd name="connsiteY8" fmla="*/ 23855 h 25633"/>
                <a:gd name="connsiteX9" fmla="*/ 25334 w 25554"/>
                <a:gd name="connsiteY9" fmla="*/ 14580 h 25633"/>
                <a:gd name="connsiteX10" fmla="*/ 16567 w 25554"/>
                <a:gd name="connsiteY10" fmla="*/ 95 h 25633"/>
                <a:gd name="connsiteX11" fmla="*/ 12882 w 25554"/>
                <a:gd name="connsiteY11" fmla="*/ 95 h 25633"/>
                <a:gd name="connsiteX12" fmla="*/ 10594 w 25554"/>
                <a:gd name="connsiteY12" fmla="*/ 95 h 25633"/>
                <a:gd name="connsiteX13" fmla="*/ 8561 w 25554"/>
                <a:gd name="connsiteY13" fmla="*/ 858 h 25633"/>
                <a:gd name="connsiteX14" fmla="*/ 6655 w 25554"/>
                <a:gd name="connsiteY14" fmla="*/ 2255 h 25633"/>
                <a:gd name="connsiteX15" fmla="*/ 5130 w 25554"/>
                <a:gd name="connsiteY15" fmla="*/ 3780 h 25633"/>
                <a:gd name="connsiteX16" fmla="*/ 3860 w 25554"/>
                <a:gd name="connsiteY16" fmla="*/ 5559 h 25633"/>
                <a:gd name="connsiteX17" fmla="*/ 2843 w 25554"/>
                <a:gd name="connsiteY17" fmla="*/ 7846 h 25633"/>
                <a:gd name="connsiteX18" fmla="*/ 2843 w 25554"/>
                <a:gd name="connsiteY18" fmla="*/ 8735 h 25633"/>
                <a:gd name="connsiteX19" fmla="*/ 48 w 25554"/>
                <a:gd name="connsiteY19" fmla="*/ 21441 h 25633"/>
                <a:gd name="connsiteX20" fmla="*/ 48 w 25554"/>
                <a:gd name="connsiteY20" fmla="*/ 22711 h 25633"/>
                <a:gd name="connsiteX21" fmla="*/ 11611 w 25554"/>
                <a:gd name="connsiteY21" fmla="*/ 11785 h 25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554" h="25633">
                  <a:moveTo>
                    <a:pt x="11611" y="11785"/>
                  </a:moveTo>
                  <a:lnTo>
                    <a:pt x="12373" y="11785"/>
                  </a:lnTo>
                  <a:lnTo>
                    <a:pt x="12373" y="11785"/>
                  </a:lnTo>
                  <a:cubicBezTo>
                    <a:pt x="12373" y="10666"/>
                    <a:pt x="13288" y="9752"/>
                    <a:pt x="14407" y="9752"/>
                  </a:cubicBezTo>
                  <a:cubicBezTo>
                    <a:pt x="15524" y="9752"/>
                    <a:pt x="16439" y="10666"/>
                    <a:pt x="16439" y="11785"/>
                  </a:cubicBezTo>
                  <a:lnTo>
                    <a:pt x="16439" y="13309"/>
                  </a:lnTo>
                  <a:cubicBezTo>
                    <a:pt x="20544" y="15431"/>
                    <a:pt x="23174" y="19611"/>
                    <a:pt x="23301" y="24236"/>
                  </a:cubicBezTo>
                  <a:lnTo>
                    <a:pt x="23301" y="25634"/>
                  </a:lnTo>
                  <a:lnTo>
                    <a:pt x="23301" y="23855"/>
                  </a:lnTo>
                  <a:lnTo>
                    <a:pt x="25334" y="14580"/>
                  </a:lnTo>
                  <a:cubicBezTo>
                    <a:pt x="26529" y="8227"/>
                    <a:pt x="22755" y="1988"/>
                    <a:pt x="16567" y="95"/>
                  </a:cubicBezTo>
                  <a:cubicBezTo>
                    <a:pt x="15347" y="-32"/>
                    <a:pt x="14101" y="-32"/>
                    <a:pt x="12882" y="95"/>
                  </a:cubicBezTo>
                  <a:lnTo>
                    <a:pt x="10594" y="95"/>
                  </a:lnTo>
                  <a:lnTo>
                    <a:pt x="8561" y="858"/>
                  </a:lnTo>
                  <a:lnTo>
                    <a:pt x="6655" y="2255"/>
                  </a:lnTo>
                  <a:cubicBezTo>
                    <a:pt x="6058" y="2662"/>
                    <a:pt x="5537" y="3183"/>
                    <a:pt x="5130" y="3780"/>
                  </a:cubicBezTo>
                  <a:cubicBezTo>
                    <a:pt x="4634" y="4314"/>
                    <a:pt x="4216" y="4911"/>
                    <a:pt x="3860" y="5559"/>
                  </a:cubicBezTo>
                  <a:cubicBezTo>
                    <a:pt x="3440" y="6283"/>
                    <a:pt x="3110" y="7058"/>
                    <a:pt x="2843" y="7846"/>
                  </a:cubicBezTo>
                  <a:lnTo>
                    <a:pt x="2843" y="8735"/>
                  </a:lnTo>
                  <a:lnTo>
                    <a:pt x="48" y="21441"/>
                  </a:lnTo>
                  <a:cubicBezTo>
                    <a:pt x="-16" y="21860"/>
                    <a:pt x="-16" y="22292"/>
                    <a:pt x="48" y="22711"/>
                  </a:cubicBezTo>
                  <a:cubicBezTo>
                    <a:pt x="442" y="16600"/>
                    <a:pt x="5486" y="11835"/>
                    <a:pt x="11611" y="1178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79385C6-CE91-4397-952A-2F4A36CCDE23}"/>
                </a:ext>
              </a:extLst>
            </p:cNvPr>
            <p:cNvSpPr/>
            <p:nvPr/>
          </p:nvSpPr>
          <p:spPr>
            <a:xfrm>
              <a:off x="9464842" y="1883668"/>
              <a:ext cx="257187" cy="24013"/>
            </a:xfrm>
            <a:custGeom>
              <a:avLst/>
              <a:gdLst>
                <a:gd name="connsiteX0" fmla="*/ 11817 w 257187"/>
                <a:gd name="connsiteY0" fmla="*/ 11308 h 24013"/>
                <a:gd name="connsiteX1" fmla="*/ 11817 w 257187"/>
                <a:gd name="connsiteY1" fmla="*/ 24014 h 24013"/>
                <a:gd name="connsiteX2" fmla="*/ 257188 w 257187"/>
                <a:gd name="connsiteY2" fmla="*/ 24014 h 24013"/>
                <a:gd name="connsiteX3" fmla="*/ 257188 w 257187"/>
                <a:gd name="connsiteY3" fmla="*/ 0 h 24013"/>
                <a:gd name="connsiteX4" fmla="*/ 0 w 257187"/>
                <a:gd name="connsiteY4" fmla="*/ 0 h 24013"/>
                <a:gd name="connsiteX5" fmla="*/ 11817 w 257187"/>
                <a:gd name="connsiteY5" fmla="*/ 11308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187" h="24013">
                  <a:moveTo>
                    <a:pt x="11817" y="11308"/>
                  </a:moveTo>
                  <a:lnTo>
                    <a:pt x="11817" y="24014"/>
                  </a:lnTo>
                  <a:lnTo>
                    <a:pt x="257188" y="24014"/>
                  </a:lnTo>
                  <a:lnTo>
                    <a:pt x="257188" y="0"/>
                  </a:lnTo>
                  <a:lnTo>
                    <a:pt x="0" y="0"/>
                  </a:lnTo>
                  <a:cubicBezTo>
                    <a:pt x="6303" y="64"/>
                    <a:pt x="11487" y="5006"/>
                    <a:pt x="11817" y="1130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9276743F-FA91-46D4-9AEB-83709BB59967}"/>
                </a:ext>
              </a:extLst>
            </p:cNvPr>
            <p:cNvSpPr/>
            <p:nvPr/>
          </p:nvSpPr>
          <p:spPr>
            <a:xfrm>
              <a:off x="10330898" y="1931442"/>
              <a:ext cx="12245" cy="290959"/>
            </a:xfrm>
            <a:custGeom>
              <a:avLst/>
              <a:gdLst>
                <a:gd name="connsiteX0" fmla="*/ 11103 w 12245"/>
                <a:gd name="connsiteY0" fmla="*/ 264405 h 290959"/>
                <a:gd name="connsiteX1" fmla="*/ 11103 w 12245"/>
                <a:gd name="connsiteY1" fmla="*/ 264405 h 290959"/>
                <a:gd name="connsiteX2" fmla="*/ 12246 w 12245"/>
                <a:gd name="connsiteY2" fmla="*/ 260593 h 290959"/>
                <a:gd name="connsiteX3" fmla="*/ 12246 w 12245"/>
                <a:gd name="connsiteY3" fmla="*/ 0 h 290959"/>
                <a:gd name="connsiteX4" fmla="*/ 11483 w 12245"/>
                <a:gd name="connsiteY4" fmla="*/ 0 h 290959"/>
                <a:gd name="connsiteX5" fmla="*/ 48 w 12245"/>
                <a:gd name="connsiteY5" fmla="*/ 10673 h 290959"/>
                <a:gd name="connsiteX6" fmla="*/ 48 w 12245"/>
                <a:gd name="connsiteY6" fmla="*/ 12070 h 290959"/>
                <a:gd name="connsiteX7" fmla="*/ 48 w 12245"/>
                <a:gd name="connsiteY7" fmla="*/ 290960 h 290959"/>
                <a:gd name="connsiteX8" fmla="*/ 3732 w 12245"/>
                <a:gd name="connsiteY8" fmla="*/ 290960 h 29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45" h="290959">
                  <a:moveTo>
                    <a:pt x="11103" y="264405"/>
                  </a:moveTo>
                  <a:lnTo>
                    <a:pt x="11103" y="264405"/>
                  </a:lnTo>
                  <a:lnTo>
                    <a:pt x="12246" y="260593"/>
                  </a:lnTo>
                  <a:lnTo>
                    <a:pt x="12246" y="0"/>
                  </a:lnTo>
                  <a:lnTo>
                    <a:pt x="11483" y="0"/>
                  </a:lnTo>
                  <a:cubicBezTo>
                    <a:pt x="5498" y="102"/>
                    <a:pt x="568" y="4714"/>
                    <a:pt x="48" y="10673"/>
                  </a:cubicBezTo>
                  <a:cubicBezTo>
                    <a:pt x="-16" y="11143"/>
                    <a:pt x="-16" y="11600"/>
                    <a:pt x="48" y="12070"/>
                  </a:cubicBezTo>
                  <a:lnTo>
                    <a:pt x="48" y="290960"/>
                  </a:lnTo>
                  <a:lnTo>
                    <a:pt x="3732" y="29096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DE5A195D-A6E3-49DC-93B7-8A9E4483EF57}"/>
                </a:ext>
              </a:extLst>
            </p:cNvPr>
            <p:cNvSpPr/>
            <p:nvPr/>
          </p:nvSpPr>
          <p:spPr>
            <a:xfrm>
              <a:off x="10346956" y="1932331"/>
              <a:ext cx="6862" cy="245473"/>
            </a:xfrm>
            <a:custGeom>
              <a:avLst/>
              <a:gdLst>
                <a:gd name="connsiteX0" fmla="*/ 1525 w 6862"/>
                <a:gd name="connsiteY0" fmla="*/ 241408 h 245473"/>
                <a:gd name="connsiteX1" fmla="*/ 1525 w 6862"/>
                <a:gd name="connsiteY1" fmla="*/ 241408 h 245473"/>
                <a:gd name="connsiteX2" fmla="*/ 2669 w 6862"/>
                <a:gd name="connsiteY2" fmla="*/ 239248 h 245473"/>
                <a:gd name="connsiteX3" fmla="*/ 3813 w 6862"/>
                <a:gd name="connsiteY3" fmla="*/ 237469 h 245473"/>
                <a:gd name="connsiteX4" fmla="*/ 5591 w 6862"/>
                <a:gd name="connsiteY4" fmla="*/ 235944 h 245473"/>
                <a:gd name="connsiteX5" fmla="*/ 6862 w 6862"/>
                <a:gd name="connsiteY5" fmla="*/ 234928 h 245473"/>
                <a:gd name="connsiteX6" fmla="*/ 6862 w 6862"/>
                <a:gd name="connsiteY6" fmla="*/ 10927 h 245473"/>
                <a:gd name="connsiteX7" fmla="*/ 0 w 6862"/>
                <a:gd name="connsiteY7" fmla="*/ 0 h 245473"/>
                <a:gd name="connsiteX8" fmla="*/ 0 w 6862"/>
                <a:gd name="connsiteY8" fmla="*/ 245473 h 24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62" h="245473">
                  <a:moveTo>
                    <a:pt x="1525" y="241408"/>
                  </a:moveTo>
                  <a:cubicBezTo>
                    <a:pt x="1525" y="241408"/>
                    <a:pt x="1525" y="241408"/>
                    <a:pt x="1525" y="241408"/>
                  </a:cubicBezTo>
                  <a:cubicBezTo>
                    <a:pt x="1855" y="240658"/>
                    <a:pt x="2237" y="239947"/>
                    <a:pt x="2669" y="239248"/>
                  </a:cubicBezTo>
                  <a:lnTo>
                    <a:pt x="3813" y="237469"/>
                  </a:lnTo>
                  <a:cubicBezTo>
                    <a:pt x="4346" y="236897"/>
                    <a:pt x="4943" y="236389"/>
                    <a:pt x="5591" y="235944"/>
                  </a:cubicBezTo>
                  <a:cubicBezTo>
                    <a:pt x="5591" y="235944"/>
                    <a:pt x="6353" y="235182"/>
                    <a:pt x="6862" y="234928"/>
                  </a:cubicBezTo>
                  <a:lnTo>
                    <a:pt x="6862" y="10927"/>
                  </a:lnTo>
                  <a:cubicBezTo>
                    <a:pt x="6735" y="6302"/>
                    <a:pt x="4104" y="2122"/>
                    <a:pt x="0" y="0"/>
                  </a:cubicBezTo>
                  <a:lnTo>
                    <a:pt x="0" y="245473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07FC286B-5AB0-4F61-97D6-E567D27917BF}"/>
                </a:ext>
              </a:extLst>
            </p:cNvPr>
            <p:cNvSpPr/>
            <p:nvPr/>
          </p:nvSpPr>
          <p:spPr>
            <a:xfrm>
              <a:off x="9793189" y="2214905"/>
              <a:ext cx="4192" cy="19185"/>
            </a:xfrm>
            <a:custGeom>
              <a:avLst/>
              <a:gdLst>
                <a:gd name="connsiteX0" fmla="*/ 0 w 4192"/>
                <a:gd name="connsiteY0" fmla="*/ 0 h 19185"/>
                <a:gd name="connsiteX1" fmla="*/ 0 w 4192"/>
                <a:gd name="connsiteY1" fmla="*/ 19186 h 19185"/>
                <a:gd name="connsiteX2" fmla="*/ 4193 w 4192"/>
                <a:gd name="connsiteY2" fmla="*/ 10292 h 19185"/>
                <a:gd name="connsiteX3" fmla="*/ 4193 w 4192"/>
                <a:gd name="connsiteY3" fmla="*/ 0 h 19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2" h="19185">
                  <a:moveTo>
                    <a:pt x="0" y="0"/>
                  </a:moveTo>
                  <a:lnTo>
                    <a:pt x="0" y="19186"/>
                  </a:lnTo>
                  <a:cubicBezTo>
                    <a:pt x="25" y="15742"/>
                    <a:pt x="1550" y="12490"/>
                    <a:pt x="4193" y="10292"/>
                  </a:cubicBezTo>
                  <a:lnTo>
                    <a:pt x="4193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A8CCDA8C-4F9D-4B5F-A93A-B797539A1E89}"/>
                </a:ext>
              </a:extLst>
            </p:cNvPr>
            <p:cNvSpPr/>
            <p:nvPr/>
          </p:nvSpPr>
          <p:spPr>
            <a:xfrm>
              <a:off x="9793189" y="1882938"/>
              <a:ext cx="24190" cy="339336"/>
            </a:xfrm>
            <a:custGeom>
              <a:avLst/>
              <a:gdLst>
                <a:gd name="connsiteX0" fmla="*/ 11817 w 24190"/>
                <a:gd name="connsiteY0" fmla="*/ 95 h 339336"/>
                <a:gd name="connsiteX1" fmla="*/ 8386 w 24190"/>
                <a:gd name="connsiteY1" fmla="*/ 95 h 339336"/>
                <a:gd name="connsiteX2" fmla="*/ 0 w 24190"/>
                <a:gd name="connsiteY2" fmla="*/ 11403 h 339336"/>
                <a:gd name="connsiteX3" fmla="*/ 0 w 24190"/>
                <a:gd name="connsiteY3" fmla="*/ 327012 h 339336"/>
                <a:gd name="connsiteX4" fmla="*/ 6861 w 24190"/>
                <a:gd name="connsiteY4" fmla="*/ 327012 h 339336"/>
                <a:gd name="connsiteX5" fmla="*/ 9021 w 24190"/>
                <a:gd name="connsiteY5" fmla="*/ 329172 h 339336"/>
                <a:gd name="connsiteX6" fmla="*/ 9021 w 24190"/>
                <a:gd name="connsiteY6" fmla="*/ 339337 h 339336"/>
                <a:gd name="connsiteX7" fmla="*/ 12453 w 24190"/>
                <a:gd name="connsiteY7" fmla="*/ 338574 h 339336"/>
                <a:gd name="connsiteX8" fmla="*/ 24143 w 24190"/>
                <a:gd name="connsiteY8" fmla="*/ 338574 h 339336"/>
                <a:gd name="connsiteX9" fmla="*/ 24143 w 24190"/>
                <a:gd name="connsiteY9" fmla="*/ 12039 h 339336"/>
                <a:gd name="connsiteX10" fmla="*/ 24143 w 24190"/>
                <a:gd name="connsiteY10" fmla="*/ 10895 h 339336"/>
                <a:gd name="connsiteX11" fmla="*/ 11868 w 24190"/>
                <a:gd name="connsiteY11" fmla="*/ 95 h 339336"/>
                <a:gd name="connsiteX12" fmla="*/ 11817 w 24190"/>
                <a:gd name="connsiteY12" fmla="*/ 95 h 339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190" h="339336">
                  <a:moveTo>
                    <a:pt x="11817" y="95"/>
                  </a:moveTo>
                  <a:cubicBezTo>
                    <a:pt x="10673" y="-32"/>
                    <a:pt x="9530" y="-32"/>
                    <a:pt x="8386" y="95"/>
                  </a:cubicBezTo>
                  <a:cubicBezTo>
                    <a:pt x="3571" y="1836"/>
                    <a:pt x="267" y="6283"/>
                    <a:pt x="0" y="11403"/>
                  </a:cubicBezTo>
                  <a:lnTo>
                    <a:pt x="0" y="327012"/>
                  </a:lnTo>
                  <a:lnTo>
                    <a:pt x="6861" y="327012"/>
                  </a:lnTo>
                  <a:cubicBezTo>
                    <a:pt x="8030" y="327076"/>
                    <a:pt x="8958" y="328003"/>
                    <a:pt x="9021" y="329172"/>
                  </a:cubicBezTo>
                  <a:lnTo>
                    <a:pt x="9021" y="339337"/>
                  </a:lnTo>
                  <a:cubicBezTo>
                    <a:pt x="10114" y="338892"/>
                    <a:pt x="11271" y="338638"/>
                    <a:pt x="12453" y="338574"/>
                  </a:cubicBezTo>
                  <a:lnTo>
                    <a:pt x="24143" y="338574"/>
                  </a:lnTo>
                  <a:lnTo>
                    <a:pt x="24143" y="12039"/>
                  </a:lnTo>
                  <a:cubicBezTo>
                    <a:pt x="24206" y="11657"/>
                    <a:pt x="24206" y="11276"/>
                    <a:pt x="24143" y="10895"/>
                  </a:cubicBezTo>
                  <a:cubicBezTo>
                    <a:pt x="23736" y="4517"/>
                    <a:pt x="18247" y="-311"/>
                    <a:pt x="11868" y="95"/>
                  </a:cubicBezTo>
                  <a:cubicBezTo>
                    <a:pt x="11855" y="95"/>
                    <a:pt x="11830" y="95"/>
                    <a:pt x="11817" y="9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F4650C25-C9E6-469C-AC4B-7A45BC7E5278}"/>
                </a:ext>
              </a:extLst>
            </p:cNvPr>
            <p:cNvSpPr/>
            <p:nvPr/>
          </p:nvSpPr>
          <p:spPr>
            <a:xfrm>
              <a:off x="10355343" y="2210331"/>
              <a:ext cx="2287" cy="12705"/>
            </a:xfrm>
            <a:custGeom>
              <a:avLst/>
              <a:gdLst>
                <a:gd name="connsiteX0" fmla="*/ 2287 w 2287"/>
                <a:gd name="connsiteY0" fmla="*/ 12706 h 12705"/>
                <a:gd name="connsiteX1" fmla="*/ 2287 w 2287"/>
                <a:gd name="connsiteY1" fmla="*/ 0 h 12705"/>
                <a:gd name="connsiteX2" fmla="*/ 0 w 2287"/>
                <a:gd name="connsiteY2" fmla="*/ 635 h 12705"/>
                <a:gd name="connsiteX3" fmla="*/ 0 w 2287"/>
                <a:gd name="connsiteY3" fmla="*/ 12198 h 1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" h="12705">
                  <a:moveTo>
                    <a:pt x="2287" y="12706"/>
                  </a:moveTo>
                  <a:lnTo>
                    <a:pt x="2287" y="0"/>
                  </a:lnTo>
                  <a:cubicBezTo>
                    <a:pt x="1563" y="330"/>
                    <a:pt x="788" y="546"/>
                    <a:pt x="0" y="635"/>
                  </a:cubicBezTo>
                  <a:lnTo>
                    <a:pt x="0" y="12198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B5579DE3-2DAE-4D43-B7B7-1DAAD8BAF78D}"/>
                </a:ext>
              </a:extLst>
            </p:cNvPr>
            <p:cNvSpPr/>
            <p:nvPr/>
          </p:nvSpPr>
          <p:spPr>
            <a:xfrm>
              <a:off x="10361824" y="2202835"/>
              <a:ext cx="2667" cy="9148"/>
            </a:xfrm>
            <a:custGeom>
              <a:avLst/>
              <a:gdLst>
                <a:gd name="connsiteX0" fmla="*/ 2668 w 2667"/>
                <a:gd name="connsiteY0" fmla="*/ 0 h 9148"/>
                <a:gd name="connsiteX1" fmla="*/ 0 w 2667"/>
                <a:gd name="connsiteY1" fmla="*/ 4574 h 9148"/>
                <a:gd name="connsiteX2" fmla="*/ 0 w 2667"/>
                <a:gd name="connsiteY2" fmla="*/ 9148 h 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7" h="9148">
                  <a:moveTo>
                    <a:pt x="2668" y="0"/>
                  </a:moveTo>
                  <a:cubicBezTo>
                    <a:pt x="2109" y="1690"/>
                    <a:pt x="1207" y="3253"/>
                    <a:pt x="0" y="4574"/>
                  </a:cubicBezTo>
                  <a:lnTo>
                    <a:pt x="0" y="9148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02F8238B-2206-4C52-9BB1-8264CACAE952}"/>
                </a:ext>
              </a:extLst>
            </p:cNvPr>
            <p:cNvSpPr/>
            <p:nvPr/>
          </p:nvSpPr>
          <p:spPr>
            <a:xfrm>
              <a:off x="10334376" y="2195847"/>
              <a:ext cx="8767" cy="26300"/>
            </a:xfrm>
            <a:custGeom>
              <a:avLst/>
              <a:gdLst>
                <a:gd name="connsiteX0" fmla="*/ 8768 w 8767"/>
                <a:gd name="connsiteY0" fmla="*/ 26301 h 26300"/>
                <a:gd name="connsiteX1" fmla="*/ 8768 w 8767"/>
                <a:gd name="connsiteY1" fmla="*/ 9402 h 26300"/>
                <a:gd name="connsiteX2" fmla="*/ 7625 w 8767"/>
                <a:gd name="connsiteY2" fmla="*/ 0 h 26300"/>
                <a:gd name="connsiteX3" fmla="*/ 0 w 8767"/>
                <a:gd name="connsiteY3" fmla="*/ 26301 h 26300"/>
                <a:gd name="connsiteX4" fmla="*/ 8768 w 8767"/>
                <a:gd name="connsiteY4" fmla="*/ 26301 h 2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7" h="26300">
                  <a:moveTo>
                    <a:pt x="8768" y="26301"/>
                  </a:moveTo>
                  <a:lnTo>
                    <a:pt x="8768" y="9402"/>
                  </a:lnTo>
                  <a:cubicBezTo>
                    <a:pt x="7040" y="6582"/>
                    <a:pt x="6633" y="3151"/>
                    <a:pt x="7625" y="0"/>
                  </a:cubicBezTo>
                  <a:lnTo>
                    <a:pt x="0" y="26301"/>
                  </a:lnTo>
                  <a:lnTo>
                    <a:pt x="8768" y="26301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3E9B2DE-D5D1-40D3-BB7A-A697795ABE36}"/>
                </a:ext>
              </a:extLst>
            </p:cNvPr>
            <p:cNvSpPr/>
            <p:nvPr/>
          </p:nvSpPr>
          <p:spPr>
            <a:xfrm>
              <a:off x="10347210" y="2209696"/>
              <a:ext cx="3939" cy="12705"/>
            </a:xfrm>
            <a:custGeom>
              <a:avLst/>
              <a:gdLst>
                <a:gd name="connsiteX0" fmla="*/ 3939 w 3939"/>
                <a:gd name="connsiteY0" fmla="*/ 12452 h 12705"/>
                <a:gd name="connsiteX1" fmla="*/ 3939 w 3939"/>
                <a:gd name="connsiteY1" fmla="*/ 1398 h 12705"/>
                <a:gd name="connsiteX2" fmla="*/ 2669 w 3939"/>
                <a:gd name="connsiteY2" fmla="*/ 1398 h 12705"/>
                <a:gd name="connsiteX3" fmla="*/ 0 w 3939"/>
                <a:gd name="connsiteY3" fmla="*/ 0 h 12705"/>
                <a:gd name="connsiteX4" fmla="*/ 0 w 3939"/>
                <a:gd name="connsiteY4" fmla="*/ 12706 h 1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9" h="12705">
                  <a:moveTo>
                    <a:pt x="3939" y="12452"/>
                  </a:moveTo>
                  <a:lnTo>
                    <a:pt x="3939" y="1398"/>
                  </a:lnTo>
                  <a:lnTo>
                    <a:pt x="2669" y="1398"/>
                  </a:lnTo>
                  <a:cubicBezTo>
                    <a:pt x="1716" y="1055"/>
                    <a:pt x="814" y="585"/>
                    <a:pt x="0" y="0"/>
                  </a:cubicBezTo>
                  <a:lnTo>
                    <a:pt x="0" y="12706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CBE33911-BDEB-4187-AF81-8A5C679053E9}"/>
                </a:ext>
              </a:extLst>
            </p:cNvPr>
            <p:cNvSpPr/>
            <p:nvPr/>
          </p:nvSpPr>
          <p:spPr>
            <a:xfrm>
              <a:off x="8165051" y="1771821"/>
              <a:ext cx="272817" cy="23289"/>
            </a:xfrm>
            <a:custGeom>
              <a:avLst/>
              <a:gdLst>
                <a:gd name="connsiteX0" fmla="*/ 11691 w 272817"/>
                <a:gd name="connsiteY0" fmla="*/ 11219 h 23289"/>
                <a:gd name="connsiteX1" fmla="*/ 11691 w 272817"/>
                <a:gd name="connsiteY1" fmla="*/ 17445 h 23289"/>
                <a:gd name="connsiteX2" fmla="*/ 19442 w 272817"/>
                <a:gd name="connsiteY2" fmla="*/ 23289 h 23289"/>
                <a:gd name="connsiteX3" fmla="*/ 262652 w 272817"/>
                <a:gd name="connsiteY3" fmla="*/ 23289 h 23289"/>
                <a:gd name="connsiteX4" fmla="*/ 262652 w 272817"/>
                <a:gd name="connsiteY4" fmla="*/ 10584 h 23289"/>
                <a:gd name="connsiteX5" fmla="*/ 262652 w 272817"/>
                <a:gd name="connsiteY5" fmla="*/ 8932 h 23289"/>
                <a:gd name="connsiteX6" fmla="*/ 262652 w 272817"/>
                <a:gd name="connsiteY6" fmla="*/ 6391 h 23289"/>
                <a:gd name="connsiteX7" fmla="*/ 263923 w 272817"/>
                <a:gd name="connsiteY7" fmla="*/ 4231 h 23289"/>
                <a:gd name="connsiteX8" fmla="*/ 264685 w 272817"/>
                <a:gd name="connsiteY8" fmla="*/ 2706 h 23289"/>
                <a:gd name="connsiteX9" fmla="*/ 264685 w 272817"/>
                <a:gd name="connsiteY9" fmla="*/ 2706 h 23289"/>
                <a:gd name="connsiteX10" fmla="*/ 266719 w 272817"/>
                <a:gd name="connsiteY10" fmla="*/ 1182 h 23289"/>
                <a:gd name="connsiteX11" fmla="*/ 268371 w 272817"/>
                <a:gd name="connsiteY11" fmla="*/ 38 h 23289"/>
                <a:gd name="connsiteX12" fmla="*/ 270276 w 272817"/>
                <a:gd name="connsiteY12" fmla="*/ 38 h 23289"/>
                <a:gd name="connsiteX13" fmla="*/ 272818 w 272817"/>
                <a:gd name="connsiteY13" fmla="*/ 38 h 23289"/>
                <a:gd name="connsiteX14" fmla="*/ 0 w 272817"/>
                <a:gd name="connsiteY14" fmla="*/ 38 h 23289"/>
                <a:gd name="connsiteX15" fmla="*/ 11691 w 272817"/>
                <a:gd name="connsiteY15" fmla="*/ 11219 h 2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2817" h="23289">
                  <a:moveTo>
                    <a:pt x="11691" y="11219"/>
                  </a:moveTo>
                  <a:lnTo>
                    <a:pt x="11691" y="17445"/>
                  </a:lnTo>
                  <a:lnTo>
                    <a:pt x="19442" y="23289"/>
                  </a:lnTo>
                  <a:lnTo>
                    <a:pt x="262652" y="23289"/>
                  </a:lnTo>
                  <a:lnTo>
                    <a:pt x="262652" y="10584"/>
                  </a:lnTo>
                  <a:cubicBezTo>
                    <a:pt x="262652" y="10584"/>
                    <a:pt x="262652" y="9567"/>
                    <a:pt x="262652" y="8932"/>
                  </a:cubicBezTo>
                  <a:cubicBezTo>
                    <a:pt x="262589" y="8081"/>
                    <a:pt x="262589" y="7242"/>
                    <a:pt x="262652" y="6391"/>
                  </a:cubicBezTo>
                  <a:lnTo>
                    <a:pt x="263923" y="4231"/>
                  </a:lnTo>
                  <a:cubicBezTo>
                    <a:pt x="264126" y="3697"/>
                    <a:pt x="264380" y="3189"/>
                    <a:pt x="264685" y="2706"/>
                  </a:cubicBezTo>
                  <a:lnTo>
                    <a:pt x="264685" y="2706"/>
                  </a:lnTo>
                  <a:cubicBezTo>
                    <a:pt x="265283" y="2096"/>
                    <a:pt x="265969" y="1588"/>
                    <a:pt x="266719" y="1182"/>
                  </a:cubicBezTo>
                  <a:cubicBezTo>
                    <a:pt x="267214" y="724"/>
                    <a:pt x="267773" y="343"/>
                    <a:pt x="268371" y="38"/>
                  </a:cubicBezTo>
                  <a:cubicBezTo>
                    <a:pt x="269006" y="-13"/>
                    <a:pt x="269641" y="-13"/>
                    <a:pt x="270276" y="38"/>
                  </a:cubicBezTo>
                  <a:lnTo>
                    <a:pt x="272818" y="38"/>
                  </a:lnTo>
                  <a:lnTo>
                    <a:pt x="0" y="38"/>
                  </a:lnTo>
                  <a:cubicBezTo>
                    <a:pt x="6239" y="102"/>
                    <a:pt x="11360" y="4993"/>
                    <a:pt x="11691" y="1121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BC547E7-0AA3-445B-9FEF-926494031635}"/>
                </a:ext>
              </a:extLst>
            </p:cNvPr>
            <p:cNvSpPr/>
            <p:nvPr/>
          </p:nvSpPr>
          <p:spPr>
            <a:xfrm>
              <a:off x="8176741" y="1794602"/>
              <a:ext cx="762" cy="508"/>
            </a:xfrm>
            <a:custGeom>
              <a:avLst/>
              <a:gdLst>
                <a:gd name="connsiteX0" fmla="*/ 0 w 762"/>
                <a:gd name="connsiteY0" fmla="*/ 0 h 508"/>
                <a:gd name="connsiteX1" fmla="*/ 0 w 762"/>
                <a:gd name="connsiteY1" fmla="*/ 508 h 508"/>
                <a:gd name="connsiteX2" fmla="*/ 762 w 762"/>
                <a:gd name="connsiteY2" fmla="*/ 508 h 508"/>
                <a:gd name="connsiteX3" fmla="*/ 0 w 762"/>
                <a:gd name="connsiteY3" fmla="*/ 0 h 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" h="508">
                  <a:moveTo>
                    <a:pt x="0" y="0"/>
                  </a:moveTo>
                  <a:lnTo>
                    <a:pt x="0" y="508"/>
                  </a:lnTo>
                  <a:lnTo>
                    <a:pt x="762" y="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9C9B4547-2EB0-439C-8268-76C459CF7928}"/>
                </a:ext>
              </a:extLst>
            </p:cNvPr>
            <p:cNvSpPr/>
            <p:nvPr/>
          </p:nvSpPr>
          <p:spPr>
            <a:xfrm>
              <a:off x="8176741" y="1789265"/>
              <a:ext cx="54131" cy="40912"/>
            </a:xfrm>
            <a:custGeom>
              <a:avLst/>
              <a:gdLst>
                <a:gd name="connsiteX0" fmla="*/ 47143 w 54131"/>
                <a:gd name="connsiteY0" fmla="*/ 40912 h 40912"/>
                <a:gd name="connsiteX1" fmla="*/ 54132 w 54131"/>
                <a:gd name="connsiteY1" fmla="*/ 40912 h 40912"/>
                <a:gd name="connsiteX2" fmla="*/ 7751 w 54131"/>
                <a:gd name="connsiteY2" fmla="*/ 5845 h 40912"/>
                <a:gd name="connsiteX3" fmla="*/ 0 w 54131"/>
                <a:gd name="connsiteY3" fmla="*/ 0 h 40912"/>
                <a:gd name="connsiteX4" fmla="*/ 0 w 54131"/>
                <a:gd name="connsiteY4" fmla="*/ 5336 h 40912"/>
                <a:gd name="connsiteX5" fmla="*/ 762 w 54131"/>
                <a:gd name="connsiteY5" fmla="*/ 5845 h 40912"/>
                <a:gd name="connsiteX6" fmla="*/ 47143 w 54131"/>
                <a:gd name="connsiteY6" fmla="*/ 40912 h 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131" h="40912">
                  <a:moveTo>
                    <a:pt x="47143" y="40912"/>
                  </a:moveTo>
                  <a:lnTo>
                    <a:pt x="54132" y="40912"/>
                  </a:lnTo>
                  <a:lnTo>
                    <a:pt x="7751" y="5845"/>
                  </a:lnTo>
                  <a:lnTo>
                    <a:pt x="0" y="0"/>
                  </a:lnTo>
                  <a:lnTo>
                    <a:pt x="0" y="5336"/>
                  </a:lnTo>
                  <a:lnTo>
                    <a:pt x="762" y="5845"/>
                  </a:lnTo>
                  <a:lnTo>
                    <a:pt x="47143" y="4091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DB92CEB-C340-4B61-9934-1DF0F4CCC621}"/>
                </a:ext>
              </a:extLst>
            </p:cNvPr>
            <p:cNvSpPr/>
            <p:nvPr/>
          </p:nvSpPr>
          <p:spPr>
            <a:xfrm>
              <a:off x="8153361" y="1771350"/>
              <a:ext cx="23380" cy="58827"/>
            </a:xfrm>
            <a:custGeom>
              <a:avLst/>
              <a:gdLst>
                <a:gd name="connsiteX0" fmla="*/ 23381 w 23380"/>
                <a:gd name="connsiteY0" fmla="*/ 58827 h 58827"/>
                <a:gd name="connsiteX1" fmla="*/ 23381 w 23380"/>
                <a:gd name="connsiteY1" fmla="*/ 11689 h 58827"/>
                <a:gd name="connsiteX2" fmla="*/ 11690 w 23380"/>
                <a:gd name="connsiteY2" fmla="*/ 0 h 58827"/>
                <a:gd name="connsiteX3" fmla="*/ 0 w 23380"/>
                <a:gd name="connsiteY3" fmla="*/ 11689 h 58827"/>
                <a:gd name="connsiteX4" fmla="*/ 0 w 23380"/>
                <a:gd name="connsiteY4" fmla="*/ 58827 h 58827"/>
                <a:gd name="connsiteX5" fmla="*/ 23381 w 23380"/>
                <a:gd name="connsiteY5" fmla="*/ 58827 h 5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80" h="58827">
                  <a:moveTo>
                    <a:pt x="23381" y="58827"/>
                  </a:moveTo>
                  <a:lnTo>
                    <a:pt x="23381" y="11689"/>
                  </a:lnTo>
                  <a:cubicBezTo>
                    <a:pt x="23381" y="5235"/>
                    <a:pt x="18146" y="0"/>
                    <a:pt x="11690" y="0"/>
                  </a:cubicBezTo>
                  <a:cubicBezTo>
                    <a:pt x="5235" y="0"/>
                    <a:pt x="0" y="5235"/>
                    <a:pt x="0" y="11689"/>
                  </a:cubicBezTo>
                  <a:lnTo>
                    <a:pt x="0" y="58827"/>
                  </a:lnTo>
                  <a:lnTo>
                    <a:pt x="23381" y="5882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BBAD2144-86A7-4BDF-8369-72B71C60B5FD}"/>
                </a:ext>
              </a:extLst>
            </p:cNvPr>
            <p:cNvSpPr/>
            <p:nvPr/>
          </p:nvSpPr>
          <p:spPr>
            <a:xfrm>
              <a:off x="11085229" y="3392593"/>
              <a:ext cx="152483" cy="4319"/>
            </a:xfrm>
            <a:custGeom>
              <a:avLst/>
              <a:gdLst>
                <a:gd name="connsiteX0" fmla="*/ 0 w 152483"/>
                <a:gd name="connsiteY0" fmla="*/ 4193 h 4319"/>
                <a:gd name="connsiteX1" fmla="*/ 152483 w 152483"/>
                <a:gd name="connsiteY1" fmla="*/ 4193 h 4319"/>
                <a:gd name="connsiteX2" fmla="*/ 152483 w 152483"/>
                <a:gd name="connsiteY2" fmla="*/ 2033 h 4319"/>
                <a:gd name="connsiteX3" fmla="*/ 152483 w 152483"/>
                <a:gd name="connsiteY3" fmla="*/ 0 h 4319"/>
                <a:gd name="connsiteX4" fmla="*/ 0 w 152483"/>
                <a:gd name="connsiteY4" fmla="*/ 0 h 4319"/>
                <a:gd name="connsiteX5" fmla="*/ 0 w 152483"/>
                <a:gd name="connsiteY5" fmla="*/ 432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83" h="4319">
                  <a:moveTo>
                    <a:pt x="0" y="4193"/>
                  </a:moveTo>
                  <a:lnTo>
                    <a:pt x="152483" y="4193"/>
                  </a:lnTo>
                  <a:cubicBezTo>
                    <a:pt x="152419" y="3469"/>
                    <a:pt x="152419" y="2757"/>
                    <a:pt x="152483" y="2033"/>
                  </a:cubicBezTo>
                  <a:lnTo>
                    <a:pt x="152483" y="0"/>
                  </a:lnTo>
                  <a:lnTo>
                    <a:pt x="0" y="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2D55046D-6337-4AB6-922B-66DE6FD51337}"/>
                </a:ext>
              </a:extLst>
            </p:cNvPr>
            <p:cNvSpPr/>
            <p:nvPr/>
          </p:nvSpPr>
          <p:spPr>
            <a:xfrm>
              <a:off x="11969503" y="4519967"/>
              <a:ext cx="24905" cy="4319"/>
            </a:xfrm>
            <a:custGeom>
              <a:avLst/>
              <a:gdLst>
                <a:gd name="connsiteX0" fmla="*/ 0 w 24905"/>
                <a:gd name="connsiteY0" fmla="*/ 2160 h 4319"/>
                <a:gd name="connsiteX1" fmla="*/ 0 w 24905"/>
                <a:gd name="connsiteY1" fmla="*/ 4320 h 4319"/>
                <a:gd name="connsiteX2" fmla="*/ 24906 w 24905"/>
                <a:gd name="connsiteY2" fmla="*/ 4320 h 4319"/>
                <a:gd name="connsiteX3" fmla="*/ 24906 w 24905"/>
                <a:gd name="connsiteY3" fmla="*/ 2160 h 4319"/>
                <a:gd name="connsiteX4" fmla="*/ 24906 w 24905"/>
                <a:gd name="connsiteY4" fmla="*/ 0 h 4319"/>
                <a:gd name="connsiteX5" fmla="*/ 0 w 24905"/>
                <a:gd name="connsiteY5" fmla="*/ 0 h 4319"/>
                <a:gd name="connsiteX6" fmla="*/ 0 w 24905"/>
                <a:gd name="connsiteY6" fmla="*/ 216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05" h="4319">
                  <a:moveTo>
                    <a:pt x="0" y="2160"/>
                  </a:moveTo>
                  <a:lnTo>
                    <a:pt x="0" y="4320"/>
                  </a:lnTo>
                  <a:lnTo>
                    <a:pt x="24906" y="4320"/>
                  </a:lnTo>
                  <a:lnTo>
                    <a:pt x="24906" y="2160"/>
                  </a:lnTo>
                  <a:lnTo>
                    <a:pt x="24906" y="0"/>
                  </a:lnTo>
                  <a:lnTo>
                    <a:pt x="0" y="0"/>
                  </a:lnTo>
                  <a:lnTo>
                    <a:pt x="0" y="216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9718D8B-4A17-4967-A98E-B29AA58C1B02}"/>
                </a:ext>
              </a:extLst>
            </p:cNvPr>
            <p:cNvSpPr/>
            <p:nvPr/>
          </p:nvSpPr>
          <p:spPr>
            <a:xfrm>
              <a:off x="8446001" y="1773129"/>
              <a:ext cx="65059" cy="57048"/>
            </a:xfrm>
            <a:custGeom>
              <a:avLst/>
              <a:gdLst>
                <a:gd name="connsiteX0" fmla="*/ 5591 w 65059"/>
                <a:gd name="connsiteY0" fmla="*/ 9910 h 57048"/>
                <a:gd name="connsiteX1" fmla="*/ 5591 w 65059"/>
                <a:gd name="connsiteY1" fmla="*/ 36211 h 57048"/>
                <a:gd name="connsiteX2" fmla="*/ 29099 w 65059"/>
                <a:gd name="connsiteY2" fmla="*/ 57048 h 57048"/>
                <a:gd name="connsiteX3" fmla="*/ 65059 w 65059"/>
                <a:gd name="connsiteY3" fmla="*/ 57048 h 57048"/>
                <a:gd name="connsiteX4" fmla="*/ 1525 w 65059"/>
                <a:gd name="connsiteY4" fmla="*/ 889 h 57048"/>
                <a:gd name="connsiteX5" fmla="*/ 0 w 65059"/>
                <a:gd name="connsiteY5" fmla="*/ 0 h 57048"/>
                <a:gd name="connsiteX6" fmla="*/ 5591 w 65059"/>
                <a:gd name="connsiteY6" fmla="*/ 9910 h 5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59" h="57048">
                  <a:moveTo>
                    <a:pt x="5591" y="9910"/>
                  </a:moveTo>
                  <a:lnTo>
                    <a:pt x="5591" y="36211"/>
                  </a:lnTo>
                  <a:lnTo>
                    <a:pt x="29099" y="57048"/>
                  </a:lnTo>
                  <a:lnTo>
                    <a:pt x="65059" y="57048"/>
                  </a:lnTo>
                  <a:lnTo>
                    <a:pt x="1525" y="889"/>
                  </a:lnTo>
                  <a:lnTo>
                    <a:pt x="0" y="0"/>
                  </a:lnTo>
                  <a:cubicBezTo>
                    <a:pt x="3431" y="2135"/>
                    <a:pt x="5540" y="5870"/>
                    <a:pt x="5591" y="991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9186C5CC-5103-43C9-8C12-F11960C3BF62}"/>
                </a:ext>
              </a:extLst>
            </p:cNvPr>
            <p:cNvSpPr/>
            <p:nvPr/>
          </p:nvSpPr>
          <p:spPr>
            <a:xfrm>
              <a:off x="8430117" y="1774908"/>
              <a:ext cx="1143" cy="1778"/>
            </a:xfrm>
            <a:custGeom>
              <a:avLst/>
              <a:gdLst>
                <a:gd name="connsiteX0" fmla="*/ 762 w 1143"/>
                <a:gd name="connsiteY0" fmla="*/ 254 h 1778"/>
                <a:gd name="connsiteX1" fmla="*/ 0 w 1143"/>
                <a:gd name="connsiteY1" fmla="*/ 1779 h 1778"/>
                <a:gd name="connsiteX2" fmla="*/ 1144 w 1143"/>
                <a:gd name="connsiteY2" fmla="*/ 0 h 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778">
                  <a:moveTo>
                    <a:pt x="762" y="254"/>
                  </a:moveTo>
                  <a:cubicBezTo>
                    <a:pt x="458" y="737"/>
                    <a:pt x="203" y="1245"/>
                    <a:pt x="0" y="1779"/>
                  </a:cubicBezTo>
                  <a:cubicBezTo>
                    <a:pt x="305" y="1143"/>
                    <a:pt x="686" y="546"/>
                    <a:pt x="1144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534E80A5-16E7-4CB0-8244-9914C5953785}"/>
                </a:ext>
              </a:extLst>
            </p:cNvPr>
            <p:cNvSpPr/>
            <p:nvPr/>
          </p:nvSpPr>
          <p:spPr>
            <a:xfrm>
              <a:off x="9452576" y="1881938"/>
              <a:ext cx="23658" cy="353550"/>
            </a:xfrm>
            <a:custGeom>
              <a:avLst/>
              <a:gdLst>
                <a:gd name="connsiteX0" fmla="*/ 5022 w 23658"/>
                <a:gd name="connsiteY0" fmla="*/ 317339 h 353550"/>
                <a:gd name="connsiteX1" fmla="*/ 9343 w 23658"/>
                <a:gd name="connsiteY1" fmla="*/ 324454 h 353550"/>
                <a:gd name="connsiteX2" fmla="*/ 9343 w 23658"/>
                <a:gd name="connsiteY2" fmla="*/ 324454 h 353550"/>
                <a:gd name="connsiteX3" fmla="*/ 22050 w 23658"/>
                <a:gd name="connsiteY3" fmla="*/ 345927 h 353550"/>
                <a:gd name="connsiteX4" fmla="*/ 23575 w 23658"/>
                <a:gd name="connsiteY4" fmla="*/ 353550 h 353550"/>
                <a:gd name="connsiteX5" fmla="*/ 23575 w 23658"/>
                <a:gd name="connsiteY5" fmla="*/ 352153 h 353550"/>
                <a:gd name="connsiteX6" fmla="*/ 23575 w 23658"/>
                <a:gd name="connsiteY6" fmla="*/ 13039 h 353550"/>
                <a:gd name="connsiteX7" fmla="*/ 13041 w 23658"/>
                <a:gd name="connsiteY7" fmla="*/ 66 h 353550"/>
                <a:gd name="connsiteX8" fmla="*/ 66 w 23658"/>
                <a:gd name="connsiteY8" fmla="*/ 10586 h 353550"/>
                <a:gd name="connsiteX9" fmla="*/ 66 w 23658"/>
                <a:gd name="connsiteY9" fmla="*/ 13039 h 353550"/>
                <a:gd name="connsiteX10" fmla="*/ 66 w 23658"/>
                <a:gd name="connsiteY10" fmla="*/ 309970 h 353550"/>
                <a:gd name="connsiteX11" fmla="*/ 4514 w 23658"/>
                <a:gd name="connsiteY11" fmla="*/ 317339 h 35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658" h="353550">
                  <a:moveTo>
                    <a:pt x="5022" y="317339"/>
                  </a:moveTo>
                  <a:lnTo>
                    <a:pt x="9343" y="324454"/>
                  </a:lnTo>
                  <a:lnTo>
                    <a:pt x="9343" y="324454"/>
                  </a:lnTo>
                  <a:lnTo>
                    <a:pt x="22050" y="345927"/>
                  </a:lnTo>
                  <a:cubicBezTo>
                    <a:pt x="23346" y="348252"/>
                    <a:pt x="23879" y="350908"/>
                    <a:pt x="23575" y="353550"/>
                  </a:cubicBezTo>
                  <a:cubicBezTo>
                    <a:pt x="23575" y="353550"/>
                    <a:pt x="23575" y="352661"/>
                    <a:pt x="23575" y="352153"/>
                  </a:cubicBezTo>
                  <a:lnTo>
                    <a:pt x="23575" y="13039"/>
                  </a:lnTo>
                  <a:cubicBezTo>
                    <a:pt x="24248" y="6546"/>
                    <a:pt x="19534" y="740"/>
                    <a:pt x="13041" y="66"/>
                  </a:cubicBezTo>
                  <a:cubicBezTo>
                    <a:pt x="6547" y="-620"/>
                    <a:pt x="740" y="4107"/>
                    <a:pt x="66" y="10586"/>
                  </a:cubicBezTo>
                  <a:cubicBezTo>
                    <a:pt x="-22" y="11400"/>
                    <a:pt x="-22" y="12226"/>
                    <a:pt x="66" y="13039"/>
                  </a:cubicBezTo>
                  <a:lnTo>
                    <a:pt x="66" y="309970"/>
                  </a:lnTo>
                  <a:lnTo>
                    <a:pt x="4514" y="317339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404056D4-AD35-4050-A276-932BB772EBB1}"/>
                </a:ext>
              </a:extLst>
            </p:cNvPr>
            <p:cNvSpPr/>
            <p:nvPr/>
          </p:nvSpPr>
          <p:spPr>
            <a:xfrm>
              <a:off x="10343144" y="1928774"/>
              <a:ext cx="4066" cy="263261"/>
            </a:xfrm>
            <a:custGeom>
              <a:avLst/>
              <a:gdLst>
                <a:gd name="connsiteX0" fmla="*/ 4066 w 4066"/>
                <a:gd name="connsiteY0" fmla="*/ 3558 h 263261"/>
                <a:gd name="connsiteX1" fmla="*/ 4066 w 4066"/>
                <a:gd name="connsiteY1" fmla="*/ 2033 h 263261"/>
                <a:gd name="connsiteX2" fmla="*/ 2034 w 4066"/>
                <a:gd name="connsiteY2" fmla="*/ 0 h 263261"/>
                <a:gd name="connsiteX3" fmla="*/ 0 w 4066"/>
                <a:gd name="connsiteY3" fmla="*/ 2033 h 263261"/>
                <a:gd name="connsiteX4" fmla="*/ 0 w 4066"/>
                <a:gd name="connsiteY4" fmla="*/ 263261 h 263261"/>
                <a:gd name="connsiteX5" fmla="*/ 4066 w 4066"/>
                <a:gd name="connsiteY5" fmla="*/ 249031 h 26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6" h="263261">
                  <a:moveTo>
                    <a:pt x="4066" y="3558"/>
                  </a:moveTo>
                  <a:lnTo>
                    <a:pt x="4066" y="2033"/>
                  </a:lnTo>
                  <a:cubicBezTo>
                    <a:pt x="4066" y="915"/>
                    <a:pt x="3151" y="0"/>
                    <a:pt x="2034" y="0"/>
                  </a:cubicBezTo>
                  <a:cubicBezTo>
                    <a:pt x="915" y="0"/>
                    <a:pt x="0" y="915"/>
                    <a:pt x="0" y="2033"/>
                  </a:cubicBezTo>
                  <a:lnTo>
                    <a:pt x="0" y="263261"/>
                  </a:lnTo>
                  <a:lnTo>
                    <a:pt x="4066" y="249031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64389CF7-33C6-419C-B782-73D2A97286B6}"/>
                </a:ext>
              </a:extLst>
            </p:cNvPr>
            <p:cNvSpPr/>
            <p:nvPr/>
          </p:nvSpPr>
          <p:spPr>
            <a:xfrm>
              <a:off x="10343144" y="2205249"/>
              <a:ext cx="4066" cy="16898"/>
            </a:xfrm>
            <a:custGeom>
              <a:avLst/>
              <a:gdLst>
                <a:gd name="connsiteX0" fmla="*/ 4066 w 4066"/>
                <a:gd name="connsiteY0" fmla="*/ 16899 h 16898"/>
                <a:gd name="connsiteX1" fmla="*/ 4066 w 4066"/>
                <a:gd name="connsiteY1" fmla="*/ 4193 h 16898"/>
                <a:gd name="connsiteX2" fmla="*/ 0 w 4066"/>
                <a:gd name="connsiteY2" fmla="*/ 0 h 16898"/>
                <a:gd name="connsiteX3" fmla="*/ 0 w 4066"/>
                <a:gd name="connsiteY3" fmla="*/ 16899 h 16898"/>
                <a:gd name="connsiteX4" fmla="*/ 4066 w 4066"/>
                <a:gd name="connsiteY4" fmla="*/ 16899 h 1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6" h="16898">
                  <a:moveTo>
                    <a:pt x="4066" y="16899"/>
                  </a:moveTo>
                  <a:lnTo>
                    <a:pt x="4066" y="4193"/>
                  </a:lnTo>
                  <a:cubicBezTo>
                    <a:pt x="2351" y="3189"/>
                    <a:pt x="941" y="1741"/>
                    <a:pt x="0" y="0"/>
                  </a:cubicBezTo>
                  <a:lnTo>
                    <a:pt x="0" y="16899"/>
                  </a:lnTo>
                  <a:lnTo>
                    <a:pt x="4066" y="16899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D817A84-30F2-4120-949B-2F6B5171FE67}"/>
                </a:ext>
              </a:extLst>
            </p:cNvPr>
            <p:cNvSpPr/>
            <p:nvPr/>
          </p:nvSpPr>
          <p:spPr>
            <a:xfrm>
              <a:off x="11320942" y="4270939"/>
              <a:ext cx="601164" cy="3681"/>
            </a:xfrm>
            <a:custGeom>
              <a:avLst/>
              <a:gdLst>
                <a:gd name="connsiteX0" fmla="*/ 599132 w 601164"/>
                <a:gd name="connsiteY0" fmla="*/ 3046 h 3681"/>
                <a:gd name="connsiteX1" fmla="*/ 601164 w 601164"/>
                <a:gd name="connsiteY1" fmla="*/ 1559 h 3681"/>
                <a:gd name="connsiteX2" fmla="*/ 601164 w 601164"/>
                <a:gd name="connsiteY2" fmla="*/ 1521 h 3681"/>
                <a:gd name="connsiteX3" fmla="*/ 601164 w 601164"/>
                <a:gd name="connsiteY3" fmla="*/ 886 h 3681"/>
                <a:gd name="connsiteX4" fmla="*/ 601164 w 601164"/>
                <a:gd name="connsiteY4" fmla="*/ 886 h 3681"/>
                <a:gd name="connsiteX5" fmla="*/ 601164 w 601164"/>
                <a:gd name="connsiteY5" fmla="*/ 886 h 3681"/>
                <a:gd name="connsiteX6" fmla="*/ 601164 w 601164"/>
                <a:gd name="connsiteY6" fmla="*/ 124 h 3681"/>
                <a:gd name="connsiteX7" fmla="*/ 601164 w 601164"/>
                <a:gd name="connsiteY7" fmla="*/ 124 h 3681"/>
                <a:gd name="connsiteX8" fmla="*/ 599894 w 601164"/>
                <a:gd name="connsiteY8" fmla="*/ 124 h 3681"/>
                <a:gd name="connsiteX9" fmla="*/ 0 w 601164"/>
                <a:gd name="connsiteY9" fmla="*/ 124 h 3681"/>
                <a:gd name="connsiteX10" fmla="*/ 0 w 601164"/>
                <a:gd name="connsiteY10" fmla="*/ 1521 h 3681"/>
                <a:gd name="connsiteX11" fmla="*/ 0 w 601164"/>
                <a:gd name="connsiteY11" fmla="*/ 3681 h 3681"/>
                <a:gd name="connsiteX12" fmla="*/ 599640 w 601164"/>
                <a:gd name="connsiteY12" fmla="*/ 3681 h 3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1164" h="3681">
                  <a:moveTo>
                    <a:pt x="599132" y="3046"/>
                  </a:moveTo>
                  <a:cubicBezTo>
                    <a:pt x="600097" y="3198"/>
                    <a:pt x="601012" y="2525"/>
                    <a:pt x="601164" y="1559"/>
                  </a:cubicBezTo>
                  <a:cubicBezTo>
                    <a:pt x="601164" y="1547"/>
                    <a:pt x="601164" y="1534"/>
                    <a:pt x="601164" y="1521"/>
                  </a:cubicBezTo>
                  <a:cubicBezTo>
                    <a:pt x="601164" y="1521"/>
                    <a:pt x="601164" y="1521"/>
                    <a:pt x="601164" y="886"/>
                  </a:cubicBezTo>
                  <a:cubicBezTo>
                    <a:pt x="601164" y="251"/>
                    <a:pt x="601164" y="886"/>
                    <a:pt x="601164" y="886"/>
                  </a:cubicBezTo>
                  <a:lnTo>
                    <a:pt x="601164" y="886"/>
                  </a:lnTo>
                  <a:lnTo>
                    <a:pt x="601164" y="124"/>
                  </a:lnTo>
                  <a:lnTo>
                    <a:pt x="601164" y="124"/>
                  </a:lnTo>
                  <a:cubicBezTo>
                    <a:pt x="600758" y="-41"/>
                    <a:pt x="600300" y="-41"/>
                    <a:pt x="599894" y="124"/>
                  </a:cubicBezTo>
                  <a:lnTo>
                    <a:pt x="0" y="124"/>
                  </a:lnTo>
                  <a:lnTo>
                    <a:pt x="0" y="1521"/>
                  </a:lnTo>
                  <a:cubicBezTo>
                    <a:pt x="64" y="2246"/>
                    <a:pt x="64" y="2957"/>
                    <a:pt x="0" y="3681"/>
                  </a:cubicBezTo>
                  <a:lnTo>
                    <a:pt x="599640" y="3681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F272A2BD-593C-46EA-ABDC-614686C840C6}"/>
                </a:ext>
              </a:extLst>
            </p:cNvPr>
            <p:cNvSpPr/>
            <p:nvPr/>
          </p:nvSpPr>
          <p:spPr>
            <a:xfrm>
              <a:off x="11320942" y="4218842"/>
              <a:ext cx="511834" cy="4319"/>
            </a:xfrm>
            <a:custGeom>
              <a:avLst/>
              <a:gdLst>
                <a:gd name="connsiteX0" fmla="*/ 0 w 511834"/>
                <a:gd name="connsiteY0" fmla="*/ 4320 h 4319"/>
                <a:gd name="connsiteX1" fmla="*/ 509674 w 511834"/>
                <a:gd name="connsiteY1" fmla="*/ 4320 h 4319"/>
                <a:gd name="connsiteX2" fmla="*/ 511834 w 511834"/>
                <a:gd name="connsiteY2" fmla="*/ 2160 h 4319"/>
                <a:gd name="connsiteX3" fmla="*/ 509674 w 511834"/>
                <a:gd name="connsiteY3" fmla="*/ 0 h 4319"/>
                <a:gd name="connsiteX4" fmla="*/ 0 w 511834"/>
                <a:gd name="connsiteY4" fmla="*/ 0 h 4319"/>
                <a:gd name="connsiteX5" fmla="*/ 0 w 511834"/>
                <a:gd name="connsiteY5" fmla="*/ 432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834" h="4319">
                  <a:moveTo>
                    <a:pt x="0" y="4320"/>
                  </a:moveTo>
                  <a:lnTo>
                    <a:pt x="509674" y="4320"/>
                  </a:lnTo>
                  <a:cubicBezTo>
                    <a:pt x="510869" y="4320"/>
                    <a:pt x="511834" y="3354"/>
                    <a:pt x="511834" y="2160"/>
                  </a:cubicBezTo>
                  <a:cubicBezTo>
                    <a:pt x="511834" y="965"/>
                    <a:pt x="510869" y="0"/>
                    <a:pt x="509674" y="0"/>
                  </a:cubicBezTo>
                  <a:lnTo>
                    <a:pt x="0" y="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5F615FF6-7033-4158-8D8E-A01E47D61985}"/>
                </a:ext>
              </a:extLst>
            </p:cNvPr>
            <p:cNvSpPr/>
            <p:nvPr/>
          </p:nvSpPr>
          <p:spPr>
            <a:xfrm>
              <a:off x="11311284" y="4576078"/>
              <a:ext cx="613871" cy="937"/>
            </a:xfrm>
            <a:custGeom>
              <a:avLst/>
              <a:gdLst>
                <a:gd name="connsiteX0" fmla="*/ 608789 w 613871"/>
                <a:gd name="connsiteY0" fmla="*/ 48 h 937"/>
                <a:gd name="connsiteX1" fmla="*/ 0 w 613871"/>
                <a:gd name="connsiteY1" fmla="*/ 48 h 937"/>
                <a:gd name="connsiteX2" fmla="*/ 0 w 613871"/>
                <a:gd name="connsiteY2" fmla="*/ 48 h 937"/>
                <a:gd name="connsiteX3" fmla="*/ 2922 w 613871"/>
                <a:gd name="connsiteY3" fmla="*/ 937 h 937"/>
                <a:gd name="connsiteX4" fmla="*/ 613871 w 613871"/>
                <a:gd name="connsiteY4" fmla="*/ 937 h 937"/>
                <a:gd name="connsiteX5" fmla="*/ 610949 w 613871"/>
                <a:gd name="connsiteY5" fmla="*/ 48 h 937"/>
                <a:gd name="connsiteX6" fmla="*/ 608789 w 613871"/>
                <a:gd name="connsiteY6" fmla="*/ 48 h 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3871" h="937">
                  <a:moveTo>
                    <a:pt x="608789" y="48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2922" y="937"/>
                  </a:lnTo>
                  <a:lnTo>
                    <a:pt x="613871" y="937"/>
                  </a:lnTo>
                  <a:lnTo>
                    <a:pt x="610949" y="48"/>
                  </a:lnTo>
                  <a:cubicBezTo>
                    <a:pt x="610225" y="-16"/>
                    <a:pt x="609513" y="-16"/>
                    <a:pt x="608789" y="4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B536DF46-9A6F-46A9-9C28-1CB7031C8791}"/>
                </a:ext>
              </a:extLst>
            </p:cNvPr>
            <p:cNvSpPr/>
            <p:nvPr/>
          </p:nvSpPr>
          <p:spPr>
            <a:xfrm>
              <a:off x="11085229" y="4611193"/>
              <a:ext cx="72810" cy="4319"/>
            </a:xfrm>
            <a:custGeom>
              <a:avLst/>
              <a:gdLst>
                <a:gd name="connsiteX0" fmla="*/ 0 w 72810"/>
                <a:gd name="connsiteY0" fmla="*/ 4320 h 4319"/>
                <a:gd name="connsiteX1" fmla="*/ 72810 w 72810"/>
                <a:gd name="connsiteY1" fmla="*/ 4320 h 4319"/>
                <a:gd name="connsiteX2" fmla="*/ 72810 w 72810"/>
                <a:gd name="connsiteY2" fmla="*/ 0 h 4319"/>
                <a:gd name="connsiteX3" fmla="*/ 0 w 72810"/>
                <a:gd name="connsiteY3" fmla="*/ 0 h 4319"/>
                <a:gd name="connsiteX4" fmla="*/ 0 w 72810"/>
                <a:gd name="connsiteY4" fmla="*/ 432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10" h="4319">
                  <a:moveTo>
                    <a:pt x="0" y="4320"/>
                  </a:moveTo>
                  <a:lnTo>
                    <a:pt x="72810" y="4320"/>
                  </a:lnTo>
                  <a:cubicBezTo>
                    <a:pt x="72569" y="2897"/>
                    <a:pt x="72569" y="1423"/>
                    <a:pt x="72810" y="0"/>
                  </a:cubicBezTo>
                  <a:lnTo>
                    <a:pt x="0" y="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4FA6E7E1-A63F-46A0-B47C-3A599294133F}"/>
                </a:ext>
              </a:extLst>
            </p:cNvPr>
            <p:cNvSpPr/>
            <p:nvPr/>
          </p:nvSpPr>
          <p:spPr>
            <a:xfrm>
              <a:off x="11311284" y="4576507"/>
              <a:ext cx="2922" cy="889"/>
            </a:xfrm>
            <a:custGeom>
              <a:avLst/>
              <a:gdLst>
                <a:gd name="connsiteX0" fmla="*/ 0 w 2922"/>
                <a:gd name="connsiteY0" fmla="*/ 889 h 889"/>
                <a:gd name="connsiteX1" fmla="*/ 2922 w 2922"/>
                <a:gd name="connsiteY1" fmla="*/ 889 h 889"/>
                <a:gd name="connsiteX2" fmla="*/ 0 w 2922"/>
                <a:gd name="connsiteY2" fmla="*/ 0 h 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2" h="889">
                  <a:moveTo>
                    <a:pt x="0" y="889"/>
                  </a:moveTo>
                  <a:lnTo>
                    <a:pt x="2922" y="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AF894E6-7A2A-4927-A707-E2A8427816BB}"/>
                </a:ext>
              </a:extLst>
            </p:cNvPr>
            <p:cNvSpPr/>
            <p:nvPr/>
          </p:nvSpPr>
          <p:spPr>
            <a:xfrm>
              <a:off x="11304041" y="4576507"/>
              <a:ext cx="3049" cy="889"/>
            </a:xfrm>
            <a:custGeom>
              <a:avLst/>
              <a:gdLst>
                <a:gd name="connsiteX0" fmla="*/ 0 w 3049"/>
                <a:gd name="connsiteY0" fmla="*/ 889 h 889"/>
                <a:gd name="connsiteX1" fmla="*/ 3050 w 3049"/>
                <a:gd name="connsiteY1" fmla="*/ 889 h 889"/>
                <a:gd name="connsiteX2" fmla="*/ 3050 w 3049"/>
                <a:gd name="connsiteY2" fmla="*/ 0 h 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9" h="889">
                  <a:moveTo>
                    <a:pt x="0" y="889"/>
                  </a:moveTo>
                  <a:lnTo>
                    <a:pt x="3050" y="889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41F3B96-6C37-42D4-834D-FCEB0BA12BA2}"/>
                </a:ext>
              </a:extLst>
            </p:cNvPr>
            <p:cNvSpPr/>
            <p:nvPr/>
          </p:nvSpPr>
          <p:spPr>
            <a:xfrm>
              <a:off x="10947104" y="6208041"/>
              <a:ext cx="698499" cy="4193"/>
            </a:xfrm>
            <a:custGeom>
              <a:avLst/>
              <a:gdLst>
                <a:gd name="connsiteX0" fmla="*/ 0 w 698499"/>
                <a:gd name="connsiteY0" fmla="*/ 4193 h 4193"/>
                <a:gd name="connsiteX1" fmla="*/ 698499 w 698499"/>
                <a:gd name="connsiteY1" fmla="*/ 4193 h 4193"/>
                <a:gd name="connsiteX2" fmla="*/ 696212 w 698499"/>
                <a:gd name="connsiteY2" fmla="*/ 0 h 4193"/>
                <a:gd name="connsiteX3" fmla="*/ 0 w 698499"/>
                <a:gd name="connsiteY3" fmla="*/ 0 h 4193"/>
                <a:gd name="connsiteX4" fmla="*/ 0 w 698499"/>
                <a:gd name="connsiteY4" fmla="*/ 2033 h 4193"/>
                <a:gd name="connsiteX5" fmla="*/ 0 w 698499"/>
                <a:gd name="connsiteY5" fmla="*/ 4193 h 4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8499" h="4193">
                  <a:moveTo>
                    <a:pt x="0" y="4193"/>
                  </a:moveTo>
                  <a:lnTo>
                    <a:pt x="698499" y="4193"/>
                  </a:lnTo>
                  <a:lnTo>
                    <a:pt x="696212" y="0"/>
                  </a:lnTo>
                  <a:lnTo>
                    <a:pt x="0" y="0"/>
                  </a:lnTo>
                  <a:lnTo>
                    <a:pt x="0" y="2033"/>
                  </a:lnTo>
                  <a:lnTo>
                    <a:pt x="0" y="4193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E1EE303C-C3FA-45B6-BD33-FBEB03FC3A24}"/>
                </a:ext>
              </a:extLst>
            </p:cNvPr>
            <p:cNvSpPr/>
            <p:nvPr/>
          </p:nvSpPr>
          <p:spPr>
            <a:xfrm>
              <a:off x="11071378" y="4890591"/>
              <a:ext cx="4193" cy="1111745"/>
            </a:xfrm>
            <a:custGeom>
              <a:avLst/>
              <a:gdLst>
                <a:gd name="connsiteX0" fmla="*/ 2034 w 4193"/>
                <a:gd name="connsiteY0" fmla="*/ 508 h 1111745"/>
                <a:gd name="connsiteX1" fmla="*/ 0 w 4193"/>
                <a:gd name="connsiteY1" fmla="*/ 508 h 1111745"/>
                <a:gd name="connsiteX2" fmla="*/ 0 w 4193"/>
                <a:gd name="connsiteY2" fmla="*/ 1111746 h 1111745"/>
                <a:gd name="connsiteX3" fmla="*/ 2034 w 4193"/>
                <a:gd name="connsiteY3" fmla="*/ 1109586 h 1111745"/>
                <a:gd name="connsiteX4" fmla="*/ 4194 w 4193"/>
                <a:gd name="connsiteY4" fmla="*/ 1109586 h 1111745"/>
                <a:gd name="connsiteX5" fmla="*/ 4194 w 4193"/>
                <a:gd name="connsiteY5" fmla="*/ 0 h 1111745"/>
                <a:gd name="connsiteX6" fmla="*/ 2034 w 4193"/>
                <a:gd name="connsiteY6" fmla="*/ 508 h 111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3" h="1111745">
                  <a:moveTo>
                    <a:pt x="2034" y="508"/>
                  </a:moveTo>
                  <a:cubicBezTo>
                    <a:pt x="1360" y="546"/>
                    <a:pt x="674" y="546"/>
                    <a:pt x="0" y="508"/>
                  </a:cubicBezTo>
                  <a:lnTo>
                    <a:pt x="0" y="1111746"/>
                  </a:lnTo>
                  <a:cubicBezTo>
                    <a:pt x="0" y="1110602"/>
                    <a:pt x="890" y="1109649"/>
                    <a:pt x="2034" y="1109586"/>
                  </a:cubicBezTo>
                  <a:lnTo>
                    <a:pt x="4194" y="1109586"/>
                  </a:lnTo>
                  <a:lnTo>
                    <a:pt x="4194" y="0"/>
                  </a:lnTo>
                  <a:cubicBezTo>
                    <a:pt x="3495" y="229"/>
                    <a:pt x="2770" y="407"/>
                    <a:pt x="2034" y="50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037863A-9E47-4FDD-85D9-DDE3F6C5543A}"/>
                </a:ext>
              </a:extLst>
            </p:cNvPr>
            <p:cNvSpPr/>
            <p:nvPr/>
          </p:nvSpPr>
          <p:spPr>
            <a:xfrm>
              <a:off x="11071250" y="5999668"/>
              <a:ext cx="297850" cy="4319"/>
            </a:xfrm>
            <a:custGeom>
              <a:avLst/>
              <a:gdLst>
                <a:gd name="connsiteX0" fmla="*/ 297469 w 297850"/>
                <a:gd name="connsiteY0" fmla="*/ 0 h 4319"/>
                <a:gd name="connsiteX1" fmla="*/ 2161 w 297850"/>
                <a:gd name="connsiteY1" fmla="*/ 0 h 4319"/>
                <a:gd name="connsiteX2" fmla="*/ 0 w 297850"/>
                <a:gd name="connsiteY2" fmla="*/ 2160 h 4319"/>
                <a:gd name="connsiteX3" fmla="*/ 2161 w 297850"/>
                <a:gd name="connsiteY3" fmla="*/ 4320 h 4319"/>
                <a:gd name="connsiteX4" fmla="*/ 297850 w 297850"/>
                <a:gd name="connsiteY4" fmla="*/ 4320 h 4319"/>
                <a:gd name="connsiteX5" fmla="*/ 297850 w 297850"/>
                <a:gd name="connsiteY5" fmla="*/ 216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850" h="4319">
                  <a:moveTo>
                    <a:pt x="297469" y="0"/>
                  </a:moveTo>
                  <a:lnTo>
                    <a:pt x="2161" y="0"/>
                  </a:lnTo>
                  <a:cubicBezTo>
                    <a:pt x="966" y="0"/>
                    <a:pt x="0" y="965"/>
                    <a:pt x="0" y="2160"/>
                  </a:cubicBezTo>
                  <a:cubicBezTo>
                    <a:pt x="0" y="3354"/>
                    <a:pt x="966" y="4320"/>
                    <a:pt x="2161" y="4320"/>
                  </a:cubicBezTo>
                  <a:lnTo>
                    <a:pt x="297850" y="4320"/>
                  </a:lnTo>
                  <a:cubicBezTo>
                    <a:pt x="297787" y="3596"/>
                    <a:pt x="297787" y="2884"/>
                    <a:pt x="297850" y="216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877E2838-9784-4B0F-9107-AD55F4EF652C}"/>
                </a:ext>
              </a:extLst>
            </p:cNvPr>
            <p:cNvSpPr/>
            <p:nvPr/>
          </p:nvSpPr>
          <p:spPr>
            <a:xfrm>
              <a:off x="11598461" y="6102076"/>
              <a:ext cx="12706" cy="12705"/>
            </a:xfrm>
            <a:custGeom>
              <a:avLst/>
              <a:gdLst>
                <a:gd name="connsiteX0" fmla="*/ 0 w 12706"/>
                <a:gd name="connsiteY0" fmla="*/ 0 h 12705"/>
                <a:gd name="connsiteX1" fmla="*/ 0 w 12706"/>
                <a:gd name="connsiteY1" fmla="*/ 0 h 12705"/>
                <a:gd name="connsiteX2" fmla="*/ 0 w 12706"/>
                <a:gd name="connsiteY2" fmla="*/ 0 h 1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6" h="1270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4E5E8BAA-A557-495D-BD15-785D8D069F03}"/>
                </a:ext>
              </a:extLst>
            </p:cNvPr>
            <p:cNvSpPr/>
            <p:nvPr/>
          </p:nvSpPr>
          <p:spPr>
            <a:xfrm>
              <a:off x="11593954" y="6102584"/>
              <a:ext cx="75116" cy="119560"/>
            </a:xfrm>
            <a:custGeom>
              <a:avLst/>
              <a:gdLst>
                <a:gd name="connsiteX0" fmla="*/ 949 w 75116"/>
                <a:gd name="connsiteY0" fmla="*/ 14739 h 119560"/>
                <a:gd name="connsiteX1" fmla="*/ 49363 w 75116"/>
                <a:gd name="connsiteY1" fmla="*/ 105457 h 119560"/>
                <a:gd name="connsiteX2" fmla="*/ 51650 w 75116"/>
                <a:gd name="connsiteY2" fmla="*/ 109650 h 119560"/>
                <a:gd name="connsiteX3" fmla="*/ 51650 w 75116"/>
                <a:gd name="connsiteY3" fmla="*/ 110666 h 119560"/>
                <a:gd name="connsiteX4" fmla="*/ 53047 w 75116"/>
                <a:gd name="connsiteY4" fmla="*/ 113334 h 119560"/>
                <a:gd name="connsiteX5" fmla="*/ 63340 w 75116"/>
                <a:gd name="connsiteY5" fmla="*/ 119560 h 119560"/>
                <a:gd name="connsiteX6" fmla="*/ 69058 w 75116"/>
                <a:gd name="connsiteY6" fmla="*/ 118035 h 119560"/>
                <a:gd name="connsiteX7" fmla="*/ 75031 w 75116"/>
                <a:gd name="connsiteY7" fmla="*/ 106981 h 119560"/>
                <a:gd name="connsiteX8" fmla="*/ 75031 w 75116"/>
                <a:gd name="connsiteY8" fmla="*/ 104695 h 119560"/>
                <a:gd name="connsiteX9" fmla="*/ 74396 w 75116"/>
                <a:gd name="connsiteY9" fmla="*/ 102280 h 119560"/>
                <a:gd name="connsiteX10" fmla="*/ 74396 w 75116"/>
                <a:gd name="connsiteY10" fmla="*/ 102280 h 119560"/>
                <a:gd name="connsiteX11" fmla="*/ 26109 w 75116"/>
                <a:gd name="connsiteY11" fmla="*/ 11689 h 119560"/>
                <a:gd name="connsiteX12" fmla="*/ 23822 w 75116"/>
                <a:gd name="connsiteY12" fmla="*/ 7369 h 119560"/>
                <a:gd name="connsiteX13" fmla="*/ 21789 w 75116"/>
                <a:gd name="connsiteY13" fmla="*/ 3812 h 119560"/>
                <a:gd name="connsiteX14" fmla="*/ 18612 w 75116"/>
                <a:gd name="connsiteY14" fmla="*/ 0 h 119560"/>
                <a:gd name="connsiteX15" fmla="*/ 4761 w 75116"/>
                <a:gd name="connsiteY15" fmla="*/ 0 h 119560"/>
                <a:gd name="connsiteX16" fmla="*/ 4761 w 75116"/>
                <a:gd name="connsiteY16" fmla="*/ 0 h 119560"/>
                <a:gd name="connsiteX17" fmla="*/ 949 w 75116"/>
                <a:gd name="connsiteY17" fmla="*/ 14739 h 11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5116" h="119560">
                  <a:moveTo>
                    <a:pt x="949" y="14739"/>
                  </a:moveTo>
                  <a:lnTo>
                    <a:pt x="49363" y="105457"/>
                  </a:lnTo>
                  <a:lnTo>
                    <a:pt x="51650" y="109650"/>
                  </a:lnTo>
                  <a:lnTo>
                    <a:pt x="51650" y="110666"/>
                  </a:lnTo>
                  <a:lnTo>
                    <a:pt x="53047" y="113334"/>
                  </a:lnTo>
                  <a:cubicBezTo>
                    <a:pt x="55106" y="117108"/>
                    <a:pt x="59032" y="119484"/>
                    <a:pt x="63340" y="119560"/>
                  </a:cubicBezTo>
                  <a:cubicBezTo>
                    <a:pt x="65348" y="119548"/>
                    <a:pt x="67318" y="119026"/>
                    <a:pt x="69058" y="118035"/>
                  </a:cubicBezTo>
                  <a:cubicBezTo>
                    <a:pt x="72985" y="115774"/>
                    <a:pt x="75298" y="111505"/>
                    <a:pt x="75031" y="106981"/>
                  </a:cubicBezTo>
                  <a:cubicBezTo>
                    <a:pt x="75145" y="106219"/>
                    <a:pt x="75145" y="105457"/>
                    <a:pt x="75031" y="104695"/>
                  </a:cubicBezTo>
                  <a:cubicBezTo>
                    <a:pt x="74890" y="103869"/>
                    <a:pt x="74687" y="103068"/>
                    <a:pt x="74396" y="102280"/>
                  </a:cubicBezTo>
                  <a:lnTo>
                    <a:pt x="74396" y="102280"/>
                  </a:lnTo>
                  <a:lnTo>
                    <a:pt x="26109" y="11689"/>
                  </a:lnTo>
                  <a:lnTo>
                    <a:pt x="23822" y="7369"/>
                  </a:lnTo>
                  <a:lnTo>
                    <a:pt x="21789" y="3812"/>
                  </a:lnTo>
                  <a:cubicBezTo>
                    <a:pt x="21013" y="2325"/>
                    <a:pt x="19934" y="1029"/>
                    <a:pt x="18612" y="0"/>
                  </a:cubicBezTo>
                  <a:lnTo>
                    <a:pt x="4761" y="0"/>
                  </a:lnTo>
                  <a:lnTo>
                    <a:pt x="4761" y="0"/>
                  </a:lnTo>
                  <a:cubicBezTo>
                    <a:pt x="364" y="3519"/>
                    <a:pt x="-1186" y="9529"/>
                    <a:pt x="949" y="1473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D03A4EBC-2596-4444-AF1E-62881050E01D}"/>
                </a:ext>
              </a:extLst>
            </p:cNvPr>
            <p:cNvSpPr/>
            <p:nvPr/>
          </p:nvSpPr>
          <p:spPr>
            <a:xfrm>
              <a:off x="10826897" y="5643020"/>
              <a:ext cx="14231" cy="34178"/>
            </a:xfrm>
            <a:custGeom>
              <a:avLst/>
              <a:gdLst>
                <a:gd name="connsiteX0" fmla="*/ 0 w 14231"/>
                <a:gd name="connsiteY0" fmla="*/ 0 h 34178"/>
                <a:gd name="connsiteX1" fmla="*/ 10928 w 14231"/>
                <a:gd name="connsiteY1" fmla="*/ 34178 h 34178"/>
                <a:gd name="connsiteX2" fmla="*/ 12707 w 14231"/>
                <a:gd name="connsiteY2" fmla="*/ 33162 h 34178"/>
                <a:gd name="connsiteX3" fmla="*/ 14232 w 14231"/>
                <a:gd name="connsiteY3" fmla="*/ 33162 h 34178"/>
                <a:gd name="connsiteX4" fmla="*/ 14232 w 14231"/>
                <a:gd name="connsiteY4" fmla="*/ 31383 h 34178"/>
                <a:gd name="connsiteX5" fmla="*/ 4447 w 14231"/>
                <a:gd name="connsiteY5" fmla="*/ 254 h 34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31" h="34178">
                  <a:moveTo>
                    <a:pt x="0" y="0"/>
                  </a:moveTo>
                  <a:lnTo>
                    <a:pt x="10928" y="34178"/>
                  </a:lnTo>
                  <a:lnTo>
                    <a:pt x="12707" y="33162"/>
                  </a:lnTo>
                  <a:lnTo>
                    <a:pt x="14232" y="33162"/>
                  </a:lnTo>
                  <a:lnTo>
                    <a:pt x="14232" y="31383"/>
                  </a:lnTo>
                  <a:lnTo>
                    <a:pt x="4447" y="25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C52FB181-1C17-4F85-9DF8-52913706CF81}"/>
                </a:ext>
              </a:extLst>
            </p:cNvPr>
            <p:cNvSpPr/>
            <p:nvPr/>
          </p:nvSpPr>
          <p:spPr>
            <a:xfrm>
              <a:off x="8640544" y="5483332"/>
              <a:ext cx="100765" cy="175443"/>
            </a:xfrm>
            <a:custGeom>
              <a:avLst/>
              <a:gdLst>
                <a:gd name="connsiteX0" fmla="*/ 100385 w 100765"/>
                <a:gd name="connsiteY0" fmla="*/ 2646 h 175443"/>
                <a:gd name="connsiteX1" fmla="*/ 99495 w 100765"/>
                <a:gd name="connsiteY1" fmla="*/ 232 h 175443"/>
                <a:gd name="connsiteX2" fmla="*/ 96699 w 100765"/>
                <a:gd name="connsiteY2" fmla="*/ 995 h 175443"/>
                <a:gd name="connsiteX3" fmla="*/ 96699 w 100765"/>
                <a:gd name="connsiteY3" fmla="*/ 995 h 175443"/>
                <a:gd name="connsiteX4" fmla="*/ 0 w 100765"/>
                <a:gd name="connsiteY4" fmla="*/ 167693 h 175443"/>
                <a:gd name="connsiteX5" fmla="*/ 0 w 100765"/>
                <a:gd name="connsiteY5" fmla="*/ 175443 h 175443"/>
                <a:gd name="connsiteX6" fmla="*/ 0 w 100765"/>
                <a:gd name="connsiteY6" fmla="*/ 175443 h 175443"/>
                <a:gd name="connsiteX7" fmla="*/ 0 w 100765"/>
                <a:gd name="connsiteY7" fmla="*/ 175443 h 175443"/>
                <a:gd name="connsiteX8" fmla="*/ 100131 w 100765"/>
                <a:gd name="connsiteY8" fmla="*/ 2773 h 175443"/>
                <a:gd name="connsiteX9" fmla="*/ 100766 w 100765"/>
                <a:gd name="connsiteY9" fmla="*/ 1630 h 175443"/>
                <a:gd name="connsiteX10" fmla="*/ 100385 w 100765"/>
                <a:gd name="connsiteY10" fmla="*/ 2646 h 175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765" h="175443">
                  <a:moveTo>
                    <a:pt x="100385" y="2646"/>
                  </a:moveTo>
                  <a:cubicBezTo>
                    <a:pt x="100702" y="1731"/>
                    <a:pt x="100334" y="728"/>
                    <a:pt x="99495" y="232"/>
                  </a:cubicBezTo>
                  <a:cubicBezTo>
                    <a:pt x="98504" y="-263"/>
                    <a:pt x="97297" y="54"/>
                    <a:pt x="96699" y="995"/>
                  </a:cubicBezTo>
                  <a:lnTo>
                    <a:pt x="96699" y="995"/>
                  </a:lnTo>
                  <a:lnTo>
                    <a:pt x="0" y="167693"/>
                  </a:lnTo>
                  <a:lnTo>
                    <a:pt x="0" y="175443"/>
                  </a:lnTo>
                  <a:cubicBezTo>
                    <a:pt x="0" y="175443"/>
                    <a:pt x="0" y="175443"/>
                    <a:pt x="0" y="175443"/>
                  </a:cubicBezTo>
                  <a:cubicBezTo>
                    <a:pt x="0" y="175443"/>
                    <a:pt x="0" y="175443"/>
                    <a:pt x="0" y="175443"/>
                  </a:cubicBezTo>
                  <a:lnTo>
                    <a:pt x="100131" y="2773"/>
                  </a:lnTo>
                  <a:lnTo>
                    <a:pt x="100766" y="1630"/>
                  </a:lnTo>
                  <a:cubicBezTo>
                    <a:pt x="100766" y="1630"/>
                    <a:pt x="100258" y="2900"/>
                    <a:pt x="100385" y="264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BDAC4FFD-8F5B-4D92-A735-3D77881543BA}"/>
                </a:ext>
              </a:extLst>
            </p:cNvPr>
            <p:cNvSpPr/>
            <p:nvPr/>
          </p:nvSpPr>
          <p:spPr>
            <a:xfrm>
              <a:off x="8623389" y="5659284"/>
              <a:ext cx="16519" cy="28968"/>
            </a:xfrm>
            <a:custGeom>
              <a:avLst/>
              <a:gdLst>
                <a:gd name="connsiteX0" fmla="*/ 14867 w 16519"/>
                <a:gd name="connsiteY0" fmla="*/ 2033 h 28968"/>
                <a:gd name="connsiteX1" fmla="*/ 12707 w 16519"/>
                <a:gd name="connsiteY1" fmla="*/ 0 h 28968"/>
                <a:gd name="connsiteX2" fmla="*/ 12707 w 16519"/>
                <a:gd name="connsiteY2" fmla="*/ 0 h 28968"/>
                <a:gd name="connsiteX3" fmla="*/ 0 w 16519"/>
                <a:gd name="connsiteY3" fmla="*/ 21219 h 28968"/>
                <a:gd name="connsiteX4" fmla="*/ 0 w 16519"/>
                <a:gd name="connsiteY4" fmla="*/ 28969 h 28968"/>
                <a:gd name="connsiteX5" fmla="*/ 0 w 16519"/>
                <a:gd name="connsiteY5" fmla="*/ 28969 h 28968"/>
                <a:gd name="connsiteX6" fmla="*/ 16519 w 16519"/>
                <a:gd name="connsiteY6" fmla="*/ 636 h 28968"/>
                <a:gd name="connsiteX7" fmla="*/ 16519 w 16519"/>
                <a:gd name="connsiteY7" fmla="*/ 636 h 28968"/>
                <a:gd name="connsiteX8" fmla="*/ 14867 w 16519"/>
                <a:gd name="connsiteY8" fmla="*/ 2033 h 2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9" h="28968">
                  <a:moveTo>
                    <a:pt x="14867" y="2033"/>
                  </a:moveTo>
                  <a:cubicBezTo>
                    <a:pt x="13724" y="2033"/>
                    <a:pt x="12771" y="1143"/>
                    <a:pt x="12707" y="0"/>
                  </a:cubicBezTo>
                  <a:lnTo>
                    <a:pt x="12707" y="0"/>
                  </a:lnTo>
                  <a:lnTo>
                    <a:pt x="0" y="21219"/>
                  </a:lnTo>
                  <a:lnTo>
                    <a:pt x="0" y="28969"/>
                  </a:lnTo>
                  <a:cubicBezTo>
                    <a:pt x="0" y="28969"/>
                    <a:pt x="0" y="28969"/>
                    <a:pt x="0" y="28969"/>
                  </a:cubicBezTo>
                  <a:lnTo>
                    <a:pt x="16519" y="636"/>
                  </a:lnTo>
                  <a:cubicBezTo>
                    <a:pt x="16519" y="636"/>
                    <a:pt x="16519" y="636"/>
                    <a:pt x="16519" y="636"/>
                  </a:cubicBezTo>
                  <a:cubicBezTo>
                    <a:pt x="16316" y="1398"/>
                    <a:pt x="15655" y="1957"/>
                    <a:pt x="14867" y="203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516C02CD-732E-44BC-BB62-3A6E0FAC4A5E}"/>
                </a:ext>
              </a:extLst>
            </p:cNvPr>
            <p:cNvSpPr/>
            <p:nvPr/>
          </p:nvSpPr>
          <p:spPr>
            <a:xfrm>
              <a:off x="8588064" y="5686982"/>
              <a:ext cx="35452" cy="62893"/>
            </a:xfrm>
            <a:custGeom>
              <a:avLst/>
              <a:gdLst>
                <a:gd name="connsiteX0" fmla="*/ 33673 w 35452"/>
                <a:gd name="connsiteY0" fmla="*/ 2795 h 62893"/>
                <a:gd name="connsiteX1" fmla="*/ 31640 w 35452"/>
                <a:gd name="connsiteY1" fmla="*/ 636 h 62893"/>
                <a:gd name="connsiteX2" fmla="*/ 31640 w 35452"/>
                <a:gd name="connsiteY2" fmla="*/ 0 h 62893"/>
                <a:gd name="connsiteX3" fmla="*/ 0 w 35452"/>
                <a:gd name="connsiteY3" fmla="*/ 54507 h 62893"/>
                <a:gd name="connsiteX4" fmla="*/ 0 w 35452"/>
                <a:gd name="connsiteY4" fmla="*/ 62893 h 62893"/>
                <a:gd name="connsiteX5" fmla="*/ 35452 w 35452"/>
                <a:gd name="connsiteY5" fmla="*/ 1652 h 62893"/>
                <a:gd name="connsiteX6" fmla="*/ 33673 w 35452"/>
                <a:gd name="connsiteY6" fmla="*/ 2795 h 6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52" h="62893">
                  <a:moveTo>
                    <a:pt x="33673" y="2795"/>
                  </a:moveTo>
                  <a:cubicBezTo>
                    <a:pt x="32530" y="2732"/>
                    <a:pt x="31640" y="1779"/>
                    <a:pt x="31640" y="636"/>
                  </a:cubicBezTo>
                  <a:lnTo>
                    <a:pt x="31640" y="0"/>
                  </a:lnTo>
                  <a:lnTo>
                    <a:pt x="0" y="54507"/>
                  </a:lnTo>
                  <a:lnTo>
                    <a:pt x="0" y="62893"/>
                  </a:lnTo>
                  <a:lnTo>
                    <a:pt x="35452" y="1652"/>
                  </a:lnTo>
                  <a:cubicBezTo>
                    <a:pt x="35122" y="2338"/>
                    <a:pt x="34436" y="2783"/>
                    <a:pt x="33673" y="279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BCF1BD-77D5-4FBD-84FA-2E16C562560F}"/>
                </a:ext>
              </a:extLst>
            </p:cNvPr>
            <p:cNvSpPr/>
            <p:nvPr/>
          </p:nvSpPr>
          <p:spPr>
            <a:xfrm>
              <a:off x="8561253" y="5796251"/>
              <a:ext cx="8005" cy="762"/>
            </a:xfrm>
            <a:custGeom>
              <a:avLst/>
              <a:gdLst>
                <a:gd name="connsiteX0" fmla="*/ 0 w 8005"/>
                <a:gd name="connsiteY0" fmla="*/ 0 h 762"/>
                <a:gd name="connsiteX1" fmla="*/ 3939 w 8005"/>
                <a:gd name="connsiteY1" fmla="*/ 762 h 762"/>
                <a:gd name="connsiteX2" fmla="*/ 8005 w 8005"/>
                <a:gd name="connsiteY2" fmla="*/ 0 h 762"/>
                <a:gd name="connsiteX3" fmla="*/ 0 w 8005"/>
                <a:gd name="connsiteY3" fmla="*/ 0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5" h="762">
                  <a:moveTo>
                    <a:pt x="0" y="0"/>
                  </a:moveTo>
                  <a:cubicBezTo>
                    <a:pt x="1258" y="496"/>
                    <a:pt x="2592" y="762"/>
                    <a:pt x="3939" y="762"/>
                  </a:cubicBezTo>
                  <a:cubicBezTo>
                    <a:pt x="5337" y="762"/>
                    <a:pt x="6709" y="508"/>
                    <a:pt x="8005" y="0"/>
                  </a:cubicBezTo>
                  <a:cubicBezTo>
                    <a:pt x="5438" y="1017"/>
                    <a:pt x="2567" y="101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83D12351-16A1-41CE-A3FF-E101DE707B8D}"/>
                </a:ext>
              </a:extLst>
            </p:cNvPr>
            <p:cNvSpPr/>
            <p:nvPr/>
          </p:nvSpPr>
          <p:spPr>
            <a:xfrm>
              <a:off x="8573705" y="5771220"/>
              <a:ext cx="12706" cy="22108"/>
            </a:xfrm>
            <a:custGeom>
              <a:avLst/>
              <a:gdLst>
                <a:gd name="connsiteX0" fmla="*/ 3304 w 12706"/>
                <a:gd name="connsiteY0" fmla="*/ 6607 h 22108"/>
                <a:gd name="connsiteX1" fmla="*/ 3304 w 12706"/>
                <a:gd name="connsiteY1" fmla="*/ 13849 h 22108"/>
                <a:gd name="connsiteX2" fmla="*/ 0 w 12706"/>
                <a:gd name="connsiteY2" fmla="*/ 22108 h 22108"/>
                <a:gd name="connsiteX3" fmla="*/ 1652 w 12706"/>
                <a:gd name="connsiteY3" fmla="*/ 19948 h 22108"/>
                <a:gd name="connsiteX4" fmla="*/ 12707 w 12706"/>
                <a:gd name="connsiteY4" fmla="*/ 762 h 22108"/>
                <a:gd name="connsiteX5" fmla="*/ 12707 w 12706"/>
                <a:gd name="connsiteY5" fmla="*/ 0 h 22108"/>
                <a:gd name="connsiteX6" fmla="*/ 3304 w 12706"/>
                <a:gd name="connsiteY6" fmla="*/ 6607 h 2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06" h="22108">
                  <a:moveTo>
                    <a:pt x="3304" y="6607"/>
                  </a:moveTo>
                  <a:lnTo>
                    <a:pt x="3304" y="13849"/>
                  </a:lnTo>
                  <a:cubicBezTo>
                    <a:pt x="3228" y="16911"/>
                    <a:pt x="2059" y="19846"/>
                    <a:pt x="0" y="22108"/>
                  </a:cubicBezTo>
                  <a:cubicBezTo>
                    <a:pt x="623" y="21447"/>
                    <a:pt x="1169" y="20723"/>
                    <a:pt x="1652" y="19948"/>
                  </a:cubicBezTo>
                  <a:lnTo>
                    <a:pt x="12707" y="762"/>
                  </a:lnTo>
                  <a:lnTo>
                    <a:pt x="12707" y="0"/>
                  </a:lnTo>
                  <a:cubicBezTo>
                    <a:pt x="10992" y="3736"/>
                    <a:pt x="7395" y="6251"/>
                    <a:pt x="3304" y="660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5F922DFF-0CE1-470D-9877-AB2983068633}"/>
                </a:ext>
              </a:extLst>
            </p:cNvPr>
            <p:cNvSpPr/>
            <p:nvPr/>
          </p:nvSpPr>
          <p:spPr>
            <a:xfrm>
              <a:off x="8518557" y="5793964"/>
              <a:ext cx="42695" cy="69627"/>
            </a:xfrm>
            <a:custGeom>
              <a:avLst/>
              <a:gdLst>
                <a:gd name="connsiteX0" fmla="*/ 39138 w 42695"/>
                <a:gd name="connsiteY0" fmla="*/ 0 h 69627"/>
                <a:gd name="connsiteX1" fmla="*/ 0 w 42695"/>
                <a:gd name="connsiteY1" fmla="*/ 67467 h 69627"/>
                <a:gd name="connsiteX2" fmla="*/ 2033 w 42695"/>
                <a:gd name="connsiteY2" fmla="*/ 68102 h 69627"/>
                <a:gd name="connsiteX3" fmla="*/ 3558 w 42695"/>
                <a:gd name="connsiteY3" fmla="*/ 69627 h 69627"/>
                <a:gd name="connsiteX4" fmla="*/ 42695 w 42695"/>
                <a:gd name="connsiteY4" fmla="*/ 2287 h 69627"/>
                <a:gd name="connsiteX5" fmla="*/ 39138 w 42695"/>
                <a:gd name="connsiteY5" fmla="*/ 0 h 6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695" h="69627">
                  <a:moveTo>
                    <a:pt x="39138" y="0"/>
                  </a:moveTo>
                  <a:lnTo>
                    <a:pt x="0" y="67467"/>
                  </a:lnTo>
                  <a:cubicBezTo>
                    <a:pt x="699" y="67619"/>
                    <a:pt x="1372" y="67835"/>
                    <a:pt x="2033" y="68102"/>
                  </a:cubicBezTo>
                  <a:cubicBezTo>
                    <a:pt x="2605" y="68547"/>
                    <a:pt x="3113" y="69055"/>
                    <a:pt x="3558" y="69627"/>
                  </a:cubicBezTo>
                  <a:lnTo>
                    <a:pt x="42695" y="2287"/>
                  </a:lnTo>
                  <a:cubicBezTo>
                    <a:pt x="41348" y="1804"/>
                    <a:pt x="40141" y="1016"/>
                    <a:pt x="39138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D43D0958-89B9-45A7-8D6D-D29DA6D21525}"/>
                </a:ext>
              </a:extLst>
            </p:cNvPr>
            <p:cNvSpPr/>
            <p:nvPr/>
          </p:nvSpPr>
          <p:spPr>
            <a:xfrm>
              <a:off x="8442513" y="5860478"/>
              <a:ext cx="83357" cy="128908"/>
            </a:xfrm>
            <a:custGeom>
              <a:avLst/>
              <a:gdLst>
                <a:gd name="connsiteX0" fmla="*/ 4886 w 83357"/>
                <a:gd name="connsiteY0" fmla="*/ 127247 h 128908"/>
                <a:gd name="connsiteX1" fmla="*/ 20922 w 83357"/>
                <a:gd name="connsiteY1" fmla="*/ 123232 h 128908"/>
                <a:gd name="connsiteX2" fmla="*/ 21024 w 83357"/>
                <a:gd name="connsiteY2" fmla="*/ 123054 h 128908"/>
                <a:gd name="connsiteX3" fmla="*/ 22676 w 83357"/>
                <a:gd name="connsiteY3" fmla="*/ 120259 h 128908"/>
                <a:gd name="connsiteX4" fmla="*/ 23311 w 83357"/>
                <a:gd name="connsiteY4" fmla="*/ 118989 h 128908"/>
                <a:gd name="connsiteX5" fmla="*/ 10604 w 83357"/>
                <a:gd name="connsiteY5" fmla="*/ 118989 h 128908"/>
                <a:gd name="connsiteX6" fmla="*/ 8444 w 83357"/>
                <a:gd name="connsiteY6" fmla="*/ 116956 h 128908"/>
                <a:gd name="connsiteX7" fmla="*/ 10604 w 83357"/>
                <a:gd name="connsiteY7" fmla="*/ 114795 h 128908"/>
                <a:gd name="connsiteX8" fmla="*/ 25471 w 83357"/>
                <a:gd name="connsiteY8" fmla="*/ 114795 h 128908"/>
                <a:gd name="connsiteX9" fmla="*/ 81763 w 83357"/>
                <a:gd name="connsiteY9" fmla="*/ 17724 h 128908"/>
                <a:gd name="connsiteX10" fmla="*/ 79221 w 83357"/>
                <a:gd name="connsiteY10" fmla="*/ 2732 h 128908"/>
                <a:gd name="connsiteX11" fmla="*/ 77696 w 83357"/>
                <a:gd name="connsiteY11" fmla="*/ 1207 h 128908"/>
                <a:gd name="connsiteX12" fmla="*/ 75663 w 83357"/>
                <a:gd name="connsiteY12" fmla="*/ 572 h 128908"/>
                <a:gd name="connsiteX13" fmla="*/ 74138 w 83357"/>
                <a:gd name="connsiteY13" fmla="*/ 190 h 128908"/>
                <a:gd name="connsiteX14" fmla="*/ 69945 w 83357"/>
                <a:gd name="connsiteY14" fmla="*/ 190 h 128908"/>
                <a:gd name="connsiteX15" fmla="*/ 61940 w 83357"/>
                <a:gd name="connsiteY15" fmla="*/ 5654 h 128908"/>
                <a:gd name="connsiteX16" fmla="*/ 820 w 83357"/>
                <a:gd name="connsiteY16" fmla="*/ 110984 h 128908"/>
                <a:gd name="connsiteX17" fmla="*/ 820 w 83357"/>
                <a:gd name="connsiteY17" fmla="*/ 111746 h 128908"/>
                <a:gd name="connsiteX18" fmla="*/ 57 w 83357"/>
                <a:gd name="connsiteY18" fmla="*/ 114033 h 128908"/>
                <a:gd name="connsiteX19" fmla="*/ 57 w 83357"/>
                <a:gd name="connsiteY19" fmla="*/ 116447 h 128908"/>
                <a:gd name="connsiteX20" fmla="*/ 4886 w 83357"/>
                <a:gd name="connsiteY20" fmla="*/ 127247 h 12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357" h="128908">
                  <a:moveTo>
                    <a:pt x="4886" y="127247"/>
                  </a:moveTo>
                  <a:cubicBezTo>
                    <a:pt x="10426" y="130563"/>
                    <a:pt x="17605" y="128759"/>
                    <a:pt x="20922" y="123232"/>
                  </a:cubicBezTo>
                  <a:cubicBezTo>
                    <a:pt x="20960" y="123168"/>
                    <a:pt x="20985" y="123118"/>
                    <a:pt x="21024" y="123054"/>
                  </a:cubicBezTo>
                  <a:lnTo>
                    <a:pt x="22676" y="120259"/>
                  </a:lnTo>
                  <a:lnTo>
                    <a:pt x="23311" y="118989"/>
                  </a:lnTo>
                  <a:lnTo>
                    <a:pt x="10604" y="118989"/>
                  </a:lnTo>
                  <a:cubicBezTo>
                    <a:pt x="9460" y="118989"/>
                    <a:pt x="8507" y="118099"/>
                    <a:pt x="8444" y="116956"/>
                  </a:cubicBezTo>
                  <a:cubicBezTo>
                    <a:pt x="8444" y="115761"/>
                    <a:pt x="9409" y="114795"/>
                    <a:pt x="10604" y="114795"/>
                  </a:cubicBezTo>
                  <a:lnTo>
                    <a:pt x="25471" y="114795"/>
                  </a:lnTo>
                  <a:lnTo>
                    <a:pt x="81763" y="17724"/>
                  </a:lnTo>
                  <a:cubicBezTo>
                    <a:pt x="84622" y="12769"/>
                    <a:pt x="83554" y="6480"/>
                    <a:pt x="79221" y="2732"/>
                  </a:cubicBezTo>
                  <a:cubicBezTo>
                    <a:pt x="78776" y="2160"/>
                    <a:pt x="78268" y="1652"/>
                    <a:pt x="77696" y="1207"/>
                  </a:cubicBezTo>
                  <a:cubicBezTo>
                    <a:pt x="77036" y="940"/>
                    <a:pt x="76362" y="724"/>
                    <a:pt x="75663" y="572"/>
                  </a:cubicBezTo>
                  <a:lnTo>
                    <a:pt x="74138" y="190"/>
                  </a:lnTo>
                  <a:cubicBezTo>
                    <a:pt x="72753" y="-63"/>
                    <a:pt x="71330" y="-63"/>
                    <a:pt x="69945" y="190"/>
                  </a:cubicBezTo>
                  <a:cubicBezTo>
                    <a:pt x="66603" y="737"/>
                    <a:pt x="63668" y="2732"/>
                    <a:pt x="61940" y="5654"/>
                  </a:cubicBezTo>
                  <a:lnTo>
                    <a:pt x="820" y="110984"/>
                  </a:lnTo>
                  <a:cubicBezTo>
                    <a:pt x="820" y="110984"/>
                    <a:pt x="820" y="110984"/>
                    <a:pt x="820" y="111746"/>
                  </a:cubicBezTo>
                  <a:cubicBezTo>
                    <a:pt x="514" y="112483"/>
                    <a:pt x="248" y="113258"/>
                    <a:pt x="57" y="114033"/>
                  </a:cubicBezTo>
                  <a:cubicBezTo>
                    <a:pt x="-19" y="114834"/>
                    <a:pt x="-19" y="115647"/>
                    <a:pt x="57" y="116447"/>
                  </a:cubicBezTo>
                  <a:cubicBezTo>
                    <a:pt x="-210" y="120628"/>
                    <a:pt x="1594" y="124668"/>
                    <a:pt x="4886" y="12724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97203DD-22C9-498E-A52A-F44A769B0C61}"/>
                </a:ext>
              </a:extLst>
            </p:cNvPr>
            <p:cNvSpPr/>
            <p:nvPr/>
          </p:nvSpPr>
          <p:spPr>
            <a:xfrm>
              <a:off x="8450956" y="5975655"/>
              <a:ext cx="2472386" cy="4193"/>
            </a:xfrm>
            <a:custGeom>
              <a:avLst/>
              <a:gdLst>
                <a:gd name="connsiteX0" fmla="*/ 17409 w 2472386"/>
                <a:gd name="connsiteY0" fmla="*/ 0 h 4193"/>
                <a:gd name="connsiteX1" fmla="*/ 2160 w 2472386"/>
                <a:gd name="connsiteY1" fmla="*/ 0 h 4193"/>
                <a:gd name="connsiteX2" fmla="*/ 0 w 2472386"/>
                <a:gd name="connsiteY2" fmla="*/ 2160 h 4193"/>
                <a:gd name="connsiteX3" fmla="*/ 2160 w 2472386"/>
                <a:gd name="connsiteY3" fmla="*/ 4193 h 4193"/>
                <a:gd name="connsiteX4" fmla="*/ 2472386 w 2472386"/>
                <a:gd name="connsiteY4" fmla="*/ 4193 h 4193"/>
                <a:gd name="connsiteX5" fmla="*/ 2471115 w 2472386"/>
                <a:gd name="connsiteY5" fmla="*/ 127 h 4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2386" h="4193">
                  <a:moveTo>
                    <a:pt x="17409" y="0"/>
                  </a:moveTo>
                  <a:lnTo>
                    <a:pt x="2160" y="0"/>
                  </a:lnTo>
                  <a:cubicBezTo>
                    <a:pt x="966" y="0"/>
                    <a:pt x="0" y="966"/>
                    <a:pt x="0" y="2160"/>
                  </a:cubicBezTo>
                  <a:cubicBezTo>
                    <a:pt x="64" y="3304"/>
                    <a:pt x="1017" y="4193"/>
                    <a:pt x="2160" y="4193"/>
                  </a:cubicBezTo>
                  <a:lnTo>
                    <a:pt x="2472386" y="4193"/>
                  </a:lnTo>
                  <a:lnTo>
                    <a:pt x="2471115" y="12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5C10B6B7-E078-4849-8886-A54553341885}"/>
                </a:ext>
              </a:extLst>
            </p:cNvPr>
            <p:cNvSpPr/>
            <p:nvPr/>
          </p:nvSpPr>
          <p:spPr>
            <a:xfrm>
              <a:off x="8635842" y="4872041"/>
              <a:ext cx="4193" cy="789275"/>
            </a:xfrm>
            <a:custGeom>
              <a:avLst/>
              <a:gdLst>
                <a:gd name="connsiteX0" fmla="*/ 254 w 4193"/>
                <a:gd name="connsiteY0" fmla="*/ 787243 h 789275"/>
                <a:gd name="connsiteX1" fmla="*/ 2414 w 4193"/>
                <a:gd name="connsiteY1" fmla="*/ 789276 h 789275"/>
                <a:gd name="connsiteX2" fmla="*/ 4193 w 4193"/>
                <a:gd name="connsiteY2" fmla="*/ 787751 h 789275"/>
                <a:gd name="connsiteX3" fmla="*/ 4193 w 4193"/>
                <a:gd name="connsiteY3" fmla="*/ 787751 h 789275"/>
                <a:gd name="connsiteX4" fmla="*/ 4193 w 4193"/>
                <a:gd name="connsiteY4" fmla="*/ 0 h 789275"/>
                <a:gd name="connsiteX5" fmla="*/ 2160 w 4193"/>
                <a:gd name="connsiteY5" fmla="*/ 0 h 789275"/>
                <a:gd name="connsiteX6" fmla="*/ 0 w 4193"/>
                <a:gd name="connsiteY6" fmla="*/ 0 h 789275"/>
                <a:gd name="connsiteX7" fmla="*/ 0 w 4193"/>
                <a:gd name="connsiteY7" fmla="*/ 787751 h 78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3" h="789275">
                  <a:moveTo>
                    <a:pt x="254" y="787243"/>
                  </a:moveTo>
                  <a:cubicBezTo>
                    <a:pt x="318" y="788386"/>
                    <a:pt x="1271" y="789276"/>
                    <a:pt x="2414" y="789276"/>
                  </a:cubicBezTo>
                  <a:cubicBezTo>
                    <a:pt x="3291" y="789238"/>
                    <a:pt x="4016" y="788602"/>
                    <a:pt x="4193" y="787751"/>
                  </a:cubicBezTo>
                  <a:cubicBezTo>
                    <a:pt x="4193" y="787751"/>
                    <a:pt x="4193" y="787751"/>
                    <a:pt x="4193" y="787751"/>
                  </a:cubicBezTo>
                  <a:lnTo>
                    <a:pt x="4193" y="0"/>
                  </a:lnTo>
                  <a:lnTo>
                    <a:pt x="2160" y="0"/>
                  </a:lnTo>
                  <a:cubicBezTo>
                    <a:pt x="1436" y="64"/>
                    <a:pt x="724" y="64"/>
                    <a:pt x="0" y="0"/>
                  </a:cubicBezTo>
                  <a:lnTo>
                    <a:pt x="0" y="787751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E59846F4-EE14-43D7-B2D0-3F36A4527CCD}"/>
                </a:ext>
              </a:extLst>
            </p:cNvPr>
            <p:cNvSpPr/>
            <p:nvPr/>
          </p:nvSpPr>
          <p:spPr>
            <a:xfrm>
              <a:off x="6497522" y="4730852"/>
              <a:ext cx="138084" cy="77533"/>
            </a:xfrm>
            <a:custGeom>
              <a:avLst/>
              <a:gdLst>
                <a:gd name="connsiteX0" fmla="*/ 15248 w 138084"/>
                <a:gd name="connsiteY0" fmla="*/ 61651 h 77533"/>
                <a:gd name="connsiteX1" fmla="*/ 9149 w 138084"/>
                <a:gd name="connsiteY1" fmla="*/ 77533 h 77533"/>
                <a:gd name="connsiteX2" fmla="*/ 128975 w 138084"/>
                <a:gd name="connsiteY2" fmla="*/ 24042 h 77533"/>
                <a:gd name="connsiteX3" fmla="*/ 131136 w 138084"/>
                <a:gd name="connsiteY3" fmla="*/ 23153 h 77533"/>
                <a:gd name="connsiteX4" fmla="*/ 137235 w 138084"/>
                <a:gd name="connsiteY4" fmla="*/ 7271 h 77533"/>
                <a:gd name="connsiteX5" fmla="*/ 126434 w 138084"/>
                <a:gd name="connsiteY5" fmla="*/ 28 h 77533"/>
                <a:gd name="connsiteX6" fmla="*/ 124401 w 138084"/>
                <a:gd name="connsiteY6" fmla="*/ 28 h 77533"/>
                <a:gd name="connsiteX7" fmla="*/ 124401 w 138084"/>
                <a:gd name="connsiteY7" fmla="*/ 28 h 77533"/>
                <a:gd name="connsiteX8" fmla="*/ 122113 w 138084"/>
                <a:gd name="connsiteY8" fmla="*/ 28 h 77533"/>
                <a:gd name="connsiteX9" fmla="*/ 122113 w 138084"/>
                <a:gd name="connsiteY9" fmla="*/ 28 h 77533"/>
                <a:gd name="connsiteX10" fmla="*/ 6862 w 138084"/>
                <a:gd name="connsiteY10" fmla="*/ 50851 h 77533"/>
                <a:gd name="connsiteX11" fmla="*/ 2668 w 138084"/>
                <a:gd name="connsiteY11" fmla="*/ 52757 h 77533"/>
                <a:gd name="connsiteX12" fmla="*/ 0 w 138084"/>
                <a:gd name="connsiteY12" fmla="*/ 53901 h 77533"/>
                <a:gd name="connsiteX13" fmla="*/ 14994 w 138084"/>
                <a:gd name="connsiteY13" fmla="*/ 60864 h 77533"/>
                <a:gd name="connsiteX14" fmla="*/ 15248 w 138084"/>
                <a:gd name="connsiteY14" fmla="*/ 61651 h 7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8084" h="77533">
                  <a:moveTo>
                    <a:pt x="15248" y="61651"/>
                  </a:moveTo>
                  <a:cubicBezTo>
                    <a:pt x="17586" y="67724"/>
                    <a:pt x="14943" y="74585"/>
                    <a:pt x="9149" y="77533"/>
                  </a:cubicBezTo>
                  <a:lnTo>
                    <a:pt x="128975" y="24042"/>
                  </a:lnTo>
                  <a:lnTo>
                    <a:pt x="131136" y="23153"/>
                  </a:lnTo>
                  <a:cubicBezTo>
                    <a:pt x="136943" y="20205"/>
                    <a:pt x="139573" y="13344"/>
                    <a:pt x="137235" y="7271"/>
                  </a:cubicBezTo>
                  <a:cubicBezTo>
                    <a:pt x="135430" y="2887"/>
                    <a:pt x="131174" y="28"/>
                    <a:pt x="126434" y="28"/>
                  </a:cubicBezTo>
                  <a:cubicBezTo>
                    <a:pt x="125760" y="-9"/>
                    <a:pt x="125074" y="-9"/>
                    <a:pt x="124401" y="28"/>
                  </a:cubicBezTo>
                  <a:lnTo>
                    <a:pt x="124401" y="28"/>
                  </a:lnTo>
                  <a:lnTo>
                    <a:pt x="122113" y="28"/>
                  </a:lnTo>
                  <a:lnTo>
                    <a:pt x="122113" y="28"/>
                  </a:lnTo>
                  <a:lnTo>
                    <a:pt x="6862" y="50851"/>
                  </a:lnTo>
                  <a:lnTo>
                    <a:pt x="2668" y="52757"/>
                  </a:lnTo>
                  <a:lnTo>
                    <a:pt x="0" y="53901"/>
                  </a:lnTo>
                  <a:cubicBezTo>
                    <a:pt x="6061" y="51690"/>
                    <a:pt x="12771" y="54803"/>
                    <a:pt x="14994" y="60864"/>
                  </a:cubicBezTo>
                  <a:cubicBezTo>
                    <a:pt x="15083" y="61130"/>
                    <a:pt x="15172" y="61384"/>
                    <a:pt x="15248" y="6165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C37512D3-C895-41E3-B76A-EC894E178348}"/>
                </a:ext>
              </a:extLst>
            </p:cNvPr>
            <p:cNvSpPr/>
            <p:nvPr/>
          </p:nvSpPr>
          <p:spPr>
            <a:xfrm>
              <a:off x="6042995" y="4795172"/>
              <a:ext cx="434449" cy="4319"/>
            </a:xfrm>
            <a:custGeom>
              <a:avLst/>
              <a:gdLst>
                <a:gd name="connsiteX0" fmla="*/ 424792 w 434449"/>
                <a:gd name="connsiteY0" fmla="*/ 4320 h 4319"/>
                <a:gd name="connsiteX1" fmla="*/ 434449 w 434449"/>
                <a:gd name="connsiteY1" fmla="*/ 0 h 4319"/>
                <a:gd name="connsiteX2" fmla="*/ 0 w 434449"/>
                <a:gd name="connsiteY2" fmla="*/ 0 h 4319"/>
                <a:gd name="connsiteX3" fmla="*/ 0 w 434449"/>
                <a:gd name="connsiteY3" fmla="*/ 432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449" h="4319">
                  <a:moveTo>
                    <a:pt x="424792" y="4320"/>
                  </a:moveTo>
                  <a:lnTo>
                    <a:pt x="434449" y="0"/>
                  </a:lnTo>
                  <a:lnTo>
                    <a:pt x="0" y="0"/>
                  </a:lnTo>
                  <a:cubicBezTo>
                    <a:pt x="241" y="1435"/>
                    <a:pt x="241" y="2897"/>
                    <a:pt x="0" y="432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CB2D4B36-B862-4F82-9F2E-E07D09DB5043}"/>
                </a:ext>
              </a:extLst>
            </p:cNvPr>
            <p:cNvSpPr/>
            <p:nvPr/>
          </p:nvSpPr>
          <p:spPr>
            <a:xfrm>
              <a:off x="5701814" y="5687363"/>
              <a:ext cx="499000" cy="4334"/>
            </a:xfrm>
            <a:custGeom>
              <a:avLst/>
              <a:gdLst>
                <a:gd name="connsiteX0" fmla="*/ 496459 w 499000"/>
                <a:gd name="connsiteY0" fmla="*/ 2160 h 4334"/>
                <a:gd name="connsiteX1" fmla="*/ 496459 w 499000"/>
                <a:gd name="connsiteY1" fmla="*/ 0 h 4334"/>
                <a:gd name="connsiteX2" fmla="*/ 0 w 499000"/>
                <a:gd name="connsiteY2" fmla="*/ 0 h 4334"/>
                <a:gd name="connsiteX3" fmla="*/ 0 w 499000"/>
                <a:gd name="connsiteY3" fmla="*/ 2160 h 4334"/>
                <a:gd name="connsiteX4" fmla="*/ 0 w 499000"/>
                <a:gd name="connsiteY4" fmla="*/ 4320 h 4334"/>
                <a:gd name="connsiteX5" fmla="*/ 499001 w 499000"/>
                <a:gd name="connsiteY5" fmla="*/ 4320 h 4334"/>
                <a:gd name="connsiteX6" fmla="*/ 496472 w 499000"/>
                <a:gd name="connsiteY6" fmla="*/ 2300 h 4334"/>
                <a:gd name="connsiteX7" fmla="*/ 496459 w 499000"/>
                <a:gd name="connsiteY7" fmla="*/ 2160 h 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9000" h="4334">
                  <a:moveTo>
                    <a:pt x="496459" y="2160"/>
                  </a:moveTo>
                  <a:lnTo>
                    <a:pt x="496459" y="0"/>
                  </a:lnTo>
                  <a:lnTo>
                    <a:pt x="0" y="0"/>
                  </a:lnTo>
                  <a:lnTo>
                    <a:pt x="0" y="2160"/>
                  </a:lnTo>
                  <a:cubicBezTo>
                    <a:pt x="64" y="2884"/>
                    <a:pt x="64" y="3596"/>
                    <a:pt x="0" y="4320"/>
                  </a:cubicBezTo>
                  <a:lnTo>
                    <a:pt x="499001" y="4320"/>
                  </a:lnTo>
                  <a:cubicBezTo>
                    <a:pt x="497743" y="4460"/>
                    <a:pt x="496612" y="3558"/>
                    <a:pt x="496472" y="2300"/>
                  </a:cubicBezTo>
                  <a:cubicBezTo>
                    <a:pt x="496472" y="2262"/>
                    <a:pt x="496459" y="2211"/>
                    <a:pt x="496459" y="216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292F5004-E3B3-4476-BB6D-567507A12E28}"/>
                </a:ext>
              </a:extLst>
            </p:cNvPr>
            <p:cNvSpPr/>
            <p:nvPr/>
          </p:nvSpPr>
          <p:spPr>
            <a:xfrm>
              <a:off x="6200434" y="5687363"/>
              <a:ext cx="726581" cy="4320"/>
            </a:xfrm>
            <a:custGeom>
              <a:avLst/>
              <a:gdLst>
                <a:gd name="connsiteX0" fmla="*/ 2033 w 726581"/>
                <a:gd name="connsiteY0" fmla="*/ 2160 h 4320"/>
                <a:gd name="connsiteX1" fmla="*/ 0 w 726581"/>
                <a:gd name="connsiteY1" fmla="*/ 4320 h 4320"/>
                <a:gd name="connsiteX2" fmla="*/ 726582 w 726581"/>
                <a:gd name="connsiteY2" fmla="*/ 4320 h 4320"/>
                <a:gd name="connsiteX3" fmla="*/ 726582 w 726581"/>
                <a:gd name="connsiteY3" fmla="*/ 0 h 4320"/>
                <a:gd name="connsiteX4" fmla="*/ 2287 w 726581"/>
                <a:gd name="connsiteY4" fmla="*/ 0 h 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581" h="4320">
                  <a:moveTo>
                    <a:pt x="2033" y="2160"/>
                  </a:moveTo>
                  <a:cubicBezTo>
                    <a:pt x="2033" y="3304"/>
                    <a:pt x="1144" y="4257"/>
                    <a:pt x="0" y="4320"/>
                  </a:cubicBezTo>
                  <a:lnTo>
                    <a:pt x="726582" y="4320"/>
                  </a:lnTo>
                  <a:lnTo>
                    <a:pt x="726582" y="0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CE36DB91-4B76-4B26-AF82-37003B05ED03}"/>
                </a:ext>
              </a:extLst>
            </p:cNvPr>
            <p:cNvSpPr/>
            <p:nvPr/>
          </p:nvSpPr>
          <p:spPr>
            <a:xfrm>
              <a:off x="5472073" y="5790787"/>
              <a:ext cx="1455323" cy="4192"/>
            </a:xfrm>
            <a:custGeom>
              <a:avLst/>
              <a:gdLst>
                <a:gd name="connsiteX0" fmla="*/ 1454943 w 1455323"/>
                <a:gd name="connsiteY0" fmla="*/ 0 h 4192"/>
                <a:gd name="connsiteX1" fmla="*/ 7624 w 1455323"/>
                <a:gd name="connsiteY1" fmla="*/ 0 h 4192"/>
                <a:gd name="connsiteX2" fmla="*/ 0 w 1455323"/>
                <a:gd name="connsiteY2" fmla="*/ 4193 h 4192"/>
                <a:gd name="connsiteX3" fmla="*/ 1455324 w 1455323"/>
                <a:gd name="connsiteY3" fmla="*/ 4193 h 4192"/>
                <a:gd name="connsiteX4" fmla="*/ 1455324 w 1455323"/>
                <a:gd name="connsiteY4" fmla="*/ 2033 h 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5323" h="4192">
                  <a:moveTo>
                    <a:pt x="1454943" y="0"/>
                  </a:moveTo>
                  <a:lnTo>
                    <a:pt x="7624" y="0"/>
                  </a:lnTo>
                  <a:lnTo>
                    <a:pt x="0" y="4193"/>
                  </a:lnTo>
                  <a:lnTo>
                    <a:pt x="1455324" y="4193"/>
                  </a:lnTo>
                  <a:cubicBezTo>
                    <a:pt x="1455260" y="3469"/>
                    <a:pt x="1455260" y="2757"/>
                    <a:pt x="1455324" y="203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A640572D-BDB5-4AE8-86A9-1E6D7B7FB076}"/>
                </a:ext>
              </a:extLst>
            </p:cNvPr>
            <p:cNvSpPr/>
            <p:nvPr/>
          </p:nvSpPr>
          <p:spPr>
            <a:xfrm>
              <a:off x="6198273" y="4943700"/>
              <a:ext cx="4193" cy="747982"/>
            </a:xfrm>
            <a:custGeom>
              <a:avLst/>
              <a:gdLst>
                <a:gd name="connsiteX0" fmla="*/ 0 w 4193"/>
                <a:gd name="connsiteY0" fmla="*/ 745823 h 747982"/>
                <a:gd name="connsiteX1" fmla="*/ 2160 w 4193"/>
                <a:gd name="connsiteY1" fmla="*/ 747983 h 747982"/>
                <a:gd name="connsiteX2" fmla="*/ 4194 w 4193"/>
                <a:gd name="connsiteY2" fmla="*/ 745823 h 747982"/>
                <a:gd name="connsiteX3" fmla="*/ 4194 w 4193"/>
                <a:gd name="connsiteY3" fmla="*/ 0 h 747982"/>
                <a:gd name="connsiteX4" fmla="*/ 2160 w 4193"/>
                <a:gd name="connsiteY4" fmla="*/ 0 h 747982"/>
                <a:gd name="connsiteX5" fmla="*/ 0 w 4193"/>
                <a:gd name="connsiteY5" fmla="*/ 0 h 747982"/>
                <a:gd name="connsiteX6" fmla="*/ 0 w 4193"/>
                <a:gd name="connsiteY6" fmla="*/ 746077 h 74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3" h="747982">
                  <a:moveTo>
                    <a:pt x="0" y="745823"/>
                  </a:moveTo>
                  <a:cubicBezTo>
                    <a:pt x="64" y="746992"/>
                    <a:pt x="991" y="747919"/>
                    <a:pt x="2160" y="747983"/>
                  </a:cubicBezTo>
                  <a:cubicBezTo>
                    <a:pt x="3304" y="747919"/>
                    <a:pt x="4194" y="746966"/>
                    <a:pt x="4194" y="745823"/>
                  </a:cubicBezTo>
                  <a:lnTo>
                    <a:pt x="4194" y="0"/>
                  </a:lnTo>
                  <a:lnTo>
                    <a:pt x="2160" y="0"/>
                  </a:lnTo>
                  <a:lnTo>
                    <a:pt x="0" y="0"/>
                  </a:lnTo>
                  <a:lnTo>
                    <a:pt x="0" y="74607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11B9B1DC-7726-4D09-A37D-9EBBF7E46ADB}"/>
                </a:ext>
              </a:extLst>
            </p:cNvPr>
            <p:cNvSpPr/>
            <p:nvPr/>
          </p:nvSpPr>
          <p:spPr>
            <a:xfrm>
              <a:off x="9745411" y="2210585"/>
              <a:ext cx="54004" cy="4319"/>
            </a:xfrm>
            <a:custGeom>
              <a:avLst/>
              <a:gdLst>
                <a:gd name="connsiteX0" fmla="*/ 0 w 54004"/>
                <a:gd name="connsiteY0" fmla="*/ 2160 h 4319"/>
                <a:gd name="connsiteX1" fmla="*/ 0 w 54004"/>
                <a:gd name="connsiteY1" fmla="*/ 4320 h 4319"/>
                <a:gd name="connsiteX2" fmla="*/ 51971 w 54004"/>
                <a:gd name="connsiteY2" fmla="*/ 4320 h 4319"/>
                <a:gd name="connsiteX3" fmla="*/ 51971 w 54004"/>
                <a:gd name="connsiteY3" fmla="*/ 2160 h 4319"/>
                <a:gd name="connsiteX4" fmla="*/ 54004 w 54004"/>
                <a:gd name="connsiteY4" fmla="*/ 0 h 4319"/>
                <a:gd name="connsiteX5" fmla="*/ 0 w 54004"/>
                <a:gd name="connsiteY5" fmla="*/ 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04" h="4319">
                  <a:moveTo>
                    <a:pt x="0" y="2160"/>
                  </a:moveTo>
                  <a:lnTo>
                    <a:pt x="0" y="4320"/>
                  </a:lnTo>
                  <a:lnTo>
                    <a:pt x="51971" y="4320"/>
                  </a:lnTo>
                  <a:lnTo>
                    <a:pt x="51971" y="2160"/>
                  </a:lnTo>
                  <a:cubicBezTo>
                    <a:pt x="51971" y="1016"/>
                    <a:pt x="52860" y="64"/>
                    <a:pt x="5400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B2462B5-F98B-424B-B4A7-A769E5CC0783}"/>
                </a:ext>
              </a:extLst>
            </p:cNvPr>
            <p:cNvSpPr/>
            <p:nvPr/>
          </p:nvSpPr>
          <p:spPr>
            <a:xfrm>
              <a:off x="9722030" y="2212745"/>
              <a:ext cx="23381" cy="509624"/>
            </a:xfrm>
            <a:custGeom>
              <a:avLst/>
              <a:gdLst>
                <a:gd name="connsiteX0" fmla="*/ 23381 w 23381"/>
                <a:gd name="connsiteY0" fmla="*/ 509624 h 509624"/>
                <a:gd name="connsiteX1" fmla="*/ 23381 w 23381"/>
                <a:gd name="connsiteY1" fmla="*/ 0 h 509624"/>
                <a:gd name="connsiteX2" fmla="*/ 11691 w 23381"/>
                <a:gd name="connsiteY2" fmla="*/ 11689 h 509624"/>
                <a:gd name="connsiteX3" fmla="*/ 0 w 23381"/>
                <a:gd name="connsiteY3" fmla="*/ 0 h 509624"/>
                <a:gd name="connsiteX4" fmla="*/ 0 w 23381"/>
                <a:gd name="connsiteY4" fmla="*/ 509624 h 509624"/>
                <a:gd name="connsiteX5" fmla="*/ 23381 w 23381"/>
                <a:gd name="connsiteY5" fmla="*/ 509624 h 50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81" h="509624">
                  <a:moveTo>
                    <a:pt x="23381" y="509624"/>
                  </a:moveTo>
                  <a:lnTo>
                    <a:pt x="23381" y="0"/>
                  </a:lnTo>
                  <a:cubicBezTo>
                    <a:pt x="23381" y="6454"/>
                    <a:pt x="18146" y="11689"/>
                    <a:pt x="11691" y="11689"/>
                  </a:cubicBezTo>
                  <a:cubicBezTo>
                    <a:pt x="5235" y="11689"/>
                    <a:pt x="0" y="6454"/>
                    <a:pt x="0" y="0"/>
                  </a:cubicBezTo>
                  <a:lnTo>
                    <a:pt x="0" y="509624"/>
                  </a:lnTo>
                  <a:lnTo>
                    <a:pt x="23381" y="50962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EE8E94F1-B389-490F-95EE-787676A74DC7}"/>
                </a:ext>
              </a:extLst>
            </p:cNvPr>
            <p:cNvSpPr/>
            <p:nvPr/>
          </p:nvSpPr>
          <p:spPr>
            <a:xfrm>
              <a:off x="10357630" y="2242222"/>
              <a:ext cx="4193" cy="1024965"/>
            </a:xfrm>
            <a:custGeom>
              <a:avLst/>
              <a:gdLst>
                <a:gd name="connsiteX0" fmla="*/ 0 w 4193"/>
                <a:gd name="connsiteY0" fmla="*/ 1024966 h 1024965"/>
                <a:gd name="connsiteX1" fmla="*/ 4194 w 4193"/>
                <a:gd name="connsiteY1" fmla="*/ 1024966 h 1024965"/>
                <a:gd name="connsiteX2" fmla="*/ 4194 w 4193"/>
                <a:gd name="connsiteY2" fmla="*/ 0 h 1024965"/>
                <a:gd name="connsiteX3" fmla="*/ 0 w 4193"/>
                <a:gd name="connsiteY3" fmla="*/ 3049 h 102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3" h="1024965">
                  <a:moveTo>
                    <a:pt x="0" y="1024966"/>
                  </a:moveTo>
                  <a:lnTo>
                    <a:pt x="4194" y="1024966"/>
                  </a:lnTo>
                  <a:lnTo>
                    <a:pt x="4194" y="0"/>
                  </a:lnTo>
                  <a:cubicBezTo>
                    <a:pt x="3024" y="1296"/>
                    <a:pt x="1588" y="2338"/>
                    <a:pt x="0" y="304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10706C62-347D-4C0E-8CBC-352D70FF65C9}"/>
                </a:ext>
              </a:extLst>
            </p:cNvPr>
            <p:cNvSpPr/>
            <p:nvPr/>
          </p:nvSpPr>
          <p:spPr>
            <a:xfrm>
              <a:off x="10357630" y="2207409"/>
              <a:ext cx="4193" cy="18677"/>
            </a:xfrm>
            <a:custGeom>
              <a:avLst/>
              <a:gdLst>
                <a:gd name="connsiteX0" fmla="*/ 4194 w 4193"/>
                <a:gd name="connsiteY0" fmla="*/ 18677 h 18677"/>
                <a:gd name="connsiteX1" fmla="*/ 4194 w 4193"/>
                <a:gd name="connsiteY1" fmla="*/ 0 h 18677"/>
                <a:gd name="connsiteX2" fmla="*/ 0 w 4193"/>
                <a:gd name="connsiteY2" fmla="*/ 2922 h 18677"/>
                <a:gd name="connsiteX3" fmla="*/ 0 w 4193"/>
                <a:gd name="connsiteY3" fmla="*/ 15628 h 18677"/>
                <a:gd name="connsiteX4" fmla="*/ 4194 w 4193"/>
                <a:gd name="connsiteY4" fmla="*/ 18677 h 1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3" h="18677">
                  <a:moveTo>
                    <a:pt x="4194" y="18677"/>
                  </a:moveTo>
                  <a:lnTo>
                    <a:pt x="4194" y="0"/>
                  </a:lnTo>
                  <a:cubicBezTo>
                    <a:pt x="3012" y="1245"/>
                    <a:pt x="1576" y="2236"/>
                    <a:pt x="0" y="2922"/>
                  </a:cubicBezTo>
                  <a:lnTo>
                    <a:pt x="0" y="15628"/>
                  </a:lnTo>
                  <a:cubicBezTo>
                    <a:pt x="1588" y="16339"/>
                    <a:pt x="3024" y="17381"/>
                    <a:pt x="4194" y="1867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AC622665-2D2C-4674-8CFA-F9135ED2D8C4}"/>
                </a:ext>
              </a:extLst>
            </p:cNvPr>
            <p:cNvSpPr/>
            <p:nvPr/>
          </p:nvSpPr>
          <p:spPr>
            <a:xfrm>
              <a:off x="10351149" y="2210585"/>
              <a:ext cx="4193" cy="11562"/>
            </a:xfrm>
            <a:custGeom>
              <a:avLst/>
              <a:gdLst>
                <a:gd name="connsiteX0" fmla="*/ 2034 w 4193"/>
                <a:gd name="connsiteY0" fmla="*/ 11562 h 11562"/>
                <a:gd name="connsiteX1" fmla="*/ 4194 w 4193"/>
                <a:gd name="connsiteY1" fmla="*/ 11562 h 11562"/>
                <a:gd name="connsiteX2" fmla="*/ 4194 w 4193"/>
                <a:gd name="connsiteY2" fmla="*/ 0 h 11562"/>
                <a:gd name="connsiteX3" fmla="*/ 2034 w 4193"/>
                <a:gd name="connsiteY3" fmla="*/ 0 h 11562"/>
                <a:gd name="connsiteX4" fmla="*/ 0 w 4193"/>
                <a:gd name="connsiteY4" fmla="*/ 0 h 11562"/>
                <a:gd name="connsiteX5" fmla="*/ 0 w 4193"/>
                <a:gd name="connsiteY5" fmla="*/ 11054 h 1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3" h="11562">
                  <a:moveTo>
                    <a:pt x="2034" y="11562"/>
                  </a:moveTo>
                  <a:cubicBezTo>
                    <a:pt x="2757" y="11499"/>
                    <a:pt x="3469" y="11499"/>
                    <a:pt x="4194" y="11562"/>
                  </a:cubicBezTo>
                  <a:lnTo>
                    <a:pt x="4194" y="0"/>
                  </a:lnTo>
                  <a:cubicBezTo>
                    <a:pt x="3469" y="64"/>
                    <a:pt x="2757" y="64"/>
                    <a:pt x="2034" y="0"/>
                  </a:cubicBezTo>
                  <a:lnTo>
                    <a:pt x="0" y="0"/>
                  </a:lnTo>
                  <a:lnTo>
                    <a:pt x="0" y="1105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B4186E1D-FBD5-43FF-94B5-75677DB5FDDF}"/>
                </a:ext>
              </a:extLst>
            </p:cNvPr>
            <p:cNvSpPr/>
            <p:nvPr/>
          </p:nvSpPr>
          <p:spPr>
            <a:xfrm>
              <a:off x="10352801" y="2166370"/>
              <a:ext cx="1906" cy="1270"/>
            </a:xfrm>
            <a:custGeom>
              <a:avLst/>
              <a:gdLst>
                <a:gd name="connsiteX0" fmla="*/ 1270 w 1906"/>
                <a:gd name="connsiteY0" fmla="*/ 254 h 1270"/>
                <a:gd name="connsiteX1" fmla="*/ 0 w 1906"/>
                <a:gd name="connsiteY1" fmla="*/ 1270 h 1270"/>
                <a:gd name="connsiteX2" fmla="*/ 1906 w 1906"/>
                <a:gd name="connsiteY2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6" h="1270">
                  <a:moveTo>
                    <a:pt x="1270" y="254"/>
                  </a:moveTo>
                  <a:cubicBezTo>
                    <a:pt x="1270" y="254"/>
                    <a:pt x="508" y="1016"/>
                    <a:pt x="0" y="1270"/>
                  </a:cubicBezTo>
                  <a:lnTo>
                    <a:pt x="1906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F170A342-612E-4AFE-BACE-F89CBD2322B8}"/>
                </a:ext>
              </a:extLst>
            </p:cNvPr>
            <p:cNvSpPr/>
            <p:nvPr/>
          </p:nvSpPr>
          <p:spPr>
            <a:xfrm>
              <a:off x="10341133" y="2172976"/>
              <a:ext cx="27297" cy="37910"/>
            </a:xfrm>
            <a:custGeom>
              <a:avLst/>
              <a:gdLst>
                <a:gd name="connsiteX0" fmla="*/ 2011 w 27297"/>
                <a:gd name="connsiteY0" fmla="*/ 32272 h 37910"/>
                <a:gd name="connsiteX1" fmla="*/ 8746 w 27297"/>
                <a:gd name="connsiteY1" fmla="*/ 37863 h 37910"/>
                <a:gd name="connsiteX2" fmla="*/ 10016 w 27297"/>
                <a:gd name="connsiteY2" fmla="*/ 37863 h 37910"/>
                <a:gd name="connsiteX3" fmla="*/ 12050 w 27297"/>
                <a:gd name="connsiteY3" fmla="*/ 37863 h 37910"/>
                <a:gd name="connsiteX4" fmla="*/ 14210 w 27297"/>
                <a:gd name="connsiteY4" fmla="*/ 37863 h 37910"/>
                <a:gd name="connsiteX5" fmla="*/ 16497 w 27297"/>
                <a:gd name="connsiteY5" fmla="*/ 37228 h 37910"/>
                <a:gd name="connsiteX6" fmla="*/ 20691 w 27297"/>
                <a:gd name="connsiteY6" fmla="*/ 34305 h 37910"/>
                <a:gd name="connsiteX7" fmla="*/ 23359 w 27297"/>
                <a:gd name="connsiteY7" fmla="*/ 29731 h 37910"/>
                <a:gd name="connsiteX8" fmla="*/ 23359 w 27297"/>
                <a:gd name="connsiteY8" fmla="*/ 29731 h 37910"/>
                <a:gd name="connsiteX9" fmla="*/ 27298 w 27297"/>
                <a:gd name="connsiteY9" fmla="*/ 16136 h 37910"/>
                <a:gd name="connsiteX10" fmla="*/ 18022 w 27297"/>
                <a:gd name="connsiteY10" fmla="*/ 16136 h 37910"/>
                <a:gd name="connsiteX11" fmla="*/ 6332 w 27297"/>
                <a:gd name="connsiteY11" fmla="*/ 4066 h 37910"/>
                <a:gd name="connsiteX12" fmla="*/ 7094 w 27297"/>
                <a:gd name="connsiteY12" fmla="*/ 0 h 37910"/>
                <a:gd name="connsiteX13" fmla="*/ 7094 w 27297"/>
                <a:gd name="connsiteY13" fmla="*/ 0 h 37910"/>
                <a:gd name="connsiteX14" fmla="*/ 5823 w 27297"/>
                <a:gd name="connsiteY14" fmla="*/ 4066 h 37910"/>
                <a:gd name="connsiteX15" fmla="*/ 1757 w 27297"/>
                <a:gd name="connsiteY15" fmla="*/ 18296 h 37910"/>
                <a:gd name="connsiteX16" fmla="*/ 613 w 27297"/>
                <a:gd name="connsiteY16" fmla="*/ 22108 h 37910"/>
                <a:gd name="connsiteX17" fmla="*/ 613 w 27297"/>
                <a:gd name="connsiteY17" fmla="*/ 22108 h 37910"/>
                <a:gd name="connsiteX18" fmla="*/ 2011 w 27297"/>
                <a:gd name="connsiteY18" fmla="*/ 32272 h 3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297" h="37910">
                  <a:moveTo>
                    <a:pt x="2011" y="32272"/>
                  </a:moveTo>
                  <a:cubicBezTo>
                    <a:pt x="3599" y="34814"/>
                    <a:pt x="5963" y="36770"/>
                    <a:pt x="8746" y="37863"/>
                  </a:cubicBezTo>
                  <a:lnTo>
                    <a:pt x="10016" y="37863"/>
                  </a:lnTo>
                  <a:lnTo>
                    <a:pt x="12050" y="37863"/>
                  </a:lnTo>
                  <a:cubicBezTo>
                    <a:pt x="12774" y="37926"/>
                    <a:pt x="13486" y="37926"/>
                    <a:pt x="14210" y="37863"/>
                  </a:cubicBezTo>
                  <a:cubicBezTo>
                    <a:pt x="14998" y="37774"/>
                    <a:pt x="15773" y="37558"/>
                    <a:pt x="16497" y="37228"/>
                  </a:cubicBezTo>
                  <a:cubicBezTo>
                    <a:pt x="18073" y="36542"/>
                    <a:pt x="19509" y="35551"/>
                    <a:pt x="20691" y="34305"/>
                  </a:cubicBezTo>
                  <a:cubicBezTo>
                    <a:pt x="21897" y="32984"/>
                    <a:pt x="22799" y="31421"/>
                    <a:pt x="23359" y="29731"/>
                  </a:cubicBezTo>
                  <a:lnTo>
                    <a:pt x="23359" y="29731"/>
                  </a:lnTo>
                  <a:lnTo>
                    <a:pt x="27298" y="16136"/>
                  </a:lnTo>
                  <a:lnTo>
                    <a:pt x="18022" y="16136"/>
                  </a:lnTo>
                  <a:cubicBezTo>
                    <a:pt x="11478" y="15996"/>
                    <a:pt x="6255" y="10609"/>
                    <a:pt x="6332" y="4066"/>
                  </a:cubicBezTo>
                  <a:cubicBezTo>
                    <a:pt x="6382" y="2681"/>
                    <a:pt x="6649" y="1309"/>
                    <a:pt x="7094" y="0"/>
                  </a:cubicBezTo>
                  <a:cubicBezTo>
                    <a:pt x="7094" y="0"/>
                    <a:pt x="7094" y="0"/>
                    <a:pt x="7094" y="0"/>
                  </a:cubicBezTo>
                  <a:lnTo>
                    <a:pt x="5823" y="4066"/>
                  </a:lnTo>
                  <a:lnTo>
                    <a:pt x="1757" y="18296"/>
                  </a:lnTo>
                  <a:lnTo>
                    <a:pt x="613" y="22108"/>
                  </a:lnTo>
                  <a:lnTo>
                    <a:pt x="613" y="22108"/>
                  </a:lnTo>
                  <a:cubicBezTo>
                    <a:pt x="-555" y="25526"/>
                    <a:pt x="-35" y="29299"/>
                    <a:pt x="2011" y="3227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932534A5-3B20-4F6C-BDA2-938D5955F251}"/>
                </a:ext>
              </a:extLst>
            </p:cNvPr>
            <p:cNvSpPr/>
            <p:nvPr/>
          </p:nvSpPr>
          <p:spPr>
            <a:xfrm>
              <a:off x="11085229" y="3953421"/>
              <a:ext cx="204073" cy="4319"/>
            </a:xfrm>
            <a:custGeom>
              <a:avLst/>
              <a:gdLst>
                <a:gd name="connsiteX0" fmla="*/ 196957 w 204073"/>
                <a:gd name="connsiteY0" fmla="*/ 0 h 4319"/>
                <a:gd name="connsiteX1" fmla="*/ 0 w 204073"/>
                <a:gd name="connsiteY1" fmla="*/ 0 h 4319"/>
                <a:gd name="connsiteX2" fmla="*/ 0 w 204073"/>
                <a:gd name="connsiteY2" fmla="*/ 2160 h 4319"/>
                <a:gd name="connsiteX3" fmla="*/ 0 w 204073"/>
                <a:gd name="connsiteY3" fmla="*/ 4320 h 4319"/>
                <a:gd name="connsiteX4" fmla="*/ 204073 w 204073"/>
                <a:gd name="connsiteY4" fmla="*/ 4320 h 4319"/>
                <a:gd name="connsiteX5" fmla="*/ 196957 w 204073"/>
                <a:gd name="connsiteY5" fmla="*/ 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073" h="4319">
                  <a:moveTo>
                    <a:pt x="196957" y="0"/>
                  </a:moveTo>
                  <a:lnTo>
                    <a:pt x="0" y="0"/>
                  </a:lnTo>
                  <a:lnTo>
                    <a:pt x="0" y="2160"/>
                  </a:lnTo>
                  <a:lnTo>
                    <a:pt x="0" y="4320"/>
                  </a:lnTo>
                  <a:lnTo>
                    <a:pt x="204073" y="4320"/>
                  </a:lnTo>
                  <a:lnTo>
                    <a:pt x="196957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411C1F5E-1FC5-43B4-8D34-512C27CDDA29}"/>
                </a:ext>
              </a:extLst>
            </p:cNvPr>
            <p:cNvSpPr/>
            <p:nvPr/>
          </p:nvSpPr>
          <p:spPr>
            <a:xfrm>
              <a:off x="11085101" y="3917845"/>
              <a:ext cx="152483" cy="4193"/>
            </a:xfrm>
            <a:custGeom>
              <a:avLst/>
              <a:gdLst>
                <a:gd name="connsiteX0" fmla="*/ 152483 w 152483"/>
                <a:gd name="connsiteY0" fmla="*/ 4193 h 4193"/>
                <a:gd name="connsiteX1" fmla="*/ 152483 w 152483"/>
                <a:gd name="connsiteY1" fmla="*/ 0 h 4193"/>
                <a:gd name="connsiteX2" fmla="*/ 0 w 152483"/>
                <a:gd name="connsiteY2" fmla="*/ 0 h 4193"/>
                <a:gd name="connsiteX3" fmla="*/ 0 w 152483"/>
                <a:gd name="connsiteY3" fmla="*/ 4193 h 4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83" h="4193">
                  <a:moveTo>
                    <a:pt x="152483" y="4193"/>
                  </a:moveTo>
                  <a:cubicBezTo>
                    <a:pt x="152229" y="2808"/>
                    <a:pt x="152229" y="1385"/>
                    <a:pt x="152483" y="0"/>
                  </a:cubicBezTo>
                  <a:lnTo>
                    <a:pt x="0" y="0"/>
                  </a:lnTo>
                  <a:lnTo>
                    <a:pt x="0" y="4193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CF7A6007-22E6-440C-BCE6-5CAFD1F570AE}"/>
                </a:ext>
              </a:extLst>
            </p:cNvPr>
            <p:cNvSpPr/>
            <p:nvPr/>
          </p:nvSpPr>
          <p:spPr>
            <a:xfrm>
              <a:off x="11237394" y="3908189"/>
              <a:ext cx="78719" cy="54380"/>
            </a:xfrm>
            <a:custGeom>
              <a:avLst/>
              <a:gdLst>
                <a:gd name="connsiteX0" fmla="*/ 5782 w 78719"/>
                <a:gd name="connsiteY0" fmla="*/ 22108 h 54380"/>
                <a:gd name="connsiteX1" fmla="*/ 44792 w 78719"/>
                <a:gd name="connsiteY1" fmla="*/ 45233 h 54380"/>
                <a:gd name="connsiteX2" fmla="*/ 51908 w 78719"/>
                <a:gd name="connsiteY2" fmla="*/ 49552 h 54380"/>
                <a:gd name="connsiteX3" fmla="*/ 60041 w 78719"/>
                <a:gd name="connsiteY3" fmla="*/ 54380 h 54380"/>
                <a:gd name="connsiteX4" fmla="*/ 60041 w 78719"/>
                <a:gd name="connsiteY4" fmla="*/ 47392 h 54380"/>
                <a:gd name="connsiteX5" fmla="*/ 71731 w 78719"/>
                <a:gd name="connsiteY5" fmla="*/ 35449 h 54380"/>
                <a:gd name="connsiteX6" fmla="*/ 71731 w 78719"/>
                <a:gd name="connsiteY6" fmla="*/ 35449 h 54380"/>
                <a:gd name="connsiteX7" fmla="*/ 78719 w 78719"/>
                <a:gd name="connsiteY7" fmla="*/ 37990 h 54380"/>
                <a:gd name="connsiteX8" fmla="*/ 77576 w 78719"/>
                <a:gd name="connsiteY8" fmla="*/ 36974 h 54380"/>
                <a:gd name="connsiteX9" fmla="*/ 17472 w 78719"/>
                <a:gd name="connsiteY9" fmla="*/ 1398 h 54380"/>
                <a:gd name="connsiteX10" fmla="*/ 13660 w 78719"/>
                <a:gd name="connsiteY10" fmla="*/ 0 h 54380"/>
                <a:gd name="connsiteX11" fmla="*/ 13660 w 78719"/>
                <a:gd name="connsiteY11" fmla="*/ 11689 h 54380"/>
                <a:gd name="connsiteX12" fmla="*/ 11627 w 78719"/>
                <a:gd name="connsiteY12" fmla="*/ 13722 h 54380"/>
                <a:gd name="connsiteX13" fmla="*/ 9594 w 78719"/>
                <a:gd name="connsiteY13" fmla="*/ 11689 h 54380"/>
                <a:gd name="connsiteX14" fmla="*/ 9594 w 78719"/>
                <a:gd name="connsiteY14" fmla="*/ 127 h 54380"/>
                <a:gd name="connsiteX15" fmla="*/ 1461 w 78719"/>
                <a:gd name="connsiteY15" fmla="*/ 5718 h 54380"/>
                <a:gd name="connsiteX16" fmla="*/ 191 w 78719"/>
                <a:gd name="connsiteY16" fmla="*/ 9656 h 54380"/>
                <a:gd name="connsiteX17" fmla="*/ 191 w 78719"/>
                <a:gd name="connsiteY17" fmla="*/ 13850 h 54380"/>
                <a:gd name="connsiteX18" fmla="*/ 5782 w 78719"/>
                <a:gd name="connsiteY18" fmla="*/ 22108 h 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719" h="54380">
                  <a:moveTo>
                    <a:pt x="5782" y="22108"/>
                  </a:moveTo>
                  <a:lnTo>
                    <a:pt x="44792" y="45233"/>
                  </a:lnTo>
                  <a:lnTo>
                    <a:pt x="51908" y="49552"/>
                  </a:lnTo>
                  <a:lnTo>
                    <a:pt x="60041" y="54380"/>
                  </a:lnTo>
                  <a:lnTo>
                    <a:pt x="60041" y="47392"/>
                  </a:lnTo>
                  <a:cubicBezTo>
                    <a:pt x="59964" y="40861"/>
                    <a:pt x="65199" y="35525"/>
                    <a:pt x="71731" y="35449"/>
                  </a:cubicBezTo>
                  <a:cubicBezTo>
                    <a:pt x="71731" y="35449"/>
                    <a:pt x="71731" y="35449"/>
                    <a:pt x="71731" y="35449"/>
                  </a:cubicBezTo>
                  <a:cubicBezTo>
                    <a:pt x="74285" y="35500"/>
                    <a:pt x="76737" y="36389"/>
                    <a:pt x="78719" y="37990"/>
                  </a:cubicBezTo>
                  <a:cubicBezTo>
                    <a:pt x="78719" y="37990"/>
                    <a:pt x="78719" y="37228"/>
                    <a:pt x="77576" y="36974"/>
                  </a:cubicBezTo>
                  <a:lnTo>
                    <a:pt x="17472" y="1398"/>
                  </a:lnTo>
                  <a:cubicBezTo>
                    <a:pt x="16316" y="674"/>
                    <a:pt x="15020" y="191"/>
                    <a:pt x="13660" y="0"/>
                  </a:cubicBezTo>
                  <a:lnTo>
                    <a:pt x="13660" y="11689"/>
                  </a:lnTo>
                  <a:cubicBezTo>
                    <a:pt x="13660" y="12808"/>
                    <a:pt x="12745" y="13722"/>
                    <a:pt x="11627" y="13722"/>
                  </a:cubicBezTo>
                  <a:cubicBezTo>
                    <a:pt x="10509" y="13722"/>
                    <a:pt x="9594" y="12808"/>
                    <a:pt x="9594" y="11689"/>
                  </a:cubicBezTo>
                  <a:lnTo>
                    <a:pt x="9594" y="127"/>
                  </a:lnTo>
                  <a:cubicBezTo>
                    <a:pt x="6163" y="623"/>
                    <a:pt x="3164" y="2694"/>
                    <a:pt x="1461" y="5718"/>
                  </a:cubicBezTo>
                  <a:cubicBezTo>
                    <a:pt x="852" y="6963"/>
                    <a:pt x="420" y="8284"/>
                    <a:pt x="191" y="9656"/>
                  </a:cubicBezTo>
                  <a:cubicBezTo>
                    <a:pt x="-64" y="11041"/>
                    <a:pt x="-64" y="12464"/>
                    <a:pt x="191" y="13850"/>
                  </a:cubicBezTo>
                  <a:cubicBezTo>
                    <a:pt x="712" y="17305"/>
                    <a:pt x="2770" y="20342"/>
                    <a:pt x="5782" y="2210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923197F-BDEB-46F7-880C-51A4DD8A267C}"/>
                </a:ext>
              </a:extLst>
            </p:cNvPr>
            <p:cNvSpPr/>
            <p:nvPr/>
          </p:nvSpPr>
          <p:spPr>
            <a:xfrm>
              <a:off x="11246987" y="3406188"/>
              <a:ext cx="4066" cy="515722"/>
            </a:xfrm>
            <a:custGeom>
              <a:avLst/>
              <a:gdLst>
                <a:gd name="connsiteX0" fmla="*/ 0 w 4066"/>
                <a:gd name="connsiteY0" fmla="*/ 513690 h 515722"/>
                <a:gd name="connsiteX1" fmla="*/ 2034 w 4066"/>
                <a:gd name="connsiteY1" fmla="*/ 515723 h 515722"/>
                <a:gd name="connsiteX2" fmla="*/ 4066 w 4066"/>
                <a:gd name="connsiteY2" fmla="*/ 513690 h 515722"/>
                <a:gd name="connsiteX3" fmla="*/ 4066 w 4066"/>
                <a:gd name="connsiteY3" fmla="*/ 0 h 515722"/>
                <a:gd name="connsiteX4" fmla="*/ 0 w 4066"/>
                <a:gd name="connsiteY4" fmla="*/ 0 h 515722"/>
                <a:gd name="connsiteX5" fmla="*/ 0 w 4066"/>
                <a:gd name="connsiteY5" fmla="*/ 513690 h 515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6" h="515722">
                  <a:moveTo>
                    <a:pt x="0" y="513690"/>
                  </a:moveTo>
                  <a:cubicBezTo>
                    <a:pt x="0" y="514808"/>
                    <a:pt x="915" y="515723"/>
                    <a:pt x="2034" y="515723"/>
                  </a:cubicBezTo>
                  <a:cubicBezTo>
                    <a:pt x="3151" y="515723"/>
                    <a:pt x="4066" y="514808"/>
                    <a:pt x="4066" y="513690"/>
                  </a:cubicBezTo>
                  <a:lnTo>
                    <a:pt x="4066" y="0"/>
                  </a:lnTo>
                  <a:cubicBezTo>
                    <a:pt x="2796" y="673"/>
                    <a:pt x="1270" y="673"/>
                    <a:pt x="0" y="0"/>
                  </a:cubicBezTo>
                  <a:lnTo>
                    <a:pt x="0" y="51369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569FD736-146C-4DF3-9E3F-57063E98B900}"/>
                </a:ext>
              </a:extLst>
            </p:cNvPr>
            <p:cNvSpPr/>
            <p:nvPr/>
          </p:nvSpPr>
          <p:spPr>
            <a:xfrm>
              <a:off x="8633555" y="2935825"/>
              <a:ext cx="417041" cy="2032"/>
            </a:xfrm>
            <a:custGeom>
              <a:avLst/>
              <a:gdLst>
                <a:gd name="connsiteX0" fmla="*/ 0 w 417041"/>
                <a:gd name="connsiteY0" fmla="*/ 0 h 2032"/>
                <a:gd name="connsiteX1" fmla="*/ 417041 w 417041"/>
                <a:gd name="connsiteY1" fmla="*/ 0 h 2032"/>
                <a:gd name="connsiteX2" fmla="*/ 417041 w 417041"/>
                <a:gd name="connsiteY2" fmla="*/ 2033 h 2032"/>
                <a:gd name="connsiteX3" fmla="*/ 0 w 417041"/>
                <a:gd name="connsiteY3" fmla="*/ 2033 h 2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041" h="2032">
                  <a:moveTo>
                    <a:pt x="0" y="0"/>
                  </a:moveTo>
                  <a:lnTo>
                    <a:pt x="417041" y="0"/>
                  </a:lnTo>
                  <a:lnTo>
                    <a:pt x="417041" y="2033"/>
                  </a:lnTo>
                  <a:lnTo>
                    <a:pt x="0" y="2033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3CF8BED1-7279-4211-87F1-F561374D701B}"/>
                </a:ext>
              </a:extLst>
            </p:cNvPr>
            <p:cNvSpPr/>
            <p:nvPr/>
          </p:nvSpPr>
          <p:spPr>
            <a:xfrm>
              <a:off x="8588064" y="5567549"/>
              <a:ext cx="28844" cy="46883"/>
            </a:xfrm>
            <a:custGeom>
              <a:avLst/>
              <a:gdLst>
                <a:gd name="connsiteX0" fmla="*/ 23889 w 28844"/>
                <a:gd name="connsiteY0" fmla="*/ 0 h 46883"/>
                <a:gd name="connsiteX1" fmla="*/ 0 w 28844"/>
                <a:gd name="connsiteY1" fmla="*/ 38879 h 46883"/>
                <a:gd name="connsiteX2" fmla="*/ 0 w 28844"/>
                <a:gd name="connsiteY2" fmla="*/ 46884 h 46883"/>
                <a:gd name="connsiteX3" fmla="*/ 28845 w 28844"/>
                <a:gd name="connsiteY3" fmla="*/ 0 h 46883"/>
                <a:gd name="connsiteX4" fmla="*/ 23889 w 28844"/>
                <a:gd name="connsiteY4" fmla="*/ 0 h 46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44" h="46883">
                  <a:moveTo>
                    <a:pt x="23889" y="0"/>
                  </a:moveTo>
                  <a:lnTo>
                    <a:pt x="0" y="38879"/>
                  </a:lnTo>
                  <a:lnTo>
                    <a:pt x="0" y="46884"/>
                  </a:lnTo>
                  <a:lnTo>
                    <a:pt x="28845" y="0"/>
                  </a:lnTo>
                  <a:lnTo>
                    <a:pt x="23889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E02A6280-CDF7-4E6E-8A2F-F1503A548075}"/>
                </a:ext>
              </a:extLst>
            </p:cNvPr>
            <p:cNvSpPr/>
            <p:nvPr/>
          </p:nvSpPr>
          <p:spPr>
            <a:xfrm>
              <a:off x="8588064" y="5543027"/>
              <a:ext cx="31640" cy="24521"/>
            </a:xfrm>
            <a:custGeom>
              <a:avLst/>
              <a:gdLst>
                <a:gd name="connsiteX0" fmla="*/ 23889 w 31640"/>
                <a:gd name="connsiteY0" fmla="*/ 24522 h 24521"/>
                <a:gd name="connsiteX1" fmla="*/ 31640 w 31640"/>
                <a:gd name="connsiteY1" fmla="*/ 24522 h 24521"/>
                <a:gd name="connsiteX2" fmla="*/ 31640 w 31640"/>
                <a:gd name="connsiteY2" fmla="*/ 24522 h 24521"/>
                <a:gd name="connsiteX3" fmla="*/ 21983 w 31640"/>
                <a:gd name="connsiteY3" fmla="*/ 12960 h 24521"/>
                <a:gd name="connsiteX4" fmla="*/ 21983 w 31640"/>
                <a:gd name="connsiteY4" fmla="*/ 0 h 24521"/>
                <a:gd name="connsiteX5" fmla="*/ 0 w 31640"/>
                <a:gd name="connsiteY5" fmla="*/ 0 h 24521"/>
                <a:gd name="connsiteX6" fmla="*/ 0 w 31640"/>
                <a:gd name="connsiteY6" fmla="*/ 24014 h 2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640" h="24521">
                  <a:moveTo>
                    <a:pt x="23889" y="24522"/>
                  </a:moveTo>
                  <a:lnTo>
                    <a:pt x="31640" y="24522"/>
                  </a:lnTo>
                  <a:lnTo>
                    <a:pt x="31640" y="24522"/>
                  </a:lnTo>
                  <a:cubicBezTo>
                    <a:pt x="26037" y="23531"/>
                    <a:pt x="21958" y="18652"/>
                    <a:pt x="21983" y="12960"/>
                  </a:cubicBezTo>
                  <a:lnTo>
                    <a:pt x="21983" y="0"/>
                  </a:lnTo>
                  <a:lnTo>
                    <a:pt x="0" y="0"/>
                  </a:lnTo>
                  <a:lnTo>
                    <a:pt x="0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4F9C797A-8996-4C87-9F31-5DE361458F57}"/>
                </a:ext>
              </a:extLst>
            </p:cNvPr>
            <p:cNvSpPr/>
            <p:nvPr/>
          </p:nvSpPr>
          <p:spPr>
            <a:xfrm>
              <a:off x="8578026" y="5629552"/>
              <a:ext cx="10495" cy="148656"/>
            </a:xfrm>
            <a:custGeom>
              <a:avLst/>
              <a:gdLst>
                <a:gd name="connsiteX0" fmla="*/ 10039 w 10495"/>
                <a:gd name="connsiteY0" fmla="*/ 0 h 148656"/>
                <a:gd name="connsiteX1" fmla="*/ 10039 w 10495"/>
                <a:gd name="connsiteY1" fmla="*/ 1017 h 148656"/>
                <a:gd name="connsiteX2" fmla="*/ 10039 w 10495"/>
                <a:gd name="connsiteY2" fmla="*/ 3304 h 148656"/>
                <a:gd name="connsiteX3" fmla="*/ 9276 w 10495"/>
                <a:gd name="connsiteY3" fmla="*/ 5591 h 148656"/>
                <a:gd name="connsiteX4" fmla="*/ 9276 w 10495"/>
                <a:gd name="connsiteY4" fmla="*/ 6480 h 148656"/>
                <a:gd name="connsiteX5" fmla="*/ 0 w 10495"/>
                <a:gd name="connsiteY5" fmla="*/ 21600 h 148656"/>
                <a:gd name="connsiteX6" fmla="*/ 0 w 10495"/>
                <a:gd name="connsiteY6" fmla="*/ 148656 h 148656"/>
                <a:gd name="connsiteX7" fmla="*/ 9657 w 10495"/>
                <a:gd name="connsiteY7" fmla="*/ 142049 h 148656"/>
                <a:gd name="connsiteX8" fmla="*/ 10420 w 10495"/>
                <a:gd name="connsiteY8" fmla="*/ 139889 h 148656"/>
                <a:gd name="connsiteX9" fmla="*/ 10420 w 10495"/>
                <a:gd name="connsiteY9" fmla="*/ 137475 h 148656"/>
                <a:gd name="connsiteX10" fmla="*/ 10420 w 10495"/>
                <a:gd name="connsiteY10" fmla="*/ 136713 h 148656"/>
                <a:gd name="connsiteX11" fmla="*/ 10420 w 10495"/>
                <a:gd name="connsiteY11" fmla="*/ 0 h 14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95" h="148656">
                  <a:moveTo>
                    <a:pt x="10039" y="0"/>
                  </a:moveTo>
                  <a:cubicBezTo>
                    <a:pt x="10039" y="0"/>
                    <a:pt x="10039" y="635"/>
                    <a:pt x="10039" y="1017"/>
                  </a:cubicBezTo>
                  <a:cubicBezTo>
                    <a:pt x="10102" y="1779"/>
                    <a:pt x="10102" y="2541"/>
                    <a:pt x="10039" y="3304"/>
                  </a:cubicBezTo>
                  <a:cubicBezTo>
                    <a:pt x="9848" y="4079"/>
                    <a:pt x="9581" y="4853"/>
                    <a:pt x="9276" y="5591"/>
                  </a:cubicBezTo>
                  <a:lnTo>
                    <a:pt x="9276" y="6480"/>
                  </a:lnTo>
                  <a:lnTo>
                    <a:pt x="0" y="21600"/>
                  </a:lnTo>
                  <a:lnTo>
                    <a:pt x="0" y="148656"/>
                  </a:lnTo>
                  <a:cubicBezTo>
                    <a:pt x="4194" y="148390"/>
                    <a:pt x="7891" y="145861"/>
                    <a:pt x="9657" y="142049"/>
                  </a:cubicBezTo>
                  <a:cubicBezTo>
                    <a:pt x="10039" y="141389"/>
                    <a:pt x="10305" y="140652"/>
                    <a:pt x="10420" y="139889"/>
                  </a:cubicBezTo>
                  <a:cubicBezTo>
                    <a:pt x="10521" y="139089"/>
                    <a:pt x="10521" y="138276"/>
                    <a:pt x="10420" y="137475"/>
                  </a:cubicBezTo>
                  <a:cubicBezTo>
                    <a:pt x="10420" y="137475"/>
                    <a:pt x="10420" y="137475"/>
                    <a:pt x="10420" y="136713"/>
                  </a:cubicBezTo>
                  <a:lnTo>
                    <a:pt x="1042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FAB6FA6-50CC-45BA-A2FB-90BE63861947}"/>
                </a:ext>
              </a:extLst>
            </p:cNvPr>
            <p:cNvSpPr/>
            <p:nvPr/>
          </p:nvSpPr>
          <p:spPr>
            <a:xfrm>
              <a:off x="8619450" y="5567549"/>
              <a:ext cx="4193" cy="122228"/>
            </a:xfrm>
            <a:custGeom>
              <a:avLst/>
              <a:gdLst>
                <a:gd name="connsiteX0" fmla="*/ 254 w 4193"/>
                <a:gd name="connsiteY0" fmla="*/ 119433 h 122228"/>
                <a:gd name="connsiteX1" fmla="*/ 254 w 4193"/>
                <a:gd name="connsiteY1" fmla="*/ 120069 h 122228"/>
                <a:gd name="connsiteX2" fmla="*/ 2287 w 4193"/>
                <a:gd name="connsiteY2" fmla="*/ 122228 h 122228"/>
                <a:gd name="connsiteX3" fmla="*/ 4194 w 4193"/>
                <a:gd name="connsiteY3" fmla="*/ 120577 h 122228"/>
                <a:gd name="connsiteX4" fmla="*/ 4194 w 4193"/>
                <a:gd name="connsiteY4" fmla="*/ 120577 h 122228"/>
                <a:gd name="connsiteX5" fmla="*/ 4194 w 4193"/>
                <a:gd name="connsiteY5" fmla="*/ 0 h 122228"/>
                <a:gd name="connsiteX6" fmla="*/ 2033 w 4193"/>
                <a:gd name="connsiteY6" fmla="*/ 0 h 122228"/>
                <a:gd name="connsiteX7" fmla="*/ 0 w 4193"/>
                <a:gd name="connsiteY7" fmla="*/ 0 h 122228"/>
                <a:gd name="connsiteX8" fmla="*/ 0 w 4193"/>
                <a:gd name="connsiteY8" fmla="*/ 119942 h 12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93" h="122228">
                  <a:moveTo>
                    <a:pt x="254" y="119433"/>
                  </a:moveTo>
                  <a:lnTo>
                    <a:pt x="254" y="120069"/>
                  </a:lnTo>
                  <a:cubicBezTo>
                    <a:pt x="254" y="121212"/>
                    <a:pt x="1144" y="122165"/>
                    <a:pt x="2287" y="122228"/>
                  </a:cubicBezTo>
                  <a:cubicBezTo>
                    <a:pt x="3228" y="122190"/>
                    <a:pt x="4016" y="121505"/>
                    <a:pt x="4194" y="120577"/>
                  </a:cubicBezTo>
                  <a:cubicBezTo>
                    <a:pt x="4194" y="120577"/>
                    <a:pt x="4194" y="120577"/>
                    <a:pt x="4194" y="120577"/>
                  </a:cubicBezTo>
                  <a:lnTo>
                    <a:pt x="4194" y="0"/>
                  </a:lnTo>
                  <a:cubicBezTo>
                    <a:pt x="3469" y="64"/>
                    <a:pt x="2758" y="64"/>
                    <a:pt x="2033" y="0"/>
                  </a:cubicBezTo>
                  <a:cubicBezTo>
                    <a:pt x="1360" y="76"/>
                    <a:pt x="674" y="76"/>
                    <a:pt x="0" y="0"/>
                  </a:cubicBezTo>
                  <a:lnTo>
                    <a:pt x="0" y="11994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79FE0FA4-387C-4AA9-924C-B145789D7BCA}"/>
                </a:ext>
              </a:extLst>
            </p:cNvPr>
            <p:cNvSpPr/>
            <p:nvPr/>
          </p:nvSpPr>
          <p:spPr>
            <a:xfrm>
              <a:off x="9798018" y="2243112"/>
              <a:ext cx="4192" cy="479257"/>
            </a:xfrm>
            <a:custGeom>
              <a:avLst/>
              <a:gdLst>
                <a:gd name="connsiteX0" fmla="*/ 2033 w 4192"/>
                <a:gd name="connsiteY0" fmla="*/ 479258 h 479257"/>
                <a:gd name="connsiteX1" fmla="*/ 4193 w 4192"/>
                <a:gd name="connsiteY1" fmla="*/ 479258 h 479257"/>
                <a:gd name="connsiteX2" fmla="*/ 4193 w 4192"/>
                <a:gd name="connsiteY2" fmla="*/ 2287 h 479257"/>
                <a:gd name="connsiteX3" fmla="*/ 0 w 4192"/>
                <a:gd name="connsiteY3" fmla="*/ 0 h 479257"/>
                <a:gd name="connsiteX4" fmla="*/ 0 w 4192"/>
                <a:gd name="connsiteY4" fmla="*/ 479258 h 479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" h="479257">
                  <a:moveTo>
                    <a:pt x="2033" y="479258"/>
                  </a:moveTo>
                  <a:lnTo>
                    <a:pt x="4193" y="479258"/>
                  </a:lnTo>
                  <a:lnTo>
                    <a:pt x="4193" y="2287"/>
                  </a:lnTo>
                  <a:cubicBezTo>
                    <a:pt x="2630" y="1880"/>
                    <a:pt x="1181" y="1093"/>
                    <a:pt x="0" y="0"/>
                  </a:cubicBezTo>
                  <a:lnTo>
                    <a:pt x="0" y="479258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C832A57A-EEA9-4121-A77B-848A519A8EC7}"/>
                </a:ext>
              </a:extLst>
            </p:cNvPr>
            <p:cNvSpPr/>
            <p:nvPr/>
          </p:nvSpPr>
          <p:spPr>
            <a:xfrm>
              <a:off x="9797382" y="2210839"/>
              <a:ext cx="4193" cy="14611"/>
            </a:xfrm>
            <a:custGeom>
              <a:avLst/>
              <a:gdLst>
                <a:gd name="connsiteX0" fmla="*/ 0 w 4193"/>
                <a:gd name="connsiteY0" fmla="*/ 1906 h 14611"/>
                <a:gd name="connsiteX1" fmla="*/ 0 w 4193"/>
                <a:gd name="connsiteY1" fmla="*/ 14611 h 14611"/>
                <a:gd name="connsiteX2" fmla="*/ 4194 w 4193"/>
                <a:gd name="connsiteY2" fmla="*/ 12325 h 14611"/>
                <a:gd name="connsiteX3" fmla="*/ 4194 w 4193"/>
                <a:gd name="connsiteY3" fmla="*/ 2160 h 14611"/>
                <a:gd name="connsiteX4" fmla="*/ 2034 w 4193"/>
                <a:gd name="connsiteY4" fmla="*/ 0 h 14611"/>
                <a:gd name="connsiteX5" fmla="*/ 0 w 4193"/>
                <a:gd name="connsiteY5" fmla="*/ 1906 h 14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3" h="14611">
                  <a:moveTo>
                    <a:pt x="0" y="1906"/>
                  </a:moveTo>
                  <a:lnTo>
                    <a:pt x="0" y="14611"/>
                  </a:lnTo>
                  <a:cubicBezTo>
                    <a:pt x="1182" y="13519"/>
                    <a:pt x="2631" y="12731"/>
                    <a:pt x="4194" y="12325"/>
                  </a:cubicBezTo>
                  <a:lnTo>
                    <a:pt x="4194" y="2160"/>
                  </a:lnTo>
                  <a:cubicBezTo>
                    <a:pt x="4130" y="991"/>
                    <a:pt x="3202" y="63"/>
                    <a:pt x="2034" y="0"/>
                  </a:cubicBezTo>
                  <a:cubicBezTo>
                    <a:pt x="979" y="51"/>
                    <a:pt x="127" y="864"/>
                    <a:pt x="0" y="190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45C761F5-6B4F-452E-BA31-D3CA46F584FB}"/>
                </a:ext>
              </a:extLst>
            </p:cNvPr>
            <p:cNvSpPr/>
            <p:nvPr/>
          </p:nvSpPr>
          <p:spPr>
            <a:xfrm>
              <a:off x="10351149" y="2245780"/>
              <a:ext cx="4193" cy="1021408"/>
            </a:xfrm>
            <a:custGeom>
              <a:avLst/>
              <a:gdLst>
                <a:gd name="connsiteX0" fmla="*/ 4194 w 4193"/>
                <a:gd name="connsiteY0" fmla="*/ 1021408 h 1021408"/>
                <a:gd name="connsiteX1" fmla="*/ 4194 w 4193"/>
                <a:gd name="connsiteY1" fmla="*/ 0 h 1021408"/>
                <a:gd name="connsiteX2" fmla="*/ 2034 w 4193"/>
                <a:gd name="connsiteY2" fmla="*/ 0 h 1021408"/>
                <a:gd name="connsiteX3" fmla="*/ 0 w 4193"/>
                <a:gd name="connsiteY3" fmla="*/ 0 h 1021408"/>
                <a:gd name="connsiteX4" fmla="*/ 0 w 4193"/>
                <a:gd name="connsiteY4" fmla="*/ 1021027 h 1021408"/>
                <a:gd name="connsiteX5" fmla="*/ 4194 w 4193"/>
                <a:gd name="connsiteY5" fmla="*/ 1021027 h 102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3" h="1021408">
                  <a:moveTo>
                    <a:pt x="4194" y="1021408"/>
                  </a:moveTo>
                  <a:lnTo>
                    <a:pt x="4194" y="0"/>
                  </a:lnTo>
                  <a:cubicBezTo>
                    <a:pt x="3469" y="63"/>
                    <a:pt x="2757" y="63"/>
                    <a:pt x="2034" y="0"/>
                  </a:cubicBezTo>
                  <a:lnTo>
                    <a:pt x="0" y="0"/>
                  </a:lnTo>
                  <a:lnTo>
                    <a:pt x="0" y="1021027"/>
                  </a:lnTo>
                  <a:lnTo>
                    <a:pt x="4194" y="102102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85E24E88-7FF6-4210-AF2D-744E1E1FB28A}"/>
                </a:ext>
              </a:extLst>
            </p:cNvPr>
            <p:cNvSpPr/>
            <p:nvPr/>
          </p:nvSpPr>
          <p:spPr>
            <a:xfrm>
              <a:off x="11307091" y="4283895"/>
              <a:ext cx="4193" cy="293500"/>
            </a:xfrm>
            <a:custGeom>
              <a:avLst/>
              <a:gdLst>
                <a:gd name="connsiteX0" fmla="*/ 4194 w 4193"/>
                <a:gd name="connsiteY0" fmla="*/ 292230 h 293500"/>
                <a:gd name="connsiteX1" fmla="*/ 4194 w 4193"/>
                <a:gd name="connsiteY1" fmla="*/ 0 h 293500"/>
                <a:gd name="connsiteX2" fmla="*/ 2034 w 4193"/>
                <a:gd name="connsiteY2" fmla="*/ 0 h 293500"/>
                <a:gd name="connsiteX3" fmla="*/ 0 w 4193"/>
                <a:gd name="connsiteY3" fmla="*/ 0 h 293500"/>
                <a:gd name="connsiteX4" fmla="*/ 0 w 4193"/>
                <a:gd name="connsiteY4" fmla="*/ 293501 h 293500"/>
                <a:gd name="connsiteX5" fmla="*/ 4194 w 4193"/>
                <a:gd name="connsiteY5" fmla="*/ 293501 h 293500"/>
                <a:gd name="connsiteX6" fmla="*/ 4194 w 4193"/>
                <a:gd name="connsiteY6" fmla="*/ 292230 h 29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3" h="293500">
                  <a:moveTo>
                    <a:pt x="4194" y="292230"/>
                  </a:moveTo>
                  <a:lnTo>
                    <a:pt x="4194" y="0"/>
                  </a:lnTo>
                  <a:cubicBezTo>
                    <a:pt x="3469" y="64"/>
                    <a:pt x="2758" y="64"/>
                    <a:pt x="2034" y="0"/>
                  </a:cubicBezTo>
                  <a:cubicBezTo>
                    <a:pt x="1360" y="76"/>
                    <a:pt x="674" y="76"/>
                    <a:pt x="0" y="0"/>
                  </a:cubicBezTo>
                  <a:lnTo>
                    <a:pt x="0" y="293501"/>
                  </a:lnTo>
                  <a:lnTo>
                    <a:pt x="4194" y="293501"/>
                  </a:lnTo>
                  <a:lnTo>
                    <a:pt x="4194" y="29223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3F3A2F19-333E-4D34-8308-D3F8C0A310CB}"/>
                </a:ext>
              </a:extLst>
            </p:cNvPr>
            <p:cNvSpPr/>
            <p:nvPr/>
          </p:nvSpPr>
          <p:spPr>
            <a:xfrm>
              <a:off x="11085229" y="4586036"/>
              <a:ext cx="125290" cy="4065"/>
            </a:xfrm>
            <a:custGeom>
              <a:avLst/>
              <a:gdLst>
                <a:gd name="connsiteX0" fmla="*/ 125290 w 125290"/>
                <a:gd name="connsiteY0" fmla="*/ 0 h 4065"/>
                <a:gd name="connsiteX1" fmla="*/ 0 w 125290"/>
                <a:gd name="connsiteY1" fmla="*/ 0 h 4065"/>
                <a:gd name="connsiteX2" fmla="*/ 0 w 125290"/>
                <a:gd name="connsiteY2" fmla="*/ 4066 h 4065"/>
                <a:gd name="connsiteX3" fmla="*/ 125290 w 125290"/>
                <a:gd name="connsiteY3" fmla="*/ 4066 h 4065"/>
                <a:gd name="connsiteX4" fmla="*/ 125290 w 125290"/>
                <a:gd name="connsiteY4" fmla="*/ 3304 h 4065"/>
                <a:gd name="connsiteX5" fmla="*/ 125290 w 125290"/>
                <a:gd name="connsiteY5" fmla="*/ 0 h 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290" h="4065">
                  <a:moveTo>
                    <a:pt x="125290" y="0"/>
                  </a:moveTo>
                  <a:lnTo>
                    <a:pt x="0" y="0"/>
                  </a:lnTo>
                  <a:lnTo>
                    <a:pt x="0" y="4066"/>
                  </a:lnTo>
                  <a:lnTo>
                    <a:pt x="125290" y="4066"/>
                  </a:lnTo>
                  <a:cubicBezTo>
                    <a:pt x="125290" y="4066"/>
                    <a:pt x="125290" y="4066"/>
                    <a:pt x="125290" y="3304"/>
                  </a:cubicBezTo>
                  <a:cubicBezTo>
                    <a:pt x="125163" y="2211"/>
                    <a:pt x="125163" y="1093"/>
                    <a:pt x="125290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77C787E1-EA1D-44B1-9787-ADD5F4192358}"/>
                </a:ext>
              </a:extLst>
            </p:cNvPr>
            <p:cNvSpPr/>
            <p:nvPr/>
          </p:nvSpPr>
          <p:spPr>
            <a:xfrm>
              <a:off x="12014359" y="4628219"/>
              <a:ext cx="31004" cy="25411"/>
            </a:xfrm>
            <a:custGeom>
              <a:avLst/>
              <a:gdLst>
                <a:gd name="connsiteX0" fmla="*/ 31005 w 31004"/>
                <a:gd name="connsiteY0" fmla="*/ 25411 h 25411"/>
                <a:gd name="connsiteX1" fmla="*/ 31005 w 31004"/>
                <a:gd name="connsiteY1" fmla="*/ 20202 h 25411"/>
                <a:gd name="connsiteX2" fmla="*/ 2414 w 31004"/>
                <a:gd name="connsiteY2" fmla="*/ 0 h 25411"/>
                <a:gd name="connsiteX3" fmla="*/ 0 w 31004"/>
                <a:gd name="connsiteY3" fmla="*/ 3558 h 2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4" h="25411">
                  <a:moveTo>
                    <a:pt x="31005" y="25411"/>
                  </a:moveTo>
                  <a:lnTo>
                    <a:pt x="31005" y="20202"/>
                  </a:lnTo>
                  <a:lnTo>
                    <a:pt x="2414" y="0"/>
                  </a:lnTo>
                  <a:cubicBezTo>
                    <a:pt x="1804" y="1309"/>
                    <a:pt x="991" y="2503"/>
                    <a:pt x="0" y="355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37D062F8-8279-4ACC-967D-8815ECFE1005}"/>
                </a:ext>
              </a:extLst>
            </p:cNvPr>
            <p:cNvSpPr/>
            <p:nvPr/>
          </p:nvSpPr>
          <p:spPr>
            <a:xfrm>
              <a:off x="10648110" y="1919117"/>
              <a:ext cx="23381" cy="245981"/>
            </a:xfrm>
            <a:custGeom>
              <a:avLst/>
              <a:gdLst>
                <a:gd name="connsiteX0" fmla="*/ 0 w 23381"/>
                <a:gd name="connsiteY0" fmla="*/ 11689 h 245981"/>
                <a:gd name="connsiteX1" fmla="*/ 0 w 23381"/>
                <a:gd name="connsiteY1" fmla="*/ 245982 h 245981"/>
                <a:gd name="connsiteX2" fmla="*/ 23381 w 23381"/>
                <a:gd name="connsiteY2" fmla="*/ 245982 h 245981"/>
                <a:gd name="connsiteX3" fmla="*/ 23381 w 23381"/>
                <a:gd name="connsiteY3" fmla="*/ 11689 h 245981"/>
                <a:gd name="connsiteX4" fmla="*/ 11690 w 23381"/>
                <a:gd name="connsiteY4" fmla="*/ 0 h 245981"/>
                <a:gd name="connsiteX5" fmla="*/ 0 w 23381"/>
                <a:gd name="connsiteY5" fmla="*/ 11689 h 24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81" h="245981">
                  <a:moveTo>
                    <a:pt x="0" y="11689"/>
                  </a:moveTo>
                  <a:lnTo>
                    <a:pt x="0" y="245982"/>
                  </a:lnTo>
                  <a:lnTo>
                    <a:pt x="23381" y="245982"/>
                  </a:lnTo>
                  <a:lnTo>
                    <a:pt x="23381" y="11689"/>
                  </a:lnTo>
                  <a:cubicBezTo>
                    <a:pt x="23381" y="5235"/>
                    <a:pt x="18146" y="0"/>
                    <a:pt x="11690" y="0"/>
                  </a:cubicBezTo>
                  <a:cubicBezTo>
                    <a:pt x="5235" y="0"/>
                    <a:pt x="0" y="5235"/>
                    <a:pt x="0" y="1168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F03EC778-1641-4555-8A86-046B6F3ED3B4}"/>
                </a:ext>
              </a:extLst>
            </p:cNvPr>
            <p:cNvSpPr/>
            <p:nvPr/>
          </p:nvSpPr>
          <p:spPr>
            <a:xfrm>
              <a:off x="6645430" y="3269094"/>
              <a:ext cx="17281" cy="24013"/>
            </a:xfrm>
            <a:custGeom>
              <a:avLst/>
              <a:gdLst>
                <a:gd name="connsiteX0" fmla="*/ 0 w 17281"/>
                <a:gd name="connsiteY0" fmla="*/ 13722 h 24013"/>
                <a:gd name="connsiteX1" fmla="*/ 0 w 17281"/>
                <a:gd name="connsiteY1" fmla="*/ 24014 h 24013"/>
                <a:gd name="connsiteX2" fmla="*/ 17282 w 17281"/>
                <a:gd name="connsiteY2" fmla="*/ 24014 h 24013"/>
                <a:gd name="connsiteX3" fmla="*/ 17282 w 17281"/>
                <a:gd name="connsiteY3" fmla="*/ 24014 h 24013"/>
                <a:gd name="connsiteX4" fmla="*/ 6506 w 17281"/>
                <a:gd name="connsiteY4" fmla="*/ 10774 h 24013"/>
                <a:gd name="connsiteX5" fmla="*/ 17282 w 17281"/>
                <a:gd name="connsiteY5" fmla="*/ 0 h 24013"/>
                <a:gd name="connsiteX6" fmla="*/ 17282 w 17281"/>
                <a:gd name="connsiteY6" fmla="*/ 0 h 24013"/>
                <a:gd name="connsiteX7" fmla="*/ 381 w 17281"/>
                <a:gd name="connsiteY7" fmla="*/ 0 h 24013"/>
                <a:gd name="connsiteX8" fmla="*/ 381 w 17281"/>
                <a:gd name="connsiteY8" fmla="*/ 13722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81" h="24013">
                  <a:moveTo>
                    <a:pt x="0" y="13722"/>
                  </a:moveTo>
                  <a:lnTo>
                    <a:pt x="0" y="24014"/>
                  </a:lnTo>
                  <a:lnTo>
                    <a:pt x="17282" y="24014"/>
                  </a:lnTo>
                  <a:lnTo>
                    <a:pt x="17282" y="24014"/>
                  </a:lnTo>
                  <a:cubicBezTo>
                    <a:pt x="10649" y="23328"/>
                    <a:pt x="5833" y="17407"/>
                    <a:pt x="6506" y="10774"/>
                  </a:cubicBezTo>
                  <a:cubicBezTo>
                    <a:pt x="7091" y="5082"/>
                    <a:pt x="11589" y="585"/>
                    <a:pt x="17282" y="0"/>
                  </a:cubicBezTo>
                  <a:lnTo>
                    <a:pt x="17282" y="0"/>
                  </a:lnTo>
                  <a:lnTo>
                    <a:pt x="381" y="0"/>
                  </a:lnTo>
                  <a:lnTo>
                    <a:pt x="381" y="1372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B477DC5F-9064-45EE-84D2-6865E2B71D14}"/>
                </a:ext>
              </a:extLst>
            </p:cNvPr>
            <p:cNvSpPr/>
            <p:nvPr/>
          </p:nvSpPr>
          <p:spPr>
            <a:xfrm>
              <a:off x="6650739" y="3268713"/>
              <a:ext cx="156322" cy="24649"/>
            </a:xfrm>
            <a:custGeom>
              <a:avLst/>
              <a:gdLst>
                <a:gd name="connsiteX0" fmla="*/ 28 w 156322"/>
                <a:gd name="connsiteY0" fmla="*/ 12706 h 24649"/>
                <a:gd name="connsiteX1" fmla="*/ 11845 w 156322"/>
                <a:gd name="connsiteY1" fmla="*/ 24649 h 24649"/>
                <a:gd name="connsiteX2" fmla="*/ 156323 w 156322"/>
                <a:gd name="connsiteY2" fmla="*/ 24649 h 24649"/>
                <a:gd name="connsiteX3" fmla="*/ 156323 w 156322"/>
                <a:gd name="connsiteY3" fmla="*/ 0 h 24649"/>
                <a:gd name="connsiteX4" fmla="*/ 11718 w 156322"/>
                <a:gd name="connsiteY4" fmla="*/ 0 h 24649"/>
                <a:gd name="connsiteX5" fmla="*/ 2 w 156322"/>
                <a:gd name="connsiteY5" fmla="*/ 12172 h 24649"/>
                <a:gd name="connsiteX6" fmla="*/ 28 w 156322"/>
                <a:gd name="connsiteY6" fmla="*/ 12706 h 2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322" h="24649">
                  <a:moveTo>
                    <a:pt x="28" y="12706"/>
                  </a:moveTo>
                  <a:cubicBezTo>
                    <a:pt x="28" y="19249"/>
                    <a:pt x="5301" y="24585"/>
                    <a:pt x="11845" y="24649"/>
                  </a:cubicBezTo>
                  <a:lnTo>
                    <a:pt x="156323" y="24649"/>
                  </a:lnTo>
                  <a:lnTo>
                    <a:pt x="156323" y="0"/>
                  </a:lnTo>
                  <a:lnTo>
                    <a:pt x="11718" y="0"/>
                  </a:lnTo>
                  <a:cubicBezTo>
                    <a:pt x="5123" y="127"/>
                    <a:pt x="-125" y="5578"/>
                    <a:pt x="2" y="12172"/>
                  </a:cubicBezTo>
                  <a:cubicBezTo>
                    <a:pt x="15" y="12350"/>
                    <a:pt x="15" y="12528"/>
                    <a:pt x="28" y="1270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09F55068-12B1-42F8-AB98-762734105DF9}"/>
                </a:ext>
              </a:extLst>
            </p:cNvPr>
            <p:cNvSpPr/>
            <p:nvPr/>
          </p:nvSpPr>
          <p:spPr>
            <a:xfrm>
              <a:off x="9462173" y="2245907"/>
              <a:ext cx="4193" cy="475572"/>
            </a:xfrm>
            <a:custGeom>
              <a:avLst/>
              <a:gdLst>
                <a:gd name="connsiteX0" fmla="*/ 890 w 4193"/>
                <a:gd name="connsiteY0" fmla="*/ 466806 h 475572"/>
                <a:gd name="connsiteX1" fmla="*/ 890 w 4193"/>
                <a:gd name="connsiteY1" fmla="*/ 469220 h 475572"/>
                <a:gd name="connsiteX2" fmla="*/ 890 w 4193"/>
                <a:gd name="connsiteY2" fmla="*/ 469220 h 475572"/>
                <a:gd name="connsiteX3" fmla="*/ 890 w 4193"/>
                <a:gd name="connsiteY3" fmla="*/ 475573 h 475572"/>
                <a:gd name="connsiteX4" fmla="*/ 4194 w 4193"/>
                <a:gd name="connsiteY4" fmla="*/ 475573 h 475572"/>
                <a:gd name="connsiteX5" fmla="*/ 4194 w 4193"/>
                <a:gd name="connsiteY5" fmla="*/ 0 h 475572"/>
                <a:gd name="connsiteX6" fmla="*/ 2034 w 4193"/>
                <a:gd name="connsiteY6" fmla="*/ 0 h 475572"/>
                <a:gd name="connsiteX7" fmla="*/ 0 w 4193"/>
                <a:gd name="connsiteY7" fmla="*/ 0 h 475572"/>
                <a:gd name="connsiteX8" fmla="*/ 0 w 4193"/>
                <a:gd name="connsiteY8" fmla="*/ 465536 h 475572"/>
                <a:gd name="connsiteX9" fmla="*/ 890 w 4193"/>
                <a:gd name="connsiteY9" fmla="*/ 466806 h 475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3" h="475572">
                  <a:moveTo>
                    <a:pt x="890" y="466806"/>
                  </a:moveTo>
                  <a:cubicBezTo>
                    <a:pt x="966" y="467606"/>
                    <a:pt x="966" y="468420"/>
                    <a:pt x="890" y="469220"/>
                  </a:cubicBezTo>
                  <a:cubicBezTo>
                    <a:pt x="890" y="469220"/>
                    <a:pt x="890" y="469220"/>
                    <a:pt x="890" y="469220"/>
                  </a:cubicBezTo>
                  <a:lnTo>
                    <a:pt x="890" y="475573"/>
                  </a:lnTo>
                  <a:lnTo>
                    <a:pt x="4194" y="475573"/>
                  </a:lnTo>
                  <a:lnTo>
                    <a:pt x="4194" y="0"/>
                  </a:lnTo>
                  <a:lnTo>
                    <a:pt x="2034" y="0"/>
                  </a:lnTo>
                  <a:lnTo>
                    <a:pt x="0" y="0"/>
                  </a:lnTo>
                  <a:lnTo>
                    <a:pt x="0" y="465536"/>
                  </a:lnTo>
                  <a:cubicBezTo>
                    <a:pt x="0" y="465536"/>
                    <a:pt x="762" y="466298"/>
                    <a:pt x="890" y="46680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CD823BF8-1404-4121-9E1F-4F9153675B74}"/>
                </a:ext>
              </a:extLst>
            </p:cNvPr>
            <p:cNvSpPr/>
            <p:nvPr/>
          </p:nvSpPr>
          <p:spPr>
            <a:xfrm>
              <a:off x="9449340" y="2232566"/>
              <a:ext cx="4192" cy="469474"/>
            </a:xfrm>
            <a:custGeom>
              <a:avLst/>
              <a:gdLst>
                <a:gd name="connsiteX0" fmla="*/ 2160 w 4192"/>
                <a:gd name="connsiteY0" fmla="*/ 468458 h 469474"/>
                <a:gd name="connsiteX1" fmla="*/ 4193 w 4192"/>
                <a:gd name="connsiteY1" fmla="*/ 469474 h 469474"/>
                <a:gd name="connsiteX2" fmla="*/ 4193 w 4192"/>
                <a:gd name="connsiteY2" fmla="*/ 469474 h 469474"/>
                <a:gd name="connsiteX3" fmla="*/ 4193 w 4192"/>
                <a:gd name="connsiteY3" fmla="*/ 6988 h 469474"/>
                <a:gd name="connsiteX4" fmla="*/ 0 w 4192"/>
                <a:gd name="connsiteY4" fmla="*/ 0 h 469474"/>
                <a:gd name="connsiteX5" fmla="*/ 0 w 4192"/>
                <a:gd name="connsiteY5" fmla="*/ 468458 h 46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2" h="469474">
                  <a:moveTo>
                    <a:pt x="2160" y="468458"/>
                  </a:moveTo>
                  <a:lnTo>
                    <a:pt x="4193" y="469474"/>
                  </a:lnTo>
                  <a:lnTo>
                    <a:pt x="4193" y="469474"/>
                  </a:lnTo>
                  <a:lnTo>
                    <a:pt x="4193" y="6988"/>
                  </a:lnTo>
                  <a:lnTo>
                    <a:pt x="0" y="0"/>
                  </a:lnTo>
                  <a:lnTo>
                    <a:pt x="0" y="468458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042CD700-F0AE-495E-BE45-75ADCFE34510}"/>
                </a:ext>
              </a:extLst>
            </p:cNvPr>
            <p:cNvSpPr/>
            <p:nvPr/>
          </p:nvSpPr>
          <p:spPr>
            <a:xfrm>
              <a:off x="9407406" y="2163066"/>
              <a:ext cx="4193" cy="516231"/>
            </a:xfrm>
            <a:custGeom>
              <a:avLst/>
              <a:gdLst>
                <a:gd name="connsiteX0" fmla="*/ 2669 w 4193"/>
                <a:gd name="connsiteY0" fmla="*/ 516231 h 516231"/>
                <a:gd name="connsiteX1" fmla="*/ 3431 w 4193"/>
                <a:gd name="connsiteY1" fmla="*/ 516231 h 516231"/>
                <a:gd name="connsiteX2" fmla="*/ 3431 w 4193"/>
                <a:gd name="connsiteY2" fmla="*/ 516231 h 516231"/>
                <a:gd name="connsiteX3" fmla="*/ 4194 w 4193"/>
                <a:gd name="connsiteY3" fmla="*/ 516231 h 516231"/>
                <a:gd name="connsiteX4" fmla="*/ 4194 w 4193"/>
                <a:gd name="connsiteY4" fmla="*/ 6861 h 516231"/>
                <a:gd name="connsiteX5" fmla="*/ 0 w 4193"/>
                <a:gd name="connsiteY5" fmla="*/ 0 h 516231"/>
                <a:gd name="connsiteX6" fmla="*/ 0 w 4193"/>
                <a:gd name="connsiteY6" fmla="*/ 516231 h 51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3" h="516231">
                  <a:moveTo>
                    <a:pt x="2669" y="516231"/>
                  </a:moveTo>
                  <a:lnTo>
                    <a:pt x="3431" y="516231"/>
                  </a:lnTo>
                  <a:cubicBezTo>
                    <a:pt x="3431" y="516231"/>
                    <a:pt x="3431" y="516231"/>
                    <a:pt x="3431" y="516231"/>
                  </a:cubicBezTo>
                  <a:lnTo>
                    <a:pt x="4194" y="516231"/>
                  </a:lnTo>
                  <a:lnTo>
                    <a:pt x="4194" y="6861"/>
                  </a:lnTo>
                  <a:lnTo>
                    <a:pt x="0" y="0"/>
                  </a:lnTo>
                  <a:lnTo>
                    <a:pt x="0" y="516231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886422A9-9CEE-4571-8F1B-2E8EA8EDBD08}"/>
                </a:ext>
              </a:extLst>
            </p:cNvPr>
            <p:cNvSpPr/>
            <p:nvPr/>
          </p:nvSpPr>
          <p:spPr>
            <a:xfrm>
              <a:off x="7952973" y="2679297"/>
              <a:ext cx="37103" cy="4192"/>
            </a:xfrm>
            <a:custGeom>
              <a:avLst/>
              <a:gdLst>
                <a:gd name="connsiteX0" fmla="*/ 37104 w 37103"/>
                <a:gd name="connsiteY0" fmla="*/ 0 h 4192"/>
                <a:gd name="connsiteX1" fmla="*/ 0 w 37103"/>
                <a:gd name="connsiteY1" fmla="*/ 0 h 4192"/>
                <a:gd name="connsiteX2" fmla="*/ 17154 w 37103"/>
                <a:gd name="connsiteY2" fmla="*/ 4193 h 4192"/>
                <a:gd name="connsiteX3" fmla="*/ 33673 w 37103"/>
                <a:gd name="connsiteY3" fmla="*/ 4193 h 4192"/>
                <a:gd name="connsiteX4" fmla="*/ 37104 w 37103"/>
                <a:gd name="connsiteY4" fmla="*/ 0 h 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3" h="4192">
                  <a:moveTo>
                    <a:pt x="37104" y="0"/>
                  </a:moveTo>
                  <a:lnTo>
                    <a:pt x="0" y="0"/>
                  </a:lnTo>
                  <a:lnTo>
                    <a:pt x="17154" y="4193"/>
                  </a:lnTo>
                  <a:lnTo>
                    <a:pt x="33673" y="4193"/>
                  </a:lnTo>
                  <a:cubicBezTo>
                    <a:pt x="34448" y="2528"/>
                    <a:pt x="35630" y="1093"/>
                    <a:pt x="37104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CF995536-4620-4259-A487-12BBC0681936}"/>
                </a:ext>
              </a:extLst>
            </p:cNvPr>
            <p:cNvSpPr/>
            <p:nvPr/>
          </p:nvSpPr>
          <p:spPr>
            <a:xfrm>
              <a:off x="8004435" y="2679297"/>
              <a:ext cx="65186" cy="4192"/>
            </a:xfrm>
            <a:custGeom>
              <a:avLst/>
              <a:gdLst>
                <a:gd name="connsiteX0" fmla="*/ 65187 w 65186"/>
                <a:gd name="connsiteY0" fmla="*/ 0 h 4192"/>
                <a:gd name="connsiteX1" fmla="*/ 0 w 65186"/>
                <a:gd name="connsiteY1" fmla="*/ 0 h 4192"/>
                <a:gd name="connsiteX2" fmla="*/ 3431 w 65186"/>
                <a:gd name="connsiteY2" fmla="*/ 4193 h 4192"/>
                <a:gd name="connsiteX3" fmla="*/ 65187 w 65186"/>
                <a:gd name="connsiteY3" fmla="*/ 4193 h 4192"/>
                <a:gd name="connsiteX4" fmla="*/ 65187 w 65186"/>
                <a:gd name="connsiteY4" fmla="*/ 0 h 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86" h="4192">
                  <a:moveTo>
                    <a:pt x="65187" y="0"/>
                  </a:moveTo>
                  <a:lnTo>
                    <a:pt x="0" y="0"/>
                  </a:lnTo>
                  <a:cubicBezTo>
                    <a:pt x="1410" y="1156"/>
                    <a:pt x="2580" y="2579"/>
                    <a:pt x="3431" y="4193"/>
                  </a:cubicBezTo>
                  <a:lnTo>
                    <a:pt x="65187" y="4193"/>
                  </a:lnTo>
                  <a:lnTo>
                    <a:pt x="65187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2E2F7DA4-22EE-43E4-A77F-EF6F78476763}"/>
                </a:ext>
              </a:extLst>
            </p:cNvPr>
            <p:cNvSpPr/>
            <p:nvPr/>
          </p:nvSpPr>
          <p:spPr>
            <a:xfrm>
              <a:off x="9113877" y="2680117"/>
              <a:ext cx="297723" cy="4516"/>
            </a:xfrm>
            <a:custGeom>
              <a:avLst/>
              <a:gdLst>
                <a:gd name="connsiteX0" fmla="*/ 0 w 297723"/>
                <a:gd name="connsiteY0" fmla="*/ 3373 h 4516"/>
                <a:gd name="connsiteX1" fmla="*/ 295436 w 297723"/>
                <a:gd name="connsiteY1" fmla="*/ 3373 h 4516"/>
                <a:gd name="connsiteX2" fmla="*/ 295436 w 297723"/>
                <a:gd name="connsiteY2" fmla="*/ 3373 h 4516"/>
                <a:gd name="connsiteX3" fmla="*/ 295436 w 297723"/>
                <a:gd name="connsiteY3" fmla="*/ 324 h 4516"/>
                <a:gd name="connsiteX4" fmla="*/ 297723 w 297723"/>
                <a:gd name="connsiteY4" fmla="*/ 324 h 4516"/>
                <a:gd name="connsiteX5" fmla="*/ 296961 w 297723"/>
                <a:gd name="connsiteY5" fmla="*/ 324 h 4516"/>
                <a:gd name="connsiteX6" fmla="*/ 0 w 297723"/>
                <a:gd name="connsiteY6" fmla="*/ 324 h 4516"/>
                <a:gd name="connsiteX7" fmla="*/ 0 w 297723"/>
                <a:gd name="connsiteY7" fmla="*/ 4517 h 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723" h="4516">
                  <a:moveTo>
                    <a:pt x="0" y="3373"/>
                  </a:moveTo>
                  <a:lnTo>
                    <a:pt x="295436" y="3373"/>
                  </a:lnTo>
                  <a:lnTo>
                    <a:pt x="295436" y="3373"/>
                  </a:lnTo>
                  <a:cubicBezTo>
                    <a:pt x="294598" y="2535"/>
                    <a:pt x="294598" y="1163"/>
                    <a:pt x="295436" y="324"/>
                  </a:cubicBezTo>
                  <a:cubicBezTo>
                    <a:pt x="296135" y="-108"/>
                    <a:pt x="297024" y="-108"/>
                    <a:pt x="297723" y="324"/>
                  </a:cubicBezTo>
                  <a:lnTo>
                    <a:pt x="296961" y="324"/>
                  </a:lnTo>
                  <a:lnTo>
                    <a:pt x="0" y="324"/>
                  </a:lnTo>
                  <a:lnTo>
                    <a:pt x="0" y="451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FE3D7617-2BE3-495B-B421-813FDE270C13}"/>
                </a:ext>
              </a:extLst>
            </p:cNvPr>
            <p:cNvSpPr/>
            <p:nvPr/>
          </p:nvSpPr>
          <p:spPr>
            <a:xfrm>
              <a:off x="7899667" y="2142991"/>
              <a:ext cx="23698" cy="538720"/>
            </a:xfrm>
            <a:custGeom>
              <a:avLst/>
              <a:gdLst>
                <a:gd name="connsiteX0" fmla="*/ 14677 w 23698"/>
                <a:gd name="connsiteY0" fmla="*/ 526777 h 538720"/>
                <a:gd name="connsiteX1" fmla="*/ 23698 w 23698"/>
                <a:gd name="connsiteY1" fmla="*/ 528937 h 538720"/>
                <a:gd name="connsiteX2" fmla="*/ 23698 w 23698"/>
                <a:gd name="connsiteY2" fmla="*/ 12706 h 538720"/>
                <a:gd name="connsiteX3" fmla="*/ 11881 w 23698"/>
                <a:gd name="connsiteY3" fmla="*/ 12706 h 538720"/>
                <a:gd name="connsiteX4" fmla="*/ 152 w 23698"/>
                <a:gd name="connsiteY4" fmla="*/ 801 h 538720"/>
                <a:gd name="connsiteX5" fmla="*/ 190 w 23698"/>
                <a:gd name="connsiteY5" fmla="*/ 0 h 538720"/>
                <a:gd name="connsiteX6" fmla="*/ 190 w 23698"/>
                <a:gd name="connsiteY6" fmla="*/ 537831 h 538720"/>
                <a:gd name="connsiteX7" fmla="*/ 190 w 23698"/>
                <a:gd name="connsiteY7" fmla="*/ 538720 h 538720"/>
                <a:gd name="connsiteX8" fmla="*/ 190 w 23698"/>
                <a:gd name="connsiteY8" fmla="*/ 534909 h 538720"/>
                <a:gd name="connsiteX9" fmla="*/ 14562 w 23698"/>
                <a:gd name="connsiteY9" fmla="*/ 526752 h 538720"/>
                <a:gd name="connsiteX10" fmla="*/ 14677 w 23698"/>
                <a:gd name="connsiteY10" fmla="*/ 526777 h 53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98" h="538720">
                  <a:moveTo>
                    <a:pt x="14677" y="526777"/>
                  </a:moveTo>
                  <a:lnTo>
                    <a:pt x="23698" y="528937"/>
                  </a:lnTo>
                  <a:lnTo>
                    <a:pt x="23698" y="12706"/>
                  </a:lnTo>
                  <a:lnTo>
                    <a:pt x="11881" y="12706"/>
                  </a:lnTo>
                  <a:cubicBezTo>
                    <a:pt x="5350" y="12655"/>
                    <a:pt x="102" y="7319"/>
                    <a:pt x="152" y="801"/>
                  </a:cubicBezTo>
                  <a:cubicBezTo>
                    <a:pt x="165" y="534"/>
                    <a:pt x="165" y="267"/>
                    <a:pt x="190" y="0"/>
                  </a:cubicBezTo>
                  <a:lnTo>
                    <a:pt x="190" y="537831"/>
                  </a:lnTo>
                  <a:cubicBezTo>
                    <a:pt x="140" y="538123"/>
                    <a:pt x="140" y="538428"/>
                    <a:pt x="190" y="538720"/>
                  </a:cubicBezTo>
                  <a:cubicBezTo>
                    <a:pt x="-63" y="537462"/>
                    <a:pt x="-63" y="536166"/>
                    <a:pt x="190" y="534909"/>
                  </a:cubicBezTo>
                  <a:cubicBezTo>
                    <a:pt x="1906" y="528683"/>
                    <a:pt x="8348" y="525036"/>
                    <a:pt x="14562" y="526752"/>
                  </a:cubicBezTo>
                  <a:cubicBezTo>
                    <a:pt x="14600" y="526752"/>
                    <a:pt x="14638" y="526764"/>
                    <a:pt x="14677" y="52677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40E2E3F3-E3BE-4E4A-9EB8-D9EECD62A8D5}"/>
                </a:ext>
              </a:extLst>
            </p:cNvPr>
            <p:cNvSpPr/>
            <p:nvPr/>
          </p:nvSpPr>
          <p:spPr>
            <a:xfrm>
              <a:off x="9436251" y="2700516"/>
              <a:ext cx="9275" cy="3176"/>
            </a:xfrm>
            <a:custGeom>
              <a:avLst/>
              <a:gdLst>
                <a:gd name="connsiteX0" fmla="*/ 9276 w 9275"/>
                <a:gd name="connsiteY0" fmla="*/ 0 h 3176"/>
                <a:gd name="connsiteX1" fmla="*/ 9276 w 9275"/>
                <a:gd name="connsiteY1" fmla="*/ 0 h 3176"/>
                <a:gd name="connsiteX2" fmla="*/ 0 w 9275"/>
                <a:gd name="connsiteY2" fmla="*/ 0 h 3176"/>
                <a:gd name="connsiteX3" fmla="*/ 3812 w 9275"/>
                <a:gd name="connsiteY3" fmla="*/ 3176 h 3176"/>
                <a:gd name="connsiteX4" fmla="*/ 9276 w 9275"/>
                <a:gd name="connsiteY4" fmla="*/ 0 h 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75" h="3176">
                  <a:moveTo>
                    <a:pt x="9276" y="0"/>
                  </a:moveTo>
                  <a:lnTo>
                    <a:pt x="9276" y="0"/>
                  </a:lnTo>
                  <a:lnTo>
                    <a:pt x="0" y="0"/>
                  </a:lnTo>
                  <a:lnTo>
                    <a:pt x="3812" y="3176"/>
                  </a:lnTo>
                  <a:cubicBezTo>
                    <a:pt x="5312" y="1639"/>
                    <a:pt x="7205" y="546"/>
                    <a:pt x="9276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5F978A32-1852-4D39-BC33-B5E5FB976838}"/>
                </a:ext>
              </a:extLst>
            </p:cNvPr>
            <p:cNvSpPr/>
            <p:nvPr/>
          </p:nvSpPr>
          <p:spPr>
            <a:xfrm>
              <a:off x="9113877" y="2700134"/>
              <a:ext cx="323518" cy="14230"/>
            </a:xfrm>
            <a:custGeom>
              <a:avLst/>
              <a:gdLst>
                <a:gd name="connsiteX0" fmla="*/ 0 w 323518"/>
                <a:gd name="connsiteY0" fmla="*/ 12070 h 14230"/>
                <a:gd name="connsiteX1" fmla="*/ 0 w 323518"/>
                <a:gd name="connsiteY1" fmla="*/ 14230 h 14230"/>
                <a:gd name="connsiteX2" fmla="*/ 322247 w 323518"/>
                <a:gd name="connsiteY2" fmla="*/ 14230 h 14230"/>
                <a:gd name="connsiteX3" fmla="*/ 323519 w 323518"/>
                <a:gd name="connsiteY3" fmla="*/ 6480 h 14230"/>
                <a:gd name="connsiteX4" fmla="*/ 315640 w 323518"/>
                <a:gd name="connsiteY4" fmla="*/ 0 h 14230"/>
                <a:gd name="connsiteX5" fmla="*/ 0 w 323518"/>
                <a:gd name="connsiteY5" fmla="*/ 0 h 1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518" h="14230">
                  <a:moveTo>
                    <a:pt x="0" y="12070"/>
                  </a:moveTo>
                  <a:lnTo>
                    <a:pt x="0" y="14230"/>
                  </a:lnTo>
                  <a:lnTo>
                    <a:pt x="322247" y="14230"/>
                  </a:lnTo>
                  <a:cubicBezTo>
                    <a:pt x="321714" y="11575"/>
                    <a:pt x="322159" y="8818"/>
                    <a:pt x="323519" y="6480"/>
                  </a:cubicBezTo>
                  <a:lnTo>
                    <a:pt x="3156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41E4B0FE-A18C-4DDE-BFC8-32BA009AD52F}"/>
                </a:ext>
              </a:extLst>
            </p:cNvPr>
            <p:cNvSpPr/>
            <p:nvPr/>
          </p:nvSpPr>
          <p:spPr>
            <a:xfrm>
              <a:off x="9445527" y="2224943"/>
              <a:ext cx="4193" cy="475572"/>
            </a:xfrm>
            <a:custGeom>
              <a:avLst/>
              <a:gdLst>
                <a:gd name="connsiteX0" fmla="*/ 4194 w 4193"/>
                <a:gd name="connsiteY0" fmla="*/ 475573 h 475572"/>
                <a:gd name="connsiteX1" fmla="*/ 4194 w 4193"/>
                <a:gd name="connsiteY1" fmla="*/ 6861 h 475572"/>
                <a:gd name="connsiteX2" fmla="*/ 0 w 4193"/>
                <a:gd name="connsiteY2" fmla="*/ 0 h 475572"/>
                <a:gd name="connsiteX3" fmla="*/ 0 w 4193"/>
                <a:gd name="connsiteY3" fmla="*/ 475573 h 475572"/>
                <a:gd name="connsiteX4" fmla="*/ 4194 w 4193"/>
                <a:gd name="connsiteY4" fmla="*/ 475573 h 475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3" h="475572">
                  <a:moveTo>
                    <a:pt x="4194" y="475573"/>
                  </a:moveTo>
                  <a:lnTo>
                    <a:pt x="4194" y="6861"/>
                  </a:lnTo>
                  <a:lnTo>
                    <a:pt x="0" y="0"/>
                  </a:lnTo>
                  <a:lnTo>
                    <a:pt x="0" y="475573"/>
                  </a:lnTo>
                  <a:cubicBezTo>
                    <a:pt x="1385" y="475319"/>
                    <a:pt x="2808" y="475319"/>
                    <a:pt x="4194" y="47557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30DDE042-A8D0-4453-B246-BB638E5223EC}"/>
                </a:ext>
              </a:extLst>
            </p:cNvPr>
            <p:cNvSpPr/>
            <p:nvPr/>
          </p:nvSpPr>
          <p:spPr>
            <a:xfrm>
              <a:off x="9441969" y="2206265"/>
              <a:ext cx="33502" cy="38625"/>
            </a:xfrm>
            <a:custGeom>
              <a:avLst/>
              <a:gdLst>
                <a:gd name="connsiteX0" fmla="*/ 16138 w 33502"/>
                <a:gd name="connsiteY0" fmla="*/ 16644 h 38625"/>
                <a:gd name="connsiteX1" fmla="*/ 9911 w 33502"/>
                <a:gd name="connsiteY1" fmla="*/ 18550 h 38625"/>
                <a:gd name="connsiteX2" fmla="*/ 0 w 33502"/>
                <a:gd name="connsiteY2" fmla="*/ 12833 h 38625"/>
                <a:gd name="connsiteX3" fmla="*/ 3558 w 33502"/>
                <a:gd name="connsiteY3" fmla="*/ 18677 h 38625"/>
                <a:gd name="connsiteX4" fmla="*/ 7751 w 33502"/>
                <a:gd name="connsiteY4" fmla="*/ 25538 h 38625"/>
                <a:gd name="connsiteX5" fmla="*/ 7751 w 33502"/>
                <a:gd name="connsiteY5" fmla="*/ 25538 h 38625"/>
                <a:gd name="connsiteX6" fmla="*/ 11945 w 33502"/>
                <a:gd name="connsiteY6" fmla="*/ 32526 h 38625"/>
                <a:gd name="connsiteX7" fmla="*/ 12834 w 33502"/>
                <a:gd name="connsiteY7" fmla="*/ 33924 h 38625"/>
                <a:gd name="connsiteX8" fmla="*/ 14232 w 33502"/>
                <a:gd name="connsiteY8" fmla="*/ 35703 h 38625"/>
                <a:gd name="connsiteX9" fmla="*/ 14232 w 33502"/>
                <a:gd name="connsiteY9" fmla="*/ 35703 h 38625"/>
                <a:gd name="connsiteX10" fmla="*/ 17536 w 33502"/>
                <a:gd name="connsiteY10" fmla="*/ 37990 h 38625"/>
                <a:gd name="connsiteX11" fmla="*/ 18298 w 33502"/>
                <a:gd name="connsiteY11" fmla="*/ 37990 h 38625"/>
                <a:gd name="connsiteX12" fmla="*/ 20331 w 33502"/>
                <a:gd name="connsiteY12" fmla="*/ 38625 h 38625"/>
                <a:gd name="connsiteX13" fmla="*/ 22364 w 33502"/>
                <a:gd name="connsiteY13" fmla="*/ 38625 h 38625"/>
                <a:gd name="connsiteX14" fmla="*/ 24524 w 33502"/>
                <a:gd name="connsiteY14" fmla="*/ 38625 h 38625"/>
                <a:gd name="connsiteX15" fmla="*/ 26431 w 33502"/>
                <a:gd name="connsiteY15" fmla="*/ 37990 h 38625"/>
                <a:gd name="connsiteX16" fmla="*/ 27574 w 33502"/>
                <a:gd name="connsiteY16" fmla="*/ 37990 h 38625"/>
                <a:gd name="connsiteX17" fmla="*/ 28591 w 33502"/>
                <a:gd name="connsiteY17" fmla="*/ 37990 h 38625"/>
                <a:gd name="connsiteX18" fmla="*/ 29607 w 33502"/>
                <a:gd name="connsiteY18" fmla="*/ 37101 h 38625"/>
                <a:gd name="connsiteX19" fmla="*/ 31259 w 33502"/>
                <a:gd name="connsiteY19" fmla="*/ 35449 h 38625"/>
                <a:gd name="connsiteX20" fmla="*/ 32530 w 33502"/>
                <a:gd name="connsiteY20" fmla="*/ 33543 h 38625"/>
                <a:gd name="connsiteX21" fmla="*/ 33419 w 33502"/>
                <a:gd name="connsiteY21" fmla="*/ 31510 h 38625"/>
                <a:gd name="connsiteX22" fmla="*/ 33419 w 33502"/>
                <a:gd name="connsiteY22" fmla="*/ 29096 h 38625"/>
                <a:gd name="connsiteX23" fmla="*/ 31894 w 33502"/>
                <a:gd name="connsiteY23" fmla="*/ 21473 h 38625"/>
                <a:gd name="connsiteX24" fmla="*/ 19188 w 33502"/>
                <a:gd name="connsiteY24" fmla="*/ 0 h 38625"/>
                <a:gd name="connsiteX25" fmla="*/ 16138 w 33502"/>
                <a:gd name="connsiteY25" fmla="*/ 16644 h 3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3502" h="38625">
                  <a:moveTo>
                    <a:pt x="16138" y="16644"/>
                  </a:moveTo>
                  <a:cubicBezTo>
                    <a:pt x="14295" y="17889"/>
                    <a:pt x="12135" y="18550"/>
                    <a:pt x="9911" y="18550"/>
                  </a:cubicBezTo>
                  <a:cubicBezTo>
                    <a:pt x="5832" y="18525"/>
                    <a:pt x="2058" y="16352"/>
                    <a:pt x="0" y="12833"/>
                  </a:cubicBezTo>
                  <a:lnTo>
                    <a:pt x="3558" y="18677"/>
                  </a:lnTo>
                  <a:lnTo>
                    <a:pt x="7751" y="25538"/>
                  </a:lnTo>
                  <a:lnTo>
                    <a:pt x="7751" y="25538"/>
                  </a:lnTo>
                  <a:lnTo>
                    <a:pt x="11945" y="32526"/>
                  </a:lnTo>
                  <a:lnTo>
                    <a:pt x="12834" y="33924"/>
                  </a:lnTo>
                  <a:cubicBezTo>
                    <a:pt x="13203" y="34597"/>
                    <a:pt x="13673" y="35195"/>
                    <a:pt x="14232" y="35703"/>
                  </a:cubicBezTo>
                  <a:lnTo>
                    <a:pt x="14232" y="35703"/>
                  </a:lnTo>
                  <a:cubicBezTo>
                    <a:pt x="15197" y="36643"/>
                    <a:pt x="16316" y="37418"/>
                    <a:pt x="17536" y="37990"/>
                  </a:cubicBezTo>
                  <a:lnTo>
                    <a:pt x="18298" y="37990"/>
                  </a:lnTo>
                  <a:lnTo>
                    <a:pt x="20331" y="38625"/>
                  </a:lnTo>
                  <a:lnTo>
                    <a:pt x="22364" y="38625"/>
                  </a:lnTo>
                  <a:lnTo>
                    <a:pt x="24524" y="38625"/>
                  </a:lnTo>
                  <a:lnTo>
                    <a:pt x="26431" y="37990"/>
                  </a:lnTo>
                  <a:lnTo>
                    <a:pt x="27574" y="37990"/>
                  </a:lnTo>
                  <a:lnTo>
                    <a:pt x="28591" y="37990"/>
                  </a:lnTo>
                  <a:lnTo>
                    <a:pt x="29607" y="37101"/>
                  </a:lnTo>
                  <a:lnTo>
                    <a:pt x="31259" y="35449"/>
                  </a:lnTo>
                  <a:lnTo>
                    <a:pt x="32530" y="33543"/>
                  </a:lnTo>
                  <a:cubicBezTo>
                    <a:pt x="32886" y="32895"/>
                    <a:pt x="33178" y="32209"/>
                    <a:pt x="33419" y="31510"/>
                  </a:cubicBezTo>
                  <a:cubicBezTo>
                    <a:pt x="33470" y="30709"/>
                    <a:pt x="33470" y="29896"/>
                    <a:pt x="33419" y="29096"/>
                  </a:cubicBezTo>
                  <a:cubicBezTo>
                    <a:pt x="33724" y="26453"/>
                    <a:pt x="33190" y="23798"/>
                    <a:pt x="31894" y="21473"/>
                  </a:cubicBezTo>
                  <a:lnTo>
                    <a:pt x="19188" y="0"/>
                  </a:lnTo>
                  <a:cubicBezTo>
                    <a:pt x="22554" y="5514"/>
                    <a:pt x="21234" y="12680"/>
                    <a:pt x="16138" y="16644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36B3810-CFD7-4EE9-83D3-CB8474935A85}"/>
                </a:ext>
              </a:extLst>
            </p:cNvPr>
            <p:cNvSpPr/>
            <p:nvPr/>
          </p:nvSpPr>
          <p:spPr>
            <a:xfrm>
              <a:off x="7899921" y="2669446"/>
              <a:ext cx="85581" cy="42123"/>
            </a:xfrm>
            <a:custGeom>
              <a:avLst/>
              <a:gdLst>
                <a:gd name="connsiteX0" fmla="*/ 85581 w 85581"/>
                <a:gd name="connsiteY0" fmla="*/ 19126 h 42123"/>
                <a:gd name="connsiteX1" fmla="*/ 85581 w 85581"/>
                <a:gd name="connsiteY1" fmla="*/ 17982 h 42123"/>
                <a:gd name="connsiteX2" fmla="*/ 70079 w 85581"/>
                <a:gd name="connsiteY2" fmla="*/ 14044 h 42123"/>
                <a:gd name="connsiteX3" fmla="*/ 52924 w 85581"/>
                <a:gd name="connsiteY3" fmla="*/ 9851 h 42123"/>
                <a:gd name="connsiteX4" fmla="*/ 23317 w 85581"/>
                <a:gd name="connsiteY4" fmla="*/ 2481 h 42123"/>
                <a:gd name="connsiteX5" fmla="*/ 14295 w 85581"/>
                <a:gd name="connsiteY5" fmla="*/ 322 h 42123"/>
                <a:gd name="connsiteX6" fmla="*/ 216 w 85581"/>
                <a:gd name="connsiteY6" fmla="*/ 8987 h 42123"/>
                <a:gd name="connsiteX7" fmla="*/ 191 w 85581"/>
                <a:gd name="connsiteY7" fmla="*/ 9088 h 42123"/>
                <a:gd name="connsiteX8" fmla="*/ 191 w 85581"/>
                <a:gd name="connsiteY8" fmla="*/ 12900 h 42123"/>
                <a:gd name="connsiteX9" fmla="*/ 191 w 85581"/>
                <a:gd name="connsiteY9" fmla="*/ 15314 h 42123"/>
                <a:gd name="connsiteX10" fmla="*/ 953 w 85581"/>
                <a:gd name="connsiteY10" fmla="*/ 17347 h 42123"/>
                <a:gd name="connsiteX11" fmla="*/ 2224 w 85581"/>
                <a:gd name="connsiteY11" fmla="*/ 19253 h 42123"/>
                <a:gd name="connsiteX12" fmla="*/ 3749 w 85581"/>
                <a:gd name="connsiteY12" fmla="*/ 21032 h 42123"/>
                <a:gd name="connsiteX13" fmla="*/ 5527 w 85581"/>
                <a:gd name="connsiteY13" fmla="*/ 22175 h 42123"/>
                <a:gd name="connsiteX14" fmla="*/ 7688 w 85581"/>
                <a:gd name="connsiteY14" fmla="*/ 23192 h 42123"/>
                <a:gd name="connsiteX15" fmla="*/ 8577 w 85581"/>
                <a:gd name="connsiteY15" fmla="*/ 23192 h 42123"/>
                <a:gd name="connsiteX16" fmla="*/ 84819 w 85581"/>
                <a:gd name="connsiteY16" fmla="*/ 42123 h 42123"/>
                <a:gd name="connsiteX17" fmla="*/ 84819 w 85581"/>
                <a:gd name="connsiteY17" fmla="*/ 18618 h 4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5581" h="42123">
                  <a:moveTo>
                    <a:pt x="85581" y="19126"/>
                  </a:moveTo>
                  <a:cubicBezTo>
                    <a:pt x="85581" y="19126"/>
                    <a:pt x="85581" y="18364"/>
                    <a:pt x="85581" y="17982"/>
                  </a:cubicBezTo>
                  <a:lnTo>
                    <a:pt x="70079" y="14044"/>
                  </a:lnTo>
                  <a:lnTo>
                    <a:pt x="52924" y="9851"/>
                  </a:lnTo>
                  <a:lnTo>
                    <a:pt x="23317" y="2481"/>
                  </a:lnTo>
                  <a:lnTo>
                    <a:pt x="14295" y="322"/>
                  </a:lnTo>
                  <a:cubicBezTo>
                    <a:pt x="8018" y="-1178"/>
                    <a:pt x="1716" y="2710"/>
                    <a:pt x="216" y="8987"/>
                  </a:cubicBezTo>
                  <a:cubicBezTo>
                    <a:pt x="203" y="9025"/>
                    <a:pt x="203" y="9050"/>
                    <a:pt x="191" y="9088"/>
                  </a:cubicBezTo>
                  <a:cubicBezTo>
                    <a:pt x="-64" y="10346"/>
                    <a:pt x="-64" y="11642"/>
                    <a:pt x="191" y="12900"/>
                  </a:cubicBezTo>
                  <a:cubicBezTo>
                    <a:pt x="64" y="13700"/>
                    <a:pt x="64" y="14514"/>
                    <a:pt x="191" y="15314"/>
                  </a:cubicBezTo>
                  <a:lnTo>
                    <a:pt x="953" y="17347"/>
                  </a:lnTo>
                  <a:cubicBezTo>
                    <a:pt x="1296" y="18033"/>
                    <a:pt x="1728" y="18668"/>
                    <a:pt x="2224" y="19253"/>
                  </a:cubicBezTo>
                  <a:cubicBezTo>
                    <a:pt x="2668" y="19901"/>
                    <a:pt x="3177" y="20498"/>
                    <a:pt x="3749" y="21032"/>
                  </a:cubicBezTo>
                  <a:lnTo>
                    <a:pt x="5527" y="22175"/>
                  </a:lnTo>
                  <a:lnTo>
                    <a:pt x="7688" y="23192"/>
                  </a:lnTo>
                  <a:lnTo>
                    <a:pt x="8577" y="23192"/>
                  </a:lnTo>
                  <a:lnTo>
                    <a:pt x="84819" y="42123"/>
                  </a:lnTo>
                  <a:lnTo>
                    <a:pt x="84819" y="18618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3A6EB00D-774C-4010-AB99-6A976470A981}"/>
                </a:ext>
              </a:extLst>
            </p:cNvPr>
            <p:cNvSpPr/>
            <p:nvPr/>
          </p:nvSpPr>
          <p:spPr>
            <a:xfrm>
              <a:off x="9436032" y="2706614"/>
              <a:ext cx="5683" cy="7750"/>
            </a:xfrm>
            <a:custGeom>
              <a:avLst/>
              <a:gdLst>
                <a:gd name="connsiteX0" fmla="*/ 220 w 5683"/>
                <a:gd name="connsiteY0" fmla="*/ 7750 h 7750"/>
                <a:gd name="connsiteX1" fmla="*/ 4413 w 5683"/>
                <a:gd name="connsiteY1" fmla="*/ 7750 h 7750"/>
                <a:gd name="connsiteX2" fmla="*/ 5684 w 5683"/>
                <a:gd name="connsiteY2" fmla="*/ 3558 h 7750"/>
                <a:gd name="connsiteX3" fmla="*/ 1490 w 5683"/>
                <a:gd name="connsiteY3" fmla="*/ 0 h 7750"/>
                <a:gd name="connsiteX4" fmla="*/ 220 w 5683"/>
                <a:gd name="connsiteY4" fmla="*/ 7750 h 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3" h="7750">
                  <a:moveTo>
                    <a:pt x="220" y="7750"/>
                  </a:moveTo>
                  <a:lnTo>
                    <a:pt x="4413" y="7750"/>
                  </a:lnTo>
                  <a:cubicBezTo>
                    <a:pt x="4629" y="6302"/>
                    <a:pt x="5048" y="4879"/>
                    <a:pt x="5684" y="3558"/>
                  </a:cubicBezTo>
                  <a:lnTo>
                    <a:pt x="1490" y="0"/>
                  </a:lnTo>
                  <a:cubicBezTo>
                    <a:pt x="130" y="2338"/>
                    <a:pt x="-314" y="5095"/>
                    <a:pt x="220" y="775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F3CBC17-7AC6-41DD-9C6B-21048D46445E}"/>
                </a:ext>
              </a:extLst>
            </p:cNvPr>
            <p:cNvSpPr/>
            <p:nvPr/>
          </p:nvSpPr>
          <p:spPr>
            <a:xfrm>
              <a:off x="9441080" y="2702104"/>
              <a:ext cx="19568" cy="6416"/>
            </a:xfrm>
            <a:custGeom>
              <a:avLst/>
              <a:gdLst>
                <a:gd name="connsiteX0" fmla="*/ 18552 w 19568"/>
                <a:gd name="connsiteY0" fmla="*/ 4765 h 6416"/>
                <a:gd name="connsiteX1" fmla="*/ 18552 w 19568"/>
                <a:gd name="connsiteY1" fmla="*/ 4765 h 6416"/>
                <a:gd name="connsiteX2" fmla="*/ 14232 w 19568"/>
                <a:gd name="connsiteY2" fmla="*/ 1207 h 6416"/>
                <a:gd name="connsiteX3" fmla="*/ 13342 w 19568"/>
                <a:gd name="connsiteY3" fmla="*/ 1207 h 6416"/>
                <a:gd name="connsiteX4" fmla="*/ 13342 w 19568"/>
                <a:gd name="connsiteY4" fmla="*/ 1207 h 6416"/>
                <a:gd name="connsiteX5" fmla="*/ 11309 w 19568"/>
                <a:gd name="connsiteY5" fmla="*/ 191 h 6416"/>
                <a:gd name="connsiteX6" fmla="*/ 9657 w 19568"/>
                <a:gd name="connsiteY6" fmla="*/ 191 h 6416"/>
                <a:gd name="connsiteX7" fmla="*/ 9657 w 19568"/>
                <a:gd name="connsiteY7" fmla="*/ 191 h 6416"/>
                <a:gd name="connsiteX8" fmla="*/ 5464 w 19568"/>
                <a:gd name="connsiteY8" fmla="*/ 191 h 6416"/>
                <a:gd name="connsiteX9" fmla="*/ 0 w 19568"/>
                <a:gd name="connsiteY9" fmla="*/ 2986 h 6416"/>
                <a:gd name="connsiteX10" fmla="*/ 4321 w 19568"/>
                <a:gd name="connsiteY10" fmla="*/ 6416 h 6416"/>
                <a:gd name="connsiteX11" fmla="*/ 19568 w 19568"/>
                <a:gd name="connsiteY11" fmla="*/ 6416 h 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568" h="6416">
                  <a:moveTo>
                    <a:pt x="18552" y="4765"/>
                  </a:moveTo>
                  <a:cubicBezTo>
                    <a:pt x="18552" y="4765"/>
                    <a:pt x="18552" y="4765"/>
                    <a:pt x="18552" y="4765"/>
                  </a:cubicBezTo>
                  <a:lnTo>
                    <a:pt x="14232" y="1207"/>
                  </a:lnTo>
                  <a:lnTo>
                    <a:pt x="13342" y="1207"/>
                  </a:lnTo>
                  <a:lnTo>
                    <a:pt x="13342" y="1207"/>
                  </a:lnTo>
                  <a:lnTo>
                    <a:pt x="11309" y="191"/>
                  </a:lnTo>
                  <a:lnTo>
                    <a:pt x="9657" y="191"/>
                  </a:lnTo>
                  <a:lnTo>
                    <a:pt x="9657" y="191"/>
                  </a:lnTo>
                  <a:cubicBezTo>
                    <a:pt x="8272" y="-64"/>
                    <a:pt x="6849" y="-64"/>
                    <a:pt x="5464" y="191"/>
                  </a:cubicBezTo>
                  <a:cubicBezTo>
                    <a:pt x="3431" y="623"/>
                    <a:pt x="1537" y="1588"/>
                    <a:pt x="0" y="2986"/>
                  </a:cubicBezTo>
                  <a:lnTo>
                    <a:pt x="4321" y="6416"/>
                  </a:lnTo>
                  <a:cubicBezTo>
                    <a:pt x="8565" y="2287"/>
                    <a:pt x="15324" y="2287"/>
                    <a:pt x="19568" y="641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564AC021-8D4C-45DE-8BB8-315CD48B4DE1}"/>
                </a:ext>
              </a:extLst>
            </p:cNvPr>
            <p:cNvSpPr/>
            <p:nvPr/>
          </p:nvSpPr>
          <p:spPr>
            <a:xfrm>
              <a:off x="9407921" y="2679802"/>
              <a:ext cx="35572" cy="29988"/>
            </a:xfrm>
            <a:custGeom>
              <a:avLst/>
              <a:gdLst>
                <a:gd name="connsiteX0" fmla="*/ 629 w 35572"/>
                <a:gd name="connsiteY0" fmla="*/ 257 h 29988"/>
                <a:gd name="connsiteX1" fmla="*/ 629 w 35572"/>
                <a:gd name="connsiteY1" fmla="*/ 3307 h 29988"/>
                <a:gd name="connsiteX2" fmla="*/ 629 w 35572"/>
                <a:gd name="connsiteY2" fmla="*/ 3307 h 29988"/>
                <a:gd name="connsiteX3" fmla="*/ 20833 w 35572"/>
                <a:gd name="connsiteY3" fmla="*/ 19951 h 29988"/>
                <a:gd name="connsiteX4" fmla="*/ 28711 w 35572"/>
                <a:gd name="connsiteY4" fmla="*/ 26431 h 29988"/>
                <a:gd name="connsiteX5" fmla="*/ 32904 w 35572"/>
                <a:gd name="connsiteY5" fmla="*/ 29988 h 29988"/>
                <a:gd name="connsiteX6" fmla="*/ 35573 w 35572"/>
                <a:gd name="connsiteY6" fmla="*/ 26558 h 29988"/>
                <a:gd name="connsiteX7" fmla="*/ 31252 w 35572"/>
                <a:gd name="connsiteY7" fmla="*/ 23127 h 29988"/>
                <a:gd name="connsiteX8" fmla="*/ 27440 w 35572"/>
                <a:gd name="connsiteY8" fmla="*/ 19951 h 29988"/>
                <a:gd name="connsiteX9" fmla="*/ 3424 w 35572"/>
                <a:gd name="connsiteY9" fmla="*/ 257 h 29988"/>
                <a:gd name="connsiteX10" fmla="*/ 2662 w 35572"/>
                <a:gd name="connsiteY10" fmla="*/ 257 h 29988"/>
                <a:gd name="connsiteX11" fmla="*/ 2662 w 35572"/>
                <a:gd name="connsiteY11" fmla="*/ 257 h 29988"/>
                <a:gd name="connsiteX12" fmla="*/ 629 w 35572"/>
                <a:gd name="connsiteY12" fmla="*/ 257 h 2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572" h="29988">
                  <a:moveTo>
                    <a:pt x="629" y="257"/>
                  </a:moveTo>
                  <a:cubicBezTo>
                    <a:pt x="-210" y="1096"/>
                    <a:pt x="-210" y="2468"/>
                    <a:pt x="629" y="3307"/>
                  </a:cubicBezTo>
                  <a:lnTo>
                    <a:pt x="629" y="3307"/>
                  </a:lnTo>
                  <a:lnTo>
                    <a:pt x="20833" y="19951"/>
                  </a:lnTo>
                  <a:lnTo>
                    <a:pt x="28711" y="26431"/>
                  </a:lnTo>
                  <a:lnTo>
                    <a:pt x="32904" y="29988"/>
                  </a:lnTo>
                  <a:cubicBezTo>
                    <a:pt x="33578" y="28693"/>
                    <a:pt x="34480" y="27524"/>
                    <a:pt x="35573" y="26558"/>
                  </a:cubicBezTo>
                  <a:lnTo>
                    <a:pt x="31252" y="23127"/>
                  </a:lnTo>
                  <a:lnTo>
                    <a:pt x="27440" y="19951"/>
                  </a:lnTo>
                  <a:lnTo>
                    <a:pt x="3424" y="257"/>
                  </a:lnTo>
                  <a:lnTo>
                    <a:pt x="2662" y="257"/>
                  </a:lnTo>
                  <a:cubicBezTo>
                    <a:pt x="2662" y="257"/>
                    <a:pt x="2662" y="257"/>
                    <a:pt x="2662" y="257"/>
                  </a:cubicBezTo>
                  <a:cubicBezTo>
                    <a:pt x="2026" y="-86"/>
                    <a:pt x="1264" y="-86"/>
                    <a:pt x="629" y="25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6B23E1E1-409E-4CBA-B1C5-8277E6725DE2}"/>
                </a:ext>
              </a:extLst>
            </p:cNvPr>
            <p:cNvSpPr/>
            <p:nvPr/>
          </p:nvSpPr>
          <p:spPr>
            <a:xfrm>
              <a:off x="9403594" y="2136892"/>
              <a:ext cx="54004" cy="74963"/>
            </a:xfrm>
            <a:custGeom>
              <a:avLst/>
              <a:gdLst>
                <a:gd name="connsiteX0" fmla="*/ 6481 w 54004"/>
                <a:gd name="connsiteY0" fmla="*/ 18804 h 74963"/>
                <a:gd name="connsiteX1" fmla="*/ 0 w 54004"/>
                <a:gd name="connsiteY1" fmla="*/ 18804 h 74963"/>
                <a:gd name="connsiteX2" fmla="*/ 4448 w 54004"/>
                <a:gd name="connsiteY2" fmla="*/ 26174 h 74963"/>
                <a:gd name="connsiteX3" fmla="*/ 8641 w 54004"/>
                <a:gd name="connsiteY3" fmla="*/ 33035 h 74963"/>
                <a:gd name="connsiteX4" fmla="*/ 34054 w 54004"/>
                <a:gd name="connsiteY4" fmla="*/ 74964 h 74963"/>
                <a:gd name="connsiteX5" fmla="*/ 34054 w 54004"/>
                <a:gd name="connsiteY5" fmla="*/ 74964 h 74963"/>
                <a:gd name="connsiteX6" fmla="*/ 37867 w 54004"/>
                <a:gd name="connsiteY6" fmla="*/ 58446 h 74963"/>
                <a:gd name="connsiteX7" fmla="*/ 53814 w 54004"/>
                <a:gd name="connsiteY7" fmla="*/ 62067 h 74963"/>
                <a:gd name="connsiteX8" fmla="*/ 54004 w 54004"/>
                <a:gd name="connsiteY8" fmla="*/ 62385 h 74963"/>
                <a:gd name="connsiteX9" fmla="*/ 54004 w 54004"/>
                <a:gd name="connsiteY9" fmla="*/ 62385 h 74963"/>
                <a:gd name="connsiteX10" fmla="*/ 49557 w 54004"/>
                <a:gd name="connsiteY10" fmla="*/ 55016 h 74963"/>
                <a:gd name="connsiteX11" fmla="*/ 16519 w 54004"/>
                <a:gd name="connsiteY11" fmla="*/ 1016 h 74963"/>
                <a:gd name="connsiteX12" fmla="*/ 15630 w 54004"/>
                <a:gd name="connsiteY12" fmla="*/ 0 h 74963"/>
                <a:gd name="connsiteX13" fmla="*/ 13990 w 54004"/>
                <a:gd name="connsiteY13" fmla="*/ 16632 h 74963"/>
                <a:gd name="connsiteX14" fmla="*/ 6481 w 54004"/>
                <a:gd name="connsiteY14" fmla="*/ 19313 h 7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4004" h="74963">
                  <a:moveTo>
                    <a:pt x="6481" y="18804"/>
                  </a:moveTo>
                  <a:lnTo>
                    <a:pt x="0" y="18804"/>
                  </a:lnTo>
                  <a:lnTo>
                    <a:pt x="4448" y="26174"/>
                  </a:lnTo>
                  <a:lnTo>
                    <a:pt x="8641" y="33035"/>
                  </a:lnTo>
                  <a:lnTo>
                    <a:pt x="34054" y="74964"/>
                  </a:lnTo>
                  <a:lnTo>
                    <a:pt x="34054" y="74964"/>
                  </a:lnTo>
                  <a:cubicBezTo>
                    <a:pt x="30929" y="69297"/>
                    <a:pt x="32568" y="62181"/>
                    <a:pt x="37867" y="58446"/>
                  </a:cubicBezTo>
                  <a:cubicBezTo>
                    <a:pt x="43267" y="55041"/>
                    <a:pt x="50409" y="56667"/>
                    <a:pt x="53814" y="62067"/>
                  </a:cubicBezTo>
                  <a:cubicBezTo>
                    <a:pt x="53877" y="62169"/>
                    <a:pt x="53941" y="62283"/>
                    <a:pt x="54004" y="62385"/>
                  </a:cubicBezTo>
                  <a:lnTo>
                    <a:pt x="54004" y="62385"/>
                  </a:lnTo>
                  <a:lnTo>
                    <a:pt x="49557" y="55016"/>
                  </a:lnTo>
                  <a:lnTo>
                    <a:pt x="16519" y="1016"/>
                  </a:lnTo>
                  <a:lnTo>
                    <a:pt x="15630" y="0"/>
                  </a:lnTo>
                  <a:cubicBezTo>
                    <a:pt x="19772" y="5044"/>
                    <a:pt x="19035" y="12490"/>
                    <a:pt x="13990" y="16632"/>
                  </a:cubicBezTo>
                  <a:cubicBezTo>
                    <a:pt x="11869" y="18372"/>
                    <a:pt x="9225" y="19313"/>
                    <a:pt x="6481" y="1931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F37CE1A9-7BF1-4D75-8BDF-7764FCEFED46}"/>
                </a:ext>
              </a:extLst>
            </p:cNvPr>
            <p:cNvSpPr/>
            <p:nvPr/>
          </p:nvSpPr>
          <p:spPr>
            <a:xfrm>
              <a:off x="9436070" y="2193559"/>
              <a:ext cx="27429" cy="31256"/>
            </a:xfrm>
            <a:custGeom>
              <a:avLst/>
              <a:gdLst>
                <a:gd name="connsiteX0" fmla="*/ 5900 w 27429"/>
                <a:gd name="connsiteY0" fmla="*/ 25539 h 31256"/>
                <a:gd name="connsiteX1" fmla="*/ 15811 w 27429"/>
                <a:gd name="connsiteY1" fmla="*/ 31257 h 31256"/>
                <a:gd name="connsiteX2" fmla="*/ 22038 w 27429"/>
                <a:gd name="connsiteY2" fmla="*/ 29351 h 31256"/>
                <a:gd name="connsiteX3" fmla="*/ 25850 w 27429"/>
                <a:gd name="connsiteY3" fmla="*/ 12834 h 31256"/>
                <a:gd name="connsiteX4" fmla="*/ 25850 w 27429"/>
                <a:gd name="connsiteY4" fmla="*/ 12834 h 31256"/>
                <a:gd name="connsiteX5" fmla="*/ 21529 w 27429"/>
                <a:gd name="connsiteY5" fmla="*/ 5718 h 31256"/>
                <a:gd name="connsiteX6" fmla="*/ 5709 w 27429"/>
                <a:gd name="connsiteY6" fmla="*/ 1589 h 31256"/>
                <a:gd name="connsiteX7" fmla="*/ 5392 w 27429"/>
                <a:gd name="connsiteY7" fmla="*/ 1780 h 31256"/>
                <a:gd name="connsiteX8" fmla="*/ 1579 w 27429"/>
                <a:gd name="connsiteY8" fmla="*/ 18297 h 31256"/>
                <a:gd name="connsiteX9" fmla="*/ 1579 w 27429"/>
                <a:gd name="connsiteY9" fmla="*/ 18297 h 31256"/>
                <a:gd name="connsiteX10" fmla="*/ 5900 w 27429"/>
                <a:gd name="connsiteY10" fmla="*/ 25539 h 31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429" h="31256">
                  <a:moveTo>
                    <a:pt x="5900" y="25539"/>
                  </a:moveTo>
                  <a:cubicBezTo>
                    <a:pt x="7958" y="29059"/>
                    <a:pt x="11732" y="31231"/>
                    <a:pt x="15811" y="31257"/>
                  </a:cubicBezTo>
                  <a:cubicBezTo>
                    <a:pt x="18035" y="31257"/>
                    <a:pt x="20195" y="30596"/>
                    <a:pt x="22038" y="29351"/>
                  </a:cubicBezTo>
                  <a:cubicBezTo>
                    <a:pt x="27337" y="25615"/>
                    <a:pt x="28975" y="18500"/>
                    <a:pt x="25850" y="12834"/>
                  </a:cubicBezTo>
                  <a:lnTo>
                    <a:pt x="25850" y="12834"/>
                  </a:lnTo>
                  <a:lnTo>
                    <a:pt x="21529" y="5718"/>
                  </a:lnTo>
                  <a:cubicBezTo>
                    <a:pt x="18302" y="204"/>
                    <a:pt x="11211" y="-1638"/>
                    <a:pt x="5709" y="1589"/>
                  </a:cubicBezTo>
                  <a:cubicBezTo>
                    <a:pt x="5595" y="1653"/>
                    <a:pt x="5493" y="1716"/>
                    <a:pt x="5392" y="1780"/>
                  </a:cubicBezTo>
                  <a:cubicBezTo>
                    <a:pt x="92" y="5515"/>
                    <a:pt x="-1546" y="12630"/>
                    <a:pt x="1579" y="18297"/>
                  </a:cubicBezTo>
                  <a:lnTo>
                    <a:pt x="1579" y="18297"/>
                  </a:lnTo>
                  <a:lnTo>
                    <a:pt x="5900" y="25539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A7D76C03-2D54-4175-8456-163127E7D833}"/>
                </a:ext>
              </a:extLst>
            </p:cNvPr>
            <p:cNvSpPr/>
            <p:nvPr/>
          </p:nvSpPr>
          <p:spPr>
            <a:xfrm>
              <a:off x="10702242" y="2248702"/>
              <a:ext cx="547159" cy="24013"/>
            </a:xfrm>
            <a:custGeom>
              <a:avLst/>
              <a:gdLst>
                <a:gd name="connsiteX0" fmla="*/ 0 w 547159"/>
                <a:gd name="connsiteY0" fmla="*/ 24014 h 24013"/>
                <a:gd name="connsiteX1" fmla="*/ 535470 w 547159"/>
                <a:gd name="connsiteY1" fmla="*/ 24014 h 24013"/>
                <a:gd name="connsiteX2" fmla="*/ 535470 w 547159"/>
                <a:gd name="connsiteY2" fmla="*/ 12070 h 24013"/>
                <a:gd name="connsiteX3" fmla="*/ 547160 w 547159"/>
                <a:gd name="connsiteY3" fmla="*/ 0 h 24013"/>
                <a:gd name="connsiteX4" fmla="*/ 0 w 547159"/>
                <a:gd name="connsiteY4" fmla="*/ 0 h 24013"/>
                <a:gd name="connsiteX5" fmla="*/ 0 w 547159"/>
                <a:gd name="connsiteY5" fmla="*/ 24014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159" h="24013">
                  <a:moveTo>
                    <a:pt x="0" y="24014"/>
                  </a:moveTo>
                  <a:lnTo>
                    <a:pt x="535470" y="24014"/>
                  </a:lnTo>
                  <a:lnTo>
                    <a:pt x="535470" y="12070"/>
                  </a:lnTo>
                  <a:cubicBezTo>
                    <a:pt x="535393" y="5527"/>
                    <a:pt x="540616" y="140"/>
                    <a:pt x="547160" y="0"/>
                  </a:cubicBezTo>
                  <a:lnTo>
                    <a:pt x="0" y="0"/>
                  </a:lnTo>
                  <a:lnTo>
                    <a:pt x="0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D1BC63BD-A10A-4BA9-BCB8-02760CC41E17}"/>
                </a:ext>
              </a:extLst>
            </p:cNvPr>
            <p:cNvSpPr/>
            <p:nvPr/>
          </p:nvSpPr>
          <p:spPr>
            <a:xfrm>
              <a:off x="11260711" y="3377728"/>
              <a:ext cx="733697" cy="11562"/>
            </a:xfrm>
            <a:custGeom>
              <a:avLst/>
              <a:gdLst>
                <a:gd name="connsiteX0" fmla="*/ 0 w 733697"/>
                <a:gd name="connsiteY0" fmla="*/ 0 h 11562"/>
                <a:gd name="connsiteX1" fmla="*/ 733698 w 733697"/>
                <a:gd name="connsiteY1" fmla="*/ 0 h 11562"/>
                <a:gd name="connsiteX2" fmla="*/ 733698 w 733697"/>
                <a:gd name="connsiteY2" fmla="*/ 11562 h 11562"/>
                <a:gd name="connsiteX3" fmla="*/ 0 w 733697"/>
                <a:gd name="connsiteY3" fmla="*/ 11562 h 1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697" h="11562">
                  <a:moveTo>
                    <a:pt x="0" y="0"/>
                  </a:moveTo>
                  <a:lnTo>
                    <a:pt x="733698" y="0"/>
                  </a:lnTo>
                  <a:lnTo>
                    <a:pt x="733698" y="11562"/>
                  </a:lnTo>
                  <a:lnTo>
                    <a:pt x="0" y="1156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F566F1E8-3A42-49E7-A7C2-8AC0CA8C50AA}"/>
                </a:ext>
              </a:extLst>
            </p:cNvPr>
            <p:cNvSpPr/>
            <p:nvPr/>
          </p:nvSpPr>
          <p:spPr>
            <a:xfrm>
              <a:off x="11258170" y="3393610"/>
              <a:ext cx="736239" cy="8131"/>
            </a:xfrm>
            <a:custGeom>
              <a:avLst/>
              <a:gdLst>
                <a:gd name="connsiteX0" fmla="*/ 0 w 736239"/>
                <a:gd name="connsiteY0" fmla="*/ 8132 h 8131"/>
                <a:gd name="connsiteX1" fmla="*/ 736239 w 736239"/>
                <a:gd name="connsiteY1" fmla="*/ 8132 h 8131"/>
                <a:gd name="connsiteX2" fmla="*/ 736239 w 736239"/>
                <a:gd name="connsiteY2" fmla="*/ 0 h 8131"/>
                <a:gd name="connsiteX3" fmla="*/ 3177 w 736239"/>
                <a:gd name="connsiteY3" fmla="*/ 0 h 8131"/>
                <a:gd name="connsiteX4" fmla="*/ 3177 w 736239"/>
                <a:gd name="connsiteY4" fmla="*/ 1016 h 8131"/>
                <a:gd name="connsiteX5" fmla="*/ 0 w 736239"/>
                <a:gd name="connsiteY5" fmla="*/ 8132 h 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6239" h="8131">
                  <a:moveTo>
                    <a:pt x="0" y="8132"/>
                  </a:moveTo>
                  <a:lnTo>
                    <a:pt x="736239" y="8132"/>
                  </a:lnTo>
                  <a:lnTo>
                    <a:pt x="736239" y="0"/>
                  </a:lnTo>
                  <a:lnTo>
                    <a:pt x="3177" y="0"/>
                  </a:lnTo>
                  <a:lnTo>
                    <a:pt x="3177" y="1016"/>
                  </a:lnTo>
                  <a:cubicBezTo>
                    <a:pt x="2974" y="3685"/>
                    <a:pt x="1855" y="6200"/>
                    <a:pt x="0" y="813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E8ED4282-E423-4260-AFFA-96C2525A35B8}"/>
                </a:ext>
              </a:extLst>
            </p:cNvPr>
            <p:cNvSpPr/>
            <p:nvPr/>
          </p:nvSpPr>
          <p:spPr>
            <a:xfrm>
              <a:off x="11260838" y="3389290"/>
              <a:ext cx="733570" cy="4319"/>
            </a:xfrm>
            <a:custGeom>
              <a:avLst/>
              <a:gdLst>
                <a:gd name="connsiteX0" fmla="*/ 0 w 733570"/>
                <a:gd name="connsiteY0" fmla="*/ 3303 h 4319"/>
                <a:gd name="connsiteX1" fmla="*/ 0 w 733570"/>
                <a:gd name="connsiteY1" fmla="*/ 4320 h 4319"/>
                <a:gd name="connsiteX2" fmla="*/ 733570 w 733570"/>
                <a:gd name="connsiteY2" fmla="*/ 4320 h 4319"/>
                <a:gd name="connsiteX3" fmla="*/ 733570 w 733570"/>
                <a:gd name="connsiteY3" fmla="*/ 3303 h 4319"/>
                <a:gd name="connsiteX4" fmla="*/ 733570 w 733570"/>
                <a:gd name="connsiteY4" fmla="*/ 2160 h 4319"/>
                <a:gd name="connsiteX5" fmla="*/ 733570 w 733570"/>
                <a:gd name="connsiteY5" fmla="*/ 508 h 4319"/>
                <a:gd name="connsiteX6" fmla="*/ 733570 w 733570"/>
                <a:gd name="connsiteY6" fmla="*/ 0 h 4319"/>
                <a:gd name="connsiteX7" fmla="*/ 0 w 733570"/>
                <a:gd name="connsiteY7" fmla="*/ 0 h 4319"/>
                <a:gd name="connsiteX8" fmla="*/ 0 w 733570"/>
                <a:gd name="connsiteY8" fmla="*/ 508 h 4319"/>
                <a:gd name="connsiteX9" fmla="*/ 0 w 733570"/>
                <a:gd name="connsiteY9" fmla="*/ 2160 h 4319"/>
                <a:gd name="connsiteX10" fmla="*/ 0 w 733570"/>
                <a:gd name="connsiteY10" fmla="*/ 3303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3570" h="4319">
                  <a:moveTo>
                    <a:pt x="0" y="3303"/>
                  </a:moveTo>
                  <a:lnTo>
                    <a:pt x="0" y="4320"/>
                  </a:lnTo>
                  <a:lnTo>
                    <a:pt x="733570" y="4320"/>
                  </a:lnTo>
                  <a:lnTo>
                    <a:pt x="733570" y="3303"/>
                  </a:lnTo>
                  <a:lnTo>
                    <a:pt x="733570" y="2160"/>
                  </a:lnTo>
                  <a:lnTo>
                    <a:pt x="733570" y="508"/>
                  </a:lnTo>
                  <a:lnTo>
                    <a:pt x="733570" y="0"/>
                  </a:lnTo>
                  <a:lnTo>
                    <a:pt x="0" y="0"/>
                  </a:lnTo>
                  <a:lnTo>
                    <a:pt x="0" y="508"/>
                  </a:lnTo>
                  <a:lnTo>
                    <a:pt x="0" y="2160"/>
                  </a:lnTo>
                  <a:lnTo>
                    <a:pt x="0" y="3303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BD6DD4A-C2A8-4C9E-B974-9684641504D5}"/>
                </a:ext>
              </a:extLst>
            </p:cNvPr>
            <p:cNvSpPr/>
            <p:nvPr/>
          </p:nvSpPr>
          <p:spPr>
            <a:xfrm>
              <a:off x="9082872" y="2536740"/>
              <a:ext cx="26684" cy="27571"/>
            </a:xfrm>
            <a:custGeom>
              <a:avLst/>
              <a:gdLst>
                <a:gd name="connsiteX0" fmla="*/ 0 w 26684"/>
                <a:gd name="connsiteY0" fmla="*/ 18042 h 27571"/>
                <a:gd name="connsiteX1" fmla="*/ 0 w 26684"/>
                <a:gd name="connsiteY1" fmla="*/ 22362 h 27571"/>
                <a:gd name="connsiteX2" fmla="*/ 7624 w 26684"/>
                <a:gd name="connsiteY2" fmla="*/ 27571 h 27571"/>
                <a:gd name="connsiteX3" fmla="*/ 7624 w 26684"/>
                <a:gd name="connsiteY3" fmla="*/ 21091 h 27571"/>
                <a:gd name="connsiteX4" fmla="*/ 19442 w 26684"/>
                <a:gd name="connsiteY4" fmla="*/ 9148 h 27571"/>
                <a:gd name="connsiteX5" fmla="*/ 26685 w 26684"/>
                <a:gd name="connsiteY5" fmla="*/ 11943 h 27571"/>
                <a:gd name="connsiteX6" fmla="*/ 25922 w 26684"/>
                <a:gd name="connsiteY6" fmla="*/ 11181 h 27571"/>
                <a:gd name="connsiteX7" fmla="*/ 9657 w 26684"/>
                <a:gd name="connsiteY7" fmla="*/ 0 h 27571"/>
                <a:gd name="connsiteX8" fmla="*/ 9657 w 26684"/>
                <a:gd name="connsiteY8" fmla="*/ 6353 h 27571"/>
                <a:gd name="connsiteX9" fmla="*/ 0 w 26684"/>
                <a:gd name="connsiteY9" fmla="*/ 18042 h 27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684" h="27571">
                  <a:moveTo>
                    <a:pt x="0" y="18042"/>
                  </a:moveTo>
                  <a:lnTo>
                    <a:pt x="0" y="22362"/>
                  </a:lnTo>
                  <a:lnTo>
                    <a:pt x="7624" y="27571"/>
                  </a:lnTo>
                  <a:lnTo>
                    <a:pt x="7624" y="21091"/>
                  </a:lnTo>
                  <a:cubicBezTo>
                    <a:pt x="7624" y="14548"/>
                    <a:pt x="12898" y="9212"/>
                    <a:pt x="19442" y="9148"/>
                  </a:cubicBezTo>
                  <a:cubicBezTo>
                    <a:pt x="22110" y="9212"/>
                    <a:pt x="24664" y="10190"/>
                    <a:pt x="26685" y="11943"/>
                  </a:cubicBezTo>
                  <a:cubicBezTo>
                    <a:pt x="26685" y="11943"/>
                    <a:pt x="26685" y="11308"/>
                    <a:pt x="25922" y="11181"/>
                  </a:cubicBezTo>
                  <a:lnTo>
                    <a:pt x="9657" y="0"/>
                  </a:lnTo>
                  <a:lnTo>
                    <a:pt x="9657" y="6353"/>
                  </a:lnTo>
                  <a:cubicBezTo>
                    <a:pt x="9645" y="12058"/>
                    <a:pt x="5591" y="16949"/>
                    <a:pt x="0" y="1804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212B7F29-4810-490F-9868-B1C10BD97E6A}"/>
                </a:ext>
              </a:extLst>
            </p:cNvPr>
            <p:cNvSpPr/>
            <p:nvPr/>
          </p:nvSpPr>
          <p:spPr>
            <a:xfrm>
              <a:off x="9073469" y="2552368"/>
              <a:ext cx="5209" cy="3811"/>
            </a:xfrm>
            <a:custGeom>
              <a:avLst/>
              <a:gdLst>
                <a:gd name="connsiteX0" fmla="*/ 5210 w 5209"/>
                <a:gd name="connsiteY0" fmla="*/ 3812 h 3811"/>
                <a:gd name="connsiteX1" fmla="*/ 5210 w 5209"/>
                <a:gd name="connsiteY1" fmla="*/ 2414 h 3811"/>
                <a:gd name="connsiteX2" fmla="*/ 0 w 5209"/>
                <a:gd name="connsiteY2" fmla="*/ 0 h 3811"/>
                <a:gd name="connsiteX3" fmla="*/ 762 w 5209"/>
                <a:gd name="connsiteY3" fmla="*/ 762 h 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9" h="3811">
                  <a:moveTo>
                    <a:pt x="5210" y="3812"/>
                  </a:moveTo>
                  <a:lnTo>
                    <a:pt x="5210" y="2414"/>
                  </a:lnTo>
                  <a:cubicBezTo>
                    <a:pt x="3316" y="2020"/>
                    <a:pt x="1525" y="1194"/>
                    <a:pt x="0" y="0"/>
                  </a:cubicBez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5E27E405-0543-4FDD-BE16-0BE88D7D035B}"/>
                </a:ext>
              </a:extLst>
            </p:cNvPr>
            <p:cNvSpPr/>
            <p:nvPr/>
          </p:nvSpPr>
          <p:spPr>
            <a:xfrm>
              <a:off x="9071563" y="2550208"/>
              <a:ext cx="12706" cy="12705"/>
            </a:xfrm>
            <a:custGeom>
              <a:avLst/>
              <a:gdLst>
                <a:gd name="connsiteX0" fmla="*/ 0 w 12706"/>
                <a:gd name="connsiteY0" fmla="*/ 0 h 12705"/>
                <a:gd name="connsiteX1" fmla="*/ 0 w 12706"/>
                <a:gd name="connsiteY1" fmla="*/ 0 h 12705"/>
                <a:gd name="connsiteX2" fmla="*/ 0 w 12706"/>
                <a:gd name="connsiteY2" fmla="*/ 0 h 1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6" h="1270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09AC66BB-02B7-42C2-86BB-CAB28FB54998}"/>
                </a:ext>
              </a:extLst>
            </p:cNvPr>
            <p:cNvSpPr/>
            <p:nvPr/>
          </p:nvSpPr>
          <p:spPr>
            <a:xfrm>
              <a:off x="5420356" y="5682789"/>
              <a:ext cx="158074" cy="91734"/>
            </a:xfrm>
            <a:custGeom>
              <a:avLst/>
              <a:gdLst>
                <a:gd name="connsiteX0" fmla="*/ 0 w 158074"/>
                <a:gd name="connsiteY0" fmla="*/ 90973 h 91734"/>
                <a:gd name="connsiteX1" fmla="*/ 0 w 158074"/>
                <a:gd name="connsiteY1" fmla="*/ 91735 h 91734"/>
                <a:gd name="connsiteX2" fmla="*/ 0 w 158074"/>
                <a:gd name="connsiteY2" fmla="*/ 91735 h 91734"/>
                <a:gd name="connsiteX3" fmla="*/ 158074 w 158074"/>
                <a:gd name="connsiteY3" fmla="*/ 4447 h 91734"/>
                <a:gd name="connsiteX4" fmla="*/ 158074 w 158074"/>
                <a:gd name="connsiteY4" fmla="*/ 0 h 91734"/>
                <a:gd name="connsiteX5" fmla="*/ 1017 w 158074"/>
                <a:gd name="connsiteY5" fmla="*/ 86653 h 91734"/>
                <a:gd name="connsiteX6" fmla="*/ 1017 w 158074"/>
                <a:gd name="connsiteY6" fmla="*/ 90464 h 9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074" h="91734">
                  <a:moveTo>
                    <a:pt x="0" y="90973"/>
                  </a:moveTo>
                  <a:cubicBezTo>
                    <a:pt x="76" y="91227"/>
                    <a:pt x="76" y="91481"/>
                    <a:pt x="0" y="91735"/>
                  </a:cubicBezTo>
                  <a:lnTo>
                    <a:pt x="0" y="91735"/>
                  </a:lnTo>
                  <a:lnTo>
                    <a:pt x="158074" y="4447"/>
                  </a:lnTo>
                  <a:lnTo>
                    <a:pt x="158074" y="0"/>
                  </a:lnTo>
                  <a:lnTo>
                    <a:pt x="1017" y="86653"/>
                  </a:lnTo>
                  <a:lnTo>
                    <a:pt x="1017" y="9046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B06DA6DD-B47D-4BFB-99D1-798E508E79EC}"/>
                </a:ext>
              </a:extLst>
            </p:cNvPr>
            <p:cNvSpPr/>
            <p:nvPr/>
          </p:nvSpPr>
          <p:spPr>
            <a:xfrm>
              <a:off x="5182737" y="5384968"/>
              <a:ext cx="1143" cy="762"/>
            </a:xfrm>
            <a:custGeom>
              <a:avLst/>
              <a:gdLst>
                <a:gd name="connsiteX0" fmla="*/ 1144 w 1143"/>
                <a:gd name="connsiteY0" fmla="*/ 0 h 762"/>
                <a:gd name="connsiteX1" fmla="*/ 0 w 1143"/>
                <a:gd name="connsiteY1" fmla="*/ 762 h 762"/>
                <a:gd name="connsiteX2" fmla="*/ 0 w 1143"/>
                <a:gd name="connsiteY2" fmla="*/ 762 h 762"/>
                <a:gd name="connsiteX3" fmla="*/ 1144 w 1143"/>
                <a:gd name="connsiteY3" fmla="*/ 0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" h="762">
                  <a:moveTo>
                    <a:pt x="1144" y="0"/>
                  </a:moveTo>
                  <a:lnTo>
                    <a:pt x="0" y="762"/>
                  </a:lnTo>
                  <a:lnTo>
                    <a:pt x="0" y="762"/>
                  </a:lnTo>
                  <a:cubicBezTo>
                    <a:pt x="0" y="762"/>
                    <a:pt x="762" y="254"/>
                    <a:pt x="1144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CA3DFD61-AC66-46C7-B934-808A5E49422A}"/>
                </a:ext>
              </a:extLst>
            </p:cNvPr>
            <p:cNvSpPr/>
            <p:nvPr/>
          </p:nvSpPr>
          <p:spPr>
            <a:xfrm>
              <a:off x="5189471" y="5377091"/>
              <a:ext cx="47" cy="2159"/>
            </a:xfrm>
            <a:custGeom>
              <a:avLst/>
              <a:gdLst>
                <a:gd name="connsiteX0" fmla="*/ 0 w 47"/>
                <a:gd name="connsiteY0" fmla="*/ 0 h 2159"/>
                <a:gd name="connsiteX1" fmla="*/ 0 w 47"/>
                <a:gd name="connsiteY1" fmla="*/ 2160 h 2159"/>
                <a:gd name="connsiteX2" fmla="*/ 0 w 47"/>
                <a:gd name="connsiteY2" fmla="*/ 0 h 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2159">
                  <a:moveTo>
                    <a:pt x="0" y="0"/>
                  </a:moveTo>
                  <a:cubicBezTo>
                    <a:pt x="63" y="724"/>
                    <a:pt x="63" y="1436"/>
                    <a:pt x="0" y="2160"/>
                  </a:cubicBezTo>
                  <a:cubicBezTo>
                    <a:pt x="51" y="1436"/>
                    <a:pt x="51" y="72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AAC4D76-CE0A-432C-A218-D09499676BF1}"/>
                </a:ext>
              </a:extLst>
            </p:cNvPr>
            <p:cNvSpPr/>
            <p:nvPr/>
          </p:nvSpPr>
          <p:spPr>
            <a:xfrm>
              <a:off x="2862027" y="5366799"/>
              <a:ext cx="2320455" cy="1040974"/>
            </a:xfrm>
            <a:custGeom>
              <a:avLst/>
              <a:gdLst>
                <a:gd name="connsiteX0" fmla="*/ 11735 w 2320455"/>
                <a:gd name="connsiteY0" fmla="*/ 1040975 h 1040974"/>
                <a:gd name="connsiteX1" fmla="*/ 16437 w 2320455"/>
                <a:gd name="connsiteY1" fmla="*/ 1039959 h 1040974"/>
                <a:gd name="connsiteX2" fmla="*/ 23552 w 2320455"/>
                <a:gd name="connsiteY2" fmla="*/ 1036782 h 1040974"/>
                <a:gd name="connsiteX3" fmla="*/ 36259 w 2320455"/>
                <a:gd name="connsiteY3" fmla="*/ 1031065 h 1040974"/>
                <a:gd name="connsiteX4" fmla="*/ 45917 w 2320455"/>
                <a:gd name="connsiteY4" fmla="*/ 1026745 h 1040974"/>
                <a:gd name="connsiteX5" fmla="*/ 2320456 w 2320455"/>
                <a:gd name="connsiteY5" fmla="*/ 18931 h 1040974"/>
                <a:gd name="connsiteX6" fmla="*/ 2315881 w 2320455"/>
                <a:gd name="connsiteY6" fmla="*/ 19948 h 1040974"/>
                <a:gd name="connsiteX7" fmla="*/ 2304191 w 2320455"/>
                <a:gd name="connsiteY7" fmla="*/ 7877 h 1040974"/>
                <a:gd name="connsiteX8" fmla="*/ 2304191 w 2320455"/>
                <a:gd name="connsiteY8" fmla="*/ 0 h 1040974"/>
                <a:gd name="connsiteX9" fmla="*/ 7161 w 2320455"/>
                <a:gd name="connsiteY9" fmla="*/ 1017851 h 1040974"/>
                <a:gd name="connsiteX10" fmla="*/ 7161 w 2320455"/>
                <a:gd name="connsiteY10" fmla="*/ 1017851 h 1040974"/>
                <a:gd name="connsiteX11" fmla="*/ 6017 w 2320455"/>
                <a:gd name="connsiteY11" fmla="*/ 1018613 h 1040974"/>
                <a:gd name="connsiteX12" fmla="*/ 3348 w 2320455"/>
                <a:gd name="connsiteY12" fmla="*/ 1020519 h 1040974"/>
                <a:gd name="connsiteX13" fmla="*/ 2078 w 2320455"/>
                <a:gd name="connsiteY13" fmla="*/ 1022425 h 1040974"/>
                <a:gd name="connsiteX14" fmla="*/ 934 w 2320455"/>
                <a:gd name="connsiteY14" fmla="*/ 1024331 h 1040974"/>
                <a:gd name="connsiteX15" fmla="*/ 45 w 2320455"/>
                <a:gd name="connsiteY15" fmla="*/ 1027507 h 1040974"/>
                <a:gd name="connsiteX16" fmla="*/ 45 w 2320455"/>
                <a:gd name="connsiteY16" fmla="*/ 1028650 h 1040974"/>
                <a:gd name="connsiteX17" fmla="*/ 45 w 2320455"/>
                <a:gd name="connsiteY17" fmla="*/ 1028650 h 1040974"/>
                <a:gd name="connsiteX18" fmla="*/ 1061 w 2320455"/>
                <a:gd name="connsiteY18" fmla="*/ 1033352 h 1040974"/>
                <a:gd name="connsiteX19" fmla="*/ 11735 w 2320455"/>
                <a:gd name="connsiteY19" fmla="*/ 1040975 h 104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20455" h="1040974">
                  <a:moveTo>
                    <a:pt x="11735" y="1040975"/>
                  </a:moveTo>
                  <a:cubicBezTo>
                    <a:pt x="13353" y="1040937"/>
                    <a:pt x="14948" y="1040594"/>
                    <a:pt x="16437" y="1039959"/>
                  </a:cubicBezTo>
                  <a:lnTo>
                    <a:pt x="23552" y="1036782"/>
                  </a:lnTo>
                  <a:lnTo>
                    <a:pt x="36259" y="1031065"/>
                  </a:lnTo>
                  <a:lnTo>
                    <a:pt x="45917" y="1026745"/>
                  </a:lnTo>
                  <a:lnTo>
                    <a:pt x="2320456" y="18931"/>
                  </a:lnTo>
                  <a:cubicBezTo>
                    <a:pt x="2319020" y="19592"/>
                    <a:pt x="2317457" y="19948"/>
                    <a:pt x="2315881" y="19948"/>
                  </a:cubicBezTo>
                  <a:cubicBezTo>
                    <a:pt x="2309337" y="19808"/>
                    <a:pt x="2304115" y="14421"/>
                    <a:pt x="2304191" y="7877"/>
                  </a:cubicBezTo>
                  <a:lnTo>
                    <a:pt x="2304191" y="0"/>
                  </a:lnTo>
                  <a:lnTo>
                    <a:pt x="7161" y="1017851"/>
                  </a:lnTo>
                  <a:lnTo>
                    <a:pt x="7161" y="1017851"/>
                  </a:lnTo>
                  <a:lnTo>
                    <a:pt x="6017" y="1018613"/>
                  </a:lnTo>
                  <a:cubicBezTo>
                    <a:pt x="5077" y="1019172"/>
                    <a:pt x="4185" y="1019808"/>
                    <a:pt x="3348" y="1020519"/>
                  </a:cubicBezTo>
                  <a:lnTo>
                    <a:pt x="2078" y="1022425"/>
                  </a:lnTo>
                  <a:cubicBezTo>
                    <a:pt x="1650" y="1023035"/>
                    <a:pt x="1268" y="1023670"/>
                    <a:pt x="934" y="1024331"/>
                  </a:cubicBezTo>
                  <a:cubicBezTo>
                    <a:pt x="529" y="1025360"/>
                    <a:pt x="231" y="1026414"/>
                    <a:pt x="45" y="1027507"/>
                  </a:cubicBezTo>
                  <a:cubicBezTo>
                    <a:pt x="-15" y="1027888"/>
                    <a:pt x="-15" y="1028269"/>
                    <a:pt x="45" y="1028650"/>
                  </a:cubicBezTo>
                  <a:lnTo>
                    <a:pt x="45" y="1028650"/>
                  </a:lnTo>
                  <a:cubicBezTo>
                    <a:pt x="81" y="1030264"/>
                    <a:pt x="426" y="1031865"/>
                    <a:pt x="1061" y="1033352"/>
                  </a:cubicBezTo>
                  <a:cubicBezTo>
                    <a:pt x="2753" y="1037811"/>
                    <a:pt x="6964" y="1040823"/>
                    <a:pt x="11735" y="104097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FAAF5F9A-0CBF-4C8F-90BD-8E419AE3B9ED}"/>
                </a:ext>
              </a:extLst>
            </p:cNvPr>
            <p:cNvSpPr/>
            <p:nvPr/>
          </p:nvSpPr>
          <p:spPr>
            <a:xfrm>
              <a:off x="3365393" y="5381284"/>
              <a:ext cx="2050896" cy="954576"/>
            </a:xfrm>
            <a:custGeom>
              <a:avLst/>
              <a:gdLst>
                <a:gd name="connsiteX0" fmla="*/ 2050897 w 2050896"/>
                <a:gd name="connsiteY0" fmla="*/ 1398 h 954576"/>
                <a:gd name="connsiteX1" fmla="*/ 2050897 w 2050896"/>
                <a:gd name="connsiteY1" fmla="*/ 127 h 954576"/>
                <a:gd name="connsiteX2" fmla="*/ 2043781 w 2050896"/>
                <a:gd name="connsiteY2" fmla="*/ 0 h 954576"/>
                <a:gd name="connsiteX3" fmla="*/ 0 w 2050896"/>
                <a:gd name="connsiteY3" fmla="*/ 954577 h 954576"/>
                <a:gd name="connsiteX4" fmla="*/ 10038 w 2050896"/>
                <a:gd name="connsiteY4" fmla="*/ 954577 h 954576"/>
                <a:gd name="connsiteX5" fmla="*/ 2050897 w 2050896"/>
                <a:gd name="connsiteY5" fmla="*/ 1398 h 95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0896" h="954576">
                  <a:moveTo>
                    <a:pt x="2050897" y="1398"/>
                  </a:moveTo>
                  <a:lnTo>
                    <a:pt x="2050897" y="127"/>
                  </a:lnTo>
                  <a:lnTo>
                    <a:pt x="2043781" y="0"/>
                  </a:lnTo>
                  <a:lnTo>
                    <a:pt x="0" y="954577"/>
                  </a:lnTo>
                  <a:lnTo>
                    <a:pt x="10038" y="954577"/>
                  </a:lnTo>
                  <a:lnTo>
                    <a:pt x="2050897" y="1398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8426C203-52B7-4CC5-A054-98D754811C83}"/>
                </a:ext>
              </a:extLst>
            </p:cNvPr>
            <p:cNvSpPr/>
            <p:nvPr/>
          </p:nvSpPr>
          <p:spPr>
            <a:xfrm>
              <a:off x="5189725" y="5373406"/>
              <a:ext cx="226437" cy="7877"/>
            </a:xfrm>
            <a:custGeom>
              <a:avLst/>
              <a:gdLst>
                <a:gd name="connsiteX0" fmla="*/ 219449 w 226437"/>
                <a:gd name="connsiteY0" fmla="*/ 7877 h 7877"/>
                <a:gd name="connsiteX1" fmla="*/ 226437 w 226437"/>
                <a:gd name="connsiteY1" fmla="*/ 7877 h 7877"/>
                <a:gd name="connsiteX2" fmla="*/ 226437 w 226437"/>
                <a:gd name="connsiteY2" fmla="*/ 4447 h 7877"/>
                <a:gd name="connsiteX3" fmla="*/ 0 w 226437"/>
                <a:gd name="connsiteY3" fmla="*/ 0 h 7877"/>
                <a:gd name="connsiteX4" fmla="*/ 0 w 226437"/>
                <a:gd name="connsiteY4" fmla="*/ 1906 h 7877"/>
                <a:gd name="connsiteX5" fmla="*/ 0 w 226437"/>
                <a:gd name="connsiteY5" fmla="*/ 4320 h 7877"/>
                <a:gd name="connsiteX6" fmla="*/ 0 w 226437"/>
                <a:gd name="connsiteY6" fmla="*/ 4320 h 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437" h="7877">
                  <a:moveTo>
                    <a:pt x="219449" y="7877"/>
                  </a:moveTo>
                  <a:lnTo>
                    <a:pt x="226437" y="7877"/>
                  </a:lnTo>
                  <a:lnTo>
                    <a:pt x="226437" y="4447"/>
                  </a:lnTo>
                  <a:lnTo>
                    <a:pt x="0" y="0"/>
                  </a:lnTo>
                  <a:lnTo>
                    <a:pt x="0" y="1906"/>
                  </a:lnTo>
                  <a:cubicBezTo>
                    <a:pt x="64" y="2706"/>
                    <a:pt x="64" y="3520"/>
                    <a:pt x="0" y="4320"/>
                  </a:cubicBez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5CB5D2D3-8B89-45AA-A3F9-79FB53D6572B}"/>
                </a:ext>
              </a:extLst>
            </p:cNvPr>
            <p:cNvSpPr/>
            <p:nvPr/>
          </p:nvSpPr>
          <p:spPr>
            <a:xfrm>
              <a:off x="5415908" y="5379378"/>
              <a:ext cx="4336" cy="393875"/>
            </a:xfrm>
            <a:custGeom>
              <a:avLst/>
              <a:gdLst>
                <a:gd name="connsiteX0" fmla="*/ 254 w 4336"/>
                <a:gd name="connsiteY0" fmla="*/ 392351 h 393875"/>
                <a:gd name="connsiteX1" fmla="*/ 1398 w 4336"/>
                <a:gd name="connsiteY1" fmla="*/ 391716 h 393875"/>
                <a:gd name="connsiteX2" fmla="*/ 4155 w 4336"/>
                <a:gd name="connsiteY2" fmla="*/ 392529 h 393875"/>
                <a:gd name="connsiteX3" fmla="*/ 4193 w 4336"/>
                <a:gd name="connsiteY3" fmla="*/ 392605 h 393875"/>
                <a:gd name="connsiteX4" fmla="*/ 4193 w 4336"/>
                <a:gd name="connsiteY4" fmla="*/ 393876 h 393875"/>
                <a:gd name="connsiteX5" fmla="*/ 4193 w 4336"/>
                <a:gd name="connsiteY5" fmla="*/ 0 h 393875"/>
                <a:gd name="connsiteX6" fmla="*/ 2160 w 4336"/>
                <a:gd name="connsiteY6" fmla="*/ 2160 h 393875"/>
                <a:gd name="connsiteX7" fmla="*/ 0 w 4336"/>
                <a:gd name="connsiteY7" fmla="*/ 0 h 393875"/>
                <a:gd name="connsiteX8" fmla="*/ 0 w 4336"/>
                <a:gd name="connsiteY8" fmla="*/ 392351 h 39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6" h="393875">
                  <a:moveTo>
                    <a:pt x="254" y="392351"/>
                  </a:moveTo>
                  <a:lnTo>
                    <a:pt x="1398" y="391716"/>
                  </a:lnTo>
                  <a:cubicBezTo>
                    <a:pt x="2389" y="391182"/>
                    <a:pt x="3622" y="391551"/>
                    <a:pt x="4155" y="392529"/>
                  </a:cubicBezTo>
                  <a:cubicBezTo>
                    <a:pt x="4168" y="392554"/>
                    <a:pt x="4181" y="392580"/>
                    <a:pt x="4193" y="392605"/>
                  </a:cubicBezTo>
                  <a:cubicBezTo>
                    <a:pt x="4384" y="393012"/>
                    <a:pt x="4384" y="393469"/>
                    <a:pt x="4193" y="393876"/>
                  </a:cubicBezTo>
                  <a:lnTo>
                    <a:pt x="4193" y="0"/>
                  </a:lnTo>
                  <a:cubicBezTo>
                    <a:pt x="4193" y="1143"/>
                    <a:pt x="3304" y="2097"/>
                    <a:pt x="2160" y="2160"/>
                  </a:cubicBezTo>
                  <a:cubicBezTo>
                    <a:pt x="991" y="2097"/>
                    <a:pt x="64" y="1169"/>
                    <a:pt x="0" y="0"/>
                  </a:cubicBezTo>
                  <a:lnTo>
                    <a:pt x="0" y="392351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6A74E2F4-8F37-4344-87B3-0B077429131E}"/>
                </a:ext>
              </a:extLst>
            </p:cNvPr>
            <p:cNvSpPr/>
            <p:nvPr/>
          </p:nvSpPr>
          <p:spPr>
            <a:xfrm>
              <a:off x="4395416" y="5771729"/>
              <a:ext cx="1024320" cy="564131"/>
            </a:xfrm>
            <a:custGeom>
              <a:avLst/>
              <a:gdLst>
                <a:gd name="connsiteX0" fmla="*/ 1024178 w 1024320"/>
                <a:gd name="connsiteY0" fmla="*/ 3430 h 564131"/>
                <a:gd name="connsiteX1" fmla="*/ 1024178 w 1024320"/>
                <a:gd name="connsiteY1" fmla="*/ 2668 h 564131"/>
                <a:gd name="connsiteX2" fmla="*/ 1024178 w 1024320"/>
                <a:gd name="connsiteY2" fmla="*/ 1397 h 564131"/>
                <a:gd name="connsiteX3" fmla="*/ 1021459 w 1024320"/>
                <a:gd name="connsiteY3" fmla="*/ 470 h 564131"/>
                <a:gd name="connsiteX4" fmla="*/ 1021382 w 1024320"/>
                <a:gd name="connsiteY4" fmla="*/ 508 h 564131"/>
                <a:gd name="connsiteX5" fmla="*/ 1020747 w 1024320"/>
                <a:gd name="connsiteY5" fmla="*/ 0 h 564131"/>
                <a:gd name="connsiteX6" fmla="*/ 0 w 1024320"/>
                <a:gd name="connsiteY6" fmla="*/ 564131 h 564131"/>
                <a:gd name="connsiteX7" fmla="*/ 8768 w 1024320"/>
                <a:gd name="connsiteY7" fmla="*/ 564131 h 564131"/>
                <a:gd name="connsiteX8" fmla="*/ 1024051 w 1024320"/>
                <a:gd name="connsiteY8" fmla="*/ 3685 h 564131"/>
                <a:gd name="connsiteX9" fmla="*/ 1024178 w 1024320"/>
                <a:gd name="connsiteY9" fmla="*/ 3430 h 56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4320" h="564131">
                  <a:moveTo>
                    <a:pt x="1024178" y="3430"/>
                  </a:moveTo>
                  <a:cubicBezTo>
                    <a:pt x="1024254" y="3176"/>
                    <a:pt x="1024254" y="2922"/>
                    <a:pt x="1024178" y="2668"/>
                  </a:cubicBezTo>
                  <a:cubicBezTo>
                    <a:pt x="1024369" y="2262"/>
                    <a:pt x="1024369" y="1804"/>
                    <a:pt x="1024178" y="1397"/>
                  </a:cubicBezTo>
                  <a:cubicBezTo>
                    <a:pt x="1023682" y="394"/>
                    <a:pt x="1022462" y="-26"/>
                    <a:pt x="1021459" y="470"/>
                  </a:cubicBezTo>
                  <a:cubicBezTo>
                    <a:pt x="1021433" y="483"/>
                    <a:pt x="1021408" y="496"/>
                    <a:pt x="1021382" y="508"/>
                  </a:cubicBezTo>
                  <a:lnTo>
                    <a:pt x="1020747" y="0"/>
                  </a:lnTo>
                  <a:lnTo>
                    <a:pt x="0" y="564131"/>
                  </a:lnTo>
                  <a:lnTo>
                    <a:pt x="8768" y="564131"/>
                  </a:lnTo>
                  <a:lnTo>
                    <a:pt x="1024051" y="3685"/>
                  </a:lnTo>
                  <a:lnTo>
                    <a:pt x="1024178" y="343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C8CE2DBB-ECAF-43F0-AB5A-0A24BD867A46}"/>
                </a:ext>
              </a:extLst>
            </p:cNvPr>
            <p:cNvSpPr/>
            <p:nvPr/>
          </p:nvSpPr>
          <p:spPr>
            <a:xfrm>
              <a:off x="5165614" y="4176278"/>
              <a:ext cx="23396" cy="1210478"/>
            </a:xfrm>
            <a:custGeom>
              <a:avLst/>
              <a:gdLst>
                <a:gd name="connsiteX0" fmla="*/ 12548 w 23396"/>
                <a:gd name="connsiteY0" fmla="*/ 1210469 h 1210478"/>
                <a:gd name="connsiteX1" fmla="*/ 17123 w 23396"/>
                <a:gd name="connsiteY1" fmla="*/ 1209452 h 1210478"/>
                <a:gd name="connsiteX2" fmla="*/ 17123 w 23396"/>
                <a:gd name="connsiteY2" fmla="*/ 1209452 h 1210478"/>
                <a:gd name="connsiteX3" fmla="*/ 18266 w 23396"/>
                <a:gd name="connsiteY3" fmla="*/ 1208690 h 1210478"/>
                <a:gd name="connsiteX4" fmla="*/ 20935 w 23396"/>
                <a:gd name="connsiteY4" fmla="*/ 1206784 h 1210478"/>
                <a:gd name="connsiteX5" fmla="*/ 22205 w 23396"/>
                <a:gd name="connsiteY5" fmla="*/ 1204878 h 1210478"/>
                <a:gd name="connsiteX6" fmla="*/ 23349 w 23396"/>
                <a:gd name="connsiteY6" fmla="*/ 1202972 h 1210478"/>
                <a:gd name="connsiteX7" fmla="*/ 23349 w 23396"/>
                <a:gd name="connsiteY7" fmla="*/ 1200812 h 1210478"/>
                <a:gd name="connsiteX8" fmla="*/ 23349 w 23396"/>
                <a:gd name="connsiteY8" fmla="*/ 1198398 h 1210478"/>
                <a:gd name="connsiteX9" fmla="*/ 23349 w 23396"/>
                <a:gd name="connsiteY9" fmla="*/ 11308 h 1210478"/>
                <a:gd name="connsiteX10" fmla="*/ 13819 w 23396"/>
                <a:gd name="connsiteY10" fmla="*/ 13214 h 1210478"/>
                <a:gd name="connsiteX11" fmla="*/ 11659 w 23396"/>
                <a:gd name="connsiteY11" fmla="*/ 13214 h 1210478"/>
                <a:gd name="connsiteX12" fmla="*/ 95 w 23396"/>
                <a:gd name="connsiteY12" fmla="*/ 3431 h 1210478"/>
                <a:gd name="connsiteX13" fmla="*/ 95 w 23396"/>
                <a:gd name="connsiteY13" fmla="*/ 0 h 1210478"/>
                <a:gd name="connsiteX14" fmla="*/ 95 w 23396"/>
                <a:gd name="connsiteY14" fmla="*/ 1143 h 1210478"/>
                <a:gd name="connsiteX15" fmla="*/ 95 w 23396"/>
                <a:gd name="connsiteY15" fmla="*/ 1198144 h 1210478"/>
                <a:gd name="connsiteX16" fmla="*/ 11646 w 23396"/>
                <a:gd name="connsiteY16" fmla="*/ 1210469 h 1210478"/>
                <a:gd name="connsiteX17" fmla="*/ 12548 w 23396"/>
                <a:gd name="connsiteY17" fmla="*/ 1210469 h 121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396" h="1210478">
                  <a:moveTo>
                    <a:pt x="12548" y="1210469"/>
                  </a:moveTo>
                  <a:cubicBezTo>
                    <a:pt x="14124" y="1210469"/>
                    <a:pt x="15687" y="1210113"/>
                    <a:pt x="17123" y="1209452"/>
                  </a:cubicBezTo>
                  <a:lnTo>
                    <a:pt x="17123" y="1209452"/>
                  </a:lnTo>
                  <a:lnTo>
                    <a:pt x="18266" y="1208690"/>
                  </a:lnTo>
                  <a:cubicBezTo>
                    <a:pt x="19257" y="1208220"/>
                    <a:pt x="20160" y="1207572"/>
                    <a:pt x="20935" y="1206784"/>
                  </a:cubicBezTo>
                  <a:cubicBezTo>
                    <a:pt x="21430" y="1206200"/>
                    <a:pt x="21862" y="1205564"/>
                    <a:pt x="22205" y="1204878"/>
                  </a:cubicBezTo>
                  <a:cubicBezTo>
                    <a:pt x="22663" y="1204294"/>
                    <a:pt x="23044" y="1203646"/>
                    <a:pt x="23349" y="1202972"/>
                  </a:cubicBezTo>
                  <a:cubicBezTo>
                    <a:pt x="23413" y="1202248"/>
                    <a:pt x="23413" y="1201537"/>
                    <a:pt x="23349" y="1200812"/>
                  </a:cubicBezTo>
                  <a:cubicBezTo>
                    <a:pt x="23413" y="1200012"/>
                    <a:pt x="23413" y="1199199"/>
                    <a:pt x="23349" y="1198398"/>
                  </a:cubicBezTo>
                  <a:lnTo>
                    <a:pt x="23349" y="11308"/>
                  </a:lnTo>
                  <a:lnTo>
                    <a:pt x="13819" y="13214"/>
                  </a:lnTo>
                  <a:lnTo>
                    <a:pt x="11659" y="13214"/>
                  </a:lnTo>
                  <a:cubicBezTo>
                    <a:pt x="5966" y="13125"/>
                    <a:pt x="1125" y="9034"/>
                    <a:pt x="95" y="3431"/>
                  </a:cubicBezTo>
                  <a:cubicBezTo>
                    <a:pt x="-32" y="2287"/>
                    <a:pt x="-32" y="1143"/>
                    <a:pt x="95" y="0"/>
                  </a:cubicBezTo>
                  <a:cubicBezTo>
                    <a:pt x="95" y="0"/>
                    <a:pt x="95" y="762"/>
                    <a:pt x="95" y="1143"/>
                  </a:cubicBezTo>
                  <a:lnTo>
                    <a:pt x="95" y="1198144"/>
                  </a:lnTo>
                  <a:cubicBezTo>
                    <a:pt x="-121" y="1204738"/>
                    <a:pt x="5051" y="1210253"/>
                    <a:pt x="11646" y="1210469"/>
                  </a:cubicBezTo>
                  <a:cubicBezTo>
                    <a:pt x="11938" y="1210481"/>
                    <a:pt x="12243" y="1210481"/>
                    <a:pt x="12548" y="121046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8ABB4A2-3DDB-4812-A56D-D1C03C80072B}"/>
                </a:ext>
              </a:extLst>
            </p:cNvPr>
            <p:cNvSpPr/>
            <p:nvPr/>
          </p:nvSpPr>
          <p:spPr>
            <a:xfrm>
              <a:off x="5166503" y="4116435"/>
              <a:ext cx="266178" cy="73311"/>
            </a:xfrm>
            <a:custGeom>
              <a:avLst/>
              <a:gdLst>
                <a:gd name="connsiteX0" fmla="*/ 11659 w 266178"/>
                <a:gd name="connsiteY0" fmla="*/ 73312 h 73311"/>
                <a:gd name="connsiteX1" fmla="*/ 13819 w 266178"/>
                <a:gd name="connsiteY1" fmla="*/ 73312 h 73311"/>
                <a:gd name="connsiteX2" fmla="*/ 23349 w 266178"/>
                <a:gd name="connsiteY2" fmla="*/ 71406 h 73311"/>
                <a:gd name="connsiteX3" fmla="*/ 60580 w 266178"/>
                <a:gd name="connsiteY3" fmla="*/ 64037 h 73311"/>
                <a:gd name="connsiteX4" fmla="*/ 11659 w 266178"/>
                <a:gd name="connsiteY4" fmla="*/ 64037 h 73311"/>
                <a:gd name="connsiteX5" fmla="*/ 9625 w 266178"/>
                <a:gd name="connsiteY5" fmla="*/ 62004 h 73311"/>
                <a:gd name="connsiteX6" fmla="*/ 9625 w 266178"/>
                <a:gd name="connsiteY6" fmla="*/ 61877 h 73311"/>
                <a:gd name="connsiteX7" fmla="*/ 11659 w 266178"/>
                <a:gd name="connsiteY7" fmla="*/ 59717 h 73311"/>
                <a:gd name="connsiteX8" fmla="*/ 11659 w 266178"/>
                <a:gd name="connsiteY8" fmla="*/ 59717 h 73311"/>
                <a:gd name="connsiteX9" fmla="*/ 81292 w 266178"/>
                <a:gd name="connsiteY9" fmla="*/ 60352 h 73311"/>
                <a:gd name="connsiteX10" fmla="*/ 266178 w 266178"/>
                <a:gd name="connsiteY10" fmla="*/ 23760 h 73311"/>
                <a:gd name="connsiteX11" fmla="*/ 265035 w 266178"/>
                <a:gd name="connsiteY11" fmla="*/ 23760 h 73311"/>
                <a:gd name="connsiteX12" fmla="*/ 253713 w 266178"/>
                <a:gd name="connsiteY12" fmla="*/ 11219 h 73311"/>
                <a:gd name="connsiteX13" fmla="*/ 264018 w 266178"/>
                <a:gd name="connsiteY13" fmla="*/ 0 h 73311"/>
                <a:gd name="connsiteX14" fmla="*/ 262366 w 266178"/>
                <a:gd name="connsiteY14" fmla="*/ 0 h 73311"/>
                <a:gd name="connsiteX15" fmla="*/ 8863 w 266178"/>
                <a:gd name="connsiteY15" fmla="*/ 50060 h 73311"/>
                <a:gd name="connsiteX16" fmla="*/ 7719 w 266178"/>
                <a:gd name="connsiteY16" fmla="*/ 50060 h 73311"/>
                <a:gd name="connsiteX17" fmla="*/ 5559 w 266178"/>
                <a:gd name="connsiteY17" fmla="*/ 50950 h 73311"/>
                <a:gd name="connsiteX18" fmla="*/ 3780 w 266178"/>
                <a:gd name="connsiteY18" fmla="*/ 52220 h 73311"/>
                <a:gd name="connsiteX19" fmla="*/ 2255 w 266178"/>
                <a:gd name="connsiteY19" fmla="*/ 53872 h 73311"/>
                <a:gd name="connsiteX20" fmla="*/ 985 w 266178"/>
                <a:gd name="connsiteY20" fmla="*/ 55778 h 73311"/>
                <a:gd name="connsiteX21" fmla="*/ 95 w 266178"/>
                <a:gd name="connsiteY21" fmla="*/ 57811 h 73311"/>
                <a:gd name="connsiteX22" fmla="*/ 95 w 266178"/>
                <a:gd name="connsiteY22" fmla="*/ 60225 h 73311"/>
                <a:gd name="connsiteX23" fmla="*/ 95 w 266178"/>
                <a:gd name="connsiteY23" fmla="*/ 63656 h 73311"/>
                <a:gd name="connsiteX24" fmla="*/ 11659 w 266178"/>
                <a:gd name="connsiteY24" fmla="*/ 73312 h 73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6178" h="73311">
                  <a:moveTo>
                    <a:pt x="11659" y="73312"/>
                  </a:moveTo>
                  <a:lnTo>
                    <a:pt x="13819" y="73312"/>
                  </a:lnTo>
                  <a:lnTo>
                    <a:pt x="23349" y="71406"/>
                  </a:lnTo>
                  <a:lnTo>
                    <a:pt x="60580" y="64037"/>
                  </a:lnTo>
                  <a:lnTo>
                    <a:pt x="11659" y="64037"/>
                  </a:lnTo>
                  <a:cubicBezTo>
                    <a:pt x="10540" y="64037"/>
                    <a:pt x="9625" y="63134"/>
                    <a:pt x="9625" y="62004"/>
                  </a:cubicBezTo>
                  <a:cubicBezTo>
                    <a:pt x="9625" y="61965"/>
                    <a:pt x="9625" y="61915"/>
                    <a:pt x="9625" y="61877"/>
                  </a:cubicBezTo>
                  <a:cubicBezTo>
                    <a:pt x="9625" y="60733"/>
                    <a:pt x="10515" y="59780"/>
                    <a:pt x="11659" y="59717"/>
                  </a:cubicBezTo>
                  <a:lnTo>
                    <a:pt x="11659" y="59717"/>
                  </a:lnTo>
                  <a:lnTo>
                    <a:pt x="81292" y="60352"/>
                  </a:lnTo>
                  <a:lnTo>
                    <a:pt x="266178" y="23760"/>
                  </a:lnTo>
                  <a:lnTo>
                    <a:pt x="265035" y="23760"/>
                  </a:lnTo>
                  <a:cubicBezTo>
                    <a:pt x="258452" y="23416"/>
                    <a:pt x="253382" y="17813"/>
                    <a:pt x="253713" y="11219"/>
                  </a:cubicBezTo>
                  <a:cubicBezTo>
                    <a:pt x="254005" y="5489"/>
                    <a:pt x="258338" y="775"/>
                    <a:pt x="264018" y="0"/>
                  </a:cubicBezTo>
                  <a:lnTo>
                    <a:pt x="262366" y="0"/>
                  </a:lnTo>
                  <a:lnTo>
                    <a:pt x="8863" y="50060"/>
                  </a:lnTo>
                  <a:lnTo>
                    <a:pt x="7719" y="50060"/>
                  </a:lnTo>
                  <a:lnTo>
                    <a:pt x="5559" y="50950"/>
                  </a:lnTo>
                  <a:lnTo>
                    <a:pt x="3780" y="52220"/>
                  </a:lnTo>
                  <a:cubicBezTo>
                    <a:pt x="3208" y="52703"/>
                    <a:pt x="2700" y="53262"/>
                    <a:pt x="2255" y="53872"/>
                  </a:cubicBezTo>
                  <a:cubicBezTo>
                    <a:pt x="1760" y="54457"/>
                    <a:pt x="1328" y="55092"/>
                    <a:pt x="985" y="55778"/>
                  </a:cubicBezTo>
                  <a:cubicBezTo>
                    <a:pt x="616" y="56413"/>
                    <a:pt x="311" y="57099"/>
                    <a:pt x="95" y="57811"/>
                  </a:cubicBezTo>
                  <a:cubicBezTo>
                    <a:pt x="19" y="58611"/>
                    <a:pt x="19" y="59424"/>
                    <a:pt x="95" y="60225"/>
                  </a:cubicBezTo>
                  <a:cubicBezTo>
                    <a:pt x="-32" y="61368"/>
                    <a:pt x="-32" y="62512"/>
                    <a:pt x="95" y="63656"/>
                  </a:cubicBezTo>
                  <a:cubicBezTo>
                    <a:pt x="1175" y="69208"/>
                    <a:pt x="6004" y="73236"/>
                    <a:pt x="11659" y="7331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E693101B-EB6C-4B13-A30B-6EFEA2E3D8BB}"/>
                </a:ext>
              </a:extLst>
            </p:cNvPr>
            <p:cNvSpPr/>
            <p:nvPr/>
          </p:nvSpPr>
          <p:spPr>
            <a:xfrm>
              <a:off x="5174726" y="4176914"/>
              <a:ext cx="242071" cy="5971"/>
            </a:xfrm>
            <a:custGeom>
              <a:avLst/>
              <a:gdLst>
                <a:gd name="connsiteX0" fmla="*/ 241436 w 242071"/>
                <a:gd name="connsiteY0" fmla="*/ 2922 h 5971"/>
                <a:gd name="connsiteX1" fmla="*/ 241436 w 242071"/>
                <a:gd name="connsiteY1" fmla="*/ 2922 h 5971"/>
                <a:gd name="connsiteX2" fmla="*/ 241436 w 242071"/>
                <a:gd name="connsiteY2" fmla="*/ 2160 h 5971"/>
                <a:gd name="connsiteX3" fmla="*/ 242072 w 242071"/>
                <a:gd name="connsiteY3" fmla="*/ 2160 h 5971"/>
                <a:gd name="connsiteX4" fmla="*/ 242072 w 242071"/>
                <a:gd name="connsiteY4" fmla="*/ 2160 h 5971"/>
                <a:gd name="connsiteX5" fmla="*/ 242072 w 242071"/>
                <a:gd name="connsiteY5" fmla="*/ 2160 h 5971"/>
                <a:gd name="connsiteX6" fmla="*/ 71672 w 242071"/>
                <a:gd name="connsiteY6" fmla="*/ 635 h 5971"/>
                <a:gd name="connsiteX7" fmla="*/ 2038 w 242071"/>
                <a:gd name="connsiteY7" fmla="*/ 0 h 5971"/>
                <a:gd name="connsiteX8" fmla="*/ 2038 w 242071"/>
                <a:gd name="connsiteY8" fmla="*/ 0 h 5971"/>
                <a:gd name="connsiteX9" fmla="*/ 5 w 242071"/>
                <a:gd name="connsiteY9" fmla="*/ 2160 h 5971"/>
                <a:gd name="connsiteX10" fmla="*/ 1911 w 242071"/>
                <a:gd name="connsiteY10" fmla="*/ 4320 h 5971"/>
                <a:gd name="connsiteX11" fmla="*/ 2038 w 242071"/>
                <a:gd name="connsiteY11" fmla="*/ 4320 h 5971"/>
                <a:gd name="connsiteX12" fmla="*/ 50959 w 242071"/>
                <a:gd name="connsiteY12" fmla="*/ 4320 h 5971"/>
                <a:gd name="connsiteX13" fmla="*/ 240165 w 242071"/>
                <a:gd name="connsiteY13" fmla="*/ 5972 h 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071" h="5971">
                  <a:moveTo>
                    <a:pt x="241436" y="2922"/>
                  </a:moveTo>
                  <a:cubicBezTo>
                    <a:pt x="241436" y="2922"/>
                    <a:pt x="241436" y="2922"/>
                    <a:pt x="241436" y="2922"/>
                  </a:cubicBezTo>
                  <a:cubicBezTo>
                    <a:pt x="241436" y="2922"/>
                    <a:pt x="241436" y="2922"/>
                    <a:pt x="241436" y="2160"/>
                  </a:cubicBezTo>
                  <a:lnTo>
                    <a:pt x="242072" y="2160"/>
                  </a:lnTo>
                  <a:lnTo>
                    <a:pt x="242072" y="2160"/>
                  </a:lnTo>
                  <a:lnTo>
                    <a:pt x="242072" y="2160"/>
                  </a:lnTo>
                  <a:lnTo>
                    <a:pt x="71672" y="635"/>
                  </a:lnTo>
                  <a:lnTo>
                    <a:pt x="2038" y="0"/>
                  </a:lnTo>
                  <a:lnTo>
                    <a:pt x="2038" y="0"/>
                  </a:lnTo>
                  <a:cubicBezTo>
                    <a:pt x="894" y="63"/>
                    <a:pt x="5" y="1016"/>
                    <a:pt x="5" y="2160"/>
                  </a:cubicBezTo>
                  <a:cubicBezTo>
                    <a:pt x="-71" y="3278"/>
                    <a:pt x="780" y="4243"/>
                    <a:pt x="1911" y="4320"/>
                  </a:cubicBezTo>
                  <a:cubicBezTo>
                    <a:pt x="1949" y="4320"/>
                    <a:pt x="2000" y="4320"/>
                    <a:pt x="2038" y="4320"/>
                  </a:cubicBezTo>
                  <a:lnTo>
                    <a:pt x="50959" y="4320"/>
                  </a:lnTo>
                  <a:lnTo>
                    <a:pt x="240165" y="597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850EA25C-2BE9-4001-A710-88E72483121F}"/>
                </a:ext>
              </a:extLst>
            </p:cNvPr>
            <p:cNvSpPr/>
            <p:nvPr/>
          </p:nvSpPr>
          <p:spPr>
            <a:xfrm>
              <a:off x="5417942" y="4139559"/>
              <a:ext cx="204073" cy="41928"/>
            </a:xfrm>
            <a:custGeom>
              <a:avLst/>
              <a:gdLst>
                <a:gd name="connsiteX0" fmla="*/ 0 w 204073"/>
                <a:gd name="connsiteY0" fmla="*/ 38117 h 41928"/>
                <a:gd name="connsiteX1" fmla="*/ 0 w 204073"/>
                <a:gd name="connsiteY1" fmla="*/ 38117 h 41928"/>
                <a:gd name="connsiteX2" fmla="*/ 890 w 204073"/>
                <a:gd name="connsiteY2" fmla="*/ 38117 h 41928"/>
                <a:gd name="connsiteX3" fmla="*/ 2923 w 204073"/>
                <a:gd name="connsiteY3" fmla="*/ 40150 h 41928"/>
                <a:gd name="connsiteX4" fmla="*/ 2923 w 204073"/>
                <a:gd name="connsiteY4" fmla="*/ 40277 h 41928"/>
                <a:gd name="connsiteX5" fmla="*/ 2923 w 204073"/>
                <a:gd name="connsiteY5" fmla="*/ 41929 h 41928"/>
                <a:gd name="connsiteX6" fmla="*/ 204073 w 204073"/>
                <a:gd name="connsiteY6" fmla="*/ 0 h 41928"/>
                <a:gd name="connsiteX7" fmla="*/ 183234 w 204073"/>
                <a:gd name="connsiteY7" fmla="*/ 0 h 41928"/>
                <a:gd name="connsiteX8" fmla="*/ 635 w 204073"/>
                <a:gd name="connsiteY8" fmla="*/ 38117 h 4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073" h="41928">
                  <a:moveTo>
                    <a:pt x="0" y="38117"/>
                  </a:moveTo>
                  <a:lnTo>
                    <a:pt x="0" y="38117"/>
                  </a:lnTo>
                  <a:cubicBezTo>
                    <a:pt x="292" y="38041"/>
                    <a:pt x="597" y="38041"/>
                    <a:pt x="890" y="38117"/>
                  </a:cubicBezTo>
                  <a:cubicBezTo>
                    <a:pt x="2008" y="38117"/>
                    <a:pt x="2923" y="39019"/>
                    <a:pt x="2923" y="40150"/>
                  </a:cubicBezTo>
                  <a:cubicBezTo>
                    <a:pt x="2923" y="40188"/>
                    <a:pt x="2923" y="40239"/>
                    <a:pt x="2923" y="40277"/>
                  </a:cubicBezTo>
                  <a:lnTo>
                    <a:pt x="2923" y="41929"/>
                  </a:lnTo>
                  <a:lnTo>
                    <a:pt x="204073" y="0"/>
                  </a:lnTo>
                  <a:lnTo>
                    <a:pt x="183234" y="0"/>
                  </a:lnTo>
                  <a:lnTo>
                    <a:pt x="635" y="3811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CF8458B6-91E6-49F3-9933-A82B7ADBF0E6}"/>
                </a:ext>
              </a:extLst>
            </p:cNvPr>
            <p:cNvSpPr/>
            <p:nvPr/>
          </p:nvSpPr>
          <p:spPr>
            <a:xfrm>
              <a:off x="5419843" y="4115545"/>
              <a:ext cx="549832" cy="24013"/>
            </a:xfrm>
            <a:custGeom>
              <a:avLst/>
              <a:gdLst>
                <a:gd name="connsiteX0" fmla="*/ 4 w 549832"/>
                <a:gd name="connsiteY0" fmla="*/ 12071 h 24013"/>
                <a:gd name="connsiteX1" fmla="*/ 11695 w 549832"/>
                <a:gd name="connsiteY1" fmla="*/ 24014 h 24013"/>
                <a:gd name="connsiteX2" fmla="*/ 11695 w 549832"/>
                <a:gd name="connsiteY2" fmla="*/ 24014 h 24013"/>
                <a:gd name="connsiteX3" fmla="*/ 208779 w 549832"/>
                <a:gd name="connsiteY3" fmla="*/ 24014 h 24013"/>
                <a:gd name="connsiteX4" fmla="*/ 208779 w 549832"/>
                <a:gd name="connsiteY4" fmla="*/ 19948 h 24013"/>
                <a:gd name="connsiteX5" fmla="*/ 210812 w 549832"/>
                <a:gd name="connsiteY5" fmla="*/ 17915 h 24013"/>
                <a:gd name="connsiteX6" fmla="*/ 212972 w 549832"/>
                <a:gd name="connsiteY6" fmla="*/ 19948 h 24013"/>
                <a:gd name="connsiteX7" fmla="*/ 212972 w 549832"/>
                <a:gd name="connsiteY7" fmla="*/ 24014 h 24013"/>
                <a:gd name="connsiteX8" fmla="*/ 549833 w 549832"/>
                <a:gd name="connsiteY8" fmla="*/ 24014 h 24013"/>
                <a:gd name="connsiteX9" fmla="*/ 549833 w 549832"/>
                <a:gd name="connsiteY9" fmla="*/ 0 h 24013"/>
                <a:gd name="connsiteX10" fmla="*/ 11695 w 549832"/>
                <a:gd name="connsiteY10" fmla="*/ 0 h 24013"/>
                <a:gd name="connsiteX11" fmla="*/ 10678 w 549832"/>
                <a:gd name="connsiteY11" fmla="*/ 0 h 24013"/>
                <a:gd name="connsiteX12" fmla="*/ 4 w 549832"/>
                <a:gd name="connsiteY12" fmla="*/ 12071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9832" h="24013">
                  <a:moveTo>
                    <a:pt x="4" y="12071"/>
                  </a:moveTo>
                  <a:cubicBezTo>
                    <a:pt x="-72" y="18601"/>
                    <a:pt x="5163" y="23938"/>
                    <a:pt x="11695" y="24014"/>
                  </a:cubicBezTo>
                  <a:cubicBezTo>
                    <a:pt x="11695" y="24014"/>
                    <a:pt x="11695" y="24014"/>
                    <a:pt x="11695" y="24014"/>
                  </a:cubicBezTo>
                  <a:lnTo>
                    <a:pt x="208779" y="24014"/>
                  </a:lnTo>
                  <a:lnTo>
                    <a:pt x="208779" y="19948"/>
                  </a:lnTo>
                  <a:cubicBezTo>
                    <a:pt x="208779" y="18830"/>
                    <a:pt x="209694" y="17915"/>
                    <a:pt x="210812" y="17915"/>
                  </a:cubicBezTo>
                  <a:cubicBezTo>
                    <a:pt x="211956" y="17915"/>
                    <a:pt x="212909" y="18805"/>
                    <a:pt x="212972" y="19948"/>
                  </a:cubicBezTo>
                  <a:lnTo>
                    <a:pt x="212972" y="24014"/>
                  </a:lnTo>
                  <a:lnTo>
                    <a:pt x="549833" y="24014"/>
                  </a:lnTo>
                  <a:lnTo>
                    <a:pt x="549833" y="0"/>
                  </a:lnTo>
                  <a:lnTo>
                    <a:pt x="11695" y="0"/>
                  </a:lnTo>
                  <a:lnTo>
                    <a:pt x="10678" y="0"/>
                  </a:lnTo>
                  <a:cubicBezTo>
                    <a:pt x="4503" y="597"/>
                    <a:pt x="-161" y="5870"/>
                    <a:pt x="4" y="1207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777F0452-6053-4A7A-9F57-FC7AA0E0A49E}"/>
                </a:ext>
              </a:extLst>
            </p:cNvPr>
            <p:cNvSpPr/>
            <p:nvPr/>
          </p:nvSpPr>
          <p:spPr>
            <a:xfrm>
              <a:off x="5628622" y="4133969"/>
              <a:ext cx="4193" cy="550282"/>
            </a:xfrm>
            <a:custGeom>
              <a:avLst/>
              <a:gdLst>
                <a:gd name="connsiteX0" fmla="*/ 4193 w 4193"/>
                <a:gd name="connsiteY0" fmla="*/ 548377 h 550282"/>
                <a:gd name="connsiteX1" fmla="*/ 4193 w 4193"/>
                <a:gd name="connsiteY1" fmla="*/ 2033 h 550282"/>
                <a:gd name="connsiteX2" fmla="*/ 2033 w 4193"/>
                <a:gd name="connsiteY2" fmla="*/ 0 h 550282"/>
                <a:gd name="connsiteX3" fmla="*/ 0 w 4193"/>
                <a:gd name="connsiteY3" fmla="*/ 2033 h 550282"/>
                <a:gd name="connsiteX4" fmla="*/ 0 w 4193"/>
                <a:gd name="connsiteY4" fmla="*/ 550282 h 550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3" h="550282">
                  <a:moveTo>
                    <a:pt x="4193" y="548377"/>
                  </a:moveTo>
                  <a:lnTo>
                    <a:pt x="4193" y="2033"/>
                  </a:lnTo>
                  <a:cubicBezTo>
                    <a:pt x="4130" y="889"/>
                    <a:pt x="3177" y="0"/>
                    <a:pt x="2033" y="0"/>
                  </a:cubicBezTo>
                  <a:cubicBezTo>
                    <a:pt x="915" y="0"/>
                    <a:pt x="0" y="915"/>
                    <a:pt x="0" y="2033"/>
                  </a:cubicBezTo>
                  <a:lnTo>
                    <a:pt x="0" y="55028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2BB2FE80-E81B-4248-B42E-35999BC44C2C}"/>
                </a:ext>
              </a:extLst>
            </p:cNvPr>
            <p:cNvSpPr/>
            <p:nvPr/>
          </p:nvSpPr>
          <p:spPr>
            <a:xfrm>
              <a:off x="5416522" y="4177619"/>
              <a:ext cx="3965" cy="1203918"/>
            </a:xfrm>
            <a:custGeom>
              <a:avLst/>
              <a:gdLst>
                <a:gd name="connsiteX0" fmla="*/ 1927 w 3965"/>
                <a:gd name="connsiteY0" fmla="*/ 1203919 h 1203918"/>
                <a:gd name="connsiteX1" fmla="*/ 3961 w 3965"/>
                <a:gd name="connsiteY1" fmla="*/ 1201759 h 1203918"/>
                <a:gd name="connsiteX2" fmla="*/ 3961 w 3965"/>
                <a:gd name="connsiteY2" fmla="*/ 2217 h 1203918"/>
                <a:gd name="connsiteX3" fmla="*/ 2055 w 3965"/>
                <a:gd name="connsiteY3" fmla="*/ 57 h 1203918"/>
                <a:gd name="connsiteX4" fmla="*/ 1927 w 3965"/>
                <a:gd name="connsiteY4" fmla="*/ 57 h 1203918"/>
                <a:gd name="connsiteX5" fmla="*/ 1038 w 3965"/>
                <a:gd name="connsiteY5" fmla="*/ 57 h 1203918"/>
                <a:gd name="connsiteX6" fmla="*/ 403 w 3965"/>
                <a:gd name="connsiteY6" fmla="*/ 57 h 1203918"/>
                <a:gd name="connsiteX7" fmla="*/ 403 w 3965"/>
                <a:gd name="connsiteY7" fmla="*/ 820 h 1203918"/>
                <a:gd name="connsiteX8" fmla="*/ 403 w 3965"/>
                <a:gd name="connsiteY8" fmla="*/ 820 h 1203918"/>
                <a:gd name="connsiteX9" fmla="*/ 403 w 3965"/>
                <a:gd name="connsiteY9" fmla="*/ 1200361 h 1203918"/>
                <a:gd name="connsiteX10" fmla="*/ 987 w 3965"/>
                <a:gd name="connsiteY10" fmla="*/ 1203538 h 1203918"/>
                <a:gd name="connsiteX11" fmla="*/ 1927 w 3965"/>
                <a:gd name="connsiteY11" fmla="*/ 1203919 h 12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65" h="1203918">
                  <a:moveTo>
                    <a:pt x="1927" y="1203919"/>
                  </a:moveTo>
                  <a:cubicBezTo>
                    <a:pt x="3071" y="1203855"/>
                    <a:pt x="3961" y="1202902"/>
                    <a:pt x="3961" y="1201759"/>
                  </a:cubicBezTo>
                  <a:lnTo>
                    <a:pt x="3961" y="2217"/>
                  </a:lnTo>
                  <a:cubicBezTo>
                    <a:pt x="4037" y="1099"/>
                    <a:pt x="3186" y="133"/>
                    <a:pt x="2055" y="57"/>
                  </a:cubicBezTo>
                  <a:cubicBezTo>
                    <a:pt x="2016" y="57"/>
                    <a:pt x="1966" y="57"/>
                    <a:pt x="1927" y="57"/>
                  </a:cubicBezTo>
                  <a:cubicBezTo>
                    <a:pt x="1635" y="-19"/>
                    <a:pt x="1330" y="-19"/>
                    <a:pt x="1038" y="57"/>
                  </a:cubicBezTo>
                  <a:lnTo>
                    <a:pt x="403" y="57"/>
                  </a:lnTo>
                  <a:cubicBezTo>
                    <a:pt x="403" y="57"/>
                    <a:pt x="403" y="57"/>
                    <a:pt x="403" y="820"/>
                  </a:cubicBezTo>
                  <a:cubicBezTo>
                    <a:pt x="403" y="1582"/>
                    <a:pt x="403" y="820"/>
                    <a:pt x="403" y="820"/>
                  </a:cubicBezTo>
                  <a:lnTo>
                    <a:pt x="403" y="1200361"/>
                  </a:lnTo>
                  <a:cubicBezTo>
                    <a:pt x="-309" y="1201403"/>
                    <a:pt x="-55" y="1202826"/>
                    <a:pt x="987" y="1203538"/>
                  </a:cubicBezTo>
                  <a:cubicBezTo>
                    <a:pt x="1267" y="1203741"/>
                    <a:pt x="1584" y="1203868"/>
                    <a:pt x="1927" y="120391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4C82DD9E-A215-439E-A1E0-A004685A3691}"/>
                </a:ext>
              </a:extLst>
            </p:cNvPr>
            <p:cNvSpPr/>
            <p:nvPr/>
          </p:nvSpPr>
          <p:spPr>
            <a:xfrm>
              <a:off x="10844305" y="3268675"/>
              <a:ext cx="118174" cy="38"/>
            </a:xfrm>
            <a:custGeom>
              <a:avLst/>
              <a:gdLst>
                <a:gd name="connsiteX0" fmla="*/ 2796 w 118174"/>
                <a:gd name="connsiteY0" fmla="*/ 38 h 38"/>
                <a:gd name="connsiteX1" fmla="*/ 2796 w 118174"/>
                <a:gd name="connsiteY1" fmla="*/ 38 h 38"/>
                <a:gd name="connsiteX2" fmla="*/ 4701 w 118174"/>
                <a:gd name="connsiteY2" fmla="*/ 38 h 38"/>
                <a:gd name="connsiteX3" fmla="*/ 115125 w 118174"/>
                <a:gd name="connsiteY3" fmla="*/ 38 h 38"/>
                <a:gd name="connsiteX4" fmla="*/ 118174 w 118174"/>
                <a:gd name="connsiteY4" fmla="*/ 38 h 38"/>
                <a:gd name="connsiteX5" fmla="*/ 0 w 118174"/>
                <a:gd name="connsiteY5" fmla="*/ 38 h 38"/>
                <a:gd name="connsiteX6" fmla="*/ 2796 w 118174"/>
                <a:gd name="connsiteY6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174" h="38">
                  <a:moveTo>
                    <a:pt x="2796" y="38"/>
                  </a:moveTo>
                  <a:lnTo>
                    <a:pt x="2796" y="38"/>
                  </a:lnTo>
                  <a:cubicBezTo>
                    <a:pt x="3431" y="38"/>
                    <a:pt x="4066" y="38"/>
                    <a:pt x="4701" y="38"/>
                  </a:cubicBezTo>
                  <a:lnTo>
                    <a:pt x="115125" y="38"/>
                  </a:lnTo>
                  <a:lnTo>
                    <a:pt x="118174" y="38"/>
                  </a:lnTo>
                  <a:lnTo>
                    <a:pt x="0" y="38"/>
                  </a:lnTo>
                  <a:cubicBezTo>
                    <a:pt x="928" y="-13"/>
                    <a:pt x="1868" y="-13"/>
                    <a:pt x="2796" y="3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4F7B5D03-A967-473F-8C02-817D579C7126}"/>
                </a:ext>
              </a:extLst>
            </p:cNvPr>
            <p:cNvSpPr/>
            <p:nvPr/>
          </p:nvSpPr>
          <p:spPr>
            <a:xfrm>
              <a:off x="8599532" y="2734059"/>
              <a:ext cx="23476" cy="200876"/>
            </a:xfrm>
            <a:custGeom>
              <a:avLst/>
              <a:gdLst>
                <a:gd name="connsiteX0" fmla="*/ 95 w 23476"/>
                <a:gd name="connsiteY0" fmla="*/ 0 h 200876"/>
                <a:gd name="connsiteX1" fmla="*/ 95 w 23476"/>
                <a:gd name="connsiteY1" fmla="*/ 199606 h 200876"/>
                <a:gd name="connsiteX2" fmla="*/ 95 w 23476"/>
                <a:gd name="connsiteY2" fmla="*/ 200877 h 200876"/>
                <a:gd name="connsiteX3" fmla="*/ 95 w 23476"/>
                <a:gd name="connsiteY3" fmla="*/ 197319 h 200876"/>
                <a:gd name="connsiteX4" fmla="*/ 13819 w 23476"/>
                <a:gd name="connsiteY4" fmla="*/ 187790 h 200876"/>
                <a:gd name="connsiteX5" fmla="*/ 23476 w 23476"/>
                <a:gd name="connsiteY5" fmla="*/ 189696 h 200876"/>
                <a:gd name="connsiteX6" fmla="*/ 23476 w 23476"/>
                <a:gd name="connsiteY6" fmla="*/ 11816 h 200876"/>
                <a:gd name="connsiteX7" fmla="*/ 11659 w 23476"/>
                <a:gd name="connsiteY7" fmla="*/ 11816 h 200876"/>
                <a:gd name="connsiteX8" fmla="*/ 95 w 23476"/>
                <a:gd name="connsiteY8" fmla="*/ 0 h 20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76" h="200876">
                  <a:moveTo>
                    <a:pt x="95" y="0"/>
                  </a:moveTo>
                  <a:lnTo>
                    <a:pt x="95" y="199606"/>
                  </a:lnTo>
                  <a:cubicBezTo>
                    <a:pt x="45" y="200025"/>
                    <a:pt x="45" y="200457"/>
                    <a:pt x="95" y="200877"/>
                  </a:cubicBezTo>
                  <a:cubicBezTo>
                    <a:pt x="-32" y="199695"/>
                    <a:pt x="-32" y="198501"/>
                    <a:pt x="95" y="197319"/>
                  </a:cubicBezTo>
                  <a:cubicBezTo>
                    <a:pt x="1252" y="190903"/>
                    <a:pt x="7402" y="186633"/>
                    <a:pt x="13819" y="187790"/>
                  </a:cubicBezTo>
                  <a:lnTo>
                    <a:pt x="23476" y="189696"/>
                  </a:lnTo>
                  <a:lnTo>
                    <a:pt x="23476" y="11816"/>
                  </a:lnTo>
                  <a:lnTo>
                    <a:pt x="11659" y="11816"/>
                  </a:lnTo>
                  <a:cubicBezTo>
                    <a:pt x="5254" y="11613"/>
                    <a:pt x="159" y="6404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23161D3C-85D3-4D84-9F72-FE8F52F21866}"/>
                </a:ext>
              </a:extLst>
            </p:cNvPr>
            <p:cNvSpPr/>
            <p:nvPr/>
          </p:nvSpPr>
          <p:spPr>
            <a:xfrm>
              <a:off x="8632666" y="2931505"/>
              <a:ext cx="417676" cy="4192"/>
            </a:xfrm>
            <a:custGeom>
              <a:avLst/>
              <a:gdLst>
                <a:gd name="connsiteX0" fmla="*/ 635 w 417676"/>
                <a:gd name="connsiteY0" fmla="*/ 2922 h 4192"/>
                <a:gd name="connsiteX1" fmla="*/ 635 w 417676"/>
                <a:gd name="connsiteY1" fmla="*/ 4193 h 4192"/>
                <a:gd name="connsiteX2" fmla="*/ 417676 w 417676"/>
                <a:gd name="connsiteY2" fmla="*/ 4193 h 4192"/>
                <a:gd name="connsiteX3" fmla="*/ 417676 w 417676"/>
                <a:gd name="connsiteY3" fmla="*/ 2160 h 4192"/>
                <a:gd name="connsiteX4" fmla="*/ 417676 w 417676"/>
                <a:gd name="connsiteY4" fmla="*/ 0 h 4192"/>
                <a:gd name="connsiteX5" fmla="*/ 0 w 417676"/>
                <a:gd name="connsiteY5" fmla="*/ 0 h 4192"/>
                <a:gd name="connsiteX6" fmla="*/ 635 w 417676"/>
                <a:gd name="connsiteY6" fmla="*/ 2922 h 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7676" h="4192">
                  <a:moveTo>
                    <a:pt x="635" y="2922"/>
                  </a:moveTo>
                  <a:cubicBezTo>
                    <a:pt x="635" y="2922"/>
                    <a:pt x="635" y="3685"/>
                    <a:pt x="635" y="4193"/>
                  </a:cubicBezTo>
                  <a:lnTo>
                    <a:pt x="417676" y="4193"/>
                  </a:lnTo>
                  <a:lnTo>
                    <a:pt x="417676" y="2160"/>
                  </a:lnTo>
                  <a:cubicBezTo>
                    <a:pt x="417613" y="1436"/>
                    <a:pt x="417613" y="724"/>
                    <a:pt x="417676" y="0"/>
                  </a:cubicBezTo>
                  <a:lnTo>
                    <a:pt x="0" y="0"/>
                  </a:lnTo>
                  <a:cubicBezTo>
                    <a:pt x="318" y="953"/>
                    <a:pt x="534" y="1931"/>
                    <a:pt x="635" y="292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D9FC00D5-3320-42BA-8D7B-F1EE1E174351}"/>
                </a:ext>
              </a:extLst>
            </p:cNvPr>
            <p:cNvSpPr/>
            <p:nvPr/>
          </p:nvSpPr>
          <p:spPr>
            <a:xfrm>
              <a:off x="8599659" y="2922295"/>
              <a:ext cx="25509" cy="23313"/>
            </a:xfrm>
            <a:custGeom>
              <a:avLst/>
              <a:gdLst>
                <a:gd name="connsiteX0" fmla="*/ 22078 w 25509"/>
                <a:gd name="connsiteY0" fmla="*/ 1332 h 23313"/>
                <a:gd name="connsiteX1" fmla="*/ 25509 w 25509"/>
                <a:gd name="connsiteY1" fmla="*/ 2095 h 23313"/>
                <a:gd name="connsiteX2" fmla="*/ 24238 w 25509"/>
                <a:gd name="connsiteY2" fmla="*/ 2095 h 23313"/>
                <a:gd name="connsiteX3" fmla="*/ 23476 w 25509"/>
                <a:gd name="connsiteY3" fmla="*/ 2095 h 23313"/>
                <a:gd name="connsiteX4" fmla="*/ 13819 w 25509"/>
                <a:gd name="connsiteY4" fmla="*/ 189 h 23313"/>
                <a:gd name="connsiteX5" fmla="*/ 95 w 25509"/>
                <a:gd name="connsiteY5" fmla="*/ 9718 h 23313"/>
                <a:gd name="connsiteX6" fmla="*/ 95 w 25509"/>
                <a:gd name="connsiteY6" fmla="*/ 13276 h 23313"/>
                <a:gd name="connsiteX7" fmla="*/ 95 w 25509"/>
                <a:gd name="connsiteY7" fmla="*/ 15563 h 23313"/>
                <a:gd name="connsiteX8" fmla="*/ 985 w 25509"/>
                <a:gd name="connsiteY8" fmla="*/ 17723 h 23313"/>
                <a:gd name="connsiteX9" fmla="*/ 2255 w 25509"/>
                <a:gd name="connsiteY9" fmla="*/ 19502 h 23313"/>
                <a:gd name="connsiteX10" fmla="*/ 3780 w 25509"/>
                <a:gd name="connsiteY10" fmla="*/ 21153 h 23313"/>
                <a:gd name="connsiteX11" fmla="*/ 5686 w 25509"/>
                <a:gd name="connsiteY11" fmla="*/ 22424 h 23313"/>
                <a:gd name="connsiteX12" fmla="*/ 7846 w 25509"/>
                <a:gd name="connsiteY12" fmla="*/ 23313 h 23313"/>
                <a:gd name="connsiteX13" fmla="*/ 8990 w 25509"/>
                <a:gd name="connsiteY13" fmla="*/ 23313 h 23313"/>
                <a:gd name="connsiteX14" fmla="*/ 9880 w 25509"/>
                <a:gd name="connsiteY14" fmla="*/ 23313 h 23313"/>
                <a:gd name="connsiteX15" fmla="*/ 9880 w 25509"/>
                <a:gd name="connsiteY15" fmla="*/ 13403 h 23313"/>
                <a:gd name="connsiteX16" fmla="*/ 21697 w 25509"/>
                <a:gd name="connsiteY16" fmla="*/ 1332 h 23313"/>
                <a:gd name="connsiteX17" fmla="*/ 22078 w 25509"/>
                <a:gd name="connsiteY17" fmla="*/ 1332 h 23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509" h="23313">
                  <a:moveTo>
                    <a:pt x="22078" y="1332"/>
                  </a:moveTo>
                  <a:cubicBezTo>
                    <a:pt x="23260" y="1396"/>
                    <a:pt x="24416" y="1650"/>
                    <a:pt x="25509" y="2095"/>
                  </a:cubicBezTo>
                  <a:cubicBezTo>
                    <a:pt x="25509" y="2095"/>
                    <a:pt x="24747" y="2095"/>
                    <a:pt x="24238" y="2095"/>
                  </a:cubicBezTo>
                  <a:lnTo>
                    <a:pt x="23476" y="2095"/>
                  </a:lnTo>
                  <a:lnTo>
                    <a:pt x="13819" y="189"/>
                  </a:lnTo>
                  <a:cubicBezTo>
                    <a:pt x="7402" y="-967"/>
                    <a:pt x="1252" y="3302"/>
                    <a:pt x="95" y="9718"/>
                  </a:cubicBezTo>
                  <a:cubicBezTo>
                    <a:pt x="-32" y="10900"/>
                    <a:pt x="-32" y="12094"/>
                    <a:pt x="95" y="13276"/>
                  </a:cubicBezTo>
                  <a:cubicBezTo>
                    <a:pt x="32" y="14038"/>
                    <a:pt x="32" y="14800"/>
                    <a:pt x="95" y="15563"/>
                  </a:cubicBezTo>
                  <a:cubicBezTo>
                    <a:pt x="337" y="16300"/>
                    <a:pt x="629" y="17024"/>
                    <a:pt x="985" y="17723"/>
                  </a:cubicBezTo>
                  <a:cubicBezTo>
                    <a:pt x="1341" y="18371"/>
                    <a:pt x="1760" y="18968"/>
                    <a:pt x="2255" y="19502"/>
                  </a:cubicBezTo>
                  <a:lnTo>
                    <a:pt x="3780" y="21153"/>
                  </a:lnTo>
                  <a:lnTo>
                    <a:pt x="5686" y="22424"/>
                  </a:lnTo>
                  <a:lnTo>
                    <a:pt x="7846" y="23313"/>
                  </a:lnTo>
                  <a:lnTo>
                    <a:pt x="8990" y="23313"/>
                  </a:lnTo>
                  <a:lnTo>
                    <a:pt x="9880" y="23313"/>
                  </a:lnTo>
                  <a:lnTo>
                    <a:pt x="9880" y="13403"/>
                  </a:lnTo>
                  <a:cubicBezTo>
                    <a:pt x="9803" y="6809"/>
                    <a:pt x="15102" y="1396"/>
                    <a:pt x="21697" y="1332"/>
                  </a:cubicBezTo>
                  <a:cubicBezTo>
                    <a:pt x="21824" y="1332"/>
                    <a:pt x="21951" y="1332"/>
                    <a:pt x="22078" y="133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E18BC8EA-43FD-4D01-87F7-96DE95890774}"/>
                </a:ext>
              </a:extLst>
            </p:cNvPr>
            <p:cNvSpPr/>
            <p:nvPr/>
          </p:nvSpPr>
          <p:spPr>
            <a:xfrm>
              <a:off x="9828133" y="2727833"/>
              <a:ext cx="2667" cy="4701"/>
            </a:xfrm>
            <a:custGeom>
              <a:avLst/>
              <a:gdLst>
                <a:gd name="connsiteX0" fmla="*/ 2668 w 2667"/>
                <a:gd name="connsiteY0" fmla="*/ 4701 h 4701"/>
                <a:gd name="connsiteX1" fmla="*/ 1016 w 2667"/>
                <a:gd name="connsiteY1" fmla="*/ 1271 h 4701"/>
                <a:gd name="connsiteX2" fmla="*/ 0 w 2667"/>
                <a:gd name="connsiteY2" fmla="*/ 0 h 4701"/>
                <a:gd name="connsiteX3" fmla="*/ 1525 w 2667"/>
                <a:gd name="connsiteY3" fmla="*/ 3304 h 4701"/>
                <a:gd name="connsiteX4" fmla="*/ 2668 w 2667"/>
                <a:gd name="connsiteY4" fmla="*/ 4701 h 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" h="4701">
                  <a:moveTo>
                    <a:pt x="2668" y="4701"/>
                  </a:moveTo>
                  <a:lnTo>
                    <a:pt x="1016" y="1271"/>
                  </a:lnTo>
                  <a:cubicBezTo>
                    <a:pt x="711" y="826"/>
                    <a:pt x="368" y="394"/>
                    <a:pt x="0" y="0"/>
                  </a:cubicBezTo>
                  <a:cubicBezTo>
                    <a:pt x="661" y="1016"/>
                    <a:pt x="1181" y="2135"/>
                    <a:pt x="1525" y="3304"/>
                  </a:cubicBezTo>
                  <a:cubicBezTo>
                    <a:pt x="1969" y="3710"/>
                    <a:pt x="2351" y="4180"/>
                    <a:pt x="2668" y="470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93B8153F-A4A9-434E-B97D-A92AB0E310FB}"/>
                </a:ext>
              </a:extLst>
            </p:cNvPr>
            <p:cNvSpPr/>
            <p:nvPr/>
          </p:nvSpPr>
          <p:spPr>
            <a:xfrm>
              <a:off x="10841128" y="5643020"/>
              <a:ext cx="4193" cy="32907"/>
            </a:xfrm>
            <a:custGeom>
              <a:avLst/>
              <a:gdLst>
                <a:gd name="connsiteX0" fmla="*/ 0 w 4193"/>
                <a:gd name="connsiteY0" fmla="*/ 0 h 32907"/>
                <a:gd name="connsiteX1" fmla="*/ 0 w 4193"/>
                <a:gd name="connsiteY1" fmla="*/ 32908 h 32907"/>
                <a:gd name="connsiteX2" fmla="*/ 4194 w 4193"/>
                <a:gd name="connsiteY2" fmla="*/ 32908 h 32907"/>
                <a:gd name="connsiteX3" fmla="*/ 4194 w 4193"/>
                <a:gd name="connsiteY3" fmla="*/ 0 h 32907"/>
                <a:gd name="connsiteX4" fmla="*/ 0 w 4193"/>
                <a:gd name="connsiteY4" fmla="*/ 0 h 3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3" h="32907">
                  <a:moveTo>
                    <a:pt x="0" y="0"/>
                  </a:moveTo>
                  <a:lnTo>
                    <a:pt x="0" y="32908"/>
                  </a:lnTo>
                  <a:cubicBezTo>
                    <a:pt x="1385" y="32654"/>
                    <a:pt x="2808" y="32654"/>
                    <a:pt x="4194" y="32908"/>
                  </a:cubicBezTo>
                  <a:lnTo>
                    <a:pt x="41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572333E-79AC-4634-B32C-A8CF98D48ECB}"/>
                </a:ext>
              </a:extLst>
            </p:cNvPr>
            <p:cNvSpPr/>
            <p:nvPr/>
          </p:nvSpPr>
          <p:spPr>
            <a:xfrm>
              <a:off x="9091640" y="797461"/>
              <a:ext cx="47" cy="2032"/>
            </a:xfrm>
            <a:custGeom>
              <a:avLst/>
              <a:gdLst>
                <a:gd name="connsiteX0" fmla="*/ 0 w 47"/>
                <a:gd name="connsiteY0" fmla="*/ 0 h 2032"/>
                <a:gd name="connsiteX1" fmla="*/ 0 w 47"/>
                <a:gd name="connsiteY1" fmla="*/ 0 h 2032"/>
                <a:gd name="connsiteX2" fmla="*/ 0 w 47"/>
                <a:gd name="connsiteY2" fmla="*/ 2033 h 2032"/>
                <a:gd name="connsiteX3" fmla="*/ 0 w 47"/>
                <a:gd name="connsiteY3" fmla="*/ 0 h 2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2032">
                  <a:moveTo>
                    <a:pt x="0" y="0"/>
                  </a:moveTo>
                  <a:lnTo>
                    <a:pt x="0" y="0"/>
                  </a:lnTo>
                  <a:cubicBezTo>
                    <a:pt x="64" y="676"/>
                    <a:pt x="64" y="1357"/>
                    <a:pt x="0" y="2033"/>
                  </a:cubicBezTo>
                  <a:cubicBezTo>
                    <a:pt x="64" y="1357"/>
                    <a:pt x="64" y="67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735B87D5-F1BF-4E28-B37F-C3A4B57D6BD9}"/>
                </a:ext>
              </a:extLst>
            </p:cNvPr>
            <p:cNvSpPr/>
            <p:nvPr/>
          </p:nvSpPr>
          <p:spPr>
            <a:xfrm>
              <a:off x="9071563" y="769509"/>
              <a:ext cx="20076" cy="27952"/>
            </a:xfrm>
            <a:custGeom>
              <a:avLst/>
              <a:gdLst>
                <a:gd name="connsiteX0" fmla="*/ 9276 w 20076"/>
                <a:gd name="connsiteY0" fmla="*/ 20583 h 27952"/>
                <a:gd name="connsiteX1" fmla="*/ 20077 w 20076"/>
                <a:gd name="connsiteY1" fmla="*/ 27952 h 27952"/>
                <a:gd name="connsiteX2" fmla="*/ 8767 w 20076"/>
                <a:gd name="connsiteY2" fmla="*/ 0 h 27952"/>
                <a:gd name="connsiteX3" fmla="*/ 8767 w 20076"/>
                <a:gd name="connsiteY3" fmla="*/ 0 h 27952"/>
                <a:gd name="connsiteX4" fmla="*/ 9657 w 20076"/>
                <a:gd name="connsiteY4" fmla="*/ 4701 h 27952"/>
                <a:gd name="connsiteX5" fmla="*/ 0 w 20076"/>
                <a:gd name="connsiteY5" fmla="*/ 16263 h 27952"/>
                <a:gd name="connsiteX6" fmla="*/ 0 w 20076"/>
                <a:gd name="connsiteY6" fmla="*/ 25538 h 27952"/>
                <a:gd name="connsiteX7" fmla="*/ 9276 w 20076"/>
                <a:gd name="connsiteY7" fmla="*/ 20583 h 2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76" h="27952">
                  <a:moveTo>
                    <a:pt x="9276" y="20583"/>
                  </a:moveTo>
                  <a:cubicBezTo>
                    <a:pt x="14028" y="20643"/>
                    <a:pt x="18285" y="23546"/>
                    <a:pt x="20077" y="27952"/>
                  </a:cubicBezTo>
                  <a:lnTo>
                    <a:pt x="8767" y="0"/>
                  </a:lnTo>
                  <a:lnTo>
                    <a:pt x="8767" y="0"/>
                  </a:lnTo>
                  <a:cubicBezTo>
                    <a:pt x="9327" y="1504"/>
                    <a:pt x="9632" y="3095"/>
                    <a:pt x="9657" y="4701"/>
                  </a:cubicBezTo>
                  <a:cubicBezTo>
                    <a:pt x="9683" y="10392"/>
                    <a:pt x="5603" y="15273"/>
                    <a:pt x="0" y="16263"/>
                  </a:cubicBezTo>
                  <a:lnTo>
                    <a:pt x="0" y="25538"/>
                  </a:lnTo>
                  <a:cubicBezTo>
                    <a:pt x="2109" y="22479"/>
                    <a:pt x="5565" y="20631"/>
                    <a:pt x="9276" y="2058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409F17AE-7C19-404A-9FCA-DEED173DD413}"/>
                </a:ext>
              </a:extLst>
            </p:cNvPr>
            <p:cNvSpPr/>
            <p:nvPr/>
          </p:nvSpPr>
          <p:spPr>
            <a:xfrm>
              <a:off x="9061651" y="786153"/>
              <a:ext cx="5717" cy="14230"/>
            </a:xfrm>
            <a:custGeom>
              <a:avLst/>
              <a:gdLst>
                <a:gd name="connsiteX0" fmla="*/ 0 w 5717"/>
                <a:gd name="connsiteY0" fmla="*/ 0 h 14230"/>
                <a:gd name="connsiteX1" fmla="*/ 5718 w 5717"/>
                <a:gd name="connsiteY1" fmla="*/ 14230 h 14230"/>
                <a:gd name="connsiteX2" fmla="*/ 5718 w 5717"/>
                <a:gd name="connsiteY2" fmla="*/ 0 h 14230"/>
                <a:gd name="connsiteX3" fmla="*/ 0 w 5717"/>
                <a:gd name="connsiteY3" fmla="*/ 0 h 1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7" h="14230">
                  <a:moveTo>
                    <a:pt x="0" y="0"/>
                  </a:moveTo>
                  <a:lnTo>
                    <a:pt x="5718" y="14230"/>
                  </a:lnTo>
                  <a:lnTo>
                    <a:pt x="57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86D4F838-9B66-450E-B07D-3FE8F61A7F68}"/>
                </a:ext>
              </a:extLst>
            </p:cNvPr>
            <p:cNvSpPr/>
            <p:nvPr/>
          </p:nvSpPr>
          <p:spPr>
            <a:xfrm>
              <a:off x="9067369" y="786153"/>
              <a:ext cx="4193" cy="1936216"/>
            </a:xfrm>
            <a:custGeom>
              <a:avLst/>
              <a:gdLst>
                <a:gd name="connsiteX0" fmla="*/ 4194 w 4193"/>
                <a:gd name="connsiteY0" fmla="*/ 1936216 h 1936216"/>
                <a:gd name="connsiteX1" fmla="*/ 4194 w 4193"/>
                <a:gd name="connsiteY1" fmla="*/ 1764182 h 1936216"/>
                <a:gd name="connsiteX2" fmla="*/ 4194 w 4193"/>
                <a:gd name="connsiteY2" fmla="*/ 1764182 h 1936216"/>
                <a:gd name="connsiteX3" fmla="*/ 1652 w 4193"/>
                <a:gd name="connsiteY3" fmla="*/ 1757066 h 1936216"/>
                <a:gd name="connsiteX4" fmla="*/ 1652 w 4193"/>
                <a:gd name="connsiteY4" fmla="*/ 16390 h 1936216"/>
                <a:gd name="connsiteX5" fmla="*/ 4194 w 4193"/>
                <a:gd name="connsiteY5" fmla="*/ 9275 h 1936216"/>
                <a:gd name="connsiteX6" fmla="*/ 4194 w 4193"/>
                <a:gd name="connsiteY6" fmla="*/ 0 h 1936216"/>
                <a:gd name="connsiteX7" fmla="*/ 2160 w 4193"/>
                <a:gd name="connsiteY7" fmla="*/ 0 h 1936216"/>
                <a:gd name="connsiteX8" fmla="*/ 0 w 4193"/>
                <a:gd name="connsiteY8" fmla="*/ 0 h 1936216"/>
                <a:gd name="connsiteX9" fmla="*/ 0 w 4193"/>
                <a:gd name="connsiteY9" fmla="*/ 1936216 h 1936216"/>
                <a:gd name="connsiteX10" fmla="*/ 4194 w 4193"/>
                <a:gd name="connsiteY10" fmla="*/ 1936216 h 193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3" h="1936216">
                  <a:moveTo>
                    <a:pt x="4194" y="1936216"/>
                  </a:moveTo>
                  <a:lnTo>
                    <a:pt x="4194" y="1764182"/>
                  </a:lnTo>
                  <a:lnTo>
                    <a:pt x="4194" y="1764182"/>
                  </a:lnTo>
                  <a:cubicBezTo>
                    <a:pt x="2580" y="1762161"/>
                    <a:pt x="1677" y="1759658"/>
                    <a:pt x="1652" y="1757066"/>
                  </a:cubicBezTo>
                  <a:lnTo>
                    <a:pt x="1652" y="16390"/>
                  </a:lnTo>
                  <a:cubicBezTo>
                    <a:pt x="1677" y="13801"/>
                    <a:pt x="2580" y="11295"/>
                    <a:pt x="4194" y="9275"/>
                  </a:cubicBezTo>
                  <a:lnTo>
                    <a:pt x="4194" y="0"/>
                  </a:lnTo>
                  <a:lnTo>
                    <a:pt x="2160" y="0"/>
                  </a:lnTo>
                  <a:lnTo>
                    <a:pt x="0" y="0"/>
                  </a:lnTo>
                  <a:lnTo>
                    <a:pt x="0" y="1936216"/>
                  </a:lnTo>
                  <a:lnTo>
                    <a:pt x="4194" y="1936216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197204CF-09AA-493F-8E4A-4DA8EE39FDB3}"/>
                </a:ext>
              </a:extLst>
            </p:cNvPr>
            <p:cNvSpPr/>
            <p:nvPr/>
          </p:nvSpPr>
          <p:spPr>
            <a:xfrm>
              <a:off x="9078679" y="2554782"/>
              <a:ext cx="4193" cy="167587"/>
            </a:xfrm>
            <a:custGeom>
              <a:avLst/>
              <a:gdLst>
                <a:gd name="connsiteX0" fmla="*/ 0 w 4193"/>
                <a:gd name="connsiteY0" fmla="*/ 167588 h 167587"/>
                <a:gd name="connsiteX1" fmla="*/ 4193 w 4193"/>
                <a:gd name="connsiteY1" fmla="*/ 167588 h 167587"/>
                <a:gd name="connsiteX2" fmla="*/ 4193 w 4193"/>
                <a:gd name="connsiteY2" fmla="*/ 0 h 167587"/>
                <a:gd name="connsiteX3" fmla="*/ 2160 w 4193"/>
                <a:gd name="connsiteY3" fmla="*/ 0 h 167587"/>
                <a:gd name="connsiteX4" fmla="*/ 0 w 4193"/>
                <a:gd name="connsiteY4" fmla="*/ 0 h 167587"/>
                <a:gd name="connsiteX5" fmla="*/ 0 w 4193"/>
                <a:gd name="connsiteY5" fmla="*/ 167588 h 16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3" h="167587">
                  <a:moveTo>
                    <a:pt x="0" y="167588"/>
                  </a:moveTo>
                  <a:lnTo>
                    <a:pt x="4193" y="167588"/>
                  </a:lnTo>
                  <a:lnTo>
                    <a:pt x="4193" y="0"/>
                  </a:lnTo>
                  <a:cubicBezTo>
                    <a:pt x="3520" y="76"/>
                    <a:pt x="2834" y="76"/>
                    <a:pt x="2160" y="0"/>
                  </a:cubicBezTo>
                  <a:cubicBezTo>
                    <a:pt x="1436" y="64"/>
                    <a:pt x="724" y="64"/>
                    <a:pt x="0" y="0"/>
                  </a:cubicBezTo>
                  <a:lnTo>
                    <a:pt x="0" y="167588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F3A8D1D5-3CA0-422A-91BC-5CD32814CB8D}"/>
                </a:ext>
              </a:extLst>
            </p:cNvPr>
            <p:cNvSpPr/>
            <p:nvPr/>
          </p:nvSpPr>
          <p:spPr>
            <a:xfrm>
              <a:off x="10969087" y="3292472"/>
              <a:ext cx="4447" cy="1016"/>
            </a:xfrm>
            <a:custGeom>
              <a:avLst/>
              <a:gdLst>
                <a:gd name="connsiteX0" fmla="*/ 0 w 4447"/>
                <a:gd name="connsiteY0" fmla="*/ 0 h 1016"/>
                <a:gd name="connsiteX1" fmla="*/ 0 w 4447"/>
                <a:gd name="connsiteY1" fmla="*/ 0 h 1016"/>
                <a:gd name="connsiteX2" fmla="*/ 2542 w 4447"/>
                <a:gd name="connsiteY2" fmla="*/ 0 h 1016"/>
                <a:gd name="connsiteX3" fmla="*/ 4447 w 4447"/>
                <a:gd name="connsiteY3" fmla="*/ 0 h 1016"/>
                <a:gd name="connsiteX4" fmla="*/ 0 w 4447"/>
                <a:gd name="connsiteY4" fmla="*/ 1016 h 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7" h="1016">
                  <a:moveTo>
                    <a:pt x="0" y="0"/>
                  </a:moveTo>
                  <a:lnTo>
                    <a:pt x="0" y="0"/>
                  </a:lnTo>
                  <a:cubicBezTo>
                    <a:pt x="852" y="76"/>
                    <a:pt x="1690" y="76"/>
                    <a:pt x="2542" y="0"/>
                  </a:cubicBezTo>
                  <a:lnTo>
                    <a:pt x="4447" y="0"/>
                  </a:lnTo>
                  <a:cubicBezTo>
                    <a:pt x="3063" y="661"/>
                    <a:pt x="1537" y="101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E607AD6A-1185-4767-8633-9375C8863158}"/>
                </a:ext>
              </a:extLst>
            </p:cNvPr>
            <p:cNvSpPr/>
            <p:nvPr/>
          </p:nvSpPr>
          <p:spPr>
            <a:xfrm>
              <a:off x="10980269" y="3281419"/>
              <a:ext cx="95" cy="2541"/>
            </a:xfrm>
            <a:custGeom>
              <a:avLst/>
              <a:gdLst>
                <a:gd name="connsiteX0" fmla="*/ 0 w 95"/>
                <a:gd name="connsiteY0" fmla="*/ 0 h 2541"/>
                <a:gd name="connsiteX1" fmla="*/ 0 w 95"/>
                <a:gd name="connsiteY1" fmla="*/ 0 h 2541"/>
                <a:gd name="connsiteX2" fmla="*/ 0 w 95"/>
                <a:gd name="connsiteY2" fmla="*/ 2541 h 2541"/>
                <a:gd name="connsiteX3" fmla="*/ 0 w 95"/>
                <a:gd name="connsiteY3" fmla="*/ 0 h 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" h="2541">
                  <a:moveTo>
                    <a:pt x="0" y="0"/>
                  </a:moveTo>
                  <a:lnTo>
                    <a:pt x="0" y="0"/>
                  </a:lnTo>
                  <a:cubicBezTo>
                    <a:pt x="127" y="839"/>
                    <a:pt x="127" y="1703"/>
                    <a:pt x="0" y="2541"/>
                  </a:cubicBezTo>
                  <a:cubicBezTo>
                    <a:pt x="114" y="1703"/>
                    <a:pt x="114" y="83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963E8C31-99BD-4E4A-A09F-BBB4319B1792}"/>
                </a:ext>
              </a:extLst>
            </p:cNvPr>
            <p:cNvSpPr/>
            <p:nvPr/>
          </p:nvSpPr>
          <p:spPr>
            <a:xfrm>
              <a:off x="10959811" y="3268646"/>
              <a:ext cx="11435" cy="66"/>
            </a:xfrm>
            <a:custGeom>
              <a:avLst/>
              <a:gdLst>
                <a:gd name="connsiteX0" fmla="*/ 11436 w 11435"/>
                <a:gd name="connsiteY0" fmla="*/ 67 h 66"/>
                <a:gd name="connsiteX1" fmla="*/ 9657 w 11435"/>
                <a:gd name="connsiteY1" fmla="*/ 67 h 66"/>
                <a:gd name="connsiteX2" fmla="*/ 3050 w 11435"/>
                <a:gd name="connsiteY2" fmla="*/ 67 h 66"/>
                <a:gd name="connsiteX3" fmla="*/ 3050 w 11435"/>
                <a:gd name="connsiteY3" fmla="*/ 67 h 66"/>
                <a:gd name="connsiteX4" fmla="*/ 0 w 11435"/>
                <a:gd name="connsiteY4" fmla="*/ 67 h 66"/>
                <a:gd name="connsiteX5" fmla="*/ 9276 w 11435"/>
                <a:gd name="connsiteY5" fmla="*/ 67 h 66"/>
                <a:gd name="connsiteX6" fmla="*/ 11436 w 11435"/>
                <a:gd name="connsiteY6" fmla="*/ 67 h 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5" h="66">
                  <a:moveTo>
                    <a:pt x="11436" y="67"/>
                  </a:moveTo>
                  <a:cubicBezTo>
                    <a:pt x="10839" y="-9"/>
                    <a:pt x="10241" y="-9"/>
                    <a:pt x="9657" y="67"/>
                  </a:cubicBezTo>
                  <a:lnTo>
                    <a:pt x="3050" y="67"/>
                  </a:lnTo>
                  <a:lnTo>
                    <a:pt x="3050" y="67"/>
                  </a:lnTo>
                  <a:lnTo>
                    <a:pt x="0" y="67"/>
                  </a:lnTo>
                  <a:lnTo>
                    <a:pt x="9276" y="67"/>
                  </a:lnTo>
                  <a:cubicBezTo>
                    <a:pt x="9988" y="-22"/>
                    <a:pt x="10725" y="-22"/>
                    <a:pt x="11436" y="6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9B5909-F2CE-444F-A390-DF04328801EE}"/>
                </a:ext>
              </a:extLst>
            </p:cNvPr>
            <p:cNvSpPr/>
            <p:nvPr/>
          </p:nvSpPr>
          <p:spPr>
            <a:xfrm>
              <a:off x="10847609" y="3268627"/>
              <a:ext cx="132247" cy="23591"/>
            </a:xfrm>
            <a:custGeom>
              <a:avLst/>
              <a:gdLst>
                <a:gd name="connsiteX0" fmla="*/ 3177 w 132247"/>
                <a:gd name="connsiteY0" fmla="*/ 86 h 23591"/>
                <a:gd name="connsiteX1" fmla="*/ 4956 w 132247"/>
                <a:gd name="connsiteY1" fmla="*/ 86 h 23591"/>
                <a:gd name="connsiteX2" fmla="*/ 7243 w 132247"/>
                <a:gd name="connsiteY2" fmla="*/ 848 h 23591"/>
                <a:gd name="connsiteX3" fmla="*/ 9022 w 132247"/>
                <a:gd name="connsiteY3" fmla="*/ 2119 h 23591"/>
                <a:gd name="connsiteX4" fmla="*/ 10801 w 132247"/>
                <a:gd name="connsiteY4" fmla="*/ 3516 h 23591"/>
                <a:gd name="connsiteX5" fmla="*/ 12072 w 132247"/>
                <a:gd name="connsiteY5" fmla="*/ 5422 h 23591"/>
                <a:gd name="connsiteX6" fmla="*/ 13088 w 132247"/>
                <a:gd name="connsiteY6" fmla="*/ 7455 h 23591"/>
                <a:gd name="connsiteX7" fmla="*/ 13088 w 132247"/>
                <a:gd name="connsiteY7" fmla="*/ 9742 h 23591"/>
                <a:gd name="connsiteX8" fmla="*/ 13088 w 132247"/>
                <a:gd name="connsiteY8" fmla="*/ 11648 h 23591"/>
                <a:gd name="connsiteX9" fmla="*/ 13088 w 132247"/>
                <a:gd name="connsiteY9" fmla="*/ 23591 h 23591"/>
                <a:gd name="connsiteX10" fmla="*/ 121478 w 132247"/>
                <a:gd name="connsiteY10" fmla="*/ 23591 h 23591"/>
                <a:gd name="connsiteX11" fmla="*/ 125925 w 132247"/>
                <a:gd name="connsiteY11" fmla="*/ 22575 h 23591"/>
                <a:gd name="connsiteX12" fmla="*/ 127196 w 132247"/>
                <a:gd name="connsiteY12" fmla="*/ 21813 h 23591"/>
                <a:gd name="connsiteX13" fmla="*/ 129611 w 132247"/>
                <a:gd name="connsiteY13" fmla="*/ 20161 h 23591"/>
                <a:gd name="connsiteX14" fmla="*/ 130627 w 132247"/>
                <a:gd name="connsiteY14" fmla="*/ 18636 h 23591"/>
                <a:gd name="connsiteX15" fmla="*/ 132152 w 132247"/>
                <a:gd name="connsiteY15" fmla="*/ 16476 h 23591"/>
                <a:gd name="connsiteX16" fmla="*/ 132152 w 132247"/>
                <a:gd name="connsiteY16" fmla="*/ 14443 h 23591"/>
                <a:gd name="connsiteX17" fmla="*/ 132152 w 132247"/>
                <a:gd name="connsiteY17" fmla="*/ 11902 h 23591"/>
                <a:gd name="connsiteX18" fmla="*/ 132152 w 132247"/>
                <a:gd name="connsiteY18" fmla="*/ 11902 h 23591"/>
                <a:gd name="connsiteX19" fmla="*/ 132152 w 132247"/>
                <a:gd name="connsiteY19" fmla="*/ 9996 h 23591"/>
                <a:gd name="connsiteX20" fmla="*/ 132152 w 132247"/>
                <a:gd name="connsiteY20" fmla="*/ 7709 h 23591"/>
                <a:gd name="connsiteX21" fmla="*/ 131008 w 132247"/>
                <a:gd name="connsiteY21" fmla="*/ 5676 h 23591"/>
                <a:gd name="connsiteX22" fmla="*/ 129738 w 132247"/>
                <a:gd name="connsiteY22" fmla="*/ 3770 h 23591"/>
                <a:gd name="connsiteX23" fmla="*/ 128086 w 132247"/>
                <a:gd name="connsiteY23" fmla="*/ 2373 h 23591"/>
                <a:gd name="connsiteX24" fmla="*/ 126180 w 132247"/>
                <a:gd name="connsiteY24" fmla="*/ 1102 h 23591"/>
                <a:gd name="connsiteX25" fmla="*/ 123892 w 132247"/>
                <a:gd name="connsiteY25" fmla="*/ 1102 h 23591"/>
                <a:gd name="connsiteX26" fmla="*/ 121478 w 132247"/>
                <a:gd name="connsiteY26" fmla="*/ 86 h 23591"/>
                <a:gd name="connsiteX27" fmla="*/ 1906 w 132247"/>
                <a:gd name="connsiteY27" fmla="*/ 86 h 23591"/>
                <a:gd name="connsiteX28" fmla="*/ 0 w 132247"/>
                <a:gd name="connsiteY28" fmla="*/ 86 h 23591"/>
                <a:gd name="connsiteX29" fmla="*/ 2795 w 132247"/>
                <a:gd name="connsiteY29" fmla="*/ 86 h 2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2247" h="23591">
                  <a:moveTo>
                    <a:pt x="3177" y="86"/>
                  </a:moveTo>
                  <a:lnTo>
                    <a:pt x="4956" y="86"/>
                  </a:lnTo>
                  <a:cubicBezTo>
                    <a:pt x="5731" y="276"/>
                    <a:pt x="6506" y="543"/>
                    <a:pt x="7243" y="848"/>
                  </a:cubicBezTo>
                  <a:cubicBezTo>
                    <a:pt x="7916" y="1153"/>
                    <a:pt x="8513" y="1585"/>
                    <a:pt x="9022" y="2119"/>
                  </a:cubicBezTo>
                  <a:cubicBezTo>
                    <a:pt x="9695" y="2474"/>
                    <a:pt x="10293" y="2945"/>
                    <a:pt x="10801" y="3516"/>
                  </a:cubicBezTo>
                  <a:cubicBezTo>
                    <a:pt x="11296" y="4101"/>
                    <a:pt x="11728" y="4736"/>
                    <a:pt x="12072" y="5422"/>
                  </a:cubicBezTo>
                  <a:cubicBezTo>
                    <a:pt x="12491" y="6057"/>
                    <a:pt x="12821" y="6744"/>
                    <a:pt x="13088" y="7455"/>
                  </a:cubicBezTo>
                  <a:cubicBezTo>
                    <a:pt x="13215" y="8217"/>
                    <a:pt x="13215" y="8980"/>
                    <a:pt x="13088" y="9742"/>
                  </a:cubicBezTo>
                  <a:cubicBezTo>
                    <a:pt x="13165" y="10377"/>
                    <a:pt x="13165" y="11013"/>
                    <a:pt x="13088" y="11648"/>
                  </a:cubicBezTo>
                  <a:lnTo>
                    <a:pt x="13088" y="23591"/>
                  </a:lnTo>
                  <a:lnTo>
                    <a:pt x="121478" y="23591"/>
                  </a:lnTo>
                  <a:cubicBezTo>
                    <a:pt x="123015" y="23591"/>
                    <a:pt x="124541" y="23236"/>
                    <a:pt x="125925" y="22575"/>
                  </a:cubicBezTo>
                  <a:cubicBezTo>
                    <a:pt x="126396" y="22397"/>
                    <a:pt x="126815" y="22143"/>
                    <a:pt x="127196" y="21813"/>
                  </a:cubicBezTo>
                  <a:cubicBezTo>
                    <a:pt x="128073" y="21368"/>
                    <a:pt x="128873" y="20809"/>
                    <a:pt x="129611" y="20161"/>
                  </a:cubicBezTo>
                  <a:cubicBezTo>
                    <a:pt x="129992" y="19678"/>
                    <a:pt x="130335" y="19170"/>
                    <a:pt x="130627" y="18636"/>
                  </a:cubicBezTo>
                  <a:cubicBezTo>
                    <a:pt x="131250" y="18001"/>
                    <a:pt x="131758" y="17277"/>
                    <a:pt x="132152" y="16476"/>
                  </a:cubicBezTo>
                  <a:cubicBezTo>
                    <a:pt x="132228" y="15803"/>
                    <a:pt x="132228" y="15117"/>
                    <a:pt x="132152" y="14443"/>
                  </a:cubicBezTo>
                  <a:cubicBezTo>
                    <a:pt x="132279" y="13605"/>
                    <a:pt x="132279" y="12741"/>
                    <a:pt x="132152" y="11902"/>
                  </a:cubicBezTo>
                  <a:cubicBezTo>
                    <a:pt x="132152" y="11902"/>
                    <a:pt x="132152" y="11902"/>
                    <a:pt x="132152" y="11902"/>
                  </a:cubicBezTo>
                  <a:cubicBezTo>
                    <a:pt x="132152" y="11902"/>
                    <a:pt x="132152" y="10632"/>
                    <a:pt x="132152" y="9996"/>
                  </a:cubicBezTo>
                  <a:cubicBezTo>
                    <a:pt x="132215" y="9234"/>
                    <a:pt x="132215" y="8472"/>
                    <a:pt x="132152" y="7709"/>
                  </a:cubicBezTo>
                  <a:cubicBezTo>
                    <a:pt x="131847" y="6998"/>
                    <a:pt x="131466" y="6312"/>
                    <a:pt x="131008" y="5676"/>
                  </a:cubicBezTo>
                  <a:cubicBezTo>
                    <a:pt x="130666" y="4990"/>
                    <a:pt x="130234" y="4355"/>
                    <a:pt x="129738" y="3770"/>
                  </a:cubicBezTo>
                  <a:lnTo>
                    <a:pt x="128086" y="2373"/>
                  </a:lnTo>
                  <a:cubicBezTo>
                    <a:pt x="127514" y="1865"/>
                    <a:pt x="126866" y="1433"/>
                    <a:pt x="126180" y="1102"/>
                  </a:cubicBezTo>
                  <a:cubicBezTo>
                    <a:pt x="125417" y="975"/>
                    <a:pt x="124655" y="975"/>
                    <a:pt x="123892" y="1102"/>
                  </a:cubicBezTo>
                  <a:cubicBezTo>
                    <a:pt x="123143" y="645"/>
                    <a:pt x="122330" y="302"/>
                    <a:pt x="121478" y="86"/>
                  </a:cubicBezTo>
                  <a:lnTo>
                    <a:pt x="1906" y="86"/>
                  </a:lnTo>
                  <a:cubicBezTo>
                    <a:pt x="1906" y="86"/>
                    <a:pt x="635" y="86"/>
                    <a:pt x="0" y="86"/>
                  </a:cubicBezTo>
                  <a:cubicBezTo>
                    <a:pt x="928" y="-29"/>
                    <a:pt x="1868" y="-29"/>
                    <a:pt x="2795" y="8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984DEDCA-9A93-4409-950A-1CA7B610A4B9}"/>
                </a:ext>
              </a:extLst>
            </p:cNvPr>
            <p:cNvSpPr/>
            <p:nvPr/>
          </p:nvSpPr>
          <p:spPr>
            <a:xfrm>
              <a:off x="10837824" y="3278623"/>
              <a:ext cx="23819" cy="821167"/>
            </a:xfrm>
            <a:custGeom>
              <a:avLst/>
              <a:gdLst>
                <a:gd name="connsiteX0" fmla="*/ 12072 w 23819"/>
                <a:gd name="connsiteY0" fmla="*/ 809224 h 821167"/>
                <a:gd name="connsiteX1" fmla="*/ 23762 w 23819"/>
                <a:gd name="connsiteY1" fmla="*/ 821167 h 821167"/>
                <a:gd name="connsiteX2" fmla="*/ 23762 w 23819"/>
                <a:gd name="connsiteY2" fmla="*/ 821167 h 821167"/>
                <a:gd name="connsiteX3" fmla="*/ 23762 w 23819"/>
                <a:gd name="connsiteY3" fmla="*/ 1906 h 821167"/>
                <a:gd name="connsiteX4" fmla="*/ 23762 w 23819"/>
                <a:gd name="connsiteY4" fmla="*/ 0 h 821167"/>
                <a:gd name="connsiteX5" fmla="*/ 23762 w 23819"/>
                <a:gd name="connsiteY5" fmla="*/ 2795 h 821167"/>
                <a:gd name="connsiteX6" fmla="*/ 12072 w 23819"/>
                <a:gd name="connsiteY6" fmla="*/ 13849 h 821167"/>
                <a:gd name="connsiteX7" fmla="*/ 10165 w 23819"/>
                <a:gd name="connsiteY7" fmla="*/ 13849 h 821167"/>
                <a:gd name="connsiteX8" fmla="*/ 7370 w 23819"/>
                <a:gd name="connsiteY8" fmla="*/ 13087 h 821167"/>
                <a:gd name="connsiteX9" fmla="*/ 5464 w 23819"/>
                <a:gd name="connsiteY9" fmla="*/ 13087 h 821167"/>
                <a:gd name="connsiteX10" fmla="*/ 4194 w 23819"/>
                <a:gd name="connsiteY10" fmla="*/ 13087 h 821167"/>
                <a:gd name="connsiteX11" fmla="*/ 0 w 23819"/>
                <a:gd name="connsiteY11" fmla="*/ 13087 h 821167"/>
                <a:gd name="connsiteX12" fmla="*/ 0 w 23819"/>
                <a:gd name="connsiteY12" fmla="*/ 809351 h 821167"/>
                <a:gd name="connsiteX13" fmla="*/ 11817 w 23819"/>
                <a:gd name="connsiteY13" fmla="*/ 809351 h 82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9" h="821167">
                  <a:moveTo>
                    <a:pt x="12072" y="809224"/>
                  </a:moveTo>
                  <a:cubicBezTo>
                    <a:pt x="18603" y="809287"/>
                    <a:pt x="23825" y="814636"/>
                    <a:pt x="23762" y="821167"/>
                  </a:cubicBezTo>
                  <a:cubicBezTo>
                    <a:pt x="23762" y="821167"/>
                    <a:pt x="23762" y="821167"/>
                    <a:pt x="23762" y="821167"/>
                  </a:cubicBezTo>
                  <a:lnTo>
                    <a:pt x="23762" y="1906"/>
                  </a:lnTo>
                  <a:cubicBezTo>
                    <a:pt x="23839" y="1271"/>
                    <a:pt x="23839" y="635"/>
                    <a:pt x="23762" y="0"/>
                  </a:cubicBezTo>
                  <a:cubicBezTo>
                    <a:pt x="23839" y="927"/>
                    <a:pt x="23839" y="1868"/>
                    <a:pt x="23762" y="2795"/>
                  </a:cubicBezTo>
                  <a:cubicBezTo>
                    <a:pt x="23368" y="8970"/>
                    <a:pt x="18260" y="13798"/>
                    <a:pt x="12072" y="13849"/>
                  </a:cubicBezTo>
                  <a:lnTo>
                    <a:pt x="10165" y="13849"/>
                  </a:lnTo>
                  <a:cubicBezTo>
                    <a:pt x="9200" y="13735"/>
                    <a:pt x="8260" y="13481"/>
                    <a:pt x="7370" y="13087"/>
                  </a:cubicBezTo>
                  <a:lnTo>
                    <a:pt x="5464" y="13087"/>
                  </a:lnTo>
                  <a:lnTo>
                    <a:pt x="4194" y="13087"/>
                  </a:lnTo>
                  <a:lnTo>
                    <a:pt x="0" y="13087"/>
                  </a:lnTo>
                  <a:lnTo>
                    <a:pt x="0" y="809351"/>
                  </a:lnTo>
                  <a:lnTo>
                    <a:pt x="11817" y="809351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B9C5B94A-EF3B-4528-B8EC-B9B8907E6185}"/>
                </a:ext>
              </a:extLst>
            </p:cNvPr>
            <p:cNvSpPr/>
            <p:nvPr/>
          </p:nvSpPr>
          <p:spPr>
            <a:xfrm>
              <a:off x="9074104" y="3277607"/>
              <a:ext cx="735476" cy="4192"/>
            </a:xfrm>
            <a:custGeom>
              <a:avLst/>
              <a:gdLst>
                <a:gd name="connsiteX0" fmla="*/ 0 w 735476"/>
                <a:gd name="connsiteY0" fmla="*/ 2287 h 4192"/>
                <a:gd name="connsiteX1" fmla="*/ 0 w 735476"/>
                <a:gd name="connsiteY1" fmla="*/ 2287 h 4192"/>
                <a:gd name="connsiteX2" fmla="*/ 0 w 735476"/>
                <a:gd name="connsiteY2" fmla="*/ 4193 h 4192"/>
                <a:gd name="connsiteX3" fmla="*/ 0 w 735476"/>
                <a:gd name="connsiteY3" fmla="*/ 4193 h 4192"/>
                <a:gd name="connsiteX4" fmla="*/ 735477 w 735476"/>
                <a:gd name="connsiteY4" fmla="*/ 4193 h 4192"/>
                <a:gd name="connsiteX5" fmla="*/ 735477 w 735476"/>
                <a:gd name="connsiteY5" fmla="*/ 1525 h 4192"/>
                <a:gd name="connsiteX6" fmla="*/ 735477 w 735476"/>
                <a:gd name="connsiteY6" fmla="*/ 0 h 4192"/>
                <a:gd name="connsiteX7" fmla="*/ 1017 w 735476"/>
                <a:gd name="connsiteY7" fmla="*/ 0 h 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5476" h="4192">
                  <a:moveTo>
                    <a:pt x="0" y="2287"/>
                  </a:moveTo>
                  <a:lnTo>
                    <a:pt x="0" y="2287"/>
                  </a:lnTo>
                  <a:cubicBezTo>
                    <a:pt x="0" y="2922"/>
                    <a:pt x="0" y="3558"/>
                    <a:pt x="0" y="4193"/>
                  </a:cubicBezTo>
                  <a:lnTo>
                    <a:pt x="0" y="4193"/>
                  </a:lnTo>
                  <a:lnTo>
                    <a:pt x="735477" y="4193"/>
                  </a:lnTo>
                  <a:cubicBezTo>
                    <a:pt x="735349" y="3304"/>
                    <a:pt x="735349" y="2414"/>
                    <a:pt x="735477" y="1525"/>
                  </a:cubicBezTo>
                  <a:lnTo>
                    <a:pt x="735477" y="0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B7B477BD-A2A7-4435-B44C-D408529D6F03}"/>
                </a:ext>
              </a:extLst>
            </p:cNvPr>
            <p:cNvSpPr/>
            <p:nvPr/>
          </p:nvSpPr>
          <p:spPr>
            <a:xfrm>
              <a:off x="9049452" y="3285357"/>
              <a:ext cx="23507" cy="813670"/>
            </a:xfrm>
            <a:custGeom>
              <a:avLst/>
              <a:gdLst>
                <a:gd name="connsiteX0" fmla="*/ 21348 w 23507"/>
                <a:gd name="connsiteY0" fmla="*/ 3176 h 813670"/>
                <a:gd name="connsiteX1" fmla="*/ 19569 w 23507"/>
                <a:gd name="connsiteY1" fmla="*/ 4574 h 813670"/>
                <a:gd name="connsiteX2" fmla="*/ 17790 w 23507"/>
                <a:gd name="connsiteY2" fmla="*/ 5845 h 813670"/>
                <a:gd name="connsiteX3" fmla="*/ 15502 w 23507"/>
                <a:gd name="connsiteY3" fmla="*/ 5845 h 813670"/>
                <a:gd name="connsiteX4" fmla="*/ 13596 w 23507"/>
                <a:gd name="connsiteY4" fmla="*/ 5845 h 813670"/>
                <a:gd name="connsiteX5" fmla="*/ 11817 w 23507"/>
                <a:gd name="connsiteY5" fmla="*/ 5845 h 813670"/>
                <a:gd name="connsiteX6" fmla="*/ 8895 w 23507"/>
                <a:gd name="connsiteY6" fmla="*/ 5845 h 813670"/>
                <a:gd name="connsiteX7" fmla="*/ 0 w 23507"/>
                <a:gd name="connsiteY7" fmla="*/ 5845 h 813670"/>
                <a:gd name="connsiteX8" fmla="*/ 0 w 23507"/>
                <a:gd name="connsiteY8" fmla="*/ 813671 h 813670"/>
                <a:gd name="connsiteX9" fmla="*/ 11817 w 23507"/>
                <a:gd name="connsiteY9" fmla="*/ 801728 h 813670"/>
                <a:gd name="connsiteX10" fmla="*/ 23508 w 23507"/>
                <a:gd name="connsiteY10" fmla="*/ 801728 h 813670"/>
                <a:gd name="connsiteX11" fmla="*/ 23508 w 23507"/>
                <a:gd name="connsiteY11" fmla="*/ 0 h 813670"/>
                <a:gd name="connsiteX12" fmla="*/ 22618 w 23507"/>
                <a:gd name="connsiteY12" fmla="*/ 1271 h 813670"/>
                <a:gd name="connsiteX13" fmla="*/ 21348 w 23507"/>
                <a:gd name="connsiteY13" fmla="*/ 3176 h 81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507" h="813670">
                  <a:moveTo>
                    <a:pt x="21348" y="3176"/>
                  </a:moveTo>
                  <a:cubicBezTo>
                    <a:pt x="20840" y="3748"/>
                    <a:pt x="20242" y="4218"/>
                    <a:pt x="19569" y="4574"/>
                  </a:cubicBezTo>
                  <a:cubicBezTo>
                    <a:pt x="19060" y="5108"/>
                    <a:pt x="18463" y="5540"/>
                    <a:pt x="17790" y="5845"/>
                  </a:cubicBezTo>
                  <a:cubicBezTo>
                    <a:pt x="17027" y="5959"/>
                    <a:pt x="16265" y="5959"/>
                    <a:pt x="15502" y="5845"/>
                  </a:cubicBezTo>
                  <a:cubicBezTo>
                    <a:pt x="14867" y="5921"/>
                    <a:pt x="14232" y="5921"/>
                    <a:pt x="13596" y="5845"/>
                  </a:cubicBezTo>
                  <a:lnTo>
                    <a:pt x="11817" y="5845"/>
                  </a:lnTo>
                  <a:cubicBezTo>
                    <a:pt x="10852" y="5972"/>
                    <a:pt x="9861" y="5972"/>
                    <a:pt x="8895" y="5845"/>
                  </a:cubicBezTo>
                  <a:lnTo>
                    <a:pt x="0" y="5845"/>
                  </a:lnTo>
                  <a:lnTo>
                    <a:pt x="0" y="813671"/>
                  </a:lnTo>
                  <a:cubicBezTo>
                    <a:pt x="0" y="807127"/>
                    <a:pt x="5273" y="801791"/>
                    <a:pt x="11817" y="801728"/>
                  </a:cubicBezTo>
                  <a:lnTo>
                    <a:pt x="23508" y="801728"/>
                  </a:lnTo>
                  <a:lnTo>
                    <a:pt x="23508" y="0"/>
                  </a:lnTo>
                  <a:cubicBezTo>
                    <a:pt x="23241" y="445"/>
                    <a:pt x="22949" y="864"/>
                    <a:pt x="22618" y="1271"/>
                  </a:cubicBezTo>
                  <a:cubicBezTo>
                    <a:pt x="22276" y="1957"/>
                    <a:pt x="21843" y="2592"/>
                    <a:pt x="21348" y="317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5BDC6B3B-E78E-428B-ADCC-825E3EF246E5}"/>
                </a:ext>
              </a:extLst>
            </p:cNvPr>
            <p:cNvSpPr/>
            <p:nvPr/>
          </p:nvSpPr>
          <p:spPr>
            <a:xfrm>
              <a:off x="10835792" y="3267188"/>
              <a:ext cx="11309" cy="3430"/>
            </a:xfrm>
            <a:custGeom>
              <a:avLst/>
              <a:gdLst>
                <a:gd name="connsiteX0" fmla="*/ 11309 w 11309"/>
                <a:gd name="connsiteY0" fmla="*/ 1525 h 3430"/>
                <a:gd name="connsiteX1" fmla="*/ 8513 w 11309"/>
                <a:gd name="connsiteY1" fmla="*/ 762 h 3430"/>
                <a:gd name="connsiteX2" fmla="*/ 8513 w 11309"/>
                <a:gd name="connsiteY2" fmla="*/ 762 h 3430"/>
                <a:gd name="connsiteX3" fmla="*/ 0 w 11309"/>
                <a:gd name="connsiteY3" fmla="*/ 0 h 3430"/>
                <a:gd name="connsiteX4" fmla="*/ 0 w 11309"/>
                <a:gd name="connsiteY4" fmla="*/ 0 h 3430"/>
                <a:gd name="connsiteX5" fmla="*/ 7751 w 11309"/>
                <a:gd name="connsiteY5" fmla="*/ 3430 h 3430"/>
                <a:gd name="connsiteX6" fmla="*/ 11309 w 11309"/>
                <a:gd name="connsiteY6" fmla="*/ 1525 h 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09" h="3430">
                  <a:moveTo>
                    <a:pt x="11309" y="1525"/>
                  </a:moveTo>
                  <a:cubicBezTo>
                    <a:pt x="10394" y="1207"/>
                    <a:pt x="9467" y="953"/>
                    <a:pt x="8513" y="762"/>
                  </a:cubicBezTo>
                  <a:lnTo>
                    <a:pt x="8513" y="762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922" y="140"/>
                    <a:pt x="5679" y="1372"/>
                    <a:pt x="7751" y="3430"/>
                  </a:cubicBezTo>
                  <a:cubicBezTo>
                    <a:pt x="8831" y="2605"/>
                    <a:pt x="10026" y="1969"/>
                    <a:pt x="11309" y="152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4CBA1B32-DD10-4FEB-88C3-7993E95C4C27}"/>
                </a:ext>
              </a:extLst>
            </p:cNvPr>
            <p:cNvSpPr/>
            <p:nvPr/>
          </p:nvSpPr>
          <p:spPr>
            <a:xfrm>
              <a:off x="10834012" y="3289127"/>
              <a:ext cx="10927" cy="2709"/>
            </a:xfrm>
            <a:custGeom>
              <a:avLst/>
              <a:gdLst>
                <a:gd name="connsiteX0" fmla="*/ 8005 w 10927"/>
                <a:gd name="connsiteY0" fmla="*/ 2710 h 2709"/>
                <a:gd name="connsiteX1" fmla="*/ 9022 w 10927"/>
                <a:gd name="connsiteY1" fmla="*/ 2710 h 2709"/>
                <a:gd name="connsiteX2" fmla="*/ 10928 w 10927"/>
                <a:gd name="connsiteY2" fmla="*/ 2710 h 2709"/>
                <a:gd name="connsiteX3" fmla="*/ 1309 w 10927"/>
                <a:gd name="connsiteY3" fmla="*/ 1401 h 2709"/>
                <a:gd name="connsiteX4" fmla="*/ 0 w 10927"/>
                <a:gd name="connsiteY4" fmla="*/ 2710 h 2709"/>
                <a:gd name="connsiteX5" fmla="*/ 0 w 10927"/>
                <a:gd name="connsiteY5" fmla="*/ 2710 h 2709"/>
                <a:gd name="connsiteX6" fmla="*/ 4321 w 10927"/>
                <a:gd name="connsiteY6" fmla="*/ 2710 h 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27" h="2709">
                  <a:moveTo>
                    <a:pt x="8005" y="2710"/>
                  </a:moveTo>
                  <a:lnTo>
                    <a:pt x="9022" y="2710"/>
                  </a:lnTo>
                  <a:lnTo>
                    <a:pt x="10928" y="2710"/>
                  </a:lnTo>
                  <a:cubicBezTo>
                    <a:pt x="8641" y="-302"/>
                    <a:pt x="4333" y="-899"/>
                    <a:pt x="1309" y="1401"/>
                  </a:cubicBezTo>
                  <a:cubicBezTo>
                    <a:pt x="814" y="1770"/>
                    <a:pt x="382" y="2214"/>
                    <a:pt x="0" y="2710"/>
                  </a:cubicBezTo>
                  <a:lnTo>
                    <a:pt x="0" y="2710"/>
                  </a:lnTo>
                  <a:lnTo>
                    <a:pt x="4321" y="271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E4199C8C-6CAF-4CF4-951B-639D01C4CEB5}"/>
                </a:ext>
              </a:extLst>
            </p:cNvPr>
            <p:cNvSpPr/>
            <p:nvPr/>
          </p:nvSpPr>
          <p:spPr>
            <a:xfrm>
              <a:off x="10841763" y="3268754"/>
              <a:ext cx="19918" cy="23591"/>
            </a:xfrm>
            <a:custGeom>
              <a:avLst/>
              <a:gdLst>
                <a:gd name="connsiteX0" fmla="*/ 6226 w 19918"/>
                <a:gd name="connsiteY0" fmla="*/ 23591 h 23591"/>
                <a:gd name="connsiteX1" fmla="*/ 8133 w 19918"/>
                <a:gd name="connsiteY1" fmla="*/ 23591 h 23591"/>
                <a:gd name="connsiteX2" fmla="*/ 19823 w 19918"/>
                <a:gd name="connsiteY2" fmla="*/ 12537 h 23591"/>
                <a:gd name="connsiteX3" fmla="*/ 19823 w 19918"/>
                <a:gd name="connsiteY3" fmla="*/ 9742 h 23591"/>
                <a:gd name="connsiteX4" fmla="*/ 19823 w 19918"/>
                <a:gd name="connsiteY4" fmla="*/ 7455 h 23591"/>
                <a:gd name="connsiteX5" fmla="*/ 18807 w 19918"/>
                <a:gd name="connsiteY5" fmla="*/ 5422 h 23591"/>
                <a:gd name="connsiteX6" fmla="*/ 17536 w 19918"/>
                <a:gd name="connsiteY6" fmla="*/ 3516 h 23591"/>
                <a:gd name="connsiteX7" fmla="*/ 15756 w 19918"/>
                <a:gd name="connsiteY7" fmla="*/ 2119 h 23591"/>
                <a:gd name="connsiteX8" fmla="*/ 13978 w 19918"/>
                <a:gd name="connsiteY8" fmla="*/ 848 h 23591"/>
                <a:gd name="connsiteX9" fmla="*/ 11691 w 19918"/>
                <a:gd name="connsiteY9" fmla="*/ 86 h 23591"/>
                <a:gd name="connsiteX10" fmla="*/ 9912 w 19918"/>
                <a:gd name="connsiteY10" fmla="*/ 86 h 23591"/>
                <a:gd name="connsiteX11" fmla="*/ 9022 w 19918"/>
                <a:gd name="connsiteY11" fmla="*/ 86 h 23591"/>
                <a:gd name="connsiteX12" fmla="*/ 6226 w 19918"/>
                <a:gd name="connsiteY12" fmla="*/ 86 h 23591"/>
                <a:gd name="connsiteX13" fmla="*/ 6226 w 19918"/>
                <a:gd name="connsiteY13" fmla="*/ 86 h 23591"/>
                <a:gd name="connsiteX14" fmla="*/ 1652 w 19918"/>
                <a:gd name="connsiteY14" fmla="*/ 1992 h 23591"/>
                <a:gd name="connsiteX15" fmla="*/ 5083 w 19918"/>
                <a:gd name="connsiteY15" fmla="*/ 10504 h 23591"/>
                <a:gd name="connsiteX16" fmla="*/ 0 w 19918"/>
                <a:gd name="connsiteY16" fmla="*/ 20161 h 23591"/>
                <a:gd name="connsiteX17" fmla="*/ 4321 w 19918"/>
                <a:gd name="connsiteY17" fmla="*/ 22956 h 23591"/>
                <a:gd name="connsiteX18" fmla="*/ 6226 w 19918"/>
                <a:gd name="connsiteY18" fmla="*/ 23591 h 2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918" h="23591">
                  <a:moveTo>
                    <a:pt x="6226" y="23591"/>
                  </a:moveTo>
                  <a:lnTo>
                    <a:pt x="8133" y="23591"/>
                  </a:lnTo>
                  <a:cubicBezTo>
                    <a:pt x="14321" y="23540"/>
                    <a:pt x="19429" y="18712"/>
                    <a:pt x="19823" y="12537"/>
                  </a:cubicBezTo>
                  <a:cubicBezTo>
                    <a:pt x="19900" y="11610"/>
                    <a:pt x="19900" y="10670"/>
                    <a:pt x="19823" y="9742"/>
                  </a:cubicBezTo>
                  <a:cubicBezTo>
                    <a:pt x="19950" y="8980"/>
                    <a:pt x="19950" y="8217"/>
                    <a:pt x="19823" y="7455"/>
                  </a:cubicBezTo>
                  <a:cubicBezTo>
                    <a:pt x="19556" y="6743"/>
                    <a:pt x="19226" y="6057"/>
                    <a:pt x="18807" y="5422"/>
                  </a:cubicBezTo>
                  <a:cubicBezTo>
                    <a:pt x="18463" y="4736"/>
                    <a:pt x="18031" y="4101"/>
                    <a:pt x="17536" y="3516"/>
                  </a:cubicBezTo>
                  <a:cubicBezTo>
                    <a:pt x="17028" y="2944"/>
                    <a:pt x="16430" y="2474"/>
                    <a:pt x="15756" y="2119"/>
                  </a:cubicBezTo>
                  <a:cubicBezTo>
                    <a:pt x="15248" y="1585"/>
                    <a:pt x="14651" y="1153"/>
                    <a:pt x="13978" y="848"/>
                  </a:cubicBezTo>
                  <a:cubicBezTo>
                    <a:pt x="13241" y="543"/>
                    <a:pt x="12466" y="276"/>
                    <a:pt x="11691" y="86"/>
                  </a:cubicBezTo>
                  <a:lnTo>
                    <a:pt x="9912" y="86"/>
                  </a:lnTo>
                  <a:lnTo>
                    <a:pt x="9022" y="86"/>
                  </a:lnTo>
                  <a:cubicBezTo>
                    <a:pt x="8095" y="-29"/>
                    <a:pt x="7155" y="-29"/>
                    <a:pt x="6226" y="86"/>
                  </a:cubicBezTo>
                  <a:lnTo>
                    <a:pt x="6226" y="86"/>
                  </a:lnTo>
                  <a:cubicBezTo>
                    <a:pt x="4587" y="416"/>
                    <a:pt x="3037" y="1064"/>
                    <a:pt x="1652" y="1992"/>
                  </a:cubicBezTo>
                  <a:cubicBezTo>
                    <a:pt x="3889" y="4253"/>
                    <a:pt x="5121" y="7328"/>
                    <a:pt x="5083" y="10504"/>
                  </a:cubicBezTo>
                  <a:cubicBezTo>
                    <a:pt x="5083" y="14367"/>
                    <a:pt x="3190" y="17975"/>
                    <a:pt x="0" y="20161"/>
                  </a:cubicBezTo>
                  <a:cubicBezTo>
                    <a:pt x="1194" y="21418"/>
                    <a:pt x="2681" y="22372"/>
                    <a:pt x="4321" y="22956"/>
                  </a:cubicBezTo>
                  <a:cubicBezTo>
                    <a:pt x="4930" y="23235"/>
                    <a:pt x="5566" y="23439"/>
                    <a:pt x="6226" y="2359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74BB2CD9-1915-489D-B39D-4CC278A163B9}"/>
                </a:ext>
              </a:extLst>
            </p:cNvPr>
            <p:cNvSpPr/>
            <p:nvPr/>
          </p:nvSpPr>
          <p:spPr>
            <a:xfrm>
              <a:off x="9073596" y="3282562"/>
              <a:ext cx="66" cy="2414"/>
            </a:xfrm>
            <a:custGeom>
              <a:avLst/>
              <a:gdLst>
                <a:gd name="connsiteX0" fmla="*/ 0 w 66"/>
                <a:gd name="connsiteY0" fmla="*/ 0 h 2414"/>
                <a:gd name="connsiteX1" fmla="*/ 0 w 66"/>
                <a:gd name="connsiteY1" fmla="*/ 0 h 2414"/>
                <a:gd name="connsiteX2" fmla="*/ 0 w 66"/>
                <a:gd name="connsiteY2" fmla="*/ 2414 h 2414"/>
                <a:gd name="connsiteX3" fmla="*/ 0 w 66"/>
                <a:gd name="connsiteY3" fmla="*/ 0 h 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2414">
                  <a:moveTo>
                    <a:pt x="0" y="0"/>
                  </a:moveTo>
                  <a:lnTo>
                    <a:pt x="0" y="0"/>
                  </a:lnTo>
                  <a:cubicBezTo>
                    <a:pt x="64" y="801"/>
                    <a:pt x="64" y="1614"/>
                    <a:pt x="0" y="2414"/>
                  </a:cubicBezTo>
                  <a:cubicBezTo>
                    <a:pt x="89" y="1614"/>
                    <a:pt x="89" y="80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EF704D33-6A00-4B78-A87D-AB6863EA0F64}"/>
                </a:ext>
              </a:extLst>
            </p:cNvPr>
            <p:cNvSpPr/>
            <p:nvPr/>
          </p:nvSpPr>
          <p:spPr>
            <a:xfrm>
              <a:off x="9058347" y="3292472"/>
              <a:ext cx="6607" cy="730"/>
            </a:xfrm>
            <a:custGeom>
              <a:avLst/>
              <a:gdLst>
                <a:gd name="connsiteX0" fmla="*/ 3685 w 6607"/>
                <a:gd name="connsiteY0" fmla="*/ 0 h 730"/>
                <a:gd name="connsiteX1" fmla="*/ 4701 w 6607"/>
                <a:gd name="connsiteY1" fmla="*/ 0 h 730"/>
                <a:gd name="connsiteX2" fmla="*/ 6607 w 6607"/>
                <a:gd name="connsiteY2" fmla="*/ 0 h 730"/>
                <a:gd name="connsiteX3" fmla="*/ 3939 w 6607"/>
                <a:gd name="connsiteY3" fmla="*/ 635 h 730"/>
                <a:gd name="connsiteX4" fmla="*/ 1652 w 6607"/>
                <a:gd name="connsiteY4" fmla="*/ 635 h 730"/>
                <a:gd name="connsiteX5" fmla="*/ 0 w 6607"/>
                <a:gd name="connsiteY5" fmla="*/ 635 h 730"/>
                <a:gd name="connsiteX6" fmla="*/ 2922 w 6607"/>
                <a:gd name="connsiteY6" fmla="*/ 635 h 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7" h="730">
                  <a:moveTo>
                    <a:pt x="3685" y="0"/>
                  </a:moveTo>
                  <a:lnTo>
                    <a:pt x="4701" y="0"/>
                  </a:lnTo>
                  <a:cubicBezTo>
                    <a:pt x="5337" y="76"/>
                    <a:pt x="5972" y="76"/>
                    <a:pt x="6607" y="0"/>
                  </a:cubicBezTo>
                  <a:cubicBezTo>
                    <a:pt x="5756" y="343"/>
                    <a:pt x="4854" y="559"/>
                    <a:pt x="3939" y="635"/>
                  </a:cubicBezTo>
                  <a:cubicBezTo>
                    <a:pt x="3177" y="699"/>
                    <a:pt x="2414" y="699"/>
                    <a:pt x="1652" y="635"/>
                  </a:cubicBezTo>
                  <a:lnTo>
                    <a:pt x="0" y="635"/>
                  </a:lnTo>
                  <a:cubicBezTo>
                    <a:pt x="966" y="762"/>
                    <a:pt x="1957" y="762"/>
                    <a:pt x="2922" y="63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07D8AF0A-8AA4-4445-9E38-AA3178C9C58F}"/>
                </a:ext>
              </a:extLst>
            </p:cNvPr>
            <p:cNvSpPr/>
            <p:nvPr/>
          </p:nvSpPr>
          <p:spPr>
            <a:xfrm>
              <a:off x="7039345" y="4955263"/>
              <a:ext cx="1513521" cy="4193"/>
            </a:xfrm>
            <a:custGeom>
              <a:avLst/>
              <a:gdLst>
                <a:gd name="connsiteX0" fmla="*/ 1512886 w 1513521"/>
                <a:gd name="connsiteY0" fmla="*/ 2160 h 4193"/>
                <a:gd name="connsiteX1" fmla="*/ 1512886 w 1513521"/>
                <a:gd name="connsiteY1" fmla="*/ 1398 h 4193"/>
                <a:gd name="connsiteX2" fmla="*/ 1512886 w 1513521"/>
                <a:gd name="connsiteY2" fmla="*/ 636 h 4193"/>
                <a:gd name="connsiteX3" fmla="*/ 1513522 w 1513521"/>
                <a:gd name="connsiteY3" fmla="*/ 0 h 4193"/>
                <a:gd name="connsiteX4" fmla="*/ 7370 w 1513521"/>
                <a:gd name="connsiteY4" fmla="*/ 0 h 4193"/>
                <a:gd name="connsiteX5" fmla="*/ 0 w 1513521"/>
                <a:gd name="connsiteY5" fmla="*/ 4193 h 4193"/>
                <a:gd name="connsiteX6" fmla="*/ 1512886 w 1513521"/>
                <a:gd name="connsiteY6" fmla="*/ 4193 h 4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3521" h="4193">
                  <a:moveTo>
                    <a:pt x="1512886" y="2160"/>
                  </a:moveTo>
                  <a:cubicBezTo>
                    <a:pt x="1512810" y="1906"/>
                    <a:pt x="1512810" y="1652"/>
                    <a:pt x="1512886" y="1398"/>
                  </a:cubicBezTo>
                  <a:cubicBezTo>
                    <a:pt x="1512886" y="1398"/>
                    <a:pt x="1512886" y="1398"/>
                    <a:pt x="1512886" y="636"/>
                  </a:cubicBezTo>
                  <a:lnTo>
                    <a:pt x="1513522" y="0"/>
                  </a:lnTo>
                  <a:lnTo>
                    <a:pt x="7370" y="0"/>
                  </a:lnTo>
                  <a:lnTo>
                    <a:pt x="0" y="4193"/>
                  </a:lnTo>
                  <a:lnTo>
                    <a:pt x="1512886" y="4193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D5D8EE64-2B79-48FC-8572-C46F278CB233}"/>
                </a:ext>
              </a:extLst>
            </p:cNvPr>
            <p:cNvSpPr/>
            <p:nvPr/>
          </p:nvSpPr>
          <p:spPr>
            <a:xfrm>
              <a:off x="8553050" y="4956914"/>
              <a:ext cx="4136" cy="580521"/>
            </a:xfrm>
            <a:custGeom>
              <a:avLst/>
              <a:gdLst>
                <a:gd name="connsiteX0" fmla="*/ 3247 w 4136"/>
                <a:gd name="connsiteY0" fmla="*/ 1652 h 580521"/>
                <a:gd name="connsiteX1" fmla="*/ 3247 w 4136"/>
                <a:gd name="connsiteY1" fmla="*/ 1652 h 580521"/>
                <a:gd name="connsiteX2" fmla="*/ 1722 w 4136"/>
                <a:gd name="connsiteY2" fmla="*/ 2287 h 580521"/>
                <a:gd name="connsiteX3" fmla="*/ 324 w 4136"/>
                <a:gd name="connsiteY3" fmla="*/ 2287 h 580521"/>
                <a:gd name="connsiteX4" fmla="*/ 324 w 4136"/>
                <a:gd name="connsiteY4" fmla="*/ 0 h 580521"/>
                <a:gd name="connsiteX5" fmla="*/ 324 w 4136"/>
                <a:gd name="connsiteY5" fmla="*/ 762 h 580521"/>
                <a:gd name="connsiteX6" fmla="*/ 324 w 4136"/>
                <a:gd name="connsiteY6" fmla="*/ 580522 h 580521"/>
                <a:gd name="connsiteX7" fmla="*/ 324 w 4136"/>
                <a:gd name="connsiteY7" fmla="*/ 580522 h 580521"/>
                <a:gd name="connsiteX8" fmla="*/ 4136 w 4136"/>
                <a:gd name="connsiteY8" fmla="*/ 574550 h 58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6" h="580521">
                  <a:moveTo>
                    <a:pt x="3247" y="1652"/>
                  </a:moveTo>
                  <a:lnTo>
                    <a:pt x="3247" y="1652"/>
                  </a:lnTo>
                  <a:cubicBezTo>
                    <a:pt x="2840" y="2059"/>
                    <a:pt x="2294" y="2287"/>
                    <a:pt x="1722" y="2287"/>
                  </a:cubicBezTo>
                  <a:cubicBezTo>
                    <a:pt x="1277" y="2465"/>
                    <a:pt x="769" y="2465"/>
                    <a:pt x="324" y="2287"/>
                  </a:cubicBezTo>
                  <a:cubicBezTo>
                    <a:pt x="-108" y="1588"/>
                    <a:pt x="-108" y="699"/>
                    <a:pt x="324" y="0"/>
                  </a:cubicBezTo>
                  <a:cubicBezTo>
                    <a:pt x="248" y="254"/>
                    <a:pt x="248" y="508"/>
                    <a:pt x="324" y="762"/>
                  </a:cubicBezTo>
                  <a:lnTo>
                    <a:pt x="324" y="580522"/>
                  </a:lnTo>
                  <a:lnTo>
                    <a:pt x="324" y="580522"/>
                  </a:lnTo>
                  <a:lnTo>
                    <a:pt x="4136" y="57455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795CE327-3560-44D3-A422-CC5966321B0A}"/>
                </a:ext>
              </a:extLst>
            </p:cNvPr>
            <p:cNvSpPr/>
            <p:nvPr/>
          </p:nvSpPr>
          <p:spPr>
            <a:xfrm>
              <a:off x="7007416" y="4955898"/>
              <a:ext cx="23479" cy="582808"/>
            </a:xfrm>
            <a:custGeom>
              <a:avLst/>
              <a:gdLst>
                <a:gd name="connsiteX0" fmla="*/ 23288 w 23479"/>
                <a:gd name="connsiteY0" fmla="*/ 8513 h 582808"/>
                <a:gd name="connsiteX1" fmla="*/ 17315 w 23479"/>
                <a:gd name="connsiteY1" fmla="*/ 11943 h 582808"/>
                <a:gd name="connsiteX2" fmla="*/ 1533 w 23479"/>
                <a:gd name="connsiteY2" fmla="*/ 7661 h 582808"/>
                <a:gd name="connsiteX3" fmla="*/ 161 w 23479"/>
                <a:gd name="connsiteY3" fmla="*/ 0 h 582808"/>
                <a:gd name="connsiteX4" fmla="*/ 161 w 23479"/>
                <a:gd name="connsiteY4" fmla="*/ 1525 h 582808"/>
                <a:gd name="connsiteX5" fmla="*/ 161 w 23479"/>
                <a:gd name="connsiteY5" fmla="*/ 575948 h 582808"/>
                <a:gd name="connsiteX6" fmla="*/ 4862 w 23479"/>
                <a:gd name="connsiteY6" fmla="*/ 572263 h 582808"/>
                <a:gd name="connsiteX7" fmla="*/ 21229 w 23479"/>
                <a:gd name="connsiteY7" fmla="*/ 574639 h 582808"/>
                <a:gd name="connsiteX8" fmla="*/ 21255 w 23479"/>
                <a:gd name="connsiteY8" fmla="*/ 574677 h 582808"/>
                <a:gd name="connsiteX9" fmla="*/ 23415 w 23479"/>
                <a:gd name="connsiteY9" fmla="*/ 582809 h 582808"/>
                <a:gd name="connsiteX10" fmla="*/ 23415 w 23479"/>
                <a:gd name="connsiteY10" fmla="*/ 581919 h 58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479" h="582808">
                  <a:moveTo>
                    <a:pt x="23288" y="8513"/>
                  </a:moveTo>
                  <a:lnTo>
                    <a:pt x="17315" y="11943"/>
                  </a:lnTo>
                  <a:cubicBezTo>
                    <a:pt x="11775" y="15120"/>
                    <a:pt x="4710" y="13201"/>
                    <a:pt x="1533" y="7661"/>
                  </a:cubicBezTo>
                  <a:cubicBezTo>
                    <a:pt x="199" y="5349"/>
                    <a:pt x="-284" y="2630"/>
                    <a:pt x="161" y="0"/>
                  </a:cubicBezTo>
                  <a:cubicBezTo>
                    <a:pt x="85" y="508"/>
                    <a:pt x="85" y="1016"/>
                    <a:pt x="161" y="1525"/>
                  </a:cubicBezTo>
                  <a:lnTo>
                    <a:pt x="161" y="575948"/>
                  </a:lnTo>
                  <a:lnTo>
                    <a:pt x="4862" y="572263"/>
                  </a:lnTo>
                  <a:cubicBezTo>
                    <a:pt x="10034" y="568401"/>
                    <a:pt x="17366" y="569468"/>
                    <a:pt x="21229" y="574639"/>
                  </a:cubicBezTo>
                  <a:cubicBezTo>
                    <a:pt x="21229" y="574652"/>
                    <a:pt x="21242" y="574665"/>
                    <a:pt x="21255" y="574677"/>
                  </a:cubicBezTo>
                  <a:cubicBezTo>
                    <a:pt x="22944" y="577027"/>
                    <a:pt x="23720" y="579925"/>
                    <a:pt x="23415" y="582809"/>
                  </a:cubicBezTo>
                  <a:cubicBezTo>
                    <a:pt x="23415" y="582809"/>
                    <a:pt x="23415" y="582173"/>
                    <a:pt x="23415" y="58191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CC6F38B0-4312-413D-A420-90508972A7A3}"/>
                </a:ext>
              </a:extLst>
            </p:cNvPr>
            <p:cNvSpPr/>
            <p:nvPr/>
          </p:nvSpPr>
          <p:spPr>
            <a:xfrm>
              <a:off x="8552415" y="4942303"/>
              <a:ext cx="11506" cy="16777"/>
            </a:xfrm>
            <a:custGeom>
              <a:avLst/>
              <a:gdLst>
                <a:gd name="connsiteX0" fmla="*/ 324 w 11506"/>
                <a:gd name="connsiteY0" fmla="*/ 13595 h 16777"/>
                <a:gd name="connsiteX1" fmla="*/ 324 w 11506"/>
                <a:gd name="connsiteY1" fmla="*/ 14357 h 16777"/>
                <a:gd name="connsiteX2" fmla="*/ 324 w 11506"/>
                <a:gd name="connsiteY2" fmla="*/ 16644 h 16777"/>
                <a:gd name="connsiteX3" fmla="*/ 1722 w 11506"/>
                <a:gd name="connsiteY3" fmla="*/ 16644 h 16777"/>
                <a:gd name="connsiteX4" fmla="*/ 3247 w 11506"/>
                <a:gd name="connsiteY4" fmla="*/ 16009 h 16777"/>
                <a:gd name="connsiteX5" fmla="*/ 3247 w 11506"/>
                <a:gd name="connsiteY5" fmla="*/ 16009 h 16777"/>
                <a:gd name="connsiteX6" fmla="*/ 11506 w 11506"/>
                <a:gd name="connsiteY6" fmla="*/ 6353 h 16777"/>
                <a:gd name="connsiteX7" fmla="*/ 11506 w 11506"/>
                <a:gd name="connsiteY7" fmla="*/ 0 h 16777"/>
                <a:gd name="connsiteX8" fmla="*/ 10108 w 11506"/>
                <a:gd name="connsiteY8" fmla="*/ 1525 h 16777"/>
                <a:gd name="connsiteX9" fmla="*/ 324 w 11506"/>
                <a:gd name="connsiteY9" fmla="*/ 13087 h 1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06" h="16777">
                  <a:moveTo>
                    <a:pt x="324" y="13595"/>
                  </a:moveTo>
                  <a:cubicBezTo>
                    <a:pt x="324" y="13595"/>
                    <a:pt x="324" y="13595"/>
                    <a:pt x="324" y="14357"/>
                  </a:cubicBezTo>
                  <a:cubicBezTo>
                    <a:pt x="-108" y="15056"/>
                    <a:pt x="-108" y="15946"/>
                    <a:pt x="324" y="16644"/>
                  </a:cubicBezTo>
                  <a:cubicBezTo>
                    <a:pt x="769" y="16822"/>
                    <a:pt x="1277" y="16822"/>
                    <a:pt x="1722" y="16644"/>
                  </a:cubicBezTo>
                  <a:cubicBezTo>
                    <a:pt x="2294" y="16644"/>
                    <a:pt x="2840" y="16416"/>
                    <a:pt x="3247" y="16009"/>
                  </a:cubicBezTo>
                  <a:lnTo>
                    <a:pt x="3247" y="16009"/>
                  </a:lnTo>
                  <a:lnTo>
                    <a:pt x="11506" y="6353"/>
                  </a:lnTo>
                  <a:lnTo>
                    <a:pt x="11506" y="0"/>
                  </a:lnTo>
                  <a:lnTo>
                    <a:pt x="10108" y="1525"/>
                  </a:lnTo>
                  <a:lnTo>
                    <a:pt x="324" y="1308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0CAEB78-2C68-4DA4-AAB1-BD149F42FDC7}"/>
                </a:ext>
              </a:extLst>
            </p:cNvPr>
            <p:cNvSpPr/>
            <p:nvPr/>
          </p:nvSpPr>
          <p:spPr>
            <a:xfrm>
              <a:off x="7007925" y="4941160"/>
              <a:ext cx="63060" cy="28215"/>
            </a:xfrm>
            <a:custGeom>
              <a:avLst/>
              <a:gdLst>
                <a:gd name="connsiteX0" fmla="*/ 4227 w 63060"/>
                <a:gd name="connsiteY0" fmla="*/ 6734 h 28215"/>
                <a:gd name="connsiteX1" fmla="*/ 2321 w 63060"/>
                <a:gd name="connsiteY1" fmla="*/ 8386 h 28215"/>
                <a:gd name="connsiteX2" fmla="*/ 1177 w 63060"/>
                <a:gd name="connsiteY2" fmla="*/ 10164 h 28215"/>
                <a:gd name="connsiteX3" fmla="*/ 161 w 63060"/>
                <a:gd name="connsiteY3" fmla="*/ 12325 h 28215"/>
                <a:gd name="connsiteX4" fmla="*/ 161 w 63060"/>
                <a:gd name="connsiteY4" fmla="*/ 14739 h 28215"/>
                <a:gd name="connsiteX5" fmla="*/ 9653 w 63060"/>
                <a:gd name="connsiteY5" fmla="*/ 28054 h 28215"/>
                <a:gd name="connsiteX6" fmla="*/ 17315 w 63060"/>
                <a:gd name="connsiteY6" fmla="*/ 26682 h 28215"/>
                <a:gd name="connsiteX7" fmla="*/ 23288 w 63060"/>
                <a:gd name="connsiteY7" fmla="*/ 23251 h 28215"/>
                <a:gd name="connsiteX8" fmla="*/ 31928 w 63060"/>
                <a:gd name="connsiteY8" fmla="*/ 18296 h 28215"/>
                <a:gd name="connsiteX9" fmla="*/ 39298 w 63060"/>
                <a:gd name="connsiteY9" fmla="*/ 14103 h 28215"/>
                <a:gd name="connsiteX10" fmla="*/ 59248 w 63060"/>
                <a:gd name="connsiteY10" fmla="*/ 2541 h 28215"/>
                <a:gd name="connsiteX11" fmla="*/ 61917 w 63060"/>
                <a:gd name="connsiteY11" fmla="*/ 1016 h 28215"/>
                <a:gd name="connsiteX12" fmla="*/ 63060 w 63060"/>
                <a:gd name="connsiteY12" fmla="*/ 0 h 28215"/>
                <a:gd name="connsiteX13" fmla="*/ 56198 w 63060"/>
                <a:gd name="connsiteY13" fmla="*/ 2541 h 28215"/>
                <a:gd name="connsiteX14" fmla="*/ 11343 w 63060"/>
                <a:gd name="connsiteY14" fmla="*/ 2541 h 28215"/>
                <a:gd name="connsiteX15" fmla="*/ 5879 w 63060"/>
                <a:gd name="connsiteY15" fmla="*/ 5717 h 28215"/>
                <a:gd name="connsiteX16" fmla="*/ 4227 w 63060"/>
                <a:gd name="connsiteY16" fmla="*/ 6734 h 2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060" h="28215">
                  <a:moveTo>
                    <a:pt x="4227" y="6734"/>
                  </a:moveTo>
                  <a:lnTo>
                    <a:pt x="2321" y="8386"/>
                  </a:lnTo>
                  <a:cubicBezTo>
                    <a:pt x="1864" y="8932"/>
                    <a:pt x="1482" y="9529"/>
                    <a:pt x="1177" y="10164"/>
                  </a:cubicBezTo>
                  <a:cubicBezTo>
                    <a:pt x="784" y="10863"/>
                    <a:pt x="453" y="11587"/>
                    <a:pt x="161" y="12325"/>
                  </a:cubicBezTo>
                  <a:cubicBezTo>
                    <a:pt x="84" y="13125"/>
                    <a:pt x="84" y="13938"/>
                    <a:pt x="161" y="14739"/>
                  </a:cubicBezTo>
                  <a:cubicBezTo>
                    <a:pt x="-894" y="21041"/>
                    <a:pt x="3350" y="27000"/>
                    <a:pt x="9653" y="28054"/>
                  </a:cubicBezTo>
                  <a:cubicBezTo>
                    <a:pt x="12283" y="28499"/>
                    <a:pt x="15002" y="28016"/>
                    <a:pt x="17315" y="26682"/>
                  </a:cubicBezTo>
                  <a:lnTo>
                    <a:pt x="23288" y="23251"/>
                  </a:lnTo>
                  <a:lnTo>
                    <a:pt x="31928" y="18296"/>
                  </a:lnTo>
                  <a:lnTo>
                    <a:pt x="39298" y="14103"/>
                  </a:lnTo>
                  <a:lnTo>
                    <a:pt x="59248" y="2541"/>
                  </a:lnTo>
                  <a:lnTo>
                    <a:pt x="61917" y="1016"/>
                  </a:lnTo>
                  <a:cubicBezTo>
                    <a:pt x="62361" y="750"/>
                    <a:pt x="62742" y="406"/>
                    <a:pt x="63060" y="0"/>
                  </a:cubicBezTo>
                  <a:cubicBezTo>
                    <a:pt x="61141" y="1613"/>
                    <a:pt x="58714" y="2516"/>
                    <a:pt x="56198" y="2541"/>
                  </a:cubicBezTo>
                  <a:lnTo>
                    <a:pt x="11343" y="2541"/>
                  </a:lnTo>
                  <a:lnTo>
                    <a:pt x="5879" y="5717"/>
                  </a:lnTo>
                  <a:cubicBezTo>
                    <a:pt x="5879" y="5717"/>
                    <a:pt x="4608" y="6480"/>
                    <a:pt x="4227" y="6734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88A89C0A-0AEC-4177-995D-5F5E4DE5DC31}"/>
                </a:ext>
              </a:extLst>
            </p:cNvPr>
            <p:cNvSpPr/>
            <p:nvPr/>
          </p:nvSpPr>
          <p:spPr>
            <a:xfrm>
              <a:off x="7072891" y="4924642"/>
              <a:ext cx="1143" cy="1778"/>
            </a:xfrm>
            <a:custGeom>
              <a:avLst/>
              <a:gdLst>
                <a:gd name="connsiteX0" fmla="*/ 0 w 1143"/>
                <a:gd name="connsiteY0" fmla="*/ 0 h 1778"/>
                <a:gd name="connsiteX1" fmla="*/ 1144 w 1143"/>
                <a:gd name="connsiteY1" fmla="*/ 1779 h 1778"/>
                <a:gd name="connsiteX2" fmla="*/ 0 w 1143"/>
                <a:gd name="connsiteY2" fmla="*/ 0 h 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778">
                  <a:moveTo>
                    <a:pt x="0" y="0"/>
                  </a:moveTo>
                  <a:cubicBezTo>
                    <a:pt x="419" y="559"/>
                    <a:pt x="813" y="1156"/>
                    <a:pt x="1144" y="1779"/>
                  </a:cubicBezTo>
                  <a:cubicBezTo>
                    <a:pt x="1144" y="1779"/>
                    <a:pt x="254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CFE374DF-19CE-4D6D-87D5-E008CD39531A}"/>
                </a:ext>
              </a:extLst>
            </p:cNvPr>
            <p:cNvSpPr/>
            <p:nvPr/>
          </p:nvSpPr>
          <p:spPr>
            <a:xfrm>
              <a:off x="8574976" y="5635397"/>
              <a:ext cx="11309" cy="16009"/>
            </a:xfrm>
            <a:custGeom>
              <a:avLst/>
              <a:gdLst>
                <a:gd name="connsiteX0" fmla="*/ 1398 w 11309"/>
                <a:gd name="connsiteY0" fmla="*/ 6226 h 16009"/>
                <a:gd name="connsiteX1" fmla="*/ 0 w 11309"/>
                <a:gd name="connsiteY1" fmla="*/ 6226 h 16009"/>
                <a:gd name="connsiteX2" fmla="*/ 2033 w 11309"/>
                <a:gd name="connsiteY2" fmla="*/ 12579 h 16009"/>
                <a:gd name="connsiteX3" fmla="*/ 2033 w 11309"/>
                <a:gd name="connsiteY3" fmla="*/ 16009 h 16009"/>
                <a:gd name="connsiteX4" fmla="*/ 11309 w 11309"/>
                <a:gd name="connsiteY4" fmla="*/ 889 h 16009"/>
                <a:gd name="connsiteX5" fmla="*/ 11309 w 11309"/>
                <a:gd name="connsiteY5" fmla="*/ 0 h 16009"/>
                <a:gd name="connsiteX6" fmla="*/ 1398 w 11309"/>
                <a:gd name="connsiteY6" fmla="*/ 6226 h 16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09" h="16009">
                  <a:moveTo>
                    <a:pt x="1398" y="6226"/>
                  </a:moveTo>
                  <a:lnTo>
                    <a:pt x="0" y="6226"/>
                  </a:lnTo>
                  <a:cubicBezTo>
                    <a:pt x="1233" y="8119"/>
                    <a:pt x="1932" y="10317"/>
                    <a:pt x="2033" y="12579"/>
                  </a:cubicBezTo>
                  <a:lnTo>
                    <a:pt x="2033" y="16009"/>
                  </a:lnTo>
                  <a:lnTo>
                    <a:pt x="11309" y="889"/>
                  </a:lnTo>
                  <a:lnTo>
                    <a:pt x="11309" y="0"/>
                  </a:lnTo>
                  <a:cubicBezTo>
                    <a:pt x="9340" y="3685"/>
                    <a:pt x="5566" y="6048"/>
                    <a:pt x="1398" y="622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5129170-7B25-4440-99F7-FF526BC5E3B3}"/>
                </a:ext>
              </a:extLst>
            </p:cNvPr>
            <p:cNvSpPr/>
            <p:nvPr/>
          </p:nvSpPr>
          <p:spPr>
            <a:xfrm>
              <a:off x="8556297" y="5626122"/>
              <a:ext cx="10419" cy="13467"/>
            </a:xfrm>
            <a:custGeom>
              <a:avLst/>
              <a:gdLst>
                <a:gd name="connsiteX0" fmla="*/ 8259 w 10419"/>
                <a:gd name="connsiteY0" fmla="*/ 0 h 13467"/>
                <a:gd name="connsiteX1" fmla="*/ 6862 w 10419"/>
                <a:gd name="connsiteY1" fmla="*/ 2414 h 13467"/>
                <a:gd name="connsiteX2" fmla="*/ 0 w 10419"/>
                <a:gd name="connsiteY2" fmla="*/ 13468 h 13467"/>
                <a:gd name="connsiteX3" fmla="*/ 0 w 10419"/>
                <a:gd name="connsiteY3" fmla="*/ 13468 h 13467"/>
                <a:gd name="connsiteX4" fmla="*/ 9022 w 10419"/>
                <a:gd name="connsiteY4" fmla="*/ 9148 h 13467"/>
                <a:gd name="connsiteX5" fmla="*/ 10420 w 10419"/>
                <a:gd name="connsiteY5" fmla="*/ 9148 h 13467"/>
                <a:gd name="connsiteX6" fmla="*/ 8259 w 10419"/>
                <a:gd name="connsiteY6" fmla="*/ 2668 h 1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19" h="13467">
                  <a:moveTo>
                    <a:pt x="8259" y="0"/>
                  </a:moveTo>
                  <a:lnTo>
                    <a:pt x="6862" y="2414"/>
                  </a:lnTo>
                  <a:lnTo>
                    <a:pt x="0" y="13468"/>
                  </a:lnTo>
                  <a:lnTo>
                    <a:pt x="0" y="13468"/>
                  </a:lnTo>
                  <a:cubicBezTo>
                    <a:pt x="2224" y="10762"/>
                    <a:pt x="5527" y="9186"/>
                    <a:pt x="9022" y="9148"/>
                  </a:cubicBezTo>
                  <a:lnTo>
                    <a:pt x="10420" y="9148"/>
                  </a:lnTo>
                  <a:cubicBezTo>
                    <a:pt x="9073" y="7255"/>
                    <a:pt x="8323" y="4993"/>
                    <a:pt x="8259" y="266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0743367D-70E4-4F83-B55D-B0325D6E4572}"/>
                </a:ext>
              </a:extLst>
            </p:cNvPr>
            <p:cNvSpPr/>
            <p:nvPr/>
          </p:nvSpPr>
          <p:spPr>
            <a:xfrm>
              <a:off x="8552866" y="5518886"/>
              <a:ext cx="11690" cy="19566"/>
            </a:xfrm>
            <a:custGeom>
              <a:avLst/>
              <a:gdLst>
                <a:gd name="connsiteX0" fmla="*/ 3431 w 11690"/>
                <a:gd name="connsiteY0" fmla="*/ 19567 h 19566"/>
                <a:gd name="connsiteX1" fmla="*/ 10293 w 11690"/>
                <a:gd name="connsiteY1" fmla="*/ 9021 h 19566"/>
                <a:gd name="connsiteX2" fmla="*/ 11690 w 11690"/>
                <a:gd name="connsiteY2" fmla="*/ 6861 h 19566"/>
                <a:gd name="connsiteX3" fmla="*/ 11690 w 11690"/>
                <a:gd name="connsiteY3" fmla="*/ 0 h 19566"/>
                <a:gd name="connsiteX4" fmla="*/ 11690 w 11690"/>
                <a:gd name="connsiteY4" fmla="*/ 0 h 19566"/>
                <a:gd name="connsiteX5" fmla="*/ 11055 w 11690"/>
                <a:gd name="connsiteY5" fmla="*/ 0 h 19566"/>
                <a:gd name="connsiteX6" fmla="*/ 11055 w 11690"/>
                <a:gd name="connsiteY6" fmla="*/ 0 h 19566"/>
                <a:gd name="connsiteX7" fmla="*/ 3812 w 11690"/>
                <a:gd name="connsiteY7" fmla="*/ 11054 h 19566"/>
                <a:gd name="connsiteX8" fmla="*/ 0 w 11690"/>
                <a:gd name="connsiteY8" fmla="*/ 17026 h 19566"/>
                <a:gd name="connsiteX9" fmla="*/ 0 w 11690"/>
                <a:gd name="connsiteY9" fmla="*/ 17026 h 19566"/>
                <a:gd name="connsiteX10" fmla="*/ 635 w 11690"/>
                <a:gd name="connsiteY10" fmla="*/ 17026 h 19566"/>
                <a:gd name="connsiteX11" fmla="*/ 1271 w 11690"/>
                <a:gd name="connsiteY11" fmla="*/ 17026 h 19566"/>
                <a:gd name="connsiteX12" fmla="*/ 1271 w 11690"/>
                <a:gd name="connsiteY12" fmla="*/ 17026 h 19566"/>
                <a:gd name="connsiteX13" fmla="*/ 1271 w 11690"/>
                <a:gd name="connsiteY13" fmla="*/ 17026 h 19566"/>
                <a:gd name="connsiteX14" fmla="*/ 2033 w 11690"/>
                <a:gd name="connsiteY14" fmla="*/ 17026 h 19566"/>
                <a:gd name="connsiteX15" fmla="*/ 2033 w 11690"/>
                <a:gd name="connsiteY15" fmla="*/ 17788 h 19566"/>
                <a:gd name="connsiteX16" fmla="*/ 2033 w 11690"/>
                <a:gd name="connsiteY16" fmla="*/ 18423 h 19566"/>
                <a:gd name="connsiteX17" fmla="*/ 2033 w 11690"/>
                <a:gd name="connsiteY17" fmla="*/ 19312 h 1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90" h="19566">
                  <a:moveTo>
                    <a:pt x="3431" y="19567"/>
                  </a:moveTo>
                  <a:lnTo>
                    <a:pt x="10293" y="9021"/>
                  </a:lnTo>
                  <a:lnTo>
                    <a:pt x="11690" y="6861"/>
                  </a:lnTo>
                  <a:lnTo>
                    <a:pt x="11690" y="0"/>
                  </a:lnTo>
                  <a:lnTo>
                    <a:pt x="11690" y="0"/>
                  </a:lnTo>
                  <a:lnTo>
                    <a:pt x="11055" y="0"/>
                  </a:lnTo>
                  <a:lnTo>
                    <a:pt x="11055" y="0"/>
                  </a:lnTo>
                  <a:lnTo>
                    <a:pt x="3812" y="11054"/>
                  </a:lnTo>
                  <a:lnTo>
                    <a:pt x="0" y="17026"/>
                  </a:lnTo>
                  <a:lnTo>
                    <a:pt x="0" y="17026"/>
                  </a:lnTo>
                  <a:cubicBezTo>
                    <a:pt x="203" y="16975"/>
                    <a:pt x="432" y="16975"/>
                    <a:pt x="635" y="17026"/>
                  </a:cubicBezTo>
                  <a:lnTo>
                    <a:pt x="1271" y="17026"/>
                  </a:lnTo>
                  <a:lnTo>
                    <a:pt x="1271" y="17026"/>
                  </a:lnTo>
                  <a:lnTo>
                    <a:pt x="1271" y="17026"/>
                  </a:lnTo>
                  <a:lnTo>
                    <a:pt x="2033" y="17026"/>
                  </a:lnTo>
                  <a:cubicBezTo>
                    <a:pt x="2033" y="17026"/>
                    <a:pt x="2033" y="17026"/>
                    <a:pt x="2033" y="17788"/>
                  </a:cubicBezTo>
                  <a:cubicBezTo>
                    <a:pt x="2033" y="18550"/>
                    <a:pt x="2033" y="17788"/>
                    <a:pt x="2033" y="18423"/>
                  </a:cubicBezTo>
                  <a:lnTo>
                    <a:pt x="2033" y="1931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981E1D87-EB37-4C6A-9A79-E14D8E28F7FE}"/>
                </a:ext>
              </a:extLst>
            </p:cNvPr>
            <p:cNvSpPr/>
            <p:nvPr/>
          </p:nvSpPr>
          <p:spPr>
            <a:xfrm>
              <a:off x="6955479" y="5597153"/>
              <a:ext cx="1559011" cy="4201"/>
            </a:xfrm>
            <a:custGeom>
              <a:avLst/>
              <a:gdLst>
                <a:gd name="connsiteX0" fmla="*/ 1557868 w 1559011"/>
                <a:gd name="connsiteY0" fmla="*/ 3939 h 4201"/>
                <a:gd name="connsiteX1" fmla="*/ 1557868 w 1559011"/>
                <a:gd name="connsiteY1" fmla="*/ 889 h 4201"/>
                <a:gd name="connsiteX2" fmla="*/ 1558504 w 1559011"/>
                <a:gd name="connsiteY2" fmla="*/ 0 h 4201"/>
                <a:gd name="connsiteX3" fmla="*/ 5591 w 1559011"/>
                <a:gd name="connsiteY3" fmla="*/ 0 h 4201"/>
                <a:gd name="connsiteX4" fmla="*/ 0 w 1559011"/>
                <a:gd name="connsiteY4" fmla="*/ 4193 h 4201"/>
                <a:gd name="connsiteX5" fmla="*/ 1559012 w 1559011"/>
                <a:gd name="connsiteY5" fmla="*/ 4193 h 4201"/>
                <a:gd name="connsiteX6" fmla="*/ 1557868 w 1559011"/>
                <a:gd name="connsiteY6" fmla="*/ 3939 h 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9011" h="4201">
                  <a:moveTo>
                    <a:pt x="1557868" y="3939"/>
                  </a:moveTo>
                  <a:cubicBezTo>
                    <a:pt x="1557093" y="3075"/>
                    <a:pt x="1557093" y="1753"/>
                    <a:pt x="1557868" y="889"/>
                  </a:cubicBezTo>
                  <a:lnTo>
                    <a:pt x="1558504" y="0"/>
                  </a:lnTo>
                  <a:lnTo>
                    <a:pt x="5591" y="0"/>
                  </a:lnTo>
                  <a:lnTo>
                    <a:pt x="0" y="4193"/>
                  </a:lnTo>
                  <a:lnTo>
                    <a:pt x="1559012" y="4193"/>
                  </a:lnTo>
                  <a:cubicBezTo>
                    <a:pt x="1558618" y="4231"/>
                    <a:pt x="1558211" y="4142"/>
                    <a:pt x="1557868" y="393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B0AB1789-3B19-4481-A51E-E9294F8A2C8C}"/>
                </a:ext>
              </a:extLst>
            </p:cNvPr>
            <p:cNvSpPr/>
            <p:nvPr/>
          </p:nvSpPr>
          <p:spPr>
            <a:xfrm>
              <a:off x="8552955" y="5636032"/>
              <a:ext cx="24054" cy="161997"/>
            </a:xfrm>
            <a:custGeom>
              <a:avLst/>
              <a:gdLst>
                <a:gd name="connsiteX0" fmla="*/ 24054 w 24054"/>
                <a:gd name="connsiteY0" fmla="*/ 141795 h 161997"/>
                <a:gd name="connsiteX1" fmla="*/ 24054 w 24054"/>
                <a:gd name="connsiteY1" fmla="*/ 11689 h 161997"/>
                <a:gd name="connsiteX2" fmla="*/ 22021 w 24054"/>
                <a:gd name="connsiteY2" fmla="*/ 5336 h 161997"/>
                <a:gd name="connsiteX3" fmla="*/ 13762 w 24054"/>
                <a:gd name="connsiteY3" fmla="*/ 0 h 161997"/>
                <a:gd name="connsiteX4" fmla="*/ 12364 w 24054"/>
                <a:gd name="connsiteY4" fmla="*/ 0 h 161997"/>
                <a:gd name="connsiteX5" fmla="*/ 3342 w 24054"/>
                <a:gd name="connsiteY5" fmla="*/ 4320 h 161997"/>
                <a:gd name="connsiteX6" fmla="*/ 3342 w 24054"/>
                <a:gd name="connsiteY6" fmla="*/ 22489 h 161997"/>
                <a:gd name="connsiteX7" fmla="*/ 10585 w 24054"/>
                <a:gd name="connsiteY7" fmla="*/ 10800 h 161997"/>
                <a:gd name="connsiteX8" fmla="*/ 13279 w 24054"/>
                <a:gd name="connsiteY8" fmla="*/ 10698 h 161997"/>
                <a:gd name="connsiteX9" fmla="*/ 13381 w 24054"/>
                <a:gd name="connsiteY9" fmla="*/ 10800 h 161997"/>
                <a:gd name="connsiteX10" fmla="*/ 13431 w 24054"/>
                <a:gd name="connsiteY10" fmla="*/ 13671 h 161997"/>
                <a:gd name="connsiteX11" fmla="*/ 13381 w 24054"/>
                <a:gd name="connsiteY11" fmla="*/ 13722 h 161997"/>
                <a:gd name="connsiteX12" fmla="*/ 2452 w 24054"/>
                <a:gd name="connsiteY12" fmla="*/ 31637 h 161997"/>
                <a:gd name="connsiteX13" fmla="*/ 2452 w 24054"/>
                <a:gd name="connsiteY13" fmla="*/ 31637 h 161997"/>
                <a:gd name="connsiteX14" fmla="*/ 801 w 24054"/>
                <a:gd name="connsiteY14" fmla="*/ 32526 h 161997"/>
                <a:gd name="connsiteX15" fmla="*/ 801 w 24054"/>
                <a:gd name="connsiteY15" fmla="*/ 32526 h 161997"/>
                <a:gd name="connsiteX16" fmla="*/ 38 w 24054"/>
                <a:gd name="connsiteY16" fmla="*/ 32526 h 161997"/>
                <a:gd name="connsiteX17" fmla="*/ 38 w 24054"/>
                <a:gd name="connsiteY17" fmla="*/ 150054 h 161997"/>
                <a:gd name="connsiteX18" fmla="*/ 38 w 24054"/>
                <a:gd name="connsiteY18" fmla="*/ 151451 h 161997"/>
                <a:gd name="connsiteX19" fmla="*/ 38 w 24054"/>
                <a:gd name="connsiteY19" fmla="*/ 153865 h 161997"/>
                <a:gd name="connsiteX20" fmla="*/ 928 w 24054"/>
                <a:gd name="connsiteY20" fmla="*/ 155898 h 161997"/>
                <a:gd name="connsiteX21" fmla="*/ 2198 w 24054"/>
                <a:gd name="connsiteY21" fmla="*/ 157677 h 161997"/>
                <a:gd name="connsiteX22" fmla="*/ 3469 w 24054"/>
                <a:gd name="connsiteY22" fmla="*/ 158948 h 161997"/>
                <a:gd name="connsiteX23" fmla="*/ 7027 w 24054"/>
                <a:gd name="connsiteY23" fmla="*/ 161235 h 161997"/>
                <a:gd name="connsiteX24" fmla="*/ 7027 w 24054"/>
                <a:gd name="connsiteY24" fmla="*/ 161235 h 161997"/>
                <a:gd name="connsiteX25" fmla="*/ 15033 w 24054"/>
                <a:gd name="connsiteY25" fmla="*/ 161235 h 161997"/>
                <a:gd name="connsiteX26" fmla="*/ 15922 w 24054"/>
                <a:gd name="connsiteY26" fmla="*/ 161235 h 161997"/>
                <a:gd name="connsiteX27" fmla="*/ 19226 w 24054"/>
                <a:gd name="connsiteY27" fmla="*/ 158948 h 161997"/>
                <a:gd name="connsiteX28" fmla="*/ 19226 w 24054"/>
                <a:gd name="connsiteY28" fmla="*/ 158948 h 161997"/>
                <a:gd name="connsiteX29" fmla="*/ 22530 w 24054"/>
                <a:gd name="connsiteY29" fmla="*/ 150689 h 16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054" h="161997">
                  <a:moveTo>
                    <a:pt x="24054" y="141795"/>
                  </a:moveTo>
                  <a:lnTo>
                    <a:pt x="24054" y="11689"/>
                  </a:lnTo>
                  <a:cubicBezTo>
                    <a:pt x="23953" y="9428"/>
                    <a:pt x="23254" y="7230"/>
                    <a:pt x="22021" y="5336"/>
                  </a:cubicBezTo>
                  <a:cubicBezTo>
                    <a:pt x="18603" y="4904"/>
                    <a:pt x="15553" y="2948"/>
                    <a:pt x="13762" y="0"/>
                  </a:cubicBezTo>
                  <a:lnTo>
                    <a:pt x="12364" y="0"/>
                  </a:lnTo>
                  <a:cubicBezTo>
                    <a:pt x="8870" y="38"/>
                    <a:pt x="5566" y="1613"/>
                    <a:pt x="3342" y="4320"/>
                  </a:cubicBezTo>
                  <a:lnTo>
                    <a:pt x="3342" y="22489"/>
                  </a:lnTo>
                  <a:lnTo>
                    <a:pt x="10585" y="10800"/>
                  </a:lnTo>
                  <a:cubicBezTo>
                    <a:pt x="11297" y="10025"/>
                    <a:pt x="12504" y="9986"/>
                    <a:pt x="13279" y="10698"/>
                  </a:cubicBezTo>
                  <a:cubicBezTo>
                    <a:pt x="13317" y="10736"/>
                    <a:pt x="13343" y="10762"/>
                    <a:pt x="13381" y="10800"/>
                  </a:cubicBezTo>
                  <a:cubicBezTo>
                    <a:pt x="14194" y="11575"/>
                    <a:pt x="14207" y="12871"/>
                    <a:pt x="13431" y="13671"/>
                  </a:cubicBezTo>
                  <a:cubicBezTo>
                    <a:pt x="13419" y="13697"/>
                    <a:pt x="13393" y="13709"/>
                    <a:pt x="13381" y="13722"/>
                  </a:cubicBezTo>
                  <a:lnTo>
                    <a:pt x="2452" y="31637"/>
                  </a:lnTo>
                  <a:lnTo>
                    <a:pt x="2452" y="31637"/>
                  </a:lnTo>
                  <a:cubicBezTo>
                    <a:pt x="2071" y="32171"/>
                    <a:pt x="1461" y="32501"/>
                    <a:pt x="801" y="32526"/>
                  </a:cubicBezTo>
                  <a:lnTo>
                    <a:pt x="801" y="32526"/>
                  </a:lnTo>
                  <a:lnTo>
                    <a:pt x="38" y="32526"/>
                  </a:lnTo>
                  <a:lnTo>
                    <a:pt x="38" y="150054"/>
                  </a:lnTo>
                  <a:cubicBezTo>
                    <a:pt x="38" y="150054"/>
                    <a:pt x="38" y="150943"/>
                    <a:pt x="38" y="151451"/>
                  </a:cubicBezTo>
                  <a:cubicBezTo>
                    <a:pt x="-13" y="152252"/>
                    <a:pt x="-13" y="153065"/>
                    <a:pt x="38" y="153865"/>
                  </a:cubicBezTo>
                  <a:cubicBezTo>
                    <a:pt x="38" y="153865"/>
                    <a:pt x="674" y="155136"/>
                    <a:pt x="928" y="155898"/>
                  </a:cubicBezTo>
                  <a:cubicBezTo>
                    <a:pt x="1284" y="156546"/>
                    <a:pt x="1703" y="157143"/>
                    <a:pt x="2198" y="157677"/>
                  </a:cubicBezTo>
                  <a:cubicBezTo>
                    <a:pt x="2554" y="158160"/>
                    <a:pt x="2986" y="158592"/>
                    <a:pt x="3469" y="158948"/>
                  </a:cubicBezTo>
                  <a:cubicBezTo>
                    <a:pt x="4473" y="159964"/>
                    <a:pt x="5680" y="160752"/>
                    <a:pt x="7027" y="161235"/>
                  </a:cubicBezTo>
                  <a:lnTo>
                    <a:pt x="7027" y="161235"/>
                  </a:lnTo>
                  <a:cubicBezTo>
                    <a:pt x="9594" y="162251"/>
                    <a:pt x="12466" y="162251"/>
                    <a:pt x="15033" y="161235"/>
                  </a:cubicBezTo>
                  <a:lnTo>
                    <a:pt x="15922" y="161235"/>
                  </a:lnTo>
                  <a:cubicBezTo>
                    <a:pt x="17167" y="160701"/>
                    <a:pt x="18285" y="159913"/>
                    <a:pt x="19226" y="158948"/>
                  </a:cubicBezTo>
                  <a:cubicBezTo>
                    <a:pt x="19226" y="158948"/>
                    <a:pt x="19226" y="158948"/>
                    <a:pt x="19226" y="158948"/>
                  </a:cubicBezTo>
                  <a:cubicBezTo>
                    <a:pt x="21284" y="156686"/>
                    <a:pt x="22453" y="153751"/>
                    <a:pt x="22530" y="15068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35EC1F42-BDDE-4F6B-9241-7C84BCB8D5B0}"/>
                </a:ext>
              </a:extLst>
            </p:cNvPr>
            <p:cNvSpPr/>
            <p:nvPr/>
          </p:nvSpPr>
          <p:spPr>
            <a:xfrm>
              <a:off x="8552399" y="5537563"/>
              <a:ext cx="3993" cy="128327"/>
            </a:xfrm>
            <a:custGeom>
              <a:avLst/>
              <a:gdLst>
                <a:gd name="connsiteX0" fmla="*/ 3898 w 3993"/>
                <a:gd name="connsiteY0" fmla="*/ 120704 h 128327"/>
                <a:gd name="connsiteX1" fmla="*/ 3898 w 3993"/>
                <a:gd name="connsiteY1" fmla="*/ 0 h 128327"/>
                <a:gd name="connsiteX2" fmla="*/ 3898 w 3993"/>
                <a:gd name="connsiteY2" fmla="*/ 1397 h 128327"/>
                <a:gd name="connsiteX3" fmla="*/ 86 w 3993"/>
                <a:gd name="connsiteY3" fmla="*/ 7369 h 128327"/>
                <a:gd name="connsiteX4" fmla="*/ 86 w 3993"/>
                <a:gd name="connsiteY4" fmla="*/ 128327 h 128327"/>
                <a:gd name="connsiteX5" fmla="*/ 86 w 3993"/>
                <a:gd name="connsiteY5" fmla="*/ 126929 h 12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93" h="128327">
                  <a:moveTo>
                    <a:pt x="3898" y="120704"/>
                  </a:moveTo>
                  <a:lnTo>
                    <a:pt x="3898" y="0"/>
                  </a:lnTo>
                  <a:cubicBezTo>
                    <a:pt x="4025" y="457"/>
                    <a:pt x="4025" y="940"/>
                    <a:pt x="3898" y="1397"/>
                  </a:cubicBezTo>
                  <a:lnTo>
                    <a:pt x="86" y="7369"/>
                  </a:lnTo>
                  <a:lnTo>
                    <a:pt x="86" y="128327"/>
                  </a:lnTo>
                  <a:cubicBezTo>
                    <a:pt x="-29" y="127870"/>
                    <a:pt x="-29" y="127387"/>
                    <a:pt x="86" y="12692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F47E047D-7F40-472D-82B8-D029174D2430}"/>
                </a:ext>
              </a:extLst>
            </p:cNvPr>
            <p:cNvSpPr/>
            <p:nvPr/>
          </p:nvSpPr>
          <p:spPr>
            <a:xfrm>
              <a:off x="8554010" y="5535784"/>
              <a:ext cx="762" cy="12705"/>
            </a:xfrm>
            <a:custGeom>
              <a:avLst/>
              <a:gdLst>
                <a:gd name="connsiteX0" fmla="*/ 0 w 762"/>
                <a:gd name="connsiteY0" fmla="*/ 0 h 12705"/>
                <a:gd name="connsiteX1" fmla="*/ 762 w 762"/>
                <a:gd name="connsiteY1" fmla="*/ 0 h 12705"/>
                <a:gd name="connsiteX2" fmla="*/ 762 w 762"/>
                <a:gd name="connsiteY2" fmla="*/ 0 h 1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705">
                  <a:moveTo>
                    <a:pt x="0" y="0"/>
                  </a:moveTo>
                  <a:lnTo>
                    <a:pt x="762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B2389DE2-CB3F-4205-838F-AC209A16BE3E}"/>
                </a:ext>
              </a:extLst>
            </p:cNvPr>
            <p:cNvSpPr/>
            <p:nvPr/>
          </p:nvSpPr>
          <p:spPr>
            <a:xfrm>
              <a:off x="8554772" y="5666907"/>
              <a:ext cx="1651" cy="889"/>
            </a:xfrm>
            <a:custGeom>
              <a:avLst/>
              <a:gdLst>
                <a:gd name="connsiteX0" fmla="*/ 0 w 1651"/>
                <a:gd name="connsiteY0" fmla="*/ 889 h 889"/>
                <a:gd name="connsiteX1" fmla="*/ 1652 w 1651"/>
                <a:gd name="connsiteY1" fmla="*/ 0 h 889"/>
                <a:gd name="connsiteX2" fmla="*/ 0 w 1651"/>
                <a:gd name="connsiteY2" fmla="*/ 889 h 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" h="889">
                  <a:moveTo>
                    <a:pt x="0" y="889"/>
                  </a:moveTo>
                  <a:cubicBezTo>
                    <a:pt x="661" y="864"/>
                    <a:pt x="1271" y="534"/>
                    <a:pt x="1652" y="0"/>
                  </a:cubicBezTo>
                  <a:cubicBezTo>
                    <a:pt x="1245" y="508"/>
                    <a:pt x="648" y="826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822279A5-D09D-4112-810C-B85A14E3DA1C}"/>
                </a:ext>
              </a:extLst>
            </p:cNvPr>
            <p:cNvSpPr/>
            <p:nvPr/>
          </p:nvSpPr>
          <p:spPr>
            <a:xfrm>
              <a:off x="8552907" y="5645460"/>
              <a:ext cx="14557" cy="21476"/>
            </a:xfrm>
            <a:custGeom>
              <a:avLst/>
              <a:gdLst>
                <a:gd name="connsiteX0" fmla="*/ 3008 w 14557"/>
                <a:gd name="connsiteY0" fmla="*/ 21447 h 21476"/>
                <a:gd name="connsiteX1" fmla="*/ 3008 w 14557"/>
                <a:gd name="connsiteY1" fmla="*/ 21447 h 21476"/>
                <a:gd name="connsiteX2" fmla="*/ 13936 w 14557"/>
                <a:gd name="connsiteY2" fmla="*/ 3532 h 21476"/>
                <a:gd name="connsiteX3" fmla="*/ 13987 w 14557"/>
                <a:gd name="connsiteY3" fmla="*/ 661 h 21476"/>
                <a:gd name="connsiteX4" fmla="*/ 13936 w 14557"/>
                <a:gd name="connsiteY4" fmla="*/ 609 h 21476"/>
                <a:gd name="connsiteX5" fmla="*/ 11242 w 14557"/>
                <a:gd name="connsiteY5" fmla="*/ 508 h 21476"/>
                <a:gd name="connsiteX6" fmla="*/ 11141 w 14557"/>
                <a:gd name="connsiteY6" fmla="*/ 609 h 21476"/>
                <a:gd name="connsiteX7" fmla="*/ 3898 w 14557"/>
                <a:gd name="connsiteY7" fmla="*/ 12299 h 21476"/>
                <a:gd name="connsiteX8" fmla="*/ 86 w 14557"/>
                <a:gd name="connsiteY8" fmla="*/ 18524 h 21476"/>
                <a:gd name="connsiteX9" fmla="*/ 86 w 14557"/>
                <a:gd name="connsiteY9" fmla="*/ 19922 h 21476"/>
                <a:gd name="connsiteX10" fmla="*/ 86 w 14557"/>
                <a:gd name="connsiteY10" fmla="*/ 20685 h 21476"/>
                <a:gd name="connsiteX11" fmla="*/ 86 w 14557"/>
                <a:gd name="connsiteY11" fmla="*/ 20685 h 21476"/>
                <a:gd name="connsiteX12" fmla="*/ 86 w 14557"/>
                <a:gd name="connsiteY12" fmla="*/ 20685 h 21476"/>
                <a:gd name="connsiteX13" fmla="*/ 86 w 14557"/>
                <a:gd name="connsiteY13" fmla="*/ 20685 h 21476"/>
                <a:gd name="connsiteX14" fmla="*/ 848 w 14557"/>
                <a:gd name="connsiteY14" fmla="*/ 20685 h 21476"/>
                <a:gd name="connsiteX15" fmla="*/ 3008 w 14557"/>
                <a:gd name="connsiteY15" fmla="*/ 21447 h 2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557" h="21476">
                  <a:moveTo>
                    <a:pt x="3008" y="21447"/>
                  </a:moveTo>
                  <a:lnTo>
                    <a:pt x="3008" y="21447"/>
                  </a:lnTo>
                  <a:lnTo>
                    <a:pt x="13936" y="3532"/>
                  </a:lnTo>
                  <a:cubicBezTo>
                    <a:pt x="14750" y="2757"/>
                    <a:pt x="14762" y="1461"/>
                    <a:pt x="13987" y="661"/>
                  </a:cubicBezTo>
                  <a:cubicBezTo>
                    <a:pt x="13974" y="635"/>
                    <a:pt x="13949" y="622"/>
                    <a:pt x="13936" y="609"/>
                  </a:cubicBezTo>
                  <a:cubicBezTo>
                    <a:pt x="13225" y="-165"/>
                    <a:pt x="12018" y="-204"/>
                    <a:pt x="11242" y="508"/>
                  </a:cubicBezTo>
                  <a:cubicBezTo>
                    <a:pt x="11204" y="546"/>
                    <a:pt x="11179" y="571"/>
                    <a:pt x="11141" y="609"/>
                  </a:cubicBezTo>
                  <a:lnTo>
                    <a:pt x="3898" y="12299"/>
                  </a:lnTo>
                  <a:lnTo>
                    <a:pt x="86" y="18524"/>
                  </a:lnTo>
                  <a:cubicBezTo>
                    <a:pt x="-29" y="18982"/>
                    <a:pt x="-29" y="19465"/>
                    <a:pt x="86" y="19922"/>
                  </a:cubicBezTo>
                  <a:lnTo>
                    <a:pt x="86" y="20685"/>
                  </a:lnTo>
                  <a:lnTo>
                    <a:pt x="86" y="20685"/>
                  </a:lnTo>
                  <a:lnTo>
                    <a:pt x="86" y="20685"/>
                  </a:lnTo>
                  <a:lnTo>
                    <a:pt x="86" y="20685"/>
                  </a:lnTo>
                  <a:lnTo>
                    <a:pt x="848" y="20685"/>
                  </a:lnTo>
                  <a:cubicBezTo>
                    <a:pt x="1395" y="21282"/>
                    <a:pt x="2208" y="21574"/>
                    <a:pt x="3008" y="2144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622B90A8-C0A5-4362-A890-4EC251A903D5}"/>
                </a:ext>
              </a:extLst>
            </p:cNvPr>
            <p:cNvSpPr/>
            <p:nvPr/>
          </p:nvSpPr>
          <p:spPr>
            <a:xfrm>
              <a:off x="8513910" y="5536128"/>
              <a:ext cx="42228" cy="63788"/>
            </a:xfrm>
            <a:custGeom>
              <a:avLst/>
              <a:gdLst>
                <a:gd name="connsiteX0" fmla="*/ 42133 w 42228"/>
                <a:gd name="connsiteY0" fmla="*/ 2833 h 63788"/>
                <a:gd name="connsiteX1" fmla="*/ 42133 w 42228"/>
                <a:gd name="connsiteY1" fmla="*/ 1436 h 63788"/>
                <a:gd name="connsiteX2" fmla="*/ 42133 w 42228"/>
                <a:gd name="connsiteY2" fmla="*/ 800 h 63788"/>
                <a:gd name="connsiteX3" fmla="*/ 42133 w 42228"/>
                <a:gd name="connsiteY3" fmla="*/ 38 h 63788"/>
                <a:gd name="connsiteX4" fmla="*/ 40608 w 42228"/>
                <a:gd name="connsiteY4" fmla="*/ 38 h 63788"/>
                <a:gd name="connsiteX5" fmla="*/ 39973 w 42228"/>
                <a:gd name="connsiteY5" fmla="*/ 38 h 63788"/>
                <a:gd name="connsiteX6" fmla="*/ 39337 w 42228"/>
                <a:gd name="connsiteY6" fmla="*/ 38 h 63788"/>
                <a:gd name="connsiteX7" fmla="*/ 39337 w 42228"/>
                <a:gd name="connsiteY7" fmla="*/ 38 h 63788"/>
                <a:gd name="connsiteX8" fmla="*/ 39337 w 42228"/>
                <a:gd name="connsiteY8" fmla="*/ 38 h 63788"/>
                <a:gd name="connsiteX9" fmla="*/ 39337 w 42228"/>
                <a:gd name="connsiteY9" fmla="*/ 38 h 63788"/>
                <a:gd name="connsiteX10" fmla="*/ 1217 w 42228"/>
                <a:gd name="connsiteY10" fmla="*/ 59374 h 63788"/>
                <a:gd name="connsiteX11" fmla="*/ 581 w 42228"/>
                <a:gd name="connsiteY11" fmla="*/ 60263 h 63788"/>
                <a:gd name="connsiteX12" fmla="*/ 581 w 42228"/>
                <a:gd name="connsiteY12" fmla="*/ 63312 h 63788"/>
                <a:gd name="connsiteX13" fmla="*/ 3377 w 42228"/>
                <a:gd name="connsiteY13" fmla="*/ 63312 h 63788"/>
                <a:gd name="connsiteX14" fmla="*/ 3377 w 42228"/>
                <a:gd name="connsiteY14" fmla="*/ 63312 h 63788"/>
                <a:gd name="connsiteX15" fmla="*/ 3377 w 42228"/>
                <a:gd name="connsiteY15" fmla="*/ 63312 h 63788"/>
                <a:gd name="connsiteX16" fmla="*/ 38956 w 42228"/>
                <a:gd name="connsiteY16" fmla="*/ 8297 h 6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228" h="63788">
                  <a:moveTo>
                    <a:pt x="42133" y="2833"/>
                  </a:moveTo>
                  <a:cubicBezTo>
                    <a:pt x="42260" y="2376"/>
                    <a:pt x="42260" y="1893"/>
                    <a:pt x="42133" y="1436"/>
                  </a:cubicBezTo>
                  <a:cubicBezTo>
                    <a:pt x="42133" y="1436"/>
                    <a:pt x="42133" y="1436"/>
                    <a:pt x="42133" y="800"/>
                  </a:cubicBezTo>
                  <a:cubicBezTo>
                    <a:pt x="42133" y="165"/>
                    <a:pt x="42133" y="800"/>
                    <a:pt x="42133" y="38"/>
                  </a:cubicBezTo>
                  <a:lnTo>
                    <a:pt x="40608" y="38"/>
                  </a:lnTo>
                  <a:lnTo>
                    <a:pt x="39973" y="38"/>
                  </a:lnTo>
                  <a:cubicBezTo>
                    <a:pt x="39769" y="-13"/>
                    <a:pt x="39541" y="-13"/>
                    <a:pt x="39337" y="38"/>
                  </a:cubicBezTo>
                  <a:lnTo>
                    <a:pt x="39337" y="38"/>
                  </a:lnTo>
                  <a:lnTo>
                    <a:pt x="39337" y="38"/>
                  </a:lnTo>
                  <a:lnTo>
                    <a:pt x="39337" y="38"/>
                  </a:lnTo>
                  <a:lnTo>
                    <a:pt x="1217" y="59374"/>
                  </a:lnTo>
                  <a:lnTo>
                    <a:pt x="581" y="60263"/>
                  </a:lnTo>
                  <a:cubicBezTo>
                    <a:pt x="-194" y="61127"/>
                    <a:pt x="-194" y="62449"/>
                    <a:pt x="581" y="63312"/>
                  </a:cubicBezTo>
                  <a:cubicBezTo>
                    <a:pt x="1407" y="63948"/>
                    <a:pt x="2551" y="63948"/>
                    <a:pt x="3377" y="63312"/>
                  </a:cubicBezTo>
                  <a:lnTo>
                    <a:pt x="3377" y="63312"/>
                  </a:lnTo>
                  <a:lnTo>
                    <a:pt x="3377" y="63312"/>
                  </a:lnTo>
                  <a:lnTo>
                    <a:pt x="38956" y="829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02A68C2C-99D8-4998-B26D-9AF1768FF925}"/>
                </a:ext>
              </a:extLst>
            </p:cNvPr>
            <p:cNvSpPr/>
            <p:nvPr/>
          </p:nvSpPr>
          <p:spPr>
            <a:xfrm>
              <a:off x="6930573" y="5525838"/>
              <a:ext cx="99581" cy="79446"/>
            </a:xfrm>
            <a:custGeom>
              <a:avLst/>
              <a:gdLst>
                <a:gd name="connsiteX0" fmla="*/ 95429 w 99581"/>
                <a:gd name="connsiteY0" fmla="*/ 21636 h 79446"/>
                <a:gd name="connsiteX1" fmla="*/ 96064 w 99581"/>
                <a:gd name="connsiteY1" fmla="*/ 21000 h 79446"/>
                <a:gd name="connsiteX2" fmla="*/ 97589 w 99581"/>
                <a:gd name="connsiteY2" fmla="*/ 19094 h 79446"/>
                <a:gd name="connsiteX3" fmla="*/ 98860 w 99581"/>
                <a:gd name="connsiteY3" fmla="*/ 17316 h 79446"/>
                <a:gd name="connsiteX4" fmla="*/ 99495 w 99581"/>
                <a:gd name="connsiteY4" fmla="*/ 15156 h 79446"/>
                <a:gd name="connsiteX5" fmla="*/ 99495 w 99581"/>
                <a:gd name="connsiteY5" fmla="*/ 12869 h 79446"/>
                <a:gd name="connsiteX6" fmla="*/ 97335 w 99581"/>
                <a:gd name="connsiteY6" fmla="*/ 4737 h 79446"/>
                <a:gd name="connsiteX7" fmla="*/ 80981 w 99581"/>
                <a:gd name="connsiteY7" fmla="*/ 2298 h 79446"/>
                <a:gd name="connsiteX8" fmla="*/ 80943 w 99581"/>
                <a:gd name="connsiteY8" fmla="*/ 2323 h 79446"/>
                <a:gd name="connsiteX9" fmla="*/ 76242 w 99581"/>
                <a:gd name="connsiteY9" fmla="*/ 6008 h 79446"/>
                <a:gd name="connsiteX10" fmla="*/ 0 w 99581"/>
                <a:gd name="connsiteY10" fmla="*/ 63819 h 79446"/>
                <a:gd name="connsiteX11" fmla="*/ 0 w 99581"/>
                <a:gd name="connsiteY11" fmla="*/ 64454 h 79446"/>
                <a:gd name="connsiteX12" fmla="*/ 7624 w 99581"/>
                <a:gd name="connsiteY12" fmla="*/ 61404 h 79446"/>
                <a:gd name="connsiteX13" fmla="*/ 19315 w 99581"/>
                <a:gd name="connsiteY13" fmla="*/ 73348 h 79446"/>
                <a:gd name="connsiteX14" fmla="*/ 19315 w 99581"/>
                <a:gd name="connsiteY14" fmla="*/ 73475 h 79446"/>
                <a:gd name="connsiteX15" fmla="*/ 19315 w 99581"/>
                <a:gd name="connsiteY15" fmla="*/ 79446 h 79446"/>
                <a:gd name="connsiteX16" fmla="*/ 24397 w 99581"/>
                <a:gd name="connsiteY16" fmla="*/ 75508 h 79446"/>
                <a:gd name="connsiteX17" fmla="*/ 29989 w 99581"/>
                <a:gd name="connsiteY17" fmla="*/ 71315 h 7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9581" h="79446">
                  <a:moveTo>
                    <a:pt x="95429" y="21636"/>
                  </a:moveTo>
                  <a:lnTo>
                    <a:pt x="96064" y="21000"/>
                  </a:lnTo>
                  <a:lnTo>
                    <a:pt x="97589" y="19094"/>
                  </a:lnTo>
                  <a:cubicBezTo>
                    <a:pt x="98085" y="18561"/>
                    <a:pt x="98504" y="17964"/>
                    <a:pt x="98860" y="17316"/>
                  </a:cubicBezTo>
                  <a:cubicBezTo>
                    <a:pt x="99152" y="16617"/>
                    <a:pt x="99355" y="15893"/>
                    <a:pt x="99495" y="15156"/>
                  </a:cubicBezTo>
                  <a:cubicBezTo>
                    <a:pt x="99610" y="14393"/>
                    <a:pt x="99610" y="13631"/>
                    <a:pt x="99495" y="12869"/>
                  </a:cubicBezTo>
                  <a:cubicBezTo>
                    <a:pt x="99800" y="9985"/>
                    <a:pt x="99025" y="7087"/>
                    <a:pt x="97335" y="4737"/>
                  </a:cubicBezTo>
                  <a:cubicBezTo>
                    <a:pt x="93498" y="-447"/>
                    <a:pt x="86179" y="-1552"/>
                    <a:pt x="80981" y="2298"/>
                  </a:cubicBezTo>
                  <a:cubicBezTo>
                    <a:pt x="80969" y="2298"/>
                    <a:pt x="80956" y="2310"/>
                    <a:pt x="80943" y="2323"/>
                  </a:cubicBezTo>
                  <a:lnTo>
                    <a:pt x="76242" y="6008"/>
                  </a:lnTo>
                  <a:lnTo>
                    <a:pt x="0" y="63819"/>
                  </a:lnTo>
                  <a:lnTo>
                    <a:pt x="0" y="64454"/>
                  </a:lnTo>
                  <a:cubicBezTo>
                    <a:pt x="2084" y="62548"/>
                    <a:pt x="4803" y="61468"/>
                    <a:pt x="7624" y="61404"/>
                  </a:cubicBezTo>
                  <a:cubicBezTo>
                    <a:pt x="14156" y="61468"/>
                    <a:pt x="19391" y="66817"/>
                    <a:pt x="19315" y="73348"/>
                  </a:cubicBezTo>
                  <a:cubicBezTo>
                    <a:pt x="19315" y="73386"/>
                    <a:pt x="19315" y="73437"/>
                    <a:pt x="19315" y="73475"/>
                  </a:cubicBezTo>
                  <a:lnTo>
                    <a:pt x="19315" y="79446"/>
                  </a:lnTo>
                  <a:lnTo>
                    <a:pt x="24397" y="75508"/>
                  </a:lnTo>
                  <a:lnTo>
                    <a:pt x="29989" y="71315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07D5468A-F03F-4F62-A843-B1E9A78DC42C}"/>
                </a:ext>
              </a:extLst>
            </p:cNvPr>
            <p:cNvSpPr/>
            <p:nvPr/>
          </p:nvSpPr>
          <p:spPr>
            <a:xfrm>
              <a:off x="5685676" y="4809021"/>
              <a:ext cx="300010" cy="130868"/>
            </a:xfrm>
            <a:custGeom>
              <a:avLst/>
              <a:gdLst>
                <a:gd name="connsiteX0" fmla="*/ 0 w 300010"/>
                <a:gd name="connsiteY0" fmla="*/ 111429 h 130868"/>
                <a:gd name="connsiteX1" fmla="*/ 4447 w 300010"/>
                <a:gd name="connsiteY1" fmla="*/ 110539 h 130868"/>
                <a:gd name="connsiteX2" fmla="*/ 16138 w 300010"/>
                <a:gd name="connsiteY2" fmla="*/ 122610 h 130868"/>
                <a:gd name="connsiteX3" fmla="*/ 16138 w 300010"/>
                <a:gd name="connsiteY3" fmla="*/ 130868 h 130868"/>
                <a:gd name="connsiteX4" fmla="*/ 31640 w 300010"/>
                <a:gd name="connsiteY4" fmla="*/ 124769 h 130868"/>
                <a:gd name="connsiteX5" fmla="*/ 42568 w 300010"/>
                <a:gd name="connsiteY5" fmla="*/ 120449 h 130868"/>
                <a:gd name="connsiteX6" fmla="*/ 300010 w 300010"/>
                <a:gd name="connsiteY6" fmla="*/ 18804 h 130868"/>
                <a:gd name="connsiteX7" fmla="*/ 295690 w 300010"/>
                <a:gd name="connsiteY7" fmla="*/ 19566 h 130868"/>
                <a:gd name="connsiteX8" fmla="*/ 291624 w 300010"/>
                <a:gd name="connsiteY8" fmla="*/ 18677 h 130868"/>
                <a:gd name="connsiteX9" fmla="*/ 290480 w 300010"/>
                <a:gd name="connsiteY9" fmla="*/ 18677 h 130868"/>
                <a:gd name="connsiteX10" fmla="*/ 288066 w 300010"/>
                <a:gd name="connsiteY10" fmla="*/ 17026 h 130868"/>
                <a:gd name="connsiteX11" fmla="*/ 287176 w 300010"/>
                <a:gd name="connsiteY11" fmla="*/ 16136 h 130868"/>
                <a:gd name="connsiteX12" fmla="*/ 285397 w 300010"/>
                <a:gd name="connsiteY12" fmla="*/ 13341 h 130868"/>
                <a:gd name="connsiteX13" fmla="*/ 285397 w 300010"/>
                <a:gd name="connsiteY13" fmla="*/ 12578 h 130868"/>
                <a:gd name="connsiteX14" fmla="*/ 285397 w 300010"/>
                <a:gd name="connsiteY14" fmla="*/ 12578 h 130868"/>
                <a:gd name="connsiteX15" fmla="*/ 284635 w 300010"/>
                <a:gd name="connsiteY15" fmla="*/ 0 h 130868"/>
                <a:gd name="connsiteX16" fmla="*/ 254 w 300010"/>
                <a:gd name="connsiteY16" fmla="*/ 111429 h 13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010" h="130868">
                  <a:moveTo>
                    <a:pt x="0" y="111429"/>
                  </a:moveTo>
                  <a:cubicBezTo>
                    <a:pt x="1423" y="110869"/>
                    <a:pt x="2923" y="110565"/>
                    <a:pt x="4447" y="110539"/>
                  </a:cubicBezTo>
                  <a:cubicBezTo>
                    <a:pt x="10991" y="110679"/>
                    <a:pt x="16214" y="116066"/>
                    <a:pt x="16138" y="122610"/>
                  </a:cubicBezTo>
                  <a:lnTo>
                    <a:pt x="16138" y="130868"/>
                  </a:lnTo>
                  <a:lnTo>
                    <a:pt x="31640" y="124769"/>
                  </a:lnTo>
                  <a:lnTo>
                    <a:pt x="42568" y="120449"/>
                  </a:lnTo>
                  <a:lnTo>
                    <a:pt x="300010" y="18804"/>
                  </a:lnTo>
                  <a:cubicBezTo>
                    <a:pt x="298625" y="19312"/>
                    <a:pt x="297164" y="19566"/>
                    <a:pt x="295690" y="19566"/>
                  </a:cubicBezTo>
                  <a:cubicBezTo>
                    <a:pt x="294292" y="19528"/>
                    <a:pt x="292907" y="19224"/>
                    <a:pt x="291624" y="18677"/>
                  </a:cubicBezTo>
                  <a:lnTo>
                    <a:pt x="290480" y="18677"/>
                  </a:lnTo>
                  <a:lnTo>
                    <a:pt x="288066" y="17026"/>
                  </a:lnTo>
                  <a:lnTo>
                    <a:pt x="287176" y="16136"/>
                  </a:lnTo>
                  <a:cubicBezTo>
                    <a:pt x="286439" y="15310"/>
                    <a:pt x="285842" y="14357"/>
                    <a:pt x="285397" y="13341"/>
                  </a:cubicBezTo>
                  <a:lnTo>
                    <a:pt x="285397" y="12578"/>
                  </a:lnTo>
                  <a:lnTo>
                    <a:pt x="285397" y="12578"/>
                  </a:lnTo>
                  <a:lnTo>
                    <a:pt x="284635" y="0"/>
                  </a:lnTo>
                  <a:lnTo>
                    <a:pt x="254" y="111429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326ABDC4-CF09-40A7-8B73-F66F7990A1C1}"/>
                </a:ext>
              </a:extLst>
            </p:cNvPr>
            <p:cNvSpPr/>
            <p:nvPr/>
          </p:nvSpPr>
          <p:spPr>
            <a:xfrm>
              <a:off x="5977300" y="4785343"/>
              <a:ext cx="66511" cy="43790"/>
            </a:xfrm>
            <a:custGeom>
              <a:avLst/>
              <a:gdLst>
                <a:gd name="connsiteX0" fmla="*/ 4066 w 66511"/>
                <a:gd name="connsiteY0" fmla="*/ 43752 h 43790"/>
                <a:gd name="connsiteX1" fmla="*/ 0 w 66511"/>
                <a:gd name="connsiteY1" fmla="*/ 42863 h 43790"/>
                <a:gd name="connsiteX2" fmla="*/ 4066 w 66511"/>
                <a:gd name="connsiteY2" fmla="*/ 43752 h 43790"/>
                <a:gd name="connsiteX3" fmla="*/ 8387 w 66511"/>
                <a:gd name="connsiteY3" fmla="*/ 42990 h 43790"/>
                <a:gd name="connsiteX4" fmla="*/ 59214 w 66511"/>
                <a:gd name="connsiteY4" fmla="*/ 23169 h 43790"/>
                <a:gd name="connsiteX5" fmla="*/ 66330 w 66511"/>
                <a:gd name="connsiteY5" fmla="*/ 14148 h 43790"/>
                <a:gd name="connsiteX6" fmla="*/ 66330 w 66511"/>
                <a:gd name="connsiteY6" fmla="*/ 9828 h 43790"/>
                <a:gd name="connsiteX7" fmla="*/ 66330 w 66511"/>
                <a:gd name="connsiteY7" fmla="*/ 7668 h 43790"/>
                <a:gd name="connsiteX8" fmla="*/ 51336 w 66511"/>
                <a:gd name="connsiteY8" fmla="*/ 718 h 43790"/>
                <a:gd name="connsiteX9" fmla="*/ 51082 w 66511"/>
                <a:gd name="connsiteY9" fmla="*/ 807 h 43790"/>
                <a:gd name="connsiteX10" fmla="*/ 16900 w 66511"/>
                <a:gd name="connsiteY10" fmla="*/ 14275 h 43790"/>
                <a:gd name="connsiteX11" fmla="*/ 16900 w 66511"/>
                <a:gd name="connsiteY11" fmla="*/ 31682 h 43790"/>
                <a:gd name="connsiteX12" fmla="*/ 5121 w 66511"/>
                <a:gd name="connsiteY12" fmla="*/ 43790 h 43790"/>
                <a:gd name="connsiteX13" fmla="*/ 4066 w 66511"/>
                <a:gd name="connsiteY13" fmla="*/ 43752 h 4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6511" h="43790">
                  <a:moveTo>
                    <a:pt x="4066" y="43752"/>
                  </a:moveTo>
                  <a:cubicBezTo>
                    <a:pt x="2668" y="43714"/>
                    <a:pt x="1283" y="43409"/>
                    <a:pt x="0" y="42863"/>
                  </a:cubicBezTo>
                  <a:cubicBezTo>
                    <a:pt x="1283" y="43409"/>
                    <a:pt x="2668" y="43714"/>
                    <a:pt x="4066" y="43752"/>
                  </a:cubicBezTo>
                  <a:cubicBezTo>
                    <a:pt x="5540" y="43752"/>
                    <a:pt x="7001" y="43498"/>
                    <a:pt x="8387" y="42990"/>
                  </a:cubicBezTo>
                  <a:lnTo>
                    <a:pt x="59214" y="23169"/>
                  </a:lnTo>
                  <a:cubicBezTo>
                    <a:pt x="62988" y="21594"/>
                    <a:pt x="65682" y="18188"/>
                    <a:pt x="66330" y="14148"/>
                  </a:cubicBezTo>
                  <a:cubicBezTo>
                    <a:pt x="66572" y="12725"/>
                    <a:pt x="66572" y="11264"/>
                    <a:pt x="66330" y="9828"/>
                  </a:cubicBezTo>
                  <a:cubicBezTo>
                    <a:pt x="66394" y="9104"/>
                    <a:pt x="66394" y="8392"/>
                    <a:pt x="66330" y="7668"/>
                  </a:cubicBezTo>
                  <a:cubicBezTo>
                    <a:pt x="64106" y="1608"/>
                    <a:pt x="57397" y="-1506"/>
                    <a:pt x="51336" y="718"/>
                  </a:cubicBezTo>
                  <a:cubicBezTo>
                    <a:pt x="51247" y="743"/>
                    <a:pt x="51171" y="769"/>
                    <a:pt x="51082" y="807"/>
                  </a:cubicBezTo>
                  <a:lnTo>
                    <a:pt x="16900" y="14275"/>
                  </a:lnTo>
                  <a:lnTo>
                    <a:pt x="16900" y="31682"/>
                  </a:lnTo>
                  <a:cubicBezTo>
                    <a:pt x="16989" y="38276"/>
                    <a:pt x="11716" y="43701"/>
                    <a:pt x="5121" y="43790"/>
                  </a:cubicBezTo>
                  <a:cubicBezTo>
                    <a:pt x="4765" y="43790"/>
                    <a:pt x="4422" y="43778"/>
                    <a:pt x="4066" y="4375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15626FE1-579F-4A4D-806B-A30062987BD3}"/>
                </a:ext>
              </a:extLst>
            </p:cNvPr>
            <p:cNvSpPr/>
            <p:nvPr/>
          </p:nvSpPr>
          <p:spPr>
            <a:xfrm>
              <a:off x="5970508" y="4819185"/>
              <a:ext cx="57" cy="2414"/>
            </a:xfrm>
            <a:custGeom>
              <a:avLst/>
              <a:gdLst>
                <a:gd name="connsiteX0" fmla="*/ 57 w 57"/>
                <a:gd name="connsiteY0" fmla="*/ 2414 h 2414"/>
                <a:gd name="connsiteX1" fmla="*/ 57 w 57"/>
                <a:gd name="connsiteY1" fmla="*/ 0 h 2414"/>
                <a:gd name="connsiteX2" fmla="*/ 57 w 57"/>
                <a:gd name="connsiteY2" fmla="*/ 2160 h 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2414">
                  <a:moveTo>
                    <a:pt x="57" y="2414"/>
                  </a:moveTo>
                  <a:cubicBezTo>
                    <a:pt x="57" y="1652"/>
                    <a:pt x="57" y="762"/>
                    <a:pt x="57" y="0"/>
                  </a:cubicBezTo>
                  <a:cubicBezTo>
                    <a:pt x="-19" y="724"/>
                    <a:pt x="-19" y="1436"/>
                    <a:pt x="57" y="216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54CD07D1-5D1B-40F0-98B0-51DDB6687AAE}"/>
                </a:ext>
              </a:extLst>
            </p:cNvPr>
            <p:cNvSpPr/>
            <p:nvPr/>
          </p:nvSpPr>
          <p:spPr>
            <a:xfrm>
              <a:off x="6400822" y="4920325"/>
              <a:ext cx="673806" cy="23375"/>
            </a:xfrm>
            <a:custGeom>
              <a:avLst/>
              <a:gdLst>
                <a:gd name="connsiteX0" fmla="*/ 11691 w 673806"/>
                <a:gd name="connsiteY0" fmla="*/ 11432 h 23375"/>
                <a:gd name="connsiteX1" fmla="*/ 0 w 673806"/>
                <a:gd name="connsiteY1" fmla="*/ 23375 h 23375"/>
                <a:gd name="connsiteX2" fmla="*/ 0 w 673806"/>
                <a:gd name="connsiteY2" fmla="*/ 23375 h 23375"/>
                <a:gd name="connsiteX3" fmla="*/ 662793 w 673806"/>
                <a:gd name="connsiteY3" fmla="*/ 23375 h 23375"/>
                <a:gd name="connsiteX4" fmla="*/ 669655 w 673806"/>
                <a:gd name="connsiteY4" fmla="*/ 20834 h 23375"/>
                <a:gd name="connsiteX5" fmla="*/ 671561 w 673806"/>
                <a:gd name="connsiteY5" fmla="*/ 19310 h 23375"/>
                <a:gd name="connsiteX6" fmla="*/ 672832 w 673806"/>
                <a:gd name="connsiteY6" fmla="*/ 17403 h 23375"/>
                <a:gd name="connsiteX7" fmla="*/ 673721 w 673806"/>
                <a:gd name="connsiteY7" fmla="*/ 15371 h 23375"/>
                <a:gd name="connsiteX8" fmla="*/ 673721 w 673806"/>
                <a:gd name="connsiteY8" fmla="*/ 12957 h 23375"/>
                <a:gd name="connsiteX9" fmla="*/ 673721 w 673806"/>
                <a:gd name="connsiteY9" fmla="*/ 11432 h 23375"/>
                <a:gd name="connsiteX10" fmla="*/ 673721 w 673806"/>
                <a:gd name="connsiteY10" fmla="*/ 10797 h 23375"/>
                <a:gd name="connsiteX11" fmla="*/ 673721 w 673806"/>
                <a:gd name="connsiteY11" fmla="*/ 8382 h 23375"/>
                <a:gd name="connsiteX12" fmla="*/ 672959 w 673806"/>
                <a:gd name="connsiteY12" fmla="*/ 6096 h 23375"/>
                <a:gd name="connsiteX13" fmla="*/ 671815 w 673806"/>
                <a:gd name="connsiteY13" fmla="*/ 4317 h 23375"/>
                <a:gd name="connsiteX14" fmla="*/ 670290 w 673806"/>
                <a:gd name="connsiteY14" fmla="*/ 2538 h 23375"/>
                <a:gd name="connsiteX15" fmla="*/ 668384 w 673806"/>
                <a:gd name="connsiteY15" fmla="*/ 1140 h 23375"/>
                <a:gd name="connsiteX16" fmla="*/ 667241 w 673806"/>
                <a:gd name="connsiteY16" fmla="*/ 124 h 23375"/>
                <a:gd name="connsiteX17" fmla="*/ 664826 w 673806"/>
                <a:gd name="connsiteY17" fmla="*/ 124 h 23375"/>
                <a:gd name="connsiteX18" fmla="*/ 663301 w 673806"/>
                <a:gd name="connsiteY18" fmla="*/ 124 h 23375"/>
                <a:gd name="connsiteX19" fmla="*/ 0 w 673806"/>
                <a:gd name="connsiteY19" fmla="*/ 124 h 23375"/>
                <a:gd name="connsiteX20" fmla="*/ 11691 w 673806"/>
                <a:gd name="connsiteY20" fmla="*/ 11432 h 2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3806" h="23375">
                  <a:moveTo>
                    <a:pt x="11691" y="11432"/>
                  </a:moveTo>
                  <a:cubicBezTo>
                    <a:pt x="11767" y="17963"/>
                    <a:pt x="6531" y="23299"/>
                    <a:pt x="0" y="23375"/>
                  </a:cubicBezTo>
                  <a:cubicBezTo>
                    <a:pt x="0" y="23375"/>
                    <a:pt x="0" y="23375"/>
                    <a:pt x="0" y="23375"/>
                  </a:cubicBezTo>
                  <a:lnTo>
                    <a:pt x="662793" y="23375"/>
                  </a:lnTo>
                  <a:cubicBezTo>
                    <a:pt x="665309" y="23350"/>
                    <a:pt x="667736" y="22448"/>
                    <a:pt x="669655" y="20834"/>
                  </a:cubicBezTo>
                  <a:cubicBezTo>
                    <a:pt x="670367" y="20427"/>
                    <a:pt x="671014" y="19919"/>
                    <a:pt x="671561" y="19310"/>
                  </a:cubicBezTo>
                  <a:lnTo>
                    <a:pt x="672832" y="17403"/>
                  </a:lnTo>
                  <a:cubicBezTo>
                    <a:pt x="673200" y="16755"/>
                    <a:pt x="673505" y="16082"/>
                    <a:pt x="673721" y="15371"/>
                  </a:cubicBezTo>
                  <a:cubicBezTo>
                    <a:pt x="673836" y="14570"/>
                    <a:pt x="673836" y="13757"/>
                    <a:pt x="673721" y="12957"/>
                  </a:cubicBezTo>
                  <a:cubicBezTo>
                    <a:pt x="673785" y="12448"/>
                    <a:pt x="673785" y="11940"/>
                    <a:pt x="673721" y="11432"/>
                  </a:cubicBezTo>
                  <a:cubicBezTo>
                    <a:pt x="673721" y="11432"/>
                    <a:pt x="673721" y="11432"/>
                    <a:pt x="673721" y="10797"/>
                  </a:cubicBezTo>
                  <a:cubicBezTo>
                    <a:pt x="673721" y="10161"/>
                    <a:pt x="673721" y="9272"/>
                    <a:pt x="673721" y="8382"/>
                  </a:cubicBezTo>
                  <a:cubicBezTo>
                    <a:pt x="673530" y="7607"/>
                    <a:pt x="673264" y="6833"/>
                    <a:pt x="672959" y="6096"/>
                  </a:cubicBezTo>
                  <a:cubicBezTo>
                    <a:pt x="672628" y="5473"/>
                    <a:pt x="672234" y="4876"/>
                    <a:pt x="671815" y="4317"/>
                  </a:cubicBezTo>
                  <a:lnTo>
                    <a:pt x="670290" y="2538"/>
                  </a:lnTo>
                  <a:lnTo>
                    <a:pt x="668384" y="1140"/>
                  </a:lnTo>
                  <a:lnTo>
                    <a:pt x="667241" y="124"/>
                  </a:lnTo>
                  <a:cubicBezTo>
                    <a:pt x="666440" y="-41"/>
                    <a:pt x="665627" y="-41"/>
                    <a:pt x="664826" y="124"/>
                  </a:cubicBezTo>
                  <a:lnTo>
                    <a:pt x="663301" y="124"/>
                  </a:lnTo>
                  <a:lnTo>
                    <a:pt x="0" y="124"/>
                  </a:lnTo>
                  <a:cubicBezTo>
                    <a:pt x="6252" y="251"/>
                    <a:pt x="11360" y="5181"/>
                    <a:pt x="11691" y="1143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AF5D07FB-FFA8-41C2-9554-A394019AC71C}"/>
                </a:ext>
              </a:extLst>
            </p:cNvPr>
            <p:cNvSpPr/>
            <p:nvPr/>
          </p:nvSpPr>
          <p:spPr>
            <a:xfrm>
              <a:off x="6200434" y="4919687"/>
              <a:ext cx="211226" cy="24014"/>
            </a:xfrm>
            <a:custGeom>
              <a:avLst/>
              <a:gdLst>
                <a:gd name="connsiteX0" fmla="*/ 200388 w 211226"/>
                <a:gd name="connsiteY0" fmla="*/ 24014 h 24014"/>
                <a:gd name="connsiteX1" fmla="*/ 211164 w 211226"/>
                <a:gd name="connsiteY1" fmla="*/ 10774 h 24014"/>
                <a:gd name="connsiteX2" fmla="*/ 200388 w 211226"/>
                <a:gd name="connsiteY2" fmla="*/ 0 h 24014"/>
                <a:gd name="connsiteX3" fmla="*/ 56292 w 211226"/>
                <a:gd name="connsiteY3" fmla="*/ 0 h 24014"/>
                <a:gd name="connsiteX4" fmla="*/ 4574 w 211226"/>
                <a:gd name="connsiteY4" fmla="*/ 23124 h 24014"/>
                <a:gd name="connsiteX5" fmla="*/ 0 w 211226"/>
                <a:gd name="connsiteY5" fmla="*/ 24014 h 24014"/>
                <a:gd name="connsiteX6" fmla="*/ 200388 w 211226"/>
                <a:gd name="connsiteY6" fmla="*/ 24014 h 2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6" h="24014">
                  <a:moveTo>
                    <a:pt x="200388" y="24014"/>
                  </a:moveTo>
                  <a:cubicBezTo>
                    <a:pt x="207021" y="23328"/>
                    <a:pt x="211837" y="17407"/>
                    <a:pt x="211164" y="10774"/>
                  </a:cubicBezTo>
                  <a:cubicBezTo>
                    <a:pt x="210579" y="5082"/>
                    <a:pt x="206081" y="584"/>
                    <a:pt x="200388" y="0"/>
                  </a:cubicBezTo>
                  <a:lnTo>
                    <a:pt x="56292" y="0"/>
                  </a:lnTo>
                  <a:lnTo>
                    <a:pt x="4574" y="23124"/>
                  </a:lnTo>
                  <a:cubicBezTo>
                    <a:pt x="3126" y="23734"/>
                    <a:pt x="1576" y="24039"/>
                    <a:pt x="0" y="24014"/>
                  </a:cubicBezTo>
                  <a:lnTo>
                    <a:pt x="200388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2855EB6A-5460-4C29-A9E9-2468AE24642F}"/>
                </a:ext>
              </a:extLst>
            </p:cNvPr>
            <p:cNvSpPr/>
            <p:nvPr/>
          </p:nvSpPr>
          <p:spPr>
            <a:xfrm>
              <a:off x="6188616" y="4930410"/>
              <a:ext cx="12706" cy="1347"/>
            </a:xfrm>
            <a:custGeom>
              <a:avLst/>
              <a:gdLst>
                <a:gd name="connsiteX0" fmla="*/ 0 w 12706"/>
                <a:gd name="connsiteY0" fmla="*/ 1347 h 1347"/>
                <a:gd name="connsiteX1" fmla="*/ 0 w 12706"/>
                <a:gd name="connsiteY1" fmla="*/ 76 h 1347"/>
                <a:gd name="connsiteX2" fmla="*/ 0 w 12706"/>
                <a:gd name="connsiteY2" fmla="*/ 1347 h 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6" h="1347">
                  <a:moveTo>
                    <a:pt x="0" y="1347"/>
                  </a:moveTo>
                  <a:cubicBezTo>
                    <a:pt x="0" y="1347"/>
                    <a:pt x="0" y="458"/>
                    <a:pt x="0" y="76"/>
                  </a:cubicBezTo>
                  <a:cubicBezTo>
                    <a:pt x="0" y="-305"/>
                    <a:pt x="0" y="839"/>
                    <a:pt x="0" y="134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C96F899E-DD5E-42C5-B908-CE42E4ACA8DC}"/>
                </a:ext>
              </a:extLst>
            </p:cNvPr>
            <p:cNvSpPr/>
            <p:nvPr/>
          </p:nvSpPr>
          <p:spPr>
            <a:xfrm>
              <a:off x="11926935" y="4601537"/>
              <a:ext cx="4319" cy="1651"/>
            </a:xfrm>
            <a:custGeom>
              <a:avLst/>
              <a:gdLst>
                <a:gd name="connsiteX0" fmla="*/ 0 w 4319"/>
                <a:gd name="connsiteY0" fmla="*/ 0 h 1651"/>
                <a:gd name="connsiteX1" fmla="*/ 2287 w 4319"/>
                <a:gd name="connsiteY1" fmla="*/ 1652 h 1651"/>
                <a:gd name="connsiteX2" fmla="*/ 4320 w 4319"/>
                <a:gd name="connsiteY2" fmla="*/ 0 h 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9" h="1651">
                  <a:moveTo>
                    <a:pt x="0" y="0"/>
                  </a:moveTo>
                  <a:lnTo>
                    <a:pt x="2287" y="1652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94DC7B18-CEA3-4295-B5FD-30A2674DBC90}"/>
                </a:ext>
              </a:extLst>
            </p:cNvPr>
            <p:cNvSpPr/>
            <p:nvPr/>
          </p:nvSpPr>
          <p:spPr>
            <a:xfrm>
              <a:off x="11908198" y="4609796"/>
              <a:ext cx="57" cy="2160"/>
            </a:xfrm>
            <a:custGeom>
              <a:avLst/>
              <a:gdLst>
                <a:gd name="connsiteX0" fmla="*/ 57 w 57"/>
                <a:gd name="connsiteY0" fmla="*/ 2160 h 2160"/>
                <a:gd name="connsiteX1" fmla="*/ 57 w 57"/>
                <a:gd name="connsiteY1" fmla="*/ 0 h 2160"/>
                <a:gd name="connsiteX2" fmla="*/ 57 w 57"/>
                <a:gd name="connsiteY2" fmla="*/ 1271 h 2160"/>
                <a:gd name="connsiteX3" fmla="*/ 57 w 57"/>
                <a:gd name="connsiteY3" fmla="*/ 2160 h 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" h="2160">
                  <a:moveTo>
                    <a:pt x="57" y="2160"/>
                  </a:moveTo>
                  <a:cubicBezTo>
                    <a:pt x="-6" y="1436"/>
                    <a:pt x="-6" y="724"/>
                    <a:pt x="57" y="0"/>
                  </a:cubicBezTo>
                  <a:cubicBezTo>
                    <a:pt x="-19" y="420"/>
                    <a:pt x="-19" y="851"/>
                    <a:pt x="57" y="1271"/>
                  </a:cubicBezTo>
                  <a:cubicBezTo>
                    <a:pt x="57" y="1271"/>
                    <a:pt x="57" y="1906"/>
                    <a:pt x="57" y="216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A5D85743-DA2C-485D-917D-DDCA4374BD33}"/>
                </a:ext>
              </a:extLst>
            </p:cNvPr>
            <p:cNvSpPr/>
            <p:nvPr/>
          </p:nvSpPr>
          <p:spPr>
            <a:xfrm>
              <a:off x="11929222" y="4599123"/>
              <a:ext cx="33674" cy="23251"/>
            </a:xfrm>
            <a:custGeom>
              <a:avLst/>
              <a:gdLst>
                <a:gd name="connsiteX0" fmla="*/ 21983 w 33674"/>
                <a:gd name="connsiteY0" fmla="*/ 0 h 23251"/>
                <a:gd name="connsiteX1" fmla="*/ 15503 w 33674"/>
                <a:gd name="connsiteY1" fmla="*/ 0 h 23251"/>
                <a:gd name="connsiteX2" fmla="*/ 8768 w 33674"/>
                <a:gd name="connsiteY2" fmla="*/ 2414 h 23251"/>
                <a:gd name="connsiteX3" fmla="*/ 2033 w 33674"/>
                <a:gd name="connsiteY3" fmla="*/ 2414 h 23251"/>
                <a:gd name="connsiteX4" fmla="*/ 0 w 33674"/>
                <a:gd name="connsiteY4" fmla="*/ 4066 h 23251"/>
                <a:gd name="connsiteX5" fmla="*/ 15756 w 33674"/>
                <a:gd name="connsiteY5" fmla="*/ 15882 h 23251"/>
                <a:gd name="connsiteX6" fmla="*/ 25541 w 33674"/>
                <a:gd name="connsiteY6" fmla="*/ 23252 h 23251"/>
                <a:gd name="connsiteX7" fmla="*/ 30115 w 33674"/>
                <a:gd name="connsiteY7" fmla="*/ 20583 h 23251"/>
                <a:gd name="connsiteX8" fmla="*/ 32402 w 33674"/>
                <a:gd name="connsiteY8" fmla="*/ 17153 h 23251"/>
                <a:gd name="connsiteX9" fmla="*/ 33674 w 33674"/>
                <a:gd name="connsiteY9" fmla="*/ 11943 h 23251"/>
                <a:gd name="connsiteX10" fmla="*/ 21983 w 33674"/>
                <a:gd name="connsiteY10" fmla="*/ 0 h 23251"/>
                <a:gd name="connsiteX11" fmla="*/ 21983 w 33674"/>
                <a:gd name="connsiteY11" fmla="*/ 0 h 2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674" h="23251">
                  <a:moveTo>
                    <a:pt x="21983" y="0"/>
                  </a:moveTo>
                  <a:lnTo>
                    <a:pt x="15503" y="0"/>
                  </a:lnTo>
                  <a:cubicBezTo>
                    <a:pt x="13571" y="1487"/>
                    <a:pt x="11208" y="2338"/>
                    <a:pt x="8768" y="2414"/>
                  </a:cubicBezTo>
                  <a:lnTo>
                    <a:pt x="2033" y="2414"/>
                  </a:lnTo>
                  <a:lnTo>
                    <a:pt x="0" y="4066"/>
                  </a:lnTo>
                  <a:lnTo>
                    <a:pt x="15756" y="15882"/>
                  </a:lnTo>
                  <a:lnTo>
                    <a:pt x="25541" y="23252"/>
                  </a:lnTo>
                  <a:cubicBezTo>
                    <a:pt x="27231" y="22692"/>
                    <a:pt x="28794" y="21790"/>
                    <a:pt x="30115" y="20583"/>
                  </a:cubicBezTo>
                  <a:cubicBezTo>
                    <a:pt x="31107" y="19605"/>
                    <a:pt x="31881" y="18436"/>
                    <a:pt x="32402" y="17153"/>
                  </a:cubicBezTo>
                  <a:cubicBezTo>
                    <a:pt x="33190" y="15527"/>
                    <a:pt x="33622" y="13748"/>
                    <a:pt x="33674" y="11943"/>
                  </a:cubicBezTo>
                  <a:cubicBezTo>
                    <a:pt x="33750" y="5413"/>
                    <a:pt x="28515" y="76"/>
                    <a:pt x="21983" y="0"/>
                  </a:cubicBezTo>
                  <a:cubicBezTo>
                    <a:pt x="21983" y="0"/>
                    <a:pt x="21983" y="0"/>
                    <a:pt x="21983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D13EDEB1-F6AE-4C9B-80B3-8CBB3068E594}"/>
                </a:ext>
              </a:extLst>
            </p:cNvPr>
            <p:cNvSpPr/>
            <p:nvPr/>
          </p:nvSpPr>
          <p:spPr>
            <a:xfrm>
              <a:off x="12044219" y="4622247"/>
              <a:ext cx="23509" cy="48916"/>
            </a:xfrm>
            <a:custGeom>
              <a:avLst/>
              <a:gdLst>
                <a:gd name="connsiteX0" fmla="*/ 1145 w 23509"/>
                <a:gd name="connsiteY0" fmla="*/ 31383 h 48916"/>
                <a:gd name="connsiteX1" fmla="*/ 1145 w 23509"/>
                <a:gd name="connsiteY1" fmla="*/ 37228 h 48916"/>
                <a:gd name="connsiteX2" fmla="*/ 1145 w 23509"/>
                <a:gd name="connsiteY2" fmla="*/ 38244 h 48916"/>
                <a:gd name="connsiteX3" fmla="*/ 1145 w 23509"/>
                <a:gd name="connsiteY3" fmla="*/ 40658 h 48916"/>
                <a:gd name="connsiteX4" fmla="*/ 1145 w 23509"/>
                <a:gd name="connsiteY4" fmla="*/ 41293 h 48916"/>
                <a:gd name="connsiteX5" fmla="*/ 3559 w 23509"/>
                <a:gd name="connsiteY5" fmla="*/ 45359 h 48916"/>
                <a:gd name="connsiteX6" fmla="*/ 7498 w 23509"/>
                <a:gd name="connsiteY6" fmla="*/ 48281 h 48916"/>
                <a:gd name="connsiteX7" fmla="*/ 7498 w 23509"/>
                <a:gd name="connsiteY7" fmla="*/ 48281 h 48916"/>
                <a:gd name="connsiteX8" fmla="*/ 8515 w 23509"/>
                <a:gd name="connsiteY8" fmla="*/ 48281 h 48916"/>
                <a:gd name="connsiteX9" fmla="*/ 11692 w 23509"/>
                <a:gd name="connsiteY9" fmla="*/ 48917 h 48916"/>
                <a:gd name="connsiteX10" fmla="*/ 23509 w 23509"/>
                <a:gd name="connsiteY10" fmla="*/ 36846 h 48916"/>
                <a:gd name="connsiteX11" fmla="*/ 23509 w 23509"/>
                <a:gd name="connsiteY11" fmla="*/ 12071 h 48916"/>
                <a:gd name="connsiteX12" fmla="*/ 11692 w 23509"/>
                <a:gd name="connsiteY12" fmla="*/ 12071 h 48916"/>
                <a:gd name="connsiteX13" fmla="*/ 1 w 23509"/>
                <a:gd name="connsiteY13" fmla="*/ 0 h 48916"/>
                <a:gd name="connsiteX14" fmla="*/ 1 w 23509"/>
                <a:gd name="connsiteY14" fmla="*/ 31383 h 4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509" h="48916">
                  <a:moveTo>
                    <a:pt x="1145" y="31383"/>
                  </a:moveTo>
                  <a:lnTo>
                    <a:pt x="1145" y="37228"/>
                  </a:lnTo>
                  <a:cubicBezTo>
                    <a:pt x="1145" y="37228"/>
                    <a:pt x="1145" y="37863"/>
                    <a:pt x="1145" y="38244"/>
                  </a:cubicBezTo>
                  <a:cubicBezTo>
                    <a:pt x="1081" y="39044"/>
                    <a:pt x="1081" y="39858"/>
                    <a:pt x="1145" y="40658"/>
                  </a:cubicBezTo>
                  <a:cubicBezTo>
                    <a:pt x="1221" y="40861"/>
                    <a:pt x="1221" y="41090"/>
                    <a:pt x="1145" y="41293"/>
                  </a:cubicBezTo>
                  <a:cubicBezTo>
                    <a:pt x="1666" y="42793"/>
                    <a:pt x="2492" y="44177"/>
                    <a:pt x="3559" y="45359"/>
                  </a:cubicBezTo>
                  <a:lnTo>
                    <a:pt x="7498" y="48281"/>
                  </a:lnTo>
                  <a:lnTo>
                    <a:pt x="7498" y="48281"/>
                  </a:lnTo>
                  <a:lnTo>
                    <a:pt x="8515" y="48281"/>
                  </a:lnTo>
                  <a:cubicBezTo>
                    <a:pt x="9544" y="48625"/>
                    <a:pt x="10611" y="48841"/>
                    <a:pt x="11692" y="48917"/>
                  </a:cubicBezTo>
                  <a:cubicBezTo>
                    <a:pt x="18121" y="48472"/>
                    <a:pt x="23204" y="43288"/>
                    <a:pt x="23509" y="36846"/>
                  </a:cubicBezTo>
                  <a:lnTo>
                    <a:pt x="23509" y="12071"/>
                  </a:lnTo>
                  <a:lnTo>
                    <a:pt x="11692" y="12071"/>
                  </a:lnTo>
                  <a:cubicBezTo>
                    <a:pt x="5147" y="11931"/>
                    <a:pt x="-75" y="6544"/>
                    <a:pt x="1" y="0"/>
                  </a:cubicBezTo>
                  <a:lnTo>
                    <a:pt x="1" y="31383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4F6FDEE1-8A4F-4B12-AAB0-C7170D4C9E8D}"/>
                </a:ext>
              </a:extLst>
            </p:cNvPr>
            <p:cNvSpPr/>
            <p:nvPr/>
          </p:nvSpPr>
          <p:spPr>
            <a:xfrm>
              <a:off x="12045325" y="3397167"/>
              <a:ext cx="23545" cy="1225969"/>
            </a:xfrm>
            <a:custGeom>
              <a:avLst/>
              <a:gdLst>
                <a:gd name="connsiteX0" fmla="*/ 11729 w 23545"/>
                <a:gd name="connsiteY0" fmla="*/ 1214026 h 1225969"/>
                <a:gd name="connsiteX1" fmla="*/ 23546 w 23545"/>
                <a:gd name="connsiteY1" fmla="*/ 1214026 h 1225969"/>
                <a:gd name="connsiteX2" fmla="*/ 23546 w 23545"/>
                <a:gd name="connsiteY2" fmla="*/ 12706 h 1225969"/>
                <a:gd name="connsiteX3" fmla="*/ 11729 w 23545"/>
                <a:gd name="connsiteY3" fmla="*/ 12706 h 1225969"/>
                <a:gd name="connsiteX4" fmla="*/ 0 w 23545"/>
                <a:gd name="connsiteY4" fmla="*/ 801 h 1225969"/>
                <a:gd name="connsiteX5" fmla="*/ 38 w 23545"/>
                <a:gd name="connsiteY5" fmla="*/ 0 h 1225969"/>
                <a:gd name="connsiteX6" fmla="*/ 38 w 23545"/>
                <a:gd name="connsiteY6" fmla="*/ 1225970 h 1225969"/>
                <a:gd name="connsiteX7" fmla="*/ 11729 w 23545"/>
                <a:gd name="connsiteY7" fmla="*/ 1214026 h 1225969"/>
                <a:gd name="connsiteX8" fmla="*/ 11729 w 23545"/>
                <a:gd name="connsiteY8" fmla="*/ 1214026 h 122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45" h="1225969">
                  <a:moveTo>
                    <a:pt x="11729" y="1214026"/>
                  </a:moveTo>
                  <a:lnTo>
                    <a:pt x="23546" y="1214026"/>
                  </a:lnTo>
                  <a:lnTo>
                    <a:pt x="23546" y="12706"/>
                  </a:lnTo>
                  <a:lnTo>
                    <a:pt x="11729" y="12706"/>
                  </a:lnTo>
                  <a:cubicBezTo>
                    <a:pt x="5197" y="12655"/>
                    <a:pt x="-51" y="7319"/>
                    <a:pt x="0" y="801"/>
                  </a:cubicBezTo>
                  <a:cubicBezTo>
                    <a:pt x="13" y="534"/>
                    <a:pt x="13" y="267"/>
                    <a:pt x="38" y="0"/>
                  </a:cubicBezTo>
                  <a:lnTo>
                    <a:pt x="38" y="1225970"/>
                  </a:lnTo>
                  <a:cubicBezTo>
                    <a:pt x="-38" y="1219439"/>
                    <a:pt x="5197" y="1214102"/>
                    <a:pt x="11729" y="1214026"/>
                  </a:cubicBezTo>
                  <a:cubicBezTo>
                    <a:pt x="11729" y="1214026"/>
                    <a:pt x="11729" y="1214026"/>
                    <a:pt x="11729" y="121402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02456144-8694-439F-AACC-0C7CD97168C8}"/>
                </a:ext>
              </a:extLst>
            </p:cNvPr>
            <p:cNvSpPr/>
            <p:nvPr/>
          </p:nvSpPr>
          <p:spPr>
            <a:xfrm>
              <a:off x="12045495" y="3385478"/>
              <a:ext cx="148539" cy="24013"/>
            </a:xfrm>
            <a:custGeom>
              <a:avLst/>
              <a:gdLst>
                <a:gd name="connsiteX0" fmla="*/ 11559 w 148539"/>
                <a:gd name="connsiteY0" fmla="*/ 381 h 24013"/>
                <a:gd name="connsiteX1" fmla="*/ 9526 w 148539"/>
                <a:gd name="connsiteY1" fmla="*/ 381 h 24013"/>
                <a:gd name="connsiteX2" fmla="*/ 249 w 148539"/>
                <a:gd name="connsiteY2" fmla="*/ 14497 h 24013"/>
                <a:gd name="connsiteX3" fmla="*/ 11559 w 148539"/>
                <a:gd name="connsiteY3" fmla="*/ 24014 h 24013"/>
                <a:gd name="connsiteX4" fmla="*/ 148540 w 148539"/>
                <a:gd name="connsiteY4" fmla="*/ 24014 h 24013"/>
                <a:gd name="connsiteX5" fmla="*/ 148540 w 148539"/>
                <a:gd name="connsiteY5" fmla="*/ 0 h 24013"/>
                <a:gd name="connsiteX6" fmla="*/ 11559 w 148539"/>
                <a:gd name="connsiteY6" fmla="*/ 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539" h="24013">
                  <a:moveTo>
                    <a:pt x="11559" y="381"/>
                  </a:moveTo>
                  <a:cubicBezTo>
                    <a:pt x="10885" y="305"/>
                    <a:pt x="10199" y="305"/>
                    <a:pt x="9526" y="381"/>
                  </a:cubicBezTo>
                  <a:cubicBezTo>
                    <a:pt x="3071" y="1715"/>
                    <a:pt x="-1085" y="8043"/>
                    <a:pt x="249" y="14497"/>
                  </a:cubicBezTo>
                  <a:cubicBezTo>
                    <a:pt x="1368" y="19897"/>
                    <a:pt x="6043" y="23836"/>
                    <a:pt x="11559" y="24014"/>
                  </a:cubicBezTo>
                  <a:lnTo>
                    <a:pt x="148540" y="24014"/>
                  </a:lnTo>
                  <a:lnTo>
                    <a:pt x="148540" y="0"/>
                  </a:lnTo>
                  <a:lnTo>
                    <a:pt x="11559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82DE28FE-07E5-4D68-A905-4C59868A25A9}"/>
                </a:ext>
              </a:extLst>
            </p:cNvPr>
            <p:cNvSpPr/>
            <p:nvPr/>
          </p:nvSpPr>
          <p:spPr>
            <a:xfrm>
              <a:off x="6189463" y="4829477"/>
              <a:ext cx="216059" cy="112319"/>
            </a:xfrm>
            <a:custGeom>
              <a:avLst/>
              <a:gdLst>
                <a:gd name="connsiteX0" fmla="*/ 6396 w 216059"/>
                <a:gd name="connsiteY0" fmla="*/ 90973 h 112319"/>
                <a:gd name="connsiteX1" fmla="*/ 6396 w 216059"/>
                <a:gd name="connsiteY1" fmla="*/ 90973 h 112319"/>
                <a:gd name="connsiteX2" fmla="*/ 5379 w 216059"/>
                <a:gd name="connsiteY2" fmla="*/ 91735 h 112319"/>
                <a:gd name="connsiteX3" fmla="*/ 2711 w 216059"/>
                <a:gd name="connsiteY3" fmla="*/ 93641 h 112319"/>
                <a:gd name="connsiteX4" fmla="*/ 1440 w 216059"/>
                <a:gd name="connsiteY4" fmla="*/ 95546 h 112319"/>
                <a:gd name="connsiteX5" fmla="*/ 169 w 216059"/>
                <a:gd name="connsiteY5" fmla="*/ 97453 h 112319"/>
                <a:gd name="connsiteX6" fmla="*/ 169 w 216059"/>
                <a:gd name="connsiteY6" fmla="*/ 99867 h 112319"/>
                <a:gd name="connsiteX7" fmla="*/ 169 w 216059"/>
                <a:gd name="connsiteY7" fmla="*/ 100756 h 112319"/>
                <a:gd name="connsiteX8" fmla="*/ 169 w 216059"/>
                <a:gd name="connsiteY8" fmla="*/ 102026 h 112319"/>
                <a:gd name="connsiteX9" fmla="*/ 169 w 216059"/>
                <a:gd name="connsiteY9" fmla="*/ 104187 h 112319"/>
                <a:gd name="connsiteX10" fmla="*/ 169 w 216059"/>
                <a:gd name="connsiteY10" fmla="*/ 104187 h 112319"/>
                <a:gd name="connsiteX11" fmla="*/ 169 w 216059"/>
                <a:gd name="connsiteY11" fmla="*/ 106474 h 112319"/>
                <a:gd name="connsiteX12" fmla="*/ 169 w 216059"/>
                <a:gd name="connsiteY12" fmla="*/ 106474 h 112319"/>
                <a:gd name="connsiteX13" fmla="*/ 2457 w 216059"/>
                <a:gd name="connsiteY13" fmla="*/ 109777 h 112319"/>
                <a:gd name="connsiteX14" fmla="*/ 3219 w 216059"/>
                <a:gd name="connsiteY14" fmla="*/ 110539 h 112319"/>
                <a:gd name="connsiteX15" fmla="*/ 5760 w 216059"/>
                <a:gd name="connsiteY15" fmla="*/ 112318 h 112319"/>
                <a:gd name="connsiteX16" fmla="*/ 6904 w 216059"/>
                <a:gd name="connsiteY16" fmla="*/ 112318 h 112319"/>
                <a:gd name="connsiteX17" fmla="*/ 8810 w 216059"/>
                <a:gd name="connsiteY17" fmla="*/ 112318 h 112319"/>
                <a:gd name="connsiteX18" fmla="*/ 10970 w 216059"/>
                <a:gd name="connsiteY18" fmla="*/ 112318 h 112319"/>
                <a:gd name="connsiteX19" fmla="*/ 10970 w 216059"/>
                <a:gd name="connsiteY19" fmla="*/ 112318 h 112319"/>
                <a:gd name="connsiteX20" fmla="*/ 15545 w 216059"/>
                <a:gd name="connsiteY20" fmla="*/ 111429 h 112319"/>
                <a:gd name="connsiteX21" fmla="*/ 67262 w 216059"/>
                <a:gd name="connsiteY21" fmla="*/ 88305 h 112319"/>
                <a:gd name="connsiteX22" fmla="*/ 211358 w 216059"/>
                <a:gd name="connsiteY22" fmla="*/ 24141 h 112319"/>
                <a:gd name="connsiteX23" fmla="*/ 216060 w 216059"/>
                <a:gd name="connsiteY23" fmla="*/ 22108 h 112319"/>
                <a:gd name="connsiteX24" fmla="*/ 211358 w 216059"/>
                <a:gd name="connsiteY24" fmla="*/ 22997 h 112319"/>
                <a:gd name="connsiteX25" fmla="*/ 200558 w 216059"/>
                <a:gd name="connsiteY25" fmla="*/ 15882 h 112319"/>
                <a:gd name="connsiteX26" fmla="*/ 206657 w 216059"/>
                <a:gd name="connsiteY26" fmla="*/ 0 h 112319"/>
                <a:gd name="connsiteX27" fmla="*/ 6396 w 216059"/>
                <a:gd name="connsiteY27" fmla="*/ 88940 h 11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6059" h="112319">
                  <a:moveTo>
                    <a:pt x="6396" y="90973"/>
                  </a:moveTo>
                  <a:lnTo>
                    <a:pt x="6396" y="90973"/>
                  </a:lnTo>
                  <a:lnTo>
                    <a:pt x="5379" y="91735"/>
                  </a:lnTo>
                  <a:cubicBezTo>
                    <a:pt x="4388" y="92218"/>
                    <a:pt x="3486" y="92866"/>
                    <a:pt x="2711" y="93641"/>
                  </a:cubicBezTo>
                  <a:cubicBezTo>
                    <a:pt x="2215" y="94225"/>
                    <a:pt x="1783" y="94861"/>
                    <a:pt x="1440" y="95546"/>
                  </a:cubicBezTo>
                  <a:cubicBezTo>
                    <a:pt x="1440" y="96182"/>
                    <a:pt x="551" y="96690"/>
                    <a:pt x="169" y="97453"/>
                  </a:cubicBezTo>
                  <a:cubicBezTo>
                    <a:pt x="-212" y="98215"/>
                    <a:pt x="169" y="99104"/>
                    <a:pt x="169" y="99867"/>
                  </a:cubicBezTo>
                  <a:cubicBezTo>
                    <a:pt x="169" y="100629"/>
                    <a:pt x="169" y="99867"/>
                    <a:pt x="169" y="100756"/>
                  </a:cubicBezTo>
                  <a:cubicBezTo>
                    <a:pt x="169" y="101645"/>
                    <a:pt x="169" y="101645"/>
                    <a:pt x="169" y="102026"/>
                  </a:cubicBezTo>
                  <a:cubicBezTo>
                    <a:pt x="169" y="102408"/>
                    <a:pt x="169" y="103424"/>
                    <a:pt x="169" y="104187"/>
                  </a:cubicBezTo>
                  <a:lnTo>
                    <a:pt x="169" y="104187"/>
                  </a:lnTo>
                  <a:cubicBezTo>
                    <a:pt x="55" y="104949"/>
                    <a:pt x="55" y="105711"/>
                    <a:pt x="169" y="106474"/>
                  </a:cubicBezTo>
                  <a:lnTo>
                    <a:pt x="169" y="106474"/>
                  </a:lnTo>
                  <a:cubicBezTo>
                    <a:pt x="703" y="107719"/>
                    <a:pt x="1491" y="108837"/>
                    <a:pt x="2457" y="109777"/>
                  </a:cubicBezTo>
                  <a:lnTo>
                    <a:pt x="3219" y="110539"/>
                  </a:lnTo>
                  <a:cubicBezTo>
                    <a:pt x="3982" y="111251"/>
                    <a:pt x="4833" y="111848"/>
                    <a:pt x="5760" y="112318"/>
                  </a:cubicBezTo>
                  <a:lnTo>
                    <a:pt x="6904" y="112318"/>
                  </a:lnTo>
                  <a:lnTo>
                    <a:pt x="8810" y="112318"/>
                  </a:lnTo>
                  <a:lnTo>
                    <a:pt x="10970" y="112318"/>
                  </a:lnTo>
                  <a:lnTo>
                    <a:pt x="10970" y="112318"/>
                  </a:lnTo>
                  <a:cubicBezTo>
                    <a:pt x="12546" y="112344"/>
                    <a:pt x="14096" y="112038"/>
                    <a:pt x="15545" y="111429"/>
                  </a:cubicBezTo>
                  <a:lnTo>
                    <a:pt x="67262" y="88305"/>
                  </a:lnTo>
                  <a:lnTo>
                    <a:pt x="211358" y="24141"/>
                  </a:lnTo>
                  <a:lnTo>
                    <a:pt x="216060" y="22108"/>
                  </a:lnTo>
                  <a:cubicBezTo>
                    <a:pt x="214561" y="22705"/>
                    <a:pt x="212972" y="22997"/>
                    <a:pt x="211358" y="22997"/>
                  </a:cubicBezTo>
                  <a:cubicBezTo>
                    <a:pt x="206657" y="23010"/>
                    <a:pt x="202400" y="20215"/>
                    <a:pt x="200558" y="15882"/>
                  </a:cubicBezTo>
                  <a:cubicBezTo>
                    <a:pt x="198219" y="9809"/>
                    <a:pt x="200850" y="2948"/>
                    <a:pt x="206657" y="0"/>
                  </a:cubicBezTo>
                  <a:lnTo>
                    <a:pt x="6396" y="8894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4F101411-DA2D-40E4-99E4-5831F9D20B9C}"/>
                </a:ext>
              </a:extLst>
            </p:cNvPr>
            <p:cNvSpPr/>
            <p:nvPr/>
          </p:nvSpPr>
          <p:spPr>
            <a:xfrm>
              <a:off x="6389171" y="4785413"/>
              <a:ext cx="124955" cy="69093"/>
            </a:xfrm>
            <a:custGeom>
              <a:avLst/>
              <a:gdLst>
                <a:gd name="connsiteX0" fmla="*/ 6949 w 124955"/>
                <a:gd name="connsiteY0" fmla="*/ 46096 h 69093"/>
                <a:gd name="connsiteX1" fmla="*/ 850 w 124955"/>
                <a:gd name="connsiteY1" fmla="*/ 61979 h 69093"/>
                <a:gd name="connsiteX2" fmla="*/ 11651 w 124955"/>
                <a:gd name="connsiteY2" fmla="*/ 69094 h 69093"/>
                <a:gd name="connsiteX3" fmla="*/ 16352 w 124955"/>
                <a:gd name="connsiteY3" fmla="*/ 68204 h 69093"/>
                <a:gd name="connsiteX4" fmla="*/ 118008 w 124955"/>
                <a:gd name="connsiteY4" fmla="*/ 23099 h 69093"/>
                <a:gd name="connsiteX5" fmla="*/ 124107 w 124955"/>
                <a:gd name="connsiteY5" fmla="*/ 7217 h 69093"/>
                <a:gd name="connsiteX6" fmla="*/ 108834 w 124955"/>
                <a:gd name="connsiteY6" fmla="*/ 890 h 69093"/>
                <a:gd name="connsiteX7" fmla="*/ 108605 w 124955"/>
                <a:gd name="connsiteY7" fmla="*/ 992 h 69093"/>
                <a:gd name="connsiteX8" fmla="*/ 88782 w 124955"/>
                <a:gd name="connsiteY8" fmla="*/ 9885 h 69093"/>
                <a:gd name="connsiteX9" fmla="*/ 79125 w 124955"/>
                <a:gd name="connsiteY9" fmla="*/ 14205 h 6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955" h="69093">
                  <a:moveTo>
                    <a:pt x="6949" y="46096"/>
                  </a:moveTo>
                  <a:cubicBezTo>
                    <a:pt x="1142" y="49044"/>
                    <a:pt x="-1488" y="55905"/>
                    <a:pt x="850" y="61979"/>
                  </a:cubicBezTo>
                  <a:cubicBezTo>
                    <a:pt x="2693" y="66311"/>
                    <a:pt x="6949" y="69106"/>
                    <a:pt x="11651" y="69094"/>
                  </a:cubicBezTo>
                  <a:cubicBezTo>
                    <a:pt x="13265" y="69094"/>
                    <a:pt x="14853" y="68801"/>
                    <a:pt x="16352" y="68204"/>
                  </a:cubicBezTo>
                  <a:lnTo>
                    <a:pt x="118008" y="23099"/>
                  </a:lnTo>
                  <a:cubicBezTo>
                    <a:pt x="123802" y="20152"/>
                    <a:pt x="126445" y="13290"/>
                    <a:pt x="124107" y="7217"/>
                  </a:cubicBezTo>
                  <a:cubicBezTo>
                    <a:pt x="121629" y="1258"/>
                    <a:pt x="114793" y="-1575"/>
                    <a:pt x="108834" y="890"/>
                  </a:cubicBezTo>
                  <a:cubicBezTo>
                    <a:pt x="108757" y="928"/>
                    <a:pt x="108681" y="953"/>
                    <a:pt x="108605" y="992"/>
                  </a:cubicBezTo>
                  <a:lnTo>
                    <a:pt x="88782" y="9885"/>
                  </a:lnTo>
                  <a:lnTo>
                    <a:pt x="79125" y="14205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D22E3E7B-E06F-43D5-B717-7734B80A7DA2}"/>
                </a:ext>
              </a:extLst>
            </p:cNvPr>
            <p:cNvSpPr/>
            <p:nvPr/>
          </p:nvSpPr>
          <p:spPr>
            <a:xfrm>
              <a:off x="7986354" y="1830178"/>
              <a:ext cx="178696" cy="24013"/>
            </a:xfrm>
            <a:custGeom>
              <a:avLst/>
              <a:gdLst>
                <a:gd name="connsiteX0" fmla="*/ 10838 w 178696"/>
                <a:gd name="connsiteY0" fmla="*/ 24014 h 24013"/>
                <a:gd name="connsiteX1" fmla="*/ 178697 w 178696"/>
                <a:gd name="connsiteY1" fmla="*/ 24014 h 24013"/>
                <a:gd name="connsiteX2" fmla="*/ 167921 w 178696"/>
                <a:gd name="connsiteY2" fmla="*/ 10774 h 24013"/>
                <a:gd name="connsiteX3" fmla="*/ 178697 w 178696"/>
                <a:gd name="connsiteY3" fmla="*/ 0 h 24013"/>
                <a:gd name="connsiteX4" fmla="*/ 10838 w 178696"/>
                <a:gd name="connsiteY4" fmla="*/ 0 h 24013"/>
                <a:gd name="connsiteX5" fmla="*/ 63 w 178696"/>
                <a:gd name="connsiteY5" fmla="*/ 13239 h 24013"/>
                <a:gd name="connsiteX6" fmla="*/ 10838 w 178696"/>
                <a:gd name="connsiteY6" fmla="*/ 24014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696" h="24013">
                  <a:moveTo>
                    <a:pt x="10838" y="24014"/>
                  </a:moveTo>
                  <a:lnTo>
                    <a:pt x="178697" y="24014"/>
                  </a:lnTo>
                  <a:cubicBezTo>
                    <a:pt x="172064" y="23328"/>
                    <a:pt x="167248" y="17407"/>
                    <a:pt x="167921" y="10774"/>
                  </a:cubicBezTo>
                  <a:cubicBezTo>
                    <a:pt x="168506" y="5082"/>
                    <a:pt x="173004" y="584"/>
                    <a:pt x="178697" y="0"/>
                  </a:cubicBez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1"/>
                    <a:pt x="5146" y="23429"/>
                    <a:pt x="10838" y="24014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729509A6-29EA-4B7C-AE51-499321D61134}"/>
                </a:ext>
              </a:extLst>
            </p:cNvPr>
            <p:cNvSpPr/>
            <p:nvPr/>
          </p:nvSpPr>
          <p:spPr>
            <a:xfrm>
              <a:off x="8069555" y="2474784"/>
              <a:ext cx="23638" cy="206673"/>
            </a:xfrm>
            <a:custGeom>
              <a:avLst/>
              <a:gdLst>
                <a:gd name="connsiteX0" fmla="*/ 11757 w 23638"/>
                <a:gd name="connsiteY0" fmla="*/ 194603 h 206673"/>
                <a:gd name="connsiteX1" fmla="*/ 23575 w 23638"/>
                <a:gd name="connsiteY1" fmla="*/ 206673 h 206673"/>
                <a:gd name="connsiteX2" fmla="*/ 23575 w 23638"/>
                <a:gd name="connsiteY2" fmla="*/ 206673 h 206673"/>
                <a:gd name="connsiteX3" fmla="*/ 23575 w 23638"/>
                <a:gd name="connsiteY3" fmla="*/ 13039 h 206673"/>
                <a:gd name="connsiteX4" fmla="*/ 13041 w 23638"/>
                <a:gd name="connsiteY4" fmla="*/ 66 h 206673"/>
                <a:gd name="connsiteX5" fmla="*/ 67 w 23638"/>
                <a:gd name="connsiteY5" fmla="*/ 10587 h 206673"/>
                <a:gd name="connsiteX6" fmla="*/ 67 w 23638"/>
                <a:gd name="connsiteY6" fmla="*/ 13039 h 206673"/>
                <a:gd name="connsiteX7" fmla="*/ 67 w 23638"/>
                <a:gd name="connsiteY7" fmla="*/ 206673 h 206673"/>
                <a:gd name="connsiteX8" fmla="*/ 11630 w 23638"/>
                <a:gd name="connsiteY8" fmla="*/ 194603 h 206673"/>
                <a:gd name="connsiteX9" fmla="*/ 11757 w 23638"/>
                <a:gd name="connsiteY9" fmla="*/ 194603 h 20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38" h="206673">
                  <a:moveTo>
                    <a:pt x="11757" y="194603"/>
                  </a:moveTo>
                  <a:cubicBezTo>
                    <a:pt x="18352" y="194666"/>
                    <a:pt x="23638" y="200079"/>
                    <a:pt x="23575" y="206673"/>
                  </a:cubicBezTo>
                  <a:cubicBezTo>
                    <a:pt x="23575" y="206673"/>
                    <a:pt x="23575" y="206673"/>
                    <a:pt x="23575" y="206673"/>
                  </a:cubicBezTo>
                  <a:lnTo>
                    <a:pt x="23575" y="13039"/>
                  </a:lnTo>
                  <a:cubicBezTo>
                    <a:pt x="24248" y="6546"/>
                    <a:pt x="19534" y="740"/>
                    <a:pt x="13041" y="66"/>
                  </a:cubicBezTo>
                  <a:cubicBezTo>
                    <a:pt x="6547" y="-620"/>
                    <a:pt x="740" y="4107"/>
                    <a:pt x="67" y="10587"/>
                  </a:cubicBezTo>
                  <a:cubicBezTo>
                    <a:pt x="-22" y="11400"/>
                    <a:pt x="-22" y="12226"/>
                    <a:pt x="67" y="13039"/>
                  </a:cubicBezTo>
                  <a:lnTo>
                    <a:pt x="67" y="206673"/>
                  </a:lnTo>
                  <a:cubicBezTo>
                    <a:pt x="-73" y="200142"/>
                    <a:pt x="5099" y="194742"/>
                    <a:pt x="11630" y="194603"/>
                  </a:cubicBezTo>
                  <a:cubicBezTo>
                    <a:pt x="11668" y="194603"/>
                    <a:pt x="11719" y="194603"/>
                    <a:pt x="11757" y="19460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A93E1D3E-9528-41B3-8B05-E0BFA490D10E}"/>
                </a:ext>
              </a:extLst>
            </p:cNvPr>
            <p:cNvSpPr/>
            <p:nvPr/>
          </p:nvSpPr>
          <p:spPr>
            <a:xfrm>
              <a:off x="8069555" y="2667912"/>
              <a:ext cx="23638" cy="597497"/>
            </a:xfrm>
            <a:custGeom>
              <a:avLst/>
              <a:gdLst>
                <a:gd name="connsiteX0" fmla="*/ 23575 w 23638"/>
                <a:gd name="connsiteY0" fmla="*/ 597497 h 597497"/>
                <a:gd name="connsiteX1" fmla="*/ 23575 w 23638"/>
                <a:gd name="connsiteY1" fmla="*/ 13037 h 597497"/>
                <a:gd name="connsiteX2" fmla="*/ 13041 w 23638"/>
                <a:gd name="connsiteY2" fmla="*/ 64 h 597497"/>
                <a:gd name="connsiteX3" fmla="*/ 67 w 23638"/>
                <a:gd name="connsiteY3" fmla="*/ 10584 h 597497"/>
                <a:gd name="connsiteX4" fmla="*/ 67 w 23638"/>
                <a:gd name="connsiteY4" fmla="*/ 13037 h 597497"/>
                <a:gd name="connsiteX5" fmla="*/ 67 w 23638"/>
                <a:gd name="connsiteY5" fmla="*/ 597497 h 597497"/>
                <a:gd name="connsiteX6" fmla="*/ 23575 w 23638"/>
                <a:gd name="connsiteY6" fmla="*/ 597497 h 59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38" h="597497">
                  <a:moveTo>
                    <a:pt x="23575" y="597497"/>
                  </a:moveTo>
                  <a:lnTo>
                    <a:pt x="23575" y="13037"/>
                  </a:lnTo>
                  <a:cubicBezTo>
                    <a:pt x="24248" y="6544"/>
                    <a:pt x="19534" y="738"/>
                    <a:pt x="13041" y="64"/>
                  </a:cubicBezTo>
                  <a:cubicBezTo>
                    <a:pt x="6547" y="-609"/>
                    <a:pt x="740" y="4105"/>
                    <a:pt x="67" y="10584"/>
                  </a:cubicBezTo>
                  <a:cubicBezTo>
                    <a:pt x="-22" y="11397"/>
                    <a:pt x="-22" y="12223"/>
                    <a:pt x="67" y="13037"/>
                  </a:cubicBezTo>
                  <a:lnTo>
                    <a:pt x="67" y="597497"/>
                  </a:lnTo>
                  <a:lnTo>
                    <a:pt x="23575" y="59749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106C66DB-453F-4963-A352-F8456907DDBD}"/>
                </a:ext>
              </a:extLst>
            </p:cNvPr>
            <p:cNvSpPr/>
            <p:nvPr/>
          </p:nvSpPr>
          <p:spPr>
            <a:xfrm>
              <a:off x="11994403" y="4558719"/>
              <a:ext cx="23513" cy="76481"/>
            </a:xfrm>
            <a:custGeom>
              <a:avLst/>
              <a:gdLst>
                <a:gd name="connsiteX0" fmla="*/ 11696 w 23513"/>
                <a:gd name="connsiteY0" fmla="*/ 11943 h 76481"/>
                <a:gd name="connsiteX1" fmla="*/ 6 w 23513"/>
                <a:gd name="connsiteY1" fmla="*/ 0 h 76481"/>
                <a:gd name="connsiteX2" fmla="*/ 6 w 23513"/>
                <a:gd name="connsiteY2" fmla="*/ 0 h 76481"/>
                <a:gd name="connsiteX3" fmla="*/ 6 w 23513"/>
                <a:gd name="connsiteY3" fmla="*/ 64418 h 76481"/>
                <a:gd name="connsiteX4" fmla="*/ 11315 w 23513"/>
                <a:gd name="connsiteY4" fmla="*/ 76476 h 76481"/>
                <a:gd name="connsiteX5" fmla="*/ 19956 w 23513"/>
                <a:gd name="connsiteY5" fmla="*/ 73058 h 76481"/>
                <a:gd name="connsiteX6" fmla="*/ 22370 w 23513"/>
                <a:gd name="connsiteY6" fmla="*/ 69500 h 76481"/>
                <a:gd name="connsiteX7" fmla="*/ 23513 w 23513"/>
                <a:gd name="connsiteY7" fmla="*/ 64418 h 76481"/>
                <a:gd name="connsiteX8" fmla="*/ 23513 w 23513"/>
                <a:gd name="connsiteY8" fmla="*/ 0 h 76481"/>
                <a:gd name="connsiteX9" fmla="*/ 11696 w 23513"/>
                <a:gd name="connsiteY9" fmla="*/ 11943 h 7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513" h="76481">
                  <a:moveTo>
                    <a:pt x="11696" y="11943"/>
                  </a:moveTo>
                  <a:cubicBezTo>
                    <a:pt x="5165" y="11880"/>
                    <a:pt x="-58" y="653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64418"/>
                  </a:lnTo>
                  <a:cubicBezTo>
                    <a:pt x="-197" y="70872"/>
                    <a:pt x="4860" y="76272"/>
                    <a:pt x="11315" y="76476"/>
                  </a:cubicBezTo>
                  <a:cubicBezTo>
                    <a:pt x="14542" y="76577"/>
                    <a:pt x="17669" y="75344"/>
                    <a:pt x="19956" y="73058"/>
                  </a:cubicBezTo>
                  <a:cubicBezTo>
                    <a:pt x="20947" y="72003"/>
                    <a:pt x="21760" y="70809"/>
                    <a:pt x="22370" y="69500"/>
                  </a:cubicBezTo>
                  <a:cubicBezTo>
                    <a:pt x="23095" y="67899"/>
                    <a:pt x="23489" y="66171"/>
                    <a:pt x="23513" y="64418"/>
                  </a:cubicBezTo>
                  <a:lnTo>
                    <a:pt x="23513" y="0"/>
                  </a:lnTo>
                  <a:cubicBezTo>
                    <a:pt x="23513" y="6544"/>
                    <a:pt x="18240" y="11880"/>
                    <a:pt x="11696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4744AA66-C422-4C1B-817A-2E558A5977D6}"/>
                </a:ext>
              </a:extLst>
            </p:cNvPr>
            <p:cNvSpPr/>
            <p:nvPr/>
          </p:nvSpPr>
          <p:spPr>
            <a:xfrm>
              <a:off x="12067092" y="4685776"/>
              <a:ext cx="126434" cy="116256"/>
            </a:xfrm>
            <a:custGeom>
              <a:avLst/>
              <a:gdLst>
                <a:gd name="connsiteX0" fmla="*/ 7497 w 126434"/>
                <a:gd name="connsiteY0" fmla="*/ 16772 h 116256"/>
                <a:gd name="connsiteX1" fmla="*/ 0 w 126434"/>
                <a:gd name="connsiteY1" fmla="*/ 21345 h 116256"/>
                <a:gd name="connsiteX2" fmla="*/ 126434 w 126434"/>
                <a:gd name="connsiteY2" fmla="*/ 116257 h 116256"/>
                <a:gd name="connsiteX3" fmla="*/ 126434 w 126434"/>
                <a:gd name="connsiteY3" fmla="*/ 89829 h 116256"/>
                <a:gd name="connsiteX4" fmla="*/ 4829 w 126434"/>
                <a:gd name="connsiteY4" fmla="*/ 0 h 116256"/>
                <a:gd name="connsiteX5" fmla="*/ 7497 w 126434"/>
                <a:gd name="connsiteY5" fmla="*/ 16772 h 11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434" h="116256">
                  <a:moveTo>
                    <a:pt x="7497" y="16772"/>
                  </a:moveTo>
                  <a:cubicBezTo>
                    <a:pt x="5744" y="19262"/>
                    <a:pt x="3025" y="20926"/>
                    <a:pt x="0" y="21345"/>
                  </a:cubicBezTo>
                  <a:lnTo>
                    <a:pt x="126434" y="116257"/>
                  </a:lnTo>
                  <a:lnTo>
                    <a:pt x="126434" y="89829"/>
                  </a:lnTo>
                  <a:lnTo>
                    <a:pt x="4829" y="0"/>
                  </a:lnTo>
                  <a:cubicBezTo>
                    <a:pt x="9874" y="4091"/>
                    <a:pt x="11017" y="11321"/>
                    <a:pt x="7497" y="1677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E2A3F460-BB5C-4511-9DA6-8E361FA58ABA}"/>
                </a:ext>
              </a:extLst>
            </p:cNvPr>
            <p:cNvSpPr/>
            <p:nvPr/>
          </p:nvSpPr>
          <p:spPr>
            <a:xfrm>
              <a:off x="11594141" y="6078062"/>
              <a:ext cx="599894" cy="24013"/>
            </a:xfrm>
            <a:custGeom>
              <a:avLst/>
              <a:gdLst>
                <a:gd name="connsiteX0" fmla="*/ 10293 w 599894"/>
                <a:gd name="connsiteY0" fmla="*/ 6226 h 24013"/>
                <a:gd name="connsiteX1" fmla="*/ 5591 w 599894"/>
                <a:gd name="connsiteY1" fmla="*/ 22489 h 24013"/>
                <a:gd name="connsiteX2" fmla="*/ 0 w 599894"/>
                <a:gd name="connsiteY2" fmla="*/ 24014 h 24013"/>
                <a:gd name="connsiteX3" fmla="*/ 599894 w 599894"/>
                <a:gd name="connsiteY3" fmla="*/ 24014 h 24013"/>
                <a:gd name="connsiteX4" fmla="*/ 599894 w 599894"/>
                <a:gd name="connsiteY4" fmla="*/ 0 h 24013"/>
                <a:gd name="connsiteX5" fmla="*/ 6481 w 599894"/>
                <a:gd name="connsiteY5" fmla="*/ 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9894" h="24013">
                  <a:moveTo>
                    <a:pt x="10293" y="6226"/>
                  </a:moveTo>
                  <a:cubicBezTo>
                    <a:pt x="13088" y="12058"/>
                    <a:pt x="11067" y="19058"/>
                    <a:pt x="5591" y="22489"/>
                  </a:cubicBezTo>
                  <a:cubicBezTo>
                    <a:pt x="3888" y="23480"/>
                    <a:pt x="1969" y="24001"/>
                    <a:pt x="0" y="24014"/>
                  </a:cubicBezTo>
                  <a:lnTo>
                    <a:pt x="599894" y="24014"/>
                  </a:lnTo>
                  <a:lnTo>
                    <a:pt x="599894" y="0"/>
                  </a:lnTo>
                  <a:lnTo>
                    <a:pt x="6481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6658C00F-54B6-48D2-92C4-276788EED594}"/>
                </a:ext>
              </a:extLst>
            </p:cNvPr>
            <p:cNvSpPr/>
            <p:nvPr/>
          </p:nvSpPr>
          <p:spPr>
            <a:xfrm>
              <a:off x="5627352" y="4574586"/>
              <a:ext cx="341042" cy="132408"/>
            </a:xfrm>
            <a:custGeom>
              <a:avLst/>
              <a:gdLst>
                <a:gd name="connsiteX0" fmla="*/ 14486 w 341042"/>
                <a:gd name="connsiteY0" fmla="*/ 117162 h 132408"/>
                <a:gd name="connsiteX1" fmla="*/ 6989 w 341042"/>
                <a:gd name="connsiteY1" fmla="*/ 132408 h 132408"/>
                <a:gd name="connsiteX2" fmla="*/ 331142 w 341042"/>
                <a:gd name="connsiteY2" fmla="*/ 23775 h 132408"/>
                <a:gd name="connsiteX3" fmla="*/ 332922 w 341042"/>
                <a:gd name="connsiteY3" fmla="*/ 23140 h 132408"/>
                <a:gd name="connsiteX4" fmla="*/ 340419 w 341042"/>
                <a:gd name="connsiteY4" fmla="*/ 8020 h 132408"/>
                <a:gd name="connsiteX5" fmla="*/ 327712 w 341042"/>
                <a:gd name="connsiteY5" fmla="*/ 142 h 132408"/>
                <a:gd name="connsiteX6" fmla="*/ 325933 w 341042"/>
                <a:gd name="connsiteY6" fmla="*/ 142 h 132408"/>
                <a:gd name="connsiteX7" fmla="*/ 5718 w 341042"/>
                <a:gd name="connsiteY7" fmla="*/ 107505 h 132408"/>
                <a:gd name="connsiteX8" fmla="*/ 1525 w 341042"/>
                <a:gd name="connsiteY8" fmla="*/ 108903 h 132408"/>
                <a:gd name="connsiteX9" fmla="*/ 0 w 341042"/>
                <a:gd name="connsiteY9" fmla="*/ 108903 h 132408"/>
                <a:gd name="connsiteX10" fmla="*/ 14435 w 341042"/>
                <a:gd name="connsiteY10" fmla="*/ 116971 h 132408"/>
                <a:gd name="connsiteX11" fmla="*/ 14486 w 341042"/>
                <a:gd name="connsiteY11" fmla="*/ 117162 h 13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042" h="132408">
                  <a:moveTo>
                    <a:pt x="14486" y="117162"/>
                  </a:moveTo>
                  <a:cubicBezTo>
                    <a:pt x="16252" y="123413"/>
                    <a:pt x="13025" y="129994"/>
                    <a:pt x="6989" y="132408"/>
                  </a:cubicBezTo>
                  <a:lnTo>
                    <a:pt x="331142" y="23775"/>
                  </a:lnTo>
                  <a:lnTo>
                    <a:pt x="332922" y="23140"/>
                  </a:lnTo>
                  <a:cubicBezTo>
                    <a:pt x="339161" y="21030"/>
                    <a:pt x="342515" y="14271"/>
                    <a:pt x="340419" y="8020"/>
                  </a:cubicBezTo>
                  <a:cubicBezTo>
                    <a:pt x="338728" y="2607"/>
                    <a:pt x="333315" y="-747"/>
                    <a:pt x="327712" y="142"/>
                  </a:cubicBezTo>
                  <a:lnTo>
                    <a:pt x="325933" y="142"/>
                  </a:lnTo>
                  <a:lnTo>
                    <a:pt x="5718" y="107505"/>
                  </a:lnTo>
                  <a:lnTo>
                    <a:pt x="1525" y="108903"/>
                  </a:lnTo>
                  <a:lnTo>
                    <a:pt x="0" y="108903"/>
                  </a:lnTo>
                  <a:cubicBezTo>
                    <a:pt x="6214" y="107150"/>
                    <a:pt x="12669" y="110758"/>
                    <a:pt x="14435" y="116971"/>
                  </a:cubicBezTo>
                  <a:cubicBezTo>
                    <a:pt x="14448" y="117034"/>
                    <a:pt x="14473" y="117098"/>
                    <a:pt x="14486" y="11716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C5CC8327-BFAF-412A-BE44-8710BFF744AE}"/>
                </a:ext>
              </a:extLst>
            </p:cNvPr>
            <p:cNvSpPr/>
            <p:nvPr/>
          </p:nvSpPr>
          <p:spPr>
            <a:xfrm>
              <a:off x="5585546" y="4683940"/>
              <a:ext cx="56772" cy="34361"/>
            </a:xfrm>
            <a:custGeom>
              <a:avLst/>
              <a:gdLst>
                <a:gd name="connsiteX0" fmla="*/ 15375 w 56772"/>
                <a:gd name="connsiteY0" fmla="*/ 25595 h 34361"/>
                <a:gd name="connsiteX1" fmla="*/ 15375 w 56772"/>
                <a:gd name="connsiteY1" fmla="*/ 34362 h 34361"/>
                <a:gd name="connsiteX2" fmla="*/ 35071 w 56772"/>
                <a:gd name="connsiteY2" fmla="*/ 27755 h 34361"/>
                <a:gd name="connsiteX3" fmla="*/ 47778 w 56772"/>
                <a:gd name="connsiteY3" fmla="*/ 23435 h 34361"/>
                <a:gd name="connsiteX4" fmla="*/ 48795 w 56772"/>
                <a:gd name="connsiteY4" fmla="*/ 23435 h 34361"/>
                <a:gd name="connsiteX5" fmla="*/ 56292 w 56772"/>
                <a:gd name="connsiteY5" fmla="*/ 8188 h 34361"/>
                <a:gd name="connsiteX6" fmla="*/ 41640 w 56772"/>
                <a:gd name="connsiteY6" fmla="*/ 539 h 34361"/>
                <a:gd name="connsiteX7" fmla="*/ 41552 w 56772"/>
                <a:gd name="connsiteY7" fmla="*/ 565 h 34361"/>
                <a:gd name="connsiteX8" fmla="*/ 0 w 56772"/>
                <a:gd name="connsiteY8" fmla="*/ 14414 h 34361"/>
                <a:gd name="connsiteX9" fmla="*/ 0 w 56772"/>
                <a:gd name="connsiteY9" fmla="*/ 14414 h 34361"/>
                <a:gd name="connsiteX10" fmla="*/ 4066 w 56772"/>
                <a:gd name="connsiteY10" fmla="*/ 13525 h 34361"/>
                <a:gd name="connsiteX11" fmla="*/ 15375 w 56772"/>
                <a:gd name="connsiteY11" fmla="*/ 25595 h 34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772" h="34361">
                  <a:moveTo>
                    <a:pt x="15375" y="25595"/>
                  </a:moveTo>
                  <a:lnTo>
                    <a:pt x="15375" y="34362"/>
                  </a:lnTo>
                  <a:lnTo>
                    <a:pt x="35071" y="27755"/>
                  </a:lnTo>
                  <a:lnTo>
                    <a:pt x="47778" y="23435"/>
                  </a:lnTo>
                  <a:lnTo>
                    <a:pt x="48795" y="23435"/>
                  </a:lnTo>
                  <a:cubicBezTo>
                    <a:pt x="54830" y="21021"/>
                    <a:pt x="58058" y="14439"/>
                    <a:pt x="56292" y="8188"/>
                  </a:cubicBezTo>
                  <a:cubicBezTo>
                    <a:pt x="54360" y="2026"/>
                    <a:pt x="47791" y="-1392"/>
                    <a:pt x="41640" y="539"/>
                  </a:cubicBezTo>
                  <a:cubicBezTo>
                    <a:pt x="41602" y="552"/>
                    <a:pt x="41577" y="552"/>
                    <a:pt x="41552" y="565"/>
                  </a:cubicBezTo>
                  <a:lnTo>
                    <a:pt x="0" y="14414"/>
                  </a:lnTo>
                  <a:lnTo>
                    <a:pt x="0" y="14414"/>
                  </a:lnTo>
                  <a:cubicBezTo>
                    <a:pt x="1283" y="13867"/>
                    <a:pt x="2668" y="13563"/>
                    <a:pt x="4066" y="13525"/>
                  </a:cubicBezTo>
                  <a:cubicBezTo>
                    <a:pt x="10458" y="13867"/>
                    <a:pt x="15452" y="19191"/>
                    <a:pt x="15375" y="2559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E6FA63D4-88B0-4E4B-B5A2-DD2097872377}"/>
                </a:ext>
              </a:extLst>
            </p:cNvPr>
            <p:cNvSpPr/>
            <p:nvPr/>
          </p:nvSpPr>
          <p:spPr>
            <a:xfrm>
              <a:off x="7809765" y="3278877"/>
              <a:ext cx="180311" cy="24013"/>
            </a:xfrm>
            <a:custGeom>
              <a:avLst/>
              <a:gdLst>
                <a:gd name="connsiteX0" fmla="*/ 11817 w 180311"/>
                <a:gd name="connsiteY0" fmla="*/ 12070 h 24013"/>
                <a:gd name="connsiteX1" fmla="*/ 0 w 180311"/>
                <a:gd name="connsiteY1" fmla="*/ 24014 h 24013"/>
                <a:gd name="connsiteX2" fmla="*/ 180311 w 180311"/>
                <a:gd name="connsiteY2" fmla="*/ 24014 h 24013"/>
                <a:gd name="connsiteX3" fmla="*/ 175737 w 180311"/>
                <a:gd name="connsiteY3" fmla="*/ 14739 h 24013"/>
                <a:gd name="connsiteX4" fmla="*/ 175737 w 180311"/>
                <a:gd name="connsiteY4" fmla="*/ 0 h 24013"/>
                <a:gd name="connsiteX5" fmla="*/ 0 w 180311"/>
                <a:gd name="connsiteY5" fmla="*/ 0 h 24013"/>
                <a:gd name="connsiteX6" fmla="*/ 11817 w 180311"/>
                <a:gd name="connsiteY6" fmla="*/ 12070 h 24013"/>
                <a:gd name="connsiteX7" fmla="*/ 11817 w 180311"/>
                <a:gd name="connsiteY7" fmla="*/ 1207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311" h="24013">
                  <a:moveTo>
                    <a:pt x="11817" y="12070"/>
                  </a:moveTo>
                  <a:cubicBezTo>
                    <a:pt x="11817" y="18614"/>
                    <a:pt x="6544" y="23950"/>
                    <a:pt x="0" y="24014"/>
                  </a:cubicBezTo>
                  <a:lnTo>
                    <a:pt x="180311" y="24014"/>
                  </a:lnTo>
                  <a:cubicBezTo>
                    <a:pt x="177414" y="21816"/>
                    <a:pt x="175711" y="18372"/>
                    <a:pt x="175737" y="14739"/>
                  </a:cubicBezTo>
                  <a:lnTo>
                    <a:pt x="175737" y="0"/>
                  </a:lnTo>
                  <a:lnTo>
                    <a:pt x="0" y="0"/>
                  </a:lnTo>
                  <a:cubicBezTo>
                    <a:pt x="6595" y="63"/>
                    <a:pt x="11881" y="5476"/>
                    <a:pt x="11817" y="12070"/>
                  </a:cubicBezTo>
                  <a:cubicBezTo>
                    <a:pt x="11817" y="12070"/>
                    <a:pt x="11817" y="12070"/>
                    <a:pt x="11817" y="1207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B61567EA-0DC7-4C68-8463-8174CE0A430D}"/>
                </a:ext>
              </a:extLst>
            </p:cNvPr>
            <p:cNvSpPr/>
            <p:nvPr/>
          </p:nvSpPr>
          <p:spPr>
            <a:xfrm>
              <a:off x="7063294" y="3293108"/>
              <a:ext cx="23638" cy="14702"/>
            </a:xfrm>
            <a:custGeom>
              <a:avLst/>
              <a:gdLst>
                <a:gd name="connsiteX0" fmla="*/ 1338 w 23638"/>
                <a:gd name="connsiteY0" fmla="*/ 2541 h 14702"/>
                <a:gd name="connsiteX1" fmla="*/ 1338 w 23638"/>
                <a:gd name="connsiteY1" fmla="*/ 5464 h 14702"/>
                <a:gd name="connsiteX2" fmla="*/ 14527 w 23638"/>
                <a:gd name="connsiteY2" fmla="*/ 14510 h 14702"/>
                <a:gd name="connsiteX3" fmla="*/ 23575 w 23638"/>
                <a:gd name="connsiteY3" fmla="*/ 5464 h 14702"/>
                <a:gd name="connsiteX4" fmla="*/ 23575 w 23638"/>
                <a:gd name="connsiteY4" fmla="*/ 4701 h 14702"/>
                <a:gd name="connsiteX5" fmla="*/ 23575 w 23638"/>
                <a:gd name="connsiteY5" fmla="*/ 2541 h 14702"/>
                <a:gd name="connsiteX6" fmla="*/ 23575 w 23638"/>
                <a:gd name="connsiteY6" fmla="*/ 0 h 14702"/>
                <a:gd name="connsiteX7" fmla="*/ 13041 w 23638"/>
                <a:gd name="connsiteY7" fmla="*/ 12972 h 14702"/>
                <a:gd name="connsiteX8" fmla="*/ 67 w 23638"/>
                <a:gd name="connsiteY8" fmla="*/ 2452 h 14702"/>
                <a:gd name="connsiteX9" fmla="*/ 67 w 23638"/>
                <a:gd name="connsiteY9" fmla="*/ 0 h 14702"/>
                <a:gd name="connsiteX10" fmla="*/ 67 w 23638"/>
                <a:gd name="connsiteY10" fmla="*/ 2541 h 1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38" h="14702">
                  <a:moveTo>
                    <a:pt x="1338" y="2541"/>
                  </a:moveTo>
                  <a:cubicBezTo>
                    <a:pt x="1210" y="3507"/>
                    <a:pt x="1210" y="4498"/>
                    <a:pt x="1338" y="5464"/>
                  </a:cubicBezTo>
                  <a:cubicBezTo>
                    <a:pt x="2481" y="11600"/>
                    <a:pt x="8377" y="15653"/>
                    <a:pt x="14527" y="14510"/>
                  </a:cubicBezTo>
                  <a:cubicBezTo>
                    <a:pt x="19127" y="13659"/>
                    <a:pt x="22723" y="10063"/>
                    <a:pt x="23575" y="5464"/>
                  </a:cubicBezTo>
                  <a:cubicBezTo>
                    <a:pt x="23575" y="5464"/>
                    <a:pt x="23575" y="5464"/>
                    <a:pt x="23575" y="4701"/>
                  </a:cubicBezTo>
                  <a:cubicBezTo>
                    <a:pt x="23638" y="3977"/>
                    <a:pt x="23638" y="3265"/>
                    <a:pt x="23575" y="2541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1" y="12972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2541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04BD7B02-6840-40D5-AD21-3567626B4E62}"/>
                </a:ext>
              </a:extLst>
            </p:cNvPr>
            <p:cNvSpPr/>
            <p:nvPr/>
          </p:nvSpPr>
          <p:spPr>
            <a:xfrm>
              <a:off x="7727932" y="3290948"/>
              <a:ext cx="19569" cy="15246"/>
            </a:xfrm>
            <a:custGeom>
              <a:avLst/>
              <a:gdLst>
                <a:gd name="connsiteX0" fmla="*/ 890 w 19569"/>
                <a:gd name="connsiteY0" fmla="*/ 5718 h 15246"/>
                <a:gd name="connsiteX1" fmla="*/ 890 w 19569"/>
                <a:gd name="connsiteY1" fmla="*/ 7623 h 15246"/>
                <a:gd name="connsiteX2" fmla="*/ 11691 w 19569"/>
                <a:gd name="connsiteY2" fmla="*/ 15247 h 15246"/>
                <a:gd name="connsiteX3" fmla="*/ 19570 w 19569"/>
                <a:gd name="connsiteY3" fmla="*/ 11943 h 15246"/>
                <a:gd name="connsiteX4" fmla="*/ 11691 w 19569"/>
                <a:gd name="connsiteY4" fmla="*/ 11943 h 15246"/>
                <a:gd name="connsiteX5" fmla="*/ 1 w 19569"/>
                <a:gd name="connsiteY5" fmla="*/ 0 h 15246"/>
                <a:gd name="connsiteX6" fmla="*/ 1 w 19569"/>
                <a:gd name="connsiteY6" fmla="*/ 0 h 15246"/>
                <a:gd name="connsiteX7" fmla="*/ 1 w 19569"/>
                <a:gd name="connsiteY7" fmla="*/ 3176 h 15246"/>
                <a:gd name="connsiteX8" fmla="*/ 890 w 19569"/>
                <a:gd name="connsiteY8" fmla="*/ 5718 h 15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69" h="15246">
                  <a:moveTo>
                    <a:pt x="890" y="5718"/>
                  </a:moveTo>
                  <a:cubicBezTo>
                    <a:pt x="814" y="6353"/>
                    <a:pt x="814" y="6988"/>
                    <a:pt x="890" y="7623"/>
                  </a:cubicBezTo>
                  <a:cubicBezTo>
                    <a:pt x="2542" y="12172"/>
                    <a:pt x="6850" y="15221"/>
                    <a:pt x="11691" y="15247"/>
                  </a:cubicBezTo>
                  <a:cubicBezTo>
                    <a:pt x="14652" y="15234"/>
                    <a:pt x="17486" y="14040"/>
                    <a:pt x="19570" y="11943"/>
                  </a:cubicBezTo>
                  <a:lnTo>
                    <a:pt x="11691" y="11943"/>
                  </a:lnTo>
                  <a:cubicBezTo>
                    <a:pt x="5160" y="11880"/>
                    <a:pt x="-75" y="653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176"/>
                  </a:lnTo>
                  <a:cubicBezTo>
                    <a:pt x="153" y="4066"/>
                    <a:pt x="458" y="4930"/>
                    <a:pt x="890" y="571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00429D1C-E482-47B4-A1A5-D9A58545A6A3}"/>
                </a:ext>
              </a:extLst>
            </p:cNvPr>
            <p:cNvSpPr/>
            <p:nvPr/>
          </p:nvSpPr>
          <p:spPr>
            <a:xfrm>
              <a:off x="6806487" y="3290694"/>
              <a:ext cx="23638" cy="14230"/>
            </a:xfrm>
            <a:custGeom>
              <a:avLst/>
              <a:gdLst>
                <a:gd name="connsiteX0" fmla="*/ 829 w 23638"/>
                <a:gd name="connsiteY0" fmla="*/ 3431 h 14230"/>
                <a:gd name="connsiteX1" fmla="*/ 1973 w 23638"/>
                <a:gd name="connsiteY1" fmla="*/ 7623 h 14230"/>
                <a:gd name="connsiteX2" fmla="*/ 5912 w 23638"/>
                <a:gd name="connsiteY2" fmla="*/ 11943 h 14230"/>
                <a:gd name="connsiteX3" fmla="*/ 12265 w 23638"/>
                <a:gd name="connsiteY3" fmla="*/ 14230 h 14230"/>
                <a:gd name="connsiteX4" fmla="*/ 22558 w 23638"/>
                <a:gd name="connsiteY4" fmla="*/ 7623 h 14230"/>
                <a:gd name="connsiteX5" fmla="*/ 23574 w 23638"/>
                <a:gd name="connsiteY5" fmla="*/ 4320 h 14230"/>
                <a:gd name="connsiteX6" fmla="*/ 23574 w 23638"/>
                <a:gd name="connsiteY6" fmla="*/ 2160 h 14230"/>
                <a:gd name="connsiteX7" fmla="*/ 23574 w 23638"/>
                <a:gd name="connsiteY7" fmla="*/ 0 h 14230"/>
                <a:gd name="connsiteX8" fmla="*/ 23574 w 23638"/>
                <a:gd name="connsiteY8" fmla="*/ 0 h 14230"/>
                <a:gd name="connsiteX9" fmla="*/ 13041 w 23638"/>
                <a:gd name="connsiteY9" fmla="*/ 12973 h 14230"/>
                <a:gd name="connsiteX10" fmla="*/ 67 w 23638"/>
                <a:gd name="connsiteY10" fmla="*/ 2452 h 14230"/>
                <a:gd name="connsiteX11" fmla="*/ 67 w 23638"/>
                <a:gd name="connsiteY11" fmla="*/ 0 h 14230"/>
                <a:gd name="connsiteX12" fmla="*/ 67 w 23638"/>
                <a:gd name="connsiteY12" fmla="*/ 2160 h 14230"/>
                <a:gd name="connsiteX13" fmla="*/ 829 w 23638"/>
                <a:gd name="connsiteY13" fmla="*/ 3431 h 1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38" h="14230">
                  <a:moveTo>
                    <a:pt x="829" y="3431"/>
                  </a:moveTo>
                  <a:cubicBezTo>
                    <a:pt x="944" y="4892"/>
                    <a:pt x="1325" y="6315"/>
                    <a:pt x="1973" y="7623"/>
                  </a:cubicBezTo>
                  <a:cubicBezTo>
                    <a:pt x="2938" y="9351"/>
                    <a:pt x="4286" y="10825"/>
                    <a:pt x="5912" y="11943"/>
                  </a:cubicBezTo>
                  <a:cubicBezTo>
                    <a:pt x="7742" y="13354"/>
                    <a:pt x="9965" y="14154"/>
                    <a:pt x="12265" y="14230"/>
                  </a:cubicBezTo>
                  <a:cubicBezTo>
                    <a:pt x="16675" y="14167"/>
                    <a:pt x="20664" y="11613"/>
                    <a:pt x="22558" y="7623"/>
                  </a:cubicBezTo>
                  <a:cubicBezTo>
                    <a:pt x="23092" y="6594"/>
                    <a:pt x="23435" y="5476"/>
                    <a:pt x="23574" y="4320"/>
                  </a:cubicBezTo>
                  <a:cubicBezTo>
                    <a:pt x="23638" y="3596"/>
                    <a:pt x="23638" y="2884"/>
                    <a:pt x="23574" y="2160"/>
                  </a:cubicBezTo>
                  <a:lnTo>
                    <a:pt x="23574" y="0"/>
                  </a:lnTo>
                  <a:lnTo>
                    <a:pt x="23574" y="0"/>
                  </a:lnTo>
                  <a:cubicBezTo>
                    <a:pt x="24248" y="6493"/>
                    <a:pt x="19534" y="12299"/>
                    <a:pt x="13041" y="12973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2160"/>
                  </a:lnTo>
                  <a:cubicBezTo>
                    <a:pt x="244" y="2617"/>
                    <a:pt x="511" y="3049"/>
                    <a:pt x="829" y="343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F3583E5C-B0CF-4C35-A396-62DA248F8DF6}"/>
                </a:ext>
              </a:extLst>
            </p:cNvPr>
            <p:cNvSpPr/>
            <p:nvPr/>
          </p:nvSpPr>
          <p:spPr>
            <a:xfrm>
              <a:off x="8002275" y="4742570"/>
              <a:ext cx="23380" cy="129089"/>
            </a:xfrm>
            <a:custGeom>
              <a:avLst/>
              <a:gdLst>
                <a:gd name="connsiteX0" fmla="*/ 0 w 23380"/>
                <a:gd name="connsiteY0" fmla="*/ 117400 h 129089"/>
                <a:gd name="connsiteX1" fmla="*/ 11691 w 23380"/>
                <a:gd name="connsiteY1" fmla="*/ 129090 h 129089"/>
                <a:gd name="connsiteX2" fmla="*/ 23381 w 23380"/>
                <a:gd name="connsiteY2" fmla="*/ 117400 h 129089"/>
                <a:gd name="connsiteX3" fmla="*/ 23381 w 23380"/>
                <a:gd name="connsiteY3" fmla="*/ 0 h 129089"/>
                <a:gd name="connsiteX4" fmla="*/ 11691 w 23380"/>
                <a:gd name="connsiteY4" fmla="*/ 11689 h 129089"/>
                <a:gd name="connsiteX5" fmla="*/ 0 w 23380"/>
                <a:gd name="connsiteY5" fmla="*/ 0 h 129089"/>
                <a:gd name="connsiteX6" fmla="*/ 0 w 23380"/>
                <a:gd name="connsiteY6" fmla="*/ 117019 h 129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80" h="129089">
                  <a:moveTo>
                    <a:pt x="0" y="117400"/>
                  </a:moveTo>
                  <a:cubicBezTo>
                    <a:pt x="0" y="123855"/>
                    <a:pt x="5235" y="129090"/>
                    <a:pt x="11691" y="129090"/>
                  </a:cubicBezTo>
                  <a:cubicBezTo>
                    <a:pt x="18146" y="129090"/>
                    <a:pt x="23381" y="123855"/>
                    <a:pt x="23381" y="117400"/>
                  </a:cubicBezTo>
                  <a:lnTo>
                    <a:pt x="23381" y="0"/>
                  </a:lnTo>
                  <a:cubicBezTo>
                    <a:pt x="23381" y="6454"/>
                    <a:pt x="18146" y="11689"/>
                    <a:pt x="11691" y="11689"/>
                  </a:cubicBezTo>
                  <a:cubicBezTo>
                    <a:pt x="5235" y="11689"/>
                    <a:pt x="0" y="6454"/>
                    <a:pt x="0" y="0"/>
                  </a:cubicBezTo>
                  <a:lnTo>
                    <a:pt x="0" y="117019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34302E7B-481B-40EB-AFEA-C5F9537B09EF}"/>
                </a:ext>
              </a:extLst>
            </p:cNvPr>
            <p:cNvSpPr/>
            <p:nvPr/>
          </p:nvSpPr>
          <p:spPr>
            <a:xfrm>
              <a:off x="11922106" y="4578158"/>
              <a:ext cx="26176" cy="24014"/>
            </a:xfrm>
            <a:custGeom>
              <a:avLst/>
              <a:gdLst>
                <a:gd name="connsiteX0" fmla="*/ 15884 w 26176"/>
                <a:gd name="connsiteY0" fmla="*/ 23379 h 24014"/>
                <a:gd name="connsiteX1" fmla="*/ 22619 w 26176"/>
                <a:gd name="connsiteY1" fmla="*/ 20965 h 24014"/>
                <a:gd name="connsiteX2" fmla="*/ 26176 w 26176"/>
                <a:gd name="connsiteY2" fmla="*/ 16772 h 24014"/>
                <a:gd name="connsiteX3" fmla="*/ 23889 w 26176"/>
                <a:gd name="connsiteY3" fmla="*/ 10038 h 24014"/>
                <a:gd name="connsiteX4" fmla="*/ 23889 w 26176"/>
                <a:gd name="connsiteY4" fmla="*/ 2669 h 24014"/>
                <a:gd name="connsiteX5" fmla="*/ 21602 w 26176"/>
                <a:gd name="connsiteY5" fmla="*/ 1017 h 24014"/>
                <a:gd name="connsiteX6" fmla="*/ 19442 w 26176"/>
                <a:gd name="connsiteY6" fmla="*/ 1 h 24014"/>
                <a:gd name="connsiteX7" fmla="*/ 17154 w 26176"/>
                <a:gd name="connsiteY7" fmla="*/ 1 h 24014"/>
                <a:gd name="connsiteX8" fmla="*/ 15884 w 26176"/>
                <a:gd name="connsiteY8" fmla="*/ 1 h 24014"/>
                <a:gd name="connsiteX9" fmla="*/ 0 w 26176"/>
                <a:gd name="connsiteY9" fmla="*/ 1 h 24014"/>
                <a:gd name="connsiteX10" fmla="*/ 12059 w 26176"/>
                <a:gd name="connsiteY10" fmla="*/ 11830 h 24014"/>
                <a:gd name="connsiteX11" fmla="*/ 3558 w 26176"/>
                <a:gd name="connsiteY11" fmla="*/ 23379 h 24014"/>
                <a:gd name="connsiteX12" fmla="*/ 4956 w 26176"/>
                <a:gd name="connsiteY12" fmla="*/ 24014 h 24014"/>
                <a:gd name="connsiteX13" fmla="*/ 16138 w 26176"/>
                <a:gd name="connsiteY13" fmla="*/ 24014 h 2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76" h="24014">
                  <a:moveTo>
                    <a:pt x="15884" y="23379"/>
                  </a:moveTo>
                  <a:cubicBezTo>
                    <a:pt x="18324" y="23303"/>
                    <a:pt x="20687" y="22451"/>
                    <a:pt x="22619" y="20965"/>
                  </a:cubicBezTo>
                  <a:cubicBezTo>
                    <a:pt x="24067" y="19809"/>
                    <a:pt x="25274" y="18386"/>
                    <a:pt x="26176" y="16772"/>
                  </a:cubicBezTo>
                  <a:cubicBezTo>
                    <a:pt x="24791" y="14790"/>
                    <a:pt x="23991" y="12452"/>
                    <a:pt x="23889" y="10038"/>
                  </a:cubicBezTo>
                  <a:lnTo>
                    <a:pt x="23889" y="2669"/>
                  </a:lnTo>
                  <a:cubicBezTo>
                    <a:pt x="23216" y="2008"/>
                    <a:pt x="22440" y="1449"/>
                    <a:pt x="21602" y="1017"/>
                  </a:cubicBezTo>
                  <a:lnTo>
                    <a:pt x="19442" y="1"/>
                  </a:lnTo>
                  <a:lnTo>
                    <a:pt x="17154" y="1"/>
                  </a:lnTo>
                  <a:lnTo>
                    <a:pt x="15884" y="1"/>
                  </a:lnTo>
                  <a:lnTo>
                    <a:pt x="0" y="1"/>
                  </a:lnTo>
                  <a:cubicBezTo>
                    <a:pt x="6595" y="-63"/>
                    <a:pt x="11995" y="5235"/>
                    <a:pt x="12059" y="11830"/>
                  </a:cubicBezTo>
                  <a:cubicBezTo>
                    <a:pt x="12110" y="17140"/>
                    <a:pt x="8641" y="21842"/>
                    <a:pt x="3558" y="23379"/>
                  </a:cubicBezTo>
                  <a:cubicBezTo>
                    <a:pt x="3558" y="23379"/>
                    <a:pt x="4447" y="23379"/>
                    <a:pt x="4956" y="24014"/>
                  </a:cubicBezTo>
                  <a:lnTo>
                    <a:pt x="16138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D037CD6D-FB38-4C40-B12D-AF3F12247087}"/>
                </a:ext>
              </a:extLst>
            </p:cNvPr>
            <p:cNvSpPr/>
            <p:nvPr/>
          </p:nvSpPr>
          <p:spPr>
            <a:xfrm>
              <a:off x="11210423" y="4577396"/>
              <a:ext cx="99209" cy="24013"/>
            </a:xfrm>
            <a:custGeom>
              <a:avLst/>
              <a:gdLst>
                <a:gd name="connsiteX0" fmla="*/ 98701 w 99209"/>
                <a:gd name="connsiteY0" fmla="*/ 24014 h 24013"/>
                <a:gd name="connsiteX1" fmla="*/ 87925 w 99209"/>
                <a:gd name="connsiteY1" fmla="*/ 10774 h 24013"/>
                <a:gd name="connsiteX2" fmla="*/ 98701 w 99209"/>
                <a:gd name="connsiteY2" fmla="*/ 0 h 24013"/>
                <a:gd name="connsiteX3" fmla="*/ 11150 w 99209"/>
                <a:gd name="connsiteY3" fmla="*/ 0 h 24013"/>
                <a:gd name="connsiteX4" fmla="*/ 95 w 99209"/>
                <a:gd name="connsiteY4" fmla="*/ 8640 h 24013"/>
                <a:gd name="connsiteX5" fmla="*/ 95 w 99209"/>
                <a:gd name="connsiteY5" fmla="*/ 12071 h 24013"/>
                <a:gd name="connsiteX6" fmla="*/ 95 w 99209"/>
                <a:gd name="connsiteY6" fmla="*/ 12833 h 24013"/>
                <a:gd name="connsiteX7" fmla="*/ 11658 w 99209"/>
                <a:gd name="connsiteY7" fmla="*/ 24014 h 24013"/>
                <a:gd name="connsiteX8" fmla="*/ 99209 w 99209"/>
                <a:gd name="connsiteY8" fmla="*/ 24014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209" h="24013">
                  <a:moveTo>
                    <a:pt x="98701" y="24014"/>
                  </a:moveTo>
                  <a:cubicBezTo>
                    <a:pt x="92068" y="23328"/>
                    <a:pt x="87252" y="17407"/>
                    <a:pt x="87925" y="10774"/>
                  </a:cubicBezTo>
                  <a:cubicBezTo>
                    <a:pt x="88510" y="5082"/>
                    <a:pt x="93009" y="584"/>
                    <a:pt x="98701" y="0"/>
                  </a:cubicBezTo>
                  <a:lnTo>
                    <a:pt x="11150" y="0"/>
                  </a:lnTo>
                  <a:cubicBezTo>
                    <a:pt x="5966" y="140"/>
                    <a:pt x="1481" y="3646"/>
                    <a:pt x="95" y="8640"/>
                  </a:cubicBezTo>
                  <a:cubicBezTo>
                    <a:pt x="-32" y="9783"/>
                    <a:pt x="-32" y="10927"/>
                    <a:pt x="95" y="12071"/>
                  </a:cubicBezTo>
                  <a:cubicBezTo>
                    <a:pt x="95" y="12071"/>
                    <a:pt x="95" y="12071"/>
                    <a:pt x="95" y="12833"/>
                  </a:cubicBezTo>
                  <a:cubicBezTo>
                    <a:pt x="426" y="19008"/>
                    <a:pt x="5470" y="23887"/>
                    <a:pt x="11658" y="24014"/>
                  </a:cubicBezTo>
                  <a:lnTo>
                    <a:pt x="99209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E143B1D6-DC25-44E3-A1BE-BA8A0DAA7101}"/>
                </a:ext>
              </a:extLst>
            </p:cNvPr>
            <p:cNvSpPr/>
            <p:nvPr/>
          </p:nvSpPr>
          <p:spPr>
            <a:xfrm>
              <a:off x="11909860" y="4600902"/>
              <a:ext cx="35118" cy="32780"/>
            </a:xfrm>
            <a:custGeom>
              <a:avLst/>
              <a:gdLst>
                <a:gd name="connsiteX0" fmla="*/ 18727 w 35118"/>
                <a:gd name="connsiteY0" fmla="*/ 16644 h 32780"/>
                <a:gd name="connsiteX1" fmla="*/ 34852 w 35118"/>
                <a:gd name="connsiteY1" fmla="*/ 13900 h 32780"/>
                <a:gd name="connsiteX2" fmla="*/ 35119 w 35118"/>
                <a:gd name="connsiteY2" fmla="*/ 14103 h 32780"/>
                <a:gd name="connsiteX3" fmla="*/ 19362 w 35118"/>
                <a:gd name="connsiteY3" fmla="*/ 2287 h 32780"/>
                <a:gd name="connsiteX4" fmla="*/ 17075 w 35118"/>
                <a:gd name="connsiteY4" fmla="*/ 635 h 32780"/>
                <a:gd name="connsiteX5" fmla="*/ 17075 w 35118"/>
                <a:gd name="connsiteY5" fmla="*/ 635 h 32780"/>
                <a:gd name="connsiteX6" fmla="*/ 15678 w 35118"/>
                <a:gd name="connsiteY6" fmla="*/ 0 h 32780"/>
                <a:gd name="connsiteX7" fmla="*/ 12119 w 35118"/>
                <a:gd name="connsiteY7" fmla="*/ 762 h 32780"/>
                <a:gd name="connsiteX8" fmla="*/ 3352 w 35118"/>
                <a:gd name="connsiteY8" fmla="*/ 762 h 32780"/>
                <a:gd name="connsiteX9" fmla="*/ 3352 w 35118"/>
                <a:gd name="connsiteY9" fmla="*/ 762 h 32780"/>
                <a:gd name="connsiteX10" fmla="*/ 1572 w 35118"/>
                <a:gd name="connsiteY10" fmla="*/ 2287 h 32780"/>
                <a:gd name="connsiteX11" fmla="*/ 1572 w 35118"/>
                <a:gd name="connsiteY11" fmla="*/ 2287 h 32780"/>
                <a:gd name="connsiteX12" fmla="*/ 937 w 35118"/>
                <a:gd name="connsiteY12" fmla="*/ 3558 h 32780"/>
                <a:gd name="connsiteX13" fmla="*/ 48 w 35118"/>
                <a:gd name="connsiteY13" fmla="*/ 5717 h 32780"/>
                <a:gd name="connsiteX14" fmla="*/ 48 w 35118"/>
                <a:gd name="connsiteY14" fmla="*/ 7242 h 32780"/>
                <a:gd name="connsiteX15" fmla="*/ 48 w 35118"/>
                <a:gd name="connsiteY15" fmla="*/ 8131 h 32780"/>
                <a:gd name="connsiteX16" fmla="*/ 48 w 35118"/>
                <a:gd name="connsiteY16" fmla="*/ 10292 h 32780"/>
                <a:gd name="connsiteX17" fmla="*/ 48 w 35118"/>
                <a:gd name="connsiteY17" fmla="*/ 11562 h 32780"/>
                <a:gd name="connsiteX18" fmla="*/ 48 w 35118"/>
                <a:gd name="connsiteY18" fmla="*/ 12706 h 32780"/>
                <a:gd name="connsiteX19" fmla="*/ 810 w 35118"/>
                <a:gd name="connsiteY19" fmla="*/ 14739 h 32780"/>
                <a:gd name="connsiteX20" fmla="*/ 1954 w 35118"/>
                <a:gd name="connsiteY20" fmla="*/ 16644 h 32780"/>
                <a:gd name="connsiteX21" fmla="*/ 3606 w 35118"/>
                <a:gd name="connsiteY21" fmla="*/ 18423 h 32780"/>
                <a:gd name="connsiteX22" fmla="*/ 3606 w 35118"/>
                <a:gd name="connsiteY22" fmla="*/ 19058 h 32780"/>
                <a:gd name="connsiteX23" fmla="*/ 21650 w 35118"/>
                <a:gd name="connsiteY23" fmla="*/ 32780 h 32780"/>
                <a:gd name="connsiteX24" fmla="*/ 18727 w 35118"/>
                <a:gd name="connsiteY24" fmla="*/ 16644 h 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118" h="32780">
                  <a:moveTo>
                    <a:pt x="18727" y="16644"/>
                  </a:moveTo>
                  <a:cubicBezTo>
                    <a:pt x="22425" y="11435"/>
                    <a:pt x="29643" y="10215"/>
                    <a:pt x="34852" y="13900"/>
                  </a:cubicBezTo>
                  <a:cubicBezTo>
                    <a:pt x="34941" y="13976"/>
                    <a:pt x="35031" y="14040"/>
                    <a:pt x="35119" y="14103"/>
                  </a:cubicBezTo>
                  <a:lnTo>
                    <a:pt x="19362" y="2287"/>
                  </a:lnTo>
                  <a:lnTo>
                    <a:pt x="17075" y="635"/>
                  </a:lnTo>
                  <a:lnTo>
                    <a:pt x="17075" y="635"/>
                  </a:lnTo>
                  <a:cubicBezTo>
                    <a:pt x="17075" y="635"/>
                    <a:pt x="16059" y="635"/>
                    <a:pt x="15678" y="0"/>
                  </a:cubicBezTo>
                  <a:cubicBezTo>
                    <a:pt x="14547" y="445"/>
                    <a:pt x="13339" y="699"/>
                    <a:pt x="12119" y="762"/>
                  </a:cubicBezTo>
                  <a:lnTo>
                    <a:pt x="3352" y="762"/>
                  </a:lnTo>
                  <a:lnTo>
                    <a:pt x="3352" y="762"/>
                  </a:lnTo>
                  <a:lnTo>
                    <a:pt x="1572" y="2287"/>
                  </a:lnTo>
                  <a:lnTo>
                    <a:pt x="1572" y="2287"/>
                  </a:lnTo>
                  <a:cubicBezTo>
                    <a:pt x="1572" y="2287"/>
                    <a:pt x="1572" y="3176"/>
                    <a:pt x="937" y="3558"/>
                  </a:cubicBezTo>
                  <a:cubicBezTo>
                    <a:pt x="569" y="4243"/>
                    <a:pt x="264" y="4968"/>
                    <a:pt x="48" y="5717"/>
                  </a:cubicBezTo>
                  <a:cubicBezTo>
                    <a:pt x="-3" y="6226"/>
                    <a:pt x="-3" y="6734"/>
                    <a:pt x="48" y="7242"/>
                  </a:cubicBezTo>
                  <a:lnTo>
                    <a:pt x="48" y="8131"/>
                  </a:lnTo>
                  <a:cubicBezTo>
                    <a:pt x="-16" y="8856"/>
                    <a:pt x="-16" y="9567"/>
                    <a:pt x="48" y="10292"/>
                  </a:cubicBezTo>
                  <a:cubicBezTo>
                    <a:pt x="-16" y="10711"/>
                    <a:pt x="-16" y="11143"/>
                    <a:pt x="48" y="11562"/>
                  </a:cubicBezTo>
                  <a:cubicBezTo>
                    <a:pt x="-3" y="11943"/>
                    <a:pt x="-3" y="12325"/>
                    <a:pt x="48" y="12706"/>
                  </a:cubicBezTo>
                  <a:cubicBezTo>
                    <a:pt x="226" y="13404"/>
                    <a:pt x="480" y="14091"/>
                    <a:pt x="810" y="14739"/>
                  </a:cubicBezTo>
                  <a:cubicBezTo>
                    <a:pt x="1116" y="15412"/>
                    <a:pt x="1496" y="16060"/>
                    <a:pt x="1954" y="16644"/>
                  </a:cubicBezTo>
                  <a:cubicBezTo>
                    <a:pt x="2437" y="17292"/>
                    <a:pt x="2996" y="17889"/>
                    <a:pt x="3606" y="18423"/>
                  </a:cubicBezTo>
                  <a:lnTo>
                    <a:pt x="3606" y="19058"/>
                  </a:lnTo>
                  <a:lnTo>
                    <a:pt x="21650" y="32780"/>
                  </a:lnTo>
                  <a:cubicBezTo>
                    <a:pt x="16872" y="28829"/>
                    <a:pt x="15640" y="22019"/>
                    <a:pt x="18727" y="16644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2E760D5A-65EB-4F39-B017-F3028028DA12}"/>
                </a:ext>
              </a:extLst>
            </p:cNvPr>
            <p:cNvSpPr/>
            <p:nvPr/>
          </p:nvSpPr>
          <p:spPr>
            <a:xfrm>
              <a:off x="7985501" y="3290948"/>
              <a:ext cx="16773" cy="15119"/>
            </a:xfrm>
            <a:custGeom>
              <a:avLst/>
              <a:gdLst>
                <a:gd name="connsiteX0" fmla="*/ 16774 w 16773"/>
                <a:gd name="connsiteY0" fmla="*/ 13468 h 15119"/>
                <a:gd name="connsiteX1" fmla="*/ 16774 w 16773"/>
                <a:gd name="connsiteY1" fmla="*/ 10673 h 15119"/>
                <a:gd name="connsiteX2" fmla="*/ 11691 w 16773"/>
                <a:gd name="connsiteY2" fmla="*/ 11943 h 15119"/>
                <a:gd name="connsiteX3" fmla="*/ 1 w 16773"/>
                <a:gd name="connsiteY3" fmla="*/ 0 h 15119"/>
                <a:gd name="connsiteX4" fmla="*/ 1 w 16773"/>
                <a:gd name="connsiteY4" fmla="*/ 0 h 15119"/>
                <a:gd name="connsiteX5" fmla="*/ 1 w 16773"/>
                <a:gd name="connsiteY5" fmla="*/ 3176 h 15119"/>
                <a:gd name="connsiteX6" fmla="*/ 4575 w 16773"/>
                <a:gd name="connsiteY6" fmla="*/ 12451 h 15119"/>
                <a:gd name="connsiteX7" fmla="*/ 11691 w 16773"/>
                <a:gd name="connsiteY7" fmla="*/ 15120 h 15119"/>
                <a:gd name="connsiteX8" fmla="*/ 16774 w 16773"/>
                <a:gd name="connsiteY8" fmla="*/ 13468 h 15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73" h="15119">
                  <a:moveTo>
                    <a:pt x="16774" y="13468"/>
                  </a:moveTo>
                  <a:lnTo>
                    <a:pt x="16774" y="10673"/>
                  </a:lnTo>
                  <a:cubicBezTo>
                    <a:pt x="15185" y="11448"/>
                    <a:pt x="13457" y="11880"/>
                    <a:pt x="11691" y="11943"/>
                  </a:cubicBezTo>
                  <a:cubicBezTo>
                    <a:pt x="5160" y="11880"/>
                    <a:pt x="-76" y="653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176"/>
                  </a:lnTo>
                  <a:cubicBezTo>
                    <a:pt x="-25" y="6810"/>
                    <a:pt x="1678" y="10254"/>
                    <a:pt x="4575" y="12451"/>
                  </a:cubicBezTo>
                  <a:cubicBezTo>
                    <a:pt x="6557" y="14141"/>
                    <a:pt x="9086" y="15094"/>
                    <a:pt x="11691" y="15120"/>
                  </a:cubicBezTo>
                  <a:cubicBezTo>
                    <a:pt x="13470" y="14904"/>
                    <a:pt x="15198" y="14332"/>
                    <a:pt x="16774" y="1346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FEE1D33E-8630-416D-8038-BCB1F6BD53EA}"/>
                </a:ext>
              </a:extLst>
            </p:cNvPr>
            <p:cNvSpPr/>
            <p:nvPr/>
          </p:nvSpPr>
          <p:spPr>
            <a:xfrm>
              <a:off x="8057169" y="3265028"/>
              <a:ext cx="24524" cy="24014"/>
            </a:xfrm>
            <a:custGeom>
              <a:avLst/>
              <a:gdLst>
                <a:gd name="connsiteX0" fmla="*/ 0 w 24524"/>
                <a:gd name="connsiteY0" fmla="*/ 11944 h 24014"/>
                <a:gd name="connsiteX1" fmla="*/ 0 w 24524"/>
                <a:gd name="connsiteY1" fmla="*/ 11944 h 24014"/>
                <a:gd name="connsiteX2" fmla="*/ 762 w 24524"/>
                <a:gd name="connsiteY2" fmla="*/ 15883 h 24014"/>
                <a:gd name="connsiteX3" fmla="*/ 11817 w 24524"/>
                <a:gd name="connsiteY3" fmla="*/ 24015 h 24014"/>
                <a:gd name="connsiteX4" fmla="*/ 24524 w 24524"/>
                <a:gd name="connsiteY4" fmla="*/ 24015 h 24014"/>
                <a:gd name="connsiteX5" fmla="*/ 13749 w 24524"/>
                <a:gd name="connsiteY5" fmla="*/ 10775 h 24014"/>
                <a:gd name="connsiteX6" fmla="*/ 24524 w 24524"/>
                <a:gd name="connsiteY6" fmla="*/ 1 h 24014"/>
                <a:gd name="connsiteX7" fmla="*/ 11817 w 24524"/>
                <a:gd name="connsiteY7" fmla="*/ 1 h 24014"/>
                <a:gd name="connsiteX8" fmla="*/ 0 w 24524"/>
                <a:gd name="connsiteY8" fmla="*/ 11563 h 24014"/>
                <a:gd name="connsiteX9" fmla="*/ 0 w 24524"/>
                <a:gd name="connsiteY9" fmla="*/ 11944 h 2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24" h="24014">
                  <a:moveTo>
                    <a:pt x="0" y="11944"/>
                  </a:moveTo>
                  <a:cubicBezTo>
                    <a:pt x="0" y="11944"/>
                    <a:pt x="0" y="11944"/>
                    <a:pt x="0" y="11944"/>
                  </a:cubicBezTo>
                  <a:cubicBezTo>
                    <a:pt x="64" y="13291"/>
                    <a:pt x="318" y="14612"/>
                    <a:pt x="762" y="15883"/>
                  </a:cubicBezTo>
                  <a:cubicBezTo>
                    <a:pt x="2338" y="20673"/>
                    <a:pt x="6773" y="23938"/>
                    <a:pt x="11817" y="24015"/>
                  </a:cubicBezTo>
                  <a:lnTo>
                    <a:pt x="24524" y="24015"/>
                  </a:lnTo>
                  <a:cubicBezTo>
                    <a:pt x="17891" y="23328"/>
                    <a:pt x="13075" y="17408"/>
                    <a:pt x="13749" y="10775"/>
                  </a:cubicBezTo>
                  <a:cubicBezTo>
                    <a:pt x="14333" y="5083"/>
                    <a:pt x="18832" y="585"/>
                    <a:pt x="24524" y="1"/>
                  </a:cubicBezTo>
                  <a:lnTo>
                    <a:pt x="11817" y="1"/>
                  </a:lnTo>
                  <a:cubicBezTo>
                    <a:pt x="5362" y="-76"/>
                    <a:pt x="64" y="5108"/>
                    <a:pt x="0" y="11563"/>
                  </a:cubicBezTo>
                  <a:cubicBezTo>
                    <a:pt x="0" y="11690"/>
                    <a:pt x="0" y="11817"/>
                    <a:pt x="0" y="11944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54250CCB-8B4D-46DF-8DC9-36A41DCD9DE2}"/>
                </a:ext>
              </a:extLst>
            </p:cNvPr>
            <p:cNvSpPr/>
            <p:nvPr/>
          </p:nvSpPr>
          <p:spPr>
            <a:xfrm>
              <a:off x="8070474" y="3265410"/>
              <a:ext cx="539573" cy="24013"/>
            </a:xfrm>
            <a:custGeom>
              <a:avLst/>
              <a:gdLst>
                <a:gd name="connsiteX0" fmla="*/ 539573 w 539573"/>
                <a:gd name="connsiteY0" fmla="*/ 13722 h 24013"/>
                <a:gd name="connsiteX1" fmla="*/ 539573 w 539573"/>
                <a:gd name="connsiteY1" fmla="*/ 0 h 24013"/>
                <a:gd name="connsiteX2" fmla="*/ 10838 w 539573"/>
                <a:gd name="connsiteY2" fmla="*/ 0 h 24013"/>
                <a:gd name="connsiteX3" fmla="*/ 63 w 539573"/>
                <a:gd name="connsiteY3" fmla="*/ 13239 h 24013"/>
                <a:gd name="connsiteX4" fmla="*/ 10838 w 539573"/>
                <a:gd name="connsiteY4" fmla="*/ 24014 h 24013"/>
                <a:gd name="connsiteX5" fmla="*/ 539573 w 539573"/>
                <a:gd name="connsiteY5" fmla="*/ 24014 h 24013"/>
                <a:gd name="connsiteX6" fmla="*/ 539573 w 539573"/>
                <a:gd name="connsiteY6" fmla="*/ 13722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9573" h="24013">
                  <a:moveTo>
                    <a:pt x="539573" y="13722"/>
                  </a:moveTo>
                  <a:lnTo>
                    <a:pt x="539573" y="0"/>
                  </a:ln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1"/>
                    <a:pt x="5146" y="23429"/>
                    <a:pt x="10838" y="24014"/>
                  </a:cubicBezTo>
                  <a:lnTo>
                    <a:pt x="539573" y="24014"/>
                  </a:lnTo>
                  <a:lnTo>
                    <a:pt x="539573" y="1372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01B95BC4-1879-4373-B578-23A0DBF6670E}"/>
                </a:ext>
              </a:extLst>
            </p:cNvPr>
            <p:cNvSpPr/>
            <p:nvPr/>
          </p:nvSpPr>
          <p:spPr>
            <a:xfrm>
              <a:off x="11212551" y="4671545"/>
              <a:ext cx="177643" cy="212184"/>
            </a:xfrm>
            <a:custGeom>
              <a:avLst/>
              <a:gdLst>
                <a:gd name="connsiteX0" fmla="*/ 16520 w 177643"/>
                <a:gd name="connsiteY0" fmla="*/ 16898 h 212184"/>
                <a:gd name="connsiteX1" fmla="*/ 9022 w 177643"/>
                <a:gd name="connsiteY1" fmla="*/ 19567 h 212184"/>
                <a:gd name="connsiteX2" fmla="*/ 0 w 177643"/>
                <a:gd name="connsiteY2" fmla="*/ 15120 h 212184"/>
                <a:gd name="connsiteX3" fmla="*/ 151085 w 177643"/>
                <a:gd name="connsiteY3" fmla="*/ 205705 h 212184"/>
                <a:gd name="connsiteX4" fmla="*/ 154389 w 177643"/>
                <a:gd name="connsiteY4" fmla="*/ 210025 h 212184"/>
                <a:gd name="connsiteX5" fmla="*/ 156169 w 177643"/>
                <a:gd name="connsiteY5" fmla="*/ 212184 h 212184"/>
                <a:gd name="connsiteX6" fmla="*/ 156169 w 177643"/>
                <a:gd name="connsiteY6" fmla="*/ 207864 h 212184"/>
                <a:gd name="connsiteX7" fmla="*/ 167859 w 177643"/>
                <a:gd name="connsiteY7" fmla="*/ 195794 h 212184"/>
                <a:gd name="connsiteX8" fmla="*/ 177643 w 177643"/>
                <a:gd name="connsiteY8" fmla="*/ 201639 h 212184"/>
                <a:gd name="connsiteX9" fmla="*/ 177643 w 177643"/>
                <a:gd name="connsiteY9" fmla="*/ 200241 h 212184"/>
                <a:gd name="connsiteX10" fmla="*/ 20840 w 177643"/>
                <a:gd name="connsiteY10" fmla="*/ 3304 h 212184"/>
                <a:gd name="connsiteX11" fmla="*/ 18172 w 177643"/>
                <a:gd name="connsiteY11" fmla="*/ 0 h 212184"/>
                <a:gd name="connsiteX12" fmla="*/ 16520 w 177643"/>
                <a:gd name="connsiteY12" fmla="*/ 16898 h 21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643" h="212184">
                  <a:moveTo>
                    <a:pt x="16520" y="16898"/>
                  </a:moveTo>
                  <a:cubicBezTo>
                    <a:pt x="14410" y="18627"/>
                    <a:pt x="11755" y="19567"/>
                    <a:pt x="9022" y="19567"/>
                  </a:cubicBezTo>
                  <a:cubicBezTo>
                    <a:pt x="5489" y="19541"/>
                    <a:pt x="2173" y="17902"/>
                    <a:pt x="0" y="15120"/>
                  </a:cubicBezTo>
                  <a:lnTo>
                    <a:pt x="151085" y="205705"/>
                  </a:lnTo>
                  <a:lnTo>
                    <a:pt x="154389" y="210025"/>
                  </a:lnTo>
                  <a:lnTo>
                    <a:pt x="156169" y="212184"/>
                  </a:lnTo>
                  <a:lnTo>
                    <a:pt x="156169" y="207864"/>
                  </a:lnTo>
                  <a:cubicBezTo>
                    <a:pt x="156092" y="201321"/>
                    <a:pt x="161314" y="195934"/>
                    <a:pt x="167859" y="195794"/>
                  </a:cubicBezTo>
                  <a:cubicBezTo>
                    <a:pt x="171925" y="195858"/>
                    <a:pt x="175648" y="198094"/>
                    <a:pt x="177643" y="201639"/>
                  </a:cubicBezTo>
                  <a:cubicBezTo>
                    <a:pt x="177618" y="201169"/>
                    <a:pt x="177618" y="200711"/>
                    <a:pt x="177643" y="200241"/>
                  </a:cubicBezTo>
                  <a:lnTo>
                    <a:pt x="20840" y="3304"/>
                  </a:lnTo>
                  <a:lnTo>
                    <a:pt x="18172" y="0"/>
                  </a:lnTo>
                  <a:cubicBezTo>
                    <a:pt x="22022" y="5222"/>
                    <a:pt x="21310" y="12515"/>
                    <a:pt x="16520" y="1689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3815914C-C7EB-4EEB-9462-77F5320EBA8E}"/>
                </a:ext>
              </a:extLst>
            </p:cNvPr>
            <p:cNvSpPr/>
            <p:nvPr/>
          </p:nvSpPr>
          <p:spPr>
            <a:xfrm>
              <a:off x="11157858" y="4601066"/>
              <a:ext cx="75339" cy="90046"/>
            </a:xfrm>
            <a:custGeom>
              <a:avLst/>
              <a:gdLst>
                <a:gd name="connsiteX0" fmla="*/ 4247 w 75339"/>
                <a:gd name="connsiteY0" fmla="*/ 3012 h 90046"/>
                <a:gd name="connsiteX1" fmla="*/ 181 w 75339"/>
                <a:gd name="connsiteY1" fmla="*/ 10128 h 90046"/>
                <a:gd name="connsiteX2" fmla="*/ 181 w 75339"/>
                <a:gd name="connsiteY2" fmla="*/ 14447 h 90046"/>
                <a:gd name="connsiteX3" fmla="*/ 2468 w 75339"/>
                <a:gd name="connsiteY3" fmla="*/ 19911 h 90046"/>
                <a:gd name="connsiteX4" fmla="*/ 54693 w 75339"/>
                <a:gd name="connsiteY4" fmla="*/ 85599 h 90046"/>
                <a:gd name="connsiteX5" fmla="*/ 54693 w 75339"/>
                <a:gd name="connsiteY5" fmla="*/ 85599 h 90046"/>
                <a:gd name="connsiteX6" fmla="*/ 63716 w 75339"/>
                <a:gd name="connsiteY6" fmla="*/ 90046 h 90046"/>
                <a:gd name="connsiteX7" fmla="*/ 71213 w 75339"/>
                <a:gd name="connsiteY7" fmla="*/ 87378 h 90046"/>
                <a:gd name="connsiteX8" fmla="*/ 72865 w 75339"/>
                <a:gd name="connsiteY8" fmla="*/ 70479 h 90046"/>
                <a:gd name="connsiteX9" fmla="*/ 72865 w 75339"/>
                <a:gd name="connsiteY9" fmla="*/ 70479 h 90046"/>
                <a:gd name="connsiteX10" fmla="*/ 52661 w 75339"/>
                <a:gd name="connsiteY10" fmla="*/ 44179 h 90046"/>
                <a:gd name="connsiteX11" fmla="*/ 21401 w 75339"/>
                <a:gd name="connsiteY11" fmla="*/ 4791 h 90046"/>
                <a:gd name="connsiteX12" fmla="*/ 5251 w 75339"/>
                <a:gd name="connsiteY12" fmla="*/ 2187 h 90046"/>
                <a:gd name="connsiteX13" fmla="*/ 4247 w 75339"/>
                <a:gd name="connsiteY13" fmla="*/ 3012 h 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339" h="90046">
                  <a:moveTo>
                    <a:pt x="4247" y="3012"/>
                  </a:moveTo>
                  <a:cubicBezTo>
                    <a:pt x="2100" y="4829"/>
                    <a:pt x="651" y="7345"/>
                    <a:pt x="181" y="10128"/>
                  </a:cubicBezTo>
                  <a:cubicBezTo>
                    <a:pt x="-60" y="11551"/>
                    <a:pt x="-60" y="13024"/>
                    <a:pt x="181" y="14447"/>
                  </a:cubicBezTo>
                  <a:cubicBezTo>
                    <a:pt x="499" y="16430"/>
                    <a:pt x="1286" y="18297"/>
                    <a:pt x="2468" y="19911"/>
                  </a:cubicBezTo>
                  <a:lnTo>
                    <a:pt x="54693" y="85599"/>
                  </a:lnTo>
                  <a:lnTo>
                    <a:pt x="54693" y="85599"/>
                  </a:lnTo>
                  <a:cubicBezTo>
                    <a:pt x="56866" y="88382"/>
                    <a:pt x="60183" y="90021"/>
                    <a:pt x="63716" y="90046"/>
                  </a:cubicBezTo>
                  <a:cubicBezTo>
                    <a:pt x="66448" y="90046"/>
                    <a:pt x="69103" y="89106"/>
                    <a:pt x="71213" y="87378"/>
                  </a:cubicBezTo>
                  <a:cubicBezTo>
                    <a:pt x="76003" y="82994"/>
                    <a:pt x="76715" y="75702"/>
                    <a:pt x="72865" y="70479"/>
                  </a:cubicBezTo>
                  <a:lnTo>
                    <a:pt x="72865" y="70479"/>
                  </a:lnTo>
                  <a:lnTo>
                    <a:pt x="52661" y="44179"/>
                  </a:lnTo>
                  <a:lnTo>
                    <a:pt x="21401" y="4791"/>
                  </a:lnTo>
                  <a:cubicBezTo>
                    <a:pt x="17665" y="-380"/>
                    <a:pt x="10435" y="-1549"/>
                    <a:pt x="5251" y="2187"/>
                  </a:cubicBezTo>
                  <a:cubicBezTo>
                    <a:pt x="4908" y="2441"/>
                    <a:pt x="4565" y="2720"/>
                    <a:pt x="4247" y="301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FD681D54-4A8F-4D8F-9C02-21DB4C7B3DDD}"/>
                </a:ext>
              </a:extLst>
            </p:cNvPr>
            <p:cNvSpPr/>
            <p:nvPr/>
          </p:nvSpPr>
          <p:spPr>
            <a:xfrm>
              <a:off x="8609980" y="5479498"/>
              <a:ext cx="23638" cy="87853"/>
            </a:xfrm>
            <a:custGeom>
              <a:avLst/>
              <a:gdLst>
                <a:gd name="connsiteX0" fmla="*/ 67 w 23638"/>
                <a:gd name="connsiteY0" fmla="*/ 76234 h 87853"/>
                <a:gd name="connsiteX1" fmla="*/ 9724 w 23638"/>
                <a:gd name="connsiteY1" fmla="*/ 87796 h 87853"/>
                <a:gd name="connsiteX2" fmla="*/ 11757 w 23638"/>
                <a:gd name="connsiteY2" fmla="*/ 87796 h 87853"/>
                <a:gd name="connsiteX3" fmla="*/ 13917 w 23638"/>
                <a:gd name="connsiteY3" fmla="*/ 87796 h 87853"/>
                <a:gd name="connsiteX4" fmla="*/ 23575 w 23638"/>
                <a:gd name="connsiteY4" fmla="*/ 76234 h 87853"/>
                <a:gd name="connsiteX5" fmla="*/ 23575 w 23638"/>
                <a:gd name="connsiteY5" fmla="*/ 0 h 87853"/>
                <a:gd name="connsiteX6" fmla="*/ 13041 w 23638"/>
                <a:gd name="connsiteY6" fmla="*/ 12972 h 87853"/>
                <a:gd name="connsiteX7" fmla="*/ 67 w 23638"/>
                <a:gd name="connsiteY7" fmla="*/ 2452 h 87853"/>
                <a:gd name="connsiteX8" fmla="*/ 67 w 23638"/>
                <a:gd name="connsiteY8" fmla="*/ 0 h 87853"/>
                <a:gd name="connsiteX9" fmla="*/ 67 w 23638"/>
                <a:gd name="connsiteY9" fmla="*/ 76234 h 8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38" h="87853">
                  <a:moveTo>
                    <a:pt x="67" y="76234"/>
                  </a:moveTo>
                  <a:cubicBezTo>
                    <a:pt x="41" y="81926"/>
                    <a:pt x="4120" y="86805"/>
                    <a:pt x="9724" y="87796"/>
                  </a:cubicBezTo>
                  <a:cubicBezTo>
                    <a:pt x="10397" y="87872"/>
                    <a:pt x="11084" y="87872"/>
                    <a:pt x="11757" y="87796"/>
                  </a:cubicBezTo>
                  <a:cubicBezTo>
                    <a:pt x="12481" y="87860"/>
                    <a:pt x="13193" y="87860"/>
                    <a:pt x="13917" y="87796"/>
                  </a:cubicBezTo>
                  <a:cubicBezTo>
                    <a:pt x="19496" y="86754"/>
                    <a:pt x="23549" y="81901"/>
                    <a:pt x="23575" y="76234"/>
                  </a:cubicBezTo>
                  <a:lnTo>
                    <a:pt x="23575" y="0"/>
                  </a:lnTo>
                  <a:cubicBezTo>
                    <a:pt x="24248" y="6492"/>
                    <a:pt x="19534" y="12299"/>
                    <a:pt x="13041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7623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F20CCE4E-F568-4FD6-A329-75026657AF96}"/>
                </a:ext>
              </a:extLst>
            </p:cNvPr>
            <p:cNvSpPr/>
            <p:nvPr/>
          </p:nvSpPr>
          <p:spPr>
            <a:xfrm>
              <a:off x="11061273" y="4613353"/>
              <a:ext cx="23638" cy="277285"/>
            </a:xfrm>
            <a:custGeom>
              <a:avLst/>
              <a:gdLst>
                <a:gd name="connsiteX0" fmla="*/ 829 w 23638"/>
                <a:gd name="connsiteY0" fmla="*/ 267836 h 277285"/>
                <a:gd name="connsiteX1" fmla="*/ 10105 w 23638"/>
                <a:gd name="connsiteY1" fmla="*/ 277238 h 277285"/>
                <a:gd name="connsiteX2" fmla="*/ 12139 w 23638"/>
                <a:gd name="connsiteY2" fmla="*/ 277238 h 277285"/>
                <a:gd name="connsiteX3" fmla="*/ 14299 w 23638"/>
                <a:gd name="connsiteY3" fmla="*/ 277238 h 277285"/>
                <a:gd name="connsiteX4" fmla="*/ 23574 w 23638"/>
                <a:gd name="connsiteY4" fmla="*/ 267836 h 277285"/>
                <a:gd name="connsiteX5" fmla="*/ 23574 w 23638"/>
                <a:gd name="connsiteY5" fmla="*/ 265675 h 277285"/>
                <a:gd name="connsiteX6" fmla="*/ 23574 w 23638"/>
                <a:gd name="connsiteY6" fmla="*/ 0 h 277285"/>
                <a:gd name="connsiteX7" fmla="*/ 13041 w 23638"/>
                <a:gd name="connsiteY7" fmla="*/ 12973 h 277285"/>
                <a:gd name="connsiteX8" fmla="*/ 67 w 23638"/>
                <a:gd name="connsiteY8" fmla="*/ 2452 h 277285"/>
                <a:gd name="connsiteX9" fmla="*/ 67 w 23638"/>
                <a:gd name="connsiteY9" fmla="*/ 0 h 277285"/>
                <a:gd name="connsiteX10" fmla="*/ 67 w 23638"/>
                <a:gd name="connsiteY10" fmla="*/ 265675 h 277285"/>
                <a:gd name="connsiteX11" fmla="*/ 829 w 23638"/>
                <a:gd name="connsiteY11" fmla="*/ 267836 h 277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638" h="277285">
                  <a:moveTo>
                    <a:pt x="829" y="267836"/>
                  </a:moveTo>
                  <a:cubicBezTo>
                    <a:pt x="1681" y="272587"/>
                    <a:pt x="5366" y="276323"/>
                    <a:pt x="10105" y="277238"/>
                  </a:cubicBezTo>
                  <a:cubicBezTo>
                    <a:pt x="10779" y="277276"/>
                    <a:pt x="11465" y="277276"/>
                    <a:pt x="12139" y="277238"/>
                  </a:cubicBezTo>
                  <a:cubicBezTo>
                    <a:pt x="12863" y="277301"/>
                    <a:pt x="13574" y="277301"/>
                    <a:pt x="14299" y="277238"/>
                  </a:cubicBezTo>
                  <a:cubicBezTo>
                    <a:pt x="19038" y="276323"/>
                    <a:pt x="22724" y="272587"/>
                    <a:pt x="23574" y="267836"/>
                  </a:cubicBezTo>
                  <a:cubicBezTo>
                    <a:pt x="23638" y="267111"/>
                    <a:pt x="23638" y="266400"/>
                    <a:pt x="23574" y="265675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1" y="12973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265675"/>
                  </a:lnTo>
                  <a:cubicBezTo>
                    <a:pt x="258" y="266413"/>
                    <a:pt x="511" y="267137"/>
                    <a:pt x="829" y="26783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25E6BA5B-2D19-466D-A3A9-3AC01B35B82F}"/>
                </a:ext>
              </a:extLst>
            </p:cNvPr>
            <p:cNvSpPr/>
            <p:nvPr/>
          </p:nvSpPr>
          <p:spPr>
            <a:xfrm>
              <a:off x="10923656" y="6210074"/>
              <a:ext cx="23639" cy="125785"/>
            </a:xfrm>
            <a:custGeom>
              <a:avLst/>
              <a:gdLst>
                <a:gd name="connsiteX0" fmla="*/ 23575 w 23639"/>
                <a:gd name="connsiteY0" fmla="*/ 2160 h 125785"/>
                <a:gd name="connsiteX1" fmla="*/ 23575 w 23639"/>
                <a:gd name="connsiteY1" fmla="*/ 0 h 125785"/>
                <a:gd name="connsiteX2" fmla="*/ 13041 w 23639"/>
                <a:gd name="connsiteY2" fmla="*/ 12972 h 125785"/>
                <a:gd name="connsiteX3" fmla="*/ 67 w 23639"/>
                <a:gd name="connsiteY3" fmla="*/ 2452 h 125785"/>
                <a:gd name="connsiteX4" fmla="*/ 67 w 23639"/>
                <a:gd name="connsiteY4" fmla="*/ 0 h 125785"/>
                <a:gd name="connsiteX5" fmla="*/ 67 w 23639"/>
                <a:gd name="connsiteY5" fmla="*/ 118798 h 125785"/>
                <a:gd name="connsiteX6" fmla="*/ 2481 w 23639"/>
                <a:gd name="connsiteY6" fmla="*/ 125786 h 125785"/>
                <a:gd name="connsiteX7" fmla="*/ 21034 w 23639"/>
                <a:gd name="connsiteY7" fmla="*/ 125786 h 125785"/>
                <a:gd name="connsiteX8" fmla="*/ 23575 w 23639"/>
                <a:gd name="connsiteY8" fmla="*/ 118798 h 12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9" h="125785">
                  <a:moveTo>
                    <a:pt x="23575" y="2160"/>
                  </a:moveTo>
                  <a:lnTo>
                    <a:pt x="23575" y="0"/>
                  </a:lnTo>
                  <a:cubicBezTo>
                    <a:pt x="24248" y="6492"/>
                    <a:pt x="19534" y="12299"/>
                    <a:pt x="13041" y="12972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18798"/>
                  </a:lnTo>
                  <a:cubicBezTo>
                    <a:pt x="156" y="121314"/>
                    <a:pt x="1008" y="123753"/>
                    <a:pt x="2481" y="125786"/>
                  </a:cubicBezTo>
                  <a:lnTo>
                    <a:pt x="21034" y="125786"/>
                  </a:lnTo>
                  <a:cubicBezTo>
                    <a:pt x="22634" y="123804"/>
                    <a:pt x="23524" y="121339"/>
                    <a:pt x="23575" y="11879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4D64B0B4-F188-4191-B7A0-7CAE7A6277CE}"/>
                </a:ext>
              </a:extLst>
            </p:cNvPr>
            <p:cNvSpPr/>
            <p:nvPr/>
          </p:nvSpPr>
          <p:spPr>
            <a:xfrm>
              <a:off x="6621922" y="3290948"/>
              <a:ext cx="23047" cy="17279"/>
            </a:xfrm>
            <a:custGeom>
              <a:avLst/>
              <a:gdLst>
                <a:gd name="connsiteX0" fmla="*/ 11691 w 23047"/>
                <a:gd name="connsiteY0" fmla="*/ 11943 h 17279"/>
                <a:gd name="connsiteX1" fmla="*/ 1 w 23047"/>
                <a:gd name="connsiteY1" fmla="*/ 0 h 17279"/>
                <a:gd name="connsiteX2" fmla="*/ 1 w 23047"/>
                <a:gd name="connsiteY2" fmla="*/ 0 h 17279"/>
                <a:gd name="connsiteX3" fmla="*/ 1 w 23047"/>
                <a:gd name="connsiteY3" fmla="*/ 5591 h 17279"/>
                <a:gd name="connsiteX4" fmla="*/ 4194 w 23047"/>
                <a:gd name="connsiteY4" fmla="*/ 14357 h 17279"/>
                <a:gd name="connsiteX5" fmla="*/ 11691 w 23047"/>
                <a:gd name="connsiteY5" fmla="*/ 17280 h 17279"/>
                <a:gd name="connsiteX6" fmla="*/ 21221 w 23047"/>
                <a:gd name="connsiteY6" fmla="*/ 11943 h 17279"/>
                <a:gd name="connsiteX7" fmla="*/ 23000 w 23047"/>
                <a:gd name="connsiteY7" fmla="*/ 7623 h 17279"/>
                <a:gd name="connsiteX8" fmla="*/ 23000 w 23047"/>
                <a:gd name="connsiteY8" fmla="*/ 5336 h 17279"/>
                <a:gd name="connsiteX9" fmla="*/ 23000 w 23047"/>
                <a:gd name="connsiteY9" fmla="*/ 0 h 17279"/>
                <a:gd name="connsiteX10" fmla="*/ 11691 w 23047"/>
                <a:gd name="connsiteY10" fmla="*/ 11943 h 1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47" h="17279">
                  <a:moveTo>
                    <a:pt x="11691" y="11943"/>
                  </a:moveTo>
                  <a:cubicBezTo>
                    <a:pt x="5160" y="11880"/>
                    <a:pt x="-76" y="653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5591"/>
                  </a:lnTo>
                  <a:cubicBezTo>
                    <a:pt x="178" y="8958"/>
                    <a:pt x="1691" y="12109"/>
                    <a:pt x="4194" y="14357"/>
                  </a:cubicBezTo>
                  <a:cubicBezTo>
                    <a:pt x="6252" y="16212"/>
                    <a:pt x="8921" y="17254"/>
                    <a:pt x="11691" y="17280"/>
                  </a:cubicBezTo>
                  <a:cubicBezTo>
                    <a:pt x="15566" y="17229"/>
                    <a:pt x="19150" y="15221"/>
                    <a:pt x="21221" y="11943"/>
                  </a:cubicBezTo>
                  <a:cubicBezTo>
                    <a:pt x="22098" y="10635"/>
                    <a:pt x="22695" y="9161"/>
                    <a:pt x="23000" y="7623"/>
                  </a:cubicBezTo>
                  <a:cubicBezTo>
                    <a:pt x="23064" y="6861"/>
                    <a:pt x="23064" y="6099"/>
                    <a:pt x="23000" y="5336"/>
                  </a:cubicBezTo>
                  <a:lnTo>
                    <a:pt x="23000" y="0"/>
                  </a:lnTo>
                  <a:cubicBezTo>
                    <a:pt x="23013" y="6353"/>
                    <a:pt x="18044" y="11600"/>
                    <a:pt x="11691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8E1DBDC3-22D2-4A51-B48A-CADE59B032FB}"/>
                </a:ext>
              </a:extLst>
            </p:cNvPr>
            <p:cNvSpPr/>
            <p:nvPr/>
          </p:nvSpPr>
          <p:spPr>
            <a:xfrm>
              <a:off x="9793205" y="2221385"/>
              <a:ext cx="549176" cy="24061"/>
            </a:xfrm>
            <a:custGeom>
              <a:avLst/>
              <a:gdLst>
                <a:gd name="connsiteX0" fmla="*/ 8370 w 549176"/>
                <a:gd name="connsiteY0" fmla="*/ 1525 h 24061"/>
                <a:gd name="connsiteX1" fmla="*/ 4176 w 549176"/>
                <a:gd name="connsiteY1" fmla="*/ 3812 h 24061"/>
                <a:gd name="connsiteX2" fmla="*/ 2728 w 549176"/>
                <a:gd name="connsiteY2" fmla="*/ 20278 h 24061"/>
                <a:gd name="connsiteX3" fmla="*/ 4176 w 549176"/>
                <a:gd name="connsiteY3" fmla="*/ 21727 h 24061"/>
                <a:gd name="connsiteX4" fmla="*/ 8370 w 549176"/>
                <a:gd name="connsiteY4" fmla="*/ 24014 h 24061"/>
                <a:gd name="connsiteX5" fmla="*/ 9640 w 549176"/>
                <a:gd name="connsiteY5" fmla="*/ 24014 h 24061"/>
                <a:gd name="connsiteX6" fmla="*/ 11801 w 549176"/>
                <a:gd name="connsiteY6" fmla="*/ 24014 h 24061"/>
                <a:gd name="connsiteX7" fmla="*/ 549176 w 549176"/>
                <a:gd name="connsiteY7" fmla="*/ 24014 h 24061"/>
                <a:gd name="connsiteX8" fmla="*/ 538401 w 549176"/>
                <a:gd name="connsiteY8" fmla="*/ 10774 h 24061"/>
                <a:gd name="connsiteX9" fmla="*/ 549176 w 549176"/>
                <a:gd name="connsiteY9" fmla="*/ 0 h 24061"/>
                <a:gd name="connsiteX10" fmla="*/ 11801 w 549176"/>
                <a:gd name="connsiteY10" fmla="*/ 0 h 24061"/>
                <a:gd name="connsiteX11" fmla="*/ 8370 w 549176"/>
                <a:gd name="connsiteY11" fmla="*/ 1525 h 2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9176" h="24061">
                  <a:moveTo>
                    <a:pt x="8370" y="1525"/>
                  </a:moveTo>
                  <a:cubicBezTo>
                    <a:pt x="6807" y="1931"/>
                    <a:pt x="5358" y="2719"/>
                    <a:pt x="4176" y="3812"/>
                  </a:cubicBezTo>
                  <a:cubicBezTo>
                    <a:pt x="-766" y="7954"/>
                    <a:pt x="-1415" y="15336"/>
                    <a:pt x="2728" y="20278"/>
                  </a:cubicBezTo>
                  <a:cubicBezTo>
                    <a:pt x="3173" y="20799"/>
                    <a:pt x="3656" y="21282"/>
                    <a:pt x="4176" y="21727"/>
                  </a:cubicBezTo>
                  <a:cubicBezTo>
                    <a:pt x="5358" y="22819"/>
                    <a:pt x="6807" y="23607"/>
                    <a:pt x="8370" y="24014"/>
                  </a:cubicBezTo>
                  <a:cubicBezTo>
                    <a:pt x="8790" y="24064"/>
                    <a:pt x="9221" y="24064"/>
                    <a:pt x="9640" y="24014"/>
                  </a:cubicBezTo>
                  <a:cubicBezTo>
                    <a:pt x="10365" y="24077"/>
                    <a:pt x="11077" y="24077"/>
                    <a:pt x="11801" y="24014"/>
                  </a:cubicBezTo>
                  <a:lnTo>
                    <a:pt x="549176" y="24014"/>
                  </a:lnTo>
                  <a:cubicBezTo>
                    <a:pt x="542544" y="23328"/>
                    <a:pt x="537728" y="17407"/>
                    <a:pt x="538401" y="10774"/>
                  </a:cubicBezTo>
                  <a:cubicBezTo>
                    <a:pt x="538985" y="5082"/>
                    <a:pt x="543484" y="584"/>
                    <a:pt x="549176" y="0"/>
                  </a:cubicBezTo>
                  <a:lnTo>
                    <a:pt x="11801" y="0"/>
                  </a:lnTo>
                  <a:cubicBezTo>
                    <a:pt x="10581" y="292"/>
                    <a:pt x="9412" y="813"/>
                    <a:pt x="8370" y="152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96D83C0C-37E5-437C-B6E3-AB7B4159B457}"/>
                </a:ext>
              </a:extLst>
            </p:cNvPr>
            <p:cNvSpPr/>
            <p:nvPr/>
          </p:nvSpPr>
          <p:spPr>
            <a:xfrm>
              <a:off x="8428799" y="1771223"/>
              <a:ext cx="23555" cy="58319"/>
            </a:xfrm>
            <a:custGeom>
              <a:avLst/>
              <a:gdLst>
                <a:gd name="connsiteX0" fmla="*/ 8053 w 23555"/>
                <a:gd name="connsiteY0" fmla="*/ 381 h 58319"/>
                <a:gd name="connsiteX1" fmla="*/ 6147 w 23555"/>
                <a:gd name="connsiteY1" fmla="*/ 381 h 58319"/>
                <a:gd name="connsiteX2" fmla="*/ 4495 w 23555"/>
                <a:gd name="connsiteY2" fmla="*/ 1525 h 58319"/>
                <a:gd name="connsiteX3" fmla="*/ 1318 w 23555"/>
                <a:gd name="connsiteY3" fmla="*/ 4828 h 58319"/>
                <a:gd name="connsiteX4" fmla="*/ 48 w 23555"/>
                <a:gd name="connsiteY4" fmla="*/ 6988 h 58319"/>
                <a:gd name="connsiteX5" fmla="*/ 48 w 23555"/>
                <a:gd name="connsiteY5" fmla="*/ 9529 h 58319"/>
                <a:gd name="connsiteX6" fmla="*/ 48 w 23555"/>
                <a:gd name="connsiteY6" fmla="*/ 11181 h 58319"/>
                <a:gd name="connsiteX7" fmla="*/ 48 w 23555"/>
                <a:gd name="connsiteY7" fmla="*/ 58319 h 58319"/>
                <a:gd name="connsiteX8" fmla="*/ 23556 w 23555"/>
                <a:gd name="connsiteY8" fmla="*/ 58319 h 58319"/>
                <a:gd name="connsiteX9" fmla="*/ 23556 w 23555"/>
                <a:gd name="connsiteY9" fmla="*/ 11181 h 58319"/>
                <a:gd name="connsiteX10" fmla="*/ 17965 w 23555"/>
                <a:gd name="connsiteY10" fmla="*/ 1271 h 58319"/>
                <a:gd name="connsiteX11" fmla="*/ 15804 w 23555"/>
                <a:gd name="connsiteY11" fmla="*/ 0 h 58319"/>
                <a:gd name="connsiteX12" fmla="*/ 13390 w 23555"/>
                <a:gd name="connsiteY12" fmla="*/ 0 h 58319"/>
                <a:gd name="connsiteX13" fmla="*/ 11738 w 23555"/>
                <a:gd name="connsiteY13" fmla="*/ 0 h 58319"/>
                <a:gd name="connsiteX14" fmla="*/ 11738 w 23555"/>
                <a:gd name="connsiteY14" fmla="*/ 0 h 5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555" h="58319">
                  <a:moveTo>
                    <a:pt x="8053" y="381"/>
                  </a:moveTo>
                  <a:cubicBezTo>
                    <a:pt x="7418" y="330"/>
                    <a:pt x="6782" y="330"/>
                    <a:pt x="6147" y="381"/>
                  </a:cubicBezTo>
                  <a:cubicBezTo>
                    <a:pt x="5550" y="686"/>
                    <a:pt x="4991" y="1067"/>
                    <a:pt x="4495" y="1525"/>
                  </a:cubicBezTo>
                  <a:cubicBezTo>
                    <a:pt x="3072" y="2211"/>
                    <a:pt x="1954" y="3380"/>
                    <a:pt x="1318" y="4828"/>
                  </a:cubicBezTo>
                  <a:lnTo>
                    <a:pt x="48" y="6988"/>
                  </a:lnTo>
                  <a:cubicBezTo>
                    <a:pt x="-16" y="7839"/>
                    <a:pt x="-16" y="8678"/>
                    <a:pt x="48" y="9529"/>
                  </a:cubicBezTo>
                  <a:cubicBezTo>
                    <a:pt x="48" y="9529"/>
                    <a:pt x="48" y="10673"/>
                    <a:pt x="48" y="11181"/>
                  </a:cubicBezTo>
                  <a:lnTo>
                    <a:pt x="48" y="58319"/>
                  </a:lnTo>
                  <a:lnTo>
                    <a:pt x="23556" y="58319"/>
                  </a:lnTo>
                  <a:lnTo>
                    <a:pt x="23556" y="11181"/>
                  </a:lnTo>
                  <a:cubicBezTo>
                    <a:pt x="23505" y="7141"/>
                    <a:pt x="21395" y="3405"/>
                    <a:pt x="17965" y="1271"/>
                  </a:cubicBezTo>
                  <a:cubicBezTo>
                    <a:pt x="17291" y="775"/>
                    <a:pt x="16567" y="356"/>
                    <a:pt x="15804" y="0"/>
                  </a:cubicBezTo>
                  <a:lnTo>
                    <a:pt x="13390" y="0"/>
                  </a:lnTo>
                  <a:lnTo>
                    <a:pt x="11738" y="0"/>
                  </a:lnTo>
                  <a:lnTo>
                    <a:pt x="11738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9EAE5F7A-22DD-43C5-950D-67301C965B48}"/>
                </a:ext>
              </a:extLst>
            </p:cNvPr>
            <p:cNvSpPr/>
            <p:nvPr/>
          </p:nvSpPr>
          <p:spPr>
            <a:xfrm>
              <a:off x="9722005" y="1894468"/>
              <a:ext cx="23433" cy="330347"/>
            </a:xfrm>
            <a:custGeom>
              <a:avLst/>
              <a:gdLst>
                <a:gd name="connsiteX0" fmla="*/ 11715 w 23433"/>
                <a:gd name="connsiteY0" fmla="*/ 330347 h 330347"/>
                <a:gd name="connsiteX1" fmla="*/ 23431 w 23433"/>
                <a:gd name="connsiteY1" fmla="*/ 318175 h 330347"/>
                <a:gd name="connsiteX2" fmla="*/ 23406 w 23433"/>
                <a:gd name="connsiteY2" fmla="*/ 317642 h 330347"/>
                <a:gd name="connsiteX3" fmla="*/ 23406 w 23433"/>
                <a:gd name="connsiteY3" fmla="*/ 0 h 330347"/>
                <a:gd name="connsiteX4" fmla="*/ 11715 w 23433"/>
                <a:gd name="connsiteY4" fmla="*/ 11689 h 330347"/>
                <a:gd name="connsiteX5" fmla="*/ 25 w 23433"/>
                <a:gd name="connsiteY5" fmla="*/ 0 h 330347"/>
                <a:gd name="connsiteX6" fmla="*/ 25 w 23433"/>
                <a:gd name="connsiteY6" fmla="*/ 317642 h 330347"/>
                <a:gd name="connsiteX7" fmla="*/ 11181 w 23433"/>
                <a:gd name="connsiteY7" fmla="*/ 330322 h 330347"/>
                <a:gd name="connsiteX8" fmla="*/ 11715 w 23433"/>
                <a:gd name="connsiteY8" fmla="*/ 330347 h 330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3" h="330347">
                  <a:moveTo>
                    <a:pt x="11715" y="330347"/>
                  </a:moveTo>
                  <a:cubicBezTo>
                    <a:pt x="18310" y="330220"/>
                    <a:pt x="23558" y="324770"/>
                    <a:pt x="23431" y="318175"/>
                  </a:cubicBezTo>
                  <a:cubicBezTo>
                    <a:pt x="23431" y="317997"/>
                    <a:pt x="23418" y="317820"/>
                    <a:pt x="23406" y="317642"/>
                  </a:cubicBezTo>
                  <a:lnTo>
                    <a:pt x="23406" y="0"/>
                  </a:lnTo>
                  <a:cubicBezTo>
                    <a:pt x="23406" y="6455"/>
                    <a:pt x="18171" y="11689"/>
                    <a:pt x="11715" y="11689"/>
                  </a:cubicBezTo>
                  <a:cubicBezTo>
                    <a:pt x="5260" y="11689"/>
                    <a:pt x="25" y="6455"/>
                    <a:pt x="25" y="0"/>
                  </a:cubicBezTo>
                  <a:lnTo>
                    <a:pt x="25" y="317642"/>
                  </a:lnTo>
                  <a:cubicBezTo>
                    <a:pt x="-394" y="324223"/>
                    <a:pt x="4599" y="329903"/>
                    <a:pt x="11181" y="330322"/>
                  </a:cubicBezTo>
                  <a:cubicBezTo>
                    <a:pt x="11359" y="330335"/>
                    <a:pt x="11537" y="330347"/>
                    <a:pt x="11715" y="33034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9ED43849-695B-4DCD-ABE6-AB6132C850D2}"/>
                </a:ext>
              </a:extLst>
            </p:cNvPr>
            <p:cNvSpPr/>
            <p:nvPr/>
          </p:nvSpPr>
          <p:spPr>
            <a:xfrm>
              <a:off x="9721995" y="1853810"/>
              <a:ext cx="23454" cy="53236"/>
            </a:xfrm>
            <a:custGeom>
              <a:avLst/>
              <a:gdLst>
                <a:gd name="connsiteX0" fmla="*/ 11726 w 23454"/>
                <a:gd name="connsiteY0" fmla="*/ 53237 h 53236"/>
                <a:gd name="connsiteX1" fmla="*/ 23454 w 23454"/>
                <a:gd name="connsiteY1" fmla="*/ 41332 h 53236"/>
                <a:gd name="connsiteX2" fmla="*/ 23416 w 23454"/>
                <a:gd name="connsiteY2" fmla="*/ 40531 h 53236"/>
                <a:gd name="connsiteX3" fmla="*/ 23416 w 23454"/>
                <a:gd name="connsiteY3" fmla="*/ 11689 h 53236"/>
                <a:gd name="connsiteX4" fmla="*/ 11726 w 23454"/>
                <a:gd name="connsiteY4" fmla="*/ 0 h 53236"/>
                <a:gd name="connsiteX5" fmla="*/ 35 w 23454"/>
                <a:gd name="connsiteY5" fmla="*/ 11689 h 53236"/>
                <a:gd name="connsiteX6" fmla="*/ 35 w 23454"/>
                <a:gd name="connsiteY6" fmla="*/ 40531 h 53236"/>
                <a:gd name="connsiteX7" fmla="*/ 10924 w 23454"/>
                <a:gd name="connsiteY7" fmla="*/ 53199 h 53236"/>
                <a:gd name="connsiteX8" fmla="*/ 11726 w 23454"/>
                <a:gd name="connsiteY8" fmla="*/ 53237 h 5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54" h="53236">
                  <a:moveTo>
                    <a:pt x="11726" y="53237"/>
                  </a:moveTo>
                  <a:cubicBezTo>
                    <a:pt x="18257" y="53186"/>
                    <a:pt x="23504" y="47850"/>
                    <a:pt x="23454" y="41332"/>
                  </a:cubicBezTo>
                  <a:cubicBezTo>
                    <a:pt x="23441" y="41065"/>
                    <a:pt x="23441" y="40798"/>
                    <a:pt x="23416" y="40531"/>
                  </a:cubicBezTo>
                  <a:lnTo>
                    <a:pt x="23416" y="11689"/>
                  </a:lnTo>
                  <a:cubicBezTo>
                    <a:pt x="23416" y="5235"/>
                    <a:pt x="18181" y="0"/>
                    <a:pt x="11726" y="0"/>
                  </a:cubicBezTo>
                  <a:cubicBezTo>
                    <a:pt x="5270" y="0"/>
                    <a:pt x="35" y="5235"/>
                    <a:pt x="35" y="11689"/>
                  </a:cubicBezTo>
                  <a:lnTo>
                    <a:pt x="35" y="40531"/>
                  </a:lnTo>
                  <a:cubicBezTo>
                    <a:pt x="-461" y="47036"/>
                    <a:pt x="4419" y="52716"/>
                    <a:pt x="10924" y="53199"/>
                  </a:cubicBezTo>
                  <a:cubicBezTo>
                    <a:pt x="11191" y="53224"/>
                    <a:pt x="11458" y="53237"/>
                    <a:pt x="11726" y="5323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3D7C6E5-8675-42AD-9090-0FC65BEEEE6C}"/>
                </a:ext>
              </a:extLst>
            </p:cNvPr>
            <p:cNvSpPr/>
            <p:nvPr/>
          </p:nvSpPr>
          <p:spPr>
            <a:xfrm>
              <a:off x="11368719" y="4866944"/>
              <a:ext cx="23438" cy="1035525"/>
            </a:xfrm>
            <a:custGeom>
              <a:avLst/>
              <a:gdLst>
                <a:gd name="connsiteX0" fmla="*/ 11691 w 23438"/>
                <a:gd name="connsiteY0" fmla="*/ 14 h 1035525"/>
                <a:gd name="connsiteX1" fmla="*/ 1 w 23438"/>
                <a:gd name="connsiteY1" fmla="*/ 12084 h 1035525"/>
                <a:gd name="connsiteX2" fmla="*/ 1 w 23438"/>
                <a:gd name="connsiteY2" fmla="*/ 1035526 h 1035525"/>
                <a:gd name="connsiteX3" fmla="*/ 11691 w 23438"/>
                <a:gd name="connsiteY3" fmla="*/ 1023836 h 1035525"/>
                <a:gd name="connsiteX4" fmla="*/ 23381 w 23438"/>
                <a:gd name="connsiteY4" fmla="*/ 1035526 h 1035525"/>
                <a:gd name="connsiteX5" fmla="*/ 23381 w 23438"/>
                <a:gd name="connsiteY5" fmla="*/ 12084 h 1035525"/>
                <a:gd name="connsiteX6" fmla="*/ 23381 w 23438"/>
                <a:gd name="connsiteY6" fmla="*/ 10560 h 1035525"/>
                <a:gd name="connsiteX7" fmla="*/ 23381 w 23438"/>
                <a:gd name="connsiteY7" fmla="*/ 8146 h 1035525"/>
                <a:gd name="connsiteX8" fmla="*/ 22238 w 23438"/>
                <a:gd name="connsiteY8" fmla="*/ 5859 h 1035525"/>
                <a:gd name="connsiteX9" fmla="*/ 11691 w 23438"/>
                <a:gd name="connsiteY9" fmla="*/ 14 h 103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438" h="1035525">
                  <a:moveTo>
                    <a:pt x="11691" y="14"/>
                  </a:moveTo>
                  <a:cubicBezTo>
                    <a:pt x="5147" y="154"/>
                    <a:pt x="-76" y="5541"/>
                    <a:pt x="1" y="12084"/>
                  </a:cubicBezTo>
                  <a:lnTo>
                    <a:pt x="1" y="1035526"/>
                  </a:lnTo>
                  <a:cubicBezTo>
                    <a:pt x="1" y="1029071"/>
                    <a:pt x="5236" y="1023836"/>
                    <a:pt x="11691" y="1023836"/>
                  </a:cubicBezTo>
                  <a:cubicBezTo>
                    <a:pt x="18146" y="1023836"/>
                    <a:pt x="23381" y="1029071"/>
                    <a:pt x="23381" y="1035526"/>
                  </a:cubicBezTo>
                  <a:lnTo>
                    <a:pt x="23381" y="12084"/>
                  </a:lnTo>
                  <a:cubicBezTo>
                    <a:pt x="23445" y="11576"/>
                    <a:pt x="23445" y="11068"/>
                    <a:pt x="23381" y="10560"/>
                  </a:cubicBezTo>
                  <a:cubicBezTo>
                    <a:pt x="23458" y="9759"/>
                    <a:pt x="23458" y="8946"/>
                    <a:pt x="23381" y="8146"/>
                  </a:cubicBezTo>
                  <a:cubicBezTo>
                    <a:pt x="23128" y="7320"/>
                    <a:pt x="22746" y="6557"/>
                    <a:pt x="22238" y="5859"/>
                  </a:cubicBezTo>
                  <a:cubicBezTo>
                    <a:pt x="20116" y="2060"/>
                    <a:pt x="16036" y="-202"/>
                    <a:pt x="11691" y="14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5810610C-E1F6-4F21-A97B-F500D85946B1}"/>
                </a:ext>
              </a:extLst>
            </p:cNvPr>
            <p:cNvSpPr/>
            <p:nvPr/>
          </p:nvSpPr>
          <p:spPr>
            <a:xfrm>
              <a:off x="11368672" y="5890781"/>
              <a:ext cx="23427" cy="123117"/>
            </a:xfrm>
            <a:custGeom>
              <a:avLst/>
              <a:gdLst>
                <a:gd name="connsiteX0" fmla="*/ 23428 w 23427"/>
                <a:gd name="connsiteY0" fmla="*/ 111047 h 123117"/>
                <a:gd name="connsiteX1" fmla="*/ 23428 w 23427"/>
                <a:gd name="connsiteY1" fmla="*/ 11689 h 123117"/>
                <a:gd name="connsiteX2" fmla="*/ 11738 w 23427"/>
                <a:gd name="connsiteY2" fmla="*/ 0 h 123117"/>
                <a:gd name="connsiteX3" fmla="*/ 48 w 23427"/>
                <a:gd name="connsiteY3" fmla="*/ 11689 h 123117"/>
                <a:gd name="connsiteX4" fmla="*/ 48 w 23427"/>
                <a:gd name="connsiteY4" fmla="*/ 111047 h 123117"/>
                <a:gd name="connsiteX5" fmla="*/ 48 w 23427"/>
                <a:gd name="connsiteY5" fmla="*/ 113208 h 123117"/>
                <a:gd name="connsiteX6" fmla="*/ 11357 w 23427"/>
                <a:gd name="connsiteY6" fmla="*/ 123118 h 123117"/>
                <a:gd name="connsiteX7" fmla="*/ 14407 w 23427"/>
                <a:gd name="connsiteY7" fmla="*/ 122356 h 123117"/>
                <a:gd name="connsiteX8" fmla="*/ 18219 w 23427"/>
                <a:gd name="connsiteY8" fmla="*/ 120577 h 123117"/>
                <a:gd name="connsiteX9" fmla="*/ 23428 w 23427"/>
                <a:gd name="connsiteY9" fmla="*/ 111047 h 12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427" h="123117">
                  <a:moveTo>
                    <a:pt x="23428" y="111047"/>
                  </a:moveTo>
                  <a:lnTo>
                    <a:pt x="23428" y="11689"/>
                  </a:lnTo>
                  <a:cubicBezTo>
                    <a:pt x="23428" y="5235"/>
                    <a:pt x="18193" y="0"/>
                    <a:pt x="11738" y="0"/>
                  </a:cubicBezTo>
                  <a:cubicBezTo>
                    <a:pt x="5283" y="0"/>
                    <a:pt x="48" y="5235"/>
                    <a:pt x="48" y="11689"/>
                  </a:cubicBezTo>
                  <a:lnTo>
                    <a:pt x="48" y="111047"/>
                  </a:lnTo>
                  <a:cubicBezTo>
                    <a:pt x="-16" y="111772"/>
                    <a:pt x="-16" y="112483"/>
                    <a:pt x="48" y="113208"/>
                  </a:cubicBezTo>
                  <a:cubicBezTo>
                    <a:pt x="912" y="118823"/>
                    <a:pt x="5677" y="123004"/>
                    <a:pt x="11357" y="123118"/>
                  </a:cubicBezTo>
                  <a:cubicBezTo>
                    <a:pt x="12411" y="123067"/>
                    <a:pt x="13453" y="122800"/>
                    <a:pt x="14407" y="122356"/>
                  </a:cubicBezTo>
                  <a:cubicBezTo>
                    <a:pt x="15779" y="122025"/>
                    <a:pt x="17075" y="121415"/>
                    <a:pt x="18219" y="120577"/>
                  </a:cubicBezTo>
                  <a:cubicBezTo>
                    <a:pt x="21395" y="118430"/>
                    <a:pt x="23340" y="114885"/>
                    <a:pt x="23428" y="11104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5CB259B6-8052-4CDF-9CB6-A58CE3338BEA}"/>
                </a:ext>
              </a:extLst>
            </p:cNvPr>
            <p:cNvSpPr/>
            <p:nvPr/>
          </p:nvSpPr>
          <p:spPr>
            <a:xfrm>
              <a:off x="9042718" y="5494237"/>
              <a:ext cx="7624" cy="3176"/>
            </a:xfrm>
            <a:custGeom>
              <a:avLst/>
              <a:gdLst>
                <a:gd name="connsiteX0" fmla="*/ 0 w 7624"/>
                <a:gd name="connsiteY0" fmla="*/ 3176 h 3176"/>
                <a:gd name="connsiteX1" fmla="*/ 7624 w 7624"/>
                <a:gd name="connsiteY1" fmla="*/ 3176 h 3176"/>
                <a:gd name="connsiteX2" fmla="*/ 7624 w 7624"/>
                <a:gd name="connsiteY2" fmla="*/ 0 h 3176"/>
                <a:gd name="connsiteX3" fmla="*/ 0 w 7624"/>
                <a:gd name="connsiteY3" fmla="*/ 3176 h 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4" h="3176">
                  <a:moveTo>
                    <a:pt x="0" y="3176"/>
                  </a:moveTo>
                  <a:lnTo>
                    <a:pt x="7624" y="3176"/>
                  </a:lnTo>
                  <a:lnTo>
                    <a:pt x="7624" y="0"/>
                  </a:lnTo>
                  <a:cubicBezTo>
                    <a:pt x="5553" y="1944"/>
                    <a:pt x="2846" y="3075"/>
                    <a:pt x="0" y="317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6553FD34-3C5B-48B9-8DA1-4175289E5D30}"/>
                </a:ext>
              </a:extLst>
            </p:cNvPr>
            <p:cNvSpPr/>
            <p:nvPr/>
          </p:nvSpPr>
          <p:spPr>
            <a:xfrm>
              <a:off x="9040177" y="5497414"/>
              <a:ext cx="2541" cy="12705"/>
            </a:xfrm>
            <a:custGeom>
              <a:avLst/>
              <a:gdLst>
                <a:gd name="connsiteX0" fmla="*/ 0 w 2541"/>
                <a:gd name="connsiteY0" fmla="*/ 0 h 12705"/>
                <a:gd name="connsiteX1" fmla="*/ 2541 w 2541"/>
                <a:gd name="connsiteY1" fmla="*/ 0 h 12705"/>
                <a:gd name="connsiteX2" fmla="*/ 1270 w 2541"/>
                <a:gd name="connsiteY2" fmla="*/ 0 h 1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1" h="12705">
                  <a:moveTo>
                    <a:pt x="0" y="0"/>
                  </a:moveTo>
                  <a:lnTo>
                    <a:pt x="2541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0E85120E-AB8E-4B80-AD0B-8A3F1FE879F9}"/>
                </a:ext>
              </a:extLst>
            </p:cNvPr>
            <p:cNvSpPr/>
            <p:nvPr/>
          </p:nvSpPr>
          <p:spPr>
            <a:xfrm>
              <a:off x="8934455" y="5472707"/>
              <a:ext cx="106992" cy="23562"/>
            </a:xfrm>
            <a:custGeom>
              <a:avLst/>
              <a:gdLst>
                <a:gd name="connsiteX0" fmla="*/ 96446 w 106992"/>
                <a:gd name="connsiteY0" fmla="*/ 12763 h 23562"/>
                <a:gd name="connsiteX1" fmla="*/ 96446 w 106992"/>
                <a:gd name="connsiteY1" fmla="*/ 57 h 23562"/>
                <a:gd name="connsiteX2" fmla="*/ 11690 w 106992"/>
                <a:gd name="connsiteY2" fmla="*/ 57 h 23562"/>
                <a:gd name="connsiteX3" fmla="*/ 9657 w 106992"/>
                <a:gd name="connsiteY3" fmla="*/ 57 h 23562"/>
                <a:gd name="connsiteX4" fmla="*/ 381 w 106992"/>
                <a:gd name="connsiteY4" fmla="*/ 9459 h 23562"/>
                <a:gd name="connsiteX5" fmla="*/ 381 w 106992"/>
                <a:gd name="connsiteY5" fmla="*/ 13779 h 23562"/>
                <a:gd name="connsiteX6" fmla="*/ 11690 w 106992"/>
                <a:gd name="connsiteY6" fmla="*/ 23563 h 23562"/>
                <a:gd name="connsiteX7" fmla="*/ 105722 w 106992"/>
                <a:gd name="connsiteY7" fmla="*/ 23563 h 23562"/>
                <a:gd name="connsiteX8" fmla="*/ 106992 w 106992"/>
                <a:gd name="connsiteY8" fmla="*/ 23563 h 23562"/>
                <a:gd name="connsiteX9" fmla="*/ 96446 w 106992"/>
                <a:gd name="connsiteY9" fmla="*/ 12763 h 23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992" h="23562">
                  <a:moveTo>
                    <a:pt x="96446" y="12763"/>
                  </a:moveTo>
                  <a:lnTo>
                    <a:pt x="96446" y="57"/>
                  </a:lnTo>
                  <a:lnTo>
                    <a:pt x="11690" y="57"/>
                  </a:lnTo>
                  <a:cubicBezTo>
                    <a:pt x="11017" y="-19"/>
                    <a:pt x="10331" y="-19"/>
                    <a:pt x="9657" y="57"/>
                  </a:cubicBezTo>
                  <a:cubicBezTo>
                    <a:pt x="4880" y="908"/>
                    <a:pt x="1169" y="4682"/>
                    <a:pt x="381" y="9459"/>
                  </a:cubicBezTo>
                  <a:cubicBezTo>
                    <a:pt x="-127" y="10857"/>
                    <a:pt x="-127" y="12382"/>
                    <a:pt x="381" y="13779"/>
                  </a:cubicBezTo>
                  <a:cubicBezTo>
                    <a:pt x="1245" y="19370"/>
                    <a:pt x="6036" y="23499"/>
                    <a:pt x="11690" y="23563"/>
                  </a:cubicBezTo>
                  <a:lnTo>
                    <a:pt x="105722" y="23563"/>
                  </a:lnTo>
                  <a:lnTo>
                    <a:pt x="106992" y="23563"/>
                  </a:lnTo>
                  <a:cubicBezTo>
                    <a:pt x="101312" y="23017"/>
                    <a:pt x="96852" y="18455"/>
                    <a:pt x="96446" y="1276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E59A26EE-F36B-4B42-9D78-2902200EE25D}"/>
                </a:ext>
              </a:extLst>
            </p:cNvPr>
            <p:cNvSpPr/>
            <p:nvPr/>
          </p:nvSpPr>
          <p:spPr>
            <a:xfrm>
              <a:off x="5439998" y="5708200"/>
              <a:ext cx="155332" cy="96689"/>
            </a:xfrm>
            <a:custGeom>
              <a:avLst/>
              <a:gdLst>
                <a:gd name="connsiteX0" fmla="*/ 4247 w 155332"/>
                <a:gd name="connsiteY0" fmla="*/ 75091 h 96689"/>
                <a:gd name="connsiteX1" fmla="*/ 2341 w 155332"/>
                <a:gd name="connsiteY1" fmla="*/ 76742 h 96689"/>
                <a:gd name="connsiteX2" fmla="*/ 1197 w 155332"/>
                <a:gd name="connsiteY2" fmla="*/ 78648 h 96689"/>
                <a:gd name="connsiteX3" fmla="*/ 181 w 155332"/>
                <a:gd name="connsiteY3" fmla="*/ 80681 h 96689"/>
                <a:gd name="connsiteX4" fmla="*/ 181 w 155332"/>
                <a:gd name="connsiteY4" fmla="*/ 83095 h 96689"/>
                <a:gd name="connsiteX5" fmla="*/ 9533 w 155332"/>
                <a:gd name="connsiteY5" fmla="*/ 96512 h 96689"/>
                <a:gd name="connsiteX6" fmla="*/ 11617 w 155332"/>
                <a:gd name="connsiteY6" fmla="*/ 96690 h 96689"/>
                <a:gd name="connsiteX7" fmla="*/ 17208 w 155332"/>
                <a:gd name="connsiteY7" fmla="*/ 95165 h 96689"/>
                <a:gd name="connsiteX8" fmla="*/ 23308 w 155332"/>
                <a:gd name="connsiteY8" fmla="*/ 91735 h 96689"/>
                <a:gd name="connsiteX9" fmla="*/ 32202 w 155332"/>
                <a:gd name="connsiteY9" fmla="*/ 86780 h 96689"/>
                <a:gd name="connsiteX10" fmla="*/ 39826 w 155332"/>
                <a:gd name="connsiteY10" fmla="*/ 82587 h 96689"/>
                <a:gd name="connsiteX11" fmla="*/ 155333 w 155332"/>
                <a:gd name="connsiteY11" fmla="*/ 17788 h 96689"/>
                <a:gd name="connsiteX12" fmla="*/ 154697 w 155332"/>
                <a:gd name="connsiteY12" fmla="*/ 17788 h 96689"/>
                <a:gd name="connsiteX13" fmla="*/ 153808 w 155332"/>
                <a:gd name="connsiteY13" fmla="*/ 17788 h 96689"/>
                <a:gd name="connsiteX14" fmla="*/ 149741 w 155332"/>
                <a:gd name="connsiteY14" fmla="*/ 18677 h 96689"/>
                <a:gd name="connsiteX15" fmla="*/ 145675 w 155332"/>
                <a:gd name="connsiteY15" fmla="*/ 17788 h 96689"/>
                <a:gd name="connsiteX16" fmla="*/ 144786 w 155332"/>
                <a:gd name="connsiteY16" fmla="*/ 17788 h 96689"/>
                <a:gd name="connsiteX17" fmla="*/ 141609 w 155332"/>
                <a:gd name="connsiteY17" fmla="*/ 15628 h 96689"/>
                <a:gd name="connsiteX18" fmla="*/ 141609 w 155332"/>
                <a:gd name="connsiteY18" fmla="*/ 15628 h 96689"/>
                <a:gd name="connsiteX19" fmla="*/ 139576 w 155332"/>
                <a:gd name="connsiteY19" fmla="*/ 12960 h 96689"/>
                <a:gd name="connsiteX20" fmla="*/ 138813 w 155332"/>
                <a:gd name="connsiteY20" fmla="*/ 10673 h 96689"/>
                <a:gd name="connsiteX21" fmla="*/ 138813 w 155332"/>
                <a:gd name="connsiteY21" fmla="*/ 8386 h 96689"/>
                <a:gd name="connsiteX22" fmla="*/ 138813 w 155332"/>
                <a:gd name="connsiteY22" fmla="*/ 7750 h 96689"/>
                <a:gd name="connsiteX23" fmla="*/ 138813 w 155332"/>
                <a:gd name="connsiteY23" fmla="*/ 0 h 96689"/>
                <a:gd name="connsiteX24" fmla="*/ 6661 w 155332"/>
                <a:gd name="connsiteY24" fmla="*/ 73947 h 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5332" h="96689">
                  <a:moveTo>
                    <a:pt x="4247" y="75091"/>
                  </a:moveTo>
                  <a:lnTo>
                    <a:pt x="2341" y="76742"/>
                  </a:lnTo>
                  <a:cubicBezTo>
                    <a:pt x="1909" y="77352"/>
                    <a:pt x="1528" y="77987"/>
                    <a:pt x="1197" y="78648"/>
                  </a:cubicBezTo>
                  <a:cubicBezTo>
                    <a:pt x="778" y="79283"/>
                    <a:pt x="448" y="79970"/>
                    <a:pt x="181" y="80681"/>
                  </a:cubicBezTo>
                  <a:cubicBezTo>
                    <a:pt x="54" y="81481"/>
                    <a:pt x="54" y="82294"/>
                    <a:pt x="181" y="83095"/>
                  </a:cubicBezTo>
                  <a:cubicBezTo>
                    <a:pt x="-937" y="89384"/>
                    <a:pt x="3243" y="95381"/>
                    <a:pt x="9533" y="96512"/>
                  </a:cubicBezTo>
                  <a:cubicBezTo>
                    <a:pt x="10219" y="96627"/>
                    <a:pt x="10918" y="96690"/>
                    <a:pt x="11617" y="96690"/>
                  </a:cubicBezTo>
                  <a:cubicBezTo>
                    <a:pt x="13587" y="96678"/>
                    <a:pt x="15505" y="96156"/>
                    <a:pt x="17208" y="95165"/>
                  </a:cubicBezTo>
                  <a:lnTo>
                    <a:pt x="23308" y="91735"/>
                  </a:lnTo>
                  <a:lnTo>
                    <a:pt x="32202" y="86780"/>
                  </a:lnTo>
                  <a:lnTo>
                    <a:pt x="39826" y="82587"/>
                  </a:lnTo>
                  <a:lnTo>
                    <a:pt x="155333" y="17788"/>
                  </a:lnTo>
                  <a:lnTo>
                    <a:pt x="154697" y="17788"/>
                  </a:lnTo>
                  <a:lnTo>
                    <a:pt x="153808" y="17788"/>
                  </a:lnTo>
                  <a:cubicBezTo>
                    <a:pt x="152512" y="18321"/>
                    <a:pt x="151139" y="18627"/>
                    <a:pt x="149741" y="18677"/>
                  </a:cubicBezTo>
                  <a:cubicBezTo>
                    <a:pt x="148344" y="18639"/>
                    <a:pt x="146958" y="18334"/>
                    <a:pt x="145675" y="17788"/>
                  </a:cubicBezTo>
                  <a:lnTo>
                    <a:pt x="144786" y="17788"/>
                  </a:lnTo>
                  <a:cubicBezTo>
                    <a:pt x="143604" y="17267"/>
                    <a:pt x="142537" y="16530"/>
                    <a:pt x="141609" y="15628"/>
                  </a:cubicBezTo>
                  <a:lnTo>
                    <a:pt x="141609" y="15628"/>
                  </a:lnTo>
                  <a:cubicBezTo>
                    <a:pt x="140796" y="14853"/>
                    <a:pt x="140109" y="13951"/>
                    <a:pt x="139576" y="12960"/>
                  </a:cubicBezTo>
                  <a:cubicBezTo>
                    <a:pt x="139233" y="12236"/>
                    <a:pt x="138966" y="11461"/>
                    <a:pt x="138813" y="10673"/>
                  </a:cubicBezTo>
                  <a:cubicBezTo>
                    <a:pt x="138750" y="9910"/>
                    <a:pt x="138750" y="9148"/>
                    <a:pt x="138813" y="8386"/>
                  </a:cubicBezTo>
                  <a:cubicBezTo>
                    <a:pt x="138750" y="8183"/>
                    <a:pt x="138750" y="7954"/>
                    <a:pt x="138813" y="7750"/>
                  </a:cubicBezTo>
                  <a:lnTo>
                    <a:pt x="138813" y="0"/>
                  </a:lnTo>
                  <a:lnTo>
                    <a:pt x="6661" y="7394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0BCA8B1F-5AC3-4A90-B195-1F1AD95E3CAB}"/>
                </a:ext>
              </a:extLst>
            </p:cNvPr>
            <p:cNvSpPr/>
            <p:nvPr/>
          </p:nvSpPr>
          <p:spPr>
            <a:xfrm>
              <a:off x="5594187" y="5651914"/>
              <a:ext cx="84119" cy="74709"/>
            </a:xfrm>
            <a:custGeom>
              <a:avLst/>
              <a:gdLst>
                <a:gd name="connsiteX0" fmla="*/ 84120 w 84119"/>
                <a:gd name="connsiteY0" fmla="*/ 27317 h 74709"/>
                <a:gd name="connsiteX1" fmla="*/ 84120 w 84119"/>
                <a:gd name="connsiteY1" fmla="*/ 0 h 74709"/>
                <a:gd name="connsiteX2" fmla="*/ 6735 w 84119"/>
                <a:gd name="connsiteY2" fmla="*/ 43580 h 74709"/>
                <a:gd name="connsiteX3" fmla="*/ 6735 w 84119"/>
                <a:gd name="connsiteY3" fmla="*/ 63782 h 74709"/>
                <a:gd name="connsiteX4" fmla="*/ 0 w 84119"/>
                <a:gd name="connsiteY4" fmla="*/ 74709 h 74709"/>
                <a:gd name="connsiteX5" fmla="*/ 635 w 84119"/>
                <a:gd name="connsiteY5" fmla="*/ 74709 h 74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119" h="74709">
                  <a:moveTo>
                    <a:pt x="84120" y="27317"/>
                  </a:moveTo>
                  <a:lnTo>
                    <a:pt x="84120" y="0"/>
                  </a:lnTo>
                  <a:lnTo>
                    <a:pt x="6735" y="43580"/>
                  </a:lnTo>
                  <a:lnTo>
                    <a:pt x="6735" y="63782"/>
                  </a:lnTo>
                  <a:cubicBezTo>
                    <a:pt x="6633" y="68369"/>
                    <a:pt x="4054" y="72549"/>
                    <a:pt x="0" y="74709"/>
                  </a:cubicBezTo>
                  <a:lnTo>
                    <a:pt x="635" y="74709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ACBAD9F0-E034-45AC-9685-6D4C9AD8FCF0}"/>
                </a:ext>
              </a:extLst>
            </p:cNvPr>
            <p:cNvSpPr/>
            <p:nvPr/>
          </p:nvSpPr>
          <p:spPr>
            <a:xfrm>
              <a:off x="5585165" y="5726624"/>
              <a:ext cx="8132" cy="889"/>
            </a:xfrm>
            <a:custGeom>
              <a:avLst/>
              <a:gdLst>
                <a:gd name="connsiteX0" fmla="*/ 8132 w 8132"/>
                <a:gd name="connsiteY0" fmla="*/ 0 h 889"/>
                <a:gd name="connsiteX1" fmla="*/ 0 w 8132"/>
                <a:gd name="connsiteY1" fmla="*/ 0 h 889"/>
                <a:gd name="connsiteX2" fmla="*/ 4066 w 8132"/>
                <a:gd name="connsiteY2" fmla="*/ 889 h 889"/>
                <a:gd name="connsiteX3" fmla="*/ 8132 w 8132"/>
                <a:gd name="connsiteY3" fmla="*/ 0 h 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2" h="889">
                  <a:moveTo>
                    <a:pt x="8132" y="0"/>
                  </a:moveTo>
                  <a:cubicBezTo>
                    <a:pt x="5553" y="1181"/>
                    <a:pt x="2580" y="1181"/>
                    <a:pt x="0" y="0"/>
                  </a:cubicBezTo>
                  <a:cubicBezTo>
                    <a:pt x="1283" y="546"/>
                    <a:pt x="2668" y="851"/>
                    <a:pt x="4066" y="889"/>
                  </a:cubicBezTo>
                  <a:cubicBezTo>
                    <a:pt x="5464" y="838"/>
                    <a:pt x="6836" y="534"/>
                    <a:pt x="8132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244D24D8-DD82-4EC1-BE6C-EB64DC023489}"/>
                </a:ext>
              </a:extLst>
            </p:cNvPr>
            <p:cNvSpPr/>
            <p:nvPr/>
          </p:nvSpPr>
          <p:spPr>
            <a:xfrm>
              <a:off x="5579192" y="5720652"/>
              <a:ext cx="2160" cy="3303"/>
            </a:xfrm>
            <a:custGeom>
              <a:avLst/>
              <a:gdLst>
                <a:gd name="connsiteX0" fmla="*/ 2160 w 2160"/>
                <a:gd name="connsiteY0" fmla="*/ 3303 h 3303"/>
                <a:gd name="connsiteX1" fmla="*/ 0 w 2160"/>
                <a:gd name="connsiteY1" fmla="*/ 0 h 3303"/>
                <a:gd name="connsiteX2" fmla="*/ 2160 w 2160"/>
                <a:gd name="connsiteY2" fmla="*/ 3303 h 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" h="3303">
                  <a:moveTo>
                    <a:pt x="2160" y="3303"/>
                  </a:moveTo>
                  <a:cubicBezTo>
                    <a:pt x="1182" y="2389"/>
                    <a:pt x="445" y="1258"/>
                    <a:pt x="0" y="0"/>
                  </a:cubicBezTo>
                  <a:cubicBezTo>
                    <a:pt x="508" y="1232"/>
                    <a:pt x="1233" y="2351"/>
                    <a:pt x="2160" y="330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5D483064-7944-4950-91FE-3FC159D3350F}"/>
                </a:ext>
              </a:extLst>
            </p:cNvPr>
            <p:cNvSpPr/>
            <p:nvPr/>
          </p:nvSpPr>
          <p:spPr>
            <a:xfrm>
              <a:off x="5677859" y="5659030"/>
              <a:ext cx="23638" cy="42436"/>
            </a:xfrm>
            <a:custGeom>
              <a:avLst/>
              <a:gdLst>
                <a:gd name="connsiteX0" fmla="*/ 12265 w 23638"/>
                <a:gd name="connsiteY0" fmla="*/ 42437 h 42436"/>
                <a:gd name="connsiteX1" fmla="*/ 23574 w 23638"/>
                <a:gd name="connsiteY1" fmla="*/ 32654 h 42436"/>
                <a:gd name="connsiteX2" fmla="*/ 23574 w 23638"/>
                <a:gd name="connsiteY2" fmla="*/ 30494 h 42436"/>
                <a:gd name="connsiteX3" fmla="*/ 23574 w 23638"/>
                <a:gd name="connsiteY3" fmla="*/ 0 h 42436"/>
                <a:gd name="connsiteX4" fmla="*/ 13040 w 23638"/>
                <a:gd name="connsiteY4" fmla="*/ 12972 h 42436"/>
                <a:gd name="connsiteX5" fmla="*/ 67 w 23638"/>
                <a:gd name="connsiteY5" fmla="*/ 2452 h 42436"/>
                <a:gd name="connsiteX6" fmla="*/ 67 w 23638"/>
                <a:gd name="connsiteY6" fmla="*/ 0 h 42436"/>
                <a:gd name="connsiteX7" fmla="*/ 67 w 23638"/>
                <a:gd name="connsiteY7" fmla="*/ 30494 h 42436"/>
                <a:gd name="connsiteX8" fmla="*/ 12011 w 23638"/>
                <a:gd name="connsiteY8" fmla="*/ 42437 h 42436"/>
                <a:gd name="connsiteX9" fmla="*/ 12265 w 23638"/>
                <a:gd name="connsiteY9" fmla="*/ 42437 h 4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38" h="42436">
                  <a:moveTo>
                    <a:pt x="12265" y="42437"/>
                  </a:moveTo>
                  <a:cubicBezTo>
                    <a:pt x="17895" y="42322"/>
                    <a:pt x="22660" y="38219"/>
                    <a:pt x="23574" y="32654"/>
                  </a:cubicBezTo>
                  <a:cubicBezTo>
                    <a:pt x="23638" y="31929"/>
                    <a:pt x="23638" y="31218"/>
                    <a:pt x="23574" y="30494"/>
                  </a:cubicBezTo>
                  <a:lnTo>
                    <a:pt x="23574" y="0"/>
                  </a:lnTo>
                  <a:cubicBezTo>
                    <a:pt x="24248" y="6492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30494"/>
                  </a:lnTo>
                  <a:cubicBezTo>
                    <a:pt x="67" y="37088"/>
                    <a:pt x="5416" y="42437"/>
                    <a:pt x="12011" y="42437"/>
                  </a:cubicBezTo>
                  <a:cubicBezTo>
                    <a:pt x="12100" y="42437"/>
                    <a:pt x="12176" y="42437"/>
                    <a:pt x="12265" y="4243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3A970FF6-6E1E-40DD-B39F-B7D524E3598E}"/>
                </a:ext>
              </a:extLst>
            </p:cNvPr>
            <p:cNvSpPr/>
            <p:nvPr/>
          </p:nvSpPr>
          <p:spPr>
            <a:xfrm>
              <a:off x="5679228" y="4919687"/>
              <a:ext cx="22587" cy="751285"/>
            </a:xfrm>
            <a:custGeom>
              <a:avLst/>
              <a:gdLst>
                <a:gd name="connsiteX0" fmla="*/ 10896 w 22587"/>
                <a:gd name="connsiteY0" fmla="*/ 751286 h 751285"/>
                <a:gd name="connsiteX1" fmla="*/ 22587 w 22587"/>
                <a:gd name="connsiteY1" fmla="*/ 739343 h 751285"/>
                <a:gd name="connsiteX2" fmla="*/ 22587 w 22587"/>
                <a:gd name="connsiteY2" fmla="*/ 739343 h 751285"/>
                <a:gd name="connsiteX3" fmla="*/ 22587 w 22587"/>
                <a:gd name="connsiteY3" fmla="*/ 12071 h 751285"/>
                <a:gd name="connsiteX4" fmla="*/ 10896 w 22587"/>
                <a:gd name="connsiteY4" fmla="*/ 0 h 751285"/>
                <a:gd name="connsiteX5" fmla="*/ 6449 w 22587"/>
                <a:gd name="connsiteY5" fmla="*/ 889 h 751285"/>
                <a:gd name="connsiteX6" fmla="*/ 4162 w 22587"/>
                <a:gd name="connsiteY6" fmla="*/ 2541 h 751285"/>
                <a:gd name="connsiteX7" fmla="*/ 2637 w 22587"/>
                <a:gd name="connsiteY7" fmla="*/ 3558 h 751285"/>
                <a:gd name="connsiteX8" fmla="*/ 1366 w 22587"/>
                <a:gd name="connsiteY8" fmla="*/ 5336 h 751285"/>
                <a:gd name="connsiteX9" fmla="*/ 95 w 22587"/>
                <a:gd name="connsiteY9" fmla="*/ 7242 h 751285"/>
                <a:gd name="connsiteX10" fmla="*/ 95 w 22587"/>
                <a:gd name="connsiteY10" fmla="*/ 9021 h 751285"/>
                <a:gd name="connsiteX11" fmla="*/ 95 w 22587"/>
                <a:gd name="connsiteY11" fmla="*/ 11816 h 751285"/>
                <a:gd name="connsiteX12" fmla="*/ 95 w 22587"/>
                <a:gd name="connsiteY12" fmla="*/ 739343 h 751285"/>
                <a:gd name="connsiteX13" fmla="*/ 10896 w 22587"/>
                <a:gd name="connsiteY13" fmla="*/ 751286 h 75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587" h="751285">
                  <a:moveTo>
                    <a:pt x="10896" y="751286"/>
                  </a:moveTo>
                  <a:cubicBezTo>
                    <a:pt x="17428" y="751222"/>
                    <a:pt x="22650" y="745873"/>
                    <a:pt x="22587" y="739343"/>
                  </a:cubicBezTo>
                  <a:cubicBezTo>
                    <a:pt x="22587" y="739343"/>
                    <a:pt x="22587" y="739343"/>
                    <a:pt x="22587" y="739343"/>
                  </a:cubicBezTo>
                  <a:lnTo>
                    <a:pt x="22587" y="12071"/>
                  </a:lnTo>
                  <a:cubicBezTo>
                    <a:pt x="22663" y="5527"/>
                    <a:pt x="17440" y="140"/>
                    <a:pt x="10896" y="0"/>
                  </a:cubicBezTo>
                  <a:cubicBezTo>
                    <a:pt x="9371" y="25"/>
                    <a:pt x="7872" y="330"/>
                    <a:pt x="6449" y="889"/>
                  </a:cubicBezTo>
                  <a:cubicBezTo>
                    <a:pt x="5610" y="1321"/>
                    <a:pt x="4835" y="1881"/>
                    <a:pt x="4162" y="2541"/>
                  </a:cubicBezTo>
                  <a:cubicBezTo>
                    <a:pt x="3577" y="2757"/>
                    <a:pt x="3056" y="3113"/>
                    <a:pt x="2637" y="3558"/>
                  </a:cubicBezTo>
                  <a:cubicBezTo>
                    <a:pt x="2141" y="4091"/>
                    <a:pt x="1722" y="4688"/>
                    <a:pt x="1366" y="5336"/>
                  </a:cubicBezTo>
                  <a:lnTo>
                    <a:pt x="95" y="7242"/>
                  </a:lnTo>
                  <a:cubicBezTo>
                    <a:pt x="19" y="7839"/>
                    <a:pt x="19" y="8437"/>
                    <a:pt x="95" y="9021"/>
                  </a:cubicBezTo>
                  <a:cubicBezTo>
                    <a:pt x="-32" y="9948"/>
                    <a:pt x="-32" y="10889"/>
                    <a:pt x="95" y="11816"/>
                  </a:cubicBezTo>
                  <a:lnTo>
                    <a:pt x="95" y="739343"/>
                  </a:lnTo>
                  <a:cubicBezTo>
                    <a:pt x="70" y="745518"/>
                    <a:pt x="4746" y="750689"/>
                    <a:pt x="10896" y="75128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98FF9AED-B2F6-4145-9C93-3D8658636713}"/>
                </a:ext>
              </a:extLst>
            </p:cNvPr>
            <p:cNvSpPr/>
            <p:nvPr/>
          </p:nvSpPr>
          <p:spPr>
            <a:xfrm>
              <a:off x="10348099" y="2164591"/>
              <a:ext cx="311828" cy="24140"/>
            </a:xfrm>
            <a:custGeom>
              <a:avLst/>
              <a:gdLst>
                <a:gd name="connsiteX0" fmla="*/ 11056 w 311828"/>
                <a:gd name="connsiteY0" fmla="*/ 635 h 24140"/>
                <a:gd name="connsiteX1" fmla="*/ 8641 w 311828"/>
                <a:gd name="connsiteY1" fmla="*/ 635 h 24140"/>
                <a:gd name="connsiteX2" fmla="*/ 6735 w 311828"/>
                <a:gd name="connsiteY2" fmla="*/ 1270 h 24140"/>
                <a:gd name="connsiteX3" fmla="*/ 4830 w 311828"/>
                <a:gd name="connsiteY3" fmla="*/ 2541 h 24140"/>
                <a:gd name="connsiteX4" fmla="*/ 3050 w 311828"/>
                <a:gd name="connsiteY4" fmla="*/ 4066 h 24140"/>
                <a:gd name="connsiteX5" fmla="*/ 1907 w 311828"/>
                <a:gd name="connsiteY5" fmla="*/ 5844 h 24140"/>
                <a:gd name="connsiteX6" fmla="*/ 763 w 311828"/>
                <a:gd name="connsiteY6" fmla="*/ 8004 h 24140"/>
                <a:gd name="connsiteX7" fmla="*/ 1 w 311828"/>
                <a:gd name="connsiteY7" fmla="*/ 12070 h 24140"/>
                <a:gd name="connsiteX8" fmla="*/ 11691 w 311828"/>
                <a:gd name="connsiteY8" fmla="*/ 24141 h 24140"/>
                <a:gd name="connsiteX9" fmla="*/ 311828 w 311828"/>
                <a:gd name="connsiteY9" fmla="*/ 24141 h 24140"/>
                <a:gd name="connsiteX10" fmla="*/ 303721 w 311828"/>
                <a:gd name="connsiteY10" fmla="*/ 8106 h 24140"/>
                <a:gd name="connsiteX11" fmla="*/ 311828 w 311828"/>
                <a:gd name="connsiteY11" fmla="*/ 0 h 24140"/>
                <a:gd name="connsiteX12" fmla="*/ 11056 w 311828"/>
                <a:gd name="connsiteY12" fmla="*/ 0 h 2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828" h="24140">
                  <a:moveTo>
                    <a:pt x="11056" y="635"/>
                  </a:moveTo>
                  <a:lnTo>
                    <a:pt x="8641" y="635"/>
                  </a:lnTo>
                  <a:lnTo>
                    <a:pt x="6735" y="1270"/>
                  </a:lnTo>
                  <a:lnTo>
                    <a:pt x="4830" y="2541"/>
                  </a:lnTo>
                  <a:cubicBezTo>
                    <a:pt x="4181" y="2986"/>
                    <a:pt x="3584" y="3494"/>
                    <a:pt x="3050" y="4066"/>
                  </a:cubicBezTo>
                  <a:lnTo>
                    <a:pt x="1907" y="5844"/>
                  </a:lnTo>
                  <a:cubicBezTo>
                    <a:pt x="1474" y="6543"/>
                    <a:pt x="1094" y="7255"/>
                    <a:pt x="763" y="8004"/>
                  </a:cubicBezTo>
                  <a:cubicBezTo>
                    <a:pt x="319" y="9313"/>
                    <a:pt x="51" y="10685"/>
                    <a:pt x="1" y="12070"/>
                  </a:cubicBezTo>
                  <a:cubicBezTo>
                    <a:pt x="-75" y="18614"/>
                    <a:pt x="5147" y="24001"/>
                    <a:pt x="11691" y="24141"/>
                  </a:cubicBezTo>
                  <a:lnTo>
                    <a:pt x="311828" y="24141"/>
                  </a:lnTo>
                  <a:cubicBezTo>
                    <a:pt x="305158" y="21955"/>
                    <a:pt x="301536" y="14764"/>
                    <a:pt x="303721" y="8106"/>
                  </a:cubicBezTo>
                  <a:cubicBezTo>
                    <a:pt x="304979" y="4269"/>
                    <a:pt x="307991" y="1258"/>
                    <a:pt x="311828" y="0"/>
                  </a:cubicBezTo>
                  <a:lnTo>
                    <a:pt x="11056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EA9E3279-192D-418A-97EE-5133BB9E15FA}"/>
                </a:ext>
              </a:extLst>
            </p:cNvPr>
            <p:cNvSpPr/>
            <p:nvPr/>
          </p:nvSpPr>
          <p:spPr>
            <a:xfrm>
              <a:off x="10648082" y="2164464"/>
              <a:ext cx="42087" cy="24776"/>
            </a:xfrm>
            <a:custGeom>
              <a:avLst/>
              <a:gdLst>
                <a:gd name="connsiteX0" fmla="*/ 28 w 42087"/>
                <a:gd name="connsiteY0" fmla="*/ 12706 h 24776"/>
                <a:gd name="connsiteX1" fmla="*/ 11718 w 42087"/>
                <a:gd name="connsiteY1" fmla="*/ 24776 h 24776"/>
                <a:gd name="connsiteX2" fmla="*/ 30398 w 42087"/>
                <a:gd name="connsiteY2" fmla="*/ 24776 h 24776"/>
                <a:gd name="connsiteX3" fmla="*/ 30398 w 42087"/>
                <a:gd name="connsiteY3" fmla="*/ 12706 h 24776"/>
                <a:gd name="connsiteX4" fmla="*/ 41554 w 42087"/>
                <a:gd name="connsiteY4" fmla="*/ 25 h 24776"/>
                <a:gd name="connsiteX5" fmla="*/ 42088 w 42087"/>
                <a:gd name="connsiteY5" fmla="*/ 0 h 24776"/>
                <a:gd name="connsiteX6" fmla="*/ 11718 w 42087"/>
                <a:gd name="connsiteY6" fmla="*/ 0 h 24776"/>
                <a:gd name="connsiteX7" fmla="*/ 2 w 42087"/>
                <a:gd name="connsiteY7" fmla="*/ 12172 h 24776"/>
                <a:gd name="connsiteX8" fmla="*/ 28 w 42087"/>
                <a:gd name="connsiteY8" fmla="*/ 12706 h 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087" h="24776">
                  <a:moveTo>
                    <a:pt x="28" y="12706"/>
                  </a:moveTo>
                  <a:cubicBezTo>
                    <a:pt x="-48" y="19249"/>
                    <a:pt x="5175" y="24636"/>
                    <a:pt x="11718" y="24776"/>
                  </a:cubicBezTo>
                  <a:lnTo>
                    <a:pt x="30398" y="24776"/>
                  </a:lnTo>
                  <a:lnTo>
                    <a:pt x="30398" y="12706"/>
                  </a:lnTo>
                  <a:cubicBezTo>
                    <a:pt x="29978" y="6124"/>
                    <a:pt x="34972" y="445"/>
                    <a:pt x="41554" y="25"/>
                  </a:cubicBezTo>
                  <a:cubicBezTo>
                    <a:pt x="41732" y="13"/>
                    <a:pt x="41910" y="0"/>
                    <a:pt x="42088" y="0"/>
                  </a:cubicBezTo>
                  <a:lnTo>
                    <a:pt x="11718" y="0"/>
                  </a:lnTo>
                  <a:cubicBezTo>
                    <a:pt x="5123" y="127"/>
                    <a:pt x="-124" y="5578"/>
                    <a:pt x="2" y="12172"/>
                  </a:cubicBezTo>
                  <a:cubicBezTo>
                    <a:pt x="2" y="12350"/>
                    <a:pt x="15" y="12528"/>
                    <a:pt x="28" y="1270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44131741-4B76-45F6-A720-25C8A85A7E66}"/>
                </a:ext>
              </a:extLst>
            </p:cNvPr>
            <p:cNvSpPr/>
            <p:nvPr/>
          </p:nvSpPr>
          <p:spPr>
            <a:xfrm>
              <a:off x="11296859" y="4221003"/>
              <a:ext cx="23638" cy="62568"/>
            </a:xfrm>
            <a:custGeom>
              <a:avLst/>
              <a:gdLst>
                <a:gd name="connsiteX0" fmla="*/ 10232 w 23638"/>
                <a:gd name="connsiteY0" fmla="*/ 62512 h 62568"/>
                <a:gd name="connsiteX1" fmla="*/ 12265 w 23638"/>
                <a:gd name="connsiteY1" fmla="*/ 62512 h 62568"/>
                <a:gd name="connsiteX2" fmla="*/ 14425 w 23638"/>
                <a:gd name="connsiteY2" fmla="*/ 62512 h 62568"/>
                <a:gd name="connsiteX3" fmla="*/ 23575 w 23638"/>
                <a:gd name="connsiteY3" fmla="*/ 52982 h 62568"/>
                <a:gd name="connsiteX4" fmla="*/ 23575 w 23638"/>
                <a:gd name="connsiteY4" fmla="*/ 50823 h 62568"/>
                <a:gd name="connsiteX5" fmla="*/ 23575 w 23638"/>
                <a:gd name="connsiteY5" fmla="*/ 0 h 62568"/>
                <a:gd name="connsiteX6" fmla="*/ 13040 w 23638"/>
                <a:gd name="connsiteY6" fmla="*/ 12972 h 62568"/>
                <a:gd name="connsiteX7" fmla="*/ 66 w 23638"/>
                <a:gd name="connsiteY7" fmla="*/ 2452 h 62568"/>
                <a:gd name="connsiteX8" fmla="*/ 66 w 23638"/>
                <a:gd name="connsiteY8" fmla="*/ 0 h 62568"/>
                <a:gd name="connsiteX9" fmla="*/ 66 w 23638"/>
                <a:gd name="connsiteY9" fmla="*/ 50823 h 62568"/>
                <a:gd name="connsiteX10" fmla="*/ 10232 w 23638"/>
                <a:gd name="connsiteY10" fmla="*/ 62512 h 6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38" h="62568">
                  <a:moveTo>
                    <a:pt x="10232" y="62512"/>
                  </a:moveTo>
                  <a:cubicBezTo>
                    <a:pt x="10906" y="62588"/>
                    <a:pt x="11591" y="62588"/>
                    <a:pt x="12265" y="62512"/>
                  </a:cubicBezTo>
                  <a:cubicBezTo>
                    <a:pt x="12990" y="62575"/>
                    <a:pt x="13701" y="62575"/>
                    <a:pt x="14425" y="62512"/>
                  </a:cubicBezTo>
                  <a:cubicBezTo>
                    <a:pt x="19127" y="61495"/>
                    <a:pt x="22749" y="57722"/>
                    <a:pt x="23575" y="52982"/>
                  </a:cubicBezTo>
                  <a:cubicBezTo>
                    <a:pt x="23638" y="52258"/>
                    <a:pt x="23638" y="51547"/>
                    <a:pt x="23575" y="50823"/>
                  </a:cubicBezTo>
                  <a:lnTo>
                    <a:pt x="23575" y="0"/>
                  </a:lnTo>
                  <a:cubicBezTo>
                    <a:pt x="24248" y="6492"/>
                    <a:pt x="19533" y="12299"/>
                    <a:pt x="13040" y="12972"/>
                  </a:cubicBezTo>
                  <a:cubicBezTo>
                    <a:pt x="6547" y="13658"/>
                    <a:pt x="740" y="8932"/>
                    <a:pt x="66" y="2452"/>
                  </a:cubicBezTo>
                  <a:cubicBezTo>
                    <a:pt x="-22" y="1639"/>
                    <a:pt x="-22" y="813"/>
                    <a:pt x="66" y="0"/>
                  </a:cubicBezTo>
                  <a:lnTo>
                    <a:pt x="66" y="50823"/>
                  </a:lnTo>
                  <a:cubicBezTo>
                    <a:pt x="130" y="56680"/>
                    <a:pt x="4437" y="61635"/>
                    <a:pt x="10232" y="6251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83DE3E86-5E1E-4B4F-990C-C45D053E26B8}"/>
                </a:ext>
              </a:extLst>
            </p:cNvPr>
            <p:cNvSpPr/>
            <p:nvPr/>
          </p:nvSpPr>
          <p:spPr>
            <a:xfrm>
              <a:off x="11297370" y="3943620"/>
              <a:ext cx="23638" cy="291054"/>
            </a:xfrm>
            <a:custGeom>
              <a:avLst/>
              <a:gdLst>
                <a:gd name="connsiteX0" fmla="*/ 64 w 23638"/>
                <a:gd name="connsiteY0" fmla="*/ 11961 h 291054"/>
                <a:gd name="connsiteX1" fmla="*/ 64 w 23638"/>
                <a:gd name="connsiteY1" fmla="*/ 278018 h 291054"/>
                <a:gd name="connsiteX2" fmla="*/ 10598 w 23638"/>
                <a:gd name="connsiteY2" fmla="*/ 290990 h 291054"/>
                <a:gd name="connsiteX3" fmla="*/ 23572 w 23638"/>
                <a:gd name="connsiteY3" fmla="*/ 280470 h 291054"/>
                <a:gd name="connsiteX4" fmla="*/ 23572 w 23638"/>
                <a:gd name="connsiteY4" fmla="*/ 278018 h 291054"/>
                <a:gd name="connsiteX5" fmla="*/ 23572 w 23638"/>
                <a:gd name="connsiteY5" fmla="*/ 11961 h 291054"/>
                <a:gd name="connsiteX6" fmla="*/ 23572 w 23638"/>
                <a:gd name="connsiteY6" fmla="*/ 10564 h 291054"/>
                <a:gd name="connsiteX7" fmla="*/ 23572 w 23638"/>
                <a:gd name="connsiteY7" fmla="*/ 8150 h 291054"/>
                <a:gd name="connsiteX8" fmla="*/ 22555 w 23638"/>
                <a:gd name="connsiteY8" fmla="*/ 6117 h 291054"/>
                <a:gd name="connsiteX9" fmla="*/ 21284 w 23638"/>
                <a:gd name="connsiteY9" fmla="*/ 4211 h 291054"/>
                <a:gd name="connsiteX10" fmla="*/ 19505 w 23638"/>
                <a:gd name="connsiteY10" fmla="*/ 2559 h 291054"/>
                <a:gd name="connsiteX11" fmla="*/ 12517 w 23638"/>
                <a:gd name="connsiteY11" fmla="*/ 18 h 291054"/>
                <a:gd name="connsiteX12" fmla="*/ 77 w 23638"/>
                <a:gd name="connsiteY12" fmla="*/ 11186 h 291054"/>
                <a:gd name="connsiteX13" fmla="*/ 64 w 23638"/>
                <a:gd name="connsiteY13" fmla="*/ 11961 h 291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38" h="291054">
                  <a:moveTo>
                    <a:pt x="64" y="11961"/>
                  </a:moveTo>
                  <a:lnTo>
                    <a:pt x="64" y="278018"/>
                  </a:lnTo>
                  <a:cubicBezTo>
                    <a:pt x="-610" y="284510"/>
                    <a:pt x="4105" y="290317"/>
                    <a:pt x="10598" y="290990"/>
                  </a:cubicBezTo>
                  <a:cubicBezTo>
                    <a:pt x="17091" y="291664"/>
                    <a:pt x="22898" y="286950"/>
                    <a:pt x="23572" y="280470"/>
                  </a:cubicBezTo>
                  <a:cubicBezTo>
                    <a:pt x="23661" y="279657"/>
                    <a:pt x="23661" y="278831"/>
                    <a:pt x="23572" y="278018"/>
                  </a:cubicBezTo>
                  <a:lnTo>
                    <a:pt x="23572" y="11961"/>
                  </a:lnTo>
                  <a:cubicBezTo>
                    <a:pt x="23635" y="11491"/>
                    <a:pt x="23635" y="11034"/>
                    <a:pt x="23572" y="10564"/>
                  </a:cubicBezTo>
                  <a:cubicBezTo>
                    <a:pt x="23648" y="9763"/>
                    <a:pt x="23648" y="8950"/>
                    <a:pt x="23572" y="8150"/>
                  </a:cubicBezTo>
                  <a:cubicBezTo>
                    <a:pt x="23305" y="7438"/>
                    <a:pt x="22974" y="6752"/>
                    <a:pt x="22555" y="6117"/>
                  </a:cubicBezTo>
                  <a:cubicBezTo>
                    <a:pt x="22238" y="5418"/>
                    <a:pt x="21806" y="4770"/>
                    <a:pt x="21284" y="4211"/>
                  </a:cubicBezTo>
                  <a:cubicBezTo>
                    <a:pt x="20751" y="3601"/>
                    <a:pt x="20154" y="3042"/>
                    <a:pt x="19505" y="2559"/>
                  </a:cubicBezTo>
                  <a:cubicBezTo>
                    <a:pt x="17523" y="958"/>
                    <a:pt x="15071" y="69"/>
                    <a:pt x="12517" y="18"/>
                  </a:cubicBezTo>
                  <a:cubicBezTo>
                    <a:pt x="5998" y="-338"/>
                    <a:pt x="433" y="4668"/>
                    <a:pt x="77" y="11186"/>
                  </a:cubicBezTo>
                  <a:cubicBezTo>
                    <a:pt x="64" y="11440"/>
                    <a:pt x="64" y="11694"/>
                    <a:pt x="64" y="1196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DB0B3ED6-2ADD-4190-A5F9-9D3ADD881E64}"/>
                </a:ext>
              </a:extLst>
            </p:cNvPr>
            <p:cNvSpPr/>
            <p:nvPr/>
          </p:nvSpPr>
          <p:spPr>
            <a:xfrm>
              <a:off x="10678480" y="2165480"/>
              <a:ext cx="23380" cy="95292"/>
            </a:xfrm>
            <a:custGeom>
              <a:avLst/>
              <a:gdLst>
                <a:gd name="connsiteX0" fmla="*/ 0 w 23380"/>
                <a:gd name="connsiteY0" fmla="*/ 11689 h 95292"/>
                <a:gd name="connsiteX1" fmla="*/ 0 w 23380"/>
                <a:gd name="connsiteY1" fmla="*/ 95292 h 95292"/>
                <a:gd name="connsiteX2" fmla="*/ 11690 w 23380"/>
                <a:gd name="connsiteY2" fmla="*/ 83603 h 95292"/>
                <a:gd name="connsiteX3" fmla="*/ 23380 w 23380"/>
                <a:gd name="connsiteY3" fmla="*/ 95292 h 95292"/>
                <a:gd name="connsiteX4" fmla="*/ 23380 w 23380"/>
                <a:gd name="connsiteY4" fmla="*/ 11689 h 95292"/>
                <a:gd name="connsiteX5" fmla="*/ 11690 w 23380"/>
                <a:gd name="connsiteY5" fmla="*/ 0 h 95292"/>
                <a:gd name="connsiteX6" fmla="*/ 0 w 23380"/>
                <a:gd name="connsiteY6" fmla="*/ 11689 h 9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80" h="95292">
                  <a:moveTo>
                    <a:pt x="0" y="11689"/>
                  </a:moveTo>
                  <a:lnTo>
                    <a:pt x="0" y="95292"/>
                  </a:lnTo>
                  <a:cubicBezTo>
                    <a:pt x="0" y="88838"/>
                    <a:pt x="5235" y="83603"/>
                    <a:pt x="11690" y="83603"/>
                  </a:cubicBezTo>
                  <a:cubicBezTo>
                    <a:pt x="18145" y="83603"/>
                    <a:pt x="23380" y="88838"/>
                    <a:pt x="23380" y="95292"/>
                  </a:cubicBezTo>
                  <a:lnTo>
                    <a:pt x="23380" y="11689"/>
                  </a:lnTo>
                  <a:cubicBezTo>
                    <a:pt x="23380" y="5235"/>
                    <a:pt x="18145" y="0"/>
                    <a:pt x="11690" y="0"/>
                  </a:cubicBezTo>
                  <a:cubicBezTo>
                    <a:pt x="5235" y="0"/>
                    <a:pt x="0" y="5235"/>
                    <a:pt x="0" y="1168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FE401677-1AB5-42A4-83D4-C437A6E5241E}"/>
                </a:ext>
              </a:extLst>
            </p:cNvPr>
            <p:cNvSpPr/>
            <p:nvPr/>
          </p:nvSpPr>
          <p:spPr>
            <a:xfrm>
              <a:off x="10678861" y="2249083"/>
              <a:ext cx="23381" cy="1018104"/>
            </a:xfrm>
            <a:custGeom>
              <a:avLst/>
              <a:gdLst>
                <a:gd name="connsiteX0" fmla="*/ 11309 w 23381"/>
                <a:gd name="connsiteY0" fmla="*/ 1018105 h 1018104"/>
                <a:gd name="connsiteX1" fmla="*/ 23381 w 23381"/>
                <a:gd name="connsiteY1" fmla="*/ 1018105 h 1018104"/>
                <a:gd name="connsiteX2" fmla="*/ 23381 w 23381"/>
                <a:gd name="connsiteY2" fmla="*/ 11689 h 1018104"/>
                <a:gd name="connsiteX3" fmla="*/ 11691 w 23381"/>
                <a:gd name="connsiteY3" fmla="*/ 0 h 1018104"/>
                <a:gd name="connsiteX4" fmla="*/ 0 w 23381"/>
                <a:gd name="connsiteY4" fmla="*/ 11689 h 1018104"/>
                <a:gd name="connsiteX5" fmla="*/ 0 w 23381"/>
                <a:gd name="connsiteY5" fmla="*/ 1018105 h 101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81" h="1018104">
                  <a:moveTo>
                    <a:pt x="11309" y="1018105"/>
                  </a:moveTo>
                  <a:lnTo>
                    <a:pt x="23381" y="1018105"/>
                  </a:lnTo>
                  <a:lnTo>
                    <a:pt x="23381" y="11689"/>
                  </a:lnTo>
                  <a:cubicBezTo>
                    <a:pt x="23381" y="5235"/>
                    <a:pt x="18146" y="0"/>
                    <a:pt x="11691" y="0"/>
                  </a:cubicBezTo>
                  <a:cubicBezTo>
                    <a:pt x="5236" y="0"/>
                    <a:pt x="0" y="5235"/>
                    <a:pt x="0" y="11689"/>
                  </a:cubicBezTo>
                  <a:lnTo>
                    <a:pt x="0" y="1018105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F40116FE-5B3A-4152-8F86-6E1E8AD71E61}"/>
                </a:ext>
              </a:extLst>
            </p:cNvPr>
            <p:cNvSpPr/>
            <p:nvPr/>
          </p:nvSpPr>
          <p:spPr>
            <a:xfrm>
              <a:off x="8610908" y="2924262"/>
              <a:ext cx="22703" cy="353725"/>
            </a:xfrm>
            <a:custGeom>
              <a:avLst/>
              <a:gdLst>
                <a:gd name="connsiteX0" fmla="*/ 10829 w 22703"/>
                <a:gd name="connsiteY0" fmla="*/ 341147 h 353725"/>
                <a:gd name="connsiteX1" fmla="*/ 17691 w 22703"/>
                <a:gd name="connsiteY1" fmla="*/ 343688 h 353725"/>
                <a:gd name="connsiteX2" fmla="*/ 22647 w 22703"/>
                <a:gd name="connsiteY2" fmla="*/ 343688 h 353725"/>
                <a:gd name="connsiteX3" fmla="*/ 22647 w 22703"/>
                <a:gd name="connsiteY3" fmla="*/ 11562 h 353725"/>
                <a:gd name="connsiteX4" fmla="*/ 22647 w 22703"/>
                <a:gd name="connsiteY4" fmla="*/ 11562 h 353725"/>
                <a:gd name="connsiteX5" fmla="*/ 22647 w 22703"/>
                <a:gd name="connsiteY5" fmla="*/ 10292 h 353725"/>
                <a:gd name="connsiteX6" fmla="*/ 22647 w 22703"/>
                <a:gd name="connsiteY6" fmla="*/ 7877 h 353725"/>
                <a:gd name="connsiteX7" fmla="*/ 21884 w 22703"/>
                <a:gd name="connsiteY7" fmla="*/ 6353 h 353725"/>
                <a:gd name="connsiteX8" fmla="*/ 20614 w 22703"/>
                <a:gd name="connsiteY8" fmla="*/ 4447 h 353725"/>
                <a:gd name="connsiteX9" fmla="*/ 19089 w 22703"/>
                <a:gd name="connsiteY9" fmla="*/ 2922 h 353725"/>
                <a:gd name="connsiteX10" fmla="*/ 17310 w 22703"/>
                <a:gd name="connsiteY10" fmla="*/ 1652 h 353725"/>
                <a:gd name="connsiteX11" fmla="*/ 15149 w 22703"/>
                <a:gd name="connsiteY11" fmla="*/ 762 h 353725"/>
                <a:gd name="connsiteX12" fmla="*/ 11719 w 22703"/>
                <a:gd name="connsiteY12" fmla="*/ 0 h 353725"/>
                <a:gd name="connsiteX13" fmla="*/ 28 w 22703"/>
                <a:gd name="connsiteY13" fmla="*/ 12070 h 353725"/>
                <a:gd name="connsiteX14" fmla="*/ 28 w 22703"/>
                <a:gd name="connsiteY14" fmla="*/ 353726 h 353725"/>
                <a:gd name="connsiteX15" fmla="*/ 10829 w 22703"/>
                <a:gd name="connsiteY15" fmla="*/ 341147 h 35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703" h="353725">
                  <a:moveTo>
                    <a:pt x="10829" y="341147"/>
                  </a:moveTo>
                  <a:cubicBezTo>
                    <a:pt x="13345" y="341173"/>
                    <a:pt x="15772" y="342075"/>
                    <a:pt x="17691" y="343688"/>
                  </a:cubicBezTo>
                  <a:lnTo>
                    <a:pt x="22647" y="343688"/>
                  </a:lnTo>
                  <a:lnTo>
                    <a:pt x="22647" y="11562"/>
                  </a:lnTo>
                  <a:lnTo>
                    <a:pt x="22647" y="11562"/>
                  </a:lnTo>
                  <a:cubicBezTo>
                    <a:pt x="22647" y="11562"/>
                    <a:pt x="22647" y="10673"/>
                    <a:pt x="22647" y="10292"/>
                  </a:cubicBezTo>
                  <a:cubicBezTo>
                    <a:pt x="22723" y="9491"/>
                    <a:pt x="22723" y="8678"/>
                    <a:pt x="22647" y="7877"/>
                  </a:cubicBezTo>
                  <a:cubicBezTo>
                    <a:pt x="22443" y="7344"/>
                    <a:pt x="22189" y="6836"/>
                    <a:pt x="21884" y="6353"/>
                  </a:cubicBezTo>
                  <a:lnTo>
                    <a:pt x="20614" y="4447"/>
                  </a:lnTo>
                  <a:lnTo>
                    <a:pt x="19089" y="2922"/>
                  </a:lnTo>
                  <a:lnTo>
                    <a:pt x="17310" y="1652"/>
                  </a:lnTo>
                  <a:lnTo>
                    <a:pt x="15149" y="762"/>
                  </a:lnTo>
                  <a:cubicBezTo>
                    <a:pt x="14057" y="318"/>
                    <a:pt x="12901" y="64"/>
                    <a:pt x="11719" y="0"/>
                  </a:cubicBezTo>
                  <a:cubicBezTo>
                    <a:pt x="5175" y="140"/>
                    <a:pt x="-48" y="5527"/>
                    <a:pt x="28" y="12070"/>
                  </a:cubicBezTo>
                  <a:lnTo>
                    <a:pt x="28" y="353726"/>
                  </a:lnTo>
                  <a:cubicBezTo>
                    <a:pt x="-416" y="347284"/>
                    <a:pt x="4400" y="341694"/>
                    <a:pt x="10829" y="34114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5A813644-D2A5-441B-9B43-7A14D31CA22A}"/>
                </a:ext>
              </a:extLst>
            </p:cNvPr>
            <p:cNvSpPr/>
            <p:nvPr/>
          </p:nvSpPr>
          <p:spPr>
            <a:xfrm>
              <a:off x="8633555" y="3290821"/>
              <a:ext cx="4701" cy="1144"/>
            </a:xfrm>
            <a:custGeom>
              <a:avLst/>
              <a:gdLst>
                <a:gd name="connsiteX0" fmla="*/ 4701 w 4701"/>
                <a:gd name="connsiteY0" fmla="*/ 1143 h 1144"/>
                <a:gd name="connsiteX1" fmla="*/ 0 w 4701"/>
                <a:gd name="connsiteY1" fmla="*/ 0 h 1144"/>
                <a:gd name="connsiteX2" fmla="*/ 0 w 4701"/>
                <a:gd name="connsiteY2" fmla="*/ 1143 h 1144"/>
                <a:gd name="connsiteX3" fmla="*/ 4701 w 4701"/>
                <a:gd name="connsiteY3" fmla="*/ 1143 h 1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1" h="1144">
                  <a:moveTo>
                    <a:pt x="4701" y="1143"/>
                  </a:moveTo>
                  <a:cubicBezTo>
                    <a:pt x="3062" y="1169"/>
                    <a:pt x="1448" y="775"/>
                    <a:pt x="0" y="0"/>
                  </a:cubicBezTo>
                  <a:lnTo>
                    <a:pt x="0" y="1143"/>
                  </a:lnTo>
                  <a:lnTo>
                    <a:pt x="4701" y="1143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8550E925-82B1-4285-A496-34A3F42FF371}"/>
                </a:ext>
              </a:extLst>
            </p:cNvPr>
            <p:cNvSpPr/>
            <p:nvPr/>
          </p:nvSpPr>
          <p:spPr>
            <a:xfrm>
              <a:off x="8628599" y="3267951"/>
              <a:ext cx="9657" cy="2541"/>
            </a:xfrm>
            <a:custGeom>
              <a:avLst/>
              <a:gdLst>
                <a:gd name="connsiteX0" fmla="*/ 0 w 9657"/>
                <a:gd name="connsiteY0" fmla="*/ 0 h 2541"/>
                <a:gd name="connsiteX1" fmla="*/ 2542 w 9657"/>
                <a:gd name="connsiteY1" fmla="*/ 2541 h 2541"/>
                <a:gd name="connsiteX2" fmla="*/ 9657 w 9657"/>
                <a:gd name="connsiteY2" fmla="*/ 0 h 2541"/>
                <a:gd name="connsiteX3" fmla="*/ 0 w 9657"/>
                <a:gd name="connsiteY3" fmla="*/ 0 h 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7" h="2541">
                  <a:moveTo>
                    <a:pt x="0" y="0"/>
                  </a:moveTo>
                  <a:cubicBezTo>
                    <a:pt x="1029" y="648"/>
                    <a:pt x="1894" y="1512"/>
                    <a:pt x="2542" y="2541"/>
                  </a:cubicBezTo>
                  <a:cubicBezTo>
                    <a:pt x="4562" y="915"/>
                    <a:pt x="7065" y="25"/>
                    <a:pt x="965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373C0A62-9CB4-489C-879E-8FFB3AF817CA}"/>
                </a:ext>
              </a:extLst>
            </p:cNvPr>
            <p:cNvSpPr/>
            <p:nvPr/>
          </p:nvSpPr>
          <p:spPr>
            <a:xfrm>
              <a:off x="8631141" y="3267696"/>
              <a:ext cx="428477" cy="24267"/>
            </a:xfrm>
            <a:custGeom>
              <a:avLst/>
              <a:gdLst>
                <a:gd name="connsiteX0" fmla="*/ 9149 w 428477"/>
                <a:gd name="connsiteY0" fmla="*/ 24268 h 24267"/>
                <a:gd name="connsiteX1" fmla="*/ 428477 w 428477"/>
                <a:gd name="connsiteY1" fmla="*/ 24268 h 24267"/>
                <a:gd name="connsiteX2" fmla="*/ 419074 w 428477"/>
                <a:gd name="connsiteY2" fmla="*/ 12706 h 24267"/>
                <a:gd name="connsiteX3" fmla="*/ 419074 w 428477"/>
                <a:gd name="connsiteY3" fmla="*/ 0 h 24267"/>
                <a:gd name="connsiteX4" fmla="*/ 7116 w 428477"/>
                <a:gd name="connsiteY4" fmla="*/ 0 h 24267"/>
                <a:gd name="connsiteX5" fmla="*/ 0 w 428477"/>
                <a:gd name="connsiteY5" fmla="*/ 2541 h 24267"/>
                <a:gd name="connsiteX6" fmla="*/ 2414 w 428477"/>
                <a:gd name="connsiteY6" fmla="*/ 9402 h 24267"/>
                <a:gd name="connsiteX7" fmla="*/ 2414 w 428477"/>
                <a:gd name="connsiteY7" fmla="*/ 22870 h 24267"/>
                <a:gd name="connsiteX8" fmla="*/ 7116 w 428477"/>
                <a:gd name="connsiteY8" fmla="*/ 24014 h 2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477" h="24267">
                  <a:moveTo>
                    <a:pt x="9149" y="24268"/>
                  </a:moveTo>
                  <a:lnTo>
                    <a:pt x="428477" y="24268"/>
                  </a:lnTo>
                  <a:cubicBezTo>
                    <a:pt x="423001" y="23124"/>
                    <a:pt x="419074" y="18296"/>
                    <a:pt x="419074" y="12706"/>
                  </a:cubicBezTo>
                  <a:lnTo>
                    <a:pt x="419074" y="0"/>
                  </a:lnTo>
                  <a:lnTo>
                    <a:pt x="7116" y="0"/>
                  </a:lnTo>
                  <a:cubicBezTo>
                    <a:pt x="4524" y="25"/>
                    <a:pt x="2020" y="927"/>
                    <a:pt x="0" y="2541"/>
                  </a:cubicBezTo>
                  <a:cubicBezTo>
                    <a:pt x="1461" y="4549"/>
                    <a:pt x="2300" y="6925"/>
                    <a:pt x="2414" y="9402"/>
                  </a:cubicBezTo>
                  <a:lnTo>
                    <a:pt x="2414" y="22870"/>
                  </a:lnTo>
                  <a:cubicBezTo>
                    <a:pt x="3863" y="23645"/>
                    <a:pt x="5477" y="24039"/>
                    <a:pt x="7116" y="24014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EB810BBA-4829-4531-9E18-BB0C35DC3E4A}"/>
                </a:ext>
              </a:extLst>
            </p:cNvPr>
            <p:cNvSpPr/>
            <p:nvPr/>
          </p:nvSpPr>
          <p:spPr>
            <a:xfrm>
              <a:off x="8610046" y="2487823"/>
              <a:ext cx="23508" cy="234546"/>
            </a:xfrm>
            <a:custGeom>
              <a:avLst/>
              <a:gdLst>
                <a:gd name="connsiteX0" fmla="*/ 11691 w 23508"/>
                <a:gd name="connsiteY0" fmla="*/ 11943 h 234546"/>
                <a:gd name="connsiteX1" fmla="*/ 1 w 23508"/>
                <a:gd name="connsiteY1" fmla="*/ 0 h 234546"/>
                <a:gd name="connsiteX2" fmla="*/ 1 w 23508"/>
                <a:gd name="connsiteY2" fmla="*/ 0 h 234546"/>
                <a:gd name="connsiteX3" fmla="*/ 1 w 23508"/>
                <a:gd name="connsiteY3" fmla="*/ 234547 h 234546"/>
                <a:gd name="connsiteX4" fmla="*/ 1272 w 23508"/>
                <a:gd name="connsiteY4" fmla="*/ 234547 h 234546"/>
                <a:gd name="connsiteX5" fmla="*/ 23509 w 23508"/>
                <a:gd name="connsiteY5" fmla="*/ 234547 h 234546"/>
                <a:gd name="connsiteX6" fmla="*/ 23509 w 23508"/>
                <a:gd name="connsiteY6" fmla="*/ 0 h 234546"/>
                <a:gd name="connsiteX7" fmla="*/ 11691 w 23508"/>
                <a:gd name="connsiteY7" fmla="*/ 11943 h 23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08" h="234546">
                  <a:moveTo>
                    <a:pt x="11691" y="11943"/>
                  </a:moveTo>
                  <a:cubicBezTo>
                    <a:pt x="5160" y="11880"/>
                    <a:pt x="-76" y="653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234547"/>
                  </a:lnTo>
                  <a:lnTo>
                    <a:pt x="1272" y="234547"/>
                  </a:lnTo>
                  <a:lnTo>
                    <a:pt x="23509" y="234547"/>
                  </a:lnTo>
                  <a:lnTo>
                    <a:pt x="23509" y="0"/>
                  </a:lnTo>
                  <a:cubicBezTo>
                    <a:pt x="23509" y="6543"/>
                    <a:pt x="18235" y="11880"/>
                    <a:pt x="11691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360883D1-7653-4827-902F-F7B6611F5830}"/>
                </a:ext>
              </a:extLst>
            </p:cNvPr>
            <p:cNvSpPr/>
            <p:nvPr/>
          </p:nvSpPr>
          <p:spPr>
            <a:xfrm>
              <a:off x="8621737" y="762140"/>
              <a:ext cx="288828" cy="24013"/>
            </a:xfrm>
            <a:custGeom>
              <a:avLst/>
              <a:gdLst>
                <a:gd name="connsiteX0" fmla="*/ 11818 w 288828"/>
                <a:gd name="connsiteY0" fmla="*/ 12070 h 24013"/>
                <a:gd name="connsiteX1" fmla="*/ 11818 w 288828"/>
                <a:gd name="connsiteY1" fmla="*/ 24014 h 24013"/>
                <a:gd name="connsiteX2" fmla="*/ 288828 w 288828"/>
                <a:gd name="connsiteY2" fmla="*/ 24014 h 24013"/>
                <a:gd name="connsiteX3" fmla="*/ 278053 w 288828"/>
                <a:gd name="connsiteY3" fmla="*/ 10771 h 24013"/>
                <a:gd name="connsiteX4" fmla="*/ 288828 w 288828"/>
                <a:gd name="connsiteY4" fmla="*/ 0 h 24013"/>
                <a:gd name="connsiteX5" fmla="*/ 0 w 288828"/>
                <a:gd name="connsiteY5" fmla="*/ 0 h 24013"/>
                <a:gd name="connsiteX6" fmla="*/ 11818 w 288828"/>
                <a:gd name="connsiteY6" fmla="*/ 12069 h 24013"/>
                <a:gd name="connsiteX7" fmla="*/ 11818 w 288828"/>
                <a:gd name="connsiteY7" fmla="*/ 1207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828" h="24013">
                  <a:moveTo>
                    <a:pt x="11818" y="12070"/>
                  </a:moveTo>
                  <a:lnTo>
                    <a:pt x="11818" y="24014"/>
                  </a:lnTo>
                  <a:lnTo>
                    <a:pt x="288828" y="24014"/>
                  </a:lnTo>
                  <a:cubicBezTo>
                    <a:pt x="282195" y="23330"/>
                    <a:pt x="277380" y="17402"/>
                    <a:pt x="278053" y="10771"/>
                  </a:cubicBezTo>
                  <a:cubicBezTo>
                    <a:pt x="278637" y="5082"/>
                    <a:pt x="283136" y="586"/>
                    <a:pt x="288828" y="0"/>
                  </a:cubicBezTo>
                  <a:lnTo>
                    <a:pt x="0" y="0"/>
                  </a:lnTo>
                  <a:cubicBezTo>
                    <a:pt x="6595" y="70"/>
                    <a:pt x="11881" y="5474"/>
                    <a:pt x="11818" y="12069"/>
                  </a:cubicBezTo>
                  <a:cubicBezTo>
                    <a:pt x="11818" y="12069"/>
                    <a:pt x="11818" y="12070"/>
                    <a:pt x="11818" y="1207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831E00FD-7251-4538-8555-182D5E403593}"/>
                </a:ext>
              </a:extLst>
            </p:cNvPr>
            <p:cNvSpPr/>
            <p:nvPr/>
          </p:nvSpPr>
          <p:spPr>
            <a:xfrm>
              <a:off x="8899728" y="762521"/>
              <a:ext cx="181492" cy="24013"/>
            </a:xfrm>
            <a:custGeom>
              <a:avLst/>
              <a:gdLst>
                <a:gd name="connsiteX0" fmla="*/ 167642 w 181492"/>
                <a:gd name="connsiteY0" fmla="*/ 23633 h 24013"/>
                <a:gd name="connsiteX1" fmla="*/ 169802 w 181492"/>
                <a:gd name="connsiteY1" fmla="*/ 23633 h 24013"/>
                <a:gd name="connsiteX2" fmla="*/ 171835 w 181492"/>
                <a:gd name="connsiteY2" fmla="*/ 23633 h 24013"/>
                <a:gd name="connsiteX3" fmla="*/ 181492 w 181492"/>
                <a:gd name="connsiteY3" fmla="*/ 12070 h 24013"/>
                <a:gd name="connsiteX4" fmla="*/ 180603 w 181492"/>
                <a:gd name="connsiteY4" fmla="*/ 7369 h 24013"/>
                <a:gd name="connsiteX5" fmla="*/ 178061 w 181492"/>
                <a:gd name="connsiteY5" fmla="*/ 3431 h 24013"/>
                <a:gd name="connsiteX6" fmla="*/ 176155 w 181492"/>
                <a:gd name="connsiteY6" fmla="*/ 2160 h 24013"/>
                <a:gd name="connsiteX7" fmla="*/ 174249 w 181492"/>
                <a:gd name="connsiteY7" fmla="*/ 889 h 24013"/>
                <a:gd name="connsiteX8" fmla="*/ 169802 w 181492"/>
                <a:gd name="connsiteY8" fmla="*/ 0 h 24013"/>
                <a:gd name="connsiteX9" fmla="*/ 10838 w 181492"/>
                <a:gd name="connsiteY9" fmla="*/ 0 h 24013"/>
                <a:gd name="connsiteX10" fmla="*/ 63 w 181492"/>
                <a:gd name="connsiteY10" fmla="*/ 13243 h 24013"/>
                <a:gd name="connsiteX11" fmla="*/ 10838 w 181492"/>
                <a:gd name="connsiteY11" fmla="*/ 24014 h 24013"/>
                <a:gd name="connsiteX12" fmla="*/ 167642 w 181492"/>
                <a:gd name="connsiteY12" fmla="*/ 24014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492" h="24013">
                  <a:moveTo>
                    <a:pt x="167642" y="23633"/>
                  </a:moveTo>
                  <a:lnTo>
                    <a:pt x="169802" y="23633"/>
                  </a:lnTo>
                  <a:lnTo>
                    <a:pt x="171835" y="23633"/>
                  </a:lnTo>
                  <a:cubicBezTo>
                    <a:pt x="177439" y="22643"/>
                    <a:pt x="181518" y="17761"/>
                    <a:pt x="181492" y="12070"/>
                  </a:cubicBezTo>
                  <a:cubicBezTo>
                    <a:pt x="181467" y="10464"/>
                    <a:pt x="181162" y="8874"/>
                    <a:pt x="180603" y="7369"/>
                  </a:cubicBezTo>
                  <a:cubicBezTo>
                    <a:pt x="179955" y="5940"/>
                    <a:pt x="179091" y="4612"/>
                    <a:pt x="178061" y="3431"/>
                  </a:cubicBezTo>
                  <a:lnTo>
                    <a:pt x="176155" y="2160"/>
                  </a:lnTo>
                  <a:cubicBezTo>
                    <a:pt x="175520" y="2160"/>
                    <a:pt x="175012" y="1271"/>
                    <a:pt x="174249" y="889"/>
                  </a:cubicBezTo>
                  <a:cubicBezTo>
                    <a:pt x="172826" y="329"/>
                    <a:pt x="171327" y="28"/>
                    <a:pt x="169802" y="0"/>
                  </a:cubicBezTo>
                  <a:lnTo>
                    <a:pt x="10838" y="0"/>
                  </a:lnTo>
                  <a:cubicBezTo>
                    <a:pt x="4205" y="684"/>
                    <a:pt x="-611" y="6612"/>
                    <a:pt x="63" y="13243"/>
                  </a:cubicBezTo>
                  <a:cubicBezTo>
                    <a:pt x="647" y="18931"/>
                    <a:pt x="5146" y="23428"/>
                    <a:pt x="10838" y="24014"/>
                  </a:cubicBezTo>
                  <a:lnTo>
                    <a:pt x="167642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70E294C-5162-45EF-BFB0-34154DD8AC32}"/>
                </a:ext>
              </a:extLst>
            </p:cNvPr>
            <p:cNvSpPr/>
            <p:nvPr/>
          </p:nvSpPr>
          <p:spPr>
            <a:xfrm>
              <a:off x="8563854" y="5555732"/>
              <a:ext cx="23638" cy="85636"/>
            </a:xfrm>
            <a:custGeom>
              <a:avLst/>
              <a:gdLst>
                <a:gd name="connsiteX0" fmla="*/ 702 w 23638"/>
                <a:gd name="connsiteY0" fmla="*/ 73820 h 85636"/>
                <a:gd name="connsiteX1" fmla="*/ 2862 w 23638"/>
                <a:gd name="connsiteY1" fmla="*/ 80300 h 85636"/>
                <a:gd name="connsiteX2" fmla="*/ 11122 w 23638"/>
                <a:gd name="connsiteY2" fmla="*/ 85636 h 85636"/>
                <a:gd name="connsiteX3" fmla="*/ 12520 w 23638"/>
                <a:gd name="connsiteY3" fmla="*/ 85636 h 85636"/>
                <a:gd name="connsiteX4" fmla="*/ 22812 w 23638"/>
                <a:gd name="connsiteY4" fmla="*/ 79156 h 85636"/>
                <a:gd name="connsiteX5" fmla="*/ 23574 w 23638"/>
                <a:gd name="connsiteY5" fmla="*/ 76869 h 85636"/>
                <a:gd name="connsiteX6" fmla="*/ 23574 w 23638"/>
                <a:gd name="connsiteY6" fmla="*/ 74582 h 85636"/>
                <a:gd name="connsiteX7" fmla="*/ 23574 w 23638"/>
                <a:gd name="connsiteY7" fmla="*/ 73566 h 85636"/>
                <a:gd name="connsiteX8" fmla="*/ 23574 w 23638"/>
                <a:gd name="connsiteY8" fmla="*/ 0 h 85636"/>
                <a:gd name="connsiteX9" fmla="*/ 13040 w 23638"/>
                <a:gd name="connsiteY9" fmla="*/ 12972 h 85636"/>
                <a:gd name="connsiteX10" fmla="*/ 67 w 23638"/>
                <a:gd name="connsiteY10" fmla="*/ 2452 h 85636"/>
                <a:gd name="connsiteX11" fmla="*/ 67 w 23638"/>
                <a:gd name="connsiteY11" fmla="*/ 0 h 85636"/>
                <a:gd name="connsiteX12" fmla="*/ 67 w 23638"/>
                <a:gd name="connsiteY12" fmla="*/ 74074 h 85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38" h="85636">
                  <a:moveTo>
                    <a:pt x="702" y="73820"/>
                  </a:moveTo>
                  <a:cubicBezTo>
                    <a:pt x="765" y="76145"/>
                    <a:pt x="1515" y="78407"/>
                    <a:pt x="2862" y="80300"/>
                  </a:cubicBezTo>
                  <a:cubicBezTo>
                    <a:pt x="4654" y="83248"/>
                    <a:pt x="7704" y="85204"/>
                    <a:pt x="11122" y="85636"/>
                  </a:cubicBezTo>
                  <a:lnTo>
                    <a:pt x="12520" y="85636"/>
                  </a:lnTo>
                  <a:cubicBezTo>
                    <a:pt x="16878" y="85547"/>
                    <a:pt x="20843" y="83057"/>
                    <a:pt x="22812" y="79156"/>
                  </a:cubicBezTo>
                  <a:cubicBezTo>
                    <a:pt x="23117" y="78419"/>
                    <a:pt x="23384" y="77644"/>
                    <a:pt x="23574" y="76869"/>
                  </a:cubicBezTo>
                  <a:cubicBezTo>
                    <a:pt x="23638" y="76107"/>
                    <a:pt x="23638" y="75344"/>
                    <a:pt x="23574" y="74582"/>
                  </a:cubicBezTo>
                  <a:cubicBezTo>
                    <a:pt x="23574" y="74582"/>
                    <a:pt x="23574" y="73947"/>
                    <a:pt x="23574" y="73566"/>
                  </a:cubicBezTo>
                  <a:lnTo>
                    <a:pt x="23574" y="0"/>
                  </a:lnTo>
                  <a:cubicBezTo>
                    <a:pt x="24248" y="6492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7407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5B168A99-071F-4348-A2A2-82CCC1C9A528}"/>
                </a:ext>
              </a:extLst>
            </p:cNvPr>
            <p:cNvSpPr/>
            <p:nvPr/>
          </p:nvSpPr>
          <p:spPr>
            <a:xfrm>
              <a:off x="11945928" y="4558719"/>
              <a:ext cx="23638" cy="41420"/>
            </a:xfrm>
            <a:custGeom>
              <a:avLst/>
              <a:gdLst>
                <a:gd name="connsiteX0" fmla="*/ 23574 w 23638"/>
                <a:gd name="connsiteY0" fmla="*/ 29477 h 41420"/>
                <a:gd name="connsiteX1" fmla="*/ 23574 w 23638"/>
                <a:gd name="connsiteY1" fmla="*/ 0 h 41420"/>
                <a:gd name="connsiteX2" fmla="*/ 13041 w 23638"/>
                <a:gd name="connsiteY2" fmla="*/ 12972 h 41420"/>
                <a:gd name="connsiteX3" fmla="*/ 67 w 23638"/>
                <a:gd name="connsiteY3" fmla="*/ 2452 h 41420"/>
                <a:gd name="connsiteX4" fmla="*/ 67 w 23638"/>
                <a:gd name="connsiteY4" fmla="*/ 0 h 41420"/>
                <a:gd name="connsiteX5" fmla="*/ 67 w 23638"/>
                <a:gd name="connsiteY5" fmla="*/ 29477 h 41420"/>
                <a:gd name="connsiteX6" fmla="*/ 2354 w 23638"/>
                <a:gd name="connsiteY6" fmla="*/ 36211 h 41420"/>
                <a:gd name="connsiteX7" fmla="*/ 11884 w 23638"/>
                <a:gd name="connsiteY7" fmla="*/ 41421 h 41420"/>
                <a:gd name="connsiteX8" fmla="*/ 16967 w 23638"/>
                <a:gd name="connsiteY8" fmla="*/ 40150 h 41420"/>
                <a:gd name="connsiteX9" fmla="*/ 20017 w 23638"/>
                <a:gd name="connsiteY9" fmla="*/ 37990 h 41420"/>
                <a:gd name="connsiteX10" fmla="*/ 22431 w 23638"/>
                <a:gd name="connsiteY10" fmla="*/ 34432 h 41420"/>
                <a:gd name="connsiteX11" fmla="*/ 23574 w 23638"/>
                <a:gd name="connsiteY11" fmla="*/ 29477 h 4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638" h="41420">
                  <a:moveTo>
                    <a:pt x="23574" y="29477"/>
                  </a:moveTo>
                  <a:lnTo>
                    <a:pt x="23574" y="0"/>
                  </a:lnTo>
                  <a:cubicBezTo>
                    <a:pt x="24248" y="6492"/>
                    <a:pt x="19534" y="12299"/>
                    <a:pt x="13041" y="12972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29477"/>
                  </a:lnTo>
                  <a:cubicBezTo>
                    <a:pt x="168" y="31891"/>
                    <a:pt x="969" y="34229"/>
                    <a:pt x="2354" y="36211"/>
                  </a:cubicBezTo>
                  <a:cubicBezTo>
                    <a:pt x="4464" y="39426"/>
                    <a:pt x="8034" y="41382"/>
                    <a:pt x="11884" y="41421"/>
                  </a:cubicBezTo>
                  <a:cubicBezTo>
                    <a:pt x="13650" y="41357"/>
                    <a:pt x="15379" y="40925"/>
                    <a:pt x="16967" y="40150"/>
                  </a:cubicBezTo>
                  <a:cubicBezTo>
                    <a:pt x="18085" y="39578"/>
                    <a:pt x="19115" y="38854"/>
                    <a:pt x="20017" y="37990"/>
                  </a:cubicBezTo>
                  <a:cubicBezTo>
                    <a:pt x="21034" y="36961"/>
                    <a:pt x="21859" y="35754"/>
                    <a:pt x="22431" y="34432"/>
                  </a:cubicBezTo>
                  <a:cubicBezTo>
                    <a:pt x="23142" y="32870"/>
                    <a:pt x="23536" y="31192"/>
                    <a:pt x="23574" y="2947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A783B9B9-B403-4DEC-9B77-39A7DE7A64D5}"/>
                </a:ext>
              </a:extLst>
            </p:cNvPr>
            <p:cNvSpPr/>
            <p:nvPr/>
          </p:nvSpPr>
          <p:spPr>
            <a:xfrm>
              <a:off x="12046215" y="4611193"/>
              <a:ext cx="147819" cy="24013"/>
            </a:xfrm>
            <a:custGeom>
              <a:avLst/>
              <a:gdLst>
                <a:gd name="connsiteX0" fmla="*/ 10839 w 147819"/>
                <a:gd name="connsiteY0" fmla="*/ 0 h 24013"/>
                <a:gd name="connsiteX1" fmla="*/ 63 w 147819"/>
                <a:gd name="connsiteY1" fmla="*/ 13239 h 24013"/>
                <a:gd name="connsiteX2" fmla="*/ 10839 w 147819"/>
                <a:gd name="connsiteY2" fmla="*/ 24014 h 24013"/>
                <a:gd name="connsiteX3" fmla="*/ 147820 w 147819"/>
                <a:gd name="connsiteY3" fmla="*/ 24014 h 24013"/>
                <a:gd name="connsiteX4" fmla="*/ 147820 w 147819"/>
                <a:gd name="connsiteY4" fmla="*/ 0 h 24013"/>
                <a:gd name="connsiteX5" fmla="*/ 10839 w 147819"/>
                <a:gd name="connsiteY5" fmla="*/ 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819" h="24013">
                  <a:moveTo>
                    <a:pt x="10839" y="0"/>
                  </a:moveTo>
                  <a:cubicBezTo>
                    <a:pt x="4206" y="686"/>
                    <a:pt x="-610" y="6607"/>
                    <a:pt x="63" y="13239"/>
                  </a:cubicBezTo>
                  <a:cubicBezTo>
                    <a:pt x="648" y="18931"/>
                    <a:pt x="5146" y="23429"/>
                    <a:pt x="10839" y="24014"/>
                  </a:cubicBezTo>
                  <a:lnTo>
                    <a:pt x="147820" y="24014"/>
                  </a:lnTo>
                  <a:lnTo>
                    <a:pt x="147820" y="0"/>
                  </a:lnTo>
                  <a:lnTo>
                    <a:pt x="10839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5AAAEF1A-D7B5-4020-82AF-EEC5F7E80DE5}"/>
                </a:ext>
              </a:extLst>
            </p:cNvPr>
            <p:cNvSpPr/>
            <p:nvPr/>
          </p:nvSpPr>
          <p:spPr>
            <a:xfrm>
              <a:off x="9113877" y="2714619"/>
              <a:ext cx="226818" cy="7750"/>
            </a:xfrm>
            <a:custGeom>
              <a:avLst/>
              <a:gdLst>
                <a:gd name="connsiteX0" fmla="*/ 0 w 226818"/>
                <a:gd name="connsiteY0" fmla="*/ 7750 h 7750"/>
                <a:gd name="connsiteX1" fmla="*/ 216018 w 226818"/>
                <a:gd name="connsiteY1" fmla="*/ 7750 h 7750"/>
                <a:gd name="connsiteX2" fmla="*/ 226819 w 226818"/>
                <a:gd name="connsiteY2" fmla="*/ 0 h 7750"/>
                <a:gd name="connsiteX3" fmla="*/ 0 w 226818"/>
                <a:gd name="connsiteY3" fmla="*/ 0 h 7750"/>
                <a:gd name="connsiteX4" fmla="*/ 0 w 226818"/>
                <a:gd name="connsiteY4" fmla="*/ 7750 h 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18" h="7750">
                  <a:moveTo>
                    <a:pt x="0" y="7750"/>
                  </a:moveTo>
                  <a:lnTo>
                    <a:pt x="216018" y="7750"/>
                  </a:lnTo>
                  <a:cubicBezTo>
                    <a:pt x="217593" y="3126"/>
                    <a:pt x="221926" y="13"/>
                    <a:pt x="226819" y="0"/>
                  </a:cubicBezTo>
                  <a:lnTo>
                    <a:pt x="0" y="0"/>
                  </a:lnTo>
                  <a:lnTo>
                    <a:pt x="0" y="775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CFEF027B-25D2-4C6A-835E-A3F4A02AFBB6}"/>
                </a:ext>
              </a:extLst>
            </p:cNvPr>
            <p:cNvSpPr/>
            <p:nvPr/>
          </p:nvSpPr>
          <p:spPr>
            <a:xfrm>
              <a:off x="9441715" y="2704407"/>
              <a:ext cx="22040" cy="17708"/>
            </a:xfrm>
            <a:custGeom>
              <a:avLst/>
              <a:gdLst>
                <a:gd name="connsiteX0" fmla="*/ 10165 w 22040"/>
                <a:gd name="connsiteY0" fmla="*/ 9958 h 17708"/>
                <a:gd name="connsiteX1" fmla="*/ 21094 w 22040"/>
                <a:gd name="connsiteY1" fmla="*/ 17708 h 17708"/>
                <a:gd name="connsiteX2" fmla="*/ 21984 w 22040"/>
                <a:gd name="connsiteY2" fmla="*/ 17708 h 17708"/>
                <a:gd name="connsiteX3" fmla="*/ 21984 w 22040"/>
                <a:gd name="connsiteY3" fmla="*/ 11356 h 17708"/>
                <a:gd name="connsiteX4" fmla="*/ 21984 w 22040"/>
                <a:gd name="connsiteY4" fmla="*/ 11356 h 17708"/>
                <a:gd name="connsiteX5" fmla="*/ 21984 w 22040"/>
                <a:gd name="connsiteY5" fmla="*/ 8941 h 17708"/>
                <a:gd name="connsiteX6" fmla="*/ 21984 w 22040"/>
                <a:gd name="connsiteY6" fmla="*/ 7671 h 17708"/>
                <a:gd name="connsiteX7" fmla="*/ 21984 w 22040"/>
                <a:gd name="connsiteY7" fmla="*/ 6782 h 17708"/>
                <a:gd name="connsiteX8" fmla="*/ 20840 w 22040"/>
                <a:gd name="connsiteY8" fmla="*/ 5003 h 17708"/>
                <a:gd name="connsiteX9" fmla="*/ 19188 w 22040"/>
                <a:gd name="connsiteY9" fmla="*/ 3097 h 17708"/>
                <a:gd name="connsiteX10" fmla="*/ 3939 w 22040"/>
                <a:gd name="connsiteY10" fmla="*/ 3097 h 17708"/>
                <a:gd name="connsiteX11" fmla="*/ 1271 w 22040"/>
                <a:gd name="connsiteY11" fmla="*/ 6528 h 17708"/>
                <a:gd name="connsiteX12" fmla="*/ 0 w 22040"/>
                <a:gd name="connsiteY12" fmla="*/ 10720 h 1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040" h="17708">
                  <a:moveTo>
                    <a:pt x="10165" y="9958"/>
                  </a:moveTo>
                  <a:cubicBezTo>
                    <a:pt x="15083" y="9958"/>
                    <a:pt x="19467" y="13058"/>
                    <a:pt x="21094" y="17708"/>
                  </a:cubicBezTo>
                  <a:lnTo>
                    <a:pt x="21984" y="17708"/>
                  </a:lnTo>
                  <a:lnTo>
                    <a:pt x="21984" y="11356"/>
                  </a:lnTo>
                  <a:cubicBezTo>
                    <a:pt x="21984" y="11356"/>
                    <a:pt x="21984" y="11356"/>
                    <a:pt x="21984" y="11356"/>
                  </a:cubicBezTo>
                  <a:cubicBezTo>
                    <a:pt x="22060" y="10555"/>
                    <a:pt x="22060" y="9742"/>
                    <a:pt x="21984" y="8941"/>
                  </a:cubicBezTo>
                  <a:cubicBezTo>
                    <a:pt x="21984" y="8941"/>
                    <a:pt x="21984" y="8052"/>
                    <a:pt x="21984" y="7671"/>
                  </a:cubicBezTo>
                  <a:lnTo>
                    <a:pt x="21984" y="6782"/>
                  </a:lnTo>
                  <a:cubicBezTo>
                    <a:pt x="21653" y="6159"/>
                    <a:pt x="21272" y="5562"/>
                    <a:pt x="20840" y="5003"/>
                  </a:cubicBezTo>
                  <a:cubicBezTo>
                    <a:pt x="20356" y="4317"/>
                    <a:pt x="19810" y="3669"/>
                    <a:pt x="19188" y="3097"/>
                  </a:cubicBezTo>
                  <a:cubicBezTo>
                    <a:pt x="14944" y="-1032"/>
                    <a:pt x="8183" y="-1032"/>
                    <a:pt x="3939" y="3097"/>
                  </a:cubicBezTo>
                  <a:cubicBezTo>
                    <a:pt x="2846" y="4063"/>
                    <a:pt x="1944" y="5232"/>
                    <a:pt x="1271" y="6528"/>
                  </a:cubicBezTo>
                  <a:cubicBezTo>
                    <a:pt x="635" y="7849"/>
                    <a:pt x="216" y="9272"/>
                    <a:pt x="0" y="1072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587172E5-FAF7-41D4-A584-1B94C888CEE2}"/>
                </a:ext>
              </a:extLst>
            </p:cNvPr>
            <p:cNvSpPr/>
            <p:nvPr/>
          </p:nvSpPr>
          <p:spPr>
            <a:xfrm>
              <a:off x="7900710" y="2131683"/>
              <a:ext cx="96482" cy="24013"/>
            </a:xfrm>
            <a:custGeom>
              <a:avLst/>
              <a:gdLst>
                <a:gd name="connsiteX0" fmla="*/ 10838 w 96482"/>
                <a:gd name="connsiteY0" fmla="*/ 24014 h 24013"/>
                <a:gd name="connsiteX1" fmla="*/ 96483 w 96482"/>
                <a:gd name="connsiteY1" fmla="*/ 24014 h 24013"/>
                <a:gd name="connsiteX2" fmla="*/ 85707 w 96482"/>
                <a:gd name="connsiteY2" fmla="*/ 10774 h 24013"/>
                <a:gd name="connsiteX3" fmla="*/ 96483 w 96482"/>
                <a:gd name="connsiteY3" fmla="*/ 0 h 24013"/>
                <a:gd name="connsiteX4" fmla="*/ 10838 w 96482"/>
                <a:gd name="connsiteY4" fmla="*/ 0 h 24013"/>
                <a:gd name="connsiteX5" fmla="*/ 63 w 96482"/>
                <a:gd name="connsiteY5" fmla="*/ 13239 h 24013"/>
                <a:gd name="connsiteX6" fmla="*/ 10838 w 96482"/>
                <a:gd name="connsiteY6" fmla="*/ 24014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82" h="24013">
                  <a:moveTo>
                    <a:pt x="10838" y="24014"/>
                  </a:moveTo>
                  <a:lnTo>
                    <a:pt x="96483" y="24014"/>
                  </a:lnTo>
                  <a:cubicBezTo>
                    <a:pt x="89850" y="23328"/>
                    <a:pt x="85034" y="17407"/>
                    <a:pt x="85707" y="10774"/>
                  </a:cubicBezTo>
                  <a:cubicBezTo>
                    <a:pt x="86292" y="5082"/>
                    <a:pt x="90790" y="585"/>
                    <a:pt x="96483" y="0"/>
                  </a:cubicBez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2"/>
                    <a:pt x="5146" y="23429"/>
                    <a:pt x="10838" y="24014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33021085-3A85-4BA9-8098-3AB3CC578D4C}"/>
                </a:ext>
              </a:extLst>
            </p:cNvPr>
            <p:cNvSpPr/>
            <p:nvPr/>
          </p:nvSpPr>
          <p:spPr>
            <a:xfrm>
              <a:off x="7986354" y="2131683"/>
              <a:ext cx="623693" cy="24013"/>
            </a:xfrm>
            <a:custGeom>
              <a:avLst/>
              <a:gdLst>
                <a:gd name="connsiteX0" fmla="*/ 623693 w 623693"/>
                <a:gd name="connsiteY0" fmla="*/ 11943 h 24013"/>
                <a:gd name="connsiteX1" fmla="*/ 623693 w 623693"/>
                <a:gd name="connsiteY1" fmla="*/ 0 h 24013"/>
                <a:gd name="connsiteX2" fmla="*/ 10838 w 623693"/>
                <a:gd name="connsiteY2" fmla="*/ 0 h 24013"/>
                <a:gd name="connsiteX3" fmla="*/ 63 w 623693"/>
                <a:gd name="connsiteY3" fmla="*/ 13239 h 24013"/>
                <a:gd name="connsiteX4" fmla="*/ 10838 w 623693"/>
                <a:gd name="connsiteY4" fmla="*/ 24014 h 24013"/>
                <a:gd name="connsiteX5" fmla="*/ 623693 w 623693"/>
                <a:gd name="connsiteY5" fmla="*/ 24014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693" h="24013">
                  <a:moveTo>
                    <a:pt x="623693" y="11943"/>
                  </a:moveTo>
                  <a:lnTo>
                    <a:pt x="623693" y="0"/>
                  </a:ln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2"/>
                    <a:pt x="5146" y="23429"/>
                    <a:pt x="10838" y="24014"/>
                  </a:cubicBezTo>
                  <a:lnTo>
                    <a:pt x="623693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E0564CA5-776C-4D78-8B94-F6D0F6EE5C2A}"/>
                </a:ext>
              </a:extLst>
            </p:cNvPr>
            <p:cNvSpPr/>
            <p:nvPr/>
          </p:nvSpPr>
          <p:spPr>
            <a:xfrm>
              <a:off x="9092529" y="2131683"/>
              <a:ext cx="247657" cy="24013"/>
            </a:xfrm>
            <a:custGeom>
              <a:avLst/>
              <a:gdLst>
                <a:gd name="connsiteX0" fmla="*/ 0 w 247657"/>
                <a:gd name="connsiteY0" fmla="*/ 24014 h 24013"/>
                <a:gd name="connsiteX1" fmla="*/ 247658 w 247657"/>
                <a:gd name="connsiteY1" fmla="*/ 24014 h 24013"/>
                <a:gd name="connsiteX2" fmla="*/ 236882 w 247657"/>
                <a:gd name="connsiteY2" fmla="*/ 10774 h 24013"/>
                <a:gd name="connsiteX3" fmla="*/ 247658 w 247657"/>
                <a:gd name="connsiteY3" fmla="*/ 0 h 24013"/>
                <a:gd name="connsiteX4" fmla="*/ 0 w 247657"/>
                <a:gd name="connsiteY4" fmla="*/ 0 h 24013"/>
                <a:gd name="connsiteX5" fmla="*/ 0 w 247657"/>
                <a:gd name="connsiteY5" fmla="*/ 24014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657" h="24013">
                  <a:moveTo>
                    <a:pt x="0" y="24014"/>
                  </a:moveTo>
                  <a:lnTo>
                    <a:pt x="247658" y="24014"/>
                  </a:lnTo>
                  <a:cubicBezTo>
                    <a:pt x="241025" y="23328"/>
                    <a:pt x="236209" y="17407"/>
                    <a:pt x="236882" y="10774"/>
                  </a:cubicBezTo>
                  <a:cubicBezTo>
                    <a:pt x="237467" y="5082"/>
                    <a:pt x="241965" y="585"/>
                    <a:pt x="247658" y="0"/>
                  </a:cubicBezTo>
                  <a:lnTo>
                    <a:pt x="0" y="0"/>
                  </a:lnTo>
                  <a:lnTo>
                    <a:pt x="0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A4BA9B6-154F-4C51-9603-7861D63925A1}"/>
                </a:ext>
              </a:extLst>
            </p:cNvPr>
            <p:cNvSpPr/>
            <p:nvPr/>
          </p:nvSpPr>
          <p:spPr>
            <a:xfrm>
              <a:off x="11236901" y="3392593"/>
              <a:ext cx="23048" cy="14100"/>
            </a:xfrm>
            <a:custGeom>
              <a:avLst/>
              <a:gdLst>
                <a:gd name="connsiteX0" fmla="*/ 11738 w 23048"/>
                <a:gd name="connsiteY0" fmla="*/ 11943 h 14100"/>
                <a:gd name="connsiteX1" fmla="*/ 48 w 23048"/>
                <a:gd name="connsiteY1" fmla="*/ 0 h 14100"/>
                <a:gd name="connsiteX2" fmla="*/ 48 w 23048"/>
                <a:gd name="connsiteY2" fmla="*/ 0 h 14100"/>
                <a:gd name="connsiteX3" fmla="*/ 48 w 23048"/>
                <a:gd name="connsiteY3" fmla="*/ 2033 h 14100"/>
                <a:gd name="connsiteX4" fmla="*/ 48 w 23048"/>
                <a:gd name="connsiteY4" fmla="*/ 4193 h 14100"/>
                <a:gd name="connsiteX5" fmla="*/ 9324 w 23048"/>
                <a:gd name="connsiteY5" fmla="*/ 13595 h 14100"/>
                <a:gd name="connsiteX6" fmla="*/ 13390 w 23048"/>
                <a:gd name="connsiteY6" fmla="*/ 13595 h 14100"/>
                <a:gd name="connsiteX7" fmla="*/ 20506 w 23048"/>
                <a:gd name="connsiteY7" fmla="*/ 9148 h 14100"/>
                <a:gd name="connsiteX8" fmla="*/ 23047 w 23048"/>
                <a:gd name="connsiteY8" fmla="*/ 2033 h 14100"/>
                <a:gd name="connsiteX9" fmla="*/ 23047 w 23048"/>
                <a:gd name="connsiteY9" fmla="*/ 0 h 14100"/>
                <a:gd name="connsiteX10" fmla="*/ 11738 w 23048"/>
                <a:gd name="connsiteY10" fmla="*/ 11943 h 1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048" h="14100">
                  <a:moveTo>
                    <a:pt x="11738" y="11943"/>
                  </a:moveTo>
                  <a:cubicBezTo>
                    <a:pt x="5207" y="11880"/>
                    <a:pt x="-16" y="6531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48" y="2033"/>
                  </a:lnTo>
                  <a:cubicBezTo>
                    <a:pt x="-16" y="2757"/>
                    <a:pt x="-16" y="3469"/>
                    <a:pt x="48" y="4193"/>
                  </a:cubicBezTo>
                  <a:cubicBezTo>
                    <a:pt x="836" y="8970"/>
                    <a:pt x="4546" y="12744"/>
                    <a:pt x="9324" y="13595"/>
                  </a:cubicBezTo>
                  <a:cubicBezTo>
                    <a:pt x="10594" y="14268"/>
                    <a:pt x="12119" y="14268"/>
                    <a:pt x="13390" y="13595"/>
                  </a:cubicBezTo>
                  <a:cubicBezTo>
                    <a:pt x="16274" y="13150"/>
                    <a:pt x="18841" y="11537"/>
                    <a:pt x="20506" y="9148"/>
                  </a:cubicBezTo>
                  <a:cubicBezTo>
                    <a:pt x="22132" y="7128"/>
                    <a:pt x="23022" y="4625"/>
                    <a:pt x="23047" y="2033"/>
                  </a:cubicBezTo>
                  <a:lnTo>
                    <a:pt x="23047" y="0"/>
                  </a:lnTo>
                  <a:cubicBezTo>
                    <a:pt x="23123" y="6378"/>
                    <a:pt x="18117" y="11664"/>
                    <a:pt x="11738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F28DF9A3-1801-4CF9-81A6-54BAB5A5AEAA}"/>
                </a:ext>
              </a:extLst>
            </p:cNvPr>
            <p:cNvSpPr/>
            <p:nvPr/>
          </p:nvSpPr>
          <p:spPr>
            <a:xfrm>
              <a:off x="5576905" y="5678850"/>
              <a:ext cx="23380" cy="48024"/>
            </a:xfrm>
            <a:custGeom>
              <a:avLst/>
              <a:gdLst>
                <a:gd name="connsiteX0" fmla="*/ 635 w 23380"/>
                <a:gd name="connsiteY0" fmla="*/ 29350 h 48024"/>
                <a:gd name="connsiteX1" fmla="*/ 635 w 23380"/>
                <a:gd name="connsiteY1" fmla="*/ 36465 h 48024"/>
                <a:gd name="connsiteX2" fmla="*/ 635 w 23380"/>
                <a:gd name="connsiteY2" fmla="*/ 37100 h 48024"/>
                <a:gd name="connsiteX3" fmla="*/ 635 w 23380"/>
                <a:gd name="connsiteY3" fmla="*/ 39388 h 48024"/>
                <a:gd name="connsiteX4" fmla="*/ 1398 w 23380"/>
                <a:gd name="connsiteY4" fmla="*/ 41675 h 48024"/>
                <a:gd name="connsiteX5" fmla="*/ 3558 w 23380"/>
                <a:gd name="connsiteY5" fmla="*/ 44978 h 48024"/>
                <a:gd name="connsiteX6" fmla="*/ 3558 w 23380"/>
                <a:gd name="connsiteY6" fmla="*/ 44978 h 48024"/>
                <a:gd name="connsiteX7" fmla="*/ 6735 w 23380"/>
                <a:gd name="connsiteY7" fmla="*/ 47138 h 48024"/>
                <a:gd name="connsiteX8" fmla="*/ 7624 w 23380"/>
                <a:gd name="connsiteY8" fmla="*/ 47138 h 48024"/>
                <a:gd name="connsiteX9" fmla="*/ 15757 w 23380"/>
                <a:gd name="connsiteY9" fmla="*/ 47138 h 48024"/>
                <a:gd name="connsiteX10" fmla="*/ 16646 w 23380"/>
                <a:gd name="connsiteY10" fmla="*/ 47138 h 48024"/>
                <a:gd name="connsiteX11" fmla="*/ 23381 w 23380"/>
                <a:gd name="connsiteY11" fmla="*/ 36211 h 48024"/>
                <a:gd name="connsiteX12" fmla="*/ 23381 w 23380"/>
                <a:gd name="connsiteY12" fmla="*/ 0 h 48024"/>
                <a:gd name="connsiteX13" fmla="*/ 11691 w 23380"/>
                <a:gd name="connsiteY13" fmla="*/ 11689 h 48024"/>
                <a:gd name="connsiteX14" fmla="*/ 0 w 23380"/>
                <a:gd name="connsiteY14" fmla="*/ 0 h 48024"/>
                <a:gd name="connsiteX15" fmla="*/ 0 w 23380"/>
                <a:gd name="connsiteY15" fmla="*/ 29350 h 4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380" h="48024">
                  <a:moveTo>
                    <a:pt x="635" y="29350"/>
                  </a:moveTo>
                  <a:lnTo>
                    <a:pt x="635" y="36465"/>
                  </a:lnTo>
                  <a:cubicBezTo>
                    <a:pt x="572" y="36668"/>
                    <a:pt x="572" y="36897"/>
                    <a:pt x="635" y="37100"/>
                  </a:cubicBezTo>
                  <a:cubicBezTo>
                    <a:pt x="572" y="37863"/>
                    <a:pt x="572" y="38625"/>
                    <a:pt x="635" y="39388"/>
                  </a:cubicBezTo>
                  <a:cubicBezTo>
                    <a:pt x="788" y="40175"/>
                    <a:pt x="1055" y="40950"/>
                    <a:pt x="1398" y="41675"/>
                  </a:cubicBezTo>
                  <a:cubicBezTo>
                    <a:pt x="1843" y="42932"/>
                    <a:pt x="2580" y="44063"/>
                    <a:pt x="3558" y="44978"/>
                  </a:cubicBezTo>
                  <a:lnTo>
                    <a:pt x="3558" y="44978"/>
                  </a:lnTo>
                  <a:cubicBezTo>
                    <a:pt x="4486" y="45880"/>
                    <a:pt x="5553" y="46617"/>
                    <a:pt x="6735" y="47138"/>
                  </a:cubicBezTo>
                  <a:lnTo>
                    <a:pt x="7624" y="47138"/>
                  </a:lnTo>
                  <a:cubicBezTo>
                    <a:pt x="10204" y="48320"/>
                    <a:pt x="13177" y="48320"/>
                    <a:pt x="15757" y="47138"/>
                  </a:cubicBezTo>
                  <a:lnTo>
                    <a:pt x="16646" y="47138"/>
                  </a:lnTo>
                  <a:cubicBezTo>
                    <a:pt x="20700" y="44978"/>
                    <a:pt x="23279" y="40798"/>
                    <a:pt x="23381" y="36211"/>
                  </a:cubicBezTo>
                  <a:lnTo>
                    <a:pt x="23381" y="0"/>
                  </a:lnTo>
                  <a:cubicBezTo>
                    <a:pt x="23381" y="6454"/>
                    <a:pt x="18146" y="11689"/>
                    <a:pt x="11691" y="11689"/>
                  </a:cubicBezTo>
                  <a:cubicBezTo>
                    <a:pt x="5235" y="11689"/>
                    <a:pt x="0" y="6454"/>
                    <a:pt x="0" y="0"/>
                  </a:cubicBezTo>
                  <a:lnTo>
                    <a:pt x="0" y="2935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821B74C2-4F42-4A01-8099-2DA8562032CF}"/>
                </a:ext>
              </a:extLst>
            </p:cNvPr>
            <p:cNvSpPr/>
            <p:nvPr/>
          </p:nvSpPr>
          <p:spPr>
            <a:xfrm>
              <a:off x="5578627" y="4697465"/>
              <a:ext cx="22295" cy="993837"/>
            </a:xfrm>
            <a:custGeom>
              <a:avLst/>
              <a:gdLst>
                <a:gd name="connsiteX0" fmla="*/ 10604 w 22295"/>
                <a:gd name="connsiteY0" fmla="*/ 993837 h 993837"/>
                <a:gd name="connsiteX1" fmla="*/ 22294 w 22295"/>
                <a:gd name="connsiteY1" fmla="*/ 981767 h 993837"/>
                <a:gd name="connsiteX2" fmla="*/ 22294 w 22295"/>
                <a:gd name="connsiteY2" fmla="*/ 12070 h 993837"/>
                <a:gd name="connsiteX3" fmla="*/ 10604 w 22295"/>
                <a:gd name="connsiteY3" fmla="*/ 0 h 993837"/>
                <a:gd name="connsiteX4" fmla="*/ 6538 w 22295"/>
                <a:gd name="connsiteY4" fmla="*/ 889 h 993837"/>
                <a:gd name="connsiteX5" fmla="*/ 4378 w 22295"/>
                <a:gd name="connsiteY5" fmla="*/ 2160 h 993837"/>
                <a:gd name="connsiteX6" fmla="*/ 2599 w 22295"/>
                <a:gd name="connsiteY6" fmla="*/ 3303 h 993837"/>
                <a:gd name="connsiteX7" fmla="*/ 1328 w 22295"/>
                <a:gd name="connsiteY7" fmla="*/ 5209 h 993837"/>
                <a:gd name="connsiteX8" fmla="*/ 57 w 22295"/>
                <a:gd name="connsiteY8" fmla="*/ 6988 h 993837"/>
                <a:gd name="connsiteX9" fmla="*/ 57 w 22295"/>
                <a:gd name="connsiteY9" fmla="*/ 9148 h 993837"/>
                <a:gd name="connsiteX10" fmla="*/ 57 w 22295"/>
                <a:gd name="connsiteY10" fmla="*/ 11562 h 993837"/>
                <a:gd name="connsiteX11" fmla="*/ 57 w 22295"/>
                <a:gd name="connsiteY11" fmla="*/ 981767 h 993837"/>
                <a:gd name="connsiteX12" fmla="*/ 10604 w 22295"/>
                <a:gd name="connsiteY12" fmla="*/ 993837 h 99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95" h="993837">
                  <a:moveTo>
                    <a:pt x="10604" y="993837"/>
                  </a:moveTo>
                  <a:cubicBezTo>
                    <a:pt x="17148" y="993697"/>
                    <a:pt x="22371" y="988310"/>
                    <a:pt x="22294" y="981767"/>
                  </a:cubicBezTo>
                  <a:lnTo>
                    <a:pt x="22294" y="12070"/>
                  </a:lnTo>
                  <a:cubicBezTo>
                    <a:pt x="22371" y="5527"/>
                    <a:pt x="17148" y="140"/>
                    <a:pt x="10604" y="0"/>
                  </a:cubicBezTo>
                  <a:cubicBezTo>
                    <a:pt x="9206" y="38"/>
                    <a:pt x="7821" y="343"/>
                    <a:pt x="6538" y="889"/>
                  </a:cubicBezTo>
                  <a:cubicBezTo>
                    <a:pt x="5750" y="1194"/>
                    <a:pt x="5026" y="1613"/>
                    <a:pt x="4378" y="2160"/>
                  </a:cubicBezTo>
                  <a:cubicBezTo>
                    <a:pt x="3742" y="2465"/>
                    <a:pt x="3145" y="2846"/>
                    <a:pt x="2599" y="3303"/>
                  </a:cubicBezTo>
                  <a:cubicBezTo>
                    <a:pt x="2103" y="3888"/>
                    <a:pt x="1671" y="4523"/>
                    <a:pt x="1328" y="5209"/>
                  </a:cubicBezTo>
                  <a:cubicBezTo>
                    <a:pt x="794" y="5717"/>
                    <a:pt x="362" y="6314"/>
                    <a:pt x="57" y="6988"/>
                  </a:cubicBezTo>
                  <a:cubicBezTo>
                    <a:pt x="-19" y="7712"/>
                    <a:pt x="-19" y="8424"/>
                    <a:pt x="57" y="9148"/>
                  </a:cubicBezTo>
                  <a:cubicBezTo>
                    <a:pt x="57" y="9910"/>
                    <a:pt x="57" y="10673"/>
                    <a:pt x="57" y="11562"/>
                  </a:cubicBezTo>
                  <a:lnTo>
                    <a:pt x="57" y="981767"/>
                  </a:lnTo>
                  <a:cubicBezTo>
                    <a:pt x="-44" y="987903"/>
                    <a:pt x="4505" y="993126"/>
                    <a:pt x="10604" y="99383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D446688C-FFEA-4138-A9A9-00B97497EF56}"/>
                </a:ext>
              </a:extLst>
            </p:cNvPr>
            <p:cNvSpPr/>
            <p:nvPr/>
          </p:nvSpPr>
          <p:spPr>
            <a:xfrm>
              <a:off x="8599603" y="2722751"/>
              <a:ext cx="22134" cy="24013"/>
            </a:xfrm>
            <a:custGeom>
              <a:avLst/>
              <a:gdLst>
                <a:gd name="connsiteX0" fmla="*/ 25 w 22134"/>
                <a:gd name="connsiteY0" fmla="*/ 11308 h 24013"/>
                <a:gd name="connsiteX1" fmla="*/ 11181 w 22134"/>
                <a:gd name="connsiteY1" fmla="*/ 23988 h 24013"/>
                <a:gd name="connsiteX2" fmla="*/ 11715 w 22134"/>
                <a:gd name="connsiteY2" fmla="*/ 24014 h 24013"/>
                <a:gd name="connsiteX3" fmla="*/ 22134 w 22134"/>
                <a:gd name="connsiteY3" fmla="*/ 24014 h 24013"/>
                <a:gd name="connsiteX4" fmla="*/ 11359 w 22134"/>
                <a:gd name="connsiteY4" fmla="*/ 10774 h 24013"/>
                <a:gd name="connsiteX5" fmla="*/ 22134 w 22134"/>
                <a:gd name="connsiteY5" fmla="*/ 0 h 24013"/>
                <a:gd name="connsiteX6" fmla="*/ 11715 w 22134"/>
                <a:gd name="connsiteY6" fmla="*/ 0 h 24013"/>
                <a:gd name="connsiteX7" fmla="*/ 10444 w 22134"/>
                <a:gd name="connsiteY7" fmla="*/ 0 h 24013"/>
                <a:gd name="connsiteX8" fmla="*/ 25 w 22134"/>
                <a:gd name="connsiteY8" fmla="*/ 11308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34" h="24013">
                  <a:moveTo>
                    <a:pt x="25" y="11308"/>
                  </a:moveTo>
                  <a:cubicBezTo>
                    <a:pt x="-395" y="17890"/>
                    <a:pt x="4599" y="23569"/>
                    <a:pt x="11181" y="23988"/>
                  </a:cubicBezTo>
                  <a:cubicBezTo>
                    <a:pt x="11359" y="24001"/>
                    <a:pt x="11537" y="24014"/>
                    <a:pt x="11715" y="24014"/>
                  </a:cubicBezTo>
                  <a:lnTo>
                    <a:pt x="22134" y="24014"/>
                  </a:lnTo>
                  <a:cubicBezTo>
                    <a:pt x="15501" y="23328"/>
                    <a:pt x="10686" y="17407"/>
                    <a:pt x="11359" y="10774"/>
                  </a:cubicBezTo>
                  <a:cubicBezTo>
                    <a:pt x="11944" y="5082"/>
                    <a:pt x="16442" y="585"/>
                    <a:pt x="22134" y="0"/>
                  </a:cubicBezTo>
                  <a:lnTo>
                    <a:pt x="11715" y="0"/>
                  </a:lnTo>
                  <a:lnTo>
                    <a:pt x="10444" y="0"/>
                  </a:lnTo>
                  <a:cubicBezTo>
                    <a:pt x="4637" y="635"/>
                    <a:pt x="177" y="5464"/>
                    <a:pt x="25" y="1130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31C0DB3E-5389-4B1F-941F-0D3040F0D855}"/>
                </a:ext>
              </a:extLst>
            </p:cNvPr>
            <p:cNvSpPr/>
            <p:nvPr/>
          </p:nvSpPr>
          <p:spPr>
            <a:xfrm>
              <a:off x="9050569" y="3279259"/>
              <a:ext cx="22439" cy="12705"/>
            </a:xfrm>
            <a:custGeom>
              <a:avLst/>
              <a:gdLst>
                <a:gd name="connsiteX0" fmla="*/ 11718 w 22439"/>
                <a:gd name="connsiteY0" fmla="*/ 12706 h 12705"/>
                <a:gd name="connsiteX1" fmla="*/ 2 w 22439"/>
                <a:gd name="connsiteY1" fmla="*/ 534 h 12705"/>
                <a:gd name="connsiteX2" fmla="*/ 27 w 22439"/>
                <a:gd name="connsiteY2" fmla="*/ 0 h 12705"/>
                <a:gd name="connsiteX3" fmla="*/ 27 w 22439"/>
                <a:gd name="connsiteY3" fmla="*/ 0 h 12705"/>
                <a:gd name="connsiteX4" fmla="*/ 9431 w 22439"/>
                <a:gd name="connsiteY4" fmla="*/ 11562 h 12705"/>
                <a:gd name="connsiteX5" fmla="*/ 11718 w 22439"/>
                <a:gd name="connsiteY5" fmla="*/ 11562 h 12705"/>
                <a:gd name="connsiteX6" fmla="*/ 14386 w 22439"/>
                <a:gd name="connsiteY6" fmla="*/ 10927 h 12705"/>
                <a:gd name="connsiteX7" fmla="*/ 16674 w 22439"/>
                <a:gd name="connsiteY7" fmla="*/ 10927 h 12705"/>
                <a:gd name="connsiteX8" fmla="*/ 18453 w 22439"/>
                <a:gd name="connsiteY8" fmla="*/ 9656 h 12705"/>
                <a:gd name="connsiteX9" fmla="*/ 20231 w 22439"/>
                <a:gd name="connsiteY9" fmla="*/ 8259 h 12705"/>
                <a:gd name="connsiteX10" fmla="*/ 21502 w 22439"/>
                <a:gd name="connsiteY10" fmla="*/ 6353 h 12705"/>
                <a:gd name="connsiteX11" fmla="*/ 22392 w 22439"/>
                <a:gd name="connsiteY11" fmla="*/ 5082 h 12705"/>
                <a:gd name="connsiteX12" fmla="*/ 22392 w 22439"/>
                <a:gd name="connsiteY12" fmla="*/ 4447 h 12705"/>
                <a:gd name="connsiteX13" fmla="*/ 22392 w 22439"/>
                <a:gd name="connsiteY13" fmla="*/ 2033 h 12705"/>
                <a:gd name="connsiteX14" fmla="*/ 22392 w 22439"/>
                <a:gd name="connsiteY14" fmla="*/ 127 h 12705"/>
                <a:gd name="connsiteX15" fmla="*/ 22392 w 22439"/>
                <a:gd name="connsiteY15" fmla="*/ 127 h 12705"/>
                <a:gd name="connsiteX16" fmla="*/ 11718 w 22439"/>
                <a:gd name="connsiteY16" fmla="*/ 12706 h 1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439" h="12705">
                  <a:moveTo>
                    <a:pt x="11718" y="12706"/>
                  </a:moveTo>
                  <a:cubicBezTo>
                    <a:pt x="5123" y="12579"/>
                    <a:pt x="-125" y="7128"/>
                    <a:pt x="2" y="534"/>
                  </a:cubicBezTo>
                  <a:cubicBezTo>
                    <a:pt x="15" y="356"/>
                    <a:pt x="15" y="178"/>
                    <a:pt x="27" y="0"/>
                  </a:cubicBezTo>
                  <a:lnTo>
                    <a:pt x="27" y="0"/>
                  </a:lnTo>
                  <a:cubicBezTo>
                    <a:pt x="27" y="5591"/>
                    <a:pt x="3954" y="10419"/>
                    <a:pt x="9431" y="11562"/>
                  </a:cubicBezTo>
                  <a:cubicBezTo>
                    <a:pt x="10193" y="11626"/>
                    <a:pt x="10956" y="11626"/>
                    <a:pt x="11718" y="11562"/>
                  </a:cubicBezTo>
                  <a:cubicBezTo>
                    <a:pt x="12633" y="11486"/>
                    <a:pt x="13535" y="11270"/>
                    <a:pt x="14386" y="10927"/>
                  </a:cubicBezTo>
                  <a:cubicBezTo>
                    <a:pt x="15149" y="11041"/>
                    <a:pt x="15911" y="11041"/>
                    <a:pt x="16674" y="10927"/>
                  </a:cubicBezTo>
                  <a:cubicBezTo>
                    <a:pt x="17347" y="10622"/>
                    <a:pt x="17944" y="10190"/>
                    <a:pt x="18453" y="9656"/>
                  </a:cubicBezTo>
                  <a:cubicBezTo>
                    <a:pt x="19126" y="9300"/>
                    <a:pt x="19723" y="8830"/>
                    <a:pt x="20231" y="8259"/>
                  </a:cubicBezTo>
                  <a:cubicBezTo>
                    <a:pt x="20727" y="7674"/>
                    <a:pt x="21159" y="7039"/>
                    <a:pt x="21502" y="6353"/>
                  </a:cubicBezTo>
                  <a:cubicBezTo>
                    <a:pt x="21833" y="5946"/>
                    <a:pt x="22125" y="5527"/>
                    <a:pt x="22392" y="5082"/>
                  </a:cubicBezTo>
                  <a:cubicBezTo>
                    <a:pt x="22392" y="5082"/>
                    <a:pt x="22392" y="5082"/>
                    <a:pt x="22392" y="4447"/>
                  </a:cubicBezTo>
                  <a:cubicBezTo>
                    <a:pt x="22455" y="3647"/>
                    <a:pt x="22455" y="2833"/>
                    <a:pt x="22392" y="2033"/>
                  </a:cubicBezTo>
                  <a:cubicBezTo>
                    <a:pt x="22392" y="2033"/>
                    <a:pt x="22392" y="762"/>
                    <a:pt x="22392" y="127"/>
                  </a:cubicBezTo>
                  <a:lnTo>
                    <a:pt x="22392" y="127"/>
                  </a:lnTo>
                  <a:cubicBezTo>
                    <a:pt x="22405" y="6378"/>
                    <a:pt x="17881" y="11702"/>
                    <a:pt x="11718" y="1270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7D832EC5-AC25-4561-B54E-3B2636AA51D7}"/>
                </a:ext>
              </a:extLst>
            </p:cNvPr>
            <p:cNvSpPr/>
            <p:nvPr/>
          </p:nvSpPr>
          <p:spPr>
            <a:xfrm>
              <a:off x="9062287" y="5619007"/>
              <a:ext cx="1762958" cy="24013"/>
            </a:xfrm>
            <a:custGeom>
              <a:avLst/>
              <a:gdLst>
                <a:gd name="connsiteX0" fmla="*/ 1751268 w 1762958"/>
                <a:gd name="connsiteY0" fmla="*/ 11943 h 24013"/>
                <a:gd name="connsiteX1" fmla="*/ 1762958 w 1762958"/>
                <a:gd name="connsiteY1" fmla="*/ 0 h 24013"/>
                <a:gd name="connsiteX2" fmla="*/ 1762958 w 1762958"/>
                <a:gd name="connsiteY2" fmla="*/ 0 h 24013"/>
                <a:gd name="connsiteX3" fmla="*/ 11817 w 1762958"/>
                <a:gd name="connsiteY3" fmla="*/ 0 h 24013"/>
                <a:gd name="connsiteX4" fmla="*/ 11817 w 1762958"/>
                <a:gd name="connsiteY4" fmla="*/ 11943 h 24013"/>
                <a:gd name="connsiteX5" fmla="*/ 0 w 1762958"/>
                <a:gd name="connsiteY5" fmla="*/ 24014 h 24013"/>
                <a:gd name="connsiteX6" fmla="*/ 0 w 1762958"/>
                <a:gd name="connsiteY6" fmla="*/ 24014 h 24013"/>
                <a:gd name="connsiteX7" fmla="*/ 1762958 w 1762958"/>
                <a:gd name="connsiteY7" fmla="*/ 24014 h 24013"/>
                <a:gd name="connsiteX8" fmla="*/ 1751268 w 1762958"/>
                <a:gd name="connsiteY8" fmla="*/ 12070 h 24013"/>
                <a:gd name="connsiteX9" fmla="*/ 1751268 w 1762958"/>
                <a:gd name="connsiteY9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2958" h="24013">
                  <a:moveTo>
                    <a:pt x="1751268" y="11943"/>
                  </a:moveTo>
                  <a:cubicBezTo>
                    <a:pt x="1751192" y="5413"/>
                    <a:pt x="1756427" y="76"/>
                    <a:pt x="1762958" y="0"/>
                  </a:cubicBezTo>
                  <a:cubicBezTo>
                    <a:pt x="1762958" y="0"/>
                    <a:pt x="1762958" y="0"/>
                    <a:pt x="1762958" y="0"/>
                  </a:cubicBezTo>
                  <a:lnTo>
                    <a:pt x="11817" y="0"/>
                  </a:lnTo>
                  <a:lnTo>
                    <a:pt x="11817" y="11943"/>
                  </a:lnTo>
                  <a:cubicBezTo>
                    <a:pt x="11894" y="18537"/>
                    <a:pt x="6595" y="23938"/>
                    <a:pt x="0" y="24014"/>
                  </a:cubicBezTo>
                  <a:cubicBezTo>
                    <a:pt x="0" y="24014"/>
                    <a:pt x="0" y="24014"/>
                    <a:pt x="0" y="24014"/>
                  </a:cubicBezTo>
                  <a:lnTo>
                    <a:pt x="1762958" y="24014"/>
                  </a:lnTo>
                  <a:cubicBezTo>
                    <a:pt x="1756427" y="23950"/>
                    <a:pt x="1751192" y="18601"/>
                    <a:pt x="1751268" y="12070"/>
                  </a:cubicBezTo>
                  <a:cubicBezTo>
                    <a:pt x="1751268" y="12032"/>
                    <a:pt x="1751268" y="11981"/>
                    <a:pt x="1751268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6104DD22-1FD3-4E91-806B-46D420BD5D16}"/>
                </a:ext>
              </a:extLst>
            </p:cNvPr>
            <p:cNvSpPr/>
            <p:nvPr/>
          </p:nvSpPr>
          <p:spPr>
            <a:xfrm>
              <a:off x="9068957" y="790069"/>
              <a:ext cx="23667" cy="1353557"/>
            </a:xfrm>
            <a:custGeom>
              <a:avLst/>
              <a:gdLst>
                <a:gd name="connsiteX0" fmla="*/ 11881 w 23667"/>
                <a:gd name="connsiteY0" fmla="*/ 23 h 1353557"/>
                <a:gd name="connsiteX1" fmla="*/ 2606 w 23667"/>
                <a:gd name="connsiteY1" fmla="*/ 4978 h 1353557"/>
                <a:gd name="connsiteX2" fmla="*/ 64 w 23667"/>
                <a:gd name="connsiteY2" fmla="*/ 12093 h 1353557"/>
                <a:gd name="connsiteX3" fmla="*/ 64 w 23667"/>
                <a:gd name="connsiteY3" fmla="*/ 1353557 h 1353557"/>
                <a:gd name="connsiteX4" fmla="*/ 10598 w 23667"/>
                <a:gd name="connsiteY4" fmla="*/ 1340585 h 1353557"/>
                <a:gd name="connsiteX5" fmla="*/ 23572 w 23667"/>
                <a:gd name="connsiteY5" fmla="*/ 1351105 h 1353557"/>
                <a:gd name="connsiteX6" fmla="*/ 23572 w 23667"/>
                <a:gd name="connsiteY6" fmla="*/ 1353557 h 1353557"/>
                <a:gd name="connsiteX7" fmla="*/ 23572 w 23667"/>
                <a:gd name="connsiteY7" fmla="*/ 12093 h 1353557"/>
                <a:gd name="connsiteX8" fmla="*/ 23572 w 23667"/>
                <a:gd name="connsiteY8" fmla="*/ 12093 h 1353557"/>
                <a:gd name="connsiteX9" fmla="*/ 23572 w 23667"/>
                <a:gd name="connsiteY9" fmla="*/ 9425 h 1353557"/>
                <a:gd name="connsiteX10" fmla="*/ 23572 w 23667"/>
                <a:gd name="connsiteY10" fmla="*/ 7392 h 1353557"/>
                <a:gd name="connsiteX11" fmla="*/ 23572 w 23667"/>
                <a:gd name="connsiteY11" fmla="*/ 7392 h 1353557"/>
                <a:gd name="connsiteX12" fmla="*/ 11881 w 23667"/>
                <a:gd name="connsiteY12" fmla="*/ 23 h 13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67" h="1353557">
                  <a:moveTo>
                    <a:pt x="11881" y="23"/>
                  </a:moveTo>
                  <a:cubicBezTo>
                    <a:pt x="8171" y="71"/>
                    <a:pt x="4715" y="1919"/>
                    <a:pt x="2606" y="4978"/>
                  </a:cubicBezTo>
                  <a:cubicBezTo>
                    <a:pt x="979" y="6998"/>
                    <a:pt x="89" y="9504"/>
                    <a:pt x="64" y="12093"/>
                  </a:cubicBezTo>
                  <a:lnTo>
                    <a:pt x="64" y="1353557"/>
                  </a:lnTo>
                  <a:cubicBezTo>
                    <a:pt x="-610" y="1347065"/>
                    <a:pt x="4105" y="1341258"/>
                    <a:pt x="10598" y="1340585"/>
                  </a:cubicBezTo>
                  <a:cubicBezTo>
                    <a:pt x="17091" y="1339912"/>
                    <a:pt x="22898" y="1344625"/>
                    <a:pt x="23572" y="1351105"/>
                  </a:cubicBezTo>
                  <a:cubicBezTo>
                    <a:pt x="23661" y="1351918"/>
                    <a:pt x="23661" y="1352744"/>
                    <a:pt x="23572" y="1353557"/>
                  </a:cubicBezTo>
                  <a:lnTo>
                    <a:pt x="23572" y="12093"/>
                  </a:lnTo>
                  <a:lnTo>
                    <a:pt x="23572" y="12093"/>
                  </a:lnTo>
                  <a:cubicBezTo>
                    <a:pt x="23699" y="11209"/>
                    <a:pt x="23699" y="10309"/>
                    <a:pt x="23572" y="9425"/>
                  </a:cubicBezTo>
                  <a:cubicBezTo>
                    <a:pt x="23636" y="8749"/>
                    <a:pt x="23636" y="8068"/>
                    <a:pt x="23572" y="7392"/>
                  </a:cubicBezTo>
                  <a:lnTo>
                    <a:pt x="23572" y="7392"/>
                  </a:lnTo>
                  <a:cubicBezTo>
                    <a:pt x="21666" y="2676"/>
                    <a:pt x="16964" y="-292"/>
                    <a:pt x="11881" y="2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89A82885-68AD-4AE9-AE86-36846CC78520}"/>
                </a:ext>
              </a:extLst>
            </p:cNvPr>
            <p:cNvSpPr/>
            <p:nvPr/>
          </p:nvSpPr>
          <p:spPr>
            <a:xfrm>
              <a:off x="9069021" y="2131683"/>
              <a:ext cx="23254" cy="422774"/>
            </a:xfrm>
            <a:custGeom>
              <a:avLst/>
              <a:gdLst>
                <a:gd name="connsiteX0" fmla="*/ 11817 w 23254"/>
                <a:gd name="connsiteY0" fmla="*/ 0 h 422774"/>
                <a:gd name="connsiteX1" fmla="*/ 0 w 23254"/>
                <a:gd name="connsiteY1" fmla="*/ 11943 h 422774"/>
                <a:gd name="connsiteX2" fmla="*/ 0 w 23254"/>
                <a:gd name="connsiteY2" fmla="*/ 411409 h 422774"/>
                <a:gd name="connsiteX3" fmla="*/ 2542 w 23254"/>
                <a:gd name="connsiteY3" fmla="*/ 418525 h 422774"/>
                <a:gd name="connsiteX4" fmla="*/ 2542 w 23254"/>
                <a:gd name="connsiteY4" fmla="*/ 418525 h 422774"/>
                <a:gd name="connsiteX5" fmla="*/ 4193 w 23254"/>
                <a:gd name="connsiteY5" fmla="*/ 420303 h 422774"/>
                <a:gd name="connsiteX6" fmla="*/ 9403 w 23254"/>
                <a:gd name="connsiteY6" fmla="*/ 422718 h 422774"/>
                <a:gd name="connsiteX7" fmla="*/ 11563 w 23254"/>
                <a:gd name="connsiteY7" fmla="*/ 422718 h 422774"/>
                <a:gd name="connsiteX8" fmla="*/ 13596 w 23254"/>
                <a:gd name="connsiteY8" fmla="*/ 422718 h 422774"/>
                <a:gd name="connsiteX9" fmla="*/ 23253 w 23254"/>
                <a:gd name="connsiteY9" fmla="*/ 411028 h 422774"/>
                <a:gd name="connsiteX10" fmla="*/ 23253 w 23254"/>
                <a:gd name="connsiteY10" fmla="*/ 11943 h 422774"/>
                <a:gd name="connsiteX11" fmla="*/ 11817 w 23254"/>
                <a:gd name="connsiteY11" fmla="*/ 0 h 42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254" h="422774">
                  <a:moveTo>
                    <a:pt x="11817" y="0"/>
                  </a:moveTo>
                  <a:cubicBezTo>
                    <a:pt x="5273" y="64"/>
                    <a:pt x="0" y="5400"/>
                    <a:pt x="0" y="11943"/>
                  </a:cubicBezTo>
                  <a:lnTo>
                    <a:pt x="0" y="411409"/>
                  </a:lnTo>
                  <a:cubicBezTo>
                    <a:pt x="25" y="414001"/>
                    <a:pt x="928" y="416504"/>
                    <a:pt x="2542" y="418525"/>
                  </a:cubicBezTo>
                  <a:lnTo>
                    <a:pt x="2542" y="418525"/>
                  </a:lnTo>
                  <a:cubicBezTo>
                    <a:pt x="3024" y="419173"/>
                    <a:pt x="3584" y="419770"/>
                    <a:pt x="4193" y="420303"/>
                  </a:cubicBezTo>
                  <a:cubicBezTo>
                    <a:pt x="5718" y="421498"/>
                    <a:pt x="7510" y="422324"/>
                    <a:pt x="9403" y="422718"/>
                  </a:cubicBezTo>
                  <a:cubicBezTo>
                    <a:pt x="10127" y="422781"/>
                    <a:pt x="10839" y="422781"/>
                    <a:pt x="11563" y="422718"/>
                  </a:cubicBezTo>
                  <a:cubicBezTo>
                    <a:pt x="12237" y="422794"/>
                    <a:pt x="12923" y="422794"/>
                    <a:pt x="13596" y="422718"/>
                  </a:cubicBezTo>
                  <a:cubicBezTo>
                    <a:pt x="19188" y="421625"/>
                    <a:pt x="23241" y="416733"/>
                    <a:pt x="23253" y="411028"/>
                  </a:cubicBezTo>
                  <a:lnTo>
                    <a:pt x="23253" y="11943"/>
                  </a:lnTo>
                  <a:cubicBezTo>
                    <a:pt x="23330" y="5514"/>
                    <a:pt x="18247" y="203"/>
                    <a:pt x="11817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0EC6EFF6-51FA-41C6-9808-B01C1D09CE35}"/>
                </a:ext>
              </a:extLst>
            </p:cNvPr>
            <p:cNvSpPr/>
            <p:nvPr/>
          </p:nvSpPr>
          <p:spPr>
            <a:xfrm>
              <a:off x="9808563" y="2730628"/>
              <a:ext cx="23381" cy="549138"/>
            </a:xfrm>
            <a:custGeom>
              <a:avLst/>
              <a:gdLst>
                <a:gd name="connsiteX0" fmla="*/ 21730 w 23381"/>
                <a:gd name="connsiteY0" fmla="*/ 3431 h 549138"/>
                <a:gd name="connsiteX1" fmla="*/ 9913 w 23381"/>
                <a:gd name="connsiteY1" fmla="*/ 16136 h 549138"/>
                <a:gd name="connsiteX2" fmla="*/ 1 w 23381"/>
                <a:gd name="connsiteY2" fmla="*/ 16136 h 549138"/>
                <a:gd name="connsiteX3" fmla="*/ 1 w 23381"/>
                <a:gd name="connsiteY3" fmla="*/ 549139 h 549138"/>
                <a:gd name="connsiteX4" fmla="*/ 11692 w 23381"/>
                <a:gd name="connsiteY4" fmla="*/ 537195 h 549138"/>
                <a:gd name="connsiteX5" fmla="*/ 11692 w 23381"/>
                <a:gd name="connsiteY5" fmla="*/ 537195 h 549138"/>
                <a:gd name="connsiteX6" fmla="*/ 23382 w 23381"/>
                <a:gd name="connsiteY6" fmla="*/ 537195 h 549138"/>
                <a:gd name="connsiteX7" fmla="*/ 23382 w 23381"/>
                <a:gd name="connsiteY7" fmla="*/ 6480 h 549138"/>
                <a:gd name="connsiteX8" fmla="*/ 23382 w 23381"/>
                <a:gd name="connsiteY8" fmla="*/ 4193 h 549138"/>
                <a:gd name="connsiteX9" fmla="*/ 22747 w 23381"/>
                <a:gd name="connsiteY9" fmla="*/ 1906 h 549138"/>
                <a:gd name="connsiteX10" fmla="*/ 21476 w 23381"/>
                <a:gd name="connsiteY10" fmla="*/ 0 h 549138"/>
                <a:gd name="connsiteX11" fmla="*/ 21730 w 23381"/>
                <a:gd name="connsiteY11" fmla="*/ 3431 h 54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381" h="549138">
                  <a:moveTo>
                    <a:pt x="21730" y="3431"/>
                  </a:moveTo>
                  <a:cubicBezTo>
                    <a:pt x="21742" y="10114"/>
                    <a:pt x="16583" y="15666"/>
                    <a:pt x="9913" y="16136"/>
                  </a:cubicBezTo>
                  <a:lnTo>
                    <a:pt x="1" y="16136"/>
                  </a:lnTo>
                  <a:lnTo>
                    <a:pt x="1" y="549139"/>
                  </a:lnTo>
                  <a:cubicBezTo>
                    <a:pt x="-75" y="542608"/>
                    <a:pt x="5160" y="537272"/>
                    <a:pt x="11692" y="537195"/>
                  </a:cubicBezTo>
                  <a:cubicBezTo>
                    <a:pt x="11692" y="537195"/>
                    <a:pt x="11692" y="537195"/>
                    <a:pt x="11692" y="537195"/>
                  </a:cubicBezTo>
                  <a:lnTo>
                    <a:pt x="23382" y="537195"/>
                  </a:lnTo>
                  <a:lnTo>
                    <a:pt x="23382" y="6480"/>
                  </a:lnTo>
                  <a:cubicBezTo>
                    <a:pt x="23382" y="5718"/>
                    <a:pt x="23382" y="4955"/>
                    <a:pt x="23382" y="4193"/>
                  </a:cubicBezTo>
                  <a:cubicBezTo>
                    <a:pt x="23318" y="3393"/>
                    <a:pt x="23102" y="2617"/>
                    <a:pt x="22747" y="1906"/>
                  </a:cubicBezTo>
                  <a:cubicBezTo>
                    <a:pt x="22441" y="1194"/>
                    <a:pt x="22009" y="546"/>
                    <a:pt x="21476" y="0"/>
                  </a:cubicBezTo>
                  <a:cubicBezTo>
                    <a:pt x="21756" y="1118"/>
                    <a:pt x="21832" y="2287"/>
                    <a:pt x="21730" y="343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61C96E6A-4CD9-414E-930A-35A9BD51E52D}"/>
                </a:ext>
              </a:extLst>
            </p:cNvPr>
            <p:cNvSpPr/>
            <p:nvPr/>
          </p:nvSpPr>
          <p:spPr>
            <a:xfrm>
              <a:off x="9808310" y="3279132"/>
              <a:ext cx="762" cy="4192"/>
            </a:xfrm>
            <a:custGeom>
              <a:avLst/>
              <a:gdLst>
                <a:gd name="connsiteX0" fmla="*/ 763 w 762"/>
                <a:gd name="connsiteY0" fmla="*/ 3430 h 4192"/>
                <a:gd name="connsiteX1" fmla="*/ 763 w 762"/>
                <a:gd name="connsiteY1" fmla="*/ 4193 h 4192"/>
                <a:gd name="connsiteX2" fmla="*/ 0 w 762"/>
                <a:gd name="connsiteY2" fmla="*/ 0 h 4192"/>
                <a:gd name="connsiteX3" fmla="*/ 0 w 762"/>
                <a:gd name="connsiteY3" fmla="*/ 762 h 4192"/>
                <a:gd name="connsiteX4" fmla="*/ 763 w 762"/>
                <a:gd name="connsiteY4" fmla="*/ 3430 h 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" h="4192">
                  <a:moveTo>
                    <a:pt x="763" y="3430"/>
                  </a:moveTo>
                  <a:cubicBezTo>
                    <a:pt x="712" y="3685"/>
                    <a:pt x="712" y="3939"/>
                    <a:pt x="763" y="4193"/>
                  </a:cubicBezTo>
                  <a:cubicBezTo>
                    <a:pt x="242" y="2859"/>
                    <a:pt x="-13" y="1436"/>
                    <a:pt x="0" y="0"/>
                  </a:cubicBezTo>
                  <a:lnTo>
                    <a:pt x="0" y="762"/>
                  </a:lnTo>
                  <a:cubicBezTo>
                    <a:pt x="114" y="1690"/>
                    <a:pt x="369" y="2592"/>
                    <a:pt x="763" y="343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E76875D-DE98-460F-8D87-42F32B192A29}"/>
                </a:ext>
              </a:extLst>
            </p:cNvPr>
            <p:cNvSpPr/>
            <p:nvPr/>
          </p:nvSpPr>
          <p:spPr>
            <a:xfrm>
              <a:off x="9809708" y="3284214"/>
              <a:ext cx="14231" cy="7750"/>
            </a:xfrm>
            <a:custGeom>
              <a:avLst/>
              <a:gdLst>
                <a:gd name="connsiteX0" fmla="*/ 10547 w 14231"/>
                <a:gd name="connsiteY0" fmla="*/ 7750 h 7750"/>
                <a:gd name="connsiteX1" fmla="*/ 14232 w 14231"/>
                <a:gd name="connsiteY1" fmla="*/ 6988 h 7750"/>
                <a:gd name="connsiteX2" fmla="*/ 10547 w 14231"/>
                <a:gd name="connsiteY2" fmla="*/ 6988 h 7750"/>
                <a:gd name="connsiteX3" fmla="*/ 0 w 14231"/>
                <a:gd name="connsiteY3" fmla="*/ 0 h 7750"/>
                <a:gd name="connsiteX4" fmla="*/ 10547 w 14231"/>
                <a:gd name="connsiteY4" fmla="*/ 7750 h 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1" h="7750">
                  <a:moveTo>
                    <a:pt x="10547" y="7750"/>
                  </a:moveTo>
                  <a:cubicBezTo>
                    <a:pt x="11805" y="7687"/>
                    <a:pt x="13050" y="7433"/>
                    <a:pt x="14232" y="6988"/>
                  </a:cubicBezTo>
                  <a:lnTo>
                    <a:pt x="10547" y="6988"/>
                  </a:lnTo>
                  <a:cubicBezTo>
                    <a:pt x="5959" y="6925"/>
                    <a:pt x="1843" y="4193"/>
                    <a:pt x="0" y="0"/>
                  </a:cubicBezTo>
                  <a:cubicBezTo>
                    <a:pt x="1512" y="4561"/>
                    <a:pt x="5743" y="7674"/>
                    <a:pt x="10547" y="775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C3494B63-64F4-458B-9EA6-A13838600CFF}"/>
                </a:ext>
              </a:extLst>
            </p:cNvPr>
            <p:cNvSpPr/>
            <p:nvPr/>
          </p:nvSpPr>
          <p:spPr>
            <a:xfrm>
              <a:off x="10849007" y="4087847"/>
              <a:ext cx="12580" cy="16390"/>
            </a:xfrm>
            <a:custGeom>
              <a:avLst/>
              <a:gdLst>
                <a:gd name="connsiteX0" fmla="*/ 890 w 12580"/>
                <a:gd name="connsiteY0" fmla="*/ 0 h 16390"/>
                <a:gd name="connsiteX1" fmla="*/ 0 w 12580"/>
                <a:gd name="connsiteY1" fmla="*/ 0 h 16390"/>
                <a:gd name="connsiteX2" fmla="*/ 11690 w 12580"/>
                <a:gd name="connsiteY2" fmla="*/ 11943 h 16390"/>
                <a:gd name="connsiteX3" fmla="*/ 11690 w 12580"/>
                <a:gd name="connsiteY3" fmla="*/ 11943 h 16390"/>
                <a:gd name="connsiteX4" fmla="*/ 11690 w 12580"/>
                <a:gd name="connsiteY4" fmla="*/ 16390 h 16390"/>
                <a:gd name="connsiteX5" fmla="*/ 12580 w 12580"/>
                <a:gd name="connsiteY5" fmla="*/ 11943 h 16390"/>
                <a:gd name="connsiteX6" fmla="*/ 890 w 12580"/>
                <a:gd name="connsiteY6" fmla="*/ 0 h 16390"/>
                <a:gd name="connsiteX7" fmla="*/ 890 w 12580"/>
                <a:gd name="connsiteY7" fmla="*/ 0 h 1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80" h="16390">
                  <a:moveTo>
                    <a:pt x="890" y="0"/>
                  </a:moveTo>
                  <a:lnTo>
                    <a:pt x="0" y="0"/>
                  </a:lnTo>
                  <a:cubicBezTo>
                    <a:pt x="6532" y="64"/>
                    <a:pt x="11754" y="5413"/>
                    <a:pt x="11690" y="11943"/>
                  </a:cubicBezTo>
                  <a:cubicBezTo>
                    <a:pt x="11690" y="11943"/>
                    <a:pt x="11690" y="11943"/>
                    <a:pt x="11690" y="11943"/>
                  </a:cubicBezTo>
                  <a:lnTo>
                    <a:pt x="11690" y="16390"/>
                  </a:lnTo>
                  <a:cubicBezTo>
                    <a:pt x="12249" y="14967"/>
                    <a:pt x="12555" y="13468"/>
                    <a:pt x="12580" y="11943"/>
                  </a:cubicBezTo>
                  <a:cubicBezTo>
                    <a:pt x="12657" y="5413"/>
                    <a:pt x="7421" y="76"/>
                    <a:pt x="890" y="0"/>
                  </a:cubicBezTo>
                  <a:cubicBezTo>
                    <a:pt x="890" y="0"/>
                    <a:pt x="890" y="0"/>
                    <a:pt x="890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933CD2ED-3266-4635-A31C-0FD562E15C86}"/>
                </a:ext>
              </a:extLst>
            </p:cNvPr>
            <p:cNvSpPr/>
            <p:nvPr/>
          </p:nvSpPr>
          <p:spPr>
            <a:xfrm>
              <a:off x="10837125" y="4099790"/>
              <a:ext cx="23638" cy="779238"/>
            </a:xfrm>
            <a:custGeom>
              <a:avLst/>
              <a:gdLst>
                <a:gd name="connsiteX0" fmla="*/ 11881 w 23638"/>
                <a:gd name="connsiteY0" fmla="*/ 12070 h 779238"/>
                <a:gd name="connsiteX1" fmla="*/ 64 w 23638"/>
                <a:gd name="connsiteY1" fmla="*/ 12070 h 779238"/>
                <a:gd name="connsiteX2" fmla="*/ 64 w 23638"/>
                <a:gd name="connsiteY2" fmla="*/ 779238 h 779238"/>
                <a:gd name="connsiteX3" fmla="*/ 10598 w 23638"/>
                <a:gd name="connsiteY3" fmla="*/ 766266 h 779238"/>
                <a:gd name="connsiteX4" fmla="*/ 23571 w 23638"/>
                <a:gd name="connsiteY4" fmla="*/ 776786 h 779238"/>
                <a:gd name="connsiteX5" fmla="*/ 23571 w 23638"/>
                <a:gd name="connsiteY5" fmla="*/ 779238 h 779238"/>
                <a:gd name="connsiteX6" fmla="*/ 23571 w 23638"/>
                <a:gd name="connsiteY6" fmla="*/ 0 h 779238"/>
                <a:gd name="connsiteX7" fmla="*/ 12009 w 23638"/>
                <a:gd name="connsiteY7" fmla="*/ 12070 h 779238"/>
                <a:gd name="connsiteX8" fmla="*/ 11881 w 23638"/>
                <a:gd name="connsiteY8" fmla="*/ 12070 h 77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779238">
                  <a:moveTo>
                    <a:pt x="11881" y="12070"/>
                  </a:moveTo>
                  <a:lnTo>
                    <a:pt x="64" y="12070"/>
                  </a:lnTo>
                  <a:lnTo>
                    <a:pt x="64" y="779238"/>
                  </a:lnTo>
                  <a:cubicBezTo>
                    <a:pt x="-609" y="772746"/>
                    <a:pt x="4105" y="766939"/>
                    <a:pt x="10598" y="766266"/>
                  </a:cubicBezTo>
                  <a:cubicBezTo>
                    <a:pt x="17092" y="765580"/>
                    <a:pt x="22898" y="770306"/>
                    <a:pt x="23571" y="776786"/>
                  </a:cubicBezTo>
                  <a:cubicBezTo>
                    <a:pt x="23661" y="777599"/>
                    <a:pt x="23661" y="778425"/>
                    <a:pt x="23571" y="779238"/>
                  </a:cubicBezTo>
                  <a:lnTo>
                    <a:pt x="23571" y="0"/>
                  </a:lnTo>
                  <a:cubicBezTo>
                    <a:pt x="23712" y="6531"/>
                    <a:pt x="18540" y="11931"/>
                    <a:pt x="12009" y="12070"/>
                  </a:cubicBezTo>
                  <a:cubicBezTo>
                    <a:pt x="11971" y="12070"/>
                    <a:pt x="11919" y="12070"/>
                    <a:pt x="11881" y="1207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EF53295D-4730-40C9-A4D1-03C290B6955F}"/>
                </a:ext>
              </a:extLst>
            </p:cNvPr>
            <p:cNvSpPr/>
            <p:nvPr/>
          </p:nvSpPr>
          <p:spPr>
            <a:xfrm>
              <a:off x="10837189" y="4866959"/>
              <a:ext cx="23508" cy="764245"/>
            </a:xfrm>
            <a:custGeom>
              <a:avLst/>
              <a:gdLst>
                <a:gd name="connsiteX0" fmla="*/ 11817 w 23508"/>
                <a:gd name="connsiteY0" fmla="*/ 0 h 764245"/>
                <a:gd name="connsiteX1" fmla="*/ 0 w 23508"/>
                <a:gd name="connsiteY1" fmla="*/ 12070 h 764245"/>
                <a:gd name="connsiteX2" fmla="*/ 0 w 23508"/>
                <a:gd name="connsiteY2" fmla="*/ 752302 h 764245"/>
                <a:gd name="connsiteX3" fmla="*/ 11817 w 23508"/>
                <a:gd name="connsiteY3" fmla="*/ 752302 h 764245"/>
                <a:gd name="connsiteX4" fmla="*/ 23507 w 23508"/>
                <a:gd name="connsiteY4" fmla="*/ 764246 h 764245"/>
                <a:gd name="connsiteX5" fmla="*/ 23507 w 23508"/>
                <a:gd name="connsiteY5" fmla="*/ 764246 h 764245"/>
                <a:gd name="connsiteX6" fmla="*/ 23507 w 23508"/>
                <a:gd name="connsiteY6" fmla="*/ 12070 h 764245"/>
                <a:gd name="connsiteX7" fmla="*/ 11817 w 23508"/>
                <a:gd name="connsiteY7" fmla="*/ 0 h 7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508" h="764245">
                  <a:moveTo>
                    <a:pt x="11817" y="0"/>
                  </a:moveTo>
                  <a:cubicBezTo>
                    <a:pt x="5388" y="445"/>
                    <a:pt x="305" y="5629"/>
                    <a:pt x="0" y="12070"/>
                  </a:cubicBezTo>
                  <a:lnTo>
                    <a:pt x="0" y="752302"/>
                  </a:lnTo>
                  <a:lnTo>
                    <a:pt x="11817" y="752302"/>
                  </a:lnTo>
                  <a:cubicBezTo>
                    <a:pt x="18349" y="752366"/>
                    <a:pt x="23571" y="757715"/>
                    <a:pt x="23507" y="764246"/>
                  </a:cubicBezTo>
                  <a:cubicBezTo>
                    <a:pt x="23507" y="764246"/>
                    <a:pt x="23507" y="764246"/>
                    <a:pt x="23507" y="764246"/>
                  </a:cubicBezTo>
                  <a:lnTo>
                    <a:pt x="23507" y="12070"/>
                  </a:lnTo>
                  <a:cubicBezTo>
                    <a:pt x="23584" y="5527"/>
                    <a:pt x="18362" y="140"/>
                    <a:pt x="11817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E367A7A6-00DC-4348-926A-94E2F78E0AA1}"/>
                </a:ext>
              </a:extLst>
            </p:cNvPr>
            <p:cNvSpPr/>
            <p:nvPr/>
          </p:nvSpPr>
          <p:spPr>
            <a:xfrm>
              <a:off x="9050532" y="5485470"/>
              <a:ext cx="23638" cy="158518"/>
            </a:xfrm>
            <a:custGeom>
              <a:avLst/>
              <a:gdLst>
                <a:gd name="connsiteX0" fmla="*/ 23572 w 23638"/>
                <a:gd name="connsiteY0" fmla="*/ 145480 h 158518"/>
                <a:gd name="connsiteX1" fmla="*/ 23572 w 23638"/>
                <a:gd name="connsiteY1" fmla="*/ 0 h 158518"/>
                <a:gd name="connsiteX2" fmla="*/ 11755 w 23638"/>
                <a:gd name="connsiteY2" fmla="*/ 11943 h 158518"/>
                <a:gd name="connsiteX3" fmla="*/ 1970 w 23638"/>
                <a:gd name="connsiteY3" fmla="*/ 6226 h 158518"/>
                <a:gd name="connsiteX4" fmla="*/ 64 w 23638"/>
                <a:gd name="connsiteY4" fmla="*/ 8767 h 158518"/>
                <a:gd name="connsiteX5" fmla="*/ 64 w 23638"/>
                <a:gd name="connsiteY5" fmla="*/ 145480 h 158518"/>
                <a:gd name="connsiteX6" fmla="*/ 10598 w 23638"/>
                <a:gd name="connsiteY6" fmla="*/ 158452 h 158518"/>
                <a:gd name="connsiteX7" fmla="*/ 23572 w 23638"/>
                <a:gd name="connsiteY7" fmla="*/ 147932 h 158518"/>
                <a:gd name="connsiteX8" fmla="*/ 23572 w 23638"/>
                <a:gd name="connsiteY8" fmla="*/ 145480 h 15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158518">
                  <a:moveTo>
                    <a:pt x="23572" y="145480"/>
                  </a:moveTo>
                  <a:lnTo>
                    <a:pt x="23572" y="0"/>
                  </a:lnTo>
                  <a:cubicBezTo>
                    <a:pt x="23572" y="6543"/>
                    <a:pt x="18298" y="11880"/>
                    <a:pt x="11755" y="11943"/>
                  </a:cubicBezTo>
                  <a:cubicBezTo>
                    <a:pt x="7701" y="11931"/>
                    <a:pt x="3978" y="9745"/>
                    <a:pt x="1970" y="6226"/>
                  </a:cubicBezTo>
                  <a:cubicBezTo>
                    <a:pt x="1411" y="7128"/>
                    <a:pt x="776" y="7979"/>
                    <a:pt x="64" y="8767"/>
                  </a:cubicBezTo>
                  <a:lnTo>
                    <a:pt x="64" y="145480"/>
                  </a:lnTo>
                  <a:cubicBezTo>
                    <a:pt x="-609" y="151972"/>
                    <a:pt x="4105" y="157779"/>
                    <a:pt x="10598" y="158452"/>
                  </a:cubicBezTo>
                  <a:cubicBezTo>
                    <a:pt x="17091" y="159138"/>
                    <a:pt x="22898" y="154412"/>
                    <a:pt x="23572" y="147932"/>
                  </a:cubicBezTo>
                  <a:cubicBezTo>
                    <a:pt x="23661" y="147119"/>
                    <a:pt x="23661" y="146293"/>
                    <a:pt x="23572" y="14548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541F3050-D6D8-4E19-B181-A136E9222FB8}"/>
                </a:ext>
              </a:extLst>
            </p:cNvPr>
            <p:cNvSpPr/>
            <p:nvPr/>
          </p:nvSpPr>
          <p:spPr>
            <a:xfrm>
              <a:off x="6926968" y="5689523"/>
              <a:ext cx="23048" cy="115367"/>
            </a:xfrm>
            <a:custGeom>
              <a:avLst/>
              <a:gdLst>
                <a:gd name="connsiteX0" fmla="*/ 11738 w 23048"/>
                <a:gd name="connsiteY0" fmla="*/ 11943 h 115367"/>
                <a:gd name="connsiteX1" fmla="*/ 48 w 23048"/>
                <a:gd name="connsiteY1" fmla="*/ 0 h 115367"/>
                <a:gd name="connsiteX2" fmla="*/ 48 w 23048"/>
                <a:gd name="connsiteY2" fmla="*/ 0 h 115367"/>
                <a:gd name="connsiteX3" fmla="*/ 48 w 23048"/>
                <a:gd name="connsiteY3" fmla="*/ 103297 h 115367"/>
                <a:gd name="connsiteX4" fmla="*/ 48 w 23048"/>
                <a:gd name="connsiteY4" fmla="*/ 105457 h 115367"/>
                <a:gd name="connsiteX5" fmla="*/ 11357 w 23048"/>
                <a:gd name="connsiteY5" fmla="*/ 115367 h 115367"/>
                <a:gd name="connsiteX6" fmla="*/ 23047 w 23048"/>
                <a:gd name="connsiteY6" fmla="*/ 103424 h 115367"/>
                <a:gd name="connsiteX7" fmla="*/ 23047 w 23048"/>
                <a:gd name="connsiteY7" fmla="*/ 103297 h 115367"/>
                <a:gd name="connsiteX8" fmla="*/ 23047 w 23048"/>
                <a:gd name="connsiteY8" fmla="*/ 0 h 115367"/>
                <a:gd name="connsiteX9" fmla="*/ 11738 w 23048"/>
                <a:gd name="connsiteY9" fmla="*/ 11943 h 115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48" h="115367">
                  <a:moveTo>
                    <a:pt x="11738" y="11943"/>
                  </a:moveTo>
                  <a:cubicBezTo>
                    <a:pt x="5207" y="11880"/>
                    <a:pt x="-16" y="6531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48" y="103297"/>
                  </a:lnTo>
                  <a:cubicBezTo>
                    <a:pt x="-16" y="104021"/>
                    <a:pt x="-16" y="104733"/>
                    <a:pt x="48" y="105457"/>
                  </a:cubicBezTo>
                  <a:cubicBezTo>
                    <a:pt x="912" y="111073"/>
                    <a:pt x="5677" y="115253"/>
                    <a:pt x="11357" y="115367"/>
                  </a:cubicBezTo>
                  <a:cubicBezTo>
                    <a:pt x="17888" y="115304"/>
                    <a:pt x="23124" y="109955"/>
                    <a:pt x="23047" y="103424"/>
                  </a:cubicBezTo>
                  <a:cubicBezTo>
                    <a:pt x="23047" y="103386"/>
                    <a:pt x="23047" y="103335"/>
                    <a:pt x="23047" y="103297"/>
                  </a:cubicBezTo>
                  <a:lnTo>
                    <a:pt x="23047" y="0"/>
                  </a:lnTo>
                  <a:cubicBezTo>
                    <a:pt x="23124" y="6378"/>
                    <a:pt x="18117" y="11664"/>
                    <a:pt x="11738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4FBC23C8-3ABA-4467-B09E-1A5008CE0E40}"/>
                </a:ext>
              </a:extLst>
            </p:cNvPr>
            <p:cNvSpPr/>
            <p:nvPr/>
          </p:nvSpPr>
          <p:spPr>
            <a:xfrm>
              <a:off x="6927575" y="5587230"/>
              <a:ext cx="23460" cy="113982"/>
            </a:xfrm>
            <a:custGeom>
              <a:avLst/>
              <a:gdLst>
                <a:gd name="connsiteX0" fmla="*/ 11131 w 23460"/>
                <a:gd name="connsiteY0" fmla="*/ 13 h 113982"/>
                <a:gd name="connsiteX1" fmla="*/ 3507 w 23460"/>
                <a:gd name="connsiteY1" fmla="*/ 3062 h 113982"/>
                <a:gd name="connsiteX2" fmla="*/ 1982 w 23460"/>
                <a:gd name="connsiteY2" fmla="*/ 4841 h 113982"/>
                <a:gd name="connsiteX3" fmla="*/ 712 w 23460"/>
                <a:gd name="connsiteY3" fmla="*/ 6747 h 113982"/>
                <a:gd name="connsiteX4" fmla="*/ 76 w 23460"/>
                <a:gd name="connsiteY4" fmla="*/ 8780 h 113982"/>
                <a:gd name="connsiteX5" fmla="*/ 76 w 23460"/>
                <a:gd name="connsiteY5" fmla="*/ 11193 h 113982"/>
                <a:gd name="connsiteX6" fmla="*/ 76 w 23460"/>
                <a:gd name="connsiteY6" fmla="*/ 12083 h 113982"/>
                <a:gd name="connsiteX7" fmla="*/ 76 w 23460"/>
                <a:gd name="connsiteY7" fmla="*/ 102293 h 113982"/>
                <a:gd name="connsiteX8" fmla="*/ 11767 w 23460"/>
                <a:gd name="connsiteY8" fmla="*/ 113983 h 113982"/>
                <a:gd name="connsiteX9" fmla="*/ 23457 w 23460"/>
                <a:gd name="connsiteY9" fmla="*/ 102293 h 113982"/>
                <a:gd name="connsiteX10" fmla="*/ 23457 w 23460"/>
                <a:gd name="connsiteY10" fmla="*/ 12083 h 113982"/>
                <a:gd name="connsiteX11" fmla="*/ 11907 w 23460"/>
                <a:gd name="connsiteY11" fmla="*/ 0 h 113982"/>
                <a:gd name="connsiteX12" fmla="*/ 11131 w 23460"/>
                <a:gd name="connsiteY12" fmla="*/ 13 h 11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460" h="113982">
                  <a:moveTo>
                    <a:pt x="11131" y="13"/>
                  </a:moveTo>
                  <a:cubicBezTo>
                    <a:pt x="8310" y="76"/>
                    <a:pt x="5591" y="1156"/>
                    <a:pt x="3507" y="3062"/>
                  </a:cubicBezTo>
                  <a:cubicBezTo>
                    <a:pt x="2935" y="3596"/>
                    <a:pt x="2427" y="4193"/>
                    <a:pt x="1982" y="4841"/>
                  </a:cubicBezTo>
                  <a:lnTo>
                    <a:pt x="712" y="6747"/>
                  </a:lnTo>
                  <a:cubicBezTo>
                    <a:pt x="419" y="7395"/>
                    <a:pt x="216" y="8081"/>
                    <a:pt x="76" y="8780"/>
                  </a:cubicBezTo>
                  <a:cubicBezTo>
                    <a:pt x="-25" y="9580"/>
                    <a:pt x="-25" y="10393"/>
                    <a:pt x="76" y="11193"/>
                  </a:cubicBezTo>
                  <a:cubicBezTo>
                    <a:pt x="76" y="11193"/>
                    <a:pt x="76" y="11193"/>
                    <a:pt x="76" y="12083"/>
                  </a:cubicBezTo>
                  <a:lnTo>
                    <a:pt x="76" y="102293"/>
                  </a:lnTo>
                  <a:cubicBezTo>
                    <a:pt x="76" y="108748"/>
                    <a:pt x="5312" y="113983"/>
                    <a:pt x="11767" y="113983"/>
                  </a:cubicBezTo>
                  <a:cubicBezTo>
                    <a:pt x="18222" y="113983"/>
                    <a:pt x="23457" y="108748"/>
                    <a:pt x="23457" y="102293"/>
                  </a:cubicBezTo>
                  <a:lnTo>
                    <a:pt x="23457" y="12083"/>
                  </a:lnTo>
                  <a:cubicBezTo>
                    <a:pt x="23610" y="5565"/>
                    <a:pt x="18438" y="152"/>
                    <a:pt x="11907" y="0"/>
                  </a:cubicBezTo>
                  <a:cubicBezTo>
                    <a:pt x="11652" y="0"/>
                    <a:pt x="11385" y="0"/>
                    <a:pt x="11131" y="1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8EE97536-5DED-4A6F-9A43-A1B58CD6B396}"/>
                </a:ext>
              </a:extLst>
            </p:cNvPr>
            <p:cNvSpPr/>
            <p:nvPr/>
          </p:nvSpPr>
          <p:spPr>
            <a:xfrm>
              <a:off x="8505724" y="1830178"/>
              <a:ext cx="104323" cy="24013"/>
            </a:xfrm>
            <a:custGeom>
              <a:avLst/>
              <a:gdLst>
                <a:gd name="connsiteX0" fmla="*/ 11690 w 104323"/>
                <a:gd name="connsiteY0" fmla="*/ 12070 h 24013"/>
                <a:gd name="connsiteX1" fmla="*/ 0 w 104323"/>
                <a:gd name="connsiteY1" fmla="*/ 24014 h 24013"/>
                <a:gd name="connsiteX2" fmla="*/ 0 w 104323"/>
                <a:gd name="connsiteY2" fmla="*/ 24014 h 24013"/>
                <a:gd name="connsiteX3" fmla="*/ 104324 w 104323"/>
                <a:gd name="connsiteY3" fmla="*/ 24014 h 24013"/>
                <a:gd name="connsiteX4" fmla="*/ 104324 w 104323"/>
                <a:gd name="connsiteY4" fmla="*/ 0 h 24013"/>
                <a:gd name="connsiteX5" fmla="*/ 0 w 104323"/>
                <a:gd name="connsiteY5" fmla="*/ 0 h 24013"/>
                <a:gd name="connsiteX6" fmla="*/ 11690 w 104323"/>
                <a:gd name="connsiteY6" fmla="*/ 11943 h 24013"/>
                <a:gd name="connsiteX7" fmla="*/ 11690 w 104323"/>
                <a:gd name="connsiteY7" fmla="*/ 1207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323" h="24013">
                  <a:moveTo>
                    <a:pt x="11690" y="12070"/>
                  </a:moveTo>
                  <a:cubicBezTo>
                    <a:pt x="11767" y="18601"/>
                    <a:pt x="6531" y="23938"/>
                    <a:pt x="0" y="24014"/>
                  </a:cubicBezTo>
                  <a:cubicBezTo>
                    <a:pt x="0" y="24014"/>
                    <a:pt x="0" y="24014"/>
                    <a:pt x="0" y="24014"/>
                  </a:cubicBezTo>
                  <a:lnTo>
                    <a:pt x="104324" y="24014"/>
                  </a:lnTo>
                  <a:lnTo>
                    <a:pt x="104324" y="0"/>
                  </a:lnTo>
                  <a:lnTo>
                    <a:pt x="0" y="0"/>
                  </a:lnTo>
                  <a:cubicBezTo>
                    <a:pt x="6531" y="64"/>
                    <a:pt x="11767" y="5413"/>
                    <a:pt x="11690" y="11943"/>
                  </a:cubicBezTo>
                  <a:cubicBezTo>
                    <a:pt x="11690" y="11981"/>
                    <a:pt x="11690" y="12032"/>
                    <a:pt x="11690" y="1207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3B0DEFF4-6704-4064-B3CC-EE3D1BA15954}"/>
                </a:ext>
              </a:extLst>
            </p:cNvPr>
            <p:cNvSpPr/>
            <p:nvPr/>
          </p:nvSpPr>
          <p:spPr>
            <a:xfrm>
              <a:off x="5969619" y="4708900"/>
              <a:ext cx="22168" cy="119052"/>
            </a:xfrm>
            <a:custGeom>
              <a:avLst/>
              <a:gdLst>
                <a:gd name="connsiteX0" fmla="*/ 11747 w 22168"/>
                <a:gd name="connsiteY0" fmla="*/ 12706 h 119052"/>
                <a:gd name="connsiteX1" fmla="*/ 32 w 22168"/>
                <a:gd name="connsiteY1" fmla="*/ 534 h 119052"/>
                <a:gd name="connsiteX2" fmla="*/ 57 w 22168"/>
                <a:gd name="connsiteY2" fmla="*/ 0 h 119052"/>
                <a:gd name="connsiteX3" fmla="*/ 57 w 22168"/>
                <a:gd name="connsiteY3" fmla="*/ 107490 h 119052"/>
                <a:gd name="connsiteX4" fmla="*/ 57 w 22168"/>
                <a:gd name="connsiteY4" fmla="*/ 109650 h 119052"/>
                <a:gd name="connsiteX5" fmla="*/ 57 w 22168"/>
                <a:gd name="connsiteY5" fmla="*/ 112064 h 119052"/>
                <a:gd name="connsiteX6" fmla="*/ 57 w 22168"/>
                <a:gd name="connsiteY6" fmla="*/ 112826 h 119052"/>
                <a:gd name="connsiteX7" fmla="*/ 1836 w 22168"/>
                <a:gd name="connsiteY7" fmla="*/ 115622 h 119052"/>
                <a:gd name="connsiteX8" fmla="*/ 2726 w 22168"/>
                <a:gd name="connsiteY8" fmla="*/ 116511 h 119052"/>
                <a:gd name="connsiteX9" fmla="*/ 5140 w 22168"/>
                <a:gd name="connsiteY9" fmla="*/ 118163 h 119052"/>
                <a:gd name="connsiteX10" fmla="*/ 6284 w 22168"/>
                <a:gd name="connsiteY10" fmla="*/ 118163 h 119052"/>
                <a:gd name="connsiteX11" fmla="*/ 10350 w 22168"/>
                <a:gd name="connsiteY11" fmla="*/ 119052 h 119052"/>
                <a:gd name="connsiteX12" fmla="*/ 22167 w 22168"/>
                <a:gd name="connsiteY12" fmla="*/ 106981 h 119052"/>
                <a:gd name="connsiteX13" fmla="*/ 22167 w 22168"/>
                <a:gd name="connsiteY13" fmla="*/ 106981 h 119052"/>
                <a:gd name="connsiteX14" fmla="*/ 22167 w 22168"/>
                <a:gd name="connsiteY14" fmla="*/ 635 h 119052"/>
                <a:gd name="connsiteX15" fmla="*/ 11747 w 22168"/>
                <a:gd name="connsiteY15" fmla="*/ 12706 h 119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168" h="119052">
                  <a:moveTo>
                    <a:pt x="11747" y="12706"/>
                  </a:moveTo>
                  <a:cubicBezTo>
                    <a:pt x="5153" y="12578"/>
                    <a:pt x="-95" y="7128"/>
                    <a:pt x="32" y="534"/>
                  </a:cubicBezTo>
                  <a:cubicBezTo>
                    <a:pt x="45" y="356"/>
                    <a:pt x="45" y="178"/>
                    <a:pt x="57" y="0"/>
                  </a:cubicBezTo>
                  <a:lnTo>
                    <a:pt x="57" y="107490"/>
                  </a:lnTo>
                  <a:cubicBezTo>
                    <a:pt x="-19" y="108214"/>
                    <a:pt x="-19" y="108926"/>
                    <a:pt x="57" y="109650"/>
                  </a:cubicBezTo>
                  <a:cubicBezTo>
                    <a:pt x="57" y="110412"/>
                    <a:pt x="57" y="111301"/>
                    <a:pt x="57" y="112064"/>
                  </a:cubicBezTo>
                  <a:lnTo>
                    <a:pt x="57" y="112826"/>
                  </a:lnTo>
                  <a:cubicBezTo>
                    <a:pt x="502" y="113843"/>
                    <a:pt x="1099" y="114796"/>
                    <a:pt x="1836" y="115622"/>
                  </a:cubicBezTo>
                  <a:lnTo>
                    <a:pt x="2726" y="116511"/>
                  </a:lnTo>
                  <a:lnTo>
                    <a:pt x="5140" y="118163"/>
                  </a:lnTo>
                  <a:lnTo>
                    <a:pt x="6284" y="118163"/>
                  </a:lnTo>
                  <a:cubicBezTo>
                    <a:pt x="7567" y="118709"/>
                    <a:pt x="8952" y="119014"/>
                    <a:pt x="10350" y="119052"/>
                  </a:cubicBezTo>
                  <a:cubicBezTo>
                    <a:pt x="16945" y="118988"/>
                    <a:pt x="22243" y="113576"/>
                    <a:pt x="22167" y="106981"/>
                  </a:cubicBezTo>
                  <a:cubicBezTo>
                    <a:pt x="22167" y="106981"/>
                    <a:pt x="22167" y="106981"/>
                    <a:pt x="22167" y="106981"/>
                  </a:cubicBezTo>
                  <a:lnTo>
                    <a:pt x="22167" y="635"/>
                  </a:lnTo>
                  <a:cubicBezTo>
                    <a:pt x="21964" y="6607"/>
                    <a:pt x="17631" y="11638"/>
                    <a:pt x="11747" y="1270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F69EB389-D575-4A2F-AD1B-AE5823F0BD33}"/>
                </a:ext>
              </a:extLst>
            </p:cNvPr>
            <p:cNvSpPr/>
            <p:nvPr/>
          </p:nvSpPr>
          <p:spPr>
            <a:xfrm>
              <a:off x="5969609" y="4586417"/>
              <a:ext cx="23641" cy="136154"/>
            </a:xfrm>
            <a:custGeom>
              <a:avLst/>
              <a:gdLst>
                <a:gd name="connsiteX0" fmla="*/ 67 w 23641"/>
                <a:gd name="connsiteY0" fmla="*/ 120958 h 136154"/>
                <a:gd name="connsiteX1" fmla="*/ 67 w 23641"/>
                <a:gd name="connsiteY1" fmla="*/ 123118 h 136154"/>
                <a:gd name="connsiteX2" fmla="*/ 10601 w 23641"/>
                <a:gd name="connsiteY2" fmla="*/ 136090 h 136154"/>
                <a:gd name="connsiteX3" fmla="*/ 23575 w 23641"/>
                <a:gd name="connsiteY3" fmla="*/ 125570 h 136154"/>
                <a:gd name="connsiteX4" fmla="*/ 23575 w 23641"/>
                <a:gd name="connsiteY4" fmla="*/ 123118 h 136154"/>
                <a:gd name="connsiteX5" fmla="*/ 23575 w 23641"/>
                <a:gd name="connsiteY5" fmla="*/ 0 h 136154"/>
                <a:gd name="connsiteX6" fmla="*/ 13040 w 23641"/>
                <a:gd name="connsiteY6" fmla="*/ 12972 h 136154"/>
                <a:gd name="connsiteX7" fmla="*/ 67 w 23641"/>
                <a:gd name="connsiteY7" fmla="*/ 2452 h 136154"/>
                <a:gd name="connsiteX8" fmla="*/ 67 w 23641"/>
                <a:gd name="connsiteY8" fmla="*/ 0 h 136154"/>
                <a:gd name="connsiteX9" fmla="*/ 67 w 23641"/>
                <a:gd name="connsiteY9" fmla="*/ 120958 h 13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41" h="136154">
                  <a:moveTo>
                    <a:pt x="67" y="120958"/>
                  </a:moveTo>
                  <a:lnTo>
                    <a:pt x="67" y="123118"/>
                  </a:lnTo>
                  <a:cubicBezTo>
                    <a:pt x="-607" y="129611"/>
                    <a:pt x="4108" y="135417"/>
                    <a:pt x="10601" y="136090"/>
                  </a:cubicBezTo>
                  <a:cubicBezTo>
                    <a:pt x="17094" y="136764"/>
                    <a:pt x="22901" y="132050"/>
                    <a:pt x="23575" y="125570"/>
                  </a:cubicBezTo>
                  <a:cubicBezTo>
                    <a:pt x="23664" y="124757"/>
                    <a:pt x="23664" y="123931"/>
                    <a:pt x="23575" y="123118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20958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22B68448-859C-4D97-AC53-0EFC846777AC}"/>
                </a:ext>
              </a:extLst>
            </p:cNvPr>
            <p:cNvSpPr/>
            <p:nvPr/>
          </p:nvSpPr>
          <p:spPr>
            <a:xfrm>
              <a:off x="5969609" y="4135493"/>
              <a:ext cx="23641" cy="463960"/>
            </a:xfrm>
            <a:custGeom>
              <a:avLst/>
              <a:gdLst>
                <a:gd name="connsiteX0" fmla="*/ 67 w 23641"/>
                <a:gd name="connsiteY0" fmla="*/ 450924 h 463960"/>
                <a:gd name="connsiteX1" fmla="*/ 10601 w 23641"/>
                <a:gd name="connsiteY1" fmla="*/ 463896 h 463960"/>
                <a:gd name="connsiteX2" fmla="*/ 23575 w 23641"/>
                <a:gd name="connsiteY2" fmla="*/ 453376 h 463960"/>
                <a:gd name="connsiteX3" fmla="*/ 23575 w 23641"/>
                <a:gd name="connsiteY3" fmla="*/ 450924 h 463960"/>
                <a:gd name="connsiteX4" fmla="*/ 23575 w 23641"/>
                <a:gd name="connsiteY4" fmla="*/ 0 h 463960"/>
                <a:gd name="connsiteX5" fmla="*/ 13040 w 23641"/>
                <a:gd name="connsiteY5" fmla="*/ 12972 h 463960"/>
                <a:gd name="connsiteX6" fmla="*/ 67 w 23641"/>
                <a:gd name="connsiteY6" fmla="*/ 2452 h 463960"/>
                <a:gd name="connsiteX7" fmla="*/ 67 w 23641"/>
                <a:gd name="connsiteY7" fmla="*/ 0 h 463960"/>
                <a:gd name="connsiteX8" fmla="*/ 67 w 23641"/>
                <a:gd name="connsiteY8" fmla="*/ 450924 h 46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41" h="463960">
                  <a:moveTo>
                    <a:pt x="67" y="450924"/>
                  </a:moveTo>
                  <a:cubicBezTo>
                    <a:pt x="-607" y="457417"/>
                    <a:pt x="4108" y="463223"/>
                    <a:pt x="10601" y="463896"/>
                  </a:cubicBezTo>
                  <a:cubicBezTo>
                    <a:pt x="17094" y="464570"/>
                    <a:pt x="22901" y="459856"/>
                    <a:pt x="23575" y="453376"/>
                  </a:cubicBezTo>
                  <a:cubicBezTo>
                    <a:pt x="23664" y="452563"/>
                    <a:pt x="23664" y="451737"/>
                    <a:pt x="23575" y="450924"/>
                  </a:cubicBezTo>
                  <a:lnTo>
                    <a:pt x="23575" y="0"/>
                  </a:lnTo>
                  <a:cubicBezTo>
                    <a:pt x="24248" y="6492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45092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C659411A-2551-460F-97BC-B8B8F80AE81A}"/>
                </a:ext>
              </a:extLst>
            </p:cNvPr>
            <p:cNvSpPr/>
            <p:nvPr/>
          </p:nvSpPr>
          <p:spPr>
            <a:xfrm>
              <a:off x="11994345" y="4522127"/>
              <a:ext cx="23638" cy="49628"/>
            </a:xfrm>
            <a:custGeom>
              <a:avLst/>
              <a:gdLst>
                <a:gd name="connsiteX0" fmla="*/ 11754 w 23638"/>
                <a:gd name="connsiteY0" fmla="*/ 11943 h 49628"/>
                <a:gd name="connsiteX1" fmla="*/ 64 w 23638"/>
                <a:gd name="connsiteY1" fmla="*/ 0 h 49628"/>
                <a:gd name="connsiteX2" fmla="*/ 64 w 23638"/>
                <a:gd name="connsiteY2" fmla="*/ 0 h 49628"/>
                <a:gd name="connsiteX3" fmla="*/ 64 w 23638"/>
                <a:gd name="connsiteY3" fmla="*/ 36592 h 49628"/>
                <a:gd name="connsiteX4" fmla="*/ 10598 w 23638"/>
                <a:gd name="connsiteY4" fmla="*/ 49565 h 49628"/>
                <a:gd name="connsiteX5" fmla="*/ 23571 w 23638"/>
                <a:gd name="connsiteY5" fmla="*/ 39044 h 49628"/>
                <a:gd name="connsiteX6" fmla="*/ 23571 w 23638"/>
                <a:gd name="connsiteY6" fmla="*/ 36592 h 49628"/>
                <a:gd name="connsiteX7" fmla="*/ 23571 w 23638"/>
                <a:gd name="connsiteY7" fmla="*/ 0 h 49628"/>
                <a:gd name="connsiteX8" fmla="*/ 11754 w 23638"/>
                <a:gd name="connsiteY8" fmla="*/ 11943 h 4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49628">
                  <a:moveTo>
                    <a:pt x="11754" y="11943"/>
                  </a:moveTo>
                  <a:cubicBezTo>
                    <a:pt x="5223" y="11880"/>
                    <a:pt x="0" y="6531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36592"/>
                  </a:lnTo>
                  <a:cubicBezTo>
                    <a:pt x="-609" y="43085"/>
                    <a:pt x="4105" y="48891"/>
                    <a:pt x="10598" y="49565"/>
                  </a:cubicBezTo>
                  <a:cubicBezTo>
                    <a:pt x="17092" y="50238"/>
                    <a:pt x="22898" y="45524"/>
                    <a:pt x="23571" y="39044"/>
                  </a:cubicBezTo>
                  <a:cubicBezTo>
                    <a:pt x="23661" y="38231"/>
                    <a:pt x="23661" y="37405"/>
                    <a:pt x="23571" y="36592"/>
                  </a:cubicBezTo>
                  <a:lnTo>
                    <a:pt x="23571" y="0"/>
                  </a:lnTo>
                  <a:cubicBezTo>
                    <a:pt x="23571" y="6544"/>
                    <a:pt x="18298" y="11880"/>
                    <a:pt x="11754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26FD18AB-5DBE-414A-9EA1-28EA018606C8}"/>
                </a:ext>
              </a:extLst>
            </p:cNvPr>
            <p:cNvSpPr/>
            <p:nvPr/>
          </p:nvSpPr>
          <p:spPr>
            <a:xfrm>
              <a:off x="12014215" y="4654260"/>
              <a:ext cx="28098" cy="20080"/>
            </a:xfrm>
            <a:custGeom>
              <a:avLst/>
              <a:gdLst>
                <a:gd name="connsiteX0" fmla="*/ 3574 w 28098"/>
                <a:gd name="connsiteY0" fmla="*/ 3436 h 20080"/>
                <a:gd name="connsiteX1" fmla="*/ 2049 w 28098"/>
                <a:gd name="connsiteY1" fmla="*/ 4833 h 20080"/>
                <a:gd name="connsiteX2" fmla="*/ 1160 w 28098"/>
                <a:gd name="connsiteY2" fmla="*/ 6866 h 20080"/>
                <a:gd name="connsiteX3" fmla="*/ 16 w 28098"/>
                <a:gd name="connsiteY3" fmla="*/ 12838 h 20080"/>
                <a:gd name="connsiteX4" fmla="*/ 9673 w 28098"/>
                <a:gd name="connsiteY4" fmla="*/ 20080 h 20080"/>
                <a:gd name="connsiteX5" fmla="*/ 19560 w 28098"/>
                <a:gd name="connsiteY5" fmla="*/ 7057 h 20080"/>
                <a:gd name="connsiteX6" fmla="*/ 28099 w 28098"/>
                <a:gd name="connsiteY6" fmla="*/ 9280 h 20080"/>
                <a:gd name="connsiteX7" fmla="*/ 18441 w 28098"/>
                <a:gd name="connsiteY7" fmla="*/ 2165 h 20080"/>
                <a:gd name="connsiteX8" fmla="*/ 3574 w 28098"/>
                <a:gd name="connsiteY8" fmla="*/ 3436 h 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98" h="20080">
                  <a:moveTo>
                    <a:pt x="3574" y="3436"/>
                  </a:moveTo>
                  <a:lnTo>
                    <a:pt x="2049" y="4833"/>
                  </a:lnTo>
                  <a:cubicBezTo>
                    <a:pt x="2049" y="5469"/>
                    <a:pt x="2049" y="6231"/>
                    <a:pt x="1160" y="6866"/>
                  </a:cubicBezTo>
                  <a:cubicBezTo>
                    <a:pt x="295" y="8734"/>
                    <a:pt x="-86" y="10780"/>
                    <a:pt x="16" y="12838"/>
                  </a:cubicBezTo>
                  <a:lnTo>
                    <a:pt x="9673" y="20080"/>
                  </a:lnTo>
                  <a:cubicBezTo>
                    <a:pt x="8809" y="13753"/>
                    <a:pt x="13231" y="7921"/>
                    <a:pt x="19560" y="7057"/>
                  </a:cubicBezTo>
                  <a:cubicBezTo>
                    <a:pt x="22584" y="6638"/>
                    <a:pt x="25659" y="7438"/>
                    <a:pt x="28099" y="9280"/>
                  </a:cubicBezTo>
                  <a:lnTo>
                    <a:pt x="18441" y="2165"/>
                  </a:lnTo>
                  <a:cubicBezTo>
                    <a:pt x="13854" y="-1151"/>
                    <a:pt x="7538" y="-604"/>
                    <a:pt x="3574" y="343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2FC36E83-FFE0-442A-B4FF-BF1B2AA75BF7}"/>
                </a:ext>
              </a:extLst>
            </p:cNvPr>
            <p:cNvSpPr/>
            <p:nvPr/>
          </p:nvSpPr>
          <p:spPr>
            <a:xfrm>
              <a:off x="12024542" y="4661840"/>
              <a:ext cx="53358" cy="45916"/>
            </a:xfrm>
            <a:custGeom>
              <a:avLst/>
              <a:gdLst>
                <a:gd name="connsiteX0" fmla="*/ 28065 w 53358"/>
                <a:gd name="connsiteY0" fmla="*/ 9324 h 45916"/>
                <a:gd name="connsiteX1" fmla="*/ 28065 w 53358"/>
                <a:gd name="connsiteY1" fmla="*/ 9324 h 45916"/>
                <a:gd name="connsiteX2" fmla="*/ 24125 w 53358"/>
                <a:gd name="connsiteY2" fmla="*/ 6401 h 45916"/>
                <a:gd name="connsiteX3" fmla="*/ 18534 w 53358"/>
                <a:gd name="connsiteY3" fmla="*/ 2335 h 45916"/>
                <a:gd name="connsiteX4" fmla="*/ 18534 w 53358"/>
                <a:gd name="connsiteY4" fmla="*/ 2335 h 45916"/>
                <a:gd name="connsiteX5" fmla="*/ 18534 w 53358"/>
                <a:gd name="connsiteY5" fmla="*/ 2335 h 45916"/>
                <a:gd name="connsiteX6" fmla="*/ 2333 w 53358"/>
                <a:gd name="connsiteY6" fmla="*/ 4597 h 45916"/>
                <a:gd name="connsiteX7" fmla="*/ 109 w 53358"/>
                <a:gd name="connsiteY7" fmla="*/ 13135 h 45916"/>
                <a:gd name="connsiteX8" fmla="*/ 9004 w 53358"/>
                <a:gd name="connsiteY8" fmla="*/ 19742 h 45916"/>
                <a:gd name="connsiteX9" fmla="*/ 43821 w 53358"/>
                <a:gd name="connsiteY9" fmla="*/ 45916 h 45916"/>
                <a:gd name="connsiteX10" fmla="*/ 51318 w 53358"/>
                <a:gd name="connsiteY10" fmla="*/ 41342 h 45916"/>
                <a:gd name="connsiteX11" fmla="*/ 48650 w 53358"/>
                <a:gd name="connsiteY11" fmla="*/ 24570 h 45916"/>
                <a:gd name="connsiteX12" fmla="*/ 48014 w 53358"/>
                <a:gd name="connsiteY12" fmla="*/ 24570 h 45916"/>
                <a:gd name="connsiteX13" fmla="*/ 46489 w 53358"/>
                <a:gd name="connsiteY13" fmla="*/ 23554 h 45916"/>
                <a:gd name="connsiteX14" fmla="*/ 30097 w 53358"/>
                <a:gd name="connsiteY14" fmla="*/ 10848 h 4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58" h="45916">
                  <a:moveTo>
                    <a:pt x="28065" y="9324"/>
                  </a:moveTo>
                  <a:lnTo>
                    <a:pt x="28065" y="9324"/>
                  </a:lnTo>
                  <a:lnTo>
                    <a:pt x="24125" y="6401"/>
                  </a:lnTo>
                  <a:lnTo>
                    <a:pt x="18534" y="2335"/>
                  </a:lnTo>
                  <a:lnTo>
                    <a:pt x="18534" y="2335"/>
                  </a:lnTo>
                  <a:lnTo>
                    <a:pt x="18534" y="2335"/>
                  </a:lnTo>
                  <a:cubicBezTo>
                    <a:pt x="13439" y="-1514"/>
                    <a:pt x="6183" y="-498"/>
                    <a:pt x="2333" y="4597"/>
                  </a:cubicBezTo>
                  <a:cubicBezTo>
                    <a:pt x="490" y="7037"/>
                    <a:pt x="-310" y="10099"/>
                    <a:pt x="109" y="13135"/>
                  </a:cubicBezTo>
                  <a:lnTo>
                    <a:pt x="9004" y="19742"/>
                  </a:lnTo>
                  <a:lnTo>
                    <a:pt x="43821" y="45916"/>
                  </a:lnTo>
                  <a:cubicBezTo>
                    <a:pt x="46845" y="45497"/>
                    <a:pt x="49552" y="43832"/>
                    <a:pt x="51318" y="41342"/>
                  </a:cubicBezTo>
                  <a:cubicBezTo>
                    <a:pt x="54850" y="35891"/>
                    <a:pt x="53694" y="28662"/>
                    <a:pt x="48650" y="24570"/>
                  </a:cubicBezTo>
                  <a:lnTo>
                    <a:pt x="48014" y="24570"/>
                  </a:lnTo>
                  <a:lnTo>
                    <a:pt x="46489" y="23554"/>
                  </a:lnTo>
                  <a:lnTo>
                    <a:pt x="30097" y="10848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DAC3F56E-9D84-4894-B81D-FE6620120F78}"/>
                </a:ext>
              </a:extLst>
            </p:cNvPr>
            <p:cNvSpPr/>
            <p:nvPr/>
          </p:nvSpPr>
          <p:spPr>
            <a:xfrm>
              <a:off x="7739496" y="3278877"/>
              <a:ext cx="32656" cy="24013"/>
            </a:xfrm>
            <a:custGeom>
              <a:avLst/>
              <a:gdLst>
                <a:gd name="connsiteX0" fmla="*/ 32657 w 32656"/>
                <a:gd name="connsiteY0" fmla="*/ 24014 h 24013"/>
                <a:gd name="connsiteX1" fmla="*/ 21882 w 32656"/>
                <a:gd name="connsiteY1" fmla="*/ 10774 h 24013"/>
                <a:gd name="connsiteX2" fmla="*/ 32657 w 32656"/>
                <a:gd name="connsiteY2" fmla="*/ 0 h 24013"/>
                <a:gd name="connsiteX3" fmla="*/ 11691 w 32656"/>
                <a:gd name="connsiteY3" fmla="*/ 0 h 24013"/>
                <a:gd name="connsiteX4" fmla="*/ 11691 w 32656"/>
                <a:gd name="connsiteY4" fmla="*/ 12070 h 24013"/>
                <a:gd name="connsiteX5" fmla="*/ 0 w 32656"/>
                <a:gd name="connsiteY5" fmla="*/ 24014 h 24013"/>
                <a:gd name="connsiteX6" fmla="*/ 0 w 32656"/>
                <a:gd name="connsiteY6" fmla="*/ 24014 h 24013"/>
                <a:gd name="connsiteX7" fmla="*/ 32657 w 32656"/>
                <a:gd name="connsiteY7" fmla="*/ 24014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56" h="24013">
                  <a:moveTo>
                    <a:pt x="32657" y="24014"/>
                  </a:moveTo>
                  <a:cubicBezTo>
                    <a:pt x="26024" y="23328"/>
                    <a:pt x="21208" y="17407"/>
                    <a:pt x="21882" y="10774"/>
                  </a:cubicBezTo>
                  <a:cubicBezTo>
                    <a:pt x="22466" y="5082"/>
                    <a:pt x="26964" y="584"/>
                    <a:pt x="32657" y="0"/>
                  </a:cubicBezTo>
                  <a:lnTo>
                    <a:pt x="11691" y="0"/>
                  </a:lnTo>
                  <a:lnTo>
                    <a:pt x="11691" y="12070"/>
                  </a:lnTo>
                  <a:cubicBezTo>
                    <a:pt x="11767" y="18601"/>
                    <a:pt x="6531" y="23938"/>
                    <a:pt x="0" y="24014"/>
                  </a:cubicBezTo>
                  <a:cubicBezTo>
                    <a:pt x="0" y="24014"/>
                    <a:pt x="0" y="24014"/>
                    <a:pt x="0" y="24014"/>
                  </a:cubicBezTo>
                  <a:lnTo>
                    <a:pt x="32657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DDE040F-181B-4211-AA86-D1C35C622E29}"/>
                </a:ext>
              </a:extLst>
            </p:cNvPr>
            <p:cNvSpPr/>
            <p:nvPr/>
          </p:nvSpPr>
          <p:spPr>
            <a:xfrm>
              <a:off x="7761315" y="3278877"/>
              <a:ext cx="59797" cy="24013"/>
            </a:xfrm>
            <a:custGeom>
              <a:avLst/>
              <a:gdLst>
                <a:gd name="connsiteX0" fmla="*/ 10838 w 59797"/>
                <a:gd name="connsiteY0" fmla="*/ 0 h 24013"/>
                <a:gd name="connsiteX1" fmla="*/ 63 w 59797"/>
                <a:gd name="connsiteY1" fmla="*/ 13239 h 24013"/>
                <a:gd name="connsiteX2" fmla="*/ 10838 w 59797"/>
                <a:gd name="connsiteY2" fmla="*/ 24014 h 24013"/>
                <a:gd name="connsiteX3" fmla="*/ 48959 w 59797"/>
                <a:gd name="connsiteY3" fmla="*/ 24014 h 24013"/>
                <a:gd name="connsiteX4" fmla="*/ 59734 w 59797"/>
                <a:gd name="connsiteY4" fmla="*/ 10774 h 24013"/>
                <a:gd name="connsiteX5" fmla="*/ 48959 w 59797"/>
                <a:gd name="connsiteY5" fmla="*/ 0 h 24013"/>
                <a:gd name="connsiteX6" fmla="*/ 10838 w 59797"/>
                <a:gd name="connsiteY6" fmla="*/ 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97" h="24013">
                  <a:moveTo>
                    <a:pt x="10838" y="0"/>
                  </a:move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1"/>
                    <a:pt x="5146" y="23429"/>
                    <a:pt x="10838" y="24014"/>
                  </a:cubicBezTo>
                  <a:lnTo>
                    <a:pt x="48959" y="24014"/>
                  </a:lnTo>
                  <a:cubicBezTo>
                    <a:pt x="55592" y="23328"/>
                    <a:pt x="60408" y="17407"/>
                    <a:pt x="59734" y="10774"/>
                  </a:cubicBezTo>
                  <a:cubicBezTo>
                    <a:pt x="59150" y="5082"/>
                    <a:pt x="54652" y="584"/>
                    <a:pt x="48959" y="0"/>
                  </a:cubicBezTo>
                  <a:lnTo>
                    <a:pt x="10838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384E2555-0CDC-4E53-A0DE-61B6C7C7AB69}"/>
                </a:ext>
              </a:extLst>
            </p:cNvPr>
            <p:cNvSpPr/>
            <p:nvPr/>
          </p:nvSpPr>
          <p:spPr>
            <a:xfrm>
              <a:off x="7064565" y="2058371"/>
              <a:ext cx="23641" cy="1247772"/>
            </a:xfrm>
            <a:custGeom>
              <a:avLst/>
              <a:gdLst>
                <a:gd name="connsiteX0" fmla="*/ 67 w 23641"/>
                <a:gd name="connsiteY0" fmla="*/ 1234737 h 1247772"/>
                <a:gd name="connsiteX1" fmla="*/ 10601 w 23641"/>
                <a:gd name="connsiteY1" fmla="*/ 1247709 h 1247772"/>
                <a:gd name="connsiteX2" fmla="*/ 23574 w 23641"/>
                <a:gd name="connsiteY2" fmla="*/ 1237189 h 1247772"/>
                <a:gd name="connsiteX3" fmla="*/ 23574 w 23641"/>
                <a:gd name="connsiteY3" fmla="*/ 1234737 h 1247772"/>
                <a:gd name="connsiteX4" fmla="*/ 23574 w 23641"/>
                <a:gd name="connsiteY4" fmla="*/ 0 h 1247772"/>
                <a:gd name="connsiteX5" fmla="*/ 13041 w 23641"/>
                <a:gd name="connsiteY5" fmla="*/ 12973 h 1247772"/>
                <a:gd name="connsiteX6" fmla="*/ 67 w 23641"/>
                <a:gd name="connsiteY6" fmla="*/ 2452 h 1247772"/>
                <a:gd name="connsiteX7" fmla="*/ 67 w 23641"/>
                <a:gd name="connsiteY7" fmla="*/ 0 h 1247772"/>
                <a:gd name="connsiteX8" fmla="*/ 67 w 23641"/>
                <a:gd name="connsiteY8" fmla="*/ 1234737 h 1247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41" h="1247772">
                  <a:moveTo>
                    <a:pt x="67" y="1234737"/>
                  </a:moveTo>
                  <a:cubicBezTo>
                    <a:pt x="-607" y="1241229"/>
                    <a:pt x="4108" y="1247036"/>
                    <a:pt x="10601" y="1247709"/>
                  </a:cubicBezTo>
                  <a:cubicBezTo>
                    <a:pt x="17094" y="1248382"/>
                    <a:pt x="22901" y="1243669"/>
                    <a:pt x="23574" y="1237189"/>
                  </a:cubicBezTo>
                  <a:cubicBezTo>
                    <a:pt x="23664" y="1236376"/>
                    <a:pt x="23664" y="1235550"/>
                    <a:pt x="23574" y="1234737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1" y="12973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234737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BF2E83E3-AC3E-43A8-9933-72263E1CEE4C}"/>
                </a:ext>
              </a:extLst>
            </p:cNvPr>
            <p:cNvSpPr/>
            <p:nvPr/>
          </p:nvSpPr>
          <p:spPr>
            <a:xfrm>
              <a:off x="7064565" y="1540407"/>
              <a:ext cx="23638" cy="529907"/>
            </a:xfrm>
            <a:custGeom>
              <a:avLst/>
              <a:gdLst>
                <a:gd name="connsiteX0" fmla="*/ 11884 w 23638"/>
                <a:gd name="connsiteY0" fmla="*/ 529907 h 529907"/>
                <a:gd name="connsiteX1" fmla="*/ 23574 w 23638"/>
                <a:gd name="connsiteY1" fmla="*/ 517964 h 529907"/>
                <a:gd name="connsiteX2" fmla="*/ 23574 w 23638"/>
                <a:gd name="connsiteY2" fmla="*/ 517964 h 529907"/>
                <a:gd name="connsiteX3" fmla="*/ 23574 w 23638"/>
                <a:gd name="connsiteY3" fmla="*/ 13041 h 529907"/>
                <a:gd name="connsiteX4" fmla="*/ 13041 w 23638"/>
                <a:gd name="connsiteY4" fmla="*/ 64 h 529907"/>
                <a:gd name="connsiteX5" fmla="*/ 67 w 23638"/>
                <a:gd name="connsiteY5" fmla="*/ 10594 h 529907"/>
                <a:gd name="connsiteX6" fmla="*/ 67 w 23638"/>
                <a:gd name="connsiteY6" fmla="*/ 13041 h 529907"/>
                <a:gd name="connsiteX7" fmla="*/ 67 w 23638"/>
                <a:gd name="connsiteY7" fmla="*/ 518472 h 529907"/>
                <a:gd name="connsiteX8" fmla="*/ 11884 w 23638"/>
                <a:gd name="connsiteY8" fmla="*/ 529907 h 52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529907">
                  <a:moveTo>
                    <a:pt x="11884" y="529907"/>
                  </a:moveTo>
                  <a:cubicBezTo>
                    <a:pt x="18416" y="529844"/>
                    <a:pt x="23651" y="524495"/>
                    <a:pt x="23574" y="517964"/>
                  </a:cubicBezTo>
                  <a:cubicBezTo>
                    <a:pt x="23574" y="517964"/>
                    <a:pt x="23574" y="517964"/>
                    <a:pt x="23574" y="517964"/>
                  </a:cubicBezTo>
                  <a:lnTo>
                    <a:pt x="23574" y="13041"/>
                  </a:lnTo>
                  <a:cubicBezTo>
                    <a:pt x="24248" y="6549"/>
                    <a:pt x="19534" y="740"/>
                    <a:pt x="13041" y="64"/>
                  </a:cubicBezTo>
                  <a:cubicBezTo>
                    <a:pt x="6547" y="-611"/>
                    <a:pt x="740" y="4102"/>
                    <a:pt x="67" y="10594"/>
                  </a:cubicBezTo>
                  <a:cubicBezTo>
                    <a:pt x="-22" y="11407"/>
                    <a:pt x="-22" y="12228"/>
                    <a:pt x="67" y="13041"/>
                  </a:cubicBezTo>
                  <a:lnTo>
                    <a:pt x="67" y="518472"/>
                  </a:lnTo>
                  <a:cubicBezTo>
                    <a:pt x="334" y="524825"/>
                    <a:pt x="5531" y="529844"/>
                    <a:pt x="11884" y="52990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EECC3107-C647-4A1D-AED6-66719DE9AB58}"/>
                </a:ext>
              </a:extLst>
            </p:cNvPr>
            <p:cNvSpPr/>
            <p:nvPr/>
          </p:nvSpPr>
          <p:spPr>
            <a:xfrm>
              <a:off x="7727805" y="1840215"/>
              <a:ext cx="23382" cy="1462676"/>
            </a:xfrm>
            <a:custGeom>
              <a:avLst/>
              <a:gdLst>
                <a:gd name="connsiteX0" fmla="*/ 11691 w 23382"/>
                <a:gd name="connsiteY0" fmla="*/ 1462676 h 1462676"/>
                <a:gd name="connsiteX1" fmla="*/ 23382 w 23382"/>
                <a:gd name="connsiteY1" fmla="*/ 1450733 h 1462676"/>
                <a:gd name="connsiteX2" fmla="*/ 23382 w 23382"/>
                <a:gd name="connsiteY2" fmla="*/ 1450733 h 1462676"/>
                <a:gd name="connsiteX3" fmla="*/ 23382 w 23382"/>
                <a:gd name="connsiteY3" fmla="*/ 0 h 1462676"/>
                <a:gd name="connsiteX4" fmla="*/ 11691 w 23382"/>
                <a:gd name="connsiteY4" fmla="*/ 11689 h 1462676"/>
                <a:gd name="connsiteX5" fmla="*/ 1 w 23382"/>
                <a:gd name="connsiteY5" fmla="*/ 0 h 1462676"/>
                <a:gd name="connsiteX6" fmla="*/ 1 w 23382"/>
                <a:gd name="connsiteY6" fmla="*/ 1450733 h 1462676"/>
                <a:gd name="connsiteX7" fmla="*/ 11691 w 23382"/>
                <a:gd name="connsiteY7" fmla="*/ 1462676 h 1462676"/>
                <a:gd name="connsiteX8" fmla="*/ 11691 w 23382"/>
                <a:gd name="connsiteY8" fmla="*/ 1462676 h 146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82" h="1462676">
                  <a:moveTo>
                    <a:pt x="11691" y="1462676"/>
                  </a:moveTo>
                  <a:cubicBezTo>
                    <a:pt x="18222" y="1462613"/>
                    <a:pt x="23458" y="1457264"/>
                    <a:pt x="23382" y="1450733"/>
                  </a:cubicBezTo>
                  <a:cubicBezTo>
                    <a:pt x="23382" y="1450733"/>
                    <a:pt x="23382" y="1450733"/>
                    <a:pt x="23382" y="1450733"/>
                  </a:cubicBezTo>
                  <a:lnTo>
                    <a:pt x="23382" y="0"/>
                  </a:lnTo>
                  <a:cubicBezTo>
                    <a:pt x="23382" y="6455"/>
                    <a:pt x="18146" y="11689"/>
                    <a:pt x="11691" y="11689"/>
                  </a:cubicBezTo>
                  <a:cubicBezTo>
                    <a:pt x="5236" y="11689"/>
                    <a:pt x="1" y="6455"/>
                    <a:pt x="1" y="0"/>
                  </a:cubicBezTo>
                  <a:lnTo>
                    <a:pt x="1" y="1450733"/>
                  </a:lnTo>
                  <a:cubicBezTo>
                    <a:pt x="-76" y="1457264"/>
                    <a:pt x="5160" y="1462600"/>
                    <a:pt x="11691" y="1462676"/>
                  </a:cubicBezTo>
                  <a:cubicBezTo>
                    <a:pt x="11691" y="1462676"/>
                    <a:pt x="11691" y="1462676"/>
                    <a:pt x="11691" y="146267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9515EF04-9CAD-4D9D-8804-0778F3D2BDE2}"/>
                </a:ext>
              </a:extLst>
            </p:cNvPr>
            <p:cNvSpPr/>
            <p:nvPr/>
          </p:nvSpPr>
          <p:spPr>
            <a:xfrm>
              <a:off x="7727806" y="1570632"/>
              <a:ext cx="23437" cy="281272"/>
            </a:xfrm>
            <a:custGeom>
              <a:avLst/>
              <a:gdLst>
                <a:gd name="connsiteX0" fmla="*/ 0 w 23437"/>
                <a:gd name="connsiteY0" fmla="*/ 11912 h 281272"/>
                <a:gd name="connsiteX1" fmla="*/ 0 w 23437"/>
                <a:gd name="connsiteY1" fmla="*/ 269583 h 281272"/>
                <a:gd name="connsiteX2" fmla="*/ 11690 w 23437"/>
                <a:gd name="connsiteY2" fmla="*/ 281272 h 281272"/>
                <a:gd name="connsiteX3" fmla="*/ 23381 w 23437"/>
                <a:gd name="connsiteY3" fmla="*/ 269583 h 281272"/>
                <a:gd name="connsiteX4" fmla="*/ 23381 w 23437"/>
                <a:gd name="connsiteY4" fmla="*/ 11912 h 281272"/>
                <a:gd name="connsiteX5" fmla="*/ 23381 w 23437"/>
                <a:gd name="connsiteY5" fmla="*/ 10896 h 281272"/>
                <a:gd name="connsiteX6" fmla="*/ 23381 w 23437"/>
                <a:gd name="connsiteY6" fmla="*/ 8482 h 281272"/>
                <a:gd name="connsiteX7" fmla="*/ 22618 w 23437"/>
                <a:gd name="connsiteY7" fmla="*/ 6449 h 281272"/>
                <a:gd name="connsiteX8" fmla="*/ 21348 w 23437"/>
                <a:gd name="connsiteY8" fmla="*/ 4543 h 281272"/>
                <a:gd name="connsiteX9" fmla="*/ 19696 w 23437"/>
                <a:gd name="connsiteY9" fmla="*/ 2764 h 281272"/>
                <a:gd name="connsiteX10" fmla="*/ 3393 w 23437"/>
                <a:gd name="connsiteY10" fmla="*/ 4061 h 281272"/>
                <a:gd name="connsiteX11" fmla="*/ 635 w 23437"/>
                <a:gd name="connsiteY11" fmla="*/ 11912 h 28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437" h="281272">
                  <a:moveTo>
                    <a:pt x="0" y="11912"/>
                  </a:moveTo>
                  <a:lnTo>
                    <a:pt x="0" y="269583"/>
                  </a:lnTo>
                  <a:cubicBezTo>
                    <a:pt x="0" y="276038"/>
                    <a:pt x="5235" y="281272"/>
                    <a:pt x="11690" y="281272"/>
                  </a:cubicBezTo>
                  <a:cubicBezTo>
                    <a:pt x="18145" y="281272"/>
                    <a:pt x="23381" y="276038"/>
                    <a:pt x="23381" y="269583"/>
                  </a:cubicBezTo>
                  <a:lnTo>
                    <a:pt x="23381" y="11912"/>
                  </a:lnTo>
                  <a:cubicBezTo>
                    <a:pt x="23381" y="11912"/>
                    <a:pt x="23381" y="11277"/>
                    <a:pt x="23381" y="10896"/>
                  </a:cubicBezTo>
                  <a:cubicBezTo>
                    <a:pt x="23457" y="10093"/>
                    <a:pt x="23457" y="9285"/>
                    <a:pt x="23381" y="8482"/>
                  </a:cubicBezTo>
                  <a:cubicBezTo>
                    <a:pt x="23203" y="7778"/>
                    <a:pt x="22949" y="7096"/>
                    <a:pt x="22618" y="6449"/>
                  </a:cubicBezTo>
                  <a:lnTo>
                    <a:pt x="21348" y="4543"/>
                  </a:lnTo>
                  <a:lnTo>
                    <a:pt x="19696" y="2764"/>
                  </a:lnTo>
                  <a:cubicBezTo>
                    <a:pt x="14842" y="-1379"/>
                    <a:pt x="7535" y="-798"/>
                    <a:pt x="3393" y="4061"/>
                  </a:cubicBezTo>
                  <a:cubicBezTo>
                    <a:pt x="1537" y="6244"/>
                    <a:pt x="546" y="9043"/>
                    <a:pt x="635" y="1191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A4B11193-6285-4079-AF58-056BD8366EA6}"/>
                </a:ext>
              </a:extLst>
            </p:cNvPr>
            <p:cNvSpPr/>
            <p:nvPr/>
          </p:nvSpPr>
          <p:spPr>
            <a:xfrm>
              <a:off x="6806995" y="3282816"/>
              <a:ext cx="23638" cy="20074"/>
            </a:xfrm>
            <a:custGeom>
              <a:avLst/>
              <a:gdLst>
                <a:gd name="connsiteX0" fmla="*/ 11757 w 23638"/>
                <a:gd name="connsiteY0" fmla="*/ 20075 h 20074"/>
                <a:gd name="connsiteX1" fmla="*/ 23574 w 23638"/>
                <a:gd name="connsiteY1" fmla="*/ 8132 h 20074"/>
                <a:gd name="connsiteX2" fmla="*/ 23574 w 23638"/>
                <a:gd name="connsiteY2" fmla="*/ 0 h 20074"/>
                <a:gd name="connsiteX3" fmla="*/ 13040 w 23638"/>
                <a:gd name="connsiteY3" fmla="*/ 12972 h 20074"/>
                <a:gd name="connsiteX4" fmla="*/ 67 w 23638"/>
                <a:gd name="connsiteY4" fmla="*/ 2452 h 20074"/>
                <a:gd name="connsiteX5" fmla="*/ 67 w 23638"/>
                <a:gd name="connsiteY5" fmla="*/ 0 h 20074"/>
                <a:gd name="connsiteX6" fmla="*/ 67 w 23638"/>
                <a:gd name="connsiteY6" fmla="*/ 8132 h 20074"/>
                <a:gd name="connsiteX7" fmla="*/ 11757 w 23638"/>
                <a:gd name="connsiteY7" fmla="*/ 20075 h 20074"/>
                <a:gd name="connsiteX8" fmla="*/ 11757 w 23638"/>
                <a:gd name="connsiteY8" fmla="*/ 20075 h 2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20074">
                  <a:moveTo>
                    <a:pt x="11757" y="20075"/>
                  </a:moveTo>
                  <a:cubicBezTo>
                    <a:pt x="18301" y="20011"/>
                    <a:pt x="23574" y="14675"/>
                    <a:pt x="23574" y="8132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8132"/>
                  </a:lnTo>
                  <a:cubicBezTo>
                    <a:pt x="-9" y="14662"/>
                    <a:pt x="5226" y="19999"/>
                    <a:pt x="11757" y="20075"/>
                  </a:cubicBezTo>
                  <a:cubicBezTo>
                    <a:pt x="11757" y="20075"/>
                    <a:pt x="11757" y="20075"/>
                    <a:pt x="11757" y="2007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9C782B7-1726-4E22-8DD4-44EBC673A0FC}"/>
                </a:ext>
              </a:extLst>
            </p:cNvPr>
            <p:cNvSpPr/>
            <p:nvPr/>
          </p:nvSpPr>
          <p:spPr>
            <a:xfrm>
              <a:off x="8002275" y="3296538"/>
              <a:ext cx="23381" cy="1457720"/>
            </a:xfrm>
            <a:custGeom>
              <a:avLst/>
              <a:gdLst>
                <a:gd name="connsiteX0" fmla="*/ 0 w 23381"/>
                <a:gd name="connsiteY0" fmla="*/ 1434342 h 1457720"/>
                <a:gd name="connsiteX1" fmla="*/ 0 w 23381"/>
                <a:gd name="connsiteY1" fmla="*/ 1446032 h 1457720"/>
                <a:gd name="connsiteX2" fmla="*/ 11691 w 23381"/>
                <a:gd name="connsiteY2" fmla="*/ 1457721 h 1457720"/>
                <a:gd name="connsiteX3" fmla="*/ 23381 w 23381"/>
                <a:gd name="connsiteY3" fmla="*/ 1446032 h 1457720"/>
                <a:gd name="connsiteX4" fmla="*/ 23381 w 23381"/>
                <a:gd name="connsiteY4" fmla="*/ 0 h 1457720"/>
                <a:gd name="connsiteX5" fmla="*/ 11691 w 23381"/>
                <a:gd name="connsiteY5" fmla="*/ 11943 h 1457720"/>
                <a:gd name="connsiteX6" fmla="*/ 11691 w 23381"/>
                <a:gd name="connsiteY6" fmla="*/ 11943 h 1457720"/>
                <a:gd name="connsiteX7" fmla="*/ 890 w 23381"/>
                <a:gd name="connsiteY7" fmla="*/ 4447 h 1457720"/>
                <a:gd name="connsiteX8" fmla="*/ 0 w 23381"/>
                <a:gd name="connsiteY8" fmla="*/ 5082 h 1457720"/>
                <a:gd name="connsiteX9" fmla="*/ 0 w 23381"/>
                <a:gd name="connsiteY9" fmla="*/ 1434342 h 145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381" h="1457720">
                  <a:moveTo>
                    <a:pt x="0" y="1434342"/>
                  </a:moveTo>
                  <a:lnTo>
                    <a:pt x="0" y="1446032"/>
                  </a:lnTo>
                  <a:cubicBezTo>
                    <a:pt x="0" y="1452486"/>
                    <a:pt x="5235" y="1457721"/>
                    <a:pt x="11691" y="1457721"/>
                  </a:cubicBezTo>
                  <a:cubicBezTo>
                    <a:pt x="18146" y="1457721"/>
                    <a:pt x="23381" y="1452486"/>
                    <a:pt x="23381" y="1446032"/>
                  </a:cubicBezTo>
                  <a:lnTo>
                    <a:pt x="23381" y="0"/>
                  </a:lnTo>
                  <a:cubicBezTo>
                    <a:pt x="23457" y="6531"/>
                    <a:pt x="18222" y="11867"/>
                    <a:pt x="11691" y="11943"/>
                  </a:cubicBezTo>
                  <a:cubicBezTo>
                    <a:pt x="11691" y="11943"/>
                    <a:pt x="11691" y="11943"/>
                    <a:pt x="11691" y="11943"/>
                  </a:cubicBezTo>
                  <a:cubicBezTo>
                    <a:pt x="6875" y="11969"/>
                    <a:pt x="2554" y="8970"/>
                    <a:pt x="890" y="4447"/>
                  </a:cubicBezTo>
                  <a:lnTo>
                    <a:pt x="0" y="5082"/>
                  </a:lnTo>
                  <a:lnTo>
                    <a:pt x="0" y="143434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DD869F57-59B5-4025-84E0-5F15D92BF162}"/>
                </a:ext>
              </a:extLst>
            </p:cNvPr>
            <p:cNvSpPr/>
            <p:nvPr/>
          </p:nvSpPr>
          <p:spPr>
            <a:xfrm>
              <a:off x="11920327" y="4577396"/>
              <a:ext cx="13342" cy="24140"/>
            </a:xfrm>
            <a:custGeom>
              <a:avLst/>
              <a:gdLst>
                <a:gd name="connsiteX0" fmla="*/ 13342 w 13342"/>
                <a:gd name="connsiteY0" fmla="*/ 12706 h 24140"/>
                <a:gd name="connsiteX1" fmla="*/ 1779 w 13342"/>
                <a:gd name="connsiteY1" fmla="*/ 0 h 24140"/>
                <a:gd name="connsiteX2" fmla="*/ 0 w 13342"/>
                <a:gd name="connsiteY2" fmla="*/ 0 h 24140"/>
                <a:gd name="connsiteX3" fmla="*/ 8107 w 13342"/>
                <a:gd name="connsiteY3" fmla="*/ 16034 h 24140"/>
                <a:gd name="connsiteX4" fmla="*/ 0 w 13342"/>
                <a:gd name="connsiteY4" fmla="*/ 24141 h 24140"/>
                <a:gd name="connsiteX5" fmla="*/ 1779 w 13342"/>
                <a:gd name="connsiteY5" fmla="*/ 24141 h 24140"/>
                <a:gd name="connsiteX6" fmla="*/ 5337 w 13342"/>
                <a:gd name="connsiteY6" fmla="*/ 23378 h 24140"/>
                <a:gd name="connsiteX7" fmla="*/ 13342 w 13342"/>
                <a:gd name="connsiteY7" fmla="*/ 12706 h 2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42" h="24140">
                  <a:moveTo>
                    <a:pt x="13342" y="12706"/>
                  </a:moveTo>
                  <a:cubicBezTo>
                    <a:pt x="13368" y="6111"/>
                    <a:pt x="8349" y="597"/>
                    <a:pt x="1779" y="0"/>
                  </a:cubicBezTo>
                  <a:lnTo>
                    <a:pt x="0" y="0"/>
                  </a:lnTo>
                  <a:cubicBezTo>
                    <a:pt x="6671" y="2185"/>
                    <a:pt x="10293" y="9377"/>
                    <a:pt x="8107" y="16034"/>
                  </a:cubicBezTo>
                  <a:cubicBezTo>
                    <a:pt x="6849" y="19872"/>
                    <a:pt x="3838" y="22883"/>
                    <a:pt x="0" y="24141"/>
                  </a:cubicBezTo>
                  <a:lnTo>
                    <a:pt x="1779" y="24141"/>
                  </a:lnTo>
                  <a:cubicBezTo>
                    <a:pt x="2999" y="24077"/>
                    <a:pt x="4206" y="23823"/>
                    <a:pt x="5337" y="23378"/>
                  </a:cubicBezTo>
                  <a:cubicBezTo>
                    <a:pt x="9924" y="21777"/>
                    <a:pt x="13101" y="17559"/>
                    <a:pt x="13342" y="1270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1CCD013C-F1DD-4C0A-9F07-3EB8CD26681B}"/>
                </a:ext>
              </a:extLst>
            </p:cNvPr>
            <p:cNvSpPr/>
            <p:nvPr/>
          </p:nvSpPr>
          <p:spPr>
            <a:xfrm>
              <a:off x="11926406" y="4613179"/>
              <a:ext cx="31151" cy="31684"/>
            </a:xfrm>
            <a:custGeom>
              <a:avLst/>
              <a:gdLst>
                <a:gd name="connsiteX0" fmla="*/ 18572 w 31151"/>
                <a:gd name="connsiteY0" fmla="*/ 2335 h 31684"/>
                <a:gd name="connsiteX1" fmla="*/ 2384 w 31151"/>
                <a:gd name="connsiteY1" fmla="*/ 4609 h 31684"/>
                <a:gd name="connsiteX2" fmla="*/ 2180 w 31151"/>
                <a:gd name="connsiteY2" fmla="*/ 4876 h 31684"/>
                <a:gd name="connsiteX3" fmla="*/ 4595 w 31151"/>
                <a:gd name="connsiteY3" fmla="*/ 21774 h 31684"/>
                <a:gd name="connsiteX4" fmla="*/ 17302 w 31151"/>
                <a:gd name="connsiteY4" fmla="*/ 31685 h 31684"/>
                <a:gd name="connsiteX5" fmla="*/ 14760 w 31151"/>
                <a:gd name="connsiteY5" fmla="*/ 14786 h 31684"/>
                <a:gd name="connsiteX6" fmla="*/ 30885 w 31151"/>
                <a:gd name="connsiteY6" fmla="*/ 12042 h 31684"/>
                <a:gd name="connsiteX7" fmla="*/ 31152 w 31151"/>
                <a:gd name="connsiteY7" fmla="*/ 12245 h 31684"/>
                <a:gd name="connsiteX8" fmla="*/ 27849 w 31151"/>
                <a:gd name="connsiteY8" fmla="*/ 9704 h 3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51" h="31684">
                  <a:moveTo>
                    <a:pt x="18572" y="2335"/>
                  </a:moveTo>
                  <a:cubicBezTo>
                    <a:pt x="13477" y="-1515"/>
                    <a:pt x="6221" y="-499"/>
                    <a:pt x="2384" y="4609"/>
                  </a:cubicBezTo>
                  <a:cubicBezTo>
                    <a:pt x="2308" y="4698"/>
                    <a:pt x="2244" y="4787"/>
                    <a:pt x="2180" y="4876"/>
                  </a:cubicBezTo>
                  <a:cubicBezTo>
                    <a:pt x="-1479" y="10289"/>
                    <a:pt x="-437" y="17607"/>
                    <a:pt x="4595" y="21774"/>
                  </a:cubicBezTo>
                  <a:lnTo>
                    <a:pt x="17302" y="31685"/>
                  </a:lnTo>
                  <a:cubicBezTo>
                    <a:pt x="12232" y="27543"/>
                    <a:pt x="11126" y="20237"/>
                    <a:pt x="14760" y="14786"/>
                  </a:cubicBezTo>
                  <a:cubicBezTo>
                    <a:pt x="18458" y="9577"/>
                    <a:pt x="25676" y="8357"/>
                    <a:pt x="30885" y="12042"/>
                  </a:cubicBezTo>
                  <a:cubicBezTo>
                    <a:pt x="30974" y="12118"/>
                    <a:pt x="31063" y="12181"/>
                    <a:pt x="31152" y="12245"/>
                  </a:cubicBezTo>
                  <a:lnTo>
                    <a:pt x="27849" y="970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240BA37F-C83B-4A23-884B-D75030DAB828}"/>
                </a:ext>
              </a:extLst>
            </p:cNvPr>
            <p:cNvSpPr/>
            <p:nvPr/>
          </p:nvSpPr>
          <p:spPr>
            <a:xfrm>
              <a:off x="7984993" y="2702676"/>
              <a:ext cx="23381" cy="600221"/>
            </a:xfrm>
            <a:custGeom>
              <a:avLst/>
              <a:gdLst>
                <a:gd name="connsiteX0" fmla="*/ 12199 w 23381"/>
                <a:gd name="connsiteY0" fmla="*/ 600216 h 600221"/>
                <a:gd name="connsiteX1" fmla="*/ 17282 w 23381"/>
                <a:gd name="connsiteY1" fmla="*/ 598945 h 600221"/>
                <a:gd name="connsiteX2" fmla="*/ 18172 w 23381"/>
                <a:gd name="connsiteY2" fmla="*/ 598310 h 600221"/>
                <a:gd name="connsiteX3" fmla="*/ 17282 w 23381"/>
                <a:gd name="connsiteY3" fmla="*/ 593863 h 600221"/>
                <a:gd name="connsiteX4" fmla="*/ 17282 w 23381"/>
                <a:gd name="connsiteY4" fmla="*/ 576456 h 600221"/>
                <a:gd name="connsiteX5" fmla="*/ 23382 w 23381"/>
                <a:gd name="connsiteY5" fmla="*/ 566037 h 600221"/>
                <a:gd name="connsiteX6" fmla="*/ 23382 w 23381"/>
                <a:gd name="connsiteY6" fmla="*/ 566037 h 600221"/>
                <a:gd name="connsiteX7" fmla="*/ 23382 w 23381"/>
                <a:gd name="connsiteY7" fmla="*/ 0 h 600221"/>
                <a:gd name="connsiteX8" fmla="*/ 11691 w 23381"/>
                <a:gd name="connsiteY8" fmla="*/ 11689 h 600221"/>
                <a:gd name="connsiteX9" fmla="*/ 1 w 23381"/>
                <a:gd name="connsiteY9" fmla="*/ 0 h 600221"/>
                <a:gd name="connsiteX10" fmla="*/ 1 w 23381"/>
                <a:gd name="connsiteY10" fmla="*/ 588272 h 600221"/>
                <a:gd name="connsiteX11" fmla="*/ 11679 w 23381"/>
                <a:gd name="connsiteY11" fmla="*/ 600216 h 600221"/>
                <a:gd name="connsiteX12" fmla="*/ 12199 w 23381"/>
                <a:gd name="connsiteY12" fmla="*/ 600216 h 6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81" h="600221">
                  <a:moveTo>
                    <a:pt x="12199" y="600216"/>
                  </a:moveTo>
                  <a:cubicBezTo>
                    <a:pt x="13966" y="600152"/>
                    <a:pt x="15694" y="599720"/>
                    <a:pt x="17282" y="598945"/>
                  </a:cubicBezTo>
                  <a:lnTo>
                    <a:pt x="18172" y="598310"/>
                  </a:lnTo>
                  <a:cubicBezTo>
                    <a:pt x="17562" y="596912"/>
                    <a:pt x="17257" y="595387"/>
                    <a:pt x="17282" y="593863"/>
                  </a:cubicBezTo>
                  <a:lnTo>
                    <a:pt x="17282" y="576456"/>
                  </a:lnTo>
                  <a:cubicBezTo>
                    <a:pt x="17282" y="572136"/>
                    <a:pt x="19608" y="568147"/>
                    <a:pt x="23382" y="566037"/>
                  </a:cubicBezTo>
                  <a:lnTo>
                    <a:pt x="23382" y="566037"/>
                  </a:lnTo>
                  <a:lnTo>
                    <a:pt x="23382" y="0"/>
                  </a:lnTo>
                  <a:cubicBezTo>
                    <a:pt x="23382" y="6454"/>
                    <a:pt x="18146" y="11689"/>
                    <a:pt x="11691" y="11689"/>
                  </a:cubicBezTo>
                  <a:cubicBezTo>
                    <a:pt x="5236" y="11689"/>
                    <a:pt x="1" y="6454"/>
                    <a:pt x="1" y="0"/>
                  </a:cubicBezTo>
                  <a:lnTo>
                    <a:pt x="1" y="588272"/>
                  </a:lnTo>
                  <a:cubicBezTo>
                    <a:pt x="-76" y="594803"/>
                    <a:pt x="5160" y="600152"/>
                    <a:pt x="11679" y="600216"/>
                  </a:cubicBezTo>
                  <a:cubicBezTo>
                    <a:pt x="11856" y="600228"/>
                    <a:pt x="12034" y="600216"/>
                    <a:pt x="12199" y="60021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5DF546EC-5FE8-4302-BE5F-D8074862069E}"/>
                </a:ext>
              </a:extLst>
            </p:cNvPr>
            <p:cNvSpPr/>
            <p:nvPr/>
          </p:nvSpPr>
          <p:spPr>
            <a:xfrm>
              <a:off x="8610047" y="4859970"/>
              <a:ext cx="23508" cy="631471"/>
            </a:xfrm>
            <a:custGeom>
              <a:avLst/>
              <a:gdLst>
                <a:gd name="connsiteX0" fmla="*/ 11691 w 23508"/>
                <a:gd name="connsiteY0" fmla="*/ 631472 h 631471"/>
                <a:gd name="connsiteX1" fmla="*/ 23508 w 23508"/>
                <a:gd name="connsiteY1" fmla="*/ 619401 h 631471"/>
                <a:gd name="connsiteX2" fmla="*/ 23508 w 23508"/>
                <a:gd name="connsiteY2" fmla="*/ 10927 h 631471"/>
                <a:gd name="connsiteX3" fmla="*/ 13508 w 23508"/>
                <a:gd name="connsiteY3" fmla="*/ 9784 h 631471"/>
                <a:gd name="connsiteX4" fmla="*/ 11691 w 23508"/>
                <a:gd name="connsiteY4" fmla="*/ 11943 h 631471"/>
                <a:gd name="connsiteX5" fmla="*/ 1 w 23508"/>
                <a:gd name="connsiteY5" fmla="*/ 0 h 631471"/>
                <a:gd name="connsiteX6" fmla="*/ 1 w 23508"/>
                <a:gd name="connsiteY6" fmla="*/ 0 h 631471"/>
                <a:gd name="connsiteX7" fmla="*/ 1 w 23508"/>
                <a:gd name="connsiteY7" fmla="*/ 619528 h 631471"/>
                <a:gd name="connsiteX8" fmla="*/ 11691 w 23508"/>
                <a:gd name="connsiteY8" fmla="*/ 631472 h 63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08" h="631471">
                  <a:moveTo>
                    <a:pt x="11691" y="631472"/>
                  </a:moveTo>
                  <a:cubicBezTo>
                    <a:pt x="18121" y="631027"/>
                    <a:pt x="23203" y="625843"/>
                    <a:pt x="23508" y="619401"/>
                  </a:cubicBezTo>
                  <a:lnTo>
                    <a:pt x="23508" y="10927"/>
                  </a:lnTo>
                  <a:cubicBezTo>
                    <a:pt x="21069" y="7852"/>
                    <a:pt x="16583" y="7331"/>
                    <a:pt x="13508" y="9784"/>
                  </a:cubicBezTo>
                  <a:cubicBezTo>
                    <a:pt x="12771" y="10368"/>
                    <a:pt x="12148" y="11105"/>
                    <a:pt x="11691" y="11943"/>
                  </a:cubicBezTo>
                  <a:cubicBezTo>
                    <a:pt x="5160" y="11867"/>
                    <a:pt x="-63" y="653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619528"/>
                  </a:lnTo>
                  <a:cubicBezTo>
                    <a:pt x="1" y="626021"/>
                    <a:pt x="5198" y="631332"/>
                    <a:pt x="11691" y="63147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56DF0E70-6C80-4E10-B8D6-5F80283C87C7}"/>
                </a:ext>
              </a:extLst>
            </p:cNvPr>
            <p:cNvSpPr/>
            <p:nvPr/>
          </p:nvSpPr>
          <p:spPr>
            <a:xfrm>
              <a:off x="8609980" y="3279894"/>
              <a:ext cx="23638" cy="1592019"/>
            </a:xfrm>
            <a:custGeom>
              <a:avLst/>
              <a:gdLst>
                <a:gd name="connsiteX0" fmla="*/ 11757 w 23638"/>
                <a:gd name="connsiteY0" fmla="*/ 1592020 h 1592019"/>
                <a:gd name="connsiteX1" fmla="*/ 20017 w 23638"/>
                <a:gd name="connsiteY1" fmla="*/ 1588589 h 1592019"/>
                <a:gd name="connsiteX2" fmla="*/ 21211 w 23638"/>
                <a:gd name="connsiteY2" fmla="*/ 1570661 h 1592019"/>
                <a:gd name="connsiteX3" fmla="*/ 23575 w 23638"/>
                <a:gd name="connsiteY3" fmla="*/ 1569022 h 1592019"/>
                <a:gd name="connsiteX4" fmla="*/ 23575 w 23638"/>
                <a:gd name="connsiteY4" fmla="*/ 0 h 1592019"/>
                <a:gd name="connsiteX5" fmla="*/ 13041 w 23638"/>
                <a:gd name="connsiteY5" fmla="*/ 12972 h 1592019"/>
                <a:gd name="connsiteX6" fmla="*/ 67 w 23638"/>
                <a:gd name="connsiteY6" fmla="*/ 2452 h 1592019"/>
                <a:gd name="connsiteX7" fmla="*/ 67 w 23638"/>
                <a:gd name="connsiteY7" fmla="*/ 0 h 1592019"/>
                <a:gd name="connsiteX8" fmla="*/ 67 w 23638"/>
                <a:gd name="connsiteY8" fmla="*/ 1580076 h 1592019"/>
                <a:gd name="connsiteX9" fmla="*/ 11757 w 23638"/>
                <a:gd name="connsiteY9" fmla="*/ 1592020 h 1592019"/>
                <a:gd name="connsiteX10" fmla="*/ 11757 w 23638"/>
                <a:gd name="connsiteY10" fmla="*/ 1592020 h 159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638" h="1592019">
                  <a:moveTo>
                    <a:pt x="11757" y="1592020"/>
                  </a:moveTo>
                  <a:cubicBezTo>
                    <a:pt x="14858" y="1592032"/>
                    <a:pt x="17831" y="1590800"/>
                    <a:pt x="20017" y="1588589"/>
                  </a:cubicBezTo>
                  <a:cubicBezTo>
                    <a:pt x="15391" y="1583303"/>
                    <a:pt x="15925" y="1575286"/>
                    <a:pt x="21211" y="1570661"/>
                  </a:cubicBezTo>
                  <a:cubicBezTo>
                    <a:pt x="21936" y="1570026"/>
                    <a:pt x="22723" y="1569480"/>
                    <a:pt x="23575" y="1569022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1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580076"/>
                  </a:lnTo>
                  <a:cubicBezTo>
                    <a:pt x="-10" y="1586607"/>
                    <a:pt x="5226" y="1591944"/>
                    <a:pt x="11757" y="1592020"/>
                  </a:cubicBezTo>
                  <a:cubicBezTo>
                    <a:pt x="11757" y="1592020"/>
                    <a:pt x="11757" y="1592020"/>
                    <a:pt x="11757" y="159202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1F8E74FD-7061-4A3B-9D75-C7B3F1366D2A}"/>
                </a:ext>
              </a:extLst>
            </p:cNvPr>
            <p:cNvSpPr/>
            <p:nvPr/>
          </p:nvSpPr>
          <p:spPr>
            <a:xfrm>
              <a:off x="11061654" y="4587942"/>
              <a:ext cx="23638" cy="37481"/>
            </a:xfrm>
            <a:custGeom>
              <a:avLst/>
              <a:gdLst>
                <a:gd name="connsiteX0" fmla="*/ 11757 w 23638"/>
                <a:gd name="connsiteY0" fmla="*/ 37482 h 37481"/>
                <a:gd name="connsiteX1" fmla="*/ 23575 w 23638"/>
                <a:gd name="connsiteY1" fmla="*/ 25411 h 37481"/>
                <a:gd name="connsiteX2" fmla="*/ 23575 w 23638"/>
                <a:gd name="connsiteY2" fmla="*/ 0 h 37481"/>
                <a:gd name="connsiteX3" fmla="*/ 13040 w 23638"/>
                <a:gd name="connsiteY3" fmla="*/ 12973 h 37481"/>
                <a:gd name="connsiteX4" fmla="*/ 66 w 23638"/>
                <a:gd name="connsiteY4" fmla="*/ 2452 h 37481"/>
                <a:gd name="connsiteX5" fmla="*/ 66 w 23638"/>
                <a:gd name="connsiteY5" fmla="*/ 0 h 37481"/>
                <a:gd name="connsiteX6" fmla="*/ 66 w 23638"/>
                <a:gd name="connsiteY6" fmla="*/ 25411 h 37481"/>
                <a:gd name="connsiteX7" fmla="*/ 11757 w 23638"/>
                <a:gd name="connsiteY7" fmla="*/ 37482 h 3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38" h="37481">
                  <a:moveTo>
                    <a:pt x="11757" y="37482"/>
                  </a:moveTo>
                  <a:cubicBezTo>
                    <a:pt x="18187" y="37037"/>
                    <a:pt x="23270" y="31853"/>
                    <a:pt x="23575" y="25411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0" y="12973"/>
                  </a:cubicBezTo>
                  <a:cubicBezTo>
                    <a:pt x="6547" y="13646"/>
                    <a:pt x="740" y="8932"/>
                    <a:pt x="66" y="2452"/>
                  </a:cubicBezTo>
                  <a:cubicBezTo>
                    <a:pt x="-22" y="1639"/>
                    <a:pt x="-22" y="813"/>
                    <a:pt x="66" y="0"/>
                  </a:cubicBezTo>
                  <a:lnTo>
                    <a:pt x="66" y="25411"/>
                  </a:lnTo>
                  <a:cubicBezTo>
                    <a:pt x="-10" y="31955"/>
                    <a:pt x="5213" y="37342"/>
                    <a:pt x="11757" y="3748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6AF8C646-1549-4262-86E6-95BD19D2C5AB}"/>
                </a:ext>
              </a:extLst>
            </p:cNvPr>
            <p:cNvSpPr/>
            <p:nvPr/>
          </p:nvSpPr>
          <p:spPr>
            <a:xfrm>
              <a:off x="10924167" y="5975909"/>
              <a:ext cx="23639" cy="25792"/>
            </a:xfrm>
            <a:custGeom>
              <a:avLst/>
              <a:gdLst>
                <a:gd name="connsiteX0" fmla="*/ 22683 w 23639"/>
                <a:gd name="connsiteY0" fmla="*/ 0 h 25792"/>
                <a:gd name="connsiteX1" fmla="*/ 13927 w 23639"/>
                <a:gd name="connsiteY1" fmla="*/ 13595 h 25792"/>
                <a:gd name="connsiteX2" fmla="*/ 11246 w 23639"/>
                <a:gd name="connsiteY2" fmla="*/ 13849 h 25792"/>
                <a:gd name="connsiteX3" fmla="*/ 64 w 23639"/>
                <a:gd name="connsiteY3" fmla="*/ 5591 h 25792"/>
                <a:gd name="connsiteX4" fmla="*/ 64 w 23639"/>
                <a:gd name="connsiteY4" fmla="*/ 3812 h 25792"/>
                <a:gd name="connsiteX5" fmla="*/ 64 w 23639"/>
                <a:gd name="connsiteY5" fmla="*/ 3812 h 25792"/>
                <a:gd name="connsiteX6" fmla="*/ 64 w 23639"/>
                <a:gd name="connsiteY6" fmla="*/ 25792 h 25792"/>
                <a:gd name="connsiteX7" fmla="*/ 10599 w 23639"/>
                <a:gd name="connsiteY7" fmla="*/ 12820 h 25792"/>
                <a:gd name="connsiteX8" fmla="*/ 23572 w 23639"/>
                <a:gd name="connsiteY8" fmla="*/ 23340 h 25792"/>
                <a:gd name="connsiteX9" fmla="*/ 23572 w 23639"/>
                <a:gd name="connsiteY9" fmla="*/ 25792 h 25792"/>
                <a:gd name="connsiteX10" fmla="*/ 23572 w 23639"/>
                <a:gd name="connsiteY10" fmla="*/ 1779 h 25792"/>
                <a:gd name="connsiteX11" fmla="*/ 22683 w 23639"/>
                <a:gd name="connsiteY11" fmla="*/ 0 h 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639" h="25792">
                  <a:moveTo>
                    <a:pt x="22683" y="0"/>
                  </a:moveTo>
                  <a:cubicBezTo>
                    <a:pt x="24017" y="6175"/>
                    <a:pt x="20091" y="12261"/>
                    <a:pt x="13927" y="13595"/>
                  </a:cubicBezTo>
                  <a:cubicBezTo>
                    <a:pt x="13038" y="13786"/>
                    <a:pt x="12149" y="13874"/>
                    <a:pt x="11246" y="13849"/>
                  </a:cubicBezTo>
                  <a:cubicBezTo>
                    <a:pt x="6126" y="13811"/>
                    <a:pt x="1602" y="10482"/>
                    <a:pt x="64" y="5591"/>
                  </a:cubicBezTo>
                  <a:lnTo>
                    <a:pt x="64" y="3812"/>
                  </a:lnTo>
                  <a:lnTo>
                    <a:pt x="64" y="3812"/>
                  </a:lnTo>
                  <a:lnTo>
                    <a:pt x="64" y="25792"/>
                  </a:lnTo>
                  <a:cubicBezTo>
                    <a:pt x="-609" y="19300"/>
                    <a:pt x="4105" y="13493"/>
                    <a:pt x="10599" y="12820"/>
                  </a:cubicBezTo>
                  <a:cubicBezTo>
                    <a:pt x="17092" y="12147"/>
                    <a:pt x="22899" y="16860"/>
                    <a:pt x="23572" y="23340"/>
                  </a:cubicBezTo>
                  <a:cubicBezTo>
                    <a:pt x="23661" y="24153"/>
                    <a:pt x="23661" y="24979"/>
                    <a:pt x="23572" y="25792"/>
                  </a:cubicBezTo>
                  <a:lnTo>
                    <a:pt x="23572" y="1779"/>
                  </a:lnTo>
                  <a:cubicBezTo>
                    <a:pt x="23064" y="1271"/>
                    <a:pt x="22683" y="635"/>
                    <a:pt x="22683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CBF55F6C-4F56-4864-BA4B-64BD408A4111}"/>
                </a:ext>
              </a:extLst>
            </p:cNvPr>
            <p:cNvSpPr/>
            <p:nvPr/>
          </p:nvSpPr>
          <p:spPr>
            <a:xfrm>
              <a:off x="10923659" y="5989758"/>
              <a:ext cx="23638" cy="233352"/>
            </a:xfrm>
            <a:custGeom>
              <a:avLst/>
              <a:gdLst>
                <a:gd name="connsiteX0" fmla="*/ 11754 w 23638"/>
                <a:gd name="connsiteY0" fmla="*/ 0 h 233352"/>
                <a:gd name="connsiteX1" fmla="*/ 64 w 23638"/>
                <a:gd name="connsiteY1" fmla="*/ 12070 h 233352"/>
                <a:gd name="connsiteX2" fmla="*/ 64 w 23638"/>
                <a:gd name="connsiteY2" fmla="*/ 220316 h 233352"/>
                <a:gd name="connsiteX3" fmla="*/ 10598 w 23638"/>
                <a:gd name="connsiteY3" fmla="*/ 233289 h 233352"/>
                <a:gd name="connsiteX4" fmla="*/ 23572 w 23638"/>
                <a:gd name="connsiteY4" fmla="*/ 222768 h 233352"/>
                <a:gd name="connsiteX5" fmla="*/ 23572 w 23638"/>
                <a:gd name="connsiteY5" fmla="*/ 220316 h 233352"/>
                <a:gd name="connsiteX6" fmla="*/ 23572 w 23638"/>
                <a:gd name="connsiteY6" fmla="*/ 12070 h 233352"/>
                <a:gd name="connsiteX7" fmla="*/ 11754 w 23638"/>
                <a:gd name="connsiteY7" fmla="*/ 0 h 23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38" h="233352">
                  <a:moveTo>
                    <a:pt x="11754" y="0"/>
                  </a:moveTo>
                  <a:cubicBezTo>
                    <a:pt x="5211" y="140"/>
                    <a:pt x="-12" y="5527"/>
                    <a:pt x="64" y="12070"/>
                  </a:cubicBezTo>
                  <a:lnTo>
                    <a:pt x="64" y="220316"/>
                  </a:lnTo>
                  <a:cubicBezTo>
                    <a:pt x="-609" y="226809"/>
                    <a:pt x="4105" y="232615"/>
                    <a:pt x="10598" y="233289"/>
                  </a:cubicBezTo>
                  <a:cubicBezTo>
                    <a:pt x="17092" y="233962"/>
                    <a:pt x="22898" y="229248"/>
                    <a:pt x="23572" y="222768"/>
                  </a:cubicBezTo>
                  <a:cubicBezTo>
                    <a:pt x="23661" y="221955"/>
                    <a:pt x="23661" y="221129"/>
                    <a:pt x="23572" y="220316"/>
                  </a:cubicBezTo>
                  <a:lnTo>
                    <a:pt x="23572" y="12070"/>
                  </a:lnTo>
                  <a:cubicBezTo>
                    <a:pt x="23267" y="5629"/>
                    <a:pt x="18184" y="445"/>
                    <a:pt x="11754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505EBAF5-1788-40D3-A2FB-27D5201E1D5B}"/>
                </a:ext>
              </a:extLst>
            </p:cNvPr>
            <p:cNvSpPr/>
            <p:nvPr/>
          </p:nvSpPr>
          <p:spPr>
            <a:xfrm>
              <a:off x="3334099" y="6335860"/>
              <a:ext cx="1043908" cy="24013"/>
            </a:xfrm>
            <a:custGeom>
              <a:avLst/>
              <a:gdLst>
                <a:gd name="connsiteX0" fmla="*/ 1032218 w 1043908"/>
                <a:gd name="connsiteY0" fmla="*/ 11943 h 24013"/>
                <a:gd name="connsiteX1" fmla="*/ 1043909 w 1043908"/>
                <a:gd name="connsiteY1" fmla="*/ 0 h 24013"/>
                <a:gd name="connsiteX2" fmla="*/ 1043909 w 1043908"/>
                <a:gd name="connsiteY2" fmla="*/ 0 h 24013"/>
                <a:gd name="connsiteX3" fmla="*/ 10836 w 1043908"/>
                <a:gd name="connsiteY3" fmla="*/ 0 h 24013"/>
                <a:gd name="connsiteX4" fmla="*/ 64 w 1043908"/>
                <a:gd name="connsiteY4" fmla="*/ 13239 h 24013"/>
                <a:gd name="connsiteX5" fmla="*/ 10836 w 1043908"/>
                <a:gd name="connsiteY5" fmla="*/ 24014 h 24013"/>
                <a:gd name="connsiteX6" fmla="*/ 1043909 w 1043908"/>
                <a:gd name="connsiteY6" fmla="*/ 24014 h 24013"/>
                <a:gd name="connsiteX7" fmla="*/ 1032218 w 1043908"/>
                <a:gd name="connsiteY7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3908" h="24013">
                  <a:moveTo>
                    <a:pt x="1032218" y="11943"/>
                  </a:moveTo>
                  <a:cubicBezTo>
                    <a:pt x="1032142" y="5413"/>
                    <a:pt x="1037377" y="76"/>
                    <a:pt x="1043909" y="0"/>
                  </a:cubicBezTo>
                  <a:cubicBezTo>
                    <a:pt x="1043909" y="0"/>
                    <a:pt x="1043909" y="0"/>
                    <a:pt x="1043909" y="0"/>
                  </a:cubicBezTo>
                  <a:lnTo>
                    <a:pt x="10836" y="0"/>
                  </a:lnTo>
                  <a:cubicBezTo>
                    <a:pt x="4204" y="686"/>
                    <a:pt x="-618" y="6607"/>
                    <a:pt x="64" y="13239"/>
                  </a:cubicBezTo>
                  <a:cubicBezTo>
                    <a:pt x="651" y="18932"/>
                    <a:pt x="5147" y="23429"/>
                    <a:pt x="10836" y="24014"/>
                  </a:cubicBezTo>
                  <a:lnTo>
                    <a:pt x="1043909" y="24014"/>
                  </a:lnTo>
                  <a:cubicBezTo>
                    <a:pt x="1037365" y="23874"/>
                    <a:pt x="1032142" y="18487"/>
                    <a:pt x="1032218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32EB12CB-FA0E-45A3-AAA7-092E91337D44}"/>
                </a:ext>
              </a:extLst>
            </p:cNvPr>
            <p:cNvSpPr/>
            <p:nvPr/>
          </p:nvSpPr>
          <p:spPr>
            <a:xfrm>
              <a:off x="4367169" y="6335860"/>
              <a:ext cx="1083937" cy="24013"/>
            </a:xfrm>
            <a:custGeom>
              <a:avLst/>
              <a:gdLst>
                <a:gd name="connsiteX0" fmla="*/ 1072120 w 1083937"/>
                <a:gd name="connsiteY0" fmla="*/ 11943 h 24013"/>
                <a:gd name="connsiteX1" fmla="*/ 1083938 w 1083937"/>
                <a:gd name="connsiteY1" fmla="*/ 0 h 24013"/>
                <a:gd name="connsiteX2" fmla="*/ 10838 w 1083937"/>
                <a:gd name="connsiteY2" fmla="*/ 0 h 24013"/>
                <a:gd name="connsiteX3" fmla="*/ 63 w 1083937"/>
                <a:gd name="connsiteY3" fmla="*/ 13239 h 24013"/>
                <a:gd name="connsiteX4" fmla="*/ 10838 w 1083937"/>
                <a:gd name="connsiteY4" fmla="*/ 24014 h 24013"/>
                <a:gd name="connsiteX5" fmla="*/ 1083938 w 1083937"/>
                <a:gd name="connsiteY5" fmla="*/ 24014 h 24013"/>
                <a:gd name="connsiteX6" fmla="*/ 1072120 w 1083937"/>
                <a:gd name="connsiteY6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3937" h="24013">
                  <a:moveTo>
                    <a:pt x="1072120" y="11943"/>
                  </a:moveTo>
                  <a:cubicBezTo>
                    <a:pt x="1072120" y="5400"/>
                    <a:pt x="1077394" y="64"/>
                    <a:pt x="1083938" y="0"/>
                  </a:cubicBez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2"/>
                    <a:pt x="5146" y="23429"/>
                    <a:pt x="10838" y="24014"/>
                  </a:cubicBezTo>
                  <a:lnTo>
                    <a:pt x="1083938" y="24014"/>
                  </a:lnTo>
                  <a:cubicBezTo>
                    <a:pt x="1077508" y="23569"/>
                    <a:pt x="1072425" y="18385"/>
                    <a:pt x="1072120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FCC047C4-47AA-4F9B-9C11-6387E60F2C09}"/>
                </a:ext>
              </a:extLst>
            </p:cNvPr>
            <p:cNvSpPr/>
            <p:nvPr/>
          </p:nvSpPr>
          <p:spPr>
            <a:xfrm>
              <a:off x="5440268" y="6335860"/>
              <a:ext cx="6217534" cy="24013"/>
            </a:xfrm>
            <a:custGeom>
              <a:avLst/>
              <a:gdLst>
                <a:gd name="connsiteX0" fmla="*/ 5504422 w 6217534"/>
                <a:gd name="connsiteY0" fmla="*/ 0 h 24013"/>
                <a:gd name="connsiteX1" fmla="*/ 10838 w 6217534"/>
                <a:gd name="connsiteY1" fmla="*/ 0 h 24013"/>
                <a:gd name="connsiteX2" fmla="*/ 63 w 6217534"/>
                <a:gd name="connsiteY2" fmla="*/ 13239 h 24013"/>
                <a:gd name="connsiteX3" fmla="*/ 10838 w 6217534"/>
                <a:gd name="connsiteY3" fmla="*/ 24014 h 24013"/>
                <a:gd name="connsiteX4" fmla="*/ 6217534 w 6217534"/>
                <a:gd name="connsiteY4" fmla="*/ 24014 h 24013"/>
                <a:gd name="connsiteX5" fmla="*/ 6206759 w 6217534"/>
                <a:gd name="connsiteY5" fmla="*/ 10774 h 24013"/>
                <a:gd name="connsiteX6" fmla="*/ 6217534 w 6217534"/>
                <a:gd name="connsiteY6" fmla="*/ 0 h 24013"/>
                <a:gd name="connsiteX7" fmla="*/ 5504422 w 6217534"/>
                <a:gd name="connsiteY7" fmla="*/ 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17534" h="24013">
                  <a:moveTo>
                    <a:pt x="5504422" y="0"/>
                  </a:move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2"/>
                    <a:pt x="5146" y="23429"/>
                    <a:pt x="10838" y="24014"/>
                  </a:cubicBezTo>
                  <a:lnTo>
                    <a:pt x="6217534" y="24014"/>
                  </a:lnTo>
                  <a:cubicBezTo>
                    <a:pt x="6210901" y="23328"/>
                    <a:pt x="6206085" y="17407"/>
                    <a:pt x="6206759" y="10774"/>
                  </a:cubicBezTo>
                  <a:cubicBezTo>
                    <a:pt x="6207343" y="5082"/>
                    <a:pt x="6211842" y="585"/>
                    <a:pt x="6217534" y="0"/>
                  </a:cubicBezTo>
                  <a:lnTo>
                    <a:pt x="5504422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7E7C6FAA-5630-42AD-9FDC-C3B5D42B6382}"/>
                </a:ext>
              </a:extLst>
            </p:cNvPr>
            <p:cNvSpPr/>
            <p:nvPr/>
          </p:nvSpPr>
          <p:spPr>
            <a:xfrm>
              <a:off x="6621858" y="3282816"/>
              <a:ext cx="23638" cy="21168"/>
            </a:xfrm>
            <a:custGeom>
              <a:avLst/>
              <a:gdLst>
                <a:gd name="connsiteX0" fmla="*/ 11754 w 23638"/>
                <a:gd name="connsiteY0" fmla="*/ 12070 h 21168"/>
                <a:gd name="connsiteX1" fmla="*/ 64 w 23638"/>
                <a:gd name="connsiteY1" fmla="*/ 0 h 21168"/>
                <a:gd name="connsiteX2" fmla="*/ 64 w 23638"/>
                <a:gd name="connsiteY2" fmla="*/ 8132 h 21168"/>
                <a:gd name="connsiteX3" fmla="*/ 10598 w 23638"/>
                <a:gd name="connsiteY3" fmla="*/ 21104 h 21168"/>
                <a:gd name="connsiteX4" fmla="*/ 23572 w 23638"/>
                <a:gd name="connsiteY4" fmla="*/ 10584 h 21168"/>
                <a:gd name="connsiteX5" fmla="*/ 23572 w 23638"/>
                <a:gd name="connsiteY5" fmla="*/ 8132 h 21168"/>
                <a:gd name="connsiteX6" fmla="*/ 23572 w 23638"/>
                <a:gd name="connsiteY6" fmla="*/ 0 h 21168"/>
                <a:gd name="connsiteX7" fmla="*/ 11754 w 23638"/>
                <a:gd name="connsiteY7" fmla="*/ 12070 h 2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38" h="21168">
                  <a:moveTo>
                    <a:pt x="11754" y="12070"/>
                  </a:moveTo>
                  <a:cubicBezTo>
                    <a:pt x="5210" y="11931"/>
                    <a:pt x="-12" y="6543"/>
                    <a:pt x="64" y="0"/>
                  </a:cubicBezTo>
                  <a:lnTo>
                    <a:pt x="64" y="8132"/>
                  </a:lnTo>
                  <a:cubicBezTo>
                    <a:pt x="-610" y="14624"/>
                    <a:pt x="4105" y="20431"/>
                    <a:pt x="10598" y="21104"/>
                  </a:cubicBezTo>
                  <a:cubicBezTo>
                    <a:pt x="17091" y="21778"/>
                    <a:pt x="22898" y="17064"/>
                    <a:pt x="23572" y="10584"/>
                  </a:cubicBezTo>
                  <a:cubicBezTo>
                    <a:pt x="23661" y="9771"/>
                    <a:pt x="23661" y="8945"/>
                    <a:pt x="23572" y="8132"/>
                  </a:cubicBezTo>
                  <a:lnTo>
                    <a:pt x="23572" y="0"/>
                  </a:lnTo>
                  <a:cubicBezTo>
                    <a:pt x="23267" y="6442"/>
                    <a:pt x="18184" y="11626"/>
                    <a:pt x="11754" y="1207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58CD1EF0-556F-4524-A371-C6C71BCEEF2E}"/>
                </a:ext>
              </a:extLst>
            </p:cNvPr>
            <p:cNvSpPr/>
            <p:nvPr/>
          </p:nvSpPr>
          <p:spPr>
            <a:xfrm>
              <a:off x="10331326" y="2222147"/>
              <a:ext cx="11690" cy="24013"/>
            </a:xfrm>
            <a:custGeom>
              <a:avLst/>
              <a:gdLst>
                <a:gd name="connsiteX0" fmla="*/ 1 w 11690"/>
                <a:gd name="connsiteY0" fmla="*/ 11943 h 24013"/>
                <a:gd name="connsiteX1" fmla="*/ 11691 w 11690"/>
                <a:gd name="connsiteY1" fmla="*/ 0 h 24013"/>
                <a:gd name="connsiteX2" fmla="*/ 11691 w 11690"/>
                <a:gd name="connsiteY2" fmla="*/ 0 h 24013"/>
                <a:gd name="connsiteX3" fmla="*/ 11056 w 11690"/>
                <a:gd name="connsiteY3" fmla="*/ 0 h 24013"/>
                <a:gd name="connsiteX4" fmla="*/ 280 w 11690"/>
                <a:gd name="connsiteY4" fmla="*/ 13239 h 24013"/>
                <a:gd name="connsiteX5" fmla="*/ 11056 w 11690"/>
                <a:gd name="connsiteY5" fmla="*/ 24014 h 24013"/>
                <a:gd name="connsiteX6" fmla="*/ 11691 w 11690"/>
                <a:gd name="connsiteY6" fmla="*/ 24014 h 24013"/>
                <a:gd name="connsiteX7" fmla="*/ 1 w 11690"/>
                <a:gd name="connsiteY7" fmla="*/ 12070 h 24013"/>
                <a:gd name="connsiteX8" fmla="*/ 1 w 11690"/>
                <a:gd name="connsiteY8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90" h="24013">
                  <a:moveTo>
                    <a:pt x="1" y="11943"/>
                  </a:moveTo>
                  <a:cubicBezTo>
                    <a:pt x="-75" y="5413"/>
                    <a:pt x="5160" y="76"/>
                    <a:pt x="11691" y="0"/>
                  </a:cubicBezTo>
                  <a:cubicBezTo>
                    <a:pt x="11691" y="0"/>
                    <a:pt x="11691" y="0"/>
                    <a:pt x="11691" y="0"/>
                  </a:cubicBezTo>
                  <a:lnTo>
                    <a:pt x="11056" y="0"/>
                  </a:lnTo>
                  <a:cubicBezTo>
                    <a:pt x="4423" y="686"/>
                    <a:pt x="-393" y="6607"/>
                    <a:pt x="280" y="13239"/>
                  </a:cubicBezTo>
                  <a:cubicBezTo>
                    <a:pt x="865" y="18931"/>
                    <a:pt x="5363" y="23429"/>
                    <a:pt x="11056" y="24014"/>
                  </a:cubicBezTo>
                  <a:lnTo>
                    <a:pt x="11691" y="24014"/>
                  </a:lnTo>
                  <a:cubicBezTo>
                    <a:pt x="5160" y="23950"/>
                    <a:pt x="-75" y="18601"/>
                    <a:pt x="1" y="12070"/>
                  </a:cubicBezTo>
                  <a:cubicBezTo>
                    <a:pt x="1" y="12032"/>
                    <a:pt x="1" y="11981"/>
                    <a:pt x="1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9DE198FA-2905-49D5-B936-D87E95B6D15A}"/>
                </a:ext>
              </a:extLst>
            </p:cNvPr>
            <p:cNvSpPr/>
            <p:nvPr/>
          </p:nvSpPr>
          <p:spPr>
            <a:xfrm>
              <a:off x="8609983" y="3278496"/>
              <a:ext cx="23638" cy="13798"/>
            </a:xfrm>
            <a:custGeom>
              <a:avLst/>
              <a:gdLst>
                <a:gd name="connsiteX0" fmla="*/ 11754 w 23638"/>
                <a:gd name="connsiteY0" fmla="*/ 12706 h 13798"/>
                <a:gd name="connsiteX1" fmla="*/ 38 w 23638"/>
                <a:gd name="connsiteY1" fmla="*/ 534 h 13798"/>
                <a:gd name="connsiteX2" fmla="*/ 64 w 23638"/>
                <a:gd name="connsiteY2" fmla="*/ 0 h 13798"/>
                <a:gd name="connsiteX3" fmla="*/ 64 w 23638"/>
                <a:gd name="connsiteY3" fmla="*/ 762 h 13798"/>
                <a:gd name="connsiteX4" fmla="*/ 10598 w 23638"/>
                <a:gd name="connsiteY4" fmla="*/ 13735 h 13798"/>
                <a:gd name="connsiteX5" fmla="*/ 23572 w 23638"/>
                <a:gd name="connsiteY5" fmla="*/ 3214 h 13798"/>
                <a:gd name="connsiteX6" fmla="*/ 23572 w 23638"/>
                <a:gd name="connsiteY6" fmla="*/ 762 h 13798"/>
                <a:gd name="connsiteX7" fmla="*/ 23572 w 23638"/>
                <a:gd name="connsiteY7" fmla="*/ 0 h 13798"/>
                <a:gd name="connsiteX8" fmla="*/ 11754 w 23638"/>
                <a:gd name="connsiteY8" fmla="*/ 12706 h 1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13798">
                  <a:moveTo>
                    <a:pt x="11754" y="12706"/>
                  </a:moveTo>
                  <a:cubicBezTo>
                    <a:pt x="5160" y="12578"/>
                    <a:pt x="-88" y="7128"/>
                    <a:pt x="38" y="534"/>
                  </a:cubicBezTo>
                  <a:cubicBezTo>
                    <a:pt x="51" y="356"/>
                    <a:pt x="51" y="178"/>
                    <a:pt x="64" y="0"/>
                  </a:cubicBezTo>
                  <a:lnTo>
                    <a:pt x="64" y="762"/>
                  </a:lnTo>
                  <a:cubicBezTo>
                    <a:pt x="-610" y="7255"/>
                    <a:pt x="4105" y="13061"/>
                    <a:pt x="10598" y="13735"/>
                  </a:cubicBezTo>
                  <a:cubicBezTo>
                    <a:pt x="17091" y="14408"/>
                    <a:pt x="22898" y="9694"/>
                    <a:pt x="23572" y="3214"/>
                  </a:cubicBezTo>
                  <a:cubicBezTo>
                    <a:pt x="23661" y="2401"/>
                    <a:pt x="23661" y="1575"/>
                    <a:pt x="23572" y="762"/>
                  </a:cubicBezTo>
                  <a:lnTo>
                    <a:pt x="23572" y="0"/>
                  </a:lnTo>
                  <a:cubicBezTo>
                    <a:pt x="23584" y="6683"/>
                    <a:pt x="18426" y="12236"/>
                    <a:pt x="11754" y="1270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2795E782-A2AC-4E93-8A6C-2DAD998137EB}"/>
                </a:ext>
              </a:extLst>
            </p:cNvPr>
            <p:cNvSpPr/>
            <p:nvPr/>
          </p:nvSpPr>
          <p:spPr>
            <a:xfrm>
              <a:off x="8610023" y="3264774"/>
              <a:ext cx="23532" cy="26427"/>
            </a:xfrm>
            <a:custGeom>
              <a:avLst/>
              <a:gdLst>
                <a:gd name="connsiteX0" fmla="*/ 11715 w 23532"/>
                <a:gd name="connsiteY0" fmla="*/ 26428 h 26427"/>
                <a:gd name="connsiteX1" fmla="*/ 23533 w 23532"/>
                <a:gd name="connsiteY1" fmla="*/ 13722 h 26427"/>
                <a:gd name="connsiteX2" fmla="*/ 23533 w 23532"/>
                <a:gd name="connsiteY2" fmla="*/ 11943 h 26427"/>
                <a:gd name="connsiteX3" fmla="*/ 21118 w 23532"/>
                <a:gd name="connsiteY3" fmla="*/ 5082 h 26427"/>
                <a:gd name="connsiteX4" fmla="*/ 18577 w 23532"/>
                <a:gd name="connsiteY4" fmla="*/ 2541 h 26427"/>
                <a:gd name="connsiteX5" fmla="*/ 11715 w 23532"/>
                <a:gd name="connsiteY5" fmla="*/ 0 h 26427"/>
                <a:gd name="connsiteX6" fmla="*/ 25 w 23532"/>
                <a:gd name="connsiteY6" fmla="*/ 11943 h 26427"/>
                <a:gd name="connsiteX7" fmla="*/ 25 w 23532"/>
                <a:gd name="connsiteY7" fmla="*/ 11943 h 26427"/>
                <a:gd name="connsiteX8" fmla="*/ 25 w 23532"/>
                <a:gd name="connsiteY8" fmla="*/ 13722 h 26427"/>
                <a:gd name="connsiteX9" fmla="*/ 11181 w 23532"/>
                <a:gd name="connsiteY9" fmla="*/ 26402 h 26427"/>
                <a:gd name="connsiteX10" fmla="*/ 11715 w 23532"/>
                <a:gd name="connsiteY10" fmla="*/ 26428 h 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32" h="26427">
                  <a:moveTo>
                    <a:pt x="11715" y="26428"/>
                  </a:moveTo>
                  <a:cubicBezTo>
                    <a:pt x="18386" y="25958"/>
                    <a:pt x="23545" y="20405"/>
                    <a:pt x="23533" y="13722"/>
                  </a:cubicBezTo>
                  <a:lnTo>
                    <a:pt x="23533" y="11943"/>
                  </a:lnTo>
                  <a:cubicBezTo>
                    <a:pt x="23418" y="9466"/>
                    <a:pt x="22579" y="7090"/>
                    <a:pt x="21118" y="5082"/>
                  </a:cubicBezTo>
                  <a:cubicBezTo>
                    <a:pt x="20470" y="4053"/>
                    <a:pt x="19606" y="3189"/>
                    <a:pt x="18577" y="2541"/>
                  </a:cubicBezTo>
                  <a:cubicBezTo>
                    <a:pt x="16658" y="927"/>
                    <a:pt x="14231" y="25"/>
                    <a:pt x="11715" y="0"/>
                  </a:cubicBezTo>
                  <a:cubicBezTo>
                    <a:pt x="5184" y="76"/>
                    <a:pt x="-52" y="5413"/>
                    <a:pt x="25" y="11943"/>
                  </a:cubicBezTo>
                  <a:cubicBezTo>
                    <a:pt x="25" y="11943"/>
                    <a:pt x="25" y="11943"/>
                    <a:pt x="25" y="11943"/>
                  </a:cubicBezTo>
                  <a:lnTo>
                    <a:pt x="25" y="13722"/>
                  </a:lnTo>
                  <a:cubicBezTo>
                    <a:pt x="-395" y="20304"/>
                    <a:pt x="4599" y="25983"/>
                    <a:pt x="11181" y="26402"/>
                  </a:cubicBezTo>
                  <a:cubicBezTo>
                    <a:pt x="11359" y="26415"/>
                    <a:pt x="11537" y="26428"/>
                    <a:pt x="11715" y="2642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896100D1-F0AE-4C0C-8225-2518E5D6AFC7}"/>
                </a:ext>
              </a:extLst>
            </p:cNvPr>
            <p:cNvSpPr/>
            <p:nvPr/>
          </p:nvSpPr>
          <p:spPr>
            <a:xfrm>
              <a:off x="8626847" y="4847471"/>
              <a:ext cx="112175" cy="24108"/>
            </a:xfrm>
            <a:custGeom>
              <a:avLst/>
              <a:gdLst>
                <a:gd name="connsiteX0" fmla="*/ 9249 w 112175"/>
                <a:gd name="connsiteY0" fmla="*/ 24061 h 24108"/>
                <a:gd name="connsiteX1" fmla="*/ 11410 w 112175"/>
                <a:gd name="connsiteY1" fmla="*/ 24061 h 24108"/>
                <a:gd name="connsiteX2" fmla="*/ 112175 w 112175"/>
                <a:gd name="connsiteY2" fmla="*/ 24061 h 24108"/>
                <a:gd name="connsiteX3" fmla="*/ 101400 w 112175"/>
                <a:gd name="connsiteY3" fmla="*/ 10822 h 24108"/>
                <a:gd name="connsiteX4" fmla="*/ 112175 w 112175"/>
                <a:gd name="connsiteY4" fmla="*/ 48 h 24108"/>
                <a:gd name="connsiteX5" fmla="*/ 11410 w 112175"/>
                <a:gd name="connsiteY5" fmla="*/ 48 h 24108"/>
                <a:gd name="connsiteX6" fmla="*/ 9249 w 112175"/>
                <a:gd name="connsiteY6" fmla="*/ 48 h 24108"/>
                <a:gd name="connsiteX7" fmla="*/ 6708 w 112175"/>
                <a:gd name="connsiteY7" fmla="*/ 48 h 24108"/>
                <a:gd name="connsiteX8" fmla="*/ 1511 w 112175"/>
                <a:gd name="connsiteY8" fmla="*/ 17251 h 24108"/>
                <a:gd name="connsiteX9" fmla="*/ 3150 w 112175"/>
                <a:gd name="connsiteY9" fmla="*/ 19614 h 24108"/>
                <a:gd name="connsiteX10" fmla="*/ 6708 w 112175"/>
                <a:gd name="connsiteY10" fmla="*/ 22028 h 24108"/>
                <a:gd name="connsiteX11" fmla="*/ 9249 w 112175"/>
                <a:gd name="connsiteY11" fmla="*/ 24061 h 2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175" h="24108">
                  <a:moveTo>
                    <a:pt x="9249" y="24061"/>
                  </a:moveTo>
                  <a:cubicBezTo>
                    <a:pt x="9974" y="24125"/>
                    <a:pt x="10685" y="24125"/>
                    <a:pt x="11410" y="24061"/>
                  </a:cubicBezTo>
                  <a:lnTo>
                    <a:pt x="112175" y="24061"/>
                  </a:lnTo>
                  <a:cubicBezTo>
                    <a:pt x="105542" y="23375"/>
                    <a:pt x="100726" y="17454"/>
                    <a:pt x="101400" y="10822"/>
                  </a:cubicBezTo>
                  <a:cubicBezTo>
                    <a:pt x="101984" y="5130"/>
                    <a:pt x="106483" y="632"/>
                    <a:pt x="112175" y="48"/>
                  </a:cubicBezTo>
                  <a:lnTo>
                    <a:pt x="11410" y="48"/>
                  </a:lnTo>
                  <a:cubicBezTo>
                    <a:pt x="10685" y="-16"/>
                    <a:pt x="9974" y="-16"/>
                    <a:pt x="9249" y="48"/>
                  </a:cubicBezTo>
                  <a:lnTo>
                    <a:pt x="6708" y="48"/>
                  </a:lnTo>
                  <a:cubicBezTo>
                    <a:pt x="520" y="3364"/>
                    <a:pt x="-1806" y="11064"/>
                    <a:pt x="1511" y="17251"/>
                  </a:cubicBezTo>
                  <a:cubicBezTo>
                    <a:pt x="1968" y="18102"/>
                    <a:pt x="2515" y="18890"/>
                    <a:pt x="3150" y="19614"/>
                  </a:cubicBezTo>
                  <a:cubicBezTo>
                    <a:pt x="4179" y="20631"/>
                    <a:pt x="5387" y="21457"/>
                    <a:pt x="6708" y="22028"/>
                  </a:cubicBezTo>
                  <a:cubicBezTo>
                    <a:pt x="7407" y="22867"/>
                    <a:pt x="8271" y="23553"/>
                    <a:pt x="9249" y="2406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A261CDB3-8073-41A9-A3C4-5D5DD3D0BA6F}"/>
                </a:ext>
              </a:extLst>
            </p:cNvPr>
            <p:cNvSpPr/>
            <p:nvPr/>
          </p:nvSpPr>
          <p:spPr>
            <a:xfrm>
              <a:off x="8727803" y="4847900"/>
              <a:ext cx="163321" cy="24013"/>
            </a:xfrm>
            <a:custGeom>
              <a:avLst/>
              <a:gdLst>
                <a:gd name="connsiteX0" fmla="*/ 161288 w 163321"/>
                <a:gd name="connsiteY0" fmla="*/ 24014 h 24013"/>
                <a:gd name="connsiteX1" fmla="*/ 163321 w 163321"/>
                <a:gd name="connsiteY1" fmla="*/ 24014 h 24013"/>
                <a:gd name="connsiteX2" fmla="*/ 152546 w 163321"/>
                <a:gd name="connsiteY2" fmla="*/ 10774 h 24013"/>
                <a:gd name="connsiteX3" fmla="*/ 163321 w 163321"/>
                <a:gd name="connsiteY3" fmla="*/ 0 h 24013"/>
                <a:gd name="connsiteX4" fmla="*/ 10838 w 163321"/>
                <a:gd name="connsiteY4" fmla="*/ 0 h 24013"/>
                <a:gd name="connsiteX5" fmla="*/ 63 w 163321"/>
                <a:gd name="connsiteY5" fmla="*/ 13239 h 24013"/>
                <a:gd name="connsiteX6" fmla="*/ 10838 w 163321"/>
                <a:gd name="connsiteY6" fmla="*/ 24014 h 24013"/>
                <a:gd name="connsiteX7" fmla="*/ 160907 w 163321"/>
                <a:gd name="connsiteY7" fmla="*/ 24014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321" h="24013">
                  <a:moveTo>
                    <a:pt x="161288" y="24014"/>
                  </a:moveTo>
                  <a:lnTo>
                    <a:pt x="163321" y="24014"/>
                  </a:lnTo>
                  <a:cubicBezTo>
                    <a:pt x="156688" y="23328"/>
                    <a:pt x="151872" y="17407"/>
                    <a:pt x="152546" y="10774"/>
                  </a:cubicBezTo>
                  <a:cubicBezTo>
                    <a:pt x="153130" y="5082"/>
                    <a:pt x="157629" y="584"/>
                    <a:pt x="163321" y="0"/>
                  </a:cubicBez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1"/>
                    <a:pt x="5146" y="23429"/>
                    <a:pt x="10838" y="24014"/>
                  </a:cubicBezTo>
                  <a:lnTo>
                    <a:pt x="160907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3F044F38-D3EF-424A-A370-C9E314B16A09}"/>
                </a:ext>
              </a:extLst>
            </p:cNvPr>
            <p:cNvSpPr/>
            <p:nvPr/>
          </p:nvSpPr>
          <p:spPr>
            <a:xfrm>
              <a:off x="9042464" y="4847900"/>
              <a:ext cx="7878" cy="3303"/>
            </a:xfrm>
            <a:custGeom>
              <a:avLst/>
              <a:gdLst>
                <a:gd name="connsiteX0" fmla="*/ 7878 w 7878"/>
                <a:gd name="connsiteY0" fmla="*/ 0 h 3303"/>
                <a:gd name="connsiteX1" fmla="*/ 0 w 7878"/>
                <a:gd name="connsiteY1" fmla="*/ 0 h 3303"/>
                <a:gd name="connsiteX2" fmla="*/ 7878 w 7878"/>
                <a:gd name="connsiteY2" fmla="*/ 3303 h 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78" h="3303">
                  <a:moveTo>
                    <a:pt x="7878" y="0"/>
                  </a:moveTo>
                  <a:lnTo>
                    <a:pt x="0" y="0"/>
                  </a:lnTo>
                  <a:cubicBezTo>
                    <a:pt x="2948" y="38"/>
                    <a:pt x="5781" y="1232"/>
                    <a:pt x="7878" y="330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F4235A3F-65E4-4051-A960-0708F33D06A1}"/>
                </a:ext>
              </a:extLst>
            </p:cNvPr>
            <p:cNvSpPr/>
            <p:nvPr/>
          </p:nvSpPr>
          <p:spPr>
            <a:xfrm>
              <a:off x="9040177" y="4847900"/>
              <a:ext cx="2541" cy="12705"/>
            </a:xfrm>
            <a:custGeom>
              <a:avLst/>
              <a:gdLst>
                <a:gd name="connsiteX0" fmla="*/ 2541 w 2541"/>
                <a:gd name="connsiteY0" fmla="*/ 0 h 12705"/>
                <a:gd name="connsiteX1" fmla="*/ 0 w 2541"/>
                <a:gd name="connsiteY1" fmla="*/ 0 h 12705"/>
                <a:gd name="connsiteX2" fmla="*/ 1270 w 2541"/>
                <a:gd name="connsiteY2" fmla="*/ 0 h 1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1" h="12705">
                  <a:moveTo>
                    <a:pt x="2541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1C1B7A55-FBAB-4E38-97E6-301B37835896}"/>
                </a:ext>
              </a:extLst>
            </p:cNvPr>
            <p:cNvSpPr/>
            <p:nvPr/>
          </p:nvSpPr>
          <p:spPr>
            <a:xfrm>
              <a:off x="9111971" y="2716017"/>
              <a:ext cx="1905" cy="6352"/>
            </a:xfrm>
            <a:custGeom>
              <a:avLst/>
              <a:gdLst>
                <a:gd name="connsiteX0" fmla="*/ 0 w 1905"/>
                <a:gd name="connsiteY0" fmla="*/ 6353 h 6352"/>
                <a:gd name="connsiteX1" fmla="*/ 1906 w 1905"/>
                <a:gd name="connsiteY1" fmla="*/ 6353 h 6352"/>
                <a:gd name="connsiteX2" fmla="*/ 1906 w 1905"/>
                <a:gd name="connsiteY2" fmla="*/ 0 h 6352"/>
                <a:gd name="connsiteX3" fmla="*/ 0 w 1905"/>
                <a:gd name="connsiteY3" fmla="*/ 6353 h 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" h="6352">
                  <a:moveTo>
                    <a:pt x="0" y="6353"/>
                  </a:moveTo>
                  <a:lnTo>
                    <a:pt x="1906" y="6353"/>
                  </a:lnTo>
                  <a:lnTo>
                    <a:pt x="1906" y="0"/>
                  </a:lnTo>
                  <a:cubicBezTo>
                    <a:pt x="1842" y="2249"/>
                    <a:pt x="1182" y="4447"/>
                    <a:pt x="0" y="635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374E9C4C-5B77-442E-A870-ADCD38208FF8}"/>
                </a:ext>
              </a:extLst>
            </p:cNvPr>
            <p:cNvSpPr/>
            <p:nvPr/>
          </p:nvSpPr>
          <p:spPr>
            <a:xfrm>
              <a:off x="9090496" y="2715762"/>
              <a:ext cx="2033" cy="6352"/>
            </a:xfrm>
            <a:custGeom>
              <a:avLst/>
              <a:gdLst>
                <a:gd name="connsiteX0" fmla="*/ 0 w 2033"/>
                <a:gd name="connsiteY0" fmla="*/ 0 h 6352"/>
                <a:gd name="connsiteX1" fmla="*/ 0 w 2033"/>
                <a:gd name="connsiteY1" fmla="*/ 6353 h 6352"/>
                <a:gd name="connsiteX2" fmla="*/ 2033 w 2033"/>
                <a:gd name="connsiteY2" fmla="*/ 6353 h 6352"/>
                <a:gd name="connsiteX3" fmla="*/ 0 w 2033"/>
                <a:gd name="connsiteY3" fmla="*/ 0 h 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3" h="6352">
                  <a:moveTo>
                    <a:pt x="0" y="0"/>
                  </a:moveTo>
                  <a:lnTo>
                    <a:pt x="0" y="6353"/>
                  </a:lnTo>
                  <a:lnTo>
                    <a:pt x="2033" y="6353"/>
                  </a:lnTo>
                  <a:cubicBezTo>
                    <a:pt x="800" y="4460"/>
                    <a:pt x="102" y="22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7FF9AC34-62B7-41BA-8377-1C61B627F707}"/>
                </a:ext>
              </a:extLst>
            </p:cNvPr>
            <p:cNvSpPr/>
            <p:nvPr/>
          </p:nvSpPr>
          <p:spPr>
            <a:xfrm>
              <a:off x="8609980" y="2143626"/>
              <a:ext cx="23638" cy="356139"/>
            </a:xfrm>
            <a:custGeom>
              <a:avLst/>
              <a:gdLst>
                <a:gd name="connsiteX0" fmla="*/ 11757 w 23638"/>
                <a:gd name="connsiteY0" fmla="*/ 356140 h 356139"/>
                <a:gd name="connsiteX1" fmla="*/ 23575 w 23638"/>
                <a:gd name="connsiteY1" fmla="*/ 344196 h 356139"/>
                <a:gd name="connsiteX2" fmla="*/ 23575 w 23638"/>
                <a:gd name="connsiteY2" fmla="*/ 0 h 356139"/>
                <a:gd name="connsiteX3" fmla="*/ 13041 w 23638"/>
                <a:gd name="connsiteY3" fmla="*/ 12972 h 356139"/>
                <a:gd name="connsiteX4" fmla="*/ 67 w 23638"/>
                <a:gd name="connsiteY4" fmla="*/ 2452 h 356139"/>
                <a:gd name="connsiteX5" fmla="*/ 67 w 23638"/>
                <a:gd name="connsiteY5" fmla="*/ 0 h 356139"/>
                <a:gd name="connsiteX6" fmla="*/ 67 w 23638"/>
                <a:gd name="connsiteY6" fmla="*/ 344196 h 356139"/>
                <a:gd name="connsiteX7" fmla="*/ 11757 w 23638"/>
                <a:gd name="connsiteY7" fmla="*/ 356140 h 356139"/>
                <a:gd name="connsiteX8" fmla="*/ 11757 w 23638"/>
                <a:gd name="connsiteY8" fmla="*/ 356140 h 35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356139">
                  <a:moveTo>
                    <a:pt x="11757" y="356140"/>
                  </a:moveTo>
                  <a:cubicBezTo>
                    <a:pt x="18301" y="356076"/>
                    <a:pt x="23575" y="350740"/>
                    <a:pt x="23575" y="344196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1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344196"/>
                  </a:lnTo>
                  <a:cubicBezTo>
                    <a:pt x="-10" y="350727"/>
                    <a:pt x="5226" y="356064"/>
                    <a:pt x="11757" y="356140"/>
                  </a:cubicBezTo>
                  <a:cubicBezTo>
                    <a:pt x="11757" y="356140"/>
                    <a:pt x="11757" y="356140"/>
                    <a:pt x="11757" y="35614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4B636F33-B770-4217-818F-611998C827C5}"/>
                </a:ext>
              </a:extLst>
            </p:cNvPr>
            <p:cNvSpPr/>
            <p:nvPr/>
          </p:nvSpPr>
          <p:spPr>
            <a:xfrm>
              <a:off x="8564490" y="4918848"/>
              <a:ext cx="23641" cy="560650"/>
            </a:xfrm>
            <a:custGeom>
              <a:avLst/>
              <a:gdLst>
                <a:gd name="connsiteX0" fmla="*/ 67 w 23641"/>
                <a:gd name="connsiteY0" fmla="*/ 12910 h 560650"/>
                <a:gd name="connsiteX1" fmla="*/ 67 w 23641"/>
                <a:gd name="connsiteY1" fmla="*/ 560651 h 560650"/>
                <a:gd name="connsiteX2" fmla="*/ 10601 w 23641"/>
                <a:gd name="connsiteY2" fmla="*/ 547678 h 560650"/>
                <a:gd name="connsiteX3" fmla="*/ 23574 w 23641"/>
                <a:gd name="connsiteY3" fmla="*/ 558199 h 560650"/>
                <a:gd name="connsiteX4" fmla="*/ 23574 w 23641"/>
                <a:gd name="connsiteY4" fmla="*/ 560651 h 560650"/>
                <a:gd name="connsiteX5" fmla="*/ 23574 w 23641"/>
                <a:gd name="connsiteY5" fmla="*/ 13036 h 560650"/>
                <a:gd name="connsiteX6" fmla="*/ 13040 w 23641"/>
                <a:gd name="connsiteY6" fmla="*/ 64 h 560650"/>
                <a:gd name="connsiteX7" fmla="*/ 67 w 23641"/>
                <a:gd name="connsiteY7" fmla="*/ 10584 h 560650"/>
                <a:gd name="connsiteX8" fmla="*/ 67 w 23641"/>
                <a:gd name="connsiteY8" fmla="*/ 13036 h 56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41" h="560650">
                  <a:moveTo>
                    <a:pt x="67" y="12910"/>
                  </a:moveTo>
                  <a:lnTo>
                    <a:pt x="67" y="560651"/>
                  </a:lnTo>
                  <a:cubicBezTo>
                    <a:pt x="-607" y="554158"/>
                    <a:pt x="4108" y="548352"/>
                    <a:pt x="10601" y="547678"/>
                  </a:cubicBezTo>
                  <a:cubicBezTo>
                    <a:pt x="17094" y="547005"/>
                    <a:pt x="22901" y="551719"/>
                    <a:pt x="23574" y="558199"/>
                  </a:cubicBezTo>
                  <a:cubicBezTo>
                    <a:pt x="23664" y="559012"/>
                    <a:pt x="23664" y="559838"/>
                    <a:pt x="23574" y="560651"/>
                  </a:cubicBezTo>
                  <a:lnTo>
                    <a:pt x="23574" y="13036"/>
                  </a:lnTo>
                  <a:cubicBezTo>
                    <a:pt x="24248" y="6544"/>
                    <a:pt x="19534" y="738"/>
                    <a:pt x="13040" y="64"/>
                  </a:cubicBezTo>
                  <a:cubicBezTo>
                    <a:pt x="6547" y="-609"/>
                    <a:pt x="740" y="4104"/>
                    <a:pt x="67" y="10584"/>
                  </a:cubicBezTo>
                  <a:cubicBezTo>
                    <a:pt x="-22" y="11397"/>
                    <a:pt x="-22" y="12223"/>
                    <a:pt x="67" y="1303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3375622B-4458-4539-BE19-30506F9139A8}"/>
                </a:ext>
              </a:extLst>
            </p:cNvPr>
            <p:cNvSpPr/>
            <p:nvPr/>
          </p:nvSpPr>
          <p:spPr>
            <a:xfrm>
              <a:off x="8564490" y="5466462"/>
              <a:ext cx="23641" cy="102306"/>
            </a:xfrm>
            <a:custGeom>
              <a:avLst/>
              <a:gdLst>
                <a:gd name="connsiteX0" fmla="*/ 67 w 23641"/>
                <a:gd name="connsiteY0" fmla="*/ 59285 h 102306"/>
                <a:gd name="connsiteX1" fmla="*/ 67 w 23641"/>
                <a:gd name="connsiteY1" fmla="*/ 89270 h 102306"/>
                <a:gd name="connsiteX2" fmla="*/ 10601 w 23641"/>
                <a:gd name="connsiteY2" fmla="*/ 102243 h 102306"/>
                <a:gd name="connsiteX3" fmla="*/ 23574 w 23641"/>
                <a:gd name="connsiteY3" fmla="*/ 91723 h 102306"/>
                <a:gd name="connsiteX4" fmla="*/ 23574 w 23641"/>
                <a:gd name="connsiteY4" fmla="*/ 89270 h 102306"/>
                <a:gd name="connsiteX5" fmla="*/ 23574 w 23641"/>
                <a:gd name="connsiteY5" fmla="*/ 13036 h 102306"/>
                <a:gd name="connsiteX6" fmla="*/ 13040 w 23641"/>
                <a:gd name="connsiteY6" fmla="*/ 64 h 102306"/>
                <a:gd name="connsiteX7" fmla="*/ 67 w 23641"/>
                <a:gd name="connsiteY7" fmla="*/ 10584 h 102306"/>
                <a:gd name="connsiteX8" fmla="*/ 67 w 23641"/>
                <a:gd name="connsiteY8" fmla="*/ 13036 h 102306"/>
                <a:gd name="connsiteX9" fmla="*/ 67 w 23641"/>
                <a:gd name="connsiteY9" fmla="*/ 59412 h 102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41" h="102306">
                  <a:moveTo>
                    <a:pt x="67" y="59285"/>
                  </a:moveTo>
                  <a:lnTo>
                    <a:pt x="67" y="89270"/>
                  </a:lnTo>
                  <a:cubicBezTo>
                    <a:pt x="-607" y="95763"/>
                    <a:pt x="4108" y="101569"/>
                    <a:pt x="10601" y="102243"/>
                  </a:cubicBezTo>
                  <a:cubicBezTo>
                    <a:pt x="17094" y="102916"/>
                    <a:pt x="22901" y="98203"/>
                    <a:pt x="23574" y="91723"/>
                  </a:cubicBezTo>
                  <a:cubicBezTo>
                    <a:pt x="23664" y="90909"/>
                    <a:pt x="23664" y="90084"/>
                    <a:pt x="23574" y="89270"/>
                  </a:cubicBezTo>
                  <a:lnTo>
                    <a:pt x="23574" y="13036"/>
                  </a:lnTo>
                  <a:cubicBezTo>
                    <a:pt x="24248" y="6544"/>
                    <a:pt x="19534" y="738"/>
                    <a:pt x="13040" y="64"/>
                  </a:cubicBezTo>
                  <a:cubicBezTo>
                    <a:pt x="6547" y="-609"/>
                    <a:pt x="740" y="4104"/>
                    <a:pt x="67" y="10584"/>
                  </a:cubicBezTo>
                  <a:cubicBezTo>
                    <a:pt x="-22" y="11397"/>
                    <a:pt x="-22" y="12223"/>
                    <a:pt x="67" y="13036"/>
                  </a:cubicBezTo>
                  <a:lnTo>
                    <a:pt x="67" y="59412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2C11A472-BDFA-4428-B83F-CD6DACE7E4B4}"/>
                </a:ext>
              </a:extLst>
            </p:cNvPr>
            <p:cNvSpPr/>
            <p:nvPr/>
          </p:nvSpPr>
          <p:spPr>
            <a:xfrm>
              <a:off x="11945931" y="4260499"/>
              <a:ext cx="23638" cy="262262"/>
            </a:xfrm>
            <a:custGeom>
              <a:avLst/>
              <a:gdLst>
                <a:gd name="connsiteX0" fmla="*/ 64 w 23638"/>
                <a:gd name="connsiteY0" fmla="*/ 11961 h 262262"/>
                <a:gd name="connsiteX1" fmla="*/ 64 w 23638"/>
                <a:gd name="connsiteY1" fmla="*/ 262263 h 262262"/>
                <a:gd name="connsiteX2" fmla="*/ 10598 w 23638"/>
                <a:gd name="connsiteY2" fmla="*/ 249290 h 262262"/>
                <a:gd name="connsiteX3" fmla="*/ 23571 w 23638"/>
                <a:gd name="connsiteY3" fmla="*/ 259810 h 262262"/>
                <a:gd name="connsiteX4" fmla="*/ 23571 w 23638"/>
                <a:gd name="connsiteY4" fmla="*/ 262263 h 262262"/>
                <a:gd name="connsiteX5" fmla="*/ 23571 w 23638"/>
                <a:gd name="connsiteY5" fmla="*/ 11961 h 262262"/>
                <a:gd name="connsiteX6" fmla="*/ 23571 w 23638"/>
                <a:gd name="connsiteY6" fmla="*/ 10436 h 262262"/>
                <a:gd name="connsiteX7" fmla="*/ 23571 w 23638"/>
                <a:gd name="connsiteY7" fmla="*/ 8022 h 262262"/>
                <a:gd name="connsiteX8" fmla="*/ 22556 w 23638"/>
                <a:gd name="connsiteY8" fmla="*/ 5989 h 262262"/>
                <a:gd name="connsiteX9" fmla="*/ 21284 w 23638"/>
                <a:gd name="connsiteY9" fmla="*/ 4084 h 262262"/>
                <a:gd name="connsiteX10" fmla="*/ 19379 w 23638"/>
                <a:gd name="connsiteY10" fmla="*/ 2432 h 262262"/>
                <a:gd name="connsiteX11" fmla="*/ 12644 w 23638"/>
                <a:gd name="connsiteY11" fmla="*/ 18 h 262262"/>
                <a:gd name="connsiteX12" fmla="*/ 76 w 23638"/>
                <a:gd name="connsiteY12" fmla="*/ 11313 h 262262"/>
                <a:gd name="connsiteX13" fmla="*/ 64 w 23638"/>
                <a:gd name="connsiteY13" fmla="*/ 11961 h 26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38" h="262262">
                  <a:moveTo>
                    <a:pt x="64" y="11961"/>
                  </a:moveTo>
                  <a:lnTo>
                    <a:pt x="64" y="262263"/>
                  </a:lnTo>
                  <a:cubicBezTo>
                    <a:pt x="-609" y="255770"/>
                    <a:pt x="4105" y="249963"/>
                    <a:pt x="10598" y="249290"/>
                  </a:cubicBezTo>
                  <a:cubicBezTo>
                    <a:pt x="17091" y="248617"/>
                    <a:pt x="22898" y="253331"/>
                    <a:pt x="23571" y="259810"/>
                  </a:cubicBezTo>
                  <a:cubicBezTo>
                    <a:pt x="23661" y="260624"/>
                    <a:pt x="23661" y="261449"/>
                    <a:pt x="23571" y="262263"/>
                  </a:cubicBezTo>
                  <a:lnTo>
                    <a:pt x="23571" y="11961"/>
                  </a:lnTo>
                  <a:cubicBezTo>
                    <a:pt x="23571" y="11961"/>
                    <a:pt x="23571" y="10945"/>
                    <a:pt x="23571" y="10436"/>
                  </a:cubicBezTo>
                  <a:cubicBezTo>
                    <a:pt x="23648" y="9636"/>
                    <a:pt x="23648" y="8823"/>
                    <a:pt x="23571" y="8022"/>
                  </a:cubicBezTo>
                  <a:cubicBezTo>
                    <a:pt x="23305" y="7311"/>
                    <a:pt x="22974" y="6624"/>
                    <a:pt x="22556" y="5989"/>
                  </a:cubicBezTo>
                  <a:lnTo>
                    <a:pt x="21284" y="4084"/>
                  </a:lnTo>
                  <a:cubicBezTo>
                    <a:pt x="20713" y="3461"/>
                    <a:pt x="20064" y="2915"/>
                    <a:pt x="19379" y="2432"/>
                  </a:cubicBezTo>
                  <a:cubicBezTo>
                    <a:pt x="17447" y="932"/>
                    <a:pt x="15084" y="81"/>
                    <a:pt x="12644" y="18"/>
                  </a:cubicBezTo>
                  <a:cubicBezTo>
                    <a:pt x="6061" y="-338"/>
                    <a:pt x="432" y="4719"/>
                    <a:pt x="76" y="11313"/>
                  </a:cubicBezTo>
                  <a:cubicBezTo>
                    <a:pt x="64" y="11529"/>
                    <a:pt x="64" y="11745"/>
                    <a:pt x="64" y="1196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D27B53DC-AE40-4936-9964-819846990595}"/>
                </a:ext>
              </a:extLst>
            </p:cNvPr>
            <p:cNvSpPr/>
            <p:nvPr/>
          </p:nvSpPr>
          <p:spPr>
            <a:xfrm>
              <a:off x="11945931" y="4510056"/>
              <a:ext cx="23638" cy="61699"/>
            </a:xfrm>
            <a:custGeom>
              <a:avLst/>
              <a:gdLst>
                <a:gd name="connsiteX0" fmla="*/ 11881 w 23638"/>
                <a:gd name="connsiteY0" fmla="*/ 0 h 61699"/>
                <a:gd name="connsiteX1" fmla="*/ 64 w 23638"/>
                <a:gd name="connsiteY1" fmla="*/ 12070 h 61699"/>
                <a:gd name="connsiteX2" fmla="*/ 64 w 23638"/>
                <a:gd name="connsiteY2" fmla="*/ 48663 h 61699"/>
                <a:gd name="connsiteX3" fmla="*/ 10598 w 23638"/>
                <a:gd name="connsiteY3" fmla="*/ 61635 h 61699"/>
                <a:gd name="connsiteX4" fmla="*/ 23571 w 23638"/>
                <a:gd name="connsiteY4" fmla="*/ 51115 h 61699"/>
                <a:gd name="connsiteX5" fmla="*/ 23571 w 23638"/>
                <a:gd name="connsiteY5" fmla="*/ 48663 h 61699"/>
                <a:gd name="connsiteX6" fmla="*/ 23571 w 23638"/>
                <a:gd name="connsiteY6" fmla="*/ 12070 h 61699"/>
                <a:gd name="connsiteX7" fmla="*/ 11881 w 23638"/>
                <a:gd name="connsiteY7" fmla="*/ 0 h 6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38" h="61699">
                  <a:moveTo>
                    <a:pt x="11881" y="0"/>
                  </a:moveTo>
                  <a:cubicBezTo>
                    <a:pt x="5452" y="444"/>
                    <a:pt x="369" y="5629"/>
                    <a:pt x="64" y="12070"/>
                  </a:cubicBezTo>
                  <a:lnTo>
                    <a:pt x="64" y="48663"/>
                  </a:lnTo>
                  <a:cubicBezTo>
                    <a:pt x="-609" y="55155"/>
                    <a:pt x="4105" y="60961"/>
                    <a:pt x="10598" y="61635"/>
                  </a:cubicBezTo>
                  <a:cubicBezTo>
                    <a:pt x="17091" y="62308"/>
                    <a:pt x="22898" y="57595"/>
                    <a:pt x="23571" y="51115"/>
                  </a:cubicBezTo>
                  <a:cubicBezTo>
                    <a:pt x="23661" y="50302"/>
                    <a:pt x="23661" y="49476"/>
                    <a:pt x="23571" y="48663"/>
                  </a:cubicBezTo>
                  <a:lnTo>
                    <a:pt x="23571" y="12070"/>
                  </a:lnTo>
                  <a:cubicBezTo>
                    <a:pt x="23648" y="5527"/>
                    <a:pt x="18426" y="140"/>
                    <a:pt x="11881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EBFBA50D-8979-4E1C-B682-8144E7512002}"/>
                </a:ext>
              </a:extLst>
            </p:cNvPr>
            <p:cNvSpPr/>
            <p:nvPr/>
          </p:nvSpPr>
          <p:spPr>
            <a:xfrm>
              <a:off x="9329894" y="2714619"/>
              <a:ext cx="23634" cy="7750"/>
            </a:xfrm>
            <a:custGeom>
              <a:avLst/>
              <a:gdLst>
                <a:gd name="connsiteX0" fmla="*/ 0 w 23634"/>
                <a:gd name="connsiteY0" fmla="*/ 7751 h 7750"/>
                <a:gd name="connsiteX1" fmla="*/ 12707 w 23634"/>
                <a:gd name="connsiteY1" fmla="*/ 7751 h 7750"/>
                <a:gd name="connsiteX2" fmla="*/ 23635 w 23634"/>
                <a:gd name="connsiteY2" fmla="*/ 0 h 7750"/>
                <a:gd name="connsiteX3" fmla="*/ 10928 w 23634"/>
                <a:gd name="connsiteY3" fmla="*/ 0 h 7750"/>
                <a:gd name="connsiteX4" fmla="*/ 0 w 23634"/>
                <a:gd name="connsiteY4" fmla="*/ 7751 h 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34" h="7750">
                  <a:moveTo>
                    <a:pt x="0" y="7751"/>
                  </a:moveTo>
                  <a:lnTo>
                    <a:pt x="12707" y="7751"/>
                  </a:lnTo>
                  <a:cubicBezTo>
                    <a:pt x="14333" y="3101"/>
                    <a:pt x="18717" y="0"/>
                    <a:pt x="23635" y="0"/>
                  </a:cubicBezTo>
                  <a:lnTo>
                    <a:pt x="10928" y="0"/>
                  </a:lnTo>
                  <a:cubicBezTo>
                    <a:pt x="5997" y="-38"/>
                    <a:pt x="1588" y="3075"/>
                    <a:pt x="0" y="775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BBCC5D38-0004-4902-9F83-62FE5D73586D}"/>
                </a:ext>
              </a:extLst>
            </p:cNvPr>
            <p:cNvSpPr/>
            <p:nvPr/>
          </p:nvSpPr>
          <p:spPr>
            <a:xfrm>
              <a:off x="9341458" y="2714619"/>
              <a:ext cx="121351" cy="7750"/>
            </a:xfrm>
            <a:custGeom>
              <a:avLst/>
              <a:gdLst>
                <a:gd name="connsiteX0" fmla="*/ 0 w 121351"/>
                <a:gd name="connsiteY0" fmla="*/ 7750 h 7750"/>
                <a:gd name="connsiteX1" fmla="*/ 121351 w 121351"/>
                <a:gd name="connsiteY1" fmla="*/ 7750 h 7750"/>
                <a:gd name="connsiteX2" fmla="*/ 110423 w 121351"/>
                <a:gd name="connsiteY2" fmla="*/ 0 h 7750"/>
                <a:gd name="connsiteX3" fmla="*/ 10928 w 121351"/>
                <a:gd name="connsiteY3" fmla="*/ 0 h 7750"/>
                <a:gd name="connsiteX4" fmla="*/ 0 w 121351"/>
                <a:gd name="connsiteY4" fmla="*/ 7750 h 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351" h="7750">
                  <a:moveTo>
                    <a:pt x="0" y="7750"/>
                  </a:moveTo>
                  <a:lnTo>
                    <a:pt x="121351" y="7750"/>
                  </a:lnTo>
                  <a:cubicBezTo>
                    <a:pt x="119724" y="3100"/>
                    <a:pt x="115341" y="0"/>
                    <a:pt x="110423" y="0"/>
                  </a:cubicBezTo>
                  <a:lnTo>
                    <a:pt x="10928" y="0"/>
                  </a:lnTo>
                  <a:cubicBezTo>
                    <a:pt x="6010" y="0"/>
                    <a:pt x="1626" y="3100"/>
                    <a:pt x="0" y="775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AE2DB7EE-5269-405A-A0C0-E2D4362EEF19}"/>
                </a:ext>
              </a:extLst>
            </p:cNvPr>
            <p:cNvSpPr/>
            <p:nvPr/>
          </p:nvSpPr>
          <p:spPr>
            <a:xfrm>
              <a:off x="9328462" y="2132318"/>
              <a:ext cx="24431" cy="24013"/>
            </a:xfrm>
            <a:custGeom>
              <a:avLst/>
              <a:gdLst>
                <a:gd name="connsiteX0" fmla="*/ 35 w 24431"/>
                <a:gd name="connsiteY0" fmla="*/ 11308 h 24013"/>
                <a:gd name="connsiteX1" fmla="*/ 10924 w 24431"/>
                <a:gd name="connsiteY1" fmla="*/ 23976 h 24013"/>
                <a:gd name="connsiteX2" fmla="*/ 11725 w 24431"/>
                <a:gd name="connsiteY2" fmla="*/ 24014 h 24013"/>
                <a:gd name="connsiteX3" fmla="*/ 24432 w 24431"/>
                <a:gd name="connsiteY3" fmla="*/ 24014 h 24013"/>
                <a:gd name="connsiteX4" fmla="*/ 13656 w 24431"/>
                <a:gd name="connsiteY4" fmla="*/ 10774 h 24013"/>
                <a:gd name="connsiteX5" fmla="*/ 24432 w 24431"/>
                <a:gd name="connsiteY5" fmla="*/ 0 h 24013"/>
                <a:gd name="connsiteX6" fmla="*/ 11725 w 24431"/>
                <a:gd name="connsiteY6" fmla="*/ 0 h 24013"/>
                <a:gd name="connsiteX7" fmla="*/ 35 w 24431"/>
                <a:gd name="connsiteY7" fmla="*/ 11308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31" h="24013">
                  <a:moveTo>
                    <a:pt x="35" y="11308"/>
                  </a:moveTo>
                  <a:cubicBezTo>
                    <a:pt x="-461" y="17813"/>
                    <a:pt x="4418" y="23493"/>
                    <a:pt x="10924" y="23976"/>
                  </a:cubicBezTo>
                  <a:cubicBezTo>
                    <a:pt x="11191" y="24001"/>
                    <a:pt x="11458" y="24014"/>
                    <a:pt x="11725" y="24014"/>
                  </a:cubicBezTo>
                  <a:lnTo>
                    <a:pt x="24432" y="24014"/>
                  </a:lnTo>
                  <a:cubicBezTo>
                    <a:pt x="17799" y="23328"/>
                    <a:pt x="12983" y="17407"/>
                    <a:pt x="13656" y="10774"/>
                  </a:cubicBezTo>
                  <a:cubicBezTo>
                    <a:pt x="14241" y="5082"/>
                    <a:pt x="18739" y="585"/>
                    <a:pt x="24432" y="0"/>
                  </a:cubicBezTo>
                  <a:lnTo>
                    <a:pt x="11725" y="0"/>
                  </a:lnTo>
                  <a:cubicBezTo>
                    <a:pt x="5435" y="64"/>
                    <a:pt x="301" y="5031"/>
                    <a:pt x="35" y="1130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EF210F0-CB34-4FB5-BEDF-FC9BBDF003F4}"/>
                </a:ext>
              </a:extLst>
            </p:cNvPr>
            <p:cNvSpPr/>
            <p:nvPr/>
          </p:nvSpPr>
          <p:spPr>
            <a:xfrm>
              <a:off x="9340533" y="2133080"/>
              <a:ext cx="81372" cy="23251"/>
            </a:xfrm>
            <a:custGeom>
              <a:avLst/>
              <a:gdLst>
                <a:gd name="connsiteX0" fmla="*/ 35 w 81372"/>
                <a:gd name="connsiteY0" fmla="*/ 10546 h 23251"/>
                <a:gd name="connsiteX1" fmla="*/ 10924 w 81372"/>
                <a:gd name="connsiteY1" fmla="*/ 23214 h 23251"/>
                <a:gd name="connsiteX2" fmla="*/ 11852 w 81372"/>
                <a:gd name="connsiteY2" fmla="*/ 23252 h 23251"/>
                <a:gd name="connsiteX3" fmla="*/ 69542 w 81372"/>
                <a:gd name="connsiteY3" fmla="*/ 23252 h 23251"/>
                <a:gd name="connsiteX4" fmla="*/ 81372 w 81372"/>
                <a:gd name="connsiteY4" fmla="*/ 11448 h 23251"/>
                <a:gd name="connsiteX5" fmla="*/ 78691 w 81372"/>
                <a:gd name="connsiteY5" fmla="*/ 3939 h 23251"/>
                <a:gd name="connsiteX6" fmla="*/ 77039 w 81372"/>
                <a:gd name="connsiteY6" fmla="*/ 2160 h 23251"/>
                <a:gd name="connsiteX7" fmla="*/ 75260 w 81372"/>
                <a:gd name="connsiteY7" fmla="*/ 890 h 23251"/>
                <a:gd name="connsiteX8" fmla="*/ 73226 w 81372"/>
                <a:gd name="connsiteY8" fmla="*/ 0 h 23251"/>
                <a:gd name="connsiteX9" fmla="*/ 70939 w 81372"/>
                <a:gd name="connsiteY9" fmla="*/ 0 h 23251"/>
                <a:gd name="connsiteX10" fmla="*/ 69542 w 81372"/>
                <a:gd name="connsiteY10" fmla="*/ 0 h 23251"/>
                <a:gd name="connsiteX11" fmla="*/ 11852 w 81372"/>
                <a:gd name="connsiteY11" fmla="*/ 0 h 23251"/>
                <a:gd name="connsiteX12" fmla="*/ 35 w 81372"/>
                <a:gd name="connsiteY12" fmla="*/ 10546 h 23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372" h="23251">
                  <a:moveTo>
                    <a:pt x="35" y="10546"/>
                  </a:moveTo>
                  <a:cubicBezTo>
                    <a:pt x="-461" y="17051"/>
                    <a:pt x="4419" y="22731"/>
                    <a:pt x="10924" y="23214"/>
                  </a:cubicBezTo>
                  <a:cubicBezTo>
                    <a:pt x="11242" y="23239"/>
                    <a:pt x="11547" y="23252"/>
                    <a:pt x="11852" y="23252"/>
                  </a:cubicBezTo>
                  <a:lnTo>
                    <a:pt x="69542" y="23252"/>
                  </a:lnTo>
                  <a:cubicBezTo>
                    <a:pt x="76073" y="23264"/>
                    <a:pt x="81359" y="17979"/>
                    <a:pt x="81372" y="11448"/>
                  </a:cubicBezTo>
                  <a:cubicBezTo>
                    <a:pt x="81372" y="8716"/>
                    <a:pt x="80431" y="6061"/>
                    <a:pt x="78691" y="3939"/>
                  </a:cubicBezTo>
                  <a:cubicBezTo>
                    <a:pt x="78208" y="3291"/>
                    <a:pt x="77649" y="2694"/>
                    <a:pt x="77039" y="2160"/>
                  </a:cubicBezTo>
                  <a:cubicBezTo>
                    <a:pt x="76505" y="1665"/>
                    <a:pt x="75895" y="1245"/>
                    <a:pt x="75260" y="890"/>
                  </a:cubicBezTo>
                  <a:lnTo>
                    <a:pt x="73226" y="0"/>
                  </a:lnTo>
                  <a:lnTo>
                    <a:pt x="70939" y="0"/>
                  </a:lnTo>
                  <a:lnTo>
                    <a:pt x="69542" y="0"/>
                  </a:lnTo>
                  <a:lnTo>
                    <a:pt x="11852" y="0"/>
                  </a:lnTo>
                  <a:cubicBezTo>
                    <a:pt x="5791" y="-38"/>
                    <a:pt x="683" y="4523"/>
                    <a:pt x="35" y="1054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89DC86A-D2E7-4330-8DDA-DC0CFD327FE4}"/>
                </a:ext>
              </a:extLst>
            </p:cNvPr>
            <p:cNvSpPr/>
            <p:nvPr/>
          </p:nvSpPr>
          <p:spPr>
            <a:xfrm>
              <a:off x="11236946" y="3391450"/>
              <a:ext cx="23383" cy="13086"/>
            </a:xfrm>
            <a:custGeom>
              <a:avLst/>
              <a:gdLst>
                <a:gd name="connsiteX0" fmla="*/ 11693 w 23383"/>
                <a:gd name="connsiteY0" fmla="*/ 13087 h 13086"/>
                <a:gd name="connsiteX1" fmla="*/ 23383 w 23383"/>
                <a:gd name="connsiteY1" fmla="*/ 1143 h 13086"/>
                <a:gd name="connsiteX2" fmla="*/ 23383 w 23383"/>
                <a:gd name="connsiteY2" fmla="*/ 1143 h 13086"/>
                <a:gd name="connsiteX3" fmla="*/ 23383 w 23383"/>
                <a:gd name="connsiteY3" fmla="*/ 0 h 13086"/>
                <a:gd name="connsiteX4" fmla="*/ 11693 w 23383"/>
                <a:gd name="connsiteY4" fmla="*/ 11689 h 13086"/>
                <a:gd name="connsiteX5" fmla="*/ 3 w 23383"/>
                <a:gd name="connsiteY5" fmla="*/ 0 h 13086"/>
                <a:gd name="connsiteX6" fmla="*/ 3 w 23383"/>
                <a:gd name="connsiteY6" fmla="*/ 1016 h 13086"/>
                <a:gd name="connsiteX7" fmla="*/ 3 w 23383"/>
                <a:gd name="connsiteY7" fmla="*/ 1016 h 13086"/>
                <a:gd name="connsiteX8" fmla="*/ 11566 w 23383"/>
                <a:gd name="connsiteY8" fmla="*/ 13087 h 13086"/>
                <a:gd name="connsiteX9" fmla="*/ 11693 w 23383"/>
                <a:gd name="connsiteY9" fmla="*/ 13087 h 1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383" h="13086">
                  <a:moveTo>
                    <a:pt x="11693" y="13087"/>
                  </a:moveTo>
                  <a:cubicBezTo>
                    <a:pt x="18224" y="13023"/>
                    <a:pt x="23447" y="7674"/>
                    <a:pt x="23383" y="1143"/>
                  </a:cubicBezTo>
                  <a:cubicBezTo>
                    <a:pt x="23383" y="1143"/>
                    <a:pt x="23383" y="1143"/>
                    <a:pt x="23383" y="1143"/>
                  </a:cubicBezTo>
                  <a:lnTo>
                    <a:pt x="23383" y="0"/>
                  </a:lnTo>
                  <a:cubicBezTo>
                    <a:pt x="23383" y="6454"/>
                    <a:pt x="18148" y="11689"/>
                    <a:pt x="11693" y="11689"/>
                  </a:cubicBezTo>
                  <a:cubicBezTo>
                    <a:pt x="5238" y="11689"/>
                    <a:pt x="3" y="6454"/>
                    <a:pt x="3" y="0"/>
                  </a:cubicBezTo>
                  <a:lnTo>
                    <a:pt x="3" y="1016"/>
                  </a:lnTo>
                  <a:lnTo>
                    <a:pt x="3" y="1016"/>
                  </a:lnTo>
                  <a:cubicBezTo>
                    <a:pt x="-138" y="7547"/>
                    <a:pt x="5035" y="12947"/>
                    <a:pt x="11566" y="13087"/>
                  </a:cubicBezTo>
                  <a:cubicBezTo>
                    <a:pt x="11604" y="13087"/>
                    <a:pt x="11655" y="13087"/>
                    <a:pt x="11693" y="1308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980D40E7-258C-4040-9015-152ECE853E0D}"/>
                </a:ext>
              </a:extLst>
            </p:cNvPr>
            <p:cNvSpPr/>
            <p:nvPr/>
          </p:nvSpPr>
          <p:spPr>
            <a:xfrm>
              <a:off x="9050532" y="2935697"/>
              <a:ext cx="23638" cy="357106"/>
            </a:xfrm>
            <a:custGeom>
              <a:avLst/>
              <a:gdLst>
                <a:gd name="connsiteX0" fmla="*/ 11755 w 23638"/>
                <a:gd name="connsiteY0" fmla="*/ 11943 h 357106"/>
                <a:gd name="connsiteX1" fmla="*/ 64 w 23638"/>
                <a:gd name="connsiteY1" fmla="*/ 0 h 357106"/>
                <a:gd name="connsiteX2" fmla="*/ 64 w 23638"/>
                <a:gd name="connsiteY2" fmla="*/ 0 h 357106"/>
                <a:gd name="connsiteX3" fmla="*/ 64 w 23638"/>
                <a:gd name="connsiteY3" fmla="*/ 0 h 357106"/>
                <a:gd name="connsiteX4" fmla="*/ 64 w 23638"/>
                <a:gd name="connsiteY4" fmla="*/ 344069 h 357106"/>
                <a:gd name="connsiteX5" fmla="*/ 10598 w 23638"/>
                <a:gd name="connsiteY5" fmla="*/ 357042 h 357106"/>
                <a:gd name="connsiteX6" fmla="*/ 23572 w 23638"/>
                <a:gd name="connsiteY6" fmla="*/ 346522 h 357106"/>
                <a:gd name="connsiteX7" fmla="*/ 23572 w 23638"/>
                <a:gd name="connsiteY7" fmla="*/ 344069 h 357106"/>
                <a:gd name="connsiteX8" fmla="*/ 23572 w 23638"/>
                <a:gd name="connsiteY8" fmla="*/ 0 h 357106"/>
                <a:gd name="connsiteX9" fmla="*/ 11755 w 23638"/>
                <a:gd name="connsiteY9" fmla="*/ 11943 h 357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38" h="357106">
                  <a:moveTo>
                    <a:pt x="11755" y="11943"/>
                  </a:moveTo>
                  <a:cubicBezTo>
                    <a:pt x="5223" y="11880"/>
                    <a:pt x="-12" y="6531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0"/>
                  </a:lnTo>
                  <a:lnTo>
                    <a:pt x="64" y="344069"/>
                  </a:lnTo>
                  <a:cubicBezTo>
                    <a:pt x="-609" y="350562"/>
                    <a:pt x="4105" y="356369"/>
                    <a:pt x="10598" y="357042"/>
                  </a:cubicBezTo>
                  <a:cubicBezTo>
                    <a:pt x="17091" y="357715"/>
                    <a:pt x="22898" y="353002"/>
                    <a:pt x="23572" y="346522"/>
                  </a:cubicBezTo>
                  <a:cubicBezTo>
                    <a:pt x="23661" y="345708"/>
                    <a:pt x="23661" y="344883"/>
                    <a:pt x="23572" y="344069"/>
                  </a:cubicBezTo>
                  <a:lnTo>
                    <a:pt x="23572" y="0"/>
                  </a:lnTo>
                  <a:cubicBezTo>
                    <a:pt x="23572" y="6543"/>
                    <a:pt x="18298" y="11880"/>
                    <a:pt x="11755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1162D5FE-255C-4BA6-97EA-6A01B1559912}"/>
                </a:ext>
              </a:extLst>
            </p:cNvPr>
            <p:cNvSpPr/>
            <p:nvPr/>
          </p:nvSpPr>
          <p:spPr>
            <a:xfrm>
              <a:off x="9050278" y="2921594"/>
              <a:ext cx="23638" cy="27139"/>
            </a:xfrm>
            <a:custGeom>
              <a:avLst/>
              <a:gdLst>
                <a:gd name="connsiteX0" fmla="*/ 64 w 23638"/>
                <a:gd name="connsiteY0" fmla="*/ 14103 h 27139"/>
                <a:gd name="connsiteX1" fmla="*/ 10598 w 23638"/>
                <a:gd name="connsiteY1" fmla="*/ 27076 h 27139"/>
                <a:gd name="connsiteX2" fmla="*/ 23572 w 23638"/>
                <a:gd name="connsiteY2" fmla="*/ 16556 h 27139"/>
                <a:gd name="connsiteX3" fmla="*/ 23572 w 23638"/>
                <a:gd name="connsiteY3" fmla="*/ 14103 h 27139"/>
                <a:gd name="connsiteX4" fmla="*/ 23572 w 23638"/>
                <a:gd name="connsiteY4" fmla="*/ 12071 h 27139"/>
                <a:gd name="connsiteX5" fmla="*/ 11755 w 23638"/>
                <a:gd name="connsiteY5" fmla="*/ 0 h 27139"/>
                <a:gd name="connsiteX6" fmla="*/ 445 w 23638"/>
                <a:gd name="connsiteY6" fmla="*/ 9911 h 27139"/>
                <a:gd name="connsiteX7" fmla="*/ 445 w 23638"/>
                <a:gd name="connsiteY7" fmla="*/ 12071 h 2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38" h="27139">
                  <a:moveTo>
                    <a:pt x="64" y="14103"/>
                  </a:moveTo>
                  <a:cubicBezTo>
                    <a:pt x="-610" y="20596"/>
                    <a:pt x="4105" y="26402"/>
                    <a:pt x="10598" y="27076"/>
                  </a:cubicBezTo>
                  <a:cubicBezTo>
                    <a:pt x="17091" y="27749"/>
                    <a:pt x="22898" y="23035"/>
                    <a:pt x="23572" y="16556"/>
                  </a:cubicBezTo>
                  <a:cubicBezTo>
                    <a:pt x="23661" y="15742"/>
                    <a:pt x="23661" y="14917"/>
                    <a:pt x="23572" y="14103"/>
                  </a:cubicBezTo>
                  <a:lnTo>
                    <a:pt x="23572" y="12071"/>
                  </a:lnTo>
                  <a:cubicBezTo>
                    <a:pt x="23267" y="5629"/>
                    <a:pt x="18184" y="445"/>
                    <a:pt x="11755" y="0"/>
                  </a:cubicBezTo>
                  <a:cubicBezTo>
                    <a:pt x="6074" y="114"/>
                    <a:pt x="1309" y="4295"/>
                    <a:pt x="445" y="9911"/>
                  </a:cubicBezTo>
                  <a:cubicBezTo>
                    <a:pt x="382" y="10635"/>
                    <a:pt x="382" y="11346"/>
                    <a:pt x="445" y="1207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B225A94-0DC5-4D2D-9142-2881B43B25F1}"/>
                </a:ext>
              </a:extLst>
            </p:cNvPr>
            <p:cNvSpPr/>
            <p:nvPr/>
          </p:nvSpPr>
          <p:spPr>
            <a:xfrm>
              <a:off x="10813552" y="5619007"/>
              <a:ext cx="29736" cy="24013"/>
            </a:xfrm>
            <a:custGeom>
              <a:avLst/>
              <a:gdLst>
                <a:gd name="connsiteX0" fmla="*/ 3 w 29736"/>
                <a:gd name="connsiteY0" fmla="*/ 11943 h 24013"/>
                <a:gd name="connsiteX1" fmla="*/ 11566 w 29736"/>
                <a:gd name="connsiteY1" fmla="*/ 24014 h 24013"/>
                <a:gd name="connsiteX2" fmla="*/ 11693 w 29736"/>
                <a:gd name="connsiteY2" fmla="*/ 24014 h 24013"/>
                <a:gd name="connsiteX3" fmla="*/ 29737 w 29736"/>
                <a:gd name="connsiteY3" fmla="*/ 24014 h 24013"/>
                <a:gd name="connsiteX4" fmla="*/ 18962 w 29736"/>
                <a:gd name="connsiteY4" fmla="*/ 10774 h 24013"/>
                <a:gd name="connsiteX5" fmla="*/ 29737 w 29736"/>
                <a:gd name="connsiteY5" fmla="*/ 0 h 24013"/>
                <a:gd name="connsiteX6" fmla="*/ 11693 w 29736"/>
                <a:gd name="connsiteY6" fmla="*/ 0 h 24013"/>
                <a:gd name="connsiteX7" fmla="*/ 3 w 29736"/>
                <a:gd name="connsiteY7" fmla="*/ 11943 h 24013"/>
                <a:gd name="connsiteX8" fmla="*/ 3 w 29736"/>
                <a:gd name="connsiteY8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736" h="24013">
                  <a:moveTo>
                    <a:pt x="3" y="11943"/>
                  </a:moveTo>
                  <a:cubicBezTo>
                    <a:pt x="-137" y="18474"/>
                    <a:pt x="5035" y="23874"/>
                    <a:pt x="11566" y="24014"/>
                  </a:cubicBezTo>
                  <a:cubicBezTo>
                    <a:pt x="11604" y="24014"/>
                    <a:pt x="11655" y="24014"/>
                    <a:pt x="11693" y="24014"/>
                  </a:cubicBezTo>
                  <a:lnTo>
                    <a:pt x="29737" y="24014"/>
                  </a:lnTo>
                  <a:cubicBezTo>
                    <a:pt x="23104" y="23328"/>
                    <a:pt x="18288" y="17407"/>
                    <a:pt x="18962" y="10774"/>
                  </a:cubicBezTo>
                  <a:cubicBezTo>
                    <a:pt x="19546" y="5082"/>
                    <a:pt x="24044" y="584"/>
                    <a:pt x="29737" y="0"/>
                  </a:cubicBezTo>
                  <a:lnTo>
                    <a:pt x="11693" y="0"/>
                  </a:lnTo>
                  <a:cubicBezTo>
                    <a:pt x="5162" y="76"/>
                    <a:pt x="-61" y="5413"/>
                    <a:pt x="3" y="11943"/>
                  </a:cubicBezTo>
                  <a:cubicBezTo>
                    <a:pt x="3" y="11943"/>
                    <a:pt x="3" y="11943"/>
                    <a:pt x="3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76EB069-E7B8-4E25-A377-8200B316AE18}"/>
                </a:ext>
              </a:extLst>
            </p:cNvPr>
            <p:cNvSpPr/>
            <p:nvPr/>
          </p:nvSpPr>
          <p:spPr>
            <a:xfrm>
              <a:off x="10832450" y="5619261"/>
              <a:ext cx="27394" cy="24013"/>
            </a:xfrm>
            <a:custGeom>
              <a:avLst/>
              <a:gdLst>
                <a:gd name="connsiteX0" fmla="*/ 16556 w 27394"/>
                <a:gd name="connsiteY0" fmla="*/ 0 h 24013"/>
                <a:gd name="connsiteX1" fmla="*/ 10838 w 27394"/>
                <a:gd name="connsiteY1" fmla="*/ 0 h 24013"/>
                <a:gd name="connsiteX2" fmla="*/ 63 w 27394"/>
                <a:gd name="connsiteY2" fmla="*/ 13239 h 24013"/>
                <a:gd name="connsiteX3" fmla="*/ 10838 w 27394"/>
                <a:gd name="connsiteY3" fmla="*/ 24014 h 24013"/>
                <a:gd name="connsiteX4" fmla="*/ 16556 w 27394"/>
                <a:gd name="connsiteY4" fmla="*/ 24014 h 24013"/>
                <a:gd name="connsiteX5" fmla="*/ 27332 w 27394"/>
                <a:gd name="connsiteY5" fmla="*/ 10774 h 24013"/>
                <a:gd name="connsiteX6" fmla="*/ 16556 w 27394"/>
                <a:gd name="connsiteY6" fmla="*/ 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94" h="24013">
                  <a:moveTo>
                    <a:pt x="16556" y="0"/>
                  </a:move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1"/>
                    <a:pt x="5145" y="23429"/>
                    <a:pt x="10838" y="24014"/>
                  </a:cubicBezTo>
                  <a:lnTo>
                    <a:pt x="16556" y="24014"/>
                  </a:lnTo>
                  <a:cubicBezTo>
                    <a:pt x="23190" y="23328"/>
                    <a:pt x="28005" y="17407"/>
                    <a:pt x="27332" y="10774"/>
                  </a:cubicBezTo>
                  <a:cubicBezTo>
                    <a:pt x="26747" y="5082"/>
                    <a:pt x="22249" y="584"/>
                    <a:pt x="16556" y="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A41B0875-0973-4E96-84D0-7121ACBFEDA4}"/>
                </a:ext>
              </a:extLst>
            </p:cNvPr>
            <p:cNvSpPr/>
            <p:nvPr/>
          </p:nvSpPr>
          <p:spPr>
            <a:xfrm>
              <a:off x="9808563" y="3267188"/>
              <a:ext cx="544238" cy="24013"/>
            </a:xfrm>
            <a:custGeom>
              <a:avLst/>
              <a:gdLst>
                <a:gd name="connsiteX0" fmla="*/ 1 w 544238"/>
                <a:gd name="connsiteY0" fmla="*/ 11943 h 24013"/>
                <a:gd name="connsiteX1" fmla="*/ 763 w 544238"/>
                <a:gd name="connsiteY1" fmla="*/ 16136 h 24013"/>
                <a:gd name="connsiteX2" fmla="*/ 763 w 544238"/>
                <a:gd name="connsiteY2" fmla="*/ 17026 h 24013"/>
                <a:gd name="connsiteX3" fmla="*/ 11310 w 544238"/>
                <a:gd name="connsiteY3" fmla="*/ 24014 h 24013"/>
                <a:gd name="connsiteX4" fmla="*/ 544238 w 544238"/>
                <a:gd name="connsiteY4" fmla="*/ 24014 h 24013"/>
                <a:gd name="connsiteX5" fmla="*/ 533462 w 544238"/>
                <a:gd name="connsiteY5" fmla="*/ 10774 h 24013"/>
                <a:gd name="connsiteX6" fmla="*/ 544238 w 544238"/>
                <a:gd name="connsiteY6" fmla="*/ 0 h 24013"/>
                <a:gd name="connsiteX7" fmla="*/ 11692 w 544238"/>
                <a:gd name="connsiteY7" fmla="*/ 0 h 24013"/>
                <a:gd name="connsiteX8" fmla="*/ 1 w 544238"/>
                <a:gd name="connsiteY8" fmla="*/ 11943 h 24013"/>
                <a:gd name="connsiteX9" fmla="*/ 1 w 544238"/>
                <a:gd name="connsiteY9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4238" h="24013">
                  <a:moveTo>
                    <a:pt x="1" y="11943"/>
                  </a:moveTo>
                  <a:cubicBezTo>
                    <a:pt x="-12" y="13379"/>
                    <a:pt x="243" y="14802"/>
                    <a:pt x="763" y="16136"/>
                  </a:cubicBezTo>
                  <a:lnTo>
                    <a:pt x="763" y="17026"/>
                  </a:lnTo>
                  <a:cubicBezTo>
                    <a:pt x="2606" y="21218"/>
                    <a:pt x="6722" y="23950"/>
                    <a:pt x="11310" y="24014"/>
                  </a:cubicBezTo>
                  <a:lnTo>
                    <a:pt x="544238" y="24014"/>
                  </a:lnTo>
                  <a:cubicBezTo>
                    <a:pt x="537606" y="23328"/>
                    <a:pt x="532789" y="17407"/>
                    <a:pt x="533462" y="10774"/>
                  </a:cubicBezTo>
                  <a:cubicBezTo>
                    <a:pt x="534047" y="5082"/>
                    <a:pt x="538546" y="584"/>
                    <a:pt x="544238" y="0"/>
                  </a:cubicBezTo>
                  <a:lnTo>
                    <a:pt x="11692" y="0"/>
                  </a:lnTo>
                  <a:cubicBezTo>
                    <a:pt x="5160" y="63"/>
                    <a:pt x="-63" y="5413"/>
                    <a:pt x="1" y="11943"/>
                  </a:cubicBezTo>
                  <a:cubicBezTo>
                    <a:pt x="1" y="11943"/>
                    <a:pt x="1" y="11943"/>
                    <a:pt x="1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37F44265-96E9-4028-86E8-094FDE757470}"/>
                </a:ext>
              </a:extLst>
            </p:cNvPr>
            <p:cNvSpPr/>
            <p:nvPr/>
          </p:nvSpPr>
          <p:spPr>
            <a:xfrm>
              <a:off x="10342344" y="3267188"/>
              <a:ext cx="17318" cy="24013"/>
            </a:xfrm>
            <a:custGeom>
              <a:avLst/>
              <a:gdLst>
                <a:gd name="connsiteX0" fmla="*/ 5628 w 17318"/>
                <a:gd name="connsiteY0" fmla="*/ 11943 h 24013"/>
                <a:gd name="connsiteX1" fmla="*/ 17318 w 17318"/>
                <a:gd name="connsiteY1" fmla="*/ 0 h 24013"/>
                <a:gd name="connsiteX2" fmla="*/ 17318 w 17318"/>
                <a:gd name="connsiteY2" fmla="*/ 0 h 24013"/>
                <a:gd name="connsiteX3" fmla="*/ 10839 w 17318"/>
                <a:gd name="connsiteY3" fmla="*/ 0 h 24013"/>
                <a:gd name="connsiteX4" fmla="*/ 63 w 17318"/>
                <a:gd name="connsiteY4" fmla="*/ 13239 h 24013"/>
                <a:gd name="connsiteX5" fmla="*/ 10839 w 17318"/>
                <a:gd name="connsiteY5" fmla="*/ 24014 h 24013"/>
                <a:gd name="connsiteX6" fmla="*/ 16810 w 17318"/>
                <a:gd name="connsiteY6" fmla="*/ 24014 h 24013"/>
                <a:gd name="connsiteX7" fmla="*/ 5628 w 17318"/>
                <a:gd name="connsiteY7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18" h="24013">
                  <a:moveTo>
                    <a:pt x="5628" y="11943"/>
                  </a:moveTo>
                  <a:cubicBezTo>
                    <a:pt x="5552" y="5413"/>
                    <a:pt x="10787" y="76"/>
                    <a:pt x="17318" y="0"/>
                  </a:cubicBezTo>
                  <a:cubicBezTo>
                    <a:pt x="17318" y="0"/>
                    <a:pt x="17318" y="0"/>
                    <a:pt x="17318" y="0"/>
                  </a:cubicBezTo>
                  <a:lnTo>
                    <a:pt x="10839" y="0"/>
                  </a:lnTo>
                  <a:cubicBezTo>
                    <a:pt x="4205" y="686"/>
                    <a:pt x="-610" y="6607"/>
                    <a:pt x="63" y="13239"/>
                  </a:cubicBezTo>
                  <a:cubicBezTo>
                    <a:pt x="648" y="18931"/>
                    <a:pt x="5145" y="23429"/>
                    <a:pt x="10839" y="24014"/>
                  </a:cubicBezTo>
                  <a:lnTo>
                    <a:pt x="16810" y="24014"/>
                  </a:lnTo>
                  <a:cubicBezTo>
                    <a:pt x="10469" y="23607"/>
                    <a:pt x="5552" y="18296"/>
                    <a:pt x="5628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35F3869-BD27-4E73-91C6-B295206C1491}"/>
                </a:ext>
              </a:extLst>
            </p:cNvPr>
            <p:cNvSpPr/>
            <p:nvPr/>
          </p:nvSpPr>
          <p:spPr>
            <a:xfrm>
              <a:off x="10347948" y="3267823"/>
              <a:ext cx="342094" cy="24013"/>
            </a:xfrm>
            <a:custGeom>
              <a:avLst/>
              <a:gdLst>
                <a:gd name="connsiteX0" fmla="*/ 25 w 342094"/>
                <a:gd name="connsiteY0" fmla="*/ 11308 h 24013"/>
                <a:gd name="connsiteX1" fmla="*/ 11181 w 342094"/>
                <a:gd name="connsiteY1" fmla="*/ 23988 h 24013"/>
                <a:gd name="connsiteX2" fmla="*/ 11715 w 342094"/>
                <a:gd name="connsiteY2" fmla="*/ 24014 h 24013"/>
                <a:gd name="connsiteX3" fmla="*/ 342095 w 342094"/>
                <a:gd name="connsiteY3" fmla="*/ 24014 h 24013"/>
                <a:gd name="connsiteX4" fmla="*/ 331320 w 342094"/>
                <a:gd name="connsiteY4" fmla="*/ 10774 h 24013"/>
                <a:gd name="connsiteX5" fmla="*/ 342095 w 342094"/>
                <a:gd name="connsiteY5" fmla="*/ 0 h 24013"/>
                <a:gd name="connsiteX6" fmla="*/ 11207 w 342094"/>
                <a:gd name="connsiteY6" fmla="*/ 0 h 24013"/>
                <a:gd name="connsiteX7" fmla="*/ 25 w 342094"/>
                <a:gd name="connsiteY7" fmla="*/ 11308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2094" h="24013">
                  <a:moveTo>
                    <a:pt x="25" y="11308"/>
                  </a:moveTo>
                  <a:cubicBezTo>
                    <a:pt x="-395" y="17890"/>
                    <a:pt x="4599" y="23569"/>
                    <a:pt x="11181" y="23988"/>
                  </a:cubicBezTo>
                  <a:cubicBezTo>
                    <a:pt x="11360" y="24001"/>
                    <a:pt x="11537" y="24014"/>
                    <a:pt x="11715" y="24014"/>
                  </a:cubicBezTo>
                  <a:lnTo>
                    <a:pt x="342095" y="24014"/>
                  </a:lnTo>
                  <a:cubicBezTo>
                    <a:pt x="335462" y="23328"/>
                    <a:pt x="330646" y="17407"/>
                    <a:pt x="331320" y="10774"/>
                  </a:cubicBezTo>
                  <a:cubicBezTo>
                    <a:pt x="331904" y="5082"/>
                    <a:pt x="336402" y="585"/>
                    <a:pt x="342095" y="0"/>
                  </a:cubicBezTo>
                  <a:lnTo>
                    <a:pt x="11207" y="0"/>
                  </a:lnTo>
                  <a:cubicBezTo>
                    <a:pt x="5120" y="318"/>
                    <a:pt x="279" y="5222"/>
                    <a:pt x="25" y="1130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31EBE420-1123-4B25-8550-8422C6979B0F}"/>
                </a:ext>
              </a:extLst>
            </p:cNvPr>
            <p:cNvSpPr/>
            <p:nvPr/>
          </p:nvSpPr>
          <p:spPr>
            <a:xfrm>
              <a:off x="10678455" y="3267823"/>
              <a:ext cx="167502" cy="24013"/>
            </a:xfrm>
            <a:custGeom>
              <a:avLst/>
              <a:gdLst>
                <a:gd name="connsiteX0" fmla="*/ 25 w 167502"/>
                <a:gd name="connsiteY0" fmla="*/ 11308 h 24013"/>
                <a:gd name="connsiteX1" fmla="*/ 11181 w 167502"/>
                <a:gd name="connsiteY1" fmla="*/ 23988 h 24013"/>
                <a:gd name="connsiteX2" fmla="*/ 11715 w 167502"/>
                <a:gd name="connsiteY2" fmla="*/ 24014 h 24013"/>
                <a:gd name="connsiteX3" fmla="*/ 155812 w 167502"/>
                <a:gd name="connsiteY3" fmla="*/ 24014 h 24013"/>
                <a:gd name="connsiteX4" fmla="*/ 162419 w 167502"/>
                <a:gd name="connsiteY4" fmla="*/ 21600 h 24013"/>
                <a:gd name="connsiteX5" fmla="*/ 167502 w 167502"/>
                <a:gd name="connsiteY5" fmla="*/ 11943 h 24013"/>
                <a:gd name="connsiteX6" fmla="*/ 164071 w 167502"/>
                <a:gd name="connsiteY6" fmla="*/ 3431 h 24013"/>
                <a:gd name="connsiteX7" fmla="*/ 156320 w 167502"/>
                <a:gd name="connsiteY7" fmla="*/ 0 h 24013"/>
                <a:gd name="connsiteX8" fmla="*/ 11715 w 167502"/>
                <a:gd name="connsiteY8" fmla="*/ 0 h 24013"/>
                <a:gd name="connsiteX9" fmla="*/ 25 w 167502"/>
                <a:gd name="connsiteY9" fmla="*/ 11308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7502" h="24013">
                  <a:moveTo>
                    <a:pt x="25" y="11308"/>
                  </a:moveTo>
                  <a:cubicBezTo>
                    <a:pt x="-395" y="17890"/>
                    <a:pt x="4599" y="23569"/>
                    <a:pt x="11181" y="23988"/>
                  </a:cubicBezTo>
                  <a:cubicBezTo>
                    <a:pt x="11359" y="24001"/>
                    <a:pt x="11537" y="24014"/>
                    <a:pt x="11715" y="24014"/>
                  </a:cubicBezTo>
                  <a:lnTo>
                    <a:pt x="155812" y="24014"/>
                  </a:lnTo>
                  <a:cubicBezTo>
                    <a:pt x="158213" y="23950"/>
                    <a:pt x="160539" y="23099"/>
                    <a:pt x="162419" y="21600"/>
                  </a:cubicBezTo>
                  <a:cubicBezTo>
                    <a:pt x="165609" y="19414"/>
                    <a:pt x="167502" y="15806"/>
                    <a:pt x="167502" y="11943"/>
                  </a:cubicBezTo>
                  <a:cubicBezTo>
                    <a:pt x="167540" y="8767"/>
                    <a:pt x="166307" y="5692"/>
                    <a:pt x="164071" y="3431"/>
                  </a:cubicBezTo>
                  <a:cubicBezTo>
                    <a:pt x="162000" y="1372"/>
                    <a:pt x="159242" y="140"/>
                    <a:pt x="156320" y="0"/>
                  </a:cubicBezTo>
                  <a:lnTo>
                    <a:pt x="11715" y="0"/>
                  </a:lnTo>
                  <a:cubicBezTo>
                    <a:pt x="5425" y="64"/>
                    <a:pt x="291" y="5032"/>
                    <a:pt x="25" y="1130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0A039533-10D2-4169-B316-D787A4B43F50}"/>
                </a:ext>
              </a:extLst>
            </p:cNvPr>
            <p:cNvSpPr/>
            <p:nvPr/>
          </p:nvSpPr>
          <p:spPr>
            <a:xfrm>
              <a:off x="9049198" y="4087847"/>
              <a:ext cx="12834" cy="16898"/>
            </a:xfrm>
            <a:custGeom>
              <a:avLst/>
              <a:gdLst>
                <a:gd name="connsiteX0" fmla="*/ 1144 w 12834"/>
                <a:gd name="connsiteY0" fmla="*/ 11943 h 16898"/>
                <a:gd name="connsiteX1" fmla="*/ 12834 w 12834"/>
                <a:gd name="connsiteY1" fmla="*/ 0 h 16898"/>
                <a:gd name="connsiteX2" fmla="*/ 12834 w 12834"/>
                <a:gd name="connsiteY2" fmla="*/ 0 h 16898"/>
                <a:gd name="connsiteX3" fmla="*/ 11817 w 12834"/>
                <a:gd name="connsiteY3" fmla="*/ 0 h 16898"/>
                <a:gd name="connsiteX4" fmla="*/ 0 w 12834"/>
                <a:gd name="connsiteY4" fmla="*/ 11943 h 16898"/>
                <a:gd name="connsiteX5" fmla="*/ 1144 w 12834"/>
                <a:gd name="connsiteY5" fmla="*/ 16898 h 1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4" h="16898">
                  <a:moveTo>
                    <a:pt x="1144" y="11943"/>
                  </a:moveTo>
                  <a:cubicBezTo>
                    <a:pt x="1067" y="5413"/>
                    <a:pt x="6303" y="76"/>
                    <a:pt x="12834" y="0"/>
                  </a:cubicBezTo>
                  <a:cubicBezTo>
                    <a:pt x="12834" y="0"/>
                    <a:pt x="12834" y="0"/>
                    <a:pt x="12834" y="0"/>
                  </a:cubicBezTo>
                  <a:lnTo>
                    <a:pt x="11817" y="0"/>
                  </a:lnTo>
                  <a:cubicBezTo>
                    <a:pt x="5273" y="64"/>
                    <a:pt x="0" y="5400"/>
                    <a:pt x="0" y="11943"/>
                  </a:cubicBezTo>
                  <a:cubicBezTo>
                    <a:pt x="38" y="13659"/>
                    <a:pt x="432" y="15336"/>
                    <a:pt x="1144" y="1689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C199D9B1-5F4D-4DEE-B60B-E128D4256A26}"/>
                </a:ext>
              </a:extLst>
            </p:cNvPr>
            <p:cNvSpPr/>
            <p:nvPr/>
          </p:nvSpPr>
          <p:spPr>
            <a:xfrm>
              <a:off x="9062287" y="4087847"/>
              <a:ext cx="1797558" cy="24013"/>
            </a:xfrm>
            <a:custGeom>
              <a:avLst/>
              <a:gdLst>
                <a:gd name="connsiteX0" fmla="*/ 11817 w 1797558"/>
                <a:gd name="connsiteY0" fmla="*/ 11943 h 24013"/>
                <a:gd name="connsiteX1" fmla="*/ 11817 w 1797558"/>
                <a:gd name="connsiteY1" fmla="*/ 24014 h 24013"/>
                <a:gd name="connsiteX2" fmla="*/ 1786720 w 1797558"/>
                <a:gd name="connsiteY2" fmla="*/ 24014 h 24013"/>
                <a:gd name="connsiteX3" fmla="*/ 1797496 w 1797558"/>
                <a:gd name="connsiteY3" fmla="*/ 10774 h 24013"/>
                <a:gd name="connsiteX4" fmla="*/ 1786720 w 1797558"/>
                <a:gd name="connsiteY4" fmla="*/ 0 h 24013"/>
                <a:gd name="connsiteX5" fmla="*/ 0 w 1797558"/>
                <a:gd name="connsiteY5" fmla="*/ 0 h 24013"/>
                <a:gd name="connsiteX6" fmla="*/ 11817 w 1797558"/>
                <a:gd name="connsiteY6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7558" h="24013">
                  <a:moveTo>
                    <a:pt x="11817" y="11943"/>
                  </a:moveTo>
                  <a:lnTo>
                    <a:pt x="11817" y="24014"/>
                  </a:lnTo>
                  <a:lnTo>
                    <a:pt x="1786720" y="24014"/>
                  </a:lnTo>
                  <a:cubicBezTo>
                    <a:pt x="1793353" y="23328"/>
                    <a:pt x="1798169" y="17407"/>
                    <a:pt x="1797496" y="10774"/>
                  </a:cubicBezTo>
                  <a:cubicBezTo>
                    <a:pt x="1796911" y="5082"/>
                    <a:pt x="1792413" y="584"/>
                    <a:pt x="1786720" y="0"/>
                  </a:cubicBezTo>
                  <a:lnTo>
                    <a:pt x="0" y="0"/>
                  </a:lnTo>
                  <a:cubicBezTo>
                    <a:pt x="6544" y="64"/>
                    <a:pt x="11817" y="5400"/>
                    <a:pt x="11817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7BBE4BAD-5F85-44E1-8BC4-2A1935EF1895}"/>
                </a:ext>
              </a:extLst>
            </p:cNvPr>
            <p:cNvSpPr/>
            <p:nvPr/>
          </p:nvSpPr>
          <p:spPr>
            <a:xfrm>
              <a:off x="9052502" y="5472764"/>
              <a:ext cx="21601" cy="24649"/>
            </a:xfrm>
            <a:custGeom>
              <a:avLst/>
              <a:gdLst>
                <a:gd name="connsiteX0" fmla="*/ 9784 w 21601"/>
                <a:gd name="connsiteY0" fmla="*/ 12325 h 24649"/>
                <a:gd name="connsiteX1" fmla="*/ 1906 w 21601"/>
                <a:gd name="connsiteY1" fmla="*/ 9021 h 24649"/>
                <a:gd name="connsiteX2" fmla="*/ 1906 w 21601"/>
                <a:gd name="connsiteY2" fmla="*/ 12706 h 24649"/>
                <a:gd name="connsiteX3" fmla="*/ 0 w 21601"/>
                <a:gd name="connsiteY3" fmla="*/ 18931 h 24649"/>
                <a:gd name="connsiteX4" fmla="*/ 9784 w 21601"/>
                <a:gd name="connsiteY4" fmla="*/ 24649 h 24649"/>
                <a:gd name="connsiteX5" fmla="*/ 21602 w 21601"/>
                <a:gd name="connsiteY5" fmla="*/ 12706 h 24649"/>
                <a:gd name="connsiteX6" fmla="*/ 21602 w 21601"/>
                <a:gd name="connsiteY6" fmla="*/ 0 h 24649"/>
                <a:gd name="connsiteX7" fmla="*/ 9784 w 21601"/>
                <a:gd name="connsiteY7" fmla="*/ 12325 h 2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01" h="24649">
                  <a:moveTo>
                    <a:pt x="9784" y="12325"/>
                  </a:moveTo>
                  <a:cubicBezTo>
                    <a:pt x="6823" y="12312"/>
                    <a:pt x="3990" y="11117"/>
                    <a:pt x="1906" y="9021"/>
                  </a:cubicBezTo>
                  <a:lnTo>
                    <a:pt x="1906" y="12706"/>
                  </a:lnTo>
                  <a:cubicBezTo>
                    <a:pt x="1855" y="14917"/>
                    <a:pt x="1194" y="17076"/>
                    <a:pt x="0" y="18931"/>
                  </a:cubicBezTo>
                  <a:cubicBezTo>
                    <a:pt x="2008" y="22451"/>
                    <a:pt x="5731" y="24636"/>
                    <a:pt x="9784" y="24649"/>
                  </a:cubicBezTo>
                  <a:cubicBezTo>
                    <a:pt x="16328" y="24585"/>
                    <a:pt x="21602" y="19249"/>
                    <a:pt x="21602" y="12706"/>
                  </a:cubicBezTo>
                  <a:lnTo>
                    <a:pt x="21602" y="0"/>
                  </a:lnTo>
                  <a:cubicBezTo>
                    <a:pt x="21424" y="6531"/>
                    <a:pt x="16303" y="11867"/>
                    <a:pt x="9784" y="1232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D1792DB3-CFF3-445C-8D94-130F37BCCC60}"/>
                </a:ext>
              </a:extLst>
            </p:cNvPr>
            <p:cNvSpPr/>
            <p:nvPr/>
          </p:nvSpPr>
          <p:spPr>
            <a:xfrm>
              <a:off x="8154212" y="1829542"/>
              <a:ext cx="87969" cy="24013"/>
            </a:xfrm>
            <a:custGeom>
              <a:avLst/>
              <a:gdLst>
                <a:gd name="connsiteX0" fmla="*/ 76152 w 87969"/>
                <a:gd name="connsiteY0" fmla="*/ 12706 h 24013"/>
                <a:gd name="connsiteX1" fmla="*/ 87309 w 87969"/>
                <a:gd name="connsiteY1" fmla="*/ 25 h 24013"/>
                <a:gd name="connsiteX2" fmla="*/ 87969 w 87969"/>
                <a:gd name="connsiteY2" fmla="*/ 0 h 24013"/>
                <a:gd name="connsiteX3" fmla="*/ 10838 w 87969"/>
                <a:gd name="connsiteY3" fmla="*/ 0 h 24013"/>
                <a:gd name="connsiteX4" fmla="*/ 63 w 87969"/>
                <a:gd name="connsiteY4" fmla="*/ 13239 h 24013"/>
                <a:gd name="connsiteX5" fmla="*/ 10838 w 87969"/>
                <a:gd name="connsiteY5" fmla="*/ 24014 h 24013"/>
                <a:gd name="connsiteX6" fmla="*/ 87969 w 87969"/>
                <a:gd name="connsiteY6" fmla="*/ 24014 h 24013"/>
                <a:gd name="connsiteX7" fmla="*/ 76152 w 87969"/>
                <a:gd name="connsiteY7" fmla="*/ 12706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969" h="24013">
                  <a:moveTo>
                    <a:pt x="76152" y="12706"/>
                  </a:moveTo>
                  <a:cubicBezTo>
                    <a:pt x="75733" y="6124"/>
                    <a:pt x="80726" y="445"/>
                    <a:pt x="87309" y="25"/>
                  </a:cubicBezTo>
                  <a:cubicBezTo>
                    <a:pt x="87525" y="13"/>
                    <a:pt x="87753" y="0"/>
                    <a:pt x="87969" y="0"/>
                  </a:cubicBezTo>
                  <a:lnTo>
                    <a:pt x="10838" y="0"/>
                  </a:lnTo>
                  <a:cubicBezTo>
                    <a:pt x="4206" y="686"/>
                    <a:pt x="-611" y="6607"/>
                    <a:pt x="63" y="13239"/>
                  </a:cubicBezTo>
                  <a:cubicBezTo>
                    <a:pt x="648" y="18931"/>
                    <a:pt x="5146" y="23429"/>
                    <a:pt x="10838" y="24014"/>
                  </a:cubicBezTo>
                  <a:lnTo>
                    <a:pt x="87969" y="24014"/>
                  </a:lnTo>
                  <a:cubicBezTo>
                    <a:pt x="81667" y="23950"/>
                    <a:pt x="76482" y="19008"/>
                    <a:pt x="76152" y="1270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E3EB1D3E-3E78-4159-9C9F-EA3E25145FF8}"/>
                </a:ext>
              </a:extLst>
            </p:cNvPr>
            <p:cNvSpPr/>
            <p:nvPr/>
          </p:nvSpPr>
          <p:spPr>
            <a:xfrm>
              <a:off x="5969609" y="4127616"/>
              <a:ext cx="23638" cy="19947"/>
            </a:xfrm>
            <a:custGeom>
              <a:avLst/>
              <a:gdLst>
                <a:gd name="connsiteX0" fmla="*/ 11757 w 23638"/>
                <a:gd name="connsiteY0" fmla="*/ 19948 h 19947"/>
                <a:gd name="connsiteX1" fmla="*/ 23575 w 23638"/>
                <a:gd name="connsiteY1" fmla="*/ 7877 h 19947"/>
                <a:gd name="connsiteX2" fmla="*/ 23575 w 23638"/>
                <a:gd name="connsiteY2" fmla="*/ 7877 h 19947"/>
                <a:gd name="connsiteX3" fmla="*/ 23575 w 23638"/>
                <a:gd name="connsiteY3" fmla="*/ 0 h 19947"/>
                <a:gd name="connsiteX4" fmla="*/ 13040 w 23638"/>
                <a:gd name="connsiteY4" fmla="*/ 12972 h 19947"/>
                <a:gd name="connsiteX5" fmla="*/ 67 w 23638"/>
                <a:gd name="connsiteY5" fmla="*/ 2452 h 19947"/>
                <a:gd name="connsiteX6" fmla="*/ 67 w 23638"/>
                <a:gd name="connsiteY6" fmla="*/ 0 h 19947"/>
                <a:gd name="connsiteX7" fmla="*/ 67 w 23638"/>
                <a:gd name="connsiteY7" fmla="*/ 7877 h 19947"/>
                <a:gd name="connsiteX8" fmla="*/ 11630 w 23638"/>
                <a:gd name="connsiteY8" fmla="*/ 19948 h 19947"/>
                <a:gd name="connsiteX9" fmla="*/ 11757 w 23638"/>
                <a:gd name="connsiteY9" fmla="*/ 19948 h 1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38" h="19947">
                  <a:moveTo>
                    <a:pt x="11757" y="19948"/>
                  </a:moveTo>
                  <a:cubicBezTo>
                    <a:pt x="18352" y="19884"/>
                    <a:pt x="23638" y="14472"/>
                    <a:pt x="23575" y="7877"/>
                  </a:cubicBezTo>
                  <a:cubicBezTo>
                    <a:pt x="23575" y="7877"/>
                    <a:pt x="23575" y="7877"/>
                    <a:pt x="23575" y="7877"/>
                  </a:cubicBezTo>
                  <a:lnTo>
                    <a:pt x="23575" y="0"/>
                  </a:lnTo>
                  <a:cubicBezTo>
                    <a:pt x="24248" y="6492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7877"/>
                  </a:lnTo>
                  <a:cubicBezTo>
                    <a:pt x="-73" y="14408"/>
                    <a:pt x="5099" y="19808"/>
                    <a:pt x="11630" y="19948"/>
                  </a:cubicBezTo>
                  <a:cubicBezTo>
                    <a:pt x="11668" y="19948"/>
                    <a:pt x="11719" y="19948"/>
                    <a:pt x="11757" y="1994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E1E94EAE-E6B6-407A-96D4-8C958A742B2B}"/>
                </a:ext>
              </a:extLst>
            </p:cNvPr>
            <p:cNvSpPr/>
            <p:nvPr/>
          </p:nvSpPr>
          <p:spPr>
            <a:xfrm>
              <a:off x="5969609" y="2315457"/>
              <a:ext cx="23638" cy="1824101"/>
            </a:xfrm>
            <a:custGeom>
              <a:avLst/>
              <a:gdLst>
                <a:gd name="connsiteX0" fmla="*/ 11757 w 23638"/>
                <a:gd name="connsiteY0" fmla="*/ 1824102 h 1824101"/>
                <a:gd name="connsiteX1" fmla="*/ 23575 w 23638"/>
                <a:gd name="connsiteY1" fmla="*/ 1812159 h 1824101"/>
                <a:gd name="connsiteX2" fmla="*/ 23575 w 23638"/>
                <a:gd name="connsiteY2" fmla="*/ 13036 h 1824101"/>
                <a:gd name="connsiteX3" fmla="*/ 13040 w 23638"/>
                <a:gd name="connsiteY3" fmla="*/ 64 h 1824101"/>
                <a:gd name="connsiteX4" fmla="*/ 67 w 23638"/>
                <a:gd name="connsiteY4" fmla="*/ 10584 h 1824101"/>
                <a:gd name="connsiteX5" fmla="*/ 67 w 23638"/>
                <a:gd name="connsiteY5" fmla="*/ 13036 h 1824101"/>
                <a:gd name="connsiteX6" fmla="*/ 67 w 23638"/>
                <a:gd name="connsiteY6" fmla="*/ 1812159 h 1824101"/>
                <a:gd name="connsiteX7" fmla="*/ 11757 w 23638"/>
                <a:gd name="connsiteY7" fmla="*/ 1824102 h 1824101"/>
                <a:gd name="connsiteX8" fmla="*/ 11757 w 23638"/>
                <a:gd name="connsiteY8" fmla="*/ 1824102 h 182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1824101">
                  <a:moveTo>
                    <a:pt x="11757" y="1824102"/>
                  </a:moveTo>
                  <a:cubicBezTo>
                    <a:pt x="18301" y="1824038"/>
                    <a:pt x="23575" y="1818702"/>
                    <a:pt x="23575" y="1812159"/>
                  </a:cubicBezTo>
                  <a:lnTo>
                    <a:pt x="23575" y="13036"/>
                  </a:lnTo>
                  <a:cubicBezTo>
                    <a:pt x="24248" y="6544"/>
                    <a:pt x="19534" y="737"/>
                    <a:pt x="13040" y="64"/>
                  </a:cubicBezTo>
                  <a:cubicBezTo>
                    <a:pt x="6547" y="-609"/>
                    <a:pt x="740" y="4104"/>
                    <a:pt x="67" y="10584"/>
                  </a:cubicBezTo>
                  <a:cubicBezTo>
                    <a:pt x="-22" y="11397"/>
                    <a:pt x="-22" y="12223"/>
                    <a:pt x="67" y="13036"/>
                  </a:cubicBezTo>
                  <a:lnTo>
                    <a:pt x="67" y="1812159"/>
                  </a:lnTo>
                  <a:cubicBezTo>
                    <a:pt x="-9" y="1818689"/>
                    <a:pt x="5226" y="1824026"/>
                    <a:pt x="11757" y="1824102"/>
                  </a:cubicBezTo>
                  <a:cubicBezTo>
                    <a:pt x="11757" y="1824102"/>
                    <a:pt x="11757" y="1824102"/>
                    <a:pt x="11757" y="1824102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B14C18FB-30D0-4F27-83A5-7EF328AE2F35}"/>
                </a:ext>
              </a:extLst>
            </p:cNvPr>
            <p:cNvSpPr/>
            <p:nvPr/>
          </p:nvSpPr>
          <p:spPr>
            <a:xfrm>
              <a:off x="11994345" y="3393991"/>
              <a:ext cx="23638" cy="1140537"/>
            </a:xfrm>
            <a:custGeom>
              <a:avLst/>
              <a:gdLst>
                <a:gd name="connsiteX0" fmla="*/ 11754 w 23638"/>
                <a:gd name="connsiteY0" fmla="*/ 12706 h 1140537"/>
                <a:gd name="connsiteX1" fmla="*/ 38 w 23638"/>
                <a:gd name="connsiteY1" fmla="*/ 534 h 1140537"/>
                <a:gd name="connsiteX2" fmla="*/ 64 w 23638"/>
                <a:gd name="connsiteY2" fmla="*/ 0 h 1140537"/>
                <a:gd name="connsiteX3" fmla="*/ 64 w 23638"/>
                <a:gd name="connsiteY3" fmla="*/ 1127501 h 1140537"/>
                <a:gd name="connsiteX4" fmla="*/ 10598 w 23638"/>
                <a:gd name="connsiteY4" fmla="*/ 1140473 h 1140537"/>
                <a:gd name="connsiteX5" fmla="*/ 23571 w 23638"/>
                <a:gd name="connsiteY5" fmla="*/ 1129953 h 1140537"/>
                <a:gd name="connsiteX6" fmla="*/ 23571 w 23638"/>
                <a:gd name="connsiteY6" fmla="*/ 1127501 h 1140537"/>
                <a:gd name="connsiteX7" fmla="*/ 23571 w 23638"/>
                <a:gd name="connsiteY7" fmla="*/ 635 h 1140537"/>
                <a:gd name="connsiteX8" fmla="*/ 11754 w 23638"/>
                <a:gd name="connsiteY8" fmla="*/ 12706 h 114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1140537">
                  <a:moveTo>
                    <a:pt x="11754" y="12706"/>
                  </a:moveTo>
                  <a:cubicBezTo>
                    <a:pt x="5159" y="12579"/>
                    <a:pt x="-89" y="7128"/>
                    <a:pt x="38" y="534"/>
                  </a:cubicBezTo>
                  <a:cubicBezTo>
                    <a:pt x="38" y="356"/>
                    <a:pt x="52" y="178"/>
                    <a:pt x="64" y="0"/>
                  </a:cubicBezTo>
                  <a:lnTo>
                    <a:pt x="64" y="1127501"/>
                  </a:lnTo>
                  <a:cubicBezTo>
                    <a:pt x="-609" y="1133993"/>
                    <a:pt x="4105" y="1139800"/>
                    <a:pt x="10598" y="1140473"/>
                  </a:cubicBezTo>
                  <a:cubicBezTo>
                    <a:pt x="17092" y="1141147"/>
                    <a:pt x="22898" y="1136433"/>
                    <a:pt x="23571" y="1129953"/>
                  </a:cubicBezTo>
                  <a:cubicBezTo>
                    <a:pt x="23661" y="1129140"/>
                    <a:pt x="23661" y="1128314"/>
                    <a:pt x="23571" y="1127501"/>
                  </a:cubicBezTo>
                  <a:lnTo>
                    <a:pt x="23571" y="635"/>
                  </a:lnTo>
                  <a:cubicBezTo>
                    <a:pt x="23267" y="7077"/>
                    <a:pt x="18184" y="12261"/>
                    <a:pt x="11754" y="1270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05BBC4AC-3B57-46DE-95A9-27B6D2886D1D}"/>
                </a:ext>
              </a:extLst>
            </p:cNvPr>
            <p:cNvSpPr/>
            <p:nvPr/>
          </p:nvSpPr>
          <p:spPr>
            <a:xfrm>
              <a:off x="6806995" y="3281419"/>
              <a:ext cx="23638" cy="13467"/>
            </a:xfrm>
            <a:custGeom>
              <a:avLst/>
              <a:gdLst>
                <a:gd name="connsiteX0" fmla="*/ 11757 w 23638"/>
                <a:gd name="connsiteY0" fmla="*/ 13468 h 13467"/>
                <a:gd name="connsiteX1" fmla="*/ 23574 w 23638"/>
                <a:gd name="connsiteY1" fmla="*/ 1398 h 13467"/>
                <a:gd name="connsiteX2" fmla="*/ 23574 w 23638"/>
                <a:gd name="connsiteY2" fmla="*/ 0 h 13467"/>
                <a:gd name="connsiteX3" fmla="*/ 13040 w 23638"/>
                <a:gd name="connsiteY3" fmla="*/ 12972 h 13467"/>
                <a:gd name="connsiteX4" fmla="*/ 67 w 23638"/>
                <a:gd name="connsiteY4" fmla="*/ 2452 h 13467"/>
                <a:gd name="connsiteX5" fmla="*/ 67 w 23638"/>
                <a:gd name="connsiteY5" fmla="*/ 0 h 13467"/>
                <a:gd name="connsiteX6" fmla="*/ 67 w 23638"/>
                <a:gd name="connsiteY6" fmla="*/ 2033 h 13467"/>
                <a:gd name="connsiteX7" fmla="*/ 11757 w 23638"/>
                <a:gd name="connsiteY7" fmla="*/ 13468 h 1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38" h="13467">
                  <a:moveTo>
                    <a:pt x="11757" y="13468"/>
                  </a:moveTo>
                  <a:cubicBezTo>
                    <a:pt x="18187" y="13023"/>
                    <a:pt x="23270" y="7839"/>
                    <a:pt x="23574" y="1398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2033"/>
                  </a:lnTo>
                  <a:cubicBezTo>
                    <a:pt x="333" y="8335"/>
                    <a:pt x="5454" y="13341"/>
                    <a:pt x="11757" y="1346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727F642C-F956-4A32-A3BD-527E23107E30}"/>
                </a:ext>
              </a:extLst>
            </p:cNvPr>
            <p:cNvSpPr/>
            <p:nvPr/>
          </p:nvSpPr>
          <p:spPr>
            <a:xfrm>
              <a:off x="6806995" y="2045333"/>
              <a:ext cx="23638" cy="1247393"/>
            </a:xfrm>
            <a:custGeom>
              <a:avLst/>
              <a:gdLst>
                <a:gd name="connsiteX0" fmla="*/ 11757 w 23638"/>
                <a:gd name="connsiteY0" fmla="*/ 1247394 h 1247393"/>
                <a:gd name="connsiteX1" fmla="*/ 23574 w 23638"/>
                <a:gd name="connsiteY1" fmla="*/ 1235451 h 1247393"/>
                <a:gd name="connsiteX2" fmla="*/ 23574 w 23638"/>
                <a:gd name="connsiteY2" fmla="*/ 13039 h 1247393"/>
                <a:gd name="connsiteX3" fmla="*/ 13040 w 23638"/>
                <a:gd name="connsiteY3" fmla="*/ 66 h 1247393"/>
                <a:gd name="connsiteX4" fmla="*/ 67 w 23638"/>
                <a:gd name="connsiteY4" fmla="*/ 10586 h 1247393"/>
                <a:gd name="connsiteX5" fmla="*/ 67 w 23638"/>
                <a:gd name="connsiteY5" fmla="*/ 13039 h 1247393"/>
                <a:gd name="connsiteX6" fmla="*/ 67 w 23638"/>
                <a:gd name="connsiteY6" fmla="*/ 1236086 h 1247393"/>
                <a:gd name="connsiteX7" fmla="*/ 11757 w 23638"/>
                <a:gd name="connsiteY7" fmla="*/ 1247394 h 124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38" h="1247393">
                  <a:moveTo>
                    <a:pt x="11757" y="1247394"/>
                  </a:moveTo>
                  <a:cubicBezTo>
                    <a:pt x="18301" y="1247330"/>
                    <a:pt x="23574" y="1241994"/>
                    <a:pt x="23574" y="1235451"/>
                  </a:cubicBezTo>
                  <a:lnTo>
                    <a:pt x="23574" y="13039"/>
                  </a:lnTo>
                  <a:cubicBezTo>
                    <a:pt x="24248" y="6546"/>
                    <a:pt x="19534" y="740"/>
                    <a:pt x="13040" y="66"/>
                  </a:cubicBezTo>
                  <a:cubicBezTo>
                    <a:pt x="6547" y="-620"/>
                    <a:pt x="740" y="4107"/>
                    <a:pt x="67" y="10586"/>
                  </a:cubicBezTo>
                  <a:cubicBezTo>
                    <a:pt x="-22" y="11400"/>
                    <a:pt x="-22" y="12226"/>
                    <a:pt x="67" y="13039"/>
                  </a:cubicBezTo>
                  <a:lnTo>
                    <a:pt x="67" y="1236086"/>
                  </a:lnTo>
                  <a:cubicBezTo>
                    <a:pt x="333" y="1242363"/>
                    <a:pt x="5467" y="1247330"/>
                    <a:pt x="11757" y="1247394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92364CC7-4569-47D5-95DD-599CBBFD9086}"/>
                </a:ext>
              </a:extLst>
            </p:cNvPr>
            <p:cNvSpPr/>
            <p:nvPr/>
          </p:nvSpPr>
          <p:spPr>
            <a:xfrm>
              <a:off x="8002274" y="3294124"/>
              <a:ext cx="23382" cy="14360"/>
            </a:xfrm>
            <a:custGeom>
              <a:avLst/>
              <a:gdLst>
                <a:gd name="connsiteX0" fmla="*/ 11692 w 23382"/>
                <a:gd name="connsiteY0" fmla="*/ 14357 h 14360"/>
                <a:gd name="connsiteX1" fmla="*/ 23382 w 23382"/>
                <a:gd name="connsiteY1" fmla="*/ 2414 h 14360"/>
                <a:gd name="connsiteX2" fmla="*/ 23382 w 23382"/>
                <a:gd name="connsiteY2" fmla="*/ 2414 h 14360"/>
                <a:gd name="connsiteX3" fmla="*/ 23382 w 23382"/>
                <a:gd name="connsiteY3" fmla="*/ 0 h 14360"/>
                <a:gd name="connsiteX4" fmla="*/ 11692 w 23382"/>
                <a:gd name="connsiteY4" fmla="*/ 11689 h 14360"/>
                <a:gd name="connsiteX5" fmla="*/ 1 w 23382"/>
                <a:gd name="connsiteY5" fmla="*/ 0 h 14360"/>
                <a:gd name="connsiteX6" fmla="*/ 1 w 23382"/>
                <a:gd name="connsiteY6" fmla="*/ 2922 h 14360"/>
                <a:gd name="connsiteX7" fmla="*/ 891 w 23382"/>
                <a:gd name="connsiteY7" fmla="*/ 7369 h 14360"/>
                <a:gd name="connsiteX8" fmla="*/ 11692 w 23382"/>
                <a:gd name="connsiteY8" fmla="*/ 14357 h 1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382" h="14360">
                  <a:moveTo>
                    <a:pt x="11692" y="14357"/>
                  </a:moveTo>
                  <a:cubicBezTo>
                    <a:pt x="18223" y="14294"/>
                    <a:pt x="23459" y="8945"/>
                    <a:pt x="23382" y="2414"/>
                  </a:cubicBezTo>
                  <a:cubicBezTo>
                    <a:pt x="23382" y="2414"/>
                    <a:pt x="23382" y="2414"/>
                    <a:pt x="23382" y="2414"/>
                  </a:cubicBezTo>
                  <a:lnTo>
                    <a:pt x="23382" y="0"/>
                  </a:lnTo>
                  <a:cubicBezTo>
                    <a:pt x="23382" y="6454"/>
                    <a:pt x="18147" y="11689"/>
                    <a:pt x="11692" y="11689"/>
                  </a:cubicBezTo>
                  <a:cubicBezTo>
                    <a:pt x="5237" y="11689"/>
                    <a:pt x="1" y="6454"/>
                    <a:pt x="1" y="0"/>
                  </a:cubicBezTo>
                  <a:lnTo>
                    <a:pt x="1" y="2922"/>
                  </a:lnTo>
                  <a:cubicBezTo>
                    <a:pt x="-24" y="4447"/>
                    <a:pt x="281" y="5972"/>
                    <a:pt x="891" y="7369"/>
                  </a:cubicBezTo>
                  <a:cubicBezTo>
                    <a:pt x="2721" y="11689"/>
                    <a:pt x="7003" y="14472"/>
                    <a:pt x="11692" y="1435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D575DEAD-C753-44C2-85D8-E0187828E6E9}"/>
                </a:ext>
              </a:extLst>
            </p:cNvPr>
            <p:cNvSpPr/>
            <p:nvPr/>
          </p:nvSpPr>
          <p:spPr>
            <a:xfrm>
              <a:off x="8003037" y="3267093"/>
              <a:ext cx="22666" cy="38466"/>
            </a:xfrm>
            <a:custGeom>
              <a:avLst/>
              <a:gdLst>
                <a:gd name="connsiteX0" fmla="*/ 10929 w 22666"/>
                <a:gd name="connsiteY0" fmla="*/ 38466 h 38466"/>
                <a:gd name="connsiteX1" fmla="*/ 22619 w 22666"/>
                <a:gd name="connsiteY1" fmla="*/ 26523 h 38466"/>
                <a:gd name="connsiteX2" fmla="*/ 22619 w 22666"/>
                <a:gd name="connsiteY2" fmla="*/ 26523 h 38466"/>
                <a:gd name="connsiteX3" fmla="*/ 22619 w 22666"/>
                <a:gd name="connsiteY3" fmla="*/ 12039 h 38466"/>
                <a:gd name="connsiteX4" fmla="*/ 22619 w 22666"/>
                <a:gd name="connsiteY4" fmla="*/ 9879 h 38466"/>
                <a:gd name="connsiteX5" fmla="*/ 11310 w 22666"/>
                <a:gd name="connsiteY5" fmla="*/ 95 h 38466"/>
                <a:gd name="connsiteX6" fmla="*/ 8895 w 22666"/>
                <a:gd name="connsiteY6" fmla="*/ 95 h 38466"/>
                <a:gd name="connsiteX7" fmla="*/ 6608 w 22666"/>
                <a:gd name="connsiteY7" fmla="*/ 95 h 38466"/>
                <a:gd name="connsiteX8" fmla="*/ 6608 w 22666"/>
                <a:gd name="connsiteY8" fmla="*/ 95 h 38466"/>
                <a:gd name="connsiteX9" fmla="*/ 0 w 22666"/>
                <a:gd name="connsiteY9" fmla="*/ 10895 h 38466"/>
                <a:gd name="connsiteX10" fmla="*/ 0 w 22666"/>
                <a:gd name="connsiteY10" fmla="*/ 27031 h 38466"/>
                <a:gd name="connsiteX11" fmla="*/ 10929 w 22666"/>
                <a:gd name="connsiteY11" fmla="*/ 38466 h 3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666" h="38466">
                  <a:moveTo>
                    <a:pt x="10929" y="38466"/>
                  </a:moveTo>
                  <a:cubicBezTo>
                    <a:pt x="17460" y="38403"/>
                    <a:pt x="22695" y="33054"/>
                    <a:pt x="22619" y="26523"/>
                  </a:cubicBezTo>
                  <a:cubicBezTo>
                    <a:pt x="22619" y="26523"/>
                    <a:pt x="22619" y="26523"/>
                    <a:pt x="22619" y="26523"/>
                  </a:cubicBezTo>
                  <a:lnTo>
                    <a:pt x="22619" y="12039"/>
                  </a:lnTo>
                  <a:cubicBezTo>
                    <a:pt x="22682" y="11314"/>
                    <a:pt x="22682" y="10603"/>
                    <a:pt x="22619" y="9879"/>
                  </a:cubicBezTo>
                  <a:cubicBezTo>
                    <a:pt x="21755" y="4288"/>
                    <a:pt x="16964" y="146"/>
                    <a:pt x="11310" y="95"/>
                  </a:cubicBezTo>
                  <a:cubicBezTo>
                    <a:pt x="10509" y="-32"/>
                    <a:pt x="9696" y="-32"/>
                    <a:pt x="8895" y="95"/>
                  </a:cubicBezTo>
                  <a:cubicBezTo>
                    <a:pt x="8133" y="-32"/>
                    <a:pt x="7371" y="-32"/>
                    <a:pt x="6608" y="95"/>
                  </a:cubicBezTo>
                  <a:lnTo>
                    <a:pt x="6608" y="95"/>
                  </a:lnTo>
                  <a:cubicBezTo>
                    <a:pt x="2517" y="2141"/>
                    <a:pt x="-38" y="6334"/>
                    <a:pt x="0" y="10895"/>
                  </a:cubicBezTo>
                  <a:lnTo>
                    <a:pt x="0" y="27031"/>
                  </a:lnTo>
                  <a:cubicBezTo>
                    <a:pt x="178" y="33079"/>
                    <a:pt x="4893" y="38009"/>
                    <a:pt x="10929" y="3846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51E6C524-1E92-4CDE-B0C9-B710778886C2}"/>
                </a:ext>
              </a:extLst>
            </p:cNvPr>
            <p:cNvSpPr/>
            <p:nvPr/>
          </p:nvSpPr>
          <p:spPr>
            <a:xfrm>
              <a:off x="11939539" y="4622581"/>
              <a:ext cx="93244" cy="77679"/>
            </a:xfrm>
            <a:custGeom>
              <a:avLst/>
              <a:gdLst>
                <a:gd name="connsiteX0" fmla="*/ 74692 w 93244"/>
                <a:gd name="connsiteY0" fmla="*/ 44517 h 77679"/>
                <a:gd name="connsiteX1" fmla="*/ 18528 w 93244"/>
                <a:gd name="connsiteY1" fmla="*/ 2334 h 77679"/>
                <a:gd name="connsiteX2" fmla="*/ 2339 w 93244"/>
                <a:gd name="connsiteY2" fmla="*/ 4609 h 77679"/>
                <a:gd name="connsiteX3" fmla="*/ 2135 w 93244"/>
                <a:gd name="connsiteY3" fmla="*/ 4876 h 77679"/>
                <a:gd name="connsiteX4" fmla="*/ 4677 w 93244"/>
                <a:gd name="connsiteY4" fmla="*/ 21774 h 77679"/>
                <a:gd name="connsiteX5" fmla="*/ 79266 w 93244"/>
                <a:gd name="connsiteY5" fmla="*/ 77679 h 77679"/>
                <a:gd name="connsiteX6" fmla="*/ 76852 w 93244"/>
                <a:gd name="connsiteY6" fmla="*/ 60908 h 77679"/>
                <a:gd name="connsiteX7" fmla="*/ 92978 w 93244"/>
                <a:gd name="connsiteY7" fmla="*/ 58163 h 77679"/>
                <a:gd name="connsiteX8" fmla="*/ 93245 w 93244"/>
                <a:gd name="connsiteY8" fmla="*/ 58367 h 77679"/>
                <a:gd name="connsiteX9" fmla="*/ 84350 w 93244"/>
                <a:gd name="connsiteY9" fmla="*/ 51760 h 7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244" h="77679">
                  <a:moveTo>
                    <a:pt x="74692" y="44517"/>
                  </a:moveTo>
                  <a:lnTo>
                    <a:pt x="18528" y="2334"/>
                  </a:lnTo>
                  <a:cubicBezTo>
                    <a:pt x="13432" y="-1515"/>
                    <a:pt x="6176" y="-499"/>
                    <a:pt x="2339" y="4609"/>
                  </a:cubicBezTo>
                  <a:cubicBezTo>
                    <a:pt x="2263" y="4698"/>
                    <a:pt x="2199" y="4787"/>
                    <a:pt x="2135" y="4876"/>
                  </a:cubicBezTo>
                  <a:cubicBezTo>
                    <a:pt x="-1498" y="10326"/>
                    <a:pt x="-393" y="17632"/>
                    <a:pt x="4677" y="21774"/>
                  </a:cubicBezTo>
                  <a:lnTo>
                    <a:pt x="79266" y="77679"/>
                  </a:lnTo>
                  <a:cubicBezTo>
                    <a:pt x="74311" y="73524"/>
                    <a:pt x="73269" y="66295"/>
                    <a:pt x="76852" y="60908"/>
                  </a:cubicBezTo>
                  <a:cubicBezTo>
                    <a:pt x="80550" y="55698"/>
                    <a:pt x="87768" y="54479"/>
                    <a:pt x="92978" y="58163"/>
                  </a:cubicBezTo>
                  <a:cubicBezTo>
                    <a:pt x="93066" y="58240"/>
                    <a:pt x="93155" y="58303"/>
                    <a:pt x="93245" y="58367"/>
                  </a:cubicBezTo>
                  <a:lnTo>
                    <a:pt x="84350" y="5176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B80F0CC3-3984-444A-AF59-19020CF38468}"/>
                </a:ext>
              </a:extLst>
            </p:cNvPr>
            <p:cNvSpPr/>
            <p:nvPr/>
          </p:nvSpPr>
          <p:spPr>
            <a:xfrm>
              <a:off x="12014266" y="4678613"/>
              <a:ext cx="179641" cy="153150"/>
            </a:xfrm>
            <a:custGeom>
              <a:avLst/>
              <a:gdLst>
                <a:gd name="connsiteX0" fmla="*/ 18518 w 179641"/>
                <a:gd name="connsiteY0" fmla="*/ 2335 h 153150"/>
                <a:gd name="connsiteX1" fmla="*/ 2329 w 179641"/>
                <a:gd name="connsiteY1" fmla="*/ 4609 h 153150"/>
                <a:gd name="connsiteX2" fmla="*/ 2125 w 179641"/>
                <a:gd name="connsiteY2" fmla="*/ 4876 h 153150"/>
                <a:gd name="connsiteX3" fmla="*/ 4540 w 179641"/>
                <a:gd name="connsiteY3" fmla="*/ 21648 h 153150"/>
                <a:gd name="connsiteX4" fmla="*/ 174686 w 179641"/>
                <a:gd name="connsiteY4" fmla="*/ 149466 h 153150"/>
                <a:gd name="connsiteX5" fmla="*/ 179641 w 179641"/>
                <a:gd name="connsiteY5" fmla="*/ 153151 h 153150"/>
                <a:gd name="connsiteX6" fmla="*/ 179641 w 179641"/>
                <a:gd name="connsiteY6" fmla="*/ 123420 h 153150"/>
                <a:gd name="connsiteX7" fmla="*/ 53207 w 179641"/>
                <a:gd name="connsiteY7" fmla="*/ 28508 h 15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9641" h="153150">
                  <a:moveTo>
                    <a:pt x="18518" y="2335"/>
                  </a:moveTo>
                  <a:cubicBezTo>
                    <a:pt x="13422" y="-1515"/>
                    <a:pt x="6166" y="-499"/>
                    <a:pt x="2329" y="4609"/>
                  </a:cubicBezTo>
                  <a:cubicBezTo>
                    <a:pt x="2253" y="4698"/>
                    <a:pt x="2189" y="4787"/>
                    <a:pt x="2125" y="4876"/>
                  </a:cubicBezTo>
                  <a:cubicBezTo>
                    <a:pt x="-1458" y="10263"/>
                    <a:pt x="-416" y="17492"/>
                    <a:pt x="4540" y="21648"/>
                  </a:cubicBezTo>
                  <a:lnTo>
                    <a:pt x="174686" y="149466"/>
                  </a:lnTo>
                  <a:lnTo>
                    <a:pt x="179641" y="153151"/>
                  </a:lnTo>
                  <a:lnTo>
                    <a:pt x="179641" y="123420"/>
                  </a:lnTo>
                  <a:lnTo>
                    <a:pt x="53207" y="28508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4EC9874-3227-472C-978E-2E530442B560}"/>
                </a:ext>
              </a:extLst>
            </p:cNvPr>
            <p:cNvSpPr/>
            <p:nvPr/>
          </p:nvSpPr>
          <p:spPr>
            <a:xfrm>
              <a:off x="11061654" y="3955581"/>
              <a:ext cx="23638" cy="644558"/>
            </a:xfrm>
            <a:custGeom>
              <a:avLst/>
              <a:gdLst>
                <a:gd name="connsiteX0" fmla="*/ 11757 w 23638"/>
                <a:gd name="connsiteY0" fmla="*/ 644559 h 644558"/>
                <a:gd name="connsiteX1" fmla="*/ 23575 w 23638"/>
                <a:gd name="connsiteY1" fmla="*/ 632615 h 644558"/>
                <a:gd name="connsiteX2" fmla="*/ 23575 w 23638"/>
                <a:gd name="connsiteY2" fmla="*/ 0 h 644558"/>
                <a:gd name="connsiteX3" fmla="*/ 13040 w 23638"/>
                <a:gd name="connsiteY3" fmla="*/ 12972 h 644558"/>
                <a:gd name="connsiteX4" fmla="*/ 66 w 23638"/>
                <a:gd name="connsiteY4" fmla="*/ 2452 h 644558"/>
                <a:gd name="connsiteX5" fmla="*/ 66 w 23638"/>
                <a:gd name="connsiteY5" fmla="*/ 0 h 644558"/>
                <a:gd name="connsiteX6" fmla="*/ 66 w 23638"/>
                <a:gd name="connsiteY6" fmla="*/ 632615 h 644558"/>
                <a:gd name="connsiteX7" fmla="*/ 11757 w 23638"/>
                <a:gd name="connsiteY7" fmla="*/ 644559 h 644558"/>
                <a:gd name="connsiteX8" fmla="*/ 11757 w 23638"/>
                <a:gd name="connsiteY8" fmla="*/ 644559 h 64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644558">
                  <a:moveTo>
                    <a:pt x="11757" y="644559"/>
                  </a:moveTo>
                  <a:cubicBezTo>
                    <a:pt x="18301" y="644495"/>
                    <a:pt x="23575" y="639158"/>
                    <a:pt x="23575" y="632615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6" y="2452"/>
                  </a:cubicBezTo>
                  <a:cubicBezTo>
                    <a:pt x="-22" y="1639"/>
                    <a:pt x="-22" y="813"/>
                    <a:pt x="66" y="0"/>
                  </a:cubicBezTo>
                  <a:lnTo>
                    <a:pt x="66" y="632615"/>
                  </a:lnTo>
                  <a:cubicBezTo>
                    <a:pt x="-10" y="639146"/>
                    <a:pt x="5225" y="644482"/>
                    <a:pt x="11757" y="644559"/>
                  </a:cubicBezTo>
                  <a:cubicBezTo>
                    <a:pt x="11757" y="644559"/>
                    <a:pt x="11757" y="644559"/>
                    <a:pt x="11757" y="64455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69A102D9-0C7A-4B25-B20B-A7D9B999D9A4}"/>
                </a:ext>
              </a:extLst>
            </p:cNvPr>
            <p:cNvSpPr/>
            <p:nvPr/>
          </p:nvSpPr>
          <p:spPr>
            <a:xfrm>
              <a:off x="11646964" y="6335860"/>
              <a:ext cx="547070" cy="24013"/>
            </a:xfrm>
            <a:custGeom>
              <a:avLst/>
              <a:gdLst>
                <a:gd name="connsiteX0" fmla="*/ 10839 w 547070"/>
                <a:gd name="connsiteY0" fmla="*/ 0 h 24013"/>
                <a:gd name="connsiteX1" fmla="*/ 63 w 547070"/>
                <a:gd name="connsiteY1" fmla="*/ 13239 h 24013"/>
                <a:gd name="connsiteX2" fmla="*/ 10839 w 547070"/>
                <a:gd name="connsiteY2" fmla="*/ 24014 h 24013"/>
                <a:gd name="connsiteX3" fmla="*/ 547071 w 547070"/>
                <a:gd name="connsiteY3" fmla="*/ 24014 h 24013"/>
                <a:gd name="connsiteX4" fmla="*/ 547071 w 547070"/>
                <a:gd name="connsiteY4" fmla="*/ 0 h 24013"/>
                <a:gd name="connsiteX5" fmla="*/ 10839 w 547070"/>
                <a:gd name="connsiteY5" fmla="*/ 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070" h="24013">
                  <a:moveTo>
                    <a:pt x="10839" y="0"/>
                  </a:moveTo>
                  <a:cubicBezTo>
                    <a:pt x="4205" y="686"/>
                    <a:pt x="-610" y="6607"/>
                    <a:pt x="63" y="13239"/>
                  </a:cubicBezTo>
                  <a:cubicBezTo>
                    <a:pt x="648" y="18932"/>
                    <a:pt x="5146" y="23429"/>
                    <a:pt x="10839" y="24014"/>
                  </a:cubicBezTo>
                  <a:lnTo>
                    <a:pt x="547071" y="24014"/>
                  </a:lnTo>
                  <a:lnTo>
                    <a:pt x="547071" y="0"/>
                  </a:lnTo>
                  <a:lnTo>
                    <a:pt x="10839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BCBEF99-E945-467D-A850-3CF6597AD145}"/>
                </a:ext>
              </a:extLst>
            </p:cNvPr>
            <p:cNvSpPr/>
            <p:nvPr/>
          </p:nvSpPr>
          <p:spPr>
            <a:xfrm>
              <a:off x="6621856" y="3281419"/>
              <a:ext cx="23638" cy="13467"/>
            </a:xfrm>
            <a:custGeom>
              <a:avLst/>
              <a:gdLst>
                <a:gd name="connsiteX0" fmla="*/ 11757 w 23638"/>
                <a:gd name="connsiteY0" fmla="*/ 13468 h 13467"/>
                <a:gd name="connsiteX1" fmla="*/ 23574 w 23638"/>
                <a:gd name="connsiteY1" fmla="*/ 1398 h 13467"/>
                <a:gd name="connsiteX2" fmla="*/ 23574 w 23638"/>
                <a:gd name="connsiteY2" fmla="*/ 0 h 13467"/>
                <a:gd name="connsiteX3" fmla="*/ 13041 w 23638"/>
                <a:gd name="connsiteY3" fmla="*/ 12972 h 13467"/>
                <a:gd name="connsiteX4" fmla="*/ 67 w 23638"/>
                <a:gd name="connsiteY4" fmla="*/ 2452 h 13467"/>
                <a:gd name="connsiteX5" fmla="*/ 67 w 23638"/>
                <a:gd name="connsiteY5" fmla="*/ 0 h 13467"/>
                <a:gd name="connsiteX6" fmla="*/ 67 w 23638"/>
                <a:gd name="connsiteY6" fmla="*/ 1525 h 13467"/>
                <a:gd name="connsiteX7" fmla="*/ 11757 w 23638"/>
                <a:gd name="connsiteY7" fmla="*/ 13468 h 1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38" h="13467">
                  <a:moveTo>
                    <a:pt x="11757" y="13468"/>
                  </a:moveTo>
                  <a:cubicBezTo>
                    <a:pt x="18187" y="13023"/>
                    <a:pt x="23270" y="7839"/>
                    <a:pt x="23574" y="1398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1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525"/>
                  </a:lnTo>
                  <a:cubicBezTo>
                    <a:pt x="67" y="8017"/>
                    <a:pt x="5264" y="13328"/>
                    <a:pt x="11757" y="1346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33AC696B-2A45-4631-889E-B75541D1F24F}"/>
                </a:ext>
              </a:extLst>
            </p:cNvPr>
            <p:cNvSpPr/>
            <p:nvPr/>
          </p:nvSpPr>
          <p:spPr>
            <a:xfrm>
              <a:off x="6621858" y="2349450"/>
              <a:ext cx="23638" cy="945005"/>
            </a:xfrm>
            <a:custGeom>
              <a:avLst/>
              <a:gdLst>
                <a:gd name="connsiteX0" fmla="*/ 64 w 23638"/>
                <a:gd name="connsiteY0" fmla="*/ 12079 h 945005"/>
                <a:gd name="connsiteX1" fmla="*/ 64 w 23638"/>
                <a:gd name="connsiteY1" fmla="*/ 931969 h 945005"/>
                <a:gd name="connsiteX2" fmla="*/ 10598 w 23638"/>
                <a:gd name="connsiteY2" fmla="*/ 944941 h 945005"/>
                <a:gd name="connsiteX3" fmla="*/ 23572 w 23638"/>
                <a:gd name="connsiteY3" fmla="*/ 934421 h 945005"/>
                <a:gd name="connsiteX4" fmla="*/ 23572 w 23638"/>
                <a:gd name="connsiteY4" fmla="*/ 931969 h 945005"/>
                <a:gd name="connsiteX5" fmla="*/ 23572 w 23638"/>
                <a:gd name="connsiteY5" fmla="*/ 12079 h 945005"/>
                <a:gd name="connsiteX6" fmla="*/ 23572 w 23638"/>
                <a:gd name="connsiteY6" fmla="*/ 11189 h 945005"/>
                <a:gd name="connsiteX7" fmla="*/ 23572 w 23638"/>
                <a:gd name="connsiteY7" fmla="*/ 8775 h 945005"/>
                <a:gd name="connsiteX8" fmla="*/ 22809 w 23638"/>
                <a:gd name="connsiteY8" fmla="*/ 6615 h 945005"/>
                <a:gd name="connsiteX9" fmla="*/ 21666 w 23638"/>
                <a:gd name="connsiteY9" fmla="*/ 4836 h 945005"/>
                <a:gd name="connsiteX10" fmla="*/ 20141 w 23638"/>
                <a:gd name="connsiteY10" fmla="*/ 3058 h 945005"/>
                <a:gd name="connsiteX11" fmla="*/ 18362 w 23638"/>
                <a:gd name="connsiteY11" fmla="*/ 1914 h 945005"/>
                <a:gd name="connsiteX12" fmla="*/ 16202 w 23638"/>
                <a:gd name="connsiteY12" fmla="*/ 771 h 945005"/>
                <a:gd name="connsiteX13" fmla="*/ 1563 w 23638"/>
                <a:gd name="connsiteY13" fmla="*/ 7225 h 945005"/>
                <a:gd name="connsiteX14" fmla="*/ 826 w 23638"/>
                <a:gd name="connsiteY14" fmla="*/ 12079 h 94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638" h="945005">
                  <a:moveTo>
                    <a:pt x="64" y="12079"/>
                  </a:moveTo>
                  <a:lnTo>
                    <a:pt x="64" y="931969"/>
                  </a:lnTo>
                  <a:cubicBezTo>
                    <a:pt x="-610" y="938461"/>
                    <a:pt x="4105" y="944268"/>
                    <a:pt x="10598" y="944941"/>
                  </a:cubicBezTo>
                  <a:cubicBezTo>
                    <a:pt x="17091" y="945615"/>
                    <a:pt x="22898" y="940901"/>
                    <a:pt x="23572" y="934421"/>
                  </a:cubicBezTo>
                  <a:cubicBezTo>
                    <a:pt x="23661" y="933608"/>
                    <a:pt x="23661" y="932782"/>
                    <a:pt x="23572" y="931969"/>
                  </a:cubicBezTo>
                  <a:lnTo>
                    <a:pt x="23572" y="12079"/>
                  </a:lnTo>
                  <a:cubicBezTo>
                    <a:pt x="23572" y="12079"/>
                    <a:pt x="23572" y="12079"/>
                    <a:pt x="23572" y="11189"/>
                  </a:cubicBezTo>
                  <a:cubicBezTo>
                    <a:pt x="23648" y="10389"/>
                    <a:pt x="23648" y="9576"/>
                    <a:pt x="23572" y="8775"/>
                  </a:cubicBezTo>
                  <a:cubicBezTo>
                    <a:pt x="23432" y="8026"/>
                    <a:pt x="23178" y="7289"/>
                    <a:pt x="22809" y="6615"/>
                  </a:cubicBezTo>
                  <a:cubicBezTo>
                    <a:pt x="22504" y="5980"/>
                    <a:pt x="22123" y="5383"/>
                    <a:pt x="21666" y="4836"/>
                  </a:cubicBezTo>
                  <a:lnTo>
                    <a:pt x="20141" y="3058"/>
                  </a:lnTo>
                  <a:cubicBezTo>
                    <a:pt x="19607" y="2587"/>
                    <a:pt x="19010" y="2206"/>
                    <a:pt x="18362" y="1914"/>
                  </a:cubicBezTo>
                  <a:cubicBezTo>
                    <a:pt x="17701" y="1431"/>
                    <a:pt x="16977" y="1050"/>
                    <a:pt x="16202" y="771"/>
                  </a:cubicBezTo>
                  <a:cubicBezTo>
                    <a:pt x="10382" y="-1491"/>
                    <a:pt x="3825" y="1393"/>
                    <a:pt x="1563" y="7225"/>
                  </a:cubicBezTo>
                  <a:cubicBezTo>
                    <a:pt x="966" y="8763"/>
                    <a:pt x="712" y="10427"/>
                    <a:pt x="826" y="1207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43C7D442-5E20-4877-8E62-163F4164D057}"/>
                </a:ext>
              </a:extLst>
            </p:cNvPr>
            <p:cNvSpPr/>
            <p:nvPr/>
          </p:nvSpPr>
          <p:spPr>
            <a:xfrm>
              <a:off x="10332433" y="2222147"/>
              <a:ext cx="12998" cy="24013"/>
            </a:xfrm>
            <a:custGeom>
              <a:avLst/>
              <a:gdLst>
                <a:gd name="connsiteX0" fmla="*/ 1308 w 12998"/>
                <a:gd name="connsiteY0" fmla="*/ 11943 h 24013"/>
                <a:gd name="connsiteX1" fmla="*/ 12999 w 12998"/>
                <a:gd name="connsiteY1" fmla="*/ 0 h 24013"/>
                <a:gd name="connsiteX2" fmla="*/ 12999 w 12998"/>
                <a:gd name="connsiteY2" fmla="*/ 0 h 24013"/>
                <a:gd name="connsiteX3" fmla="*/ 10839 w 12998"/>
                <a:gd name="connsiteY3" fmla="*/ 0 h 24013"/>
                <a:gd name="connsiteX4" fmla="*/ 63 w 12998"/>
                <a:gd name="connsiteY4" fmla="*/ 13239 h 24013"/>
                <a:gd name="connsiteX5" fmla="*/ 10839 w 12998"/>
                <a:gd name="connsiteY5" fmla="*/ 24014 h 24013"/>
                <a:gd name="connsiteX6" fmla="*/ 12999 w 12998"/>
                <a:gd name="connsiteY6" fmla="*/ 24014 h 24013"/>
                <a:gd name="connsiteX7" fmla="*/ 1308 w 12998"/>
                <a:gd name="connsiteY7" fmla="*/ 12070 h 24013"/>
                <a:gd name="connsiteX8" fmla="*/ 1308 w 12998"/>
                <a:gd name="connsiteY8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98" h="24013">
                  <a:moveTo>
                    <a:pt x="1308" y="11943"/>
                  </a:moveTo>
                  <a:cubicBezTo>
                    <a:pt x="1232" y="5413"/>
                    <a:pt x="6467" y="76"/>
                    <a:pt x="12999" y="0"/>
                  </a:cubicBezTo>
                  <a:cubicBezTo>
                    <a:pt x="12999" y="0"/>
                    <a:pt x="12999" y="0"/>
                    <a:pt x="12999" y="0"/>
                  </a:cubicBezTo>
                  <a:lnTo>
                    <a:pt x="10839" y="0"/>
                  </a:lnTo>
                  <a:cubicBezTo>
                    <a:pt x="4206" y="686"/>
                    <a:pt x="-610" y="6607"/>
                    <a:pt x="63" y="13239"/>
                  </a:cubicBezTo>
                  <a:cubicBezTo>
                    <a:pt x="648" y="18931"/>
                    <a:pt x="5146" y="23429"/>
                    <a:pt x="10839" y="24014"/>
                  </a:cubicBezTo>
                  <a:lnTo>
                    <a:pt x="12999" y="24014"/>
                  </a:lnTo>
                  <a:cubicBezTo>
                    <a:pt x="6467" y="23950"/>
                    <a:pt x="1232" y="18601"/>
                    <a:pt x="1308" y="12070"/>
                  </a:cubicBezTo>
                  <a:cubicBezTo>
                    <a:pt x="1308" y="12032"/>
                    <a:pt x="1308" y="11981"/>
                    <a:pt x="1308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0C759ECE-3D46-43F1-9331-6E41C199F160}"/>
                </a:ext>
              </a:extLst>
            </p:cNvPr>
            <p:cNvSpPr/>
            <p:nvPr/>
          </p:nvSpPr>
          <p:spPr>
            <a:xfrm>
              <a:off x="10334339" y="2223497"/>
              <a:ext cx="29847" cy="24061"/>
            </a:xfrm>
            <a:custGeom>
              <a:avLst/>
              <a:gdLst>
                <a:gd name="connsiteX0" fmla="*/ 21004 w 29847"/>
                <a:gd name="connsiteY0" fmla="*/ 22283 h 24061"/>
                <a:gd name="connsiteX1" fmla="*/ 23291 w 29847"/>
                <a:gd name="connsiteY1" fmla="*/ 22283 h 24061"/>
                <a:gd name="connsiteX2" fmla="*/ 28259 w 29847"/>
                <a:gd name="connsiteY2" fmla="*/ 5015 h 24061"/>
                <a:gd name="connsiteX3" fmla="*/ 23291 w 29847"/>
                <a:gd name="connsiteY3" fmla="*/ 48 h 24061"/>
                <a:gd name="connsiteX4" fmla="*/ 21004 w 29847"/>
                <a:gd name="connsiteY4" fmla="*/ 48 h 24061"/>
                <a:gd name="connsiteX5" fmla="*/ 18844 w 29847"/>
                <a:gd name="connsiteY5" fmla="*/ 48 h 24061"/>
                <a:gd name="connsiteX6" fmla="*/ 10839 w 29847"/>
                <a:gd name="connsiteY6" fmla="*/ 48 h 24061"/>
                <a:gd name="connsiteX7" fmla="*/ 63 w 29847"/>
                <a:gd name="connsiteY7" fmla="*/ 13287 h 24061"/>
                <a:gd name="connsiteX8" fmla="*/ 10839 w 29847"/>
                <a:gd name="connsiteY8" fmla="*/ 24061 h 24061"/>
                <a:gd name="connsiteX9" fmla="*/ 18844 w 29847"/>
                <a:gd name="connsiteY9" fmla="*/ 24061 h 24061"/>
                <a:gd name="connsiteX10" fmla="*/ 21004 w 29847"/>
                <a:gd name="connsiteY10" fmla="*/ 22283 h 2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47" h="24061">
                  <a:moveTo>
                    <a:pt x="21004" y="22283"/>
                  </a:moveTo>
                  <a:lnTo>
                    <a:pt x="23291" y="22283"/>
                  </a:lnTo>
                  <a:cubicBezTo>
                    <a:pt x="29428" y="18890"/>
                    <a:pt x="31652" y="11152"/>
                    <a:pt x="28259" y="5015"/>
                  </a:cubicBezTo>
                  <a:cubicBezTo>
                    <a:pt x="27103" y="2919"/>
                    <a:pt x="25375" y="1204"/>
                    <a:pt x="23291" y="48"/>
                  </a:cubicBezTo>
                  <a:lnTo>
                    <a:pt x="21004" y="48"/>
                  </a:lnTo>
                  <a:cubicBezTo>
                    <a:pt x="20280" y="-16"/>
                    <a:pt x="19568" y="-16"/>
                    <a:pt x="18844" y="48"/>
                  </a:cubicBezTo>
                  <a:lnTo>
                    <a:pt x="10839" y="48"/>
                  </a:lnTo>
                  <a:cubicBezTo>
                    <a:pt x="4205" y="734"/>
                    <a:pt x="-610" y="6654"/>
                    <a:pt x="63" y="13287"/>
                  </a:cubicBezTo>
                  <a:cubicBezTo>
                    <a:pt x="648" y="18979"/>
                    <a:pt x="5146" y="23477"/>
                    <a:pt x="10839" y="24061"/>
                  </a:cubicBezTo>
                  <a:lnTo>
                    <a:pt x="18844" y="24061"/>
                  </a:lnTo>
                  <a:cubicBezTo>
                    <a:pt x="19631" y="23553"/>
                    <a:pt x="20356" y="22956"/>
                    <a:pt x="21004" y="2228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CB6A27B4-3A0F-4494-BE5C-54B4275B9AC3}"/>
                </a:ext>
              </a:extLst>
            </p:cNvPr>
            <p:cNvSpPr/>
            <p:nvPr/>
          </p:nvSpPr>
          <p:spPr>
            <a:xfrm>
              <a:off x="8880286" y="4847900"/>
              <a:ext cx="65859" cy="24013"/>
            </a:xfrm>
            <a:custGeom>
              <a:avLst/>
              <a:gdLst>
                <a:gd name="connsiteX0" fmla="*/ 63826 w 65859"/>
                <a:gd name="connsiteY0" fmla="*/ 24014 h 24013"/>
                <a:gd name="connsiteX1" fmla="*/ 65859 w 65859"/>
                <a:gd name="connsiteY1" fmla="*/ 24014 h 24013"/>
                <a:gd name="connsiteX2" fmla="*/ 55084 w 65859"/>
                <a:gd name="connsiteY2" fmla="*/ 10774 h 24013"/>
                <a:gd name="connsiteX3" fmla="*/ 65859 w 65859"/>
                <a:gd name="connsiteY3" fmla="*/ 0 h 24013"/>
                <a:gd name="connsiteX4" fmla="*/ 10838 w 65859"/>
                <a:gd name="connsiteY4" fmla="*/ 0 h 24013"/>
                <a:gd name="connsiteX5" fmla="*/ 63 w 65859"/>
                <a:gd name="connsiteY5" fmla="*/ 13239 h 24013"/>
                <a:gd name="connsiteX6" fmla="*/ 10838 w 65859"/>
                <a:gd name="connsiteY6" fmla="*/ 24014 h 24013"/>
                <a:gd name="connsiteX7" fmla="*/ 63826 w 65859"/>
                <a:gd name="connsiteY7" fmla="*/ 24014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859" h="24013">
                  <a:moveTo>
                    <a:pt x="63826" y="24014"/>
                  </a:moveTo>
                  <a:lnTo>
                    <a:pt x="65859" y="24014"/>
                  </a:lnTo>
                  <a:cubicBezTo>
                    <a:pt x="59226" y="23328"/>
                    <a:pt x="54410" y="17407"/>
                    <a:pt x="55084" y="10774"/>
                  </a:cubicBezTo>
                  <a:cubicBezTo>
                    <a:pt x="55668" y="5082"/>
                    <a:pt x="60166" y="584"/>
                    <a:pt x="65859" y="0"/>
                  </a:cubicBez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1"/>
                    <a:pt x="5146" y="23429"/>
                    <a:pt x="10838" y="24014"/>
                  </a:cubicBezTo>
                  <a:lnTo>
                    <a:pt x="63826" y="24014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13A59382-61B1-444F-95D2-EE09EB8C5002}"/>
                </a:ext>
              </a:extLst>
            </p:cNvPr>
            <p:cNvSpPr/>
            <p:nvPr/>
          </p:nvSpPr>
          <p:spPr>
            <a:xfrm>
              <a:off x="8934454" y="4848154"/>
              <a:ext cx="106992" cy="23759"/>
            </a:xfrm>
            <a:custGeom>
              <a:avLst/>
              <a:gdLst>
                <a:gd name="connsiteX0" fmla="*/ 1 w 106992"/>
                <a:gd name="connsiteY0" fmla="*/ 11816 h 23759"/>
                <a:gd name="connsiteX1" fmla="*/ 11691 w 106992"/>
                <a:gd name="connsiteY1" fmla="*/ 23760 h 23759"/>
                <a:gd name="connsiteX2" fmla="*/ 11691 w 106992"/>
                <a:gd name="connsiteY2" fmla="*/ 23760 h 23759"/>
                <a:gd name="connsiteX3" fmla="*/ 96446 w 106992"/>
                <a:gd name="connsiteY3" fmla="*/ 23760 h 23759"/>
                <a:gd name="connsiteX4" fmla="*/ 96446 w 106992"/>
                <a:gd name="connsiteY4" fmla="*/ 11816 h 23759"/>
                <a:gd name="connsiteX5" fmla="*/ 106993 w 106992"/>
                <a:gd name="connsiteY5" fmla="*/ 0 h 23759"/>
                <a:gd name="connsiteX6" fmla="*/ 105723 w 106992"/>
                <a:gd name="connsiteY6" fmla="*/ 0 h 23759"/>
                <a:gd name="connsiteX7" fmla="*/ 11691 w 106992"/>
                <a:gd name="connsiteY7" fmla="*/ 0 h 23759"/>
                <a:gd name="connsiteX8" fmla="*/ 1 w 106992"/>
                <a:gd name="connsiteY8" fmla="*/ 11816 h 2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992" h="23759">
                  <a:moveTo>
                    <a:pt x="1" y="11816"/>
                  </a:moveTo>
                  <a:cubicBezTo>
                    <a:pt x="-76" y="18347"/>
                    <a:pt x="5160" y="23684"/>
                    <a:pt x="11691" y="23760"/>
                  </a:cubicBezTo>
                  <a:cubicBezTo>
                    <a:pt x="11691" y="23760"/>
                    <a:pt x="11691" y="23760"/>
                    <a:pt x="11691" y="23760"/>
                  </a:cubicBezTo>
                  <a:lnTo>
                    <a:pt x="96446" y="23760"/>
                  </a:lnTo>
                  <a:lnTo>
                    <a:pt x="96446" y="11816"/>
                  </a:lnTo>
                  <a:cubicBezTo>
                    <a:pt x="96408" y="5756"/>
                    <a:pt x="100970" y="648"/>
                    <a:pt x="106993" y="0"/>
                  </a:cubicBezTo>
                  <a:lnTo>
                    <a:pt x="105723" y="0"/>
                  </a:lnTo>
                  <a:lnTo>
                    <a:pt x="11691" y="0"/>
                  </a:lnTo>
                  <a:cubicBezTo>
                    <a:pt x="5249" y="140"/>
                    <a:pt x="64" y="5362"/>
                    <a:pt x="1" y="1181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F391F2E0-537B-4C69-8056-3B96C5734BB1}"/>
                </a:ext>
              </a:extLst>
            </p:cNvPr>
            <p:cNvSpPr/>
            <p:nvPr/>
          </p:nvSpPr>
          <p:spPr>
            <a:xfrm>
              <a:off x="9090432" y="2545870"/>
              <a:ext cx="23667" cy="135587"/>
            </a:xfrm>
            <a:custGeom>
              <a:avLst/>
              <a:gdLst>
                <a:gd name="connsiteX0" fmla="*/ 64 w 23667"/>
                <a:gd name="connsiteY0" fmla="*/ 11961 h 135587"/>
                <a:gd name="connsiteX1" fmla="*/ 64 w 23667"/>
                <a:gd name="connsiteY1" fmla="*/ 135587 h 135587"/>
                <a:gd name="connsiteX2" fmla="*/ 10598 w 23667"/>
                <a:gd name="connsiteY2" fmla="*/ 122615 h 135587"/>
                <a:gd name="connsiteX3" fmla="*/ 23572 w 23667"/>
                <a:gd name="connsiteY3" fmla="*/ 133135 h 135587"/>
                <a:gd name="connsiteX4" fmla="*/ 23572 w 23667"/>
                <a:gd name="connsiteY4" fmla="*/ 135587 h 135587"/>
                <a:gd name="connsiteX5" fmla="*/ 23572 w 23667"/>
                <a:gd name="connsiteY5" fmla="*/ 11961 h 135587"/>
                <a:gd name="connsiteX6" fmla="*/ 23572 w 23667"/>
                <a:gd name="connsiteY6" fmla="*/ 10945 h 135587"/>
                <a:gd name="connsiteX7" fmla="*/ 23572 w 23667"/>
                <a:gd name="connsiteY7" fmla="*/ 8530 h 135587"/>
                <a:gd name="connsiteX8" fmla="*/ 22810 w 23667"/>
                <a:gd name="connsiteY8" fmla="*/ 6371 h 135587"/>
                <a:gd name="connsiteX9" fmla="*/ 21539 w 23667"/>
                <a:gd name="connsiteY9" fmla="*/ 4592 h 135587"/>
                <a:gd name="connsiteX10" fmla="*/ 19887 w 23667"/>
                <a:gd name="connsiteY10" fmla="*/ 2813 h 135587"/>
                <a:gd name="connsiteX11" fmla="*/ 12644 w 23667"/>
                <a:gd name="connsiteY11" fmla="*/ 18 h 135587"/>
                <a:gd name="connsiteX12" fmla="*/ 77 w 23667"/>
                <a:gd name="connsiteY12" fmla="*/ 11313 h 135587"/>
                <a:gd name="connsiteX13" fmla="*/ 64 w 23667"/>
                <a:gd name="connsiteY13" fmla="*/ 11961 h 13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667" h="135587">
                  <a:moveTo>
                    <a:pt x="64" y="11961"/>
                  </a:moveTo>
                  <a:lnTo>
                    <a:pt x="64" y="135587"/>
                  </a:lnTo>
                  <a:cubicBezTo>
                    <a:pt x="-610" y="129094"/>
                    <a:pt x="4105" y="123288"/>
                    <a:pt x="10598" y="122615"/>
                  </a:cubicBezTo>
                  <a:cubicBezTo>
                    <a:pt x="17091" y="121941"/>
                    <a:pt x="22898" y="126655"/>
                    <a:pt x="23572" y="133135"/>
                  </a:cubicBezTo>
                  <a:cubicBezTo>
                    <a:pt x="23661" y="133948"/>
                    <a:pt x="23661" y="134774"/>
                    <a:pt x="23572" y="135587"/>
                  </a:cubicBezTo>
                  <a:lnTo>
                    <a:pt x="23572" y="11961"/>
                  </a:lnTo>
                  <a:cubicBezTo>
                    <a:pt x="23623" y="11631"/>
                    <a:pt x="23623" y="11275"/>
                    <a:pt x="23572" y="10945"/>
                  </a:cubicBezTo>
                  <a:cubicBezTo>
                    <a:pt x="23699" y="10144"/>
                    <a:pt x="23699" y="9331"/>
                    <a:pt x="23572" y="8530"/>
                  </a:cubicBezTo>
                  <a:cubicBezTo>
                    <a:pt x="23432" y="7781"/>
                    <a:pt x="23178" y="7044"/>
                    <a:pt x="22810" y="6371"/>
                  </a:cubicBezTo>
                  <a:cubicBezTo>
                    <a:pt x="22454" y="5723"/>
                    <a:pt x="22034" y="5125"/>
                    <a:pt x="21539" y="4592"/>
                  </a:cubicBezTo>
                  <a:cubicBezTo>
                    <a:pt x="21056" y="3944"/>
                    <a:pt x="20497" y="3346"/>
                    <a:pt x="19887" y="2813"/>
                  </a:cubicBezTo>
                  <a:cubicBezTo>
                    <a:pt x="17866" y="1060"/>
                    <a:pt x="15312" y="81"/>
                    <a:pt x="12644" y="18"/>
                  </a:cubicBezTo>
                  <a:cubicBezTo>
                    <a:pt x="6062" y="-338"/>
                    <a:pt x="432" y="4719"/>
                    <a:pt x="77" y="11313"/>
                  </a:cubicBezTo>
                  <a:cubicBezTo>
                    <a:pt x="64" y="11529"/>
                    <a:pt x="64" y="11745"/>
                    <a:pt x="64" y="1196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F27ACA5B-2FF2-40D9-8FE9-B3F64B3002FD}"/>
                </a:ext>
              </a:extLst>
            </p:cNvPr>
            <p:cNvSpPr/>
            <p:nvPr/>
          </p:nvSpPr>
          <p:spPr>
            <a:xfrm>
              <a:off x="8609980" y="761169"/>
              <a:ext cx="23638" cy="1081714"/>
            </a:xfrm>
            <a:custGeom>
              <a:avLst/>
              <a:gdLst>
                <a:gd name="connsiteX0" fmla="*/ 11757 w 23638"/>
                <a:gd name="connsiteY0" fmla="*/ 1069009 h 1081714"/>
                <a:gd name="connsiteX1" fmla="*/ 23600 w 23638"/>
                <a:gd name="connsiteY1" fmla="*/ 1081054 h 1081714"/>
                <a:gd name="connsiteX2" fmla="*/ 23575 w 23638"/>
                <a:gd name="connsiteY2" fmla="*/ 1081714 h 1081714"/>
                <a:gd name="connsiteX3" fmla="*/ 23575 w 23638"/>
                <a:gd name="connsiteY3" fmla="*/ 13041 h 1081714"/>
                <a:gd name="connsiteX4" fmla="*/ 13041 w 23638"/>
                <a:gd name="connsiteY4" fmla="*/ 64 h 1081714"/>
                <a:gd name="connsiteX5" fmla="*/ 67 w 23638"/>
                <a:gd name="connsiteY5" fmla="*/ 10594 h 1081714"/>
                <a:gd name="connsiteX6" fmla="*/ 67 w 23638"/>
                <a:gd name="connsiteY6" fmla="*/ 13041 h 1081714"/>
                <a:gd name="connsiteX7" fmla="*/ 67 w 23638"/>
                <a:gd name="connsiteY7" fmla="*/ 1081079 h 1081714"/>
                <a:gd name="connsiteX8" fmla="*/ 11630 w 23638"/>
                <a:gd name="connsiteY8" fmla="*/ 1069009 h 1081714"/>
                <a:gd name="connsiteX9" fmla="*/ 11757 w 23638"/>
                <a:gd name="connsiteY9" fmla="*/ 1069009 h 108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38" h="1081714">
                  <a:moveTo>
                    <a:pt x="11757" y="1069009"/>
                  </a:moveTo>
                  <a:cubicBezTo>
                    <a:pt x="18352" y="1069059"/>
                    <a:pt x="23651" y="1074459"/>
                    <a:pt x="23600" y="1081054"/>
                  </a:cubicBezTo>
                  <a:cubicBezTo>
                    <a:pt x="23600" y="1081270"/>
                    <a:pt x="23587" y="1081498"/>
                    <a:pt x="23575" y="1081714"/>
                  </a:cubicBezTo>
                  <a:lnTo>
                    <a:pt x="23575" y="13041"/>
                  </a:lnTo>
                  <a:cubicBezTo>
                    <a:pt x="24248" y="6549"/>
                    <a:pt x="19534" y="740"/>
                    <a:pt x="13041" y="64"/>
                  </a:cubicBezTo>
                  <a:cubicBezTo>
                    <a:pt x="6547" y="-611"/>
                    <a:pt x="740" y="4102"/>
                    <a:pt x="67" y="10594"/>
                  </a:cubicBezTo>
                  <a:cubicBezTo>
                    <a:pt x="-22" y="11407"/>
                    <a:pt x="-22" y="12228"/>
                    <a:pt x="67" y="13041"/>
                  </a:cubicBezTo>
                  <a:lnTo>
                    <a:pt x="67" y="1081079"/>
                  </a:lnTo>
                  <a:cubicBezTo>
                    <a:pt x="-73" y="1074548"/>
                    <a:pt x="5099" y="1069148"/>
                    <a:pt x="11630" y="1069009"/>
                  </a:cubicBezTo>
                  <a:cubicBezTo>
                    <a:pt x="11668" y="1069009"/>
                    <a:pt x="11719" y="1069009"/>
                    <a:pt x="11757" y="106900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51751CEA-97E6-4E1B-B512-54762AA18EB3}"/>
                </a:ext>
              </a:extLst>
            </p:cNvPr>
            <p:cNvSpPr/>
            <p:nvPr/>
          </p:nvSpPr>
          <p:spPr>
            <a:xfrm>
              <a:off x="8609980" y="1829211"/>
              <a:ext cx="23641" cy="327451"/>
            </a:xfrm>
            <a:custGeom>
              <a:avLst/>
              <a:gdLst>
                <a:gd name="connsiteX0" fmla="*/ 67 w 23641"/>
                <a:gd name="connsiteY0" fmla="*/ 314415 h 327451"/>
                <a:gd name="connsiteX1" fmla="*/ 10601 w 23641"/>
                <a:gd name="connsiteY1" fmla="*/ 327387 h 327451"/>
                <a:gd name="connsiteX2" fmla="*/ 23575 w 23641"/>
                <a:gd name="connsiteY2" fmla="*/ 316867 h 327451"/>
                <a:gd name="connsiteX3" fmla="*/ 23575 w 23641"/>
                <a:gd name="connsiteY3" fmla="*/ 314415 h 327451"/>
                <a:gd name="connsiteX4" fmla="*/ 23575 w 23641"/>
                <a:gd name="connsiteY4" fmla="*/ 13037 h 327451"/>
                <a:gd name="connsiteX5" fmla="*/ 13041 w 23641"/>
                <a:gd name="connsiteY5" fmla="*/ 64 h 327451"/>
                <a:gd name="connsiteX6" fmla="*/ 67 w 23641"/>
                <a:gd name="connsiteY6" fmla="*/ 10584 h 327451"/>
                <a:gd name="connsiteX7" fmla="*/ 67 w 23641"/>
                <a:gd name="connsiteY7" fmla="*/ 13037 h 327451"/>
                <a:gd name="connsiteX8" fmla="*/ 67 w 23641"/>
                <a:gd name="connsiteY8" fmla="*/ 314415 h 32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41" h="327451">
                  <a:moveTo>
                    <a:pt x="67" y="314415"/>
                  </a:moveTo>
                  <a:cubicBezTo>
                    <a:pt x="-607" y="320907"/>
                    <a:pt x="4108" y="326714"/>
                    <a:pt x="10601" y="327387"/>
                  </a:cubicBezTo>
                  <a:cubicBezTo>
                    <a:pt x="17094" y="328061"/>
                    <a:pt x="22901" y="323347"/>
                    <a:pt x="23575" y="316867"/>
                  </a:cubicBezTo>
                  <a:cubicBezTo>
                    <a:pt x="23664" y="316054"/>
                    <a:pt x="23664" y="315228"/>
                    <a:pt x="23575" y="314415"/>
                  </a:cubicBezTo>
                  <a:lnTo>
                    <a:pt x="23575" y="13037"/>
                  </a:lnTo>
                  <a:cubicBezTo>
                    <a:pt x="24248" y="6544"/>
                    <a:pt x="19534" y="737"/>
                    <a:pt x="13041" y="64"/>
                  </a:cubicBezTo>
                  <a:cubicBezTo>
                    <a:pt x="6547" y="-609"/>
                    <a:pt x="740" y="4104"/>
                    <a:pt x="67" y="10584"/>
                  </a:cubicBezTo>
                  <a:cubicBezTo>
                    <a:pt x="-22" y="11397"/>
                    <a:pt x="-22" y="12223"/>
                    <a:pt x="67" y="13037"/>
                  </a:cubicBezTo>
                  <a:lnTo>
                    <a:pt x="67" y="314415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5D51F598-3E22-4270-AEDB-3EBBE0CEFB56}"/>
                </a:ext>
              </a:extLst>
            </p:cNvPr>
            <p:cNvSpPr/>
            <p:nvPr/>
          </p:nvSpPr>
          <p:spPr>
            <a:xfrm>
              <a:off x="11236925" y="3389163"/>
              <a:ext cx="23432" cy="14357"/>
            </a:xfrm>
            <a:custGeom>
              <a:avLst/>
              <a:gdLst>
                <a:gd name="connsiteX0" fmla="*/ 11715 w 23432"/>
                <a:gd name="connsiteY0" fmla="*/ 14357 h 14357"/>
                <a:gd name="connsiteX1" fmla="*/ 23431 w 23432"/>
                <a:gd name="connsiteY1" fmla="*/ 2185 h 14357"/>
                <a:gd name="connsiteX2" fmla="*/ 23405 w 23432"/>
                <a:gd name="connsiteY2" fmla="*/ 1652 h 14357"/>
                <a:gd name="connsiteX3" fmla="*/ 23405 w 23432"/>
                <a:gd name="connsiteY3" fmla="*/ 0 h 14357"/>
                <a:gd name="connsiteX4" fmla="*/ 11715 w 23432"/>
                <a:gd name="connsiteY4" fmla="*/ 11689 h 14357"/>
                <a:gd name="connsiteX5" fmla="*/ 25 w 23432"/>
                <a:gd name="connsiteY5" fmla="*/ 0 h 14357"/>
                <a:gd name="connsiteX6" fmla="*/ 25 w 23432"/>
                <a:gd name="connsiteY6" fmla="*/ 1652 h 14357"/>
                <a:gd name="connsiteX7" fmla="*/ 11181 w 23432"/>
                <a:gd name="connsiteY7" fmla="*/ 14332 h 14357"/>
                <a:gd name="connsiteX8" fmla="*/ 11715 w 23432"/>
                <a:gd name="connsiteY8" fmla="*/ 14357 h 14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2" h="14357">
                  <a:moveTo>
                    <a:pt x="11715" y="14357"/>
                  </a:moveTo>
                  <a:cubicBezTo>
                    <a:pt x="18309" y="14230"/>
                    <a:pt x="23558" y="8780"/>
                    <a:pt x="23431" y="2185"/>
                  </a:cubicBezTo>
                  <a:cubicBezTo>
                    <a:pt x="23431" y="2008"/>
                    <a:pt x="23418" y="1830"/>
                    <a:pt x="23405" y="1652"/>
                  </a:cubicBezTo>
                  <a:lnTo>
                    <a:pt x="23405" y="0"/>
                  </a:lnTo>
                  <a:cubicBezTo>
                    <a:pt x="23405" y="6455"/>
                    <a:pt x="18170" y="11689"/>
                    <a:pt x="11715" y="11689"/>
                  </a:cubicBezTo>
                  <a:cubicBezTo>
                    <a:pt x="5260" y="11689"/>
                    <a:pt x="25" y="6455"/>
                    <a:pt x="25" y="0"/>
                  </a:cubicBezTo>
                  <a:lnTo>
                    <a:pt x="25" y="1652"/>
                  </a:lnTo>
                  <a:cubicBezTo>
                    <a:pt x="-395" y="8233"/>
                    <a:pt x="4599" y="13913"/>
                    <a:pt x="11181" y="14332"/>
                  </a:cubicBezTo>
                  <a:cubicBezTo>
                    <a:pt x="11359" y="14345"/>
                    <a:pt x="11537" y="14357"/>
                    <a:pt x="11715" y="1435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E5604A8B-1884-4CAB-9EF3-A025C896DFF4}"/>
                </a:ext>
              </a:extLst>
            </p:cNvPr>
            <p:cNvSpPr/>
            <p:nvPr/>
          </p:nvSpPr>
          <p:spPr>
            <a:xfrm>
              <a:off x="8610023" y="2722751"/>
              <a:ext cx="459506" cy="24013"/>
            </a:xfrm>
            <a:custGeom>
              <a:avLst/>
              <a:gdLst>
                <a:gd name="connsiteX0" fmla="*/ 25 w 459506"/>
                <a:gd name="connsiteY0" fmla="*/ 11308 h 24013"/>
                <a:gd name="connsiteX1" fmla="*/ 11181 w 459506"/>
                <a:gd name="connsiteY1" fmla="*/ 23988 h 24013"/>
                <a:gd name="connsiteX2" fmla="*/ 11715 w 459506"/>
                <a:gd name="connsiteY2" fmla="*/ 24014 h 24013"/>
                <a:gd name="connsiteX3" fmla="*/ 459507 w 459506"/>
                <a:gd name="connsiteY3" fmla="*/ 24014 h 24013"/>
                <a:gd name="connsiteX4" fmla="*/ 448731 w 459506"/>
                <a:gd name="connsiteY4" fmla="*/ 10774 h 24013"/>
                <a:gd name="connsiteX5" fmla="*/ 459507 w 459506"/>
                <a:gd name="connsiteY5" fmla="*/ 0 h 24013"/>
                <a:gd name="connsiteX6" fmla="*/ 11715 w 459506"/>
                <a:gd name="connsiteY6" fmla="*/ 0 h 24013"/>
                <a:gd name="connsiteX7" fmla="*/ 25 w 459506"/>
                <a:gd name="connsiteY7" fmla="*/ 11308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9506" h="24013">
                  <a:moveTo>
                    <a:pt x="25" y="11308"/>
                  </a:moveTo>
                  <a:cubicBezTo>
                    <a:pt x="-395" y="17890"/>
                    <a:pt x="4599" y="23569"/>
                    <a:pt x="11181" y="23988"/>
                  </a:cubicBezTo>
                  <a:cubicBezTo>
                    <a:pt x="11359" y="24001"/>
                    <a:pt x="11537" y="24014"/>
                    <a:pt x="11715" y="24014"/>
                  </a:cubicBezTo>
                  <a:lnTo>
                    <a:pt x="459507" y="24014"/>
                  </a:lnTo>
                  <a:cubicBezTo>
                    <a:pt x="452874" y="23328"/>
                    <a:pt x="448058" y="17407"/>
                    <a:pt x="448731" y="10774"/>
                  </a:cubicBezTo>
                  <a:cubicBezTo>
                    <a:pt x="449316" y="5082"/>
                    <a:pt x="453814" y="585"/>
                    <a:pt x="459507" y="0"/>
                  </a:cubicBezTo>
                  <a:lnTo>
                    <a:pt x="11715" y="0"/>
                  </a:lnTo>
                  <a:cubicBezTo>
                    <a:pt x="5425" y="64"/>
                    <a:pt x="291" y="5031"/>
                    <a:pt x="25" y="1130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DF96C324-925F-45F5-8DE4-D5DE3162BEF8}"/>
                </a:ext>
              </a:extLst>
            </p:cNvPr>
            <p:cNvSpPr/>
            <p:nvPr/>
          </p:nvSpPr>
          <p:spPr>
            <a:xfrm>
              <a:off x="9340187" y="2743899"/>
              <a:ext cx="12706" cy="2229"/>
            </a:xfrm>
            <a:custGeom>
              <a:avLst/>
              <a:gdLst>
                <a:gd name="connsiteX0" fmla="*/ 0 w 12706"/>
                <a:gd name="connsiteY0" fmla="*/ 2230 h 2229"/>
                <a:gd name="connsiteX1" fmla="*/ 12707 w 12706"/>
                <a:gd name="connsiteY1" fmla="*/ 2230 h 2229"/>
                <a:gd name="connsiteX2" fmla="*/ 0 w 12706"/>
                <a:gd name="connsiteY2" fmla="*/ 2230 h 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6" h="2229">
                  <a:moveTo>
                    <a:pt x="0" y="2230"/>
                  </a:moveTo>
                  <a:lnTo>
                    <a:pt x="12707" y="2230"/>
                  </a:lnTo>
                  <a:cubicBezTo>
                    <a:pt x="8997" y="-743"/>
                    <a:pt x="3710" y="-743"/>
                    <a:pt x="0" y="223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7BB54048-A5F9-46FC-AB4C-C0DDA2AD184F}"/>
                </a:ext>
              </a:extLst>
            </p:cNvPr>
            <p:cNvSpPr/>
            <p:nvPr/>
          </p:nvSpPr>
          <p:spPr>
            <a:xfrm>
              <a:off x="9340187" y="2722369"/>
              <a:ext cx="12706" cy="2096"/>
            </a:xfrm>
            <a:custGeom>
              <a:avLst/>
              <a:gdLst>
                <a:gd name="connsiteX0" fmla="*/ 0 w 12706"/>
                <a:gd name="connsiteY0" fmla="*/ 0 h 2096"/>
                <a:gd name="connsiteX1" fmla="*/ 12707 w 12706"/>
                <a:gd name="connsiteY1" fmla="*/ 0 h 2096"/>
                <a:gd name="connsiteX2" fmla="*/ 0 w 12706"/>
                <a:gd name="connsiteY2" fmla="*/ 0 h 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6" h="2096">
                  <a:moveTo>
                    <a:pt x="0" y="0"/>
                  </a:moveTo>
                  <a:cubicBezTo>
                    <a:pt x="3774" y="2795"/>
                    <a:pt x="8933" y="2795"/>
                    <a:pt x="127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EB7ADBDD-E252-496D-85F6-8DD166274A66}"/>
                </a:ext>
              </a:extLst>
            </p:cNvPr>
            <p:cNvSpPr/>
            <p:nvPr/>
          </p:nvSpPr>
          <p:spPr>
            <a:xfrm>
              <a:off x="9050275" y="4086754"/>
              <a:ext cx="23638" cy="773216"/>
            </a:xfrm>
            <a:custGeom>
              <a:avLst/>
              <a:gdLst>
                <a:gd name="connsiteX0" fmla="*/ 67 w 23638"/>
                <a:gd name="connsiteY0" fmla="*/ 13036 h 773216"/>
                <a:gd name="connsiteX1" fmla="*/ 67 w 23638"/>
                <a:gd name="connsiteY1" fmla="*/ 764449 h 773216"/>
                <a:gd name="connsiteX2" fmla="*/ 1973 w 23638"/>
                <a:gd name="connsiteY2" fmla="*/ 766991 h 773216"/>
                <a:gd name="connsiteX3" fmla="*/ 11757 w 23638"/>
                <a:gd name="connsiteY3" fmla="*/ 761146 h 773216"/>
                <a:gd name="connsiteX4" fmla="*/ 23574 w 23638"/>
                <a:gd name="connsiteY4" fmla="*/ 773216 h 773216"/>
                <a:gd name="connsiteX5" fmla="*/ 23574 w 23638"/>
                <a:gd name="connsiteY5" fmla="*/ 13036 h 773216"/>
                <a:gd name="connsiteX6" fmla="*/ 13040 w 23638"/>
                <a:gd name="connsiteY6" fmla="*/ 64 h 773216"/>
                <a:gd name="connsiteX7" fmla="*/ 67 w 23638"/>
                <a:gd name="connsiteY7" fmla="*/ 10584 h 773216"/>
                <a:gd name="connsiteX8" fmla="*/ 67 w 23638"/>
                <a:gd name="connsiteY8" fmla="*/ 13036 h 77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773216">
                  <a:moveTo>
                    <a:pt x="67" y="13036"/>
                  </a:moveTo>
                  <a:lnTo>
                    <a:pt x="67" y="764449"/>
                  </a:lnTo>
                  <a:cubicBezTo>
                    <a:pt x="778" y="765237"/>
                    <a:pt x="1413" y="766088"/>
                    <a:pt x="1973" y="766991"/>
                  </a:cubicBezTo>
                  <a:cubicBezTo>
                    <a:pt x="3968" y="763446"/>
                    <a:pt x="7691" y="761210"/>
                    <a:pt x="11757" y="761146"/>
                  </a:cubicBezTo>
                  <a:cubicBezTo>
                    <a:pt x="18187" y="761591"/>
                    <a:pt x="23269" y="766775"/>
                    <a:pt x="23574" y="773216"/>
                  </a:cubicBezTo>
                  <a:lnTo>
                    <a:pt x="23574" y="13036"/>
                  </a:lnTo>
                  <a:cubicBezTo>
                    <a:pt x="24248" y="6544"/>
                    <a:pt x="19534" y="737"/>
                    <a:pt x="13040" y="64"/>
                  </a:cubicBezTo>
                  <a:cubicBezTo>
                    <a:pt x="6547" y="-609"/>
                    <a:pt x="740" y="4104"/>
                    <a:pt x="67" y="10584"/>
                  </a:cubicBezTo>
                  <a:cubicBezTo>
                    <a:pt x="-22" y="11397"/>
                    <a:pt x="-22" y="12223"/>
                    <a:pt x="67" y="1303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21738B9E-E058-4071-BE0B-F6E7BD6F1A16}"/>
                </a:ext>
              </a:extLst>
            </p:cNvPr>
            <p:cNvSpPr/>
            <p:nvPr/>
          </p:nvSpPr>
          <p:spPr>
            <a:xfrm>
              <a:off x="9052502" y="4847900"/>
              <a:ext cx="21601" cy="637188"/>
            </a:xfrm>
            <a:custGeom>
              <a:avLst/>
              <a:gdLst>
                <a:gd name="connsiteX0" fmla="*/ 1906 w 21601"/>
                <a:gd name="connsiteY0" fmla="*/ 633885 h 637188"/>
                <a:gd name="connsiteX1" fmla="*/ 9784 w 21601"/>
                <a:gd name="connsiteY1" fmla="*/ 637189 h 637188"/>
                <a:gd name="connsiteX2" fmla="*/ 21602 w 21601"/>
                <a:gd name="connsiteY2" fmla="*/ 625118 h 637188"/>
                <a:gd name="connsiteX3" fmla="*/ 21602 w 21601"/>
                <a:gd name="connsiteY3" fmla="*/ 12070 h 637188"/>
                <a:gd name="connsiteX4" fmla="*/ 9784 w 21601"/>
                <a:gd name="connsiteY4" fmla="*/ 0 h 637188"/>
                <a:gd name="connsiteX5" fmla="*/ 0 w 21601"/>
                <a:gd name="connsiteY5" fmla="*/ 5844 h 637188"/>
                <a:gd name="connsiteX6" fmla="*/ 1906 w 21601"/>
                <a:gd name="connsiteY6" fmla="*/ 12070 h 63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1" h="637188">
                  <a:moveTo>
                    <a:pt x="1906" y="633885"/>
                  </a:moveTo>
                  <a:cubicBezTo>
                    <a:pt x="3990" y="635982"/>
                    <a:pt x="6823" y="637176"/>
                    <a:pt x="9784" y="637189"/>
                  </a:cubicBezTo>
                  <a:cubicBezTo>
                    <a:pt x="16214" y="636744"/>
                    <a:pt x="21297" y="631560"/>
                    <a:pt x="21602" y="625118"/>
                  </a:cubicBezTo>
                  <a:lnTo>
                    <a:pt x="21602" y="12070"/>
                  </a:lnTo>
                  <a:cubicBezTo>
                    <a:pt x="21297" y="5629"/>
                    <a:pt x="16214" y="445"/>
                    <a:pt x="9784" y="0"/>
                  </a:cubicBezTo>
                  <a:cubicBezTo>
                    <a:pt x="5718" y="64"/>
                    <a:pt x="1995" y="2300"/>
                    <a:pt x="0" y="5844"/>
                  </a:cubicBezTo>
                  <a:cubicBezTo>
                    <a:pt x="1220" y="7699"/>
                    <a:pt x="1880" y="9860"/>
                    <a:pt x="1906" y="1207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FE928D91-00F3-4FF5-BDF6-16E20E33FF85}"/>
                </a:ext>
              </a:extLst>
            </p:cNvPr>
            <p:cNvSpPr/>
            <p:nvPr/>
          </p:nvSpPr>
          <p:spPr>
            <a:xfrm>
              <a:off x="8230364" y="1830178"/>
              <a:ext cx="210045" cy="24013"/>
            </a:xfrm>
            <a:custGeom>
              <a:avLst/>
              <a:gdLst>
                <a:gd name="connsiteX0" fmla="*/ 1 w 210045"/>
                <a:gd name="connsiteY0" fmla="*/ 12070 h 24013"/>
                <a:gd name="connsiteX1" fmla="*/ 11818 w 210045"/>
                <a:gd name="connsiteY1" fmla="*/ 24014 h 24013"/>
                <a:gd name="connsiteX2" fmla="*/ 210046 w 210045"/>
                <a:gd name="connsiteY2" fmla="*/ 24014 h 24013"/>
                <a:gd name="connsiteX3" fmla="*/ 199271 w 210045"/>
                <a:gd name="connsiteY3" fmla="*/ 10774 h 24013"/>
                <a:gd name="connsiteX4" fmla="*/ 210046 w 210045"/>
                <a:gd name="connsiteY4" fmla="*/ 0 h 24013"/>
                <a:gd name="connsiteX5" fmla="*/ 11818 w 210045"/>
                <a:gd name="connsiteY5" fmla="*/ 0 h 24013"/>
                <a:gd name="connsiteX6" fmla="*/ 1 w 210045"/>
                <a:gd name="connsiteY6" fmla="*/ 12070 h 24013"/>
                <a:gd name="connsiteX7" fmla="*/ 1 w 210045"/>
                <a:gd name="connsiteY7" fmla="*/ 1207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045" h="24013">
                  <a:moveTo>
                    <a:pt x="1" y="12070"/>
                  </a:moveTo>
                  <a:cubicBezTo>
                    <a:pt x="1" y="18614"/>
                    <a:pt x="5274" y="23950"/>
                    <a:pt x="11818" y="24014"/>
                  </a:cubicBezTo>
                  <a:lnTo>
                    <a:pt x="210046" y="24014"/>
                  </a:lnTo>
                  <a:cubicBezTo>
                    <a:pt x="203413" y="23328"/>
                    <a:pt x="198597" y="17407"/>
                    <a:pt x="199271" y="10774"/>
                  </a:cubicBezTo>
                  <a:cubicBezTo>
                    <a:pt x="199855" y="5082"/>
                    <a:pt x="204353" y="584"/>
                    <a:pt x="210046" y="0"/>
                  </a:cubicBezTo>
                  <a:lnTo>
                    <a:pt x="11818" y="0"/>
                  </a:lnTo>
                  <a:cubicBezTo>
                    <a:pt x="5223" y="64"/>
                    <a:pt x="-63" y="5476"/>
                    <a:pt x="1" y="12070"/>
                  </a:cubicBezTo>
                  <a:cubicBezTo>
                    <a:pt x="1" y="12070"/>
                    <a:pt x="1" y="12070"/>
                    <a:pt x="1" y="1207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B7895081-CCC6-40AB-814A-6541D38CFBB4}"/>
                </a:ext>
              </a:extLst>
            </p:cNvPr>
            <p:cNvSpPr/>
            <p:nvPr/>
          </p:nvSpPr>
          <p:spPr>
            <a:xfrm>
              <a:off x="8427698" y="1830143"/>
              <a:ext cx="88482" cy="24048"/>
            </a:xfrm>
            <a:custGeom>
              <a:avLst/>
              <a:gdLst>
                <a:gd name="connsiteX0" fmla="*/ 5 w 88482"/>
                <a:gd name="connsiteY0" fmla="*/ 12105 h 24048"/>
                <a:gd name="connsiteX1" fmla="*/ 11696 w 88482"/>
                <a:gd name="connsiteY1" fmla="*/ 24048 h 24048"/>
                <a:gd name="connsiteX2" fmla="*/ 11696 w 88482"/>
                <a:gd name="connsiteY2" fmla="*/ 24048 h 24048"/>
                <a:gd name="connsiteX3" fmla="*/ 77644 w 88482"/>
                <a:gd name="connsiteY3" fmla="*/ 24048 h 24048"/>
                <a:gd name="connsiteX4" fmla="*/ 88420 w 88482"/>
                <a:gd name="connsiteY4" fmla="*/ 10809 h 24048"/>
                <a:gd name="connsiteX5" fmla="*/ 77644 w 88482"/>
                <a:gd name="connsiteY5" fmla="*/ 35 h 24048"/>
                <a:gd name="connsiteX6" fmla="*/ 12712 w 88482"/>
                <a:gd name="connsiteY6" fmla="*/ 35 h 24048"/>
                <a:gd name="connsiteX7" fmla="*/ 31 w 88482"/>
                <a:gd name="connsiteY7" fmla="*/ 10923 h 24048"/>
                <a:gd name="connsiteX8" fmla="*/ 5 w 88482"/>
                <a:gd name="connsiteY8" fmla="*/ 12105 h 2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482" h="24048">
                  <a:moveTo>
                    <a:pt x="5" y="12105"/>
                  </a:moveTo>
                  <a:cubicBezTo>
                    <a:pt x="-71" y="18636"/>
                    <a:pt x="5164" y="23972"/>
                    <a:pt x="11696" y="24048"/>
                  </a:cubicBezTo>
                  <a:cubicBezTo>
                    <a:pt x="11696" y="24048"/>
                    <a:pt x="11696" y="24048"/>
                    <a:pt x="11696" y="24048"/>
                  </a:cubicBezTo>
                  <a:lnTo>
                    <a:pt x="77644" y="24048"/>
                  </a:lnTo>
                  <a:cubicBezTo>
                    <a:pt x="84277" y="23362"/>
                    <a:pt x="89093" y="17441"/>
                    <a:pt x="88420" y="10809"/>
                  </a:cubicBezTo>
                  <a:cubicBezTo>
                    <a:pt x="87835" y="5117"/>
                    <a:pt x="83337" y="619"/>
                    <a:pt x="77644" y="35"/>
                  </a:cubicBezTo>
                  <a:lnTo>
                    <a:pt x="12712" y="35"/>
                  </a:lnTo>
                  <a:cubicBezTo>
                    <a:pt x="6206" y="-461"/>
                    <a:pt x="526" y="4418"/>
                    <a:pt x="31" y="10923"/>
                  </a:cubicBezTo>
                  <a:cubicBezTo>
                    <a:pt x="5" y="11317"/>
                    <a:pt x="-8" y="11711"/>
                    <a:pt x="5" y="1210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4D3808DA-7EF3-4FCB-A3F4-F0E673F3B47F}"/>
                </a:ext>
              </a:extLst>
            </p:cNvPr>
            <p:cNvSpPr/>
            <p:nvPr/>
          </p:nvSpPr>
          <p:spPr>
            <a:xfrm>
              <a:off x="11994342" y="3391958"/>
              <a:ext cx="23638" cy="14738"/>
            </a:xfrm>
            <a:custGeom>
              <a:avLst/>
              <a:gdLst>
                <a:gd name="connsiteX0" fmla="*/ 11757 w 23638"/>
                <a:gd name="connsiteY0" fmla="*/ 14739 h 14738"/>
                <a:gd name="connsiteX1" fmla="*/ 23574 w 23638"/>
                <a:gd name="connsiteY1" fmla="*/ 2033 h 14738"/>
                <a:gd name="connsiteX2" fmla="*/ 23574 w 23638"/>
                <a:gd name="connsiteY2" fmla="*/ 0 h 14738"/>
                <a:gd name="connsiteX3" fmla="*/ 13041 w 23638"/>
                <a:gd name="connsiteY3" fmla="*/ 12972 h 14738"/>
                <a:gd name="connsiteX4" fmla="*/ 67 w 23638"/>
                <a:gd name="connsiteY4" fmla="*/ 2452 h 14738"/>
                <a:gd name="connsiteX5" fmla="*/ 67 w 23638"/>
                <a:gd name="connsiteY5" fmla="*/ 0 h 14738"/>
                <a:gd name="connsiteX6" fmla="*/ 67 w 23638"/>
                <a:gd name="connsiteY6" fmla="*/ 2033 h 14738"/>
                <a:gd name="connsiteX7" fmla="*/ 11223 w 23638"/>
                <a:gd name="connsiteY7" fmla="*/ 14713 h 14738"/>
                <a:gd name="connsiteX8" fmla="*/ 11757 w 23638"/>
                <a:gd name="connsiteY8" fmla="*/ 14739 h 1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14738">
                  <a:moveTo>
                    <a:pt x="11757" y="14739"/>
                  </a:moveTo>
                  <a:cubicBezTo>
                    <a:pt x="18428" y="14268"/>
                    <a:pt x="23588" y="8716"/>
                    <a:pt x="23574" y="2033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1" y="12972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2033"/>
                  </a:lnTo>
                  <a:cubicBezTo>
                    <a:pt x="-353" y="8615"/>
                    <a:pt x="4641" y="14294"/>
                    <a:pt x="11223" y="14713"/>
                  </a:cubicBezTo>
                  <a:cubicBezTo>
                    <a:pt x="11401" y="14726"/>
                    <a:pt x="11579" y="14739"/>
                    <a:pt x="11757" y="1473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D0564D90-88BF-43F8-9068-0992843B0276}"/>
                </a:ext>
              </a:extLst>
            </p:cNvPr>
            <p:cNvSpPr/>
            <p:nvPr/>
          </p:nvSpPr>
          <p:spPr>
            <a:xfrm>
              <a:off x="11061654" y="3919751"/>
              <a:ext cx="23638" cy="47773"/>
            </a:xfrm>
            <a:custGeom>
              <a:avLst/>
              <a:gdLst>
                <a:gd name="connsiteX0" fmla="*/ 11757 w 23638"/>
                <a:gd name="connsiteY0" fmla="*/ 47773 h 47773"/>
                <a:gd name="connsiteX1" fmla="*/ 23575 w 23638"/>
                <a:gd name="connsiteY1" fmla="*/ 35703 h 47773"/>
                <a:gd name="connsiteX2" fmla="*/ 23575 w 23638"/>
                <a:gd name="connsiteY2" fmla="*/ 0 h 47773"/>
                <a:gd name="connsiteX3" fmla="*/ 13040 w 23638"/>
                <a:gd name="connsiteY3" fmla="*/ 12972 h 47773"/>
                <a:gd name="connsiteX4" fmla="*/ 66 w 23638"/>
                <a:gd name="connsiteY4" fmla="*/ 2452 h 47773"/>
                <a:gd name="connsiteX5" fmla="*/ 66 w 23638"/>
                <a:gd name="connsiteY5" fmla="*/ 0 h 47773"/>
                <a:gd name="connsiteX6" fmla="*/ 66 w 23638"/>
                <a:gd name="connsiteY6" fmla="*/ 35703 h 47773"/>
                <a:gd name="connsiteX7" fmla="*/ 11757 w 23638"/>
                <a:gd name="connsiteY7" fmla="*/ 47773 h 47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638" h="47773">
                  <a:moveTo>
                    <a:pt x="11757" y="47773"/>
                  </a:moveTo>
                  <a:cubicBezTo>
                    <a:pt x="18187" y="47329"/>
                    <a:pt x="23270" y="42145"/>
                    <a:pt x="23575" y="35703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6" y="2452"/>
                  </a:cubicBezTo>
                  <a:cubicBezTo>
                    <a:pt x="-22" y="1639"/>
                    <a:pt x="-22" y="813"/>
                    <a:pt x="66" y="0"/>
                  </a:cubicBezTo>
                  <a:lnTo>
                    <a:pt x="66" y="35703"/>
                  </a:lnTo>
                  <a:cubicBezTo>
                    <a:pt x="-10" y="42246"/>
                    <a:pt x="5213" y="47634"/>
                    <a:pt x="11757" y="4777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065C12B6-CB1E-4EE1-B798-34AF57A3ED13}"/>
                </a:ext>
              </a:extLst>
            </p:cNvPr>
            <p:cNvSpPr/>
            <p:nvPr/>
          </p:nvSpPr>
          <p:spPr>
            <a:xfrm>
              <a:off x="9090496" y="2712459"/>
              <a:ext cx="5463" cy="9910"/>
            </a:xfrm>
            <a:custGeom>
              <a:avLst/>
              <a:gdLst>
                <a:gd name="connsiteX0" fmla="*/ 5464 w 5463"/>
                <a:gd name="connsiteY0" fmla="*/ 9910 h 9910"/>
                <a:gd name="connsiteX1" fmla="*/ 0 w 5463"/>
                <a:gd name="connsiteY1" fmla="*/ 0 h 9910"/>
                <a:gd name="connsiteX2" fmla="*/ 0 w 5463"/>
                <a:gd name="connsiteY2" fmla="*/ 3558 h 9910"/>
                <a:gd name="connsiteX3" fmla="*/ 2033 w 5463"/>
                <a:gd name="connsiteY3" fmla="*/ 9910 h 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3" h="9910">
                  <a:moveTo>
                    <a:pt x="5464" y="9910"/>
                  </a:moveTo>
                  <a:cubicBezTo>
                    <a:pt x="2186" y="7649"/>
                    <a:pt x="165" y="3977"/>
                    <a:pt x="0" y="0"/>
                  </a:cubicBezTo>
                  <a:lnTo>
                    <a:pt x="0" y="3558"/>
                  </a:lnTo>
                  <a:cubicBezTo>
                    <a:pt x="102" y="5819"/>
                    <a:pt x="800" y="8017"/>
                    <a:pt x="2033" y="991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CE0A791B-0514-4CF3-9ACF-5EF87397BCC3}"/>
                </a:ext>
              </a:extLst>
            </p:cNvPr>
            <p:cNvSpPr/>
            <p:nvPr/>
          </p:nvSpPr>
          <p:spPr>
            <a:xfrm>
              <a:off x="9108413" y="2712205"/>
              <a:ext cx="5463" cy="9910"/>
            </a:xfrm>
            <a:custGeom>
              <a:avLst/>
              <a:gdLst>
                <a:gd name="connsiteX0" fmla="*/ 5464 w 5463"/>
                <a:gd name="connsiteY0" fmla="*/ 3558 h 9910"/>
                <a:gd name="connsiteX1" fmla="*/ 5464 w 5463"/>
                <a:gd name="connsiteY1" fmla="*/ 0 h 9910"/>
                <a:gd name="connsiteX2" fmla="*/ 0 w 5463"/>
                <a:gd name="connsiteY2" fmla="*/ 9910 h 9910"/>
                <a:gd name="connsiteX3" fmla="*/ 3431 w 5463"/>
                <a:gd name="connsiteY3" fmla="*/ 9910 h 9910"/>
                <a:gd name="connsiteX4" fmla="*/ 5464 w 5463"/>
                <a:gd name="connsiteY4" fmla="*/ 3558 h 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3" h="9910">
                  <a:moveTo>
                    <a:pt x="5464" y="3558"/>
                  </a:moveTo>
                  <a:lnTo>
                    <a:pt x="5464" y="0"/>
                  </a:lnTo>
                  <a:cubicBezTo>
                    <a:pt x="5299" y="3977"/>
                    <a:pt x="3278" y="7649"/>
                    <a:pt x="0" y="9910"/>
                  </a:cubicBezTo>
                  <a:lnTo>
                    <a:pt x="3431" y="9910"/>
                  </a:lnTo>
                  <a:cubicBezTo>
                    <a:pt x="4663" y="8017"/>
                    <a:pt x="5362" y="5819"/>
                    <a:pt x="5464" y="355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CA39EBC1-9A0D-40BB-BE06-10FE90957D13}"/>
                </a:ext>
              </a:extLst>
            </p:cNvPr>
            <p:cNvSpPr/>
            <p:nvPr/>
          </p:nvSpPr>
          <p:spPr>
            <a:xfrm>
              <a:off x="9090556" y="2668675"/>
              <a:ext cx="23638" cy="53694"/>
            </a:xfrm>
            <a:custGeom>
              <a:avLst/>
              <a:gdLst>
                <a:gd name="connsiteX0" fmla="*/ 5404 w 23638"/>
                <a:gd name="connsiteY0" fmla="*/ 53695 h 53694"/>
                <a:gd name="connsiteX1" fmla="*/ 18111 w 23638"/>
                <a:gd name="connsiteY1" fmla="*/ 53695 h 53694"/>
                <a:gd name="connsiteX2" fmla="*/ 23574 w 23638"/>
                <a:gd name="connsiteY2" fmla="*/ 43784 h 53694"/>
                <a:gd name="connsiteX3" fmla="*/ 23574 w 23638"/>
                <a:gd name="connsiteY3" fmla="*/ 13036 h 53694"/>
                <a:gd name="connsiteX4" fmla="*/ 13041 w 23638"/>
                <a:gd name="connsiteY4" fmla="*/ 64 h 53694"/>
                <a:gd name="connsiteX5" fmla="*/ 67 w 23638"/>
                <a:gd name="connsiteY5" fmla="*/ 10584 h 53694"/>
                <a:gd name="connsiteX6" fmla="*/ 67 w 23638"/>
                <a:gd name="connsiteY6" fmla="*/ 13036 h 53694"/>
                <a:gd name="connsiteX7" fmla="*/ 67 w 23638"/>
                <a:gd name="connsiteY7" fmla="*/ 43784 h 53694"/>
                <a:gd name="connsiteX8" fmla="*/ 5404 w 23638"/>
                <a:gd name="connsiteY8" fmla="*/ 53695 h 5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53694">
                  <a:moveTo>
                    <a:pt x="5404" y="53695"/>
                  </a:moveTo>
                  <a:lnTo>
                    <a:pt x="18111" y="53695"/>
                  </a:lnTo>
                  <a:cubicBezTo>
                    <a:pt x="21389" y="51433"/>
                    <a:pt x="23409" y="47761"/>
                    <a:pt x="23574" y="43784"/>
                  </a:cubicBezTo>
                  <a:lnTo>
                    <a:pt x="23574" y="13036"/>
                  </a:lnTo>
                  <a:cubicBezTo>
                    <a:pt x="24248" y="6544"/>
                    <a:pt x="19534" y="737"/>
                    <a:pt x="13041" y="64"/>
                  </a:cubicBezTo>
                  <a:cubicBezTo>
                    <a:pt x="6547" y="-609"/>
                    <a:pt x="740" y="4104"/>
                    <a:pt x="67" y="10584"/>
                  </a:cubicBezTo>
                  <a:cubicBezTo>
                    <a:pt x="-22" y="11397"/>
                    <a:pt x="-22" y="12223"/>
                    <a:pt x="67" y="13036"/>
                  </a:cubicBezTo>
                  <a:lnTo>
                    <a:pt x="67" y="43784"/>
                  </a:lnTo>
                  <a:cubicBezTo>
                    <a:pt x="206" y="47736"/>
                    <a:pt x="2176" y="51408"/>
                    <a:pt x="5404" y="5369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1917DA6D-5484-49D7-A327-74558EFFE472}"/>
                </a:ext>
              </a:extLst>
            </p:cNvPr>
            <p:cNvSpPr/>
            <p:nvPr/>
          </p:nvSpPr>
          <p:spPr>
            <a:xfrm>
              <a:off x="9102313" y="2722115"/>
              <a:ext cx="243973" cy="24013"/>
            </a:xfrm>
            <a:custGeom>
              <a:avLst/>
              <a:gdLst>
                <a:gd name="connsiteX0" fmla="*/ 238255 w 243973"/>
                <a:gd name="connsiteY0" fmla="*/ 11943 h 24013"/>
                <a:gd name="connsiteX1" fmla="*/ 243973 w 243973"/>
                <a:gd name="connsiteY1" fmla="*/ 1906 h 24013"/>
                <a:gd name="connsiteX2" fmla="*/ 237874 w 243973"/>
                <a:gd name="connsiteY2" fmla="*/ 0 h 24013"/>
                <a:gd name="connsiteX3" fmla="*/ 0 w 243973"/>
                <a:gd name="connsiteY3" fmla="*/ 0 h 24013"/>
                <a:gd name="connsiteX4" fmla="*/ 10775 w 243973"/>
                <a:gd name="connsiteY4" fmla="*/ 13239 h 24013"/>
                <a:gd name="connsiteX5" fmla="*/ 0 w 243973"/>
                <a:gd name="connsiteY5" fmla="*/ 24014 h 24013"/>
                <a:gd name="connsiteX6" fmla="*/ 237874 w 243973"/>
                <a:gd name="connsiteY6" fmla="*/ 24014 h 24013"/>
                <a:gd name="connsiteX7" fmla="*/ 243973 w 243973"/>
                <a:gd name="connsiteY7" fmla="*/ 21981 h 24013"/>
                <a:gd name="connsiteX8" fmla="*/ 238255 w 243973"/>
                <a:gd name="connsiteY8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973" h="24013">
                  <a:moveTo>
                    <a:pt x="238255" y="11943"/>
                  </a:moveTo>
                  <a:cubicBezTo>
                    <a:pt x="238446" y="7878"/>
                    <a:pt x="240568" y="4142"/>
                    <a:pt x="243973" y="1906"/>
                  </a:cubicBezTo>
                  <a:cubicBezTo>
                    <a:pt x="242169" y="686"/>
                    <a:pt x="240046" y="25"/>
                    <a:pt x="237874" y="0"/>
                  </a:cubicBezTo>
                  <a:lnTo>
                    <a:pt x="0" y="0"/>
                  </a:lnTo>
                  <a:cubicBezTo>
                    <a:pt x="6633" y="686"/>
                    <a:pt x="11449" y="6607"/>
                    <a:pt x="10775" y="13239"/>
                  </a:cubicBezTo>
                  <a:cubicBezTo>
                    <a:pt x="10191" y="18932"/>
                    <a:pt x="5693" y="23429"/>
                    <a:pt x="0" y="24014"/>
                  </a:cubicBezTo>
                  <a:lnTo>
                    <a:pt x="237874" y="24014"/>
                  </a:lnTo>
                  <a:cubicBezTo>
                    <a:pt x="240059" y="23938"/>
                    <a:pt x="242181" y="23239"/>
                    <a:pt x="243973" y="21981"/>
                  </a:cubicBezTo>
                  <a:cubicBezTo>
                    <a:pt x="240453" y="19859"/>
                    <a:pt x="238280" y="16060"/>
                    <a:pt x="238255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855005C3-DD5A-45F8-BD87-6C01A9BF5580}"/>
                </a:ext>
              </a:extLst>
            </p:cNvPr>
            <p:cNvSpPr/>
            <p:nvPr/>
          </p:nvSpPr>
          <p:spPr>
            <a:xfrm>
              <a:off x="11994342" y="3391450"/>
              <a:ext cx="23638" cy="13086"/>
            </a:xfrm>
            <a:custGeom>
              <a:avLst/>
              <a:gdLst>
                <a:gd name="connsiteX0" fmla="*/ 11757 w 23638"/>
                <a:gd name="connsiteY0" fmla="*/ 13087 h 13086"/>
                <a:gd name="connsiteX1" fmla="*/ 23574 w 23638"/>
                <a:gd name="connsiteY1" fmla="*/ 1143 h 13086"/>
                <a:gd name="connsiteX2" fmla="*/ 23574 w 23638"/>
                <a:gd name="connsiteY2" fmla="*/ 0 h 13086"/>
                <a:gd name="connsiteX3" fmla="*/ 13041 w 23638"/>
                <a:gd name="connsiteY3" fmla="*/ 12972 h 13086"/>
                <a:gd name="connsiteX4" fmla="*/ 67 w 23638"/>
                <a:gd name="connsiteY4" fmla="*/ 2452 h 13086"/>
                <a:gd name="connsiteX5" fmla="*/ 67 w 23638"/>
                <a:gd name="connsiteY5" fmla="*/ 0 h 13086"/>
                <a:gd name="connsiteX6" fmla="*/ 67 w 23638"/>
                <a:gd name="connsiteY6" fmla="*/ 1143 h 13086"/>
                <a:gd name="connsiteX7" fmla="*/ 11757 w 23638"/>
                <a:gd name="connsiteY7" fmla="*/ 13087 h 13086"/>
                <a:gd name="connsiteX8" fmla="*/ 11757 w 23638"/>
                <a:gd name="connsiteY8" fmla="*/ 13087 h 1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13086">
                  <a:moveTo>
                    <a:pt x="11757" y="13087"/>
                  </a:moveTo>
                  <a:cubicBezTo>
                    <a:pt x="18301" y="13023"/>
                    <a:pt x="23574" y="7687"/>
                    <a:pt x="23574" y="1143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1" y="12972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143"/>
                  </a:lnTo>
                  <a:cubicBezTo>
                    <a:pt x="-9" y="7674"/>
                    <a:pt x="5226" y="13011"/>
                    <a:pt x="11757" y="13087"/>
                  </a:cubicBezTo>
                  <a:cubicBezTo>
                    <a:pt x="11757" y="13087"/>
                    <a:pt x="11757" y="13087"/>
                    <a:pt x="11757" y="1308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A770849D-72D8-49A7-9E79-369909757AA1}"/>
                </a:ext>
              </a:extLst>
            </p:cNvPr>
            <p:cNvSpPr/>
            <p:nvPr/>
          </p:nvSpPr>
          <p:spPr>
            <a:xfrm>
              <a:off x="11061654" y="3266857"/>
              <a:ext cx="23640" cy="127387"/>
            </a:xfrm>
            <a:custGeom>
              <a:avLst/>
              <a:gdLst>
                <a:gd name="connsiteX0" fmla="*/ 66 w 23640"/>
                <a:gd name="connsiteY0" fmla="*/ 13037 h 127387"/>
                <a:gd name="connsiteX1" fmla="*/ 66 w 23640"/>
                <a:gd name="connsiteY1" fmla="*/ 127388 h 127387"/>
                <a:gd name="connsiteX2" fmla="*/ 10601 w 23640"/>
                <a:gd name="connsiteY2" fmla="*/ 114415 h 127387"/>
                <a:gd name="connsiteX3" fmla="*/ 23575 w 23640"/>
                <a:gd name="connsiteY3" fmla="*/ 124935 h 127387"/>
                <a:gd name="connsiteX4" fmla="*/ 23575 w 23640"/>
                <a:gd name="connsiteY4" fmla="*/ 127388 h 127387"/>
                <a:gd name="connsiteX5" fmla="*/ 23575 w 23640"/>
                <a:gd name="connsiteY5" fmla="*/ 13037 h 127387"/>
                <a:gd name="connsiteX6" fmla="*/ 13040 w 23640"/>
                <a:gd name="connsiteY6" fmla="*/ 64 h 127387"/>
                <a:gd name="connsiteX7" fmla="*/ 66 w 23640"/>
                <a:gd name="connsiteY7" fmla="*/ 10584 h 127387"/>
                <a:gd name="connsiteX8" fmla="*/ 66 w 23640"/>
                <a:gd name="connsiteY8" fmla="*/ 13037 h 127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40" h="127387">
                  <a:moveTo>
                    <a:pt x="66" y="13037"/>
                  </a:moveTo>
                  <a:lnTo>
                    <a:pt x="66" y="127388"/>
                  </a:lnTo>
                  <a:cubicBezTo>
                    <a:pt x="-607" y="120895"/>
                    <a:pt x="4107" y="115089"/>
                    <a:pt x="10601" y="114415"/>
                  </a:cubicBezTo>
                  <a:cubicBezTo>
                    <a:pt x="17094" y="113742"/>
                    <a:pt x="22901" y="118456"/>
                    <a:pt x="23575" y="124935"/>
                  </a:cubicBezTo>
                  <a:cubicBezTo>
                    <a:pt x="23663" y="125749"/>
                    <a:pt x="23663" y="126574"/>
                    <a:pt x="23575" y="127388"/>
                  </a:cubicBezTo>
                  <a:lnTo>
                    <a:pt x="23575" y="13037"/>
                  </a:lnTo>
                  <a:cubicBezTo>
                    <a:pt x="24248" y="6544"/>
                    <a:pt x="19534" y="738"/>
                    <a:pt x="13040" y="64"/>
                  </a:cubicBezTo>
                  <a:cubicBezTo>
                    <a:pt x="6547" y="-609"/>
                    <a:pt x="740" y="4105"/>
                    <a:pt x="66" y="10584"/>
                  </a:cubicBezTo>
                  <a:cubicBezTo>
                    <a:pt x="-22" y="11398"/>
                    <a:pt x="-22" y="12223"/>
                    <a:pt x="66" y="1303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C87936F7-CA55-4913-9389-C58B47EF2828}"/>
                </a:ext>
              </a:extLst>
            </p:cNvPr>
            <p:cNvSpPr/>
            <p:nvPr/>
          </p:nvSpPr>
          <p:spPr>
            <a:xfrm>
              <a:off x="11061654" y="3381590"/>
              <a:ext cx="23638" cy="550359"/>
            </a:xfrm>
            <a:custGeom>
              <a:avLst/>
              <a:gdLst>
                <a:gd name="connsiteX0" fmla="*/ 11757 w 23638"/>
                <a:gd name="connsiteY0" fmla="*/ 550359 h 550359"/>
                <a:gd name="connsiteX1" fmla="*/ 23575 w 23638"/>
                <a:gd name="connsiteY1" fmla="*/ 538289 h 550359"/>
                <a:gd name="connsiteX2" fmla="*/ 23575 w 23638"/>
                <a:gd name="connsiteY2" fmla="*/ 538289 h 550359"/>
                <a:gd name="connsiteX3" fmla="*/ 23575 w 23638"/>
                <a:gd name="connsiteY3" fmla="*/ 13036 h 550359"/>
                <a:gd name="connsiteX4" fmla="*/ 13040 w 23638"/>
                <a:gd name="connsiteY4" fmla="*/ 64 h 550359"/>
                <a:gd name="connsiteX5" fmla="*/ 66 w 23638"/>
                <a:gd name="connsiteY5" fmla="*/ 10584 h 550359"/>
                <a:gd name="connsiteX6" fmla="*/ 66 w 23638"/>
                <a:gd name="connsiteY6" fmla="*/ 13036 h 550359"/>
                <a:gd name="connsiteX7" fmla="*/ 66 w 23638"/>
                <a:gd name="connsiteY7" fmla="*/ 538289 h 550359"/>
                <a:gd name="connsiteX8" fmla="*/ 11630 w 23638"/>
                <a:gd name="connsiteY8" fmla="*/ 550359 h 550359"/>
                <a:gd name="connsiteX9" fmla="*/ 11757 w 23638"/>
                <a:gd name="connsiteY9" fmla="*/ 550359 h 55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38" h="550359">
                  <a:moveTo>
                    <a:pt x="11757" y="550359"/>
                  </a:moveTo>
                  <a:cubicBezTo>
                    <a:pt x="18352" y="550296"/>
                    <a:pt x="23651" y="544883"/>
                    <a:pt x="23575" y="538289"/>
                  </a:cubicBezTo>
                  <a:cubicBezTo>
                    <a:pt x="23575" y="538289"/>
                    <a:pt x="23575" y="538289"/>
                    <a:pt x="23575" y="538289"/>
                  </a:cubicBezTo>
                  <a:lnTo>
                    <a:pt x="23575" y="13036"/>
                  </a:lnTo>
                  <a:cubicBezTo>
                    <a:pt x="24248" y="6544"/>
                    <a:pt x="19534" y="737"/>
                    <a:pt x="13040" y="64"/>
                  </a:cubicBezTo>
                  <a:cubicBezTo>
                    <a:pt x="6547" y="-609"/>
                    <a:pt x="740" y="4104"/>
                    <a:pt x="66" y="10584"/>
                  </a:cubicBezTo>
                  <a:cubicBezTo>
                    <a:pt x="-22" y="11397"/>
                    <a:pt x="-22" y="12223"/>
                    <a:pt x="66" y="13036"/>
                  </a:cubicBezTo>
                  <a:lnTo>
                    <a:pt x="66" y="538289"/>
                  </a:lnTo>
                  <a:cubicBezTo>
                    <a:pt x="-73" y="544819"/>
                    <a:pt x="5098" y="550219"/>
                    <a:pt x="11630" y="550359"/>
                  </a:cubicBezTo>
                  <a:cubicBezTo>
                    <a:pt x="11668" y="550359"/>
                    <a:pt x="11718" y="550359"/>
                    <a:pt x="11757" y="55035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5A858497-5169-42A8-9239-42B0E763AD8E}"/>
                </a:ext>
              </a:extLst>
            </p:cNvPr>
            <p:cNvSpPr/>
            <p:nvPr/>
          </p:nvSpPr>
          <p:spPr>
            <a:xfrm>
              <a:off x="9058691" y="2722115"/>
              <a:ext cx="22147" cy="24013"/>
            </a:xfrm>
            <a:custGeom>
              <a:avLst/>
              <a:gdLst>
                <a:gd name="connsiteX0" fmla="*/ 10330 w 22147"/>
                <a:gd name="connsiteY0" fmla="*/ 11943 h 24013"/>
                <a:gd name="connsiteX1" fmla="*/ 22148 w 22147"/>
                <a:gd name="connsiteY1" fmla="*/ 0 h 24013"/>
                <a:gd name="connsiteX2" fmla="*/ 10839 w 22147"/>
                <a:gd name="connsiteY2" fmla="*/ 0 h 24013"/>
                <a:gd name="connsiteX3" fmla="*/ 63 w 22147"/>
                <a:gd name="connsiteY3" fmla="*/ 13239 h 24013"/>
                <a:gd name="connsiteX4" fmla="*/ 10839 w 22147"/>
                <a:gd name="connsiteY4" fmla="*/ 24014 h 24013"/>
                <a:gd name="connsiteX5" fmla="*/ 22148 w 22147"/>
                <a:gd name="connsiteY5" fmla="*/ 24014 h 24013"/>
                <a:gd name="connsiteX6" fmla="*/ 10330 w 22147"/>
                <a:gd name="connsiteY6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47" h="24013">
                  <a:moveTo>
                    <a:pt x="10330" y="11943"/>
                  </a:moveTo>
                  <a:cubicBezTo>
                    <a:pt x="10330" y="5400"/>
                    <a:pt x="15604" y="64"/>
                    <a:pt x="22148" y="0"/>
                  </a:cubicBezTo>
                  <a:lnTo>
                    <a:pt x="10839" y="0"/>
                  </a:lnTo>
                  <a:cubicBezTo>
                    <a:pt x="4205" y="686"/>
                    <a:pt x="-610" y="6607"/>
                    <a:pt x="63" y="13239"/>
                  </a:cubicBezTo>
                  <a:cubicBezTo>
                    <a:pt x="648" y="18932"/>
                    <a:pt x="5146" y="23429"/>
                    <a:pt x="10839" y="24014"/>
                  </a:cubicBezTo>
                  <a:lnTo>
                    <a:pt x="22148" y="24014"/>
                  </a:lnTo>
                  <a:cubicBezTo>
                    <a:pt x="15718" y="23569"/>
                    <a:pt x="10635" y="18385"/>
                    <a:pt x="10330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E3272407-421C-4EDE-B21A-F9D933AFBAE7}"/>
                </a:ext>
              </a:extLst>
            </p:cNvPr>
            <p:cNvSpPr/>
            <p:nvPr/>
          </p:nvSpPr>
          <p:spPr>
            <a:xfrm>
              <a:off x="9070000" y="2722115"/>
              <a:ext cx="43877" cy="24013"/>
            </a:xfrm>
            <a:custGeom>
              <a:avLst/>
              <a:gdLst>
                <a:gd name="connsiteX0" fmla="*/ 43876 w 43877"/>
                <a:gd name="connsiteY0" fmla="*/ 11943 h 24013"/>
                <a:gd name="connsiteX1" fmla="*/ 32186 w 43877"/>
                <a:gd name="connsiteY1" fmla="*/ 0 h 24013"/>
                <a:gd name="connsiteX2" fmla="*/ 32186 w 43877"/>
                <a:gd name="connsiteY2" fmla="*/ 0 h 24013"/>
                <a:gd name="connsiteX3" fmla="*/ 10838 w 43877"/>
                <a:gd name="connsiteY3" fmla="*/ 0 h 24013"/>
                <a:gd name="connsiteX4" fmla="*/ 63 w 43877"/>
                <a:gd name="connsiteY4" fmla="*/ 13239 h 24013"/>
                <a:gd name="connsiteX5" fmla="*/ 10838 w 43877"/>
                <a:gd name="connsiteY5" fmla="*/ 24014 h 24013"/>
                <a:gd name="connsiteX6" fmla="*/ 32313 w 43877"/>
                <a:gd name="connsiteY6" fmla="*/ 24014 h 24013"/>
                <a:gd name="connsiteX7" fmla="*/ 43876 w 43877"/>
                <a:gd name="connsiteY7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877" h="24013">
                  <a:moveTo>
                    <a:pt x="43876" y="11943"/>
                  </a:moveTo>
                  <a:cubicBezTo>
                    <a:pt x="43953" y="5413"/>
                    <a:pt x="38717" y="76"/>
                    <a:pt x="32186" y="0"/>
                  </a:cubicBezTo>
                  <a:cubicBezTo>
                    <a:pt x="32186" y="0"/>
                    <a:pt x="32186" y="0"/>
                    <a:pt x="32186" y="0"/>
                  </a:cubicBez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2"/>
                    <a:pt x="5146" y="23429"/>
                    <a:pt x="10838" y="24014"/>
                  </a:cubicBezTo>
                  <a:lnTo>
                    <a:pt x="32313" y="24014"/>
                  </a:lnTo>
                  <a:cubicBezTo>
                    <a:pt x="38806" y="23811"/>
                    <a:pt x="43953" y="18449"/>
                    <a:pt x="43876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40DDE72F-AEC2-4AB2-8236-C2990D51C477}"/>
                </a:ext>
              </a:extLst>
            </p:cNvPr>
            <p:cNvSpPr/>
            <p:nvPr/>
          </p:nvSpPr>
          <p:spPr>
            <a:xfrm>
              <a:off x="9340568" y="2722115"/>
              <a:ext cx="111312" cy="24013"/>
            </a:xfrm>
            <a:custGeom>
              <a:avLst/>
              <a:gdLst>
                <a:gd name="connsiteX0" fmla="*/ 99622 w 111312"/>
                <a:gd name="connsiteY0" fmla="*/ 11943 h 24013"/>
                <a:gd name="connsiteX1" fmla="*/ 111312 w 111312"/>
                <a:gd name="connsiteY1" fmla="*/ 0 h 24013"/>
                <a:gd name="connsiteX2" fmla="*/ 111312 w 111312"/>
                <a:gd name="connsiteY2" fmla="*/ 0 h 24013"/>
                <a:gd name="connsiteX3" fmla="*/ 11817 w 111312"/>
                <a:gd name="connsiteY3" fmla="*/ 0 h 24013"/>
                <a:gd name="connsiteX4" fmla="*/ 5718 w 111312"/>
                <a:gd name="connsiteY4" fmla="*/ 1906 h 24013"/>
                <a:gd name="connsiteX5" fmla="*/ 0 w 111312"/>
                <a:gd name="connsiteY5" fmla="*/ 11943 h 24013"/>
                <a:gd name="connsiteX6" fmla="*/ 5718 w 111312"/>
                <a:gd name="connsiteY6" fmla="*/ 21981 h 24013"/>
                <a:gd name="connsiteX7" fmla="*/ 11817 w 111312"/>
                <a:gd name="connsiteY7" fmla="*/ 24014 h 24013"/>
                <a:gd name="connsiteX8" fmla="*/ 111312 w 111312"/>
                <a:gd name="connsiteY8" fmla="*/ 24014 h 24013"/>
                <a:gd name="connsiteX9" fmla="*/ 99622 w 111312"/>
                <a:gd name="connsiteY9" fmla="*/ 11943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312" h="24013">
                  <a:moveTo>
                    <a:pt x="99622" y="11943"/>
                  </a:moveTo>
                  <a:cubicBezTo>
                    <a:pt x="99546" y="5413"/>
                    <a:pt x="104781" y="76"/>
                    <a:pt x="111312" y="0"/>
                  </a:cubicBezTo>
                  <a:cubicBezTo>
                    <a:pt x="111312" y="0"/>
                    <a:pt x="111312" y="0"/>
                    <a:pt x="111312" y="0"/>
                  </a:cubicBezTo>
                  <a:lnTo>
                    <a:pt x="11817" y="0"/>
                  </a:lnTo>
                  <a:cubicBezTo>
                    <a:pt x="9645" y="25"/>
                    <a:pt x="7523" y="686"/>
                    <a:pt x="5718" y="1906"/>
                  </a:cubicBezTo>
                  <a:cubicBezTo>
                    <a:pt x="2313" y="4142"/>
                    <a:pt x="191" y="7878"/>
                    <a:pt x="0" y="11943"/>
                  </a:cubicBezTo>
                  <a:cubicBezTo>
                    <a:pt x="26" y="16060"/>
                    <a:pt x="2198" y="19859"/>
                    <a:pt x="5718" y="21981"/>
                  </a:cubicBezTo>
                  <a:cubicBezTo>
                    <a:pt x="7510" y="23239"/>
                    <a:pt x="9632" y="23938"/>
                    <a:pt x="11817" y="24014"/>
                  </a:cubicBezTo>
                  <a:lnTo>
                    <a:pt x="111312" y="24014"/>
                  </a:lnTo>
                  <a:cubicBezTo>
                    <a:pt x="104769" y="23874"/>
                    <a:pt x="99546" y="18487"/>
                    <a:pt x="99622" y="119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D3C936FA-D9A1-4DD0-8644-B424D4552931}"/>
                </a:ext>
              </a:extLst>
            </p:cNvPr>
            <p:cNvSpPr/>
            <p:nvPr/>
          </p:nvSpPr>
          <p:spPr>
            <a:xfrm>
              <a:off x="9441043" y="2722369"/>
              <a:ext cx="23544" cy="24013"/>
            </a:xfrm>
            <a:custGeom>
              <a:avLst/>
              <a:gdLst>
                <a:gd name="connsiteX0" fmla="*/ 10838 w 23544"/>
                <a:gd name="connsiteY0" fmla="*/ 0 h 24013"/>
                <a:gd name="connsiteX1" fmla="*/ 63 w 23544"/>
                <a:gd name="connsiteY1" fmla="*/ 13239 h 24013"/>
                <a:gd name="connsiteX2" fmla="*/ 10838 w 23544"/>
                <a:gd name="connsiteY2" fmla="*/ 24014 h 24013"/>
                <a:gd name="connsiteX3" fmla="*/ 23545 w 23544"/>
                <a:gd name="connsiteY3" fmla="*/ 24014 h 24013"/>
                <a:gd name="connsiteX4" fmla="*/ 12770 w 23544"/>
                <a:gd name="connsiteY4" fmla="*/ 10774 h 24013"/>
                <a:gd name="connsiteX5" fmla="*/ 23545 w 23544"/>
                <a:gd name="connsiteY5" fmla="*/ 0 h 24013"/>
                <a:gd name="connsiteX6" fmla="*/ 10838 w 23544"/>
                <a:gd name="connsiteY6" fmla="*/ 0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44" h="24013">
                  <a:moveTo>
                    <a:pt x="10838" y="0"/>
                  </a:move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2"/>
                    <a:pt x="5145" y="23429"/>
                    <a:pt x="10838" y="24014"/>
                  </a:cubicBezTo>
                  <a:lnTo>
                    <a:pt x="23545" y="24014"/>
                  </a:lnTo>
                  <a:cubicBezTo>
                    <a:pt x="16912" y="23328"/>
                    <a:pt x="12096" y="17407"/>
                    <a:pt x="12770" y="10774"/>
                  </a:cubicBezTo>
                  <a:cubicBezTo>
                    <a:pt x="13354" y="5082"/>
                    <a:pt x="17852" y="585"/>
                    <a:pt x="23545" y="0"/>
                  </a:cubicBezTo>
                  <a:lnTo>
                    <a:pt x="10838" y="0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9CAD1754-6A02-45C7-84E0-05F8A34DEA53}"/>
                </a:ext>
              </a:extLst>
            </p:cNvPr>
            <p:cNvSpPr/>
            <p:nvPr/>
          </p:nvSpPr>
          <p:spPr>
            <a:xfrm>
              <a:off x="9453127" y="2722751"/>
              <a:ext cx="280593" cy="24013"/>
            </a:xfrm>
            <a:custGeom>
              <a:avLst/>
              <a:gdLst>
                <a:gd name="connsiteX0" fmla="*/ 25 w 280593"/>
                <a:gd name="connsiteY0" fmla="*/ 11308 h 24013"/>
                <a:gd name="connsiteX1" fmla="*/ 11181 w 280593"/>
                <a:gd name="connsiteY1" fmla="*/ 23988 h 24013"/>
                <a:gd name="connsiteX2" fmla="*/ 11715 w 280593"/>
                <a:gd name="connsiteY2" fmla="*/ 24014 h 24013"/>
                <a:gd name="connsiteX3" fmla="*/ 280594 w 280593"/>
                <a:gd name="connsiteY3" fmla="*/ 24014 h 24013"/>
                <a:gd name="connsiteX4" fmla="*/ 269818 w 280593"/>
                <a:gd name="connsiteY4" fmla="*/ 10774 h 24013"/>
                <a:gd name="connsiteX5" fmla="*/ 280594 w 280593"/>
                <a:gd name="connsiteY5" fmla="*/ 0 h 24013"/>
                <a:gd name="connsiteX6" fmla="*/ 11715 w 280593"/>
                <a:gd name="connsiteY6" fmla="*/ 0 h 24013"/>
                <a:gd name="connsiteX7" fmla="*/ 25 w 280593"/>
                <a:gd name="connsiteY7" fmla="*/ 11308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593" h="24013">
                  <a:moveTo>
                    <a:pt x="25" y="11308"/>
                  </a:moveTo>
                  <a:cubicBezTo>
                    <a:pt x="-395" y="17890"/>
                    <a:pt x="4599" y="23569"/>
                    <a:pt x="11181" y="23988"/>
                  </a:cubicBezTo>
                  <a:cubicBezTo>
                    <a:pt x="11359" y="24001"/>
                    <a:pt x="11537" y="24014"/>
                    <a:pt x="11715" y="24014"/>
                  </a:cubicBezTo>
                  <a:lnTo>
                    <a:pt x="280594" y="24014"/>
                  </a:lnTo>
                  <a:cubicBezTo>
                    <a:pt x="273960" y="23328"/>
                    <a:pt x="269145" y="17407"/>
                    <a:pt x="269818" y="10774"/>
                  </a:cubicBezTo>
                  <a:cubicBezTo>
                    <a:pt x="270403" y="5082"/>
                    <a:pt x="274900" y="585"/>
                    <a:pt x="280594" y="0"/>
                  </a:cubicBezTo>
                  <a:lnTo>
                    <a:pt x="11715" y="0"/>
                  </a:lnTo>
                  <a:cubicBezTo>
                    <a:pt x="5425" y="64"/>
                    <a:pt x="291" y="5031"/>
                    <a:pt x="25" y="1130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5E5540F0-CF05-4748-9C44-435AF8B51DAC}"/>
                </a:ext>
              </a:extLst>
            </p:cNvPr>
            <p:cNvSpPr/>
            <p:nvPr/>
          </p:nvSpPr>
          <p:spPr>
            <a:xfrm>
              <a:off x="11994342" y="3389163"/>
              <a:ext cx="23638" cy="14357"/>
            </a:xfrm>
            <a:custGeom>
              <a:avLst/>
              <a:gdLst>
                <a:gd name="connsiteX0" fmla="*/ 11757 w 23638"/>
                <a:gd name="connsiteY0" fmla="*/ 14357 h 14357"/>
                <a:gd name="connsiteX1" fmla="*/ 23574 w 23638"/>
                <a:gd name="connsiteY1" fmla="*/ 1652 h 14357"/>
                <a:gd name="connsiteX2" fmla="*/ 23574 w 23638"/>
                <a:gd name="connsiteY2" fmla="*/ 0 h 14357"/>
                <a:gd name="connsiteX3" fmla="*/ 13041 w 23638"/>
                <a:gd name="connsiteY3" fmla="*/ 12973 h 14357"/>
                <a:gd name="connsiteX4" fmla="*/ 67 w 23638"/>
                <a:gd name="connsiteY4" fmla="*/ 2452 h 14357"/>
                <a:gd name="connsiteX5" fmla="*/ 67 w 23638"/>
                <a:gd name="connsiteY5" fmla="*/ 0 h 14357"/>
                <a:gd name="connsiteX6" fmla="*/ 67 w 23638"/>
                <a:gd name="connsiteY6" fmla="*/ 1652 h 14357"/>
                <a:gd name="connsiteX7" fmla="*/ 11223 w 23638"/>
                <a:gd name="connsiteY7" fmla="*/ 14332 h 14357"/>
                <a:gd name="connsiteX8" fmla="*/ 11757 w 23638"/>
                <a:gd name="connsiteY8" fmla="*/ 14357 h 14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38" h="14357">
                  <a:moveTo>
                    <a:pt x="11757" y="14357"/>
                  </a:moveTo>
                  <a:cubicBezTo>
                    <a:pt x="18428" y="13887"/>
                    <a:pt x="23588" y="8335"/>
                    <a:pt x="23574" y="1652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1" y="12973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652"/>
                  </a:lnTo>
                  <a:cubicBezTo>
                    <a:pt x="-353" y="8233"/>
                    <a:pt x="4641" y="13913"/>
                    <a:pt x="11223" y="14332"/>
                  </a:cubicBezTo>
                  <a:cubicBezTo>
                    <a:pt x="11401" y="14345"/>
                    <a:pt x="11579" y="14357"/>
                    <a:pt x="11757" y="1435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C5C96147-5347-4B73-9732-47FB9CBFB3E6}"/>
                </a:ext>
              </a:extLst>
            </p:cNvPr>
            <p:cNvSpPr/>
            <p:nvPr/>
          </p:nvSpPr>
          <p:spPr>
            <a:xfrm>
              <a:off x="11994345" y="3243175"/>
              <a:ext cx="23638" cy="159659"/>
            </a:xfrm>
            <a:custGeom>
              <a:avLst/>
              <a:gdLst>
                <a:gd name="connsiteX0" fmla="*/ 64 w 23638"/>
                <a:gd name="connsiteY0" fmla="*/ 146623 h 159659"/>
                <a:gd name="connsiteX1" fmla="*/ 10598 w 23638"/>
                <a:gd name="connsiteY1" fmla="*/ 159596 h 159659"/>
                <a:gd name="connsiteX2" fmla="*/ 23571 w 23638"/>
                <a:gd name="connsiteY2" fmla="*/ 149076 h 159659"/>
                <a:gd name="connsiteX3" fmla="*/ 23571 w 23638"/>
                <a:gd name="connsiteY3" fmla="*/ 146623 h 159659"/>
                <a:gd name="connsiteX4" fmla="*/ 23571 w 23638"/>
                <a:gd name="connsiteY4" fmla="*/ 11943 h 159659"/>
                <a:gd name="connsiteX5" fmla="*/ 23571 w 23638"/>
                <a:gd name="connsiteY5" fmla="*/ 10037 h 159659"/>
                <a:gd name="connsiteX6" fmla="*/ 12136 w 23638"/>
                <a:gd name="connsiteY6" fmla="*/ 0 h 159659"/>
                <a:gd name="connsiteX7" fmla="*/ 445 w 23638"/>
                <a:gd name="connsiteY7" fmla="*/ 11943 h 159659"/>
                <a:gd name="connsiteX8" fmla="*/ 445 w 23638"/>
                <a:gd name="connsiteY8" fmla="*/ 11943 h 159659"/>
                <a:gd name="connsiteX9" fmla="*/ 445 w 23638"/>
                <a:gd name="connsiteY9" fmla="*/ 146623 h 15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38" h="159659">
                  <a:moveTo>
                    <a:pt x="64" y="146623"/>
                  </a:moveTo>
                  <a:cubicBezTo>
                    <a:pt x="-609" y="153116"/>
                    <a:pt x="4105" y="158922"/>
                    <a:pt x="10598" y="159596"/>
                  </a:cubicBezTo>
                  <a:cubicBezTo>
                    <a:pt x="17092" y="160269"/>
                    <a:pt x="22898" y="155555"/>
                    <a:pt x="23571" y="149076"/>
                  </a:cubicBezTo>
                  <a:cubicBezTo>
                    <a:pt x="23661" y="148262"/>
                    <a:pt x="23661" y="147436"/>
                    <a:pt x="23571" y="146623"/>
                  </a:cubicBezTo>
                  <a:lnTo>
                    <a:pt x="23571" y="11943"/>
                  </a:lnTo>
                  <a:cubicBezTo>
                    <a:pt x="23635" y="11308"/>
                    <a:pt x="23635" y="10673"/>
                    <a:pt x="23571" y="10037"/>
                  </a:cubicBezTo>
                  <a:cubicBezTo>
                    <a:pt x="22809" y="4307"/>
                    <a:pt x="17917" y="13"/>
                    <a:pt x="12136" y="0"/>
                  </a:cubicBezTo>
                  <a:cubicBezTo>
                    <a:pt x="5604" y="63"/>
                    <a:pt x="369" y="5413"/>
                    <a:pt x="445" y="11943"/>
                  </a:cubicBezTo>
                  <a:cubicBezTo>
                    <a:pt x="445" y="11943"/>
                    <a:pt x="445" y="11943"/>
                    <a:pt x="445" y="11943"/>
                  </a:cubicBezTo>
                  <a:lnTo>
                    <a:pt x="445" y="146623"/>
                  </a:ln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91F6F7A1-BEEF-4C9C-81F2-57DA7BE59E0D}"/>
                </a:ext>
              </a:extLst>
            </p:cNvPr>
            <p:cNvSpPr/>
            <p:nvPr/>
          </p:nvSpPr>
          <p:spPr>
            <a:xfrm>
              <a:off x="9722005" y="2722738"/>
              <a:ext cx="78045" cy="24025"/>
            </a:xfrm>
            <a:custGeom>
              <a:avLst/>
              <a:gdLst>
                <a:gd name="connsiteX0" fmla="*/ 25 w 78045"/>
                <a:gd name="connsiteY0" fmla="*/ 11320 h 24025"/>
                <a:gd name="connsiteX1" fmla="*/ 11181 w 78045"/>
                <a:gd name="connsiteY1" fmla="*/ 24000 h 24025"/>
                <a:gd name="connsiteX2" fmla="*/ 11715 w 78045"/>
                <a:gd name="connsiteY2" fmla="*/ 24026 h 24025"/>
                <a:gd name="connsiteX3" fmla="*/ 78045 w 78045"/>
                <a:gd name="connsiteY3" fmla="*/ 24026 h 24025"/>
                <a:gd name="connsiteX4" fmla="*/ 67269 w 78045"/>
                <a:gd name="connsiteY4" fmla="*/ 10787 h 24025"/>
                <a:gd name="connsiteX5" fmla="*/ 78045 w 78045"/>
                <a:gd name="connsiteY5" fmla="*/ 12 h 24025"/>
                <a:gd name="connsiteX6" fmla="*/ 12351 w 78045"/>
                <a:gd name="connsiteY6" fmla="*/ 12 h 24025"/>
                <a:gd name="connsiteX7" fmla="*/ 25 w 78045"/>
                <a:gd name="connsiteY7" fmla="*/ 11295 h 24025"/>
                <a:gd name="connsiteX8" fmla="*/ 25 w 78045"/>
                <a:gd name="connsiteY8" fmla="*/ 11320 h 2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045" h="24025">
                  <a:moveTo>
                    <a:pt x="25" y="11320"/>
                  </a:moveTo>
                  <a:cubicBezTo>
                    <a:pt x="-394" y="17902"/>
                    <a:pt x="4599" y="23581"/>
                    <a:pt x="11181" y="24000"/>
                  </a:cubicBezTo>
                  <a:cubicBezTo>
                    <a:pt x="11359" y="24013"/>
                    <a:pt x="11537" y="24026"/>
                    <a:pt x="11715" y="24026"/>
                  </a:cubicBezTo>
                  <a:lnTo>
                    <a:pt x="78045" y="24026"/>
                  </a:lnTo>
                  <a:cubicBezTo>
                    <a:pt x="71413" y="23340"/>
                    <a:pt x="66596" y="17419"/>
                    <a:pt x="67269" y="10787"/>
                  </a:cubicBezTo>
                  <a:cubicBezTo>
                    <a:pt x="67854" y="5094"/>
                    <a:pt x="72353" y="597"/>
                    <a:pt x="78045" y="12"/>
                  </a:cubicBezTo>
                  <a:lnTo>
                    <a:pt x="12351" y="12"/>
                  </a:lnTo>
                  <a:cubicBezTo>
                    <a:pt x="5832" y="-280"/>
                    <a:pt x="317" y="4777"/>
                    <a:pt x="25" y="11295"/>
                  </a:cubicBezTo>
                  <a:cubicBezTo>
                    <a:pt x="25" y="11307"/>
                    <a:pt x="25" y="11307"/>
                    <a:pt x="25" y="1132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FFD0C289-6416-4AD3-BBEF-9ED4ED6D858D}"/>
                </a:ext>
              </a:extLst>
            </p:cNvPr>
            <p:cNvSpPr/>
            <p:nvPr/>
          </p:nvSpPr>
          <p:spPr>
            <a:xfrm>
              <a:off x="9787319" y="2722716"/>
              <a:ext cx="17305" cy="24048"/>
            </a:xfrm>
            <a:custGeom>
              <a:avLst/>
              <a:gdLst>
                <a:gd name="connsiteX0" fmla="*/ 25 w 17305"/>
                <a:gd name="connsiteY0" fmla="*/ 11343 h 24048"/>
                <a:gd name="connsiteX1" fmla="*/ 11181 w 17305"/>
                <a:gd name="connsiteY1" fmla="*/ 24023 h 24048"/>
                <a:gd name="connsiteX2" fmla="*/ 11715 w 17305"/>
                <a:gd name="connsiteY2" fmla="*/ 24048 h 24048"/>
                <a:gd name="connsiteX3" fmla="*/ 17306 w 17305"/>
                <a:gd name="connsiteY3" fmla="*/ 24048 h 24048"/>
                <a:gd name="connsiteX4" fmla="*/ 6531 w 17305"/>
                <a:gd name="connsiteY4" fmla="*/ 10809 h 24048"/>
                <a:gd name="connsiteX5" fmla="*/ 17306 w 17305"/>
                <a:gd name="connsiteY5" fmla="*/ 35 h 24048"/>
                <a:gd name="connsiteX6" fmla="*/ 12732 w 17305"/>
                <a:gd name="connsiteY6" fmla="*/ 35 h 24048"/>
                <a:gd name="connsiteX7" fmla="*/ 50 w 17305"/>
                <a:gd name="connsiteY7" fmla="*/ 10923 h 24048"/>
                <a:gd name="connsiteX8" fmla="*/ 25 w 17305"/>
                <a:gd name="connsiteY8" fmla="*/ 11343 h 2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5" h="24048">
                  <a:moveTo>
                    <a:pt x="25" y="11343"/>
                  </a:moveTo>
                  <a:cubicBezTo>
                    <a:pt x="-395" y="17924"/>
                    <a:pt x="4599" y="23604"/>
                    <a:pt x="11181" y="24023"/>
                  </a:cubicBezTo>
                  <a:cubicBezTo>
                    <a:pt x="11360" y="24036"/>
                    <a:pt x="11537" y="24048"/>
                    <a:pt x="11715" y="24048"/>
                  </a:cubicBezTo>
                  <a:lnTo>
                    <a:pt x="17306" y="24048"/>
                  </a:lnTo>
                  <a:cubicBezTo>
                    <a:pt x="10673" y="23362"/>
                    <a:pt x="5857" y="17441"/>
                    <a:pt x="6531" y="10809"/>
                  </a:cubicBezTo>
                  <a:cubicBezTo>
                    <a:pt x="7115" y="5117"/>
                    <a:pt x="11613" y="619"/>
                    <a:pt x="17306" y="35"/>
                  </a:cubicBezTo>
                  <a:lnTo>
                    <a:pt x="12732" y="35"/>
                  </a:lnTo>
                  <a:cubicBezTo>
                    <a:pt x="6225" y="-461"/>
                    <a:pt x="546" y="4405"/>
                    <a:pt x="50" y="10923"/>
                  </a:cubicBezTo>
                  <a:cubicBezTo>
                    <a:pt x="37" y="11063"/>
                    <a:pt x="25" y="11203"/>
                    <a:pt x="25" y="11343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29CDA043-C346-4F54-BE7A-CCE8F8BF0A81}"/>
                </a:ext>
              </a:extLst>
            </p:cNvPr>
            <p:cNvSpPr/>
            <p:nvPr/>
          </p:nvSpPr>
          <p:spPr>
            <a:xfrm>
              <a:off x="9793189" y="2722878"/>
              <a:ext cx="37104" cy="23886"/>
            </a:xfrm>
            <a:custGeom>
              <a:avLst/>
              <a:gdLst>
                <a:gd name="connsiteX0" fmla="*/ 0 w 37104"/>
                <a:gd name="connsiteY0" fmla="*/ 11181 h 23886"/>
                <a:gd name="connsiteX1" fmla="*/ 11817 w 37104"/>
                <a:gd name="connsiteY1" fmla="*/ 23887 h 23886"/>
                <a:gd name="connsiteX2" fmla="*/ 25287 w 37104"/>
                <a:gd name="connsiteY2" fmla="*/ 23887 h 23886"/>
                <a:gd name="connsiteX3" fmla="*/ 37104 w 37104"/>
                <a:gd name="connsiteY3" fmla="*/ 11181 h 23886"/>
                <a:gd name="connsiteX4" fmla="*/ 36342 w 37104"/>
                <a:gd name="connsiteY4" fmla="*/ 7750 h 23886"/>
                <a:gd name="connsiteX5" fmla="*/ 34817 w 37104"/>
                <a:gd name="connsiteY5" fmla="*/ 4447 h 23886"/>
                <a:gd name="connsiteX6" fmla="*/ 33165 w 37104"/>
                <a:gd name="connsiteY6" fmla="*/ 2414 h 23886"/>
                <a:gd name="connsiteX7" fmla="*/ 31386 w 37104"/>
                <a:gd name="connsiteY7" fmla="*/ 1144 h 23886"/>
                <a:gd name="connsiteX8" fmla="*/ 29353 w 37104"/>
                <a:gd name="connsiteY8" fmla="*/ 0 h 23886"/>
                <a:gd name="connsiteX9" fmla="*/ 26939 w 37104"/>
                <a:gd name="connsiteY9" fmla="*/ 0 h 23886"/>
                <a:gd name="connsiteX10" fmla="*/ 25287 w 37104"/>
                <a:gd name="connsiteY10" fmla="*/ 0 h 23886"/>
                <a:gd name="connsiteX11" fmla="*/ 11817 w 37104"/>
                <a:gd name="connsiteY11" fmla="*/ 0 h 23886"/>
                <a:gd name="connsiteX12" fmla="*/ 0 w 37104"/>
                <a:gd name="connsiteY12" fmla="*/ 11181 h 2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104" h="23886">
                  <a:moveTo>
                    <a:pt x="0" y="11181"/>
                  </a:moveTo>
                  <a:cubicBezTo>
                    <a:pt x="-13" y="17864"/>
                    <a:pt x="5146" y="23417"/>
                    <a:pt x="11817" y="23887"/>
                  </a:cubicBezTo>
                  <a:lnTo>
                    <a:pt x="25287" y="23887"/>
                  </a:lnTo>
                  <a:cubicBezTo>
                    <a:pt x="31957" y="23417"/>
                    <a:pt x="37116" y="17864"/>
                    <a:pt x="37104" y="11181"/>
                  </a:cubicBezTo>
                  <a:cubicBezTo>
                    <a:pt x="37040" y="9999"/>
                    <a:pt x="36786" y="8843"/>
                    <a:pt x="36342" y="7750"/>
                  </a:cubicBezTo>
                  <a:cubicBezTo>
                    <a:pt x="35999" y="6582"/>
                    <a:pt x="35478" y="5464"/>
                    <a:pt x="34817" y="4447"/>
                  </a:cubicBezTo>
                  <a:cubicBezTo>
                    <a:pt x="34334" y="3710"/>
                    <a:pt x="33788" y="3037"/>
                    <a:pt x="33165" y="2414"/>
                  </a:cubicBezTo>
                  <a:cubicBezTo>
                    <a:pt x="32631" y="1919"/>
                    <a:pt x="32034" y="1499"/>
                    <a:pt x="31386" y="1144"/>
                  </a:cubicBezTo>
                  <a:cubicBezTo>
                    <a:pt x="30751" y="686"/>
                    <a:pt x="30064" y="305"/>
                    <a:pt x="29353" y="0"/>
                  </a:cubicBezTo>
                  <a:lnTo>
                    <a:pt x="26939" y="0"/>
                  </a:lnTo>
                  <a:lnTo>
                    <a:pt x="25287" y="0"/>
                  </a:lnTo>
                  <a:lnTo>
                    <a:pt x="11817" y="0"/>
                  </a:lnTo>
                  <a:cubicBezTo>
                    <a:pt x="5552" y="51"/>
                    <a:pt x="394" y="4930"/>
                    <a:pt x="0" y="1118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DA451869-2B76-4611-8732-D808D753CC40}"/>
                </a:ext>
              </a:extLst>
            </p:cNvPr>
            <p:cNvSpPr/>
            <p:nvPr/>
          </p:nvSpPr>
          <p:spPr>
            <a:xfrm>
              <a:off x="11540899" y="4857810"/>
              <a:ext cx="653136" cy="4319"/>
            </a:xfrm>
            <a:custGeom>
              <a:avLst/>
              <a:gdLst>
                <a:gd name="connsiteX0" fmla="*/ 0 w 653136"/>
                <a:gd name="connsiteY0" fmla="*/ 2160 h 4319"/>
                <a:gd name="connsiteX1" fmla="*/ 0 w 653136"/>
                <a:gd name="connsiteY1" fmla="*/ 4320 h 4319"/>
                <a:gd name="connsiteX2" fmla="*/ 653136 w 653136"/>
                <a:gd name="connsiteY2" fmla="*/ 4320 h 4319"/>
                <a:gd name="connsiteX3" fmla="*/ 653136 w 653136"/>
                <a:gd name="connsiteY3" fmla="*/ 0 h 4319"/>
                <a:gd name="connsiteX4" fmla="*/ 0 w 653136"/>
                <a:gd name="connsiteY4" fmla="*/ 0 h 4319"/>
                <a:gd name="connsiteX5" fmla="*/ 0 w 653136"/>
                <a:gd name="connsiteY5" fmla="*/ 2160 h 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3136" h="4319">
                  <a:moveTo>
                    <a:pt x="0" y="2160"/>
                  </a:moveTo>
                  <a:lnTo>
                    <a:pt x="0" y="4320"/>
                  </a:lnTo>
                  <a:lnTo>
                    <a:pt x="653136" y="4320"/>
                  </a:lnTo>
                  <a:lnTo>
                    <a:pt x="653136" y="0"/>
                  </a:lnTo>
                  <a:lnTo>
                    <a:pt x="0" y="0"/>
                  </a:lnTo>
                  <a:cubicBezTo>
                    <a:pt x="64" y="724"/>
                    <a:pt x="64" y="1436"/>
                    <a:pt x="0" y="216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50F180CF-DBC0-42A9-B44C-609D59D1012D}"/>
                </a:ext>
              </a:extLst>
            </p:cNvPr>
            <p:cNvSpPr/>
            <p:nvPr/>
          </p:nvSpPr>
          <p:spPr>
            <a:xfrm>
              <a:off x="11411537" y="4857794"/>
              <a:ext cx="106235" cy="4335"/>
            </a:xfrm>
            <a:custGeom>
              <a:avLst/>
              <a:gdLst>
                <a:gd name="connsiteX0" fmla="*/ 5 w 106235"/>
                <a:gd name="connsiteY0" fmla="*/ 2176 h 4335"/>
                <a:gd name="connsiteX1" fmla="*/ 2038 w 106235"/>
                <a:gd name="connsiteY1" fmla="*/ 4336 h 4335"/>
                <a:gd name="connsiteX2" fmla="*/ 106235 w 106235"/>
                <a:gd name="connsiteY2" fmla="*/ 4336 h 4335"/>
                <a:gd name="connsiteX3" fmla="*/ 106235 w 106235"/>
                <a:gd name="connsiteY3" fmla="*/ 2176 h 4335"/>
                <a:gd name="connsiteX4" fmla="*/ 106235 w 106235"/>
                <a:gd name="connsiteY4" fmla="*/ 16 h 4335"/>
                <a:gd name="connsiteX5" fmla="*/ 2293 w 106235"/>
                <a:gd name="connsiteY5" fmla="*/ 16 h 4335"/>
                <a:gd name="connsiteX6" fmla="*/ 18 w 106235"/>
                <a:gd name="connsiteY6" fmla="*/ 1769 h 4335"/>
                <a:gd name="connsiteX7" fmla="*/ 5 w 106235"/>
                <a:gd name="connsiteY7" fmla="*/ 2176 h 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235" h="4335">
                  <a:moveTo>
                    <a:pt x="5" y="2176"/>
                  </a:moveTo>
                  <a:cubicBezTo>
                    <a:pt x="5" y="3319"/>
                    <a:pt x="895" y="4272"/>
                    <a:pt x="2038" y="4336"/>
                  </a:cubicBezTo>
                  <a:lnTo>
                    <a:pt x="106235" y="4336"/>
                  </a:lnTo>
                  <a:lnTo>
                    <a:pt x="106235" y="2176"/>
                  </a:lnTo>
                  <a:cubicBezTo>
                    <a:pt x="106172" y="1452"/>
                    <a:pt x="106172" y="740"/>
                    <a:pt x="106235" y="16"/>
                  </a:cubicBezTo>
                  <a:lnTo>
                    <a:pt x="2293" y="16"/>
                  </a:lnTo>
                  <a:cubicBezTo>
                    <a:pt x="1174" y="-124"/>
                    <a:pt x="157" y="664"/>
                    <a:pt x="18" y="1769"/>
                  </a:cubicBezTo>
                  <a:cubicBezTo>
                    <a:pt x="5" y="1909"/>
                    <a:pt x="-8" y="2036"/>
                    <a:pt x="5" y="2176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E1B4B883-E791-496A-94C7-A68B8EAC75E5}"/>
                </a:ext>
              </a:extLst>
            </p:cNvPr>
            <p:cNvSpPr/>
            <p:nvPr/>
          </p:nvSpPr>
          <p:spPr>
            <a:xfrm>
              <a:off x="11298286" y="4578031"/>
              <a:ext cx="633604" cy="24013"/>
            </a:xfrm>
            <a:custGeom>
              <a:avLst/>
              <a:gdLst>
                <a:gd name="connsiteX0" fmla="*/ 633605 w 633604"/>
                <a:gd name="connsiteY0" fmla="*/ 12071 h 24013"/>
                <a:gd name="connsiteX1" fmla="*/ 621788 w 633604"/>
                <a:gd name="connsiteY1" fmla="*/ 0 h 24013"/>
                <a:gd name="connsiteX2" fmla="*/ 10839 w 633604"/>
                <a:gd name="connsiteY2" fmla="*/ 0 h 24013"/>
                <a:gd name="connsiteX3" fmla="*/ 63 w 633604"/>
                <a:gd name="connsiteY3" fmla="*/ 13240 h 24013"/>
                <a:gd name="connsiteX4" fmla="*/ 10839 w 633604"/>
                <a:gd name="connsiteY4" fmla="*/ 24014 h 24013"/>
                <a:gd name="connsiteX5" fmla="*/ 621788 w 633604"/>
                <a:gd name="connsiteY5" fmla="*/ 24014 h 24013"/>
                <a:gd name="connsiteX6" fmla="*/ 633605 w 633604"/>
                <a:gd name="connsiteY6" fmla="*/ 12071 h 24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3604" h="24013">
                  <a:moveTo>
                    <a:pt x="633605" y="12071"/>
                  </a:moveTo>
                  <a:cubicBezTo>
                    <a:pt x="633299" y="5629"/>
                    <a:pt x="628217" y="445"/>
                    <a:pt x="621788" y="0"/>
                  </a:cubicBezTo>
                  <a:lnTo>
                    <a:pt x="10839" y="0"/>
                  </a:lnTo>
                  <a:cubicBezTo>
                    <a:pt x="4205" y="686"/>
                    <a:pt x="-610" y="6607"/>
                    <a:pt x="63" y="13240"/>
                  </a:cubicBezTo>
                  <a:cubicBezTo>
                    <a:pt x="648" y="18932"/>
                    <a:pt x="5146" y="23430"/>
                    <a:pt x="10839" y="24014"/>
                  </a:cubicBezTo>
                  <a:lnTo>
                    <a:pt x="621788" y="24014"/>
                  </a:lnTo>
                  <a:cubicBezTo>
                    <a:pt x="628179" y="23582"/>
                    <a:pt x="633237" y="18461"/>
                    <a:pt x="633605" y="12071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82C8EA44-08C3-467B-8338-E2CCABD1AC36}"/>
                </a:ext>
              </a:extLst>
            </p:cNvPr>
            <p:cNvSpPr/>
            <p:nvPr/>
          </p:nvSpPr>
          <p:spPr>
            <a:xfrm>
              <a:off x="11237330" y="2249083"/>
              <a:ext cx="23381" cy="1152403"/>
            </a:xfrm>
            <a:custGeom>
              <a:avLst/>
              <a:gdLst>
                <a:gd name="connsiteX0" fmla="*/ 0 w 23381"/>
                <a:gd name="connsiteY0" fmla="*/ 11689 h 1152403"/>
                <a:gd name="connsiteX1" fmla="*/ 0 w 23381"/>
                <a:gd name="connsiteY1" fmla="*/ 1140715 h 1152403"/>
                <a:gd name="connsiteX2" fmla="*/ 11691 w 23381"/>
                <a:gd name="connsiteY2" fmla="*/ 1152404 h 1152403"/>
                <a:gd name="connsiteX3" fmla="*/ 23381 w 23381"/>
                <a:gd name="connsiteY3" fmla="*/ 1140715 h 1152403"/>
                <a:gd name="connsiteX4" fmla="*/ 23381 w 23381"/>
                <a:gd name="connsiteY4" fmla="*/ 11689 h 1152403"/>
                <a:gd name="connsiteX5" fmla="*/ 11691 w 23381"/>
                <a:gd name="connsiteY5" fmla="*/ 0 h 1152403"/>
                <a:gd name="connsiteX6" fmla="*/ 0 w 23381"/>
                <a:gd name="connsiteY6" fmla="*/ 11689 h 11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81" h="1152403">
                  <a:moveTo>
                    <a:pt x="0" y="11689"/>
                  </a:moveTo>
                  <a:lnTo>
                    <a:pt x="0" y="1140715"/>
                  </a:lnTo>
                  <a:cubicBezTo>
                    <a:pt x="0" y="1147169"/>
                    <a:pt x="5235" y="1152404"/>
                    <a:pt x="11691" y="1152404"/>
                  </a:cubicBezTo>
                  <a:cubicBezTo>
                    <a:pt x="18146" y="1152404"/>
                    <a:pt x="23381" y="1147169"/>
                    <a:pt x="23381" y="1140715"/>
                  </a:cubicBezTo>
                  <a:lnTo>
                    <a:pt x="23381" y="11689"/>
                  </a:lnTo>
                  <a:cubicBezTo>
                    <a:pt x="23381" y="5235"/>
                    <a:pt x="18146" y="0"/>
                    <a:pt x="11691" y="0"/>
                  </a:cubicBezTo>
                  <a:cubicBezTo>
                    <a:pt x="5235" y="0"/>
                    <a:pt x="0" y="5235"/>
                    <a:pt x="0" y="11689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6FA7E8F6-10D5-4783-B8A8-EC12017472BC}"/>
                </a:ext>
              </a:extLst>
            </p:cNvPr>
            <p:cNvSpPr/>
            <p:nvPr/>
          </p:nvSpPr>
          <p:spPr>
            <a:xfrm>
              <a:off x="10831549" y="5675738"/>
              <a:ext cx="115050" cy="314022"/>
            </a:xfrm>
            <a:custGeom>
              <a:avLst/>
              <a:gdLst>
                <a:gd name="connsiteX0" fmla="*/ 8054 w 115050"/>
                <a:gd name="connsiteY0" fmla="*/ 444 h 314022"/>
                <a:gd name="connsiteX1" fmla="*/ 6275 w 115050"/>
                <a:gd name="connsiteY1" fmla="*/ 1460 h 314022"/>
                <a:gd name="connsiteX2" fmla="*/ 557 w 115050"/>
                <a:gd name="connsiteY2" fmla="*/ 15564 h 314022"/>
                <a:gd name="connsiteX3" fmla="*/ 90903 w 115050"/>
                <a:gd name="connsiteY3" fmla="*/ 299916 h 314022"/>
                <a:gd name="connsiteX4" fmla="*/ 92174 w 115050"/>
                <a:gd name="connsiteY4" fmla="*/ 303982 h 314022"/>
                <a:gd name="connsiteX5" fmla="*/ 92174 w 115050"/>
                <a:gd name="connsiteY5" fmla="*/ 305761 h 314022"/>
                <a:gd name="connsiteX6" fmla="*/ 103356 w 115050"/>
                <a:gd name="connsiteY6" fmla="*/ 314020 h 314022"/>
                <a:gd name="connsiteX7" fmla="*/ 115046 w 115050"/>
                <a:gd name="connsiteY7" fmla="*/ 302852 h 314022"/>
                <a:gd name="connsiteX8" fmla="*/ 114793 w 115050"/>
                <a:gd name="connsiteY8" fmla="*/ 300171 h 314022"/>
                <a:gd name="connsiteX9" fmla="*/ 114793 w 115050"/>
                <a:gd name="connsiteY9" fmla="*/ 298265 h 314022"/>
                <a:gd name="connsiteX10" fmla="*/ 23175 w 115050"/>
                <a:gd name="connsiteY10" fmla="*/ 8194 h 314022"/>
                <a:gd name="connsiteX11" fmla="*/ 9833 w 115050"/>
                <a:gd name="connsiteY11" fmla="*/ 190 h 31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050" h="314022">
                  <a:moveTo>
                    <a:pt x="8054" y="444"/>
                  </a:moveTo>
                  <a:lnTo>
                    <a:pt x="6275" y="1460"/>
                  </a:lnTo>
                  <a:cubicBezTo>
                    <a:pt x="1231" y="4179"/>
                    <a:pt x="-1171" y="10100"/>
                    <a:pt x="557" y="15564"/>
                  </a:cubicBezTo>
                  <a:lnTo>
                    <a:pt x="90903" y="299916"/>
                  </a:lnTo>
                  <a:lnTo>
                    <a:pt x="92174" y="303982"/>
                  </a:lnTo>
                  <a:lnTo>
                    <a:pt x="92174" y="305761"/>
                  </a:lnTo>
                  <a:cubicBezTo>
                    <a:pt x="93712" y="310653"/>
                    <a:pt x="98235" y="313982"/>
                    <a:pt x="103356" y="314020"/>
                  </a:cubicBezTo>
                  <a:cubicBezTo>
                    <a:pt x="109671" y="314159"/>
                    <a:pt x="114907" y="309154"/>
                    <a:pt x="115046" y="302852"/>
                  </a:cubicBezTo>
                  <a:cubicBezTo>
                    <a:pt x="115072" y="301949"/>
                    <a:pt x="114983" y="301047"/>
                    <a:pt x="114793" y="300171"/>
                  </a:cubicBezTo>
                  <a:cubicBezTo>
                    <a:pt x="114856" y="299535"/>
                    <a:pt x="114856" y="298900"/>
                    <a:pt x="114793" y="298265"/>
                  </a:cubicBezTo>
                  <a:lnTo>
                    <a:pt x="23175" y="8194"/>
                  </a:lnTo>
                  <a:cubicBezTo>
                    <a:pt x="21358" y="2566"/>
                    <a:pt x="15653" y="-865"/>
                    <a:pt x="9833" y="190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BAE1D49D-6BF1-4A5D-A56B-AE956BCA19A5}"/>
                </a:ext>
              </a:extLst>
            </p:cNvPr>
            <p:cNvSpPr/>
            <p:nvPr/>
          </p:nvSpPr>
          <p:spPr>
            <a:xfrm>
              <a:off x="9030900" y="4847900"/>
              <a:ext cx="23508" cy="649005"/>
            </a:xfrm>
            <a:custGeom>
              <a:avLst/>
              <a:gdLst>
                <a:gd name="connsiteX0" fmla="*/ 21602 w 23508"/>
                <a:gd name="connsiteY0" fmla="*/ 644304 h 649005"/>
                <a:gd name="connsiteX1" fmla="*/ 23508 w 23508"/>
                <a:gd name="connsiteY1" fmla="*/ 638078 h 649005"/>
                <a:gd name="connsiteX2" fmla="*/ 23508 w 23508"/>
                <a:gd name="connsiteY2" fmla="*/ 12070 h 649005"/>
                <a:gd name="connsiteX3" fmla="*/ 21602 w 23508"/>
                <a:gd name="connsiteY3" fmla="*/ 5844 h 649005"/>
                <a:gd name="connsiteX4" fmla="*/ 19696 w 23508"/>
                <a:gd name="connsiteY4" fmla="*/ 3303 h 649005"/>
                <a:gd name="connsiteX5" fmla="*/ 11818 w 23508"/>
                <a:gd name="connsiteY5" fmla="*/ 0 h 649005"/>
                <a:gd name="connsiteX6" fmla="*/ 10547 w 23508"/>
                <a:gd name="connsiteY6" fmla="*/ 0 h 649005"/>
                <a:gd name="connsiteX7" fmla="*/ 0 w 23508"/>
                <a:gd name="connsiteY7" fmla="*/ 11816 h 649005"/>
                <a:gd name="connsiteX8" fmla="*/ 0 w 23508"/>
                <a:gd name="connsiteY8" fmla="*/ 637316 h 649005"/>
                <a:gd name="connsiteX9" fmla="*/ 10547 w 23508"/>
                <a:gd name="connsiteY9" fmla="*/ 649005 h 649005"/>
                <a:gd name="connsiteX10" fmla="*/ 11818 w 23508"/>
                <a:gd name="connsiteY10" fmla="*/ 649005 h 649005"/>
                <a:gd name="connsiteX11" fmla="*/ 19696 w 23508"/>
                <a:gd name="connsiteY11" fmla="*/ 645829 h 649005"/>
                <a:gd name="connsiteX12" fmla="*/ 21602 w 23508"/>
                <a:gd name="connsiteY12" fmla="*/ 644304 h 64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08" h="649005">
                  <a:moveTo>
                    <a:pt x="21602" y="644304"/>
                  </a:moveTo>
                  <a:cubicBezTo>
                    <a:pt x="22797" y="642449"/>
                    <a:pt x="23457" y="640289"/>
                    <a:pt x="23508" y="638078"/>
                  </a:cubicBezTo>
                  <a:lnTo>
                    <a:pt x="23508" y="12070"/>
                  </a:lnTo>
                  <a:cubicBezTo>
                    <a:pt x="23483" y="9860"/>
                    <a:pt x="22822" y="7699"/>
                    <a:pt x="21602" y="5844"/>
                  </a:cubicBezTo>
                  <a:cubicBezTo>
                    <a:pt x="21043" y="4942"/>
                    <a:pt x="20407" y="4091"/>
                    <a:pt x="19696" y="3303"/>
                  </a:cubicBezTo>
                  <a:cubicBezTo>
                    <a:pt x="17599" y="1219"/>
                    <a:pt x="14778" y="38"/>
                    <a:pt x="11818" y="0"/>
                  </a:cubicBezTo>
                  <a:lnTo>
                    <a:pt x="10547" y="0"/>
                  </a:lnTo>
                  <a:cubicBezTo>
                    <a:pt x="4524" y="648"/>
                    <a:pt x="-38" y="5756"/>
                    <a:pt x="0" y="11816"/>
                  </a:cubicBezTo>
                  <a:lnTo>
                    <a:pt x="0" y="637316"/>
                  </a:lnTo>
                  <a:cubicBezTo>
                    <a:pt x="-25" y="643351"/>
                    <a:pt x="4537" y="648421"/>
                    <a:pt x="10547" y="649005"/>
                  </a:cubicBezTo>
                  <a:lnTo>
                    <a:pt x="11818" y="649005"/>
                  </a:lnTo>
                  <a:cubicBezTo>
                    <a:pt x="14740" y="648954"/>
                    <a:pt x="17549" y="647824"/>
                    <a:pt x="19696" y="645829"/>
                  </a:cubicBezTo>
                  <a:cubicBezTo>
                    <a:pt x="20369" y="645359"/>
                    <a:pt x="21005" y="644850"/>
                    <a:pt x="21602" y="644304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5326A838-5F56-432A-A1FC-F88941DA6C00}"/>
                </a:ext>
              </a:extLst>
            </p:cNvPr>
            <p:cNvSpPr/>
            <p:nvPr/>
          </p:nvSpPr>
          <p:spPr>
            <a:xfrm>
              <a:off x="11517766" y="4848076"/>
              <a:ext cx="23434" cy="1122369"/>
            </a:xfrm>
            <a:custGeom>
              <a:avLst/>
              <a:gdLst>
                <a:gd name="connsiteX0" fmla="*/ 6 w 23434"/>
                <a:gd name="connsiteY0" fmla="*/ 14055 h 1122369"/>
                <a:gd name="connsiteX1" fmla="*/ 6 w 23434"/>
                <a:gd name="connsiteY1" fmla="*/ 1121734 h 1122369"/>
                <a:gd name="connsiteX2" fmla="*/ 6 w 23434"/>
                <a:gd name="connsiteY2" fmla="*/ 1122370 h 1122369"/>
                <a:gd name="connsiteX3" fmla="*/ 5979 w 23434"/>
                <a:gd name="connsiteY3" fmla="*/ 1111189 h 1122369"/>
                <a:gd name="connsiteX4" fmla="*/ 21862 w 23434"/>
                <a:gd name="connsiteY4" fmla="*/ 1115776 h 1122369"/>
                <a:gd name="connsiteX5" fmla="*/ 21989 w 23434"/>
                <a:gd name="connsiteY5" fmla="*/ 1116017 h 1122369"/>
                <a:gd name="connsiteX6" fmla="*/ 23387 w 23434"/>
                <a:gd name="connsiteY6" fmla="*/ 1118685 h 1122369"/>
                <a:gd name="connsiteX7" fmla="*/ 23387 w 23434"/>
                <a:gd name="connsiteY7" fmla="*/ 11895 h 1122369"/>
                <a:gd name="connsiteX8" fmla="*/ 23387 w 23434"/>
                <a:gd name="connsiteY8" fmla="*/ 9735 h 1122369"/>
                <a:gd name="connsiteX9" fmla="*/ 10375 w 23434"/>
                <a:gd name="connsiteY9" fmla="*/ 129 h 1122369"/>
                <a:gd name="connsiteX10" fmla="*/ 768 w 23434"/>
                <a:gd name="connsiteY10" fmla="*/ 9735 h 1122369"/>
                <a:gd name="connsiteX11" fmla="*/ 768 w 23434"/>
                <a:gd name="connsiteY11" fmla="*/ 11895 h 112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434" h="1122369">
                  <a:moveTo>
                    <a:pt x="6" y="14055"/>
                  </a:moveTo>
                  <a:lnTo>
                    <a:pt x="6" y="1121734"/>
                  </a:lnTo>
                  <a:cubicBezTo>
                    <a:pt x="6" y="1121734"/>
                    <a:pt x="6" y="1121734"/>
                    <a:pt x="6" y="1122370"/>
                  </a:cubicBezTo>
                  <a:cubicBezTo>
                    <a:pt x="-134" y="1117846"/>
                    <a:pt x="2141" y="1113590"/>
                    <a:pt x="5979" y="1111189"/>
                  </a:cubicBezTo>
                  <a:cubicBezTo>
                    <a:pt x="11633" y="1108076"/>
                    <a:pt x="18736" y="1110121"/>
                    <a:pt x="21862" y="1115776"/>
                  </a:cubicBezTo>
                  <a:cubicBezTo>
                    <a:pt x="21900" y="1115852"/>
                    <a:pt x="21951" y="1115941"/>
                    <a:pt x="21989" y="1116017"/>
                  </a:cubicBezTo>
                  <a:lnTo>
                    <a:pt x="23387" y="1118685"/>
                  </a:lnTo>
                  <a:lnTo>
                    <a:pt x="23387" y="11895"/>
                  </a:lnTo>
                  <a:cubicBezTo>
                    <a:pt x="23451" y="11171"/>
                    <a:pt x="23451" y="10459"/>
                    <a:pt x="23387" y="9735"/>
                  </a:cubicBezTo>
                  <a:cubicBezTo>
                    <a:pt x="22446" y="3484"/>
                    <a:pt x="16627" y="-811"/>
                    <a:pt x="10375" y="129"/>
                  </a:cubicBezTo>
                  <a:cubicBezTo>
                    <a:pt x="5406" y="879"/>
                    <a:pt x="1518" y="4767"/>
                    <a:pt x="768" y="9735"/>
                  </a:cubicBezTo>
                  <a:cubicBezTo>
                    <a:pt x="705" y="10459"/>
                    <a:pt x="705" y="11171"/>
                    <a:pt x="768" y="11895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A27770C4-7731-418B-BDC7-6214FB9274CB}"/>
                </a:ext>
              </a:extLst>
            </p:cNvPr>
            <p:cNvSpPr/>
            <p:nvPr/>
          </p:nvSpPr>
          <p:spPr>
            <a:xfrm>
              <a:off x="7986137" y="2676502"/>
              <a:ext cx="23380" cy="37862"/>
            </a:xfrm>
            <a:custGeom>
              <a:avLst/>
              <a:gdLst>
                <a:gd name="connsiteX0" fmla="*/ 22237 w 23380"/>
                <a:gd name="connsiteY0" fmla="*/ 6988 h 37862"/>
                <a:gd name="connsiteX1" fmla="*/ 18806 w 23380"/>
                <a:gd name="connsiteY1" fmla="*/ 2795 h 37862"/>
                <a:gd name="connsiteX2" fmla="*/ 11563 w 23380"/>
                <a:gd name="connsiteY2" fmla="*/ 0 h 37862"/>
                <a:gd name="connsiteX3" fmla="*/ 1016 w 23380"/>
                <a:gd name="connsiteY3" fmla="*/ 6988 h 37862"/>
                <a:gd name="connsiteX4" fmla="*/ 0 w 23380"/>
                <a:gd name="connsiteY4" fmla="*/ 10927 h 37862"/>
                <a:gd name="connsiteX5" fmla="*/ 0 w 23380"/>
                <a:gd name="connsiteY5" fmla="*/ 12070 h 37862"/>
                <a:gd name="connsiteX6" fmla="*/ 0 w 23380"/>
                <a:gd name="connsiteY6" fmla="*/ 26174 h 37862"/>
                <a:gd name="connsiteX7" fmla="*/ 11691 w 23380"/>
                <a:gd name="connsiteY7" fmla="*/ 37863 h 37862"/>
                <a:gd name="connsiteX8" fmla="*/ 23381 w 23380"/>
                <a:gd name="connsiteY8" fmla="*/ 26174 h 37862"/>
                <a:gd name="connsiteX9" fmla="*/ 23381 w 23380"/>
                <a:gd name="connsiteY9" fmla="*/ 12070 h 37862"/>
                <a:gd name="connsiteX10" fmla="*/ 22237 w 23380"/>
                <a:gd name="connsiteY10" fmla="*/ 6988 h 3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80" h="37862">
                  <a:moveTo>
                    <a:pt x="22237" y="6988"/>
                  </a:moveTo>
                  <a:cubicBezTo>
                    <a:pt x="21386" y="5375"/>
                    <a:pt x="20217" y="3952"/>
                    <a:pt x="18806" y="2795"/>
                  </a:cubicBezTo>
                  <a:cubicBezTo>
                    <a:pt x="16786" y="1042"/>
                    <a:pt x="14232" y="64"/>
                    <a:pt x="11563" y="0"/>
                  </a:cubicBezTo>
                  <a:cubicBezTo>
                    <a:pt x="7052" y="292"/>
                    <a:pt x="3037" y="2948"/>
                    <a:pt x="1016" y="6988"/>
                  </a:cubicBezTo>
                  <a:cubicBezTo>
                    <a:pt x="483" y="8246"/>
                    <a:pt x="140" y="9567"/>
                    <a:pt x="0" y="10927"/>
                  </a:cubicBezTo>
                  <a:cubicBezTo>
                    <a:pt x="0" y="10927"/>
                    <a:pt x="0" y="11689"/>
                    <a:pt x="0" y="12070"/>
                  </a:cubicBezTo>
                  <a:lnTo>
                    <a:pt x="0" y="26174"/>
                  </a:lnTo>
                  <a:cubicBezTo>
                    <a:pt x="0" y="32628"/>
                    <a:pt x="5235" y="37863"/>
                    <a:pt x="11691" y="37863"/>
                  </a:cubicBezTo>
                  <a:cubicBezTo>
                    <a:pt x="18146" y="37863"/>
                    <a:pt x="23381" y="32628"/>
                    <a:pt x="23381" y="26174"/>
                  </a:cubicBezTo>
                  <a:lnTo>
                    <a:pt x="23381" y="12070"/>
                  </a:lnTo>
                  <a:cubicBezTo>
                    <a:pt x="23317" y="10317"/>
                    <a:pt x="22936" y="8602"/>
                    <a:pt x="22237" y="6988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9FC7C867-3D1F-4455-94BC-BD04C952EA55}"/>
                </a:ext>
              </a:extLst>
            </p:cNvPr>
            <p:cNvSpPr/>
            <p:nvPr/>
          </p:nvSpPr>
          <p:spPr>
            <a:xfrm>
              <a:off x="11517814" y="5957968"/>
              <a:ext cx="85966" cy="143600"/>
            </a:xfrm>
            <a:custGeom>
              <a:avLst/>
              <a:gdLst>
                <a:gd name="connsiteX0" fmla="*/ 6057 w 85966"/>
                <a:gd name="connsiteY0" fmla="*/ 1297 h 143600"/>
                <a:gd name="connsiteX1" fmla="*/ 86 w 85966"/>
                <a:gd name="connsiteY1" fmla="*/ 12478 h 143600"/>
                <a:gd name="connsiteX2" fmla="*/ 86 w 85966"/>
                <a:gd name="connsiteY2" fmla="*/ 14765 h 143600"/>
                <a:gd name="connsiteX3" fmla="*/ 86 w 85966"/>
                <a:gd name="connsiteY3" fmla="*/ 17052 h 143600"/>
                <a:gd name="connsiteX4" fmla="*/ 86 w 85966"/>
                <a:gd name="connsiteY4" fmla="*/ 17687 h 143600"/>
                <a:gd name="connsiteX5" fmla="*/ 60062 w 85966"/>
                <a:gd name="connsiteY5" fmla="*/ 130005 h 143600"/>
                <a:gd name="connsiteX6" fmla="*/ 62223 w 85966"/>
                <a:gd name="connsiteY6" fmla="*/ 134198 h 143600"/>
                <a:gd name="connsiteX7" fmla="*/ 64255 w 85966"/>
                <a:gd name="connsiteY7" fmla="*/ 137883 h 143600"/>
                <a:gd name="connsiteX8" fmla="*/ 66162 w 85966"/>
                <a:gd name="connsiteY8" fmla="*/ 140551 h 143600"/>
                <a:gd name="connsiteX9" fmla="*/ 66162 w 85966"/>
                <a:gd name="connsiteY9" fmla="*/ 140551 h 143600"/>
                <a:gd name="connsiteX10" fmla="*/ 69338 w 85966"/>
                <a:gd name="connsiteY10" fmla="*/ 142711 h 143600"/>
                <a:gd name="connsiteX11" fmla="*/ 70354 w 85966"/>
                <a:gd name="connsiteY11" fmla="*/ 142711 h 143600"/>
                <a:gd name="connsiteX12" fmla="*/ 74421 w 85966"/>
                <a:gd name="connsiteY12" fmla="*/ 143600 h 143600"/>
                <a:gd name="connsiteX13" fmla="*/ 74421 w 85966"/>
                <a:gd name="connsiteY13" fmla="*/ 143600 h 143600"/>
                <a:gd name="connsiteX14" fmla="*/ 80012 w 85966"/>
                <a:gd name="connsiteY14" fmla="*/ 142076 h 143600"/>
                <a:gd name="connsiteX15" fmla="*/ 84713 w 85966"/>
                <a:gd name="connsiteY15" fmla="*/ 125812 h 143600"/>
                <a:gd name="connsiteX16" fmla="*/ 81283 w 85966"/>
                <a:gd name="connsiteY16" fmla="*/ 119587 h 143600"/>
                <a:gd name="connsiteX17" fmla="*/ 23085 w 85966"/>
                <a:gd name="connsiteY17" fmla="*/ 8793 h 143600"/>
                <a:gd name="connsiteX18" fmla="*/ 21687 w 85966"/>
                <a:gd name="connsiteY18" fmla="*/ 6125 h 143600"/>
                <a:gd name="connsiteX19" fmla="*/ 6057 w 85966"/>
                <a:gd name="connsiteY19" fmla="*/ 1297 h 1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966" h="143600">
                  <a:moveTo>
                    <a:pt x="6057" y="1297"/>
                  </a:moveTo>
                  <a:cubicBezTo>
                    <a:pt x="2220" y="3698"/>
                    <a:pt x="-54" y="7955"/>
                    <a:pt x="86" y="12478"/>
                  </a:cubicBezTo>
                  <a:cubicBezTo>
                    <a:pt x="-29" y="13240"/>
                    <a:pt x="-29" y="14003"/>
                    <a:pt x="86" y="14765"/>
                  </a:cubicBezTo>
                  <a:cubicBezTo>
                    <a:pt x="22" y="15527"/>
                    <a:pt x="22" y="16290"/>
                    <a:pt x="86" y="17052"/>
                  </a:cubicBezTo>
                  <a:lnTo>
                    <a:pt x="86" y="17687"/>
                  </a:lnTo>
                  <a:lnTo>
                    <a:pt x="60062" y="130005"/>
                  </a:lnTo>
                  <a:lnTo>
                    <a:pt x="62223" y="134198"/>
                  </a:lnTo>
                  <a:lnTo>
                    <a:pt x="64255" y="137883"/>
                  </a:lnTo>
                  <a:cubicBezTo>
                    <a:pt x="64738" y="138874"/>
                    <a:pt x="65386" y="139776"/>
                    <a:pt x="66162" y="140551"/>
                  </a:cubicBezTo>
                  <a:lnTo>
                    <a:pt x="66162" y="140551"/>
                  </a:lnTo>
                  <a:cubicBezTo>
                    <a:pt x="67102" y="141428"/>
                    <a:pt x="68182" y="142152"/>
                    <a:pt x="69338" y="142711"/>
                  </a:cubicBezTo>
                  <a:lnTo>
                    <a:pt x="70354" y="142711"/>
                  </a:lnTo>
                  <a:cubicBezTo>
                    <a:pt x="71638" y="143257"/>
                    <a:pt x="73023" y="143562"/>
                    <a:pt x="74421" y="143600"/>
                  </a:cubicBezTo>
                  <a:lnTo>
                    <a:pt x="74421" y="143600"/>
                  </a:lnTo>
                  <a:cubicBezTo>
                    <a:pt x="76391" y="143588"/>
                    <a:pt x="78309" y="143067"/>
                    <a:pt x="80012" y="142076"/>
                  </a:cubicBezTo>
                  <a:cubicBezTo>
                    <a:pt x="85489" y="138645"/>
                    <a:pt x="87509" y="131644"/>
                    <a:pt x="84713" y="125812"/>
                  </a:cubicBezTo>
                  <a:lnTo>
                    <a:pt x="81283" y="119587"/>
                  </a:lnTo>
                  <a:lnTo>
                    <a:pt x="23085" y="8793"/>
                  </a:lnTo>
                  <a:lnTo>
                    <a:pt x="21687" y="6125"/>
                  </a:lnTo>
                  <a:cubicBezTo>
                    <a:pt x="18663" y="535"/>
                    <a:pt x="11712" y="-1613"/>
                    <a:pt x="6057" y="1297"/>
                  </a:cubicBezTo>
                  <a:close/>
                </a:path>
              </a:pathLst>
            </a:custGeom>
            <a:solidFill>
              <a:srgbClr val="000000"/>
            </a:solidFill>
            <a:ln w="12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59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Rectangle 832">
            <a:extLst>
              <a:ext uri="{FF2B5EF4-FFF2-40B4-BE49-F238E27FC236}">
                <a16:creationId xmlns:a16="http://schemas.microsoft.com/office/drawing/2014/main" id="{8E22E039-2338-41C1-B766-1F3E903EC727}"/>
              </a:ext>
            </a:extLst>
          </p:cNvPr>
          <p:cNvSpPr/>
          <p:nvPr userDrawn="1"/>
        </p:nvSpPr>
        <p:spPr>
          <a:xfrm>
            <a:off x="4114800" y="1499616"/>
            <a:ext cx="7196328" cy="335584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6.53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37376" y="1874520"/>
            <a:ext cx="4379976" cy="1547583"/>
          </a:xfrm>
        </p:spPr>
        <p:txBody>
          <a:bodyPr anchor="b">
            <a:normAutofit/>
          </a:bodyPr>
          <a:lstStyle>
            <a:lvl1pPr algn="l">
              <a:defRPr sz="3800" b="1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7376" y="3483864"/>
            <a:ext cx="4379976" cy="61337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0" name="Picture Placeholder 16" descr="abstract colorful illustration of buildings">
            <a:extLst>
              <a:ext uri="{FF2B5EF4-FFF2-40B4-BE49-F238E27FC236}">
                <a16:creationId xmlns:a16="http://schemas.microsoft.com/office/drawing/2014/main" id="{BB4F6769-F2AF-40E9-9E50-F81C7E6E6806}"/>
              </a:ext>
            </a:extLst>
          </p:cNvPr>
          <p:cNvGrpSpPr/>
          <p:nvPr userDrawn="1"/>
        </p:nvGrpSpPr>
        <p:grpSpPr>
          <a:xfrm>
            <a:off x="0" y="0"/>
            <a:ext cx="6883718" cy="6858751"/>
            <a:chOff x="0" y="0"/>
            <a:chExt cx="6883718" cy="685875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671802-9C9A-4E24-88D9-E06A86FB078E}"/>
                </a:ext>
              </a:extLst>
            </p:cNvPr>
            <p:cNvSpPr/>
            <p:nvPr/>
          </p:nvSpPr>
          <p:spPr>
            <a:xfrm>
              <a:off x="5857321" y="5581719"/>
              <a:ext cx="1004801" cy="684694"/>
            </a:xfrm>
            <a:custGeom>
              <a:avLst/>
              <a:gdLst>
                <a:gd name="connsiteX0" fmla="*/ 398872 w 1004801"/>
                <a:gd name="connsiteY0" fmla="*/ 684694 h 684694"/>
                <a:gd name="connsiteX1" fmla="*/ 1004802 w 1004801"/>
                <a:gd name="connsiteY1" fmla="*/ 115598 h 684694"/>
                <a:gd name="connsiteX2" fmla="*/ 846015 w 1004801"/>
                <a:gd name="connsiteY2" fmla="*/ 68596 h 684694"/>
                <a:gd name="connsiteX3" fmla="*/ 705012 w 1004801"/>
                <a:gd name="connsiteY3" fmla="*/ 26676 h 684694"/>
                <a:gd name="connsiteX4" fmla="*/ 613551 w 1004801"/>
                <a:gd name="connsiteY4" fmla="*/ 0 h 684694"/>
                <a:gd name="connsiteX5" fmla="*/ 0 w 1004801"/>
                <a:gd name="connsiteY5" fmla="*/ 557664 h 68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4801" h="684694">
                  <a:moveTo>
                    <a:pt x="398872" y="684694"/>
                  </a:moveTo>
                  <a:lnTo>
                    <a:pt x="1004802" y="115598"/>
                  </a:lnTo>
                  <a:lnTo>
                    <a:pt x="846015" y="68596"/>
                  </a:lnTo>
                  <a:lnTo>
                    <a:pt x="705012" y="26676"/>
                  </a:lnTo>
                  <a:lnTo>
                    <a:pt x="613551" y="0"/>
                  </a:lnTo>
                  <a:lnTo>
                    <a:pt x="0" y="55766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C496BE-6A74-4380-A871-1125ECCA3B69}"/>
                </a:ext>
              </a:extLst>
            </p:cNvPr>
            <p:cNvSpPr/>
            <p:nvPr/>
          </p:nvSpPr>
          <p:spPr>
            <a:xfrm>
              <a:off x="6247300" y="5712561"/>
              <a:ext cx="621173" cy="1142003"/>
            </a:xfrm>
            <a:custGeom>
              <a:avLst/>
              <a:gdLst>
                <a:gd name="connsiteX0" fmla="*/ 17784 w 621173"/>
                <a:gd name="connsiteY0" fmla="*/ 566556 h 1142003"/>
                <a:gd name="connsiteX1" fmla="*/ 0 w 621173"/>
                <a:gd name="connsiteY1" fmla="*/ 1142004 h 1142003"/>
                <a:gd name="connsiteX2" fmla="*/ 570362 w 621173"/>
                <a:gd name="connsiteY2" fmla="*/ 1142004 h 1142003"/>
                <a:gd name="connsiteX3" fmla="*/ 621174 w 621173"/>
                <a:gd name="connsiteY3" fmla="*/ 0 h 114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173" h="1142003">
                  <a:moveTo>
                    <a:pt x="17784" y="566556"/>
                  </a:moveTo>
                  <a:lnTo>
                    <a:pt x="0" y="1142004"/>
                  </a:lnTo>
                  <a:lnTo>
                    <a:pt x="570362" y="1142004"/>
                  </a:lnTo>
                  <a:lnTo>
                    <a:pt x="621174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1EB51B5-EE77-4EF7-BF37-F8B133937C28}"/>
                </a:ext>
              </a:extLst>
            </p:cNvPr>
            <p:cNvSpPr/>
            <p:nvPr/>
          </p:nvSpPr>
          <p:spPr>
            <a:xfrm>
              <a:off x="1091181" y="6228304"/>
              <a:ext cx="652930" cy="626260"/>
            </a:xfrm>
            <a:custGeom>
              <a:avLst/>
              <a:gdLst>
                <a:gd name="connsiteX0" fmla="*/ 647849 w 652930"/>
                <a:gd name="connsiteY0" fmla="*/ 242628 h 626260"/>
                <a:gd name="connsiteX1" fmla="*/ 652931 w 652930"/>
                <a:gd name="connsiteY1" fmla="*/ 238818 h 626260"/>
                <a:gd name="connsiteX2" fmla="*/ 635146 w 652930"/>
                <a:gd name="connsiteY2" fmla="*/ 232466 h 626260"/>
                <a:gd name="connsiteX3" fmla="*/ 0 w 652930"/>
                <a:gd name="connsiteY3" fmla="*/ 0 h 626260"/>
                <a:gd name="connsiteX4" fmla="*/ 58433 w 652930"/>
                <a:gd name="connsiteY4" fmla="*/ 626260 h 626260"/>
                <a:gd name="connsiteX5" fmla="*/ 144813 w 652930"/>
                <a:gd name="connsiteY5" fmla="*/ 626260 h 626260"/>
                <a:gd name="connsiteX6" fmla="*/ 647849 w 652930"/>
                <a:gd name="connsiteY6" fmla="*/ 242628 h 62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2930" h="626260">
                  <a:moveTo>
                    <a:pt x="647849" y="242628"/>
                  </a:moveTo>
                  <a:lnTo>
                    <a:pt x="652931" y="238818"/>
                  </a:lnTo>
                  <a:lnTo>
                    <a:pt x="635146" y="232466"/>
                  </a:lnTo>
                  <a:lnTo>
                    <a:pt x="0" y="0"/>
                  </a:lnTo>
                  <a:lnTo>
                    <a:pt x="58433" y="626260"/>
                  </a:lnTo>
                  <a:lnTo>
                    <a:pt x="144813" y="626260"/>
                  </a:lnTo>
                  <a:lnTo>
                    <a:pt x="647849" y="242628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BB46DE2-4842-42F7-8D46-63B751567E8D}"/>
                </a:ext>
              </a:extLst>
            </p:cNvPr>
            <p:cNvSpPr/>
            <p:nvPr/>
          </p:nvSpPr>
          <p:spPr>
            <a:xfrm>
              <a:off x="1759355" y="6473473"/>
              <a:ext cx="638957" cy="233736"/>
            </a:xfrm>
            <a:custGeom>
              <a:avLst/>
              <a:gdLst>
                <a:gd name="connsiteX0" fmla="*/ 637687 w 638957"/>
                <a:gd name="connsiteY0" fmla="*/ 233736 h 233736"/>
                <a:gd name="connsiteX1" fmla="*/ 638957 w 638957"/>
                <a:gd name="connsiteY1" fmla="*/ 233736 h 233736"/>
                <a:gd name="connsiteX2" fmla="*/ 1270 w 638957"/>
                <a:gd name="connsiteY2" fmla="*/ 0 h 233736"/>
                <a:gd name="connsiteX3" fmla="*/ 0 w 638957"/>
                <a:gd name="connsiteY3" fmla="*/ 0 h 23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57" h="233736">
                  <a:moveTo>
                    <a:pt x="637687" y="233736"/>
                  </a:moveTo>
                  <a:lnTo>
                    <a:pt x="638957" y="233736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A19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15756E-4ED9-48D0-9D1F-15B74033831A}"/>
                </a:ext>
              </a:extLst>
            </p:cNvPr>
            <p:cNvSpPr/>
            <p:nvPr/>
          </p:nvSpPr>
          <p:spPr>
            <a:xfrm>
              <a:off x="1735220" y="6439175"/>
              <a:ext cx="15243" cy="13973"/>
            </a:xfrm>
            <a:custGeom>
              <a:avLst/>
              <a:gdLst>
                <a:gd name="connsiteX0" fmla="*/ 1270 w 15243"/>
                <a:gd name="connsiteY0" fmla="*/ 8892 h 13973"/>
                <a:gd name="connsiteX1" fmla="*/ 15243 w 15243"/>
                <a:gd name="connsiteY1" fmla="*/ 13973 h 13973"/>
                <a:gd name="connsiteX2" fmla="*/ 15243 w 15243"/>
                <a:gd name="connsiteY2" fmla="*/ 5081 h 13973"/>
                <a:gd name="connsiteX3" fmla="*/ 0 w 15243"/>
                <a:gd name="connsiteY3" fmla="*/ 0 h 1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3" h="13973">
                  <a:moveTo>
                    <a:pt x="1270" y="8892"/>
                  </a:moveTo>
                  <a:lnTo>
                    <a:pt x="15243" y="13973"/>
                  </a:lnTo>
                  <a:lnTo>
                    <a:pt x="15243" y="5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E72BD9-1593-47EC-9FCF-E9FE8EE2D87F}"/>
                </a:ext>
              </a:extLst>
            </p:cNvPr>
            <p:cNvSpPr/>
            <p:nvPr/>
          </p:nvSpPr>
          <p:spPr>
            <a:xfrm>
              <a:off x="1742841" y="6421391"/>
              <a:ext cx="5081" cy="6351"/>
            </a:xfrm>
            <a:custGeom>
              <a:avLst/>
              <a:gdLst>
                <a:gd name="connsiteX0" fmla="*/ 5081 w 5081"/>
                <a:gd name="connsiteY0" fmla="*/ 6352 h 6351"/>
                <a:gd name="connsiteX1" fmla="*/ 5081 w 5081"/>
                <a:gd name="connsiteY1" fmla="*/ 0 h 6351"/>
                <a:gd name="connsiteX2" fmla="*/ 0 w 5081"/>
                <a:gd name="connsiteY2" fmla="*/ 5081 h 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1" h="6351">
                  <a:moveTo>
                    <a:pt x="5081" y="6352"/>
                  </a:moveTo>
                  <a:lnTo>
                    <a:pt x="5081" y="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2E07E1-DC65-4E1E-ACE1-984E3E62358F}"/>
                </a:ext>
              </a:extLst>
            </p:cNvPr>
            <p:cNvSpPr/>
            <p:nvPr/>
          </p:nvSpPr>
          <p:spPr>
            <a:xfrm>
              <a:off x="1089911" y="6204168"/>
              <a:ext cx="630065" cy="238817"/>
            </a:xfrm>
            <a:custGeom>
              <a:avLst/>
              <a:gdLst>
                <a:gd name="connsiteX0" fmla="*/ 0 w 630065"/>
                <a:gd name="connsiteY0" fmla="*/ 0 h 238817"/>
                <a:gd name="connsiteX1" fmla="*/ 0 w 630065"/>
                <a:gd name="connsiteY1" fmla="*/ 7622 h 238817"/>
                <a:gd name="connsiteX2" fmla="*/ 630065 w 630065"/>
                <a:gd name="connsiteY2" fmla="*/ 238818 h 238817"/>
                <a:gd name="connsiteX3" fmla="*/ 630065 w 630065"/>
                <a:gd name="connsiteY3" fmla="*/ 229925 h 23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065" h="238817">
                  <a:moveTo>
                    <a:pt x="0" y="0"/>
                  </a:moveTo>
                  <a:lnTo>
                    <a:pt x="0" y="7622"/>
                  </a:lnTo>
                  <a:lnTo>
                    <a:pt x="630065" y="238818"/>
                  </a:lnTo>
                  <a:lnTo>
                    <a:pt x="630065" y="229925"/>
                  </a:lnTo>
                  <a:close/>
                </a:path>
              </a:pathLst>
            </a:custGeom>
            <a:solidFill>
              <a:srgbClr val="F398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0A4D431-DB37-4617-A1D4-D7A16214E846}"/>
                </a:ext>
              </a:extLst>
            </p:cNvPr>
            <p:cNvSpPr/>
            <p:nvPr/>
          </p:nvSpPr>
          <p:spPr>
            <a:xfrm>
              <a:off x="1096262" y="5751940"/>
              <a:ext cx="650389" cy="668180"/>
            </a:xfrm>
            <a:custGeom>
              <a:avLst/>
              <a:gdLst>
                <a:gd name="connsiteX0" fmla="*/ 630065 w 650389"/>
                <a:gd name="connsiteY0" fmla="*/ 668180 h 668180"/>
                <a:gd name="connsiteX1" fmla="*/ 650390 w 650389"/>
                <a:gd name="connsiteY1" fmla="*/ 651667 h 668180"/>
                <a:gd name="connsiteX2" fmla="*/ 600849 w 650389"/>
                <a:gd name="connsiteY2" fmla="*/ 0 h 668180"/>
                <a:gd name="connsiteX3" fmla="*/ 0 w 650389"/>
                <a:gd name="connsiteY3" fmla="*/ 438255 h 66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389" h="668180">
                  <a:moveTo>
                    <a:pt x="630065" y="668180"/>
                  </a:moveTo>
                  <a:lnTo>
                    <a:pt x="650390" y="651667"/>
                  </a:lnTo>
                  <a:lnTo>
                    <a:pt x="600849" y="0"/>
                  </a:lnTo>
                  <a:lnTo>
                    <a:pt x="0" y="438255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3BFD618-6E12-4E2D-8814-1A923D4E1DB6}"/>
                </a:ext>
              </a:extLst>
            </p:cNvPr>
            <p:cNvSpPr/>
            <p:nvPr/>
          </p:nvSpPr>
          <p:spPr>
            <a:xfrm>
              <a:off x="787581" y="5243818"/>
              <a:ext cx="905718" cy="1610746"/>
            </a:xfrm>
            <a:custGeom>
              <a:avLst/>
              <a:gdLst>
                <a:gd name="connsiteX0" fmla="*/ 288356 w 905718"/>
                <a:gd name="connsiteY0" fmla="*/ 974324 h 1610746"/>
                <a:gd name="connsiteX1" fmla="*/ 288356 w 905718"/>
                <a:gd name="connsiteY1" fmla="*/ 974324 h 1610746"/>
                <a:gd name="connsiteX2" fmla="*/ 285816 w 905718"/>
                <a:gd name="connsiteY2" fmla="*/ 950188 h 1610746"/>
                <a:gd name="connsiteX3" fmla="*/ 285816 w 905718"/>
                <a:gd name="connsiteY3" fmla="*/ 950188 h 1610746"/>
                <a:gd name="connsiteX4" fmla="*/ 285816 w 905718"/>
                <a:gd name="connsiteY4" fmla="*/ 948918 h 1610746"/>
                <a:gd name="connsiteX5" fmla="*/ 285816 w 905718"/>
                <a:gd name="connsiteY5" fmla="*/ 947648 h 1610746"/>
                <a:gd name="connsiteX6" fmla="*/ 285816 w 905718"/>
                <a:gd name="connsiteY6" fmla="*/ 947648 h 1610746"/>
                <a:gd name="connsiteX7" fmla="*/ 285816 w 905718"/>
                <a:gd name="connsiteY7" fmla="*/ 947648 h 1610746"/>
                <a:gd name="connsiteX8" fmla="*/ 285816 w 905718"/>
                <a:gd name="connsiteY8" fmla="*/ 947648 h 1610746"/>
                <a:gd name="connsiteX9" fmla="*/ 285816 w 905718"/>
                <a:gd name="connsiteY9" fmla="*/ 946377 h 1610746"/>
                <a:gd name="connsiteX10" fmla="*/ 285816 w 905718"/>
                <a:gd name="connsiteY10" fmla="*/ 946377 h 1610746"/>
                <a:gd name="connsiteX11" fmla="*/ 287086 w 905718"/>
                <a:gd name="connsiteY11" fmla="*/ 945107 h 1610746"/>
                <a:gd name="connsiteX12" fmla="*/ 287086 w 905718"/>
                <a:gd name="connsiteY12" fmla="*/ 945107 h 1610746"/>
                <a:gd name="connsiteX13" fmla="*/ 905719 w 905718"/>
                <a:gd name="connsiteY13" fmla="*/ 494149 h 1610746"/>
                <a:gd name="connsiteX14" fmla="*/ 867610 w 905718"/>
                <a:gd name="connsiteY14" fmla="*/ 0 h 1610746"/>
                <a:gd name="connsiteX15" fmla="*/ 0 w 905718"/>
                <a:gd name="connsiteY15" fmla="*/ 611017 h 1610746"/>
                <a:gd name="connsiteX16" fmla="*/ 43190 w 905718"/>
                <a:gd name="connsiteY16" fmla="*/ 1044191 h 1610746"/>
                <a:gd name="connsiteX17" fmla="*/ 104164 w 905718"/>
                <a:gd name="connsiteY17" fmla="*/ 1067056 h 1610746"/>
                <a:gd name="connsiteX18" fmla="*/ 104164 w 905718"/>
                <a:gd name="connsiteY18" fmla="*/ 1067056 h 1610746"/>
                <a:gd name="connsiteX19" fmla="*/ 105434 w 905718"/>
                <a:gd name="connsiteY19" fmla="*/ 1067056 h 1610746"/>
                <a:gd name="connsiteX20" fmla="*/ 105434 w 905718"/>
                <a:gd name="connsiteY20" fmla="*/ 1067056 h 1610746"/>
                <a:gd name="connsiteX21" fmla="*/ 106705 w 905718"/>
                <a:gd name="connsiteY21" fmla="*/ 1068327 h 1610746"/>
                <a:gd name="connsiteX22" fmla="*/ 106705 w 905718"/>
                <a:gd name="connsiteY22" fmla="*/ 1068327 h 1610746"/>
                <a:gd name="connsiteX23" fmla="*/ 106705 w 905718"/>
                <a:gd name="connsiteY23" fmla="*/ 1068327 h 1610746"/>
                <a:gd name="connsiteX24" fmla="*/ 106705 w 905718"/>
                <a:gd name="connsiteY24" fmla="*/ 1069597 h 1610746"/>
                <a:gd name="connsiteX25" fmla="*/ 106705 w 905718"/>
                <a:gd name="connsiteY25" fmla="*/ 1070867 h 1610746"/>
                <a:gd name="connsiteX26" fmla="*/ 106705 w 905718"/>
                <a:gd name="connsiteY26" fmla="*/ 1072138 h 1610746"/>
                <a:gd name="connsiteX27" fmla="*/ 106705 w 905718"/>
                <a:gd name="connsiteY27" fmla="*/ 1072138 h 1610746"/>
                <a:gd name="connsiteX28" fmla="*/ 154976 w 905718"/>
                <a:gd name="connsiteY28" fmla="*/ 1566286 h 1610746"/>
                <a:gd name="connsiteX29" fmla="*/ 269302 w 905718"/>
                <a:gd name="connsiteY29" fmla="*/ 1610746 h 1610746"/>
                <a:gd name="connsiteX30" fmla="*/ 345520 w 905718"/>
                <a:gd name="connsiteY30" fmla="*/ 1610746 h 1610746"/>
                <a:gd name="connsiteX31" fmla="*/ 287086 w 905718"/>
                <a:gd name="connsiteY31" fmla="*/ 974324 h 1610746"/>
                <a:gd name="connsiteX32" fmla="*/ 288356 w 905718"/>
                <a:gd name="connsiteY32" fmla="*/ 974324 h 1610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5718" h="1610746">
                  <a:moveTo>
                    <a:pt x="288356" y="974324"/>
                  </a:moveTo>
                  <a:lnTo>
                    <a:pt x="288356" y="974324"/>
                  </a:lnTo>
                  <a:lnTo>
                    <a:pt x="285816" y="950188"/>
                  </a:lnTo>
                  <a:lnTo>
                    <a:pt x="285816" y="950188"/>
                  </a:lnTo>
                  <a:lnTo>
                    <a:pt x="285816" y="948918"/>
                  </a:lnTo>
                  <a:cubicBezTo>
                    <a:pt x="285816" y="948918"/>
                    <a:pt x="285816" y="947648"/>
                    <a:pt x="285816" y="947648"/>
                  </a:cubicBezTo>
                  <a:cubicBezTo>
                    <a:pt x="285816" y="947648"/>
                    <a:pt x="285816" y="947648"/>
                    <a:pt x="285816" y="947648"/>
                  </a:cubicBezTo>
                  <a:lnTo>
                    <a:pt x="285816" y="947648"/>
                  </a:lnTo>
                  <a:lnTo>
                    <a:pt x="285816" y="947648"/>
                  </a:lnTo>
                  <a:cubicBezTo>
                    <a:pt x="285816" y="947648"/>
                    <a:pt x="285816" y="946377"/>
                    <a:pt x="285816" y="946377"/>
                  </a:cubicBezTo>
                  <a:lnTo>
                    <a:pt x="285816" y="946377"/>
                  </a:lnTo>
                  <a:lnTo>
                    <a:pt x="287086" y="945107"/>
                  </a:lnTo>
                  <a:lnTo>
                    <a:pt x="287086" y="945107"/>
                  </a:lnTo>
                  <a:lnTo>
                    <a:pt x="905719" y="494149"/>
                  </a:lnTo>
                  <a:lnTo>
                    <a:pt x="867610" y="0"/>
                  </a:lnTo>
                  <a:lnTo>
                    <a:pt x="0" y="611017"/>
                  </a:lnTo>
                  <a:lnTo>
                    <a:pt x="43190" y="1044191"/>
                  </a:lnTo>
                  <a:lnTo>
                    <a:pt x="104164" y="1067056"/>
                  </a:lnTo>
                  <a:lnTo>
                    <a:pt x="104164" y="1067056"/>
                  </a:lnTo>
                  <a:lnTo>
                    <a:pt x="105434" y="1067056"/>
                  </a:lnTo>
                  <a:lnTo>
                    <a:pt x="105434" y="1067056"/>
                  </a:lnTo>
                  <a:lnTo>
                    <a:pt x="106705" y="1068327"/>
                  </a:lnTo>
                  <a:lnTo>
                    <a:pt x="106705" y="1068327"/>
                  </a:lnTo>
                  <a:lnTo>
                    <a:pt x="106705" y="1068327"/>
                  </a:lnTo>
                  <a:lnTo>
                    <a:pt x="106705" y="1069597"/>
                  </a:lnTo>
                  <a:cubicBezTo>
                    <a:pt x="106705" y="1069597"/>
                    <a:pt x="106705" y="1069597"/>
                    <a:pt x="106705" y="1070867"/>
                  </a:cubicBezTo>
                  <a:cubicBezTo>
                    <a:pt x="106705" y="1070867"/>
                    <a:pt x="106705" y="1072138"/>
                    <a:pt x="106705" y="1072138"/>
                  </a:cubicBezTo>
                  <a:lnTo>
                    <a:pt x="106705" y="1072138"/>
                  </a:lnTo>
                  <a:lnTo>
                    <a:pt x="154976" y="1566286"/>
                  </a:lnTo>
                  <a:lnTo>
                    <a:pt x="269302" y="1610746"/>
                  </a:lnTo>
                  <a:lnTo>
                    <a:pt x="345520" y="1610746"/>
                  </a:lnTo>
                  <a:lnTo>
                    <a:pt x="287086" y="974324"/>
                  </a:lnTo>
                  <a:lnTo>
                    <a:pt x="288356" y="974324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A3893BD-2114-45DF-8E58-BD4DD8C6D0F5}"/>
                </a:ext>
              </a:extLst>
            </p:cNvPr>
            <p:cNvSpPr/>
            <p:nvPr/>
          </p:nvSpPr>
          <p:spPr>
            <a:xfrm>
              <a:off x="391250" y="5720182"/>
              <a:ext cx="424277" cy="561474"/>
            </a:xfrm>
            <a:custGeom>
              <a:avLst/>
              <a:gdLst>
                <a:gd name="connsiteX0" fmla="*/ 381088 w 424277"/>
                <a:gd name="connsiteY0" fmla="*/ 135923 h 561474"/>
                <a:gd name="connsiteX1" fmla="*/ 0 w 424277"/>
                <a:gd name="connsiteY1" fmla="*/ 0 h 561474"/>
                <a:gd name="connsiteX2" fmla="*/ 45731 w 424277"/>
                <a:gd name="connsiteY2" fmla="*/ 421741 h 561474"/>
                <a:gd name="connsiteX3" fmla="*/ 424278 w 424277"/>
                <a:gd name="connsiteY3" fmla="*/ 561475 h 56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277" h="561474">
                  <a:moveTo>
                    <a:pt x="381088" y="135923"/>
                  </a:moveTo>
                  <a:lnTo>
                    <a:pt x="0" y="0"/>
                  </a:lnTo>
                  <a:lnTo>
                    <a:pt x="45731" y="421741"/>
                  </a:lnTo>
                  <a:lnTo>
                    <a:pt x="424278" y="56147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018BE9A-C970-4573-8F23-DB44EB78EBC0}"/>
                </a:ext>
              </a:extLst>
            </p:cNvPr>
            <p:cNvSpPr/>
            <p:nvPr/>
          </p:nvSpPr>
          <p:spPr>
            <a:xfrm>
              <a:off x="487792" y="6331199"/>
              <a:ext cx="440791" cy="473823"/>
            </a:xfrm>
            <a:custGeom>
              <a:avLst/>
              <a:gdLst>
                <a:gd name="connsiteX0" fmla="*/ 395061 w 440791"/>
                <a:gd name="connsiteY0" fmla="*/ 0 h 473823"/>
                <a:gd name="connsiteX1" fmla="*/ 0 w 440791"/>
                <a:gd name="connsiteY1" fmla="*/ 287089 h 473823"/>
                <a:gd name="connsiteX2" fmla="*/ 2541 w 440791"/>
                <a:gd name="connsiteY2" fmla="*/ 304874 h 473823"/>
                <a:gd name="connsiteX3" fmla="*/ 440792 w 440791"/>
                <a:gd name="connsiteY3" fmla="*/ 473824 h 47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791" h="473823">
                  <a:moveTo>
                    <a:pt x="395061" y="0"/>
                  </a:moveTo>
                  <a:lnTo>
                    <a:pt x="0" y="287089"/>
                  </a:lnTo>
                  <a:lnTo>
                    <a:pt x="2541" y="304874"/>
                  </a:lnTo>
                  <a:lnTo>
                    <a:pt x="440792" y="473824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FB54ADD-CF55-44BE-9038-16638782C9C5}"/>
                </a:ext>
              </a:extLst>
            </p:cNvPr>
            <p:cNvSpPr/>
            <p:nvPr/>
          </p:nvSpPr>
          <p:spPr>
            <a:xfrm>
              <a:off x="438251" y="6158437"/>
              <a:ext cx="434440" cy="443336"/>
            </a:xfrm>
            <a:custGeom>
              <a:avLst/>
              <a:gdLst>
                <a:gd name="connsiteX0" fmla="*/ 382358 w 434440"/>
                <a:gd name="connsiteY0" fmla="*/ 142274 h 443336"/>
                <a:gd name="connsiteX1" fmla="*/ 0 w 434440"/>
                <a:gd name="connsiteY1" fmla="*/ 0 h 443336"/>
                <a:gd name="connsiteX2" fmla="*/ 48271 w 434440"/>
                <a:gd name="connsiteY2" fmla="*/ 443337 h 443336"/>
                <a:gd name="connsiteX3" fmla="*/ 434440 w 434440"/>
                <a:gd name="connsiteY3" fmla="*/ 161329 h 44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440" h="443336">
                  <a:moveTo>
                    <a:pt x="382358" y="142274"/>
                  </a:moveTo>
                  <a:lnTo>
                    <a:pt x="0" y="0"/>
                  </a:lnTo>
                  <a:lnTo>
                    <a:pt x="48271" y="443337"/>
                  </a:lnTo>
                  <a:lnTo>
                    <a:pt x="434440" y="161329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B020B8-0802-4658-B3DF-6E6277C29A57}"/>
                </a:ext>
              </a:extLst>
            </p:cNvPr>
            <p:cNvSpPr/>
            <p:nvPr/>
          </p:nvSpPr>
          <p:spPr>
            <a:xfrm>
              <a:off x="276923" y="4658208"/>
              <a:ext cx="1378267" cy="1183923"/>
            </a:xfrm>
            <a:custGeom>
              <a:avLst/>
              <a:gdLst>
                <a:gd name="connsiteX0" fmla="*/ 1378268 w 1378267"/>
                <a:gd name="connsiteY0" fmla="*/ 565286 h 1183923"/>
                <a:gd name="connsiteX1" fmla="*/ 1369376 w 1378267"/>
                <a:gd name="connsiteY1" fmla="*/ 448417 h 1183923"/>
                <a:gd name="connsiteX2" fmla="*/ 978126 w 1378267"/>
                <a:gd name="connsiteY2" fmla="*/ 320117 h 1183923"/>
                <a:gd name="connsiteX3" fmla="*/ 771068 w 1378267"/>
                <a:gd name="connsiteY3" fmla="*/ 252791 h 1183923"/>
                <a:gd name="connsiteX4" fmla="*/ 0 w 1378267"/>
                <a:gd name="connsiteY4" fmla="*/ 0 h 1183923"/>
                <a:gd name="connsiteX5" fmla="*/ 111786 w 1378267"/>
                <a:gd name="connsiteY5" fmla="*/ 1045461 h 1183923"/>
                <a:gd name="connsiteX6" fmla="*/ 501766 w 1378267"/>
                <a:gd name="connsiteY6" fmla="*/ 1183924 h 118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8267" h="1183923">
                  <a:moveTo>
                    <a:pt x="1378268" y="565286"/>
                  </a:moveTo>
                  <a:lnTo>
                    <a:pt x="1369376" y="448417"/>
                  </a:lnTo>
                  <a:lnTo>
                    <a:pt x="978126" y="320117"/>
                  </a:lnTo>
                  <a:lnTo>
                    <a:pt x="771068" y="252791"/>
                  </a:lnTo>
                  <a:lnTo>
                    <a:pt x="0" y="0"/>
                  </a:lnTo>
                  <a:lnTo>
                    <a:pt x="111786" y="1045461"/>
                  </a:lnTo>
                  <a:lnTo>
                    <a:pt x="501766" y="118392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68FEFE-BB1C-4FEE-BBEC-002A91AEAEFF}"/>
                </a:ext>
              </a:extLst>
            </p:cNvPr>
            <p:cNvSpPr/>
            <p:nvPr/>
          </p:nvSpPr>
          <p:spPr>
            <a:xfrm>
              <a:off x="1260130" y="6484906"/>
              <a:ext cx="1122939" cy="369658"/>
            </a:xfrm>
            <a:custGeom>
              <a:avLst/>
              <a:gdLst>
                <a:gd name="connsiteX0" fmla="*/ 485252 w 1122939"/>
                <a:gd name="connsiteY0" fmla="*/ 0 h 369658"/>
                <a:gd name="connsiteX1" fmla="*/ 0 w 1122939"/>
                <a:gd name="connsiteY1" fmla="*/ 369658 h 369658"/>
                <a:gd name="connsiteX2" fmla="*/ 951450 w 1122939"/>
                <a:gd name="connsiteY2" fmla="*/ 369658 h 369658"/>
                <a:gd name="connsiteX3" fmla="*/ 1122939 w 1122939"/>
                <a:gd name="connsiteY3" fmla="*/ 233736 h 36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939" h="369658">
                  <a:moveTo>
                    <a:pt x="485252" y="0"/>
                  </a:moveTo>
                  <a:lnTo>
                    <a:pt x="0" y="369658"/>
                  </a:lnTo>
                  <a:lnTo>
                    <a:pt x="951450" y="369658"/>
                  </a:lnTo>
                  <a:lnTo>
                    <a:pt x="1122939" y="233736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4B2A1C9-5DE9-4D03-A6FA-CB80875D9C4F}"/>
                </a:ext>
              </a:extLst>
            </p:cNvPr>
            <p:cNvSpPr/>
            <p:nvPr/>
          </p:nvSpPr>
          <p:spPr>
            <a:xfrm>
              <a:off x="491603" y="6652586"/>
              <a:ext cx="524630" cy="201978"/>
            </a:xfrm>
            <a:custGeom>
              <a:avLst/>
              <a:gdLst>
                <a:gd name="connsiteX0" fmla="*/ 0 w 524630"/>
                <a:gd name="connsiteY0" fmla="*/ 0 h 201978"/>
                <a:gd name="connsiteX1" fmla="*/ 11433 w 524630"/>
                <a:gd name="connsiteY1" fmla="*/ 101624 h 201978"/>
                <a:gd name="connsiteX2" fmla="*/ 268032 w 524630"/>
                <a:gd name="connsiteY2" fmla="*/ 201978 h 201978"/>
                <a:gd name="connsiteX3" fmla="*/ 524631 w 524630"/>
                <a:gd name="connsiteY3" fmla="*/ 201978 h 201978"/>
                <a:gd name="connsiteX4" fmla="*/ 443332 w 524630"/>
                <a:gd name="connsiteY4" fmla="*/ 170220 h 20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630" h="201978">
                  <a:moveTo>
                    <a:pt x="0" y="0"/>
                  </a:moveTo>
                  <a:lnTo>
                    <a:pt x="11433" y="101624"/>
                  </a:lnTo>
                  <a:lnTo>
                    <a:pt x="268032" y="201978"/>
                  </a:lnTo>
                  <a:lnTo>
                    <a:pt x="524631" y="201978"/>
                  </a:lnTo>
                  <a:lnTo>
                    <a:pt x="443332" y="170220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D84251B-E6C4-4A94-818E-7BA63659B14E}"/>
                </a:ext>
              </a:extLst>
            </p:cNvPr>
            <p:cNvSpPr/>
            <p:nvPr/>
          </p:nvSpPr>
          <p:spPr>
            <a:xfrm>
              <a:off x="504306" y="6771994"/>
              <a:ext cx="214679" cy="82569"/>
            </a:xfrm>
            <a:custGeom>
              <a:avLst/>
              <a:gdLst>
                <a:gd name="connsiteX0" fmla="*/ 8892 w 214679"/>
                <a:gd name="connsiteY0" fmla="*/ 82570 h 82569"/>
                <a:gd name="connsiteX1" fmla="*/ 214679 w 214679"/>
                <a:gd name="connsiteY1" fmla="*/ 82570 h 82569"/>
                <a:gd name="connsiteX2" fmla="*/ 0 w 214679"/>
                <a:gd name="connsiteY2" fmla="*/ 0 h 8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679" h="82569">
                  <a:moveTo>
                    <a:pt x="8892" y="82570"/>
                  </a:moveTo>
                  <a:lnTo>
                    <a:pt x="214679" y="82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B00B4B3-E46D-4915-9C2D-E22A60CAE338}"/>
                </a:ext>
              </a:extLst>
            </p:cNvPr>
            <p:cNvSpPr/>
            <p:nvPr/>
          </p:nvSpPr>
          <p:spPr>
            <a:xfrm>
              <a:off x="0" y="4098003"/>
              <a:ext cx="499225" cy="2756561"/>
            </a:xfrm>
            <a:custGeom>
              <a:avLst/>
              <a:gdLst>
                <a:gd name="connsiteX0" fmla="*/ 499225 w 499225"/>
                <a:gd name="connsiteY0" fmla="*/ 2756561 h 2756561"/>
                <a:gd name="connsiteX1" fmla="*/ 489063 w 499225"/>
                <a:gd name="connsiteY1" fmla="*/ 2662559 h 2756561"/>
                <a:gd name="connsiteX2" fmla="*/ 475090 w 499225"/>
                <a:gd name="connsiteY2" fmla="*/ 2544421 h 2756561"/>
                <a:gd name="connsiteX3" fmla="*/ 472549 w 499225"/>
                <a:gd name="connsiteY3" fmla="*/ 2517744 h 2756561"/>
                <a:gd name="connsiteX4" fmla="*/ 421737 w 499225"/>
                <a:gd name="connsiteY4" fmla="*/ 2050272 h 2756561"/>
                <a:gd name="connsiteX5" fmla="*/ 374736 w 499225"/>
                <a:gd name="connsiteY5" fmla="*/ 1612017 h 2756561"/>
                <a:gd name="connsiteX6" fmla="*/ 260410 w 499225"/>
                <a:gd name="connsiteY6" fmla="*/ 551312 h 2756561"/>
                <a:gd name="connsiteX7" fmla="*/ 200706 w 499225"/>
                <a:gd name="connsiteY7" fmla="*/ 0 h 2756561"/>
                <a:gd name="connsiteX8" fmla="*/ 0 w 499225"/>
                <a:gd name="connsiteY8" fmla="*/ 124490 h 2756561"/>
                <a:gd name="connsiteX9" fmla="*/ 0 w 499225"/>
                <a:gd name="connsiteY9" fmla="*/ 2600314 h 2756561"/>
                <a:gd name="connsiteX10" fmla="*/ 0 w 499225"/>
                <a:gd name="connsiteY10" fmla="*/ 2756561 h 275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9225" h="2756561">
                  <a:moveTo>
                    <a:pt x="499225" y="2756561"/>
                  </a:moveTo>
                  <a:lnTo>
                    <a:pt x="489063" y="2662559"/>
                  </a:lnTo>
                  <a:lnTo>
                    <a:pt x="475090" y="2544421"/>
                  </a:lnTo>
                  <a:lnTo>
                    <a:pt x="472549" y="2517744"/>
                  </a:lnTo>
                  <a:lnTo>
                    <a:pt x="421737" y="2050272"/>
                  </a:lnTo>
                  <a:lnTo>
                    <a:pt x="374736" y="1612017"/>
                  </a:lnTo>
                  <a:lnTo>
                    <a:pt x="260410" y="551312"/>
                  </a:lnTo>
                  <a:lnTo>
                    <a:pt x="200706" y="0"/>
                  </a:lnTo>
                  <a:lnTo>
                    <a:pt x="0" y="124490"/>
                  </a:lnTo>
                  <a:lnTo>
                    <a:pt x="0" y="2600314"/>
                  </a:lnTo>
                  <a:lnTo>
                    <a:pt x="0" y="2756561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D3659DE-5889-4904-94EF-48471A05337D}"/>
                </a:ext>
              </a:extLst>
            </p:cNvPr>
            <p:cNvSpPr/>
            <p:nvPr/>
          </p:nvSpPr>
          <p:spPr>
            <a:xfrm>
              <a:off x="0" y="6824077"/>
              <a:ext cx="3810" cy="30486"/>
            </a:xfrm>
            <a:custGeom>
              <a:avLst/>
              <a:gdLst>
                <a:gd name="connsiteX0" fmla="*/ 0 w 3810"/>
                <a:gd name="connsiteY0" fmla="*/ 0 h 30486"/>
                <a:gd name="connsiteX1" fmla="*/ 0 w 3810"/>
                <a:gd name="connsiteY1" fmla="*/ 30487 h 30486"/>
                <a:gd name="connsiteX2" fmla="*/ 3811 w 3810"/>
                <a:gd name="connsiteY2" fmla="*/ 30487 h 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" h="30486">
                  <a:moveTo>
                    <a:pt x="0" y="0"/>
                  </a:moveTo>
                  <a:lnTo>
                    <a:pt x="0" y="30487"/>
                  </a:lnTo>
                  <a:lnTo>
                    <a:pt x="3811" y="30487"/>
                  </a:lnTo>
                  <a:close/>
                </a:path>
              </a:pathLst>
            </a:custGeom>
            <a:solidFill>
              <a:srgbClr val="F9AA19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314215-70A1-4594-9067-199778346569}"/>
                </a:ext>
              </a:extLst>
            </p:cNvPr>
            <p:cNvSpPr/>
            <p:nvPr/>
          </p:nvSpPr>
          <p:spPr>
            <a:xfrm>
              <a:off x="4158939" y="2718452"/>
              <a:ext cx="1669164" cy="1321117"/>
            </a:xfrm>
            <a:custGeom>
              <a:avLst/>
              <a:gdLst>
                <a:gd name="connsiteX0" fmla="*/ 344249 w 1669164"/>
                <a:gd name="connsiteY0" fmla="*/ 1083570 h 1321117"/>
                <a:gd name="connsiteX1" fmla="*/ 344249 w 1669164"/>
                <a:gd name="connsiteY1" fmla="*/ 1083570 h 1321117"/>
                <a:gd name="connsiteX2" fmla="*/ 344249 w 1669164"/>
                <a:gd name="connsiteY2" fmla="*/ 1083570 h 1321117"/>
                <a:gd name="connsiteX3" fmla="*/ 345520 w 1669164"/>
                <a:gd name="connsiteY3" fmla="*/ 1083570 h 1321117"/>
                <a:gd name="connsiteX4" fmla="*/ 346790 w 1669164"/>
                <a:gd name="connsiteY4" fmla="*/ 1083570 h 1321117"/>
                <a:gd name="connsiteX5" fmla="*/ 350601 w 1669164"/>
                <a:gd name="connsiteY5" fmla="*/ 1083570 h 1321117"/>
                <a:gd name="connsiteX6" fmla="*/ 1004802 w 1669164"/>
                <a:gd name="connsiteY6" fmla="*/ 1257602 h 1321117"/>
                <a:gd name="connsiteX7" fmla="*/ 1031478 w 1669164"/>
                <a:gd name="connsiteY7" fmla="*/ 1265224 h 1321117"/>
                <a:gd name="connsiteX8" fmla="*/ 1661544 w 1669164"/>
                <a:gd name="connsiteY8" fmla="*/ 779967 h 1321117"/>
                <a:gd name="connsiteX9" fmla="*/ 1669165 w 1669164"/>
                <a:gd name="connsiteY9" fmla="*/ 398876 h 1321117"/>
                <a:gd name="connsiteX10" fmla="*/ 0 w 1669164"/>
                <a:gd name="connsiteY10" fmla="*/ 0 h 1321117"/>
                <a:gd name="connsiteX11" fmla="*/ 24135 w 1669164"/>
                <a:gd name="connsiteY11" fmla="*/ 1321117 h 1321117"/>
                <a:gd name="connsiteX12" fmla="*/ 344249 w 1669164"/>
                <a:gd name="connsiteY12" fmla="*/ 1083570 h 132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9164" h="1321117">
                  <a:moveTo>
                    <a:pt x="344249" y="1083570"/>
                  </a:moveTo>
                  <a:lnTo>
                    <a:pt x="344249" y="1083570"/>
                  </a:lnTo>
                  <a:lnTo>
                    <a:pt x="344249" y="1083570"/>
                  </a:lnTo>
                  <a:lnTo>
                    <a:pt x="345520" y="1083570"/>
                  </a:lnTo>
                  <a:lnTo>
                    <a:pt x="346790" y="1083570"/>
                  </a:lnTo>
                  <a:lnTo>
                    <a:pt x="350601" y="1083570"/>
                  </a:lnTo>
                  <a:lnTo>
                    <a:pt x="1004802" y="1257602"/>
                  </a:lnTo>
                  <a:lnTo>
                    <a:pt x="1031478" y="1265224"/>
                  </a:lnTo>
                  <a:lnTo>
                    <a:pt x="1661544" y="779967"/>
                  </a:lnTo>
                  <a:lnTo>
                    <a:pt x="1669165" y="398876"/>
                  </a:lnTo>
                  <a:lnTo>
                    <a:pt x="0" y="0"/>
                  </a:lnTo>
                  <a:lnTo>
                    <a:pt x="24135" y="1321117"/>
                  </a:lnTo>
                  <a:lnTo>
                    <a:pt x="344249" y="108357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D2B3EF-E12A-41BE-8D09-BEA2EF18EBE2}"/>
                </a:ext>
              </a:extLst>
            </p:cNvPr>
            <p:cNvSpPr/>
            <p:nvPr/>
          </p:nvSpPr>
          <p:spPr>
            <a:xfrm>
              <a:off x="4514621" y="3817266"/>
              <a:ext cx="638957" cy="1354145"/>
            </a:xfrm>
            <a:custGeom>
              <a:avLst/>
              <a:gdLst>
                <a:gd name="connsiteX0" fmla="*/ 0 w 638957"/>
                <a:gd name="connsiteY0" fmla="*/ 0 h 1354145"/>
                <a:gd name="connsiteX1" fmla="*/ 12703 w 638957"/>
                <a:gd name="connsiteY1" fmla="*/ 1168681 h 1354145"/>
                <a:gd name="connsiteX2" fmla="*/ 635147 w 638957"/>
                <a:gd name="connsiteY2" fmla="*/ 1354145 h 1354145"/>
                <a:gd name="connsiteX3" fmla="*/ 638958 w 638957"/>
                <a:gd name="connsiteY3" fmla="*/ 170221 h 135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57" h="1354145">
                  <a:moveTo>
                    <a:pt x="0" y="0"/>
                  </a:moveTo>
                  <a:lnTo>
                    <a:pt x="12703" y="1168681"/>
                  </a:lnTo>
                  <a:lnTo>
                    <a:pt x="635147" y="1354145"/>
                  </a:lnTo>
                  <a:lnTo>
                    <a:pt x="638958" y="17022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6F9AC3C-A1C0-40DE-930A-CC59F20FF36C}"/>
                </a:ext>
              </a:extLst>
            </p:cNvPr>
            <p:cNvSpPr/>
            <p:nvPr/>
          </p:nvSpPr>
          <p:spPr>
            <a:xfrm>
              <a:off x="5163741" y="3991298"/>
              <a:ext cx="20324" cy="1189005"/>
            </a:xfrm>
            <a:custGeom>
              <a:avLst/>
              <a:gdLst>
                <a:gd name="connsiteX0" fmla="*/ 5081 w 20324"/>
                <a:gd name="connsiteY0" fmla="*/ 0 h 1189005"/>
                <a:gd name="connsiteX1" fmla="*/ 0 w 20324"/>
                <a:gd name="connsiteY1" fmla="*/ 1185194 h 1189005"/>
                <a:gd name="connsiteX2" fmla="*/ 15244 w 20324"/>
                <a:gd name="connsiteY2" fmla="*/ 1189005 h 1189005"/>
                <a:gd name="connsiteX3" fmla="*/ 20325 w 20324"/>
                <a:gd name="connsiteY3" fmla="*/ 3811 h 118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4" h="1189005">
                  <a:moveTo>
                    <a:pt x="5081" y="0"/>
                  </a:moveTo>
                  <a:lnTo>
                    <a:pt x="0" y="1185194"/>
                  </a:lnTo>
                  <a:lnTo>
                    <a:pt x="15244" y="1189005"/>
                  </a:lnTo>
                  <a:lnTo>
                    <a:pt x="20325" y="3811"/>
                  </a:lnTo>
                  <a:close/>
                </a:path>
              </a:pathLst>
            </a:custGeom>
            <a:solidFill>
              <a:srgbClr val="66B2B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55C9F2C-7F71-4CFC-B17D-A0EF33118EF6}"/>
                </a:ext>
              </a:extLst>
            </p:cNvPr>
            <p:cNvSpPr/>
            <p:nvPr/>
          </p:nvSpPr>
          <p:spPr>
            <a:xfrm>
              <a:off x="5192957" y="3514933"/>
              <a:ext cx="626254" cy="1659017"/>
            </a:xfrm>
            <a:custGeom>
              <a:avLst/>
              <a:gdLst>
                <a:gd name="connsiteX0" fmla="*/ 0 w 626254"/>
                <a:gd name="connsiteY0" fmla="*/ 1659018 h 1659017"/>
                <a:gd name="connsiteX1" fmla="*/ 604660 w 626254"/>
                <a:gd name="connsiteY1" fmla="*/ 1155977 h 1659017"/>
                <a:gd name="connsiteX2" fmla="*/ 626255 w 626254"/>
                <a:gd name="connsiteY2" fmla="*/ 0 h 1659017"/>
                <a:gd name="connsiteX3" fmla="*/ 6351 w 626254"/>
                <a:gd name="connsiteY3" fmla="*/ 478905 h 16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254" h="1659017">
                  <a:moveTo>
                    <a:pt x="0" y="1659018"/>
                  </a:moveTo>
                  <a:lnTo>
                    <a:pt x="604660" y="1155977"/>
                  </a:lnTo>
                  <a:lnTo>
                    <a:pt x="626255" y="0"/>
                  </a:lnTo>
                  <a:lnTo>
                    <a:pt x="6351" y="478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2E9F38A-109E-4700-832E-76BC121A62CE}"/>
                </a:ext>
              </a:extLst>
            </p:cNvPr>
            <p:cNvSpPr/>
            <p:nvPr/>
          </p:nvSpPr>
          <p:spPr>
            <a:xfrm>
              <a:off x="3725769" y="0"/>
              <a:ext cx="788852" cy="5506771"/>
            </a:xfrm>
            <a:custGeom>
              <a:avLst/>
              <a:gdLst>
                <a:gd name="connsiteX0" fmla="*/ 128300 w 788852"/>
                <a:gd name="connsiteY0" fmla="*/ 4884322 h 5506771"/>
                <a:gd name="connsiteX1" fmla="*/ 144814 w 788852"/>
                <a:gd name="connsiteY1" fmla="*/ 5506772 h 5506771"/>
                <a:gd name="connsiteX2" fmla="*/ 788852 w 788852"/>
                <a:gd name="connsiteY2" fmla="*/ 4994839 h 5506771"/>
                <a:gd name="connsiteX3" fmla="*/ 788852 w 788852"/>
                <a:gd name="connsiteY3" fmla="*/ 4994839 h 5506771"/>
                <a:gd name="connsiteX4" fmla="*/ 787582 w 788852"/>
                <a:gd name="connsiteY4" fmla="*/ 4993569 h 5506771"/>
                <a:gd name="connsiteX5" fmla="*/ 787582 w 788852"/>
                <a:gd name="connsiteY5" fmla="*/ 4992298 h 5506771"/>
                <a:gd name="connsiteX6" fmla="*/ 787582 w 788852"/>
                <a:gd name="connsiteY6" fmla="*/ 4991028 h 5506771"/>
                <a:gd name="connsiteX7" fmla="*/ 787582 w 788852"/>
                <a:gd name="connsiteY7" fmla="*/ 4991028 h 5506771"/>
                <a:gd name="connsiteX8" fmla="*/ 774879 w 788852"/>
                <a:gd name="connsiteY8" fmla="*/ 3822347 h 5506771"/>
                <a:gd name="connsiteX9" fmla="*/ 453495 w 788852"/>
                <a:gd name="connsiteY9" fmla="*/ 4057354 h 5506771"/>
                <a:gd name="connsiteX10" fmla="*/ 452224 w 788852"/>
                <a:gd name="connsiteY10" fmla="*/ 4057354 h 5506771"/>
                <a:gd name="connsiteX11" fmla="*/ 450954 w 788852"/>
                <a:gd name="connsiteY11" fmla="*/ 4057354 h 5506771"/>
                <a:gd name="connsiteX12" fmla="*/ 449684 w 788852"/>
                <a:gd name="connsiteY12" fmla="*/ 4057354 h 5506771"/>
                <a:gd name="connsiteX13" fmla="*/ 448414 w 788852"/>
                <a:gd name="connsiteY13" fmla="*/ 4057354 h 5506771"/>
                <a:gd name="connsiteX14" fmla="*/ 448414 w 788852"/>
                <a:gd name="connsiteY14" fmla="*/ 4057354 h 5506771"/>
                <a:gd name="connsiteX15" fmla="*/ 447143 w 788852"/>
                <a:gd name="connsiteY15" fmla="*/ 4057354 h 5506771"/>
                <a:gd name="connsiteX16" fmla="*/ 445873 w 788852"/>
                <a:gd name="connsiteY16" fmla="*/ 4057354 h 5506771"/>
                <a:gd name="connsiteX17" fmla="*/ 444603 w 788852"/>
                <a:gd name="connsiteY17" fmla="*/ 4056083 h 5506771"/>
                <a:gd name="connsiteX18" fmla="*/ 443333 w 788852"/>
                <a:gd name="connsiteY18" fmla="*/ 4054813 h 5506771"/>
                <a:gd name="connsiteX19" fmla="*/ 443333 w 788852"/>
                <a:gd name="connsiteY19" fmla="*/ 4054813 h 5506771"/>
                <a:gd name="connsiteX20" fmla="*/ 443333 w 788852"/>
                <a:gd name="connsiteY20" fmla="*/ 4053543 h 5506771"/>
                <a:gd name="connsiteX21" fmla="*/ 442062 w 788852"/>
                <a:gd name="connsiteY21" fmla="*/ 4052273 h 5506771"/>
                <a:gd name="connsiteX22" fmla="*/ 442062 w 788852"/>
                <a:gd name="connsiteY22" fmla="*/ 4051002 h 5506771"/>
                <a:gd name="connsiteX23" fmla="*/ 442062 w 788852"/>
                <a:gd name="connsiteY23" fmla="*/ 4049732 h 5506771"/>
                <a:gd name="connsiteX24" fmla="*/ 417927 w 788852"/>
                <a:gd name="connsiteY24" fmla="*/ 2704479 h 5506771"/>
                <a:gd name="connsiteX25" fmla="*/ 367115 w 788852"/>
                <a:gd name="connsiteY25" fmla="*/ 0 h 5506771"/>
                <a:gd name="connsiteX26" fmla="*/ 0 w 788852"/>
                <a:gd name="connsiteY26" fmla="*/ 0 h 5506771"/>
                <a:gd name="connsiteX27" fmla="*/ 113056 w 788852"/>
                <a:gd name="connsiteY27" fmla="*/ 4303793 h 5506771"/>
                <a:gd name="connsiteX28" fmla="*/ 128300 w 788852"/>
                <a:gd name="connsiteY28" fmla="*/ 4884322 h 550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88852" h="5506771">
                  <a:moveTo>
                    <a:pt x="128300" y="4884322"/>
                  </a:moveTo>
                  <a:lnTo>
                    <a:pt x="144814" y="5506772"/>
                  </a:lnTo>
                  <a:lnTo>
                    <a:pt x="788852" y="4994839"/>
                  </a:lnTo>
                  <a:lnTo>
                    <a:pt x="788852" y="4994839"/>
                  </a:lnTo>
                  <a:cubicBezTo>
                    <a:pt x="788852" y="4994839"/>
                    <a:pt x="787582" y="4993569"/>
                    <a:pt x="787582" y="4993569"/>
                  </a:cubicBezTo>
                  <a:cubicBezTo>
                    <a:pt x="787582" y="4993569"/>
                    <a:pt x="787582" y="4992298"/>
                    <a:pt x="787582" y="4992298"/>
                  </a:cubicBezTo>
                  <a:lnTo>
                    <a:pt x="787582" y="4991028"/>
                  </a:lnTo>
                  <a:lnTo>
                    <a:pt x="787582" y="4991028"/>
                  </a:lnTo>
                  <a:lnTo>
                    <a:pt x="774879" y="3822347"/>
                  </a:lnTo>
                  <a:lnTo>
                    <a:pt x="453495" y="4057354"/>
                  </a:lnTo>
                  <a:lnTo>
                    <a:pt x="452224" y="4057354"/>
                  </a:lnTo>
                  <a:lnTo>
                    <a:pt x="450954" y="4057354"/>
                  </a:lnTo>
                  <a:lnTo>
                    <a:pt x="449684" y="4057354"/>
                  </a:lnTo>
                  <a:lnTo>
                    <a:pt x="448414" y="4057354"/>
                  </a:lnTo>
                  <a:lnTo>
                    <a:pt x="448414" y="4057354"/>
                  </a:lnTo>
                  <a:lnTo>
                    <a:pt x="447143" y="4057354"/>
                  </a:lnTo>
                  <a:lnTo>
                    <a:pt x="445873" y="4057354"/>
                  </a:lnTo>
                  <a:lnTo>
                    <a:pt x="444603" y="4056083"/>
                  </a:lnTo>
                  <a:cubicBezTo>
                    <a:pt x="444603" y="4056083"/>
                    <a:pt x="443333" y="4056083"/>
                    <a:pt x="443333" y="4054813"/>
                  </a:cubicBezTo>
                  <a:lnTo>
                    <a:pt x="443333" y="4054813"/>
                  </a:lnTo>
                  <a:cubicBezTo>
                    <a:pt x="443333" y="4054813"/>
                    <a:pt x="443333" y="4054813"/>
                    <a:pt x="443333" y="4053543"/>
                  </a:cubicBezTo>
                  <a:cubicBezTo>
                    <a:pt x="443333" y="4053543"/>
                    <a:pt x="443333" y="4052273"/>
                    <a:pt x="442062" y="4052273"/>
                  </a:cubicBezTo>
                  <a:cubicBezTo>
                    <a:pt x="442062" y="4052273"/>
                    <a:pt x="442062" y="4051002"/>
                    <a:pt x="442062" y="4051002"/>
                  </a:cubicBezTo>
                  <a:cubicBezTo>
                    <a:pt x="442062" y="4051002"/>
                    <a:pt x="442062" y="4051002"/>
                    <a:pt x="442062" y="4049732"/>
                  </a:cubicBezTo>
                  <a:lnTo>
                    <a:pt x="417927" y="2704479"/>
                  </a:lnTo>
                  <a:lnTo>
                    <a:pt x="367115" y="0"/>
                  </a:lnTo>
                  <a:lnTo>
                    <a:pt x="0" y="0"/>
                  </a:lnTo>
                  <a:lnTo>
                    <a:pt x="113056" y="4303793"/>
                  </a:lnTo>
                  <a:lnTo>
                    <a:pt x="128300" y="488432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6FBE40-97F1-4DC8-8AC1-4023306C0DC8}"/>
                </a:ext>
              </a:extLst>
            </p:cNvPr>
            <p:cNvSpPr/>
            <p:nvPr/>
          </p:nvSpPr>
          <p:spPr>
            <a:xfrm>
              <a:off x="3869312" y="4996108"/>
              <a:ext cx="2583775" cy="1138193"/>
            </a:xfrm>
            <a:custGeom>
              <a:avLst/>
              <a:gdLst>
                <a:gd name="connsiteX0" fmla="*/ 1971495 w 2583775"/>
                <a:gd name="connsiteY0" fmla="*/ 1138193 h 1138193"/>
                <a:gd name="connsiteX1" fmla="*/ 2583776 w 2583775"/>
                <a:gd name="connsiteY1" fmla="*/ 580530 h 1138193"/>
                <a:gd name="connsiteX2" fmla="*/ 2197607 w 2583775"/>
                <a:gd name="connsiteY2" fmla="*/ 464932 h 1138193"/>
                <a:gd name="connsiteX3" fmla="*/ 1956251 w 2583775"/>
                <a:gd name="connsiteY3" fmla="*/ 393795 h 1138193"/>
                <a:gd name="connsiteX4" fmla="*/ 1693300 w 2583775"/>
                <a:gd name="connsiteY4" fmla="*/ 315036 h 1138193"/>
                <a:gd name="connsiteX5" fmla="*/ 1313483 w 2583775"/>
                <a:gd name="connsiteY5" fmla="*/ 201979 h 1138193"/>
                <a:gd name="connsiteX6" fmla="*/ 1284266 w 2583775"/>
                <a:gd name="connsiteY6" fmla="*/ 193087 h 1138193"/>
                <a:gd name="connsiteX7" fmla="*/ 647849 w 2583775"/>
                <a:gd name="connsiteY7" fmla="*/ 2541 h 1138193"/>
                <a:gd name="connsiteX8" fmla="*/ 647849 w 2583775"/>
                <a:gd name="connsiteY8" fmla="*/ 2541 h 1138193"/>
                <a:gd name="connsiteX9" fmla="*/ 646579 w 2583775"/>
                <a:gd name="connsiteY9" fmla="*/ 2541 h 1138193"/>
                <a:gd name="connsiteX10" fmla="*/ 645309 w 2583775"/>
                <a:gd name="connsiteY10" fmla="*/ 1270 h 1138193"/>
                <a:gd name="connsiteX11" fmla="*/ 644038 w 2583775"/>
                <a:gd name="connsiteY11" fmla="*/ 0 h 1138193"/>
                <a:gd name="connsiteX12" fmla="*/ 0 w 2583775"/>
                <a:gd name="connsiteY12" fmla="*/ 511933 h 1138193"/>
                <a:gd name="connsiteX13" fmla="*/ 0 w 2583775"/>
                <a:gd name="connsiteY13" fmla="*/ 511933 h 1138193"/>
                <a:gd name="connsiteX14" fmla="*/ 1971495 w 2583775"/>
                <a:gd name="connsiteY14" fmla="*/ 1138193 h 113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83775" h="1138193">
                  <a:moveTo>
                    <a:pt x="1971495" y="1138193"/>
                  </a:moveTo>
                  <a:lnTo>
                    <a:pt x="2583776" y="580530"/>
                  </a:lnTo>
                  <a:lnTo>
                    <a:pt x="2197607" y="464932"/>
                  </a:lnTo>
                  <a:lnTo>
                    <a:pt x="1956251" y="393795"/>
                  </a:lnTo>
                  <a:lnTo>
                    <a:pt x="1693300" y="315036"/>
                  </a:lnTo>
                  <a:lnTo>
                    <a:pt x="1313483" y="201979"/>
                  </a:lnTo>
                  <a:lnTo>
                    <a:pt x="1284266" y="193087"/>
                  </a:lnTo>
                  <a:lnTo>
                    <a:pt x="647849" y="2541"/>
                  </a:lnTo>
                  <a:lnTo>
                    <a:pt x="647849" y="2541"/>
                  </a:lnTo>
                  <a:lnTo>
                    <a:pt x="646579" y="2541"/>
                  </a:lnTo>
                  <a:lnTo>
                    <a:pt x="645309" y="1270"/>
                  </a:lnTo>
                  <a:lnTo>
                    <a:pt x="644038" y="0"/>
                  </a:lnTo>
                  <a:lnTo>
                    <a:pt x="0" y="511933"/>
                  </a:lnTo>
                  <a:lnTo>
                    <a:pt x="0" y="511933"/>
                  </a:lnTo>
                  <a:lnTo>
                    <a:pt x="1971495" y="113819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3D4488-DD75-48FF-9FA3-61D687B0E37C}"/>
                </a:ext>
              </a:extLst>
            </p:cNvPr>
            <p:cNvSpPr/>
            <p:nvPr/>
          </p:nvSpPr>
          <p:spPr>
            <a:xfrm>
              <a:off x="236274" y="0"/>
              <a:ext cx="848555" cy="1441796"/>
            </a:xfrm>
            <a:custGeom>
              <a:avLst/>
              <a:gdLst>
                <a:gd name="connsiteX0" fmla="*/ 510658 w 848555"/>
                <a:gd name="connsiteY0" fmla="*/ 1441796 h 1441796"/>
                <a:gd name="connsiteX1" fmla="*/ 848556 w 848555"/>
                <a:gd name="connsiteY1" fmla="*/ 1265224 h 1441796"/>
                <a:gd name="connsiteX2" fmla="*/ 744392 w 848555"/>
                <a:gd name="connsiteY2" fmla="*/ 0 h 1441796"/>
                <a:gd name="connsiteX3" fmla="*/ 0 w 848555"/>
                <a:gd name="connsiteY3" fmla="*/ 0 h 1441796"/>
                <a:gd name="connsiteX4" fmla="*/ 133381 w 848555"/>
                <a:gd name="connsiteY4" fmla="*/ 1356686 h 144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555" h="1441796">
                  <a:moveTo>
                    <a:pt x="510658" y="1441796"/>
                  </a:moveTo>
                  <a:lnTo>
                    <a:pt x="848556" y="1265224"/>
                  </a:lnTo>
                  <a:lnTo>
                    <a:pt x="744392" y="0"/>
                  </a:lnTo>
                  <a:lnTo>
                    <a:pt x="0" y="0"/>
                  </a:lnTo>
                  <a:lnTo>
                    <a:pt x="133381" y="13566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5673053-481D-4218-898D-C5783F0F9DDB}"/>
                </a:ext>
              </a:extLst>
            </p:cNvPr>
            <p:cNvSpPr/>
            <p:nvPr/>
          </p:nvSpPr>
          <p:spPr>
            <a:xfrm>
              <a:off x="995909" y="0"/>
              <a:ext cx="354411" cy="1257601"/>
            </a:xfrm>
            <a:custGeom>
              <a:avLst/>
              <a:gdLst>
                <a:gd name="connsiteX0" fmla="*/ 156246 w 354411"/>
                <a:gd name="connsiteY0" fmla="*/ 1230926 h 1257601"/>
                <a:gd name="connsiteX1" fmla="*/ 104164 w 354411"/>
                <a:gd name="connsiteY1" fmla="*/ 597043 h 1257601"/>
                <a:gd name="connsiteX2" fmla="*/ 104164 w 354411"/>
                <a:gd name="connsiteY2" fmla="*/ 597043 h 1257601"/>
                <a:gd name="connsiteX3" fmla="*/ 104164 w 354411"/>
                <a:gd name="connsiteY3" fmla="*/ 595773 h 1257601"/>
                <a:gd name="connsiteX4" fmla="*/ 104164 w 354411"/>
                <a:gd name="connsiteY4" fmla="*/ 594503 h 1257601"/>
                <a:gd name="connsiteX5" fmla="*/ 104164 w 354411"/>
                <a:gd name="connsiteY5" fmla="*/ 594503 h 1257601"/>
                <a:gd name="connsiteX6" fmla="*/ 104164 w 354411"/>
                <a:gd name="connsiteY6" fmla="*/ 594503 h 1257601"/>
                <a:gd name="connsiteX7" fmla="*/ 104164 w 354411"/>
                <a:gd name="connsiteY7" fmla="*/ 594503 h 1257601"/>
                <a:gd name="connsiteX8" fmla="*/ 104164 w 354411"/>
                <a:gd name="connsiteY8" fmla="*/ 593232 h 1257601"/>
                <a:gd name="connsiteX9" fmla="*/ 105434 w 354411"/>
                <a:gd name="connsiteY9" fmla="*/ 591962 h 1257601"/>
                <a:gd name="connsiteX10" fmla="*/ 106705 w 354411"/>
                <a:gd name="connsiteY10" fmla="*/ 590692 h 1257601"/>
                <a:gd name="connsiteX11" fmla="*/ 107975 w 354411"/>
                <a:gd name="connsiteY11" fmla="*/ 589422 h 1257601"/>
                <a:gd name="connsiteX12" fmla="*/ 107975 w 354411"/>
                <a:gd name="connsiteY12" fmla="*/ 589422 h 1257601"/>
                <a:gd name="connsiteX13" fmla="*/ 107975 w 354411"/>
                <a:gd name="connsiteY13" fmla="*/ 589422 h 1257601"/>
                <a:gd name="connsiteX14" fmla="*/ 354412 w 354411"/>
                <a:gd name="connsiteY14" fmla="*/ 467472 h 1257601"/>
                <a:gd name="connsiteX15" fmla="*/ 320114 w 354411"/>
                <a:gd name="connsiteY15" fmla="*/ 0 h 1257601"/>
                <a:gd name="connsiteX16" fmla="*/ 0 w 354411"/>
                <a:gd name="connsiteY16" fmla="*/ 0 h 1257601"/>
                <a:gd name="connsiteX17" fmla="*/ 104164 w 354411"/>
                <a:gd name="connsiteY17" fmla="*/ 1257602 h 1257601"/>
                <a:gd name="connsiteX18" fmla="*/ 156246 w 354411"/>
                <a:gd name="connsiteY18" fmla="*/ 1230926 h 125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411" h="1257601">
                  <a:moveTo>
                    <a:pt x="156246" y="1230926"/>
                  </a:moveTo>
                  <a:lnTo>
                    <a:pt x="104164" y="597043"/>
                  </a:lnTo>
                  <a:lnTo>
                    <a:pt x="104164" y="597043"/>
                  </a:lnTo>
                  <a:cubicBezTo>
                    <a:pt x="104164" y="597043"/>
                    <a:pt x="104164" y="595773"/>
                    <a:pt x="104164" y="595773"/>
                  </a:cubicBezTo>
                  <a:cubicBezTo>
                    <a:pt x="104164" y="595773"/>
                    <a:pt x="104164" y="595773"/>
                    <a:pt x="104164" y="594503"/>
                  </a:cubicBezTo>
                  <a:lnTo>
                    <a:pt x="104164" y="594503"/>
                  </a:lnTo>
                  <a:lnTo>
                    <a:pt x="104164" y="594503"/>
                  </a:lnTo>
                  <a:lnTo>
                    <a:pt x="104164" y="594503"/>
                  </a:lnTo>
                  <a:cubicBezTo>
                    <a:pt x="104164" y="594503"/>
                    <a:pt x="104164" y="593232"/>
                    <a:pt x="104164" y="593232"/>
                  </a:cubicBezTo>
                  <a:cubicBezTo>
                    <a:pt x="104164" y="593232"/>
                    <a:pt x="104164" y="591962"/>
                    <a:pt x="105434" y="591962"/>
                  </a:cubicBezTo>
                  <a:lnTo>
                    <a:pt x="106705" y="590692"/>
                  </a:lnTo>
                  <a:lnTo>
                    <a:pt x="107975" y="589422"/>
                  </a:lnTo>
                  <a:lnTo>
                    <a:pt x="107975" y="589422"/>
                  </a:lnTo>
                  <a:lnTo>
                    <a:pt x="107975" y="589422"/>
                  </a:lnTo>
                  <a:lnTo>
                    <a:pt x="354412" y="467472"/>
                  </a:lnTo>
                  <a:lnTo>
                    <a:pt x="320114" y="0"/>
                  </a:lnTo>
                  <a:lnTo>
                    <a:pt x="0" y="0"/>
                  </a:lnTo>
                  <a:lnTo>
                    <a:pt x="104164" y="1257602"/>
                  </a:lnTo>
                  <a:lnTo>
                    <a:pt x="156246" y="12309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87C03A3-39DB-4601-B585-4A32662E0551}"/>
                </a:ext>
              </a:extLst>
            </p:cNvPr>
            <p:cNvSpPr/>
            <p:nvPr/>
          </p:nvSpPr>
          <p:spPr>
            <a:xfrm>
              <a:off x="4517161" y="5729074"/>
              <a:ext cx="1732679" cy="1125489"/>
            </a:xfrm>
            <a:custGeom>
              <a:avLst/>
              <a:gdLst>
                <a:gd name="connsiteX0" fmla="*/ 1322375 w 1732679"/>
                <a:gd name="connsiteY0" fmla="*/ 421741 h 1125489"/>
                <a:gd name="connsiteX1" fmla="*/ 0 w 1732679"/>
                <a:gd name="connsiteY1" fmla="*/ 0 h 1125489"/>
                <a:gd name="connsiteX2" fmla="*/ 6351 w 1732679"/>
                <a:gd name="connsiteY2" fmla="*/ 642774 h 1125489"/>
                <a:gd name="connsiteX3" fmla="*/ 1445593 w 1732679"/>
                <a:gd name="connsiteY3" fmla="*/ 1125490 h 1125489"/>
                <a:gd name="connsiteX4" fmla="*/ 1714896 w 1732679"/>
                <a:gd name="connsiteY4" fmla="*/ 1125490 h 1125489"/>
                <a:gd name="connsiteX5" fmla="*/ 1732680 w 1732679"/>
                <a:gd name="connsiteY5" fmla="*/ 551312 h 11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2679" h="1125489">
                  <a:moveTo>
                    <a:pt x="1322375" y="421741"/>
                  </a:moveTo>
                  <a:lnTo>
                    <a:pt x="0" y="0"/>
                  </a:lnTo>
                  <a:lnTo>
                    <a:pt x="6351" y="642774"/>
                  </a:lnTo>
                  <a:lnTo>
                    <a:pt x="1445593" y="1125490"/>
                  </a:lnTo>
                  <a:lnTo>
                    <a:pt x="1714896" y="1125490"/>
                  </a:lnTo>
                  <a:lnTo>
                    <a:pt x="1732680" y="5513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90E88E9-8564-4575-9A95-ACF7B0736763}"/>
                </a:ext>
              </a:extLst>
            </p:cNvPr>
            <p:cNvSpPr/>
            <p:nvPr/>
          </p:nvSpPr>
          <p:spPr>
            <a:xfrm>
              <a:off x="3788013" y="5528366"/>
              <a:ext cx="707552" cy="668180"/>
            </a:xfrm>
            <a:custGeom>
              <a:avLst/>
              <a:gdLst>
                <a:gd name="connsiteX0" fmla="*/ 77488 w 707552"/>
                <a:gd name="connsiteY0" fmla="*/ 0 h 668180"/>
                <a:gd name="connsiteX1" fmla="*/ 35568 w 707552"/>
                <a:gd name="connsiteY1" fmla="*/ 33028 h 668180"/>
                <a:gd name="connsiteX2" fmla="*/ 35568 w 707552"/>
                <a:gd name="connsiteY2" fmla="*/ 33028 h 668180"/>
                <a:gd name="connsiteX3" fmla="*/ 35568 w 707552"/>
                <a:gd name="connsiteY3" fmla="*/ 33028 h 668180"/>
                <a:gd name="connsiteX4" fmla="*/ 35568 w 707552"/>
                <a:gd name="connsiteY4" fmla="*/ 33028 h 668180"/>
                <a:gd name="connsiteX5" fmla="*/ 36838 w 707552"/>
                <a:gd name="connsiteY5" fmla="*/ 34298 h 668180"/>
                <a:gd name="connsiteX6" fmla="*/ 36838 w 707552"/>
                <a:gd name="connsiteY6" fmla="*/ 35568 h 668180"/>
                <a:gd name="connsiteX7" fmla="*/ 36838 w 707552"/>
                <a:gd name="connsiteY7" fmla="*/ 36839 h 668180"/>
                <a:gd name="connsiteX8" fmla="*/ 36838 w 707552"/>
                <a:gd name="connsiteY8" fmla="*/ 38109 h 668180"/>
                <a:gd name="connsiteX9" fmla="*/ 36838 w 707552"/>
                <a:gd name="connsiteY9" fmla="*/ 39379 h 668180"/>
                <a:gd name="connsiteX10" fmla="*/ 36838 w 707552"/>
                <a:gd name="connsiteY10" fmla="*/ 39379 h 668180"/>
                <a:gd name="connsiteX11" fmla="*/ 36838 w 707552"/>
                <a:gd name="connsiteY11" fmla="*/ 40650 h 668180"/>
                <a:gd name="connsiteX12" fmla="*/ 35568 w 707552"/>
                <a:gd name="connsiteY12" fmla="*/ 41920 h 668180"/>
                <a:gd name="connsiteX13" fmla="*/ 35568 w 707552"/>
                <a:gd name="connsiteY13" fmla="*/ 41920 h 668180"/>
                <a:gd name="connsiteX14" fmla="*/ 0 w 707552"/>
                <a:gd name="connsiteY14" fmla="*/ 73678 h 668180"/>
                <a:gd name="connsiteX15" fmla="*/ 15243 w 707552"/>
                <a:gd name="connsiteY15" fmla="*/ 624990 h 668180"/>
                <a:gd name="connsiteX16" fmla="*/ 144813 w 707552"/>
                <a:gd name="connsiteY16" fmla="*/ 668180 h 668180"/>
                <a:gd name="connsiteX17" fmla="*/ 663093 w 707552"/>
                <a:gd name="connsiteY17" fmla="*/ 237547 h 668180"/>
                <a:gd name="connsiteX18" fmla="*/ 707553 w 707552"/>
                <a:gd name="connsiteY18" fmla="*/ 200708 h 668180"/>
                <a:gd name="connsiteX19" fmla="*/ 77488 w 707552"/>
                <a:gd name="connsiteY19" fmla="*/ 0 h 66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07552" h="668180">
                  <a:moveTo>
                    <a:pt x="77488" y="0"/>
                  </a:moveTo>
                  <a:lnTo>
                    <a:pt x="35568" y="33028"/>
                  </a:lnTo>
                  <a:lnTo>
                    <a:pt x="35568" y="33028"/>
                  </a:lnTo>
                  <a:lnTo>
                    <a:pt x="35568" y="33028"/>
                  </a:lnTo>
                  <a:lnTo>
                    <a:pt x="35568" y="33028"/>
                  </a:lnTo>
                  <a:cubicBezTo>
                    <a:pt x="35568" y="33028"/>
                    <a:pt x="35568" y="34298"/>
                    <a:pt x="36838" y="34298"/>
                  </a:cubicBezTo>
                  <a:lnTo>
                    <a:pt x="36838" y="35568"/>
                  </a:lnTo>
                  <a:cubicBezTo>
                    <a:pt x="36838" y="35568"/>
                    <a:pt x="36838" y="36839"/>
                    <a:pt x="36838" y="36839"/>
                  </a:cubicBezTo>
                  <a:cubicBezTo>
                    <a:pt x="36838" y="36839"/>
                    <a:pt x="36838" y="38109"/>
                    <a:pt x="36838" y="38109"/>
                  </a:cubicBezTo>
                  <a:cubicBezTo>
                    <a:pt x="36838" y="38109"/>
                    <a:pt x="36838" y="38109"/>
                    <a:pt x="36838" y="39379"/>
                  </a:cubicBezTo>
                  <a:lnTo>
                    <a:pt x="36838" y="39379"/>
                  </a:lnTo>
                  <a:cubicBezTo>
                    <a:pt x="36838" y="39379"/>
                    <a:pt x="36838" y="40650"/>
                    <a:pt x="36838" y="40650"/>
                  </a:cubicBezTo>
                  <a:lnTo>
                    <a:pt x="35568" y="41920"/>
                  </a:lnTo>
                  <a:lnTo>
                    <a:pt x="35568" y="41920"/>
                  </a:lnTo>
                  <a:lnTo>
                    <a:pt x="0" y="73678"/>
                  </a:lnTo>
                  <a:lnTo>
                    <a:pt x="15243" y="624990"/>
                  </a:lnTo>
                  <a:lnTo>
                    <a:pt x="144813" y="668180"/>
                  </a:lnTo>
                  <a:lnTo>
                    <a:pt x="663093" y="237547"/>
                  </a:lnTo>
                  <a:lnTo>
                    <a:pt x="707553" y="200708"/>
                  </a:lnTo>
                  <a:lnTo>
                    <a:pt x="77488" y="0"/>
                  </a:lnTo>
                  <a:close/>
                </a:path>
              </a:pathLst>
            </a:custGeom>
            <a:solidFill>
              <a:schemeClr val="tx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D733241-E121-49BC-B4F6-2754E89A13FC}"/>
                </a:ext>
              </a:extLst>
            </p:cNvPr>
            <p:cNvSpPr/>
            <p:nvPr/>
          </p:nvSpPr>
          <p:spPr>
            <a:xfrm>
              <a:off x="4462539" y="5741778"/>
              <a:ext cx="47000" cy="624990"/>
            </a:xfrm>
            <a:custGeom>
              <a:avLst/>
              <a:gdLst>
                <a:gd name="connsiteX0" fmla="*/ 7622 w 47000"/>
                <a:gd name="connsiteY0" fmla="*/ 611017 h 624990"/>
                <a:gd name="connsiteX1" fmla="*/ 47001 w 47000"/>
                <a:gd name="connsiteY1" fmla="*/ 624990 h 624990"/>
                <a:gd name="connsiteX2" fmla="*/ 39379 w 47000"/>
                <a:gd name="connsiteY2" fmla="*/ 0 h 624990"/>
                <a:gd name="connsiteX3" fmla="*/ 0 w 47000"/>
                <a:gd name="connsiteY3" fmla="*/ 33028 h 62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00" h="624990">
                  <a:moveTo>
                    <a:pt x="7622" y="611017"/>
                  </a:moveTo>
                  <a:lnTo>
                    <a:pt x="47001" y="624990"/>
                  </a:lnTo>
                  <a:lnTo>
                    <a:pt x="39379" y="0"/>
                  </a:lnTo>
                  <a:lnTo>
                    <a:pt x="0" y="33028"/>
                  </a:lnTo>
                  <a:close/>
                </a:path>
              </a:pathLst>
            </a:custGeom>
            <a:solidFill>
              <a:srgbClr val="F9C9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0E82B6E-7AE3-4C39-9F98-93C148037B12}"/>
                </a:ext>
              </a:extLst>
            </p:cNvPr>
            <p:cNvSpPr/>
            <p:nvPr/>
          </p:nvSpPr>
          <p:spPr>
            <a:xfrm>
              <a:off x="3784202" y="5495338"/>
              <a:ext cx="69866" cy="59704"/>
            </a:xfrm>
            <a:custGeom>
              <a:avLst/>
              <a:gdLst>
                <a:gd name="connsiteX0" fmla="*/ 22866 w 69866"/>
                <a:gd name="connsiteY0" fmla="*/ 59704 h 59704"/>
                <a:gd name="connsiteX1" fmla="*/ 69866 w 69866"/>
                <a:gd name="connsiteY1" fmla="*/ 22865 h 59704"/>
                <a:gd name="connsiteX2" fmla="*/ 0 w 69866"/>
                <a:gd name="connsiteY2" fmla="*/ 0 h 59704"/>
                <a:gd name="connsiteX3" fmla="*/ 1270 w 69866"/>
                <a:gd name="connsiteY3" fmla="*/ 53353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66" h="59704">
                  <a:moveTo>
                    <a:pt x="22866" y="59704"/>
                  </a:moveTo>
                  <a:lnTo>
                    <a:pt x="69866" y="22865"/>
                  </a:lnTo>
                  <a:lnTo>
                    <a:pt x="0" y="0"/>
                  </a:lnTo>
                  <a:lnTo>
                    <a:pt x="1270" y="5335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7EC5A61-A004-47EF-AA48-D545B1144F98}"/>
                </a:ext>
              </a:extLst>
            </p:cNvPr>
            <p:cNvSpPr/>
            <p:nvPr/>
          </p:nvSpPr>
          <p:spPr>
            <a:xfrm>
              <a:off x="5836996" y="5082489"/>
              <a:ext cx="232463" cy="360766"/>
            </a:xfrm>
            <a:custGeom>
              <a:avLst/>
              <a:gdLst>
                <a:gd name="connsiteX0" fmla="*/ 0 w 232463"/>
                <a:gd name="connsiteY0" fmla="*/ 293441 h 360766"/>
                <a:gd name="connsiteX1" fmla="*/ 226112 w 232463"/>
                <a:gd name="connsiteY1" fmla="*/ 360767 h 360766"/>
                <a:gd name="connsiteX2" fmla="*/ 232463 w 232463"/>
                <a:gd name="connsiteY2" fmla="*/ 67326 h 360766"/>
                <a:gd name="connsiteX3" fmla="*/ 5081 w 232463"/>
                <a:gd name="connsiteY3" fmla="*/ 0 h 3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463" h="360766">
                  <a:moveTo>
                    <a:pt x="0" y="293441"/>
                  </a:moveTo>
                  <a:lnTo>
                    <a:pt x="226112" y="360767"/>
                  </a:lnTo>
                  <a:lnTo>
                    <a:pt x="232463" y="67326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F3412DE-36C9-4239-9A36-0146CC5E383B}"/>
                </a:ext>
              </a:extLst>
            </p:cNvPr>
            <p:cNvSpPr/>
            <p:nvPr/>
          </p:nvSpPr>
          <p:spPr>
            <a:xfrm>
              <a:off x="5201849" y="4684884"/>
              <a:ext cx="1202967" cy="609746"/>
            </a:xfrm>
            <a:custGeom>
              <a:avLst/>
              <a:gdLst>
                <a:gd name="connsiteX0" fmla="*/ 362034 w 1202967"/>
                <a:gd name="connsiteY0" fmla="*/ 609746 h 609746"/>
                <a:gd name="connsiteX1" fmla="*/ 628795 w 1202967"/>
                <a:gd name="connsiteY1" fmla="*/ 382362 h 609746"/>
                <a:gd name="connsiteX2" fmla="*/ 630065 w 1202967"/>
                <a:gd name="connsiteY2" fmla="*/ 382362 h 609746"/>
                <a:gd name="connsiteX3" fmla="*/ 631336 w 1202967"/>
                <a:gd name="connsiteY3" fmla="*/ 382362 h 609746"/>
                <a:gd name="connsiteX4" fmla="*/ 631336 w 1202967"/>
                <a:gd name="connsiteY4" fmla="*/ 382362 h 609746"/>
                <a:gd name="connsiteX5" fmla="*/ 632606 w 1202967"/>
                <a:gd name="connsiteY5" fmla="*/ 382362 h 609746"/>
                <a:gd name="connsiteX6" fmla="*/ 633876 w 1202967"/>
                <a:gd name="connsiteY6" fmla="*/ 382362 h 609746"/>
                <a:gd name="connsiteX7" fmla="*/ 635147 w 1202967"/>
                <a:gd name="connsiteY7" fmla="*/ 382362 h 609746"/>
                <a:gd name="connsiteX8" fmla="*/ 636417 w 1202967"/>
                <a:gd name="connsiteY8" fmla="*/ 382362 h 609746"/>
                <a:gd name="connsiteX9" fmla="*/ 875232 w 1202967"/>
                <a:gd name="connsiteY9" fmla="*/ 452229 h 609746"/>
                <a:gd name="connsiteX10" fmla="*/ 1202968 w 1202967"/>
                <a:gd name="connsiteY10" fmla="*/ 166410 h 609746"/>
                <a:gd name="connsiteX11" fmla="*/ 605930 w 1202967"/>
                <a:gd name="connsiteY11" fmla="*/ 0 h 609746"/>
                <a:gd name="connsiteX12" fmla="*/ 0 w 1202967"/>
                <a:gd name="connsiteY12" fmla="*/ 504311 h 609746"/>
                <a:gd name="connsiteX13" fmla="*/ 362034 w 1202967"/>
                <a:gd name="connsiteY13" fmla="*/ 609746 h 609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02967" h="609746">
                  <a:moveTo>
                    <a:pt x="362034" y="609746"/>
                  </a:moveTo>
                  <a:lnTo>
                    <a:pt x="628795" y="382362"/>
                  </a:lnTo>
                  <a:lnTo>
                    <a:pt x="630065" y="382362"/>
                  </a:lnTo>
                  <a:lnTo>
                    <a:pt x="631336" y="382362"/>
                  </a:lnTo>
                  <a:lnTo>
                    <a:pt x="631336" y="382362"/>
                  </a:lnTo>
                  <a:lnTo>
                    <a:pt x="632606" y="382362"/>
                  </a:lnTo>
                  <a:lnTo>
                    <a:pt x="633876" y="382362"/>
                  </a:lnTo>
                  <a:lnTo>
                    <a:pt x="635147" y="382362"/>
                  </a:lnTo>
                  <a:lnTo>
                    <a:pt x="636417" y="382362"/>
                  </a:lnTo>
                  <a:lnTo>
                    <a:pt x="875232" y="452229"/>
                  </a:lnTo>
                  <a:lnTo>
                    <a:pt x="1202968" y="166410"/>
                  </a:lnTo>
                  <a:lnTo>
                    <a:pt x="605930" y="0"/>
                  </a:lnTo>
                  <a:lnTo>
                    <a:pt x="0" y="504311"/>
                  </a:lnTo>
                  <a:lnTo>
                    <a:pt x="362034" y="6097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6395DCF-6C1A-4BC0-8AB0-3AD744C4ADEF}"/>
                </a:ext>
              </a:extLst>
            </p:cNvPr>
            <p:cNvSpPr/>
            <p:nvPr/>
          </p:nvSpPr>
          <p:spPr>
            <a:xfrm>
              <a:off x="5581667" y="5090111"/>
              <a:ext cx="245166" cy="282007"/>
            </a:xfrm>
            <a:custGeom>
              <a:avLst/>
              <a:gdLst>
                <a:gd name="connsiteX0" fmla="*/ 0 w 245166"/>
                <a:gd name="connsiteY0" fmla="*/ 209600 h 282007"/>
                <a:gd name="connsiteX1" fmla="*/ 240085 w 245166"/>
                <a:gd name="connsiteY1" fmla="*/ 282007 h 282007"/>
                <a:gd name="connsiteX2" fmla="*/ 245167 w 245166"/>
                <a:gd name="connsiteY2" fmla="*/ 0 h 28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166" h="282007">
                  <a:moveTo>
                    <a:pt x="0" y="209600"/>
                  </a:moveTo>
                  <a:lnTo>
                    <a:pt x="240085" y="282007"/>
                  </a:lnTo>
                  <a:lnTo>
                    <a:pt x="245167" y="0"/>
                  </a:lnTo>
                  <a:close/>
                </a:path>
              </a:pathLst>
            </a:custGeom>
            <a:solidFill>
              <a:srgbClr val="F4F5F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B2446F5-2D4C-4EFF-BD37-E5226A9F9C34}"/>
                </a:ext>
              </a:extLst>
            </p:cNvPr>
            <p:cNvSpPr/>
            <p:nvPr/>
          </p:nvSpPr>
          <p:spPr>
            <a:xfrm>
              <a:off x="4524783" y="6387092"/>
              <a:ext cx="1390970" cy="464932"/>
            </a:xfrm>
            <a:custGeom>
              <a:avLst/>
              <a:gdLst>
                <a:gd name="connsiteX0" fmla="*/ 0 w 1390970"/>
                <a:gd name="connsiteY0" fmla="*/ 7622 h 464932"/>
                <a:gd name="connsiteX1" fmla="*/ 1133101 w 1390970"/>
                <a:gd name="connsiteY1" fmla="*/ 388714 h 464932"/>
                <a:gd name="connsiteX2" fmla="*/ 1134372 w 1390970"/>
                <a:gd name="connsiteY2" fmla="*/ 388714 h 464932"/>
                <a:gd name="connsiteX3" fmla="*/ 1135642 w 1390970"/>
                <a:gd name="connsiteY3" fmla="*/ 388714 h 464932"/>
                <a:gd name="connsiteX4" fmla="*/ 1136912 w 1390970"/>
                <a:gd name="connsiteY4" fmla="*/ 388714 h 464932"/>
                <a:gd name="connsiteX5" fmla="*/ 1136912 w 1390970"/>
                <a:gd name="connsiteY5" fmla="*/ 388714 h 464932"/>
                <a:gd name="connsiteX6" fmla="*/ 1136912 w 1390970"/>
                <a:gd name="connsiteY6" fmla="*/ 388714 h 464932"/>
                <a:gd name="connsiteX7" fmla="*/ 1136912 w 1390970"/>
                <a:gd name="connsiteY7" fmla="*/ 389984 h 464932"/>
                <a:gd name="connsiteX8" fmla="*/ 1136912 w 1390970"/>
                <a:gd name="connsiteY8" fmla="*/ 389984 h 464932"/>
                <a:gd name="connsiteX9" fmla="*/ 1138182 w 1390970"/>
                <a:gd name="connsiteY9" fmla="*/ 391254 h 464932"/>
                <a:gd name="connsiteX10" fmla="*/ 1138182 w 1390970"/>
                <a:gd name="connsiteY10" fmla="*/ 391254 h 464932"/>
                <a:gd name="connsiteX11" fmla="*/ 1138182 w 1390970"/>
                <a:gd name="connsiteY11" fmla="*/ 392525 h 464932"/>
                <a:gd name="connsiteX12" fmla="*/ 1138182 w 1390970"/>
                <a:gd name="connsiteY12" fmla="*/ 393795 h 464932"/>
                <a:gd name="connsiteX13" fmla="*/ 1138182 w 1390970"/>
                <a:gd name="connsiteY13" fmla="*/ 393795 h 464932"/>
                <a:gd name="connsiteX14" fmla="*/ 1138182 w 1390970"/>
                <a:gd name="connsiteY14" fmla="*/ 393795 h 464932"/>
                <a:gd name="connsiteX15" fmla="*/ 1136912 w 1390970"/>
                <a:gd name="connsiteY15" fmla="*/ 464932 h 464932"/>
                <a:gd name="connsiteX16" fmla="*/ 1390971 w 1390970"/>
                <a:gd name="connsiteY16" fmla="*/ 464932 h 464932"/>
                <a:gd name="connsiteX17" fmla="*/ 1270 w 1390970"/>
                <a:gd name="connsiteY17" fmla="*/ 0 h 464932"/>
                <a:gd name="connsiteX18" fmla="*/ 0 w 1390970"/>
                <a:gd name="connsiteY18" fmla="*/ 7622 h 46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90970" h="464932">
                  <a:moveTo>
                    <a:pt x="0" y="7622"/>
                  </a:moveTo>
                  <a:lnTo>
                    <a:pt x="1133101" y="388714"/>
                  </a:lnTo>
                  <a:lnTo>
                    <a:pt x="1134372" y="388714"/>
                  </a:lnTo>
                  <a:lnTo>
                    <a:pt x="1135642" y="388714"/>
                  </a:lnTo>
                  <a:lnTo>
                    <a:pt x="1136912" y="388714"/>
                  </a:lnTo>
                  <a:lnTo>
                    <a:pt x="1136912" y="388714"/>
                  </a:lnTo>
                  <a:lnTo>
                    <a:pt x="1136912" y="388714"/>
                  </a:lnTo>
                  <a:lnTo>
                    <a:pt x="1136912" y="389984"/>
                  </a:lnTo>
                  <a:lnTo>
                    <a:pt x="1136912" y="389984"/>
                  </a:lnTo>
                  <a:lnTo>
                    <a:pt x="1138182" y="391254"/>
                  </a:lnTo>
                  <a:lnTo>
                    <a:pt x="1138182" y="391254"/>
                  </a:lnTo>
                  <a:cubicBezTo>
                    <a:pt x="1138182" y="391254"/>
                    <a:pt x="1138182" y="392525"/>
                    <a:pt x="1138182" y="392525"/>
                  </a:cubicBezTo>
                  <a:cubicBezTo>
                    <a:pt x="1138182" y="392525"/>
                    <a:pt x="1138182" y="393795"/>
                    <a:pt x="1138182" y="393795"/>
                  </a:cubicBezTo>
                  <a:lnTo>
                    <a:pt x="1138182" y="393795"/>
                  </a:lnTo>
                  <a:lnTo>
                    <a:pt x="1138182" y="393795"/>
                  </a:lnTo>
                  <a:lnTo>
                    <a:pt x="1136912" y="464932"/>
                  </a:lnTo>
                  <a:lnTo>
                    <a:pt x="1390971" y="464932"/>
                  </a:lnTo>
                  <a:lnTo>
                    <a:pt x="127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D553354-CFFE-4B53-83BB-4A22E9360C6E}"/>
                </a:ext>
              </a:extLst>
            </p:cNvPr>
            <p:cNvSpPr/>
            <p:nvPr/>
          </p:nvSpPr>
          <p:spPr>
            <a:xfrm>
              <a:off x="3768959" y="4899566"/>
              <a:ext cx="86379" cy="603394"/>
            </a:xfrm>
            <a:custGeom>
              <a:avLst/>
              <a:gdLst>
                <a:gd name="connsiteX0" fmla="*/ 13973 w 86379"/>
                <a:gd name="connsiteY0" fmla="*/ 580529 h 603394"/>
                <a:gd name="connsiteX1" fmla="*/ 86380 w 86379"/>
                <a:gd name="connsiteY1" fmla="*/ 603395 h 603394"/>
                <a:gd name="connsiteX2" fmla="*/ 71136 w 86379"/>
                <a:gd name="connsiteY2" fmla="*/ 0 h 603394"/>
                <a:gd name="connsiteX3" fmla="*/ 0 w 86379"/>
                <a:gd name="connsiteY3" fmla="*/ 54623 h 60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379" h="603394">
                  <a:moveTo>
                    <a:pt x="13973" y="580529"/>
                  </a:moveTo>
                  <a:lnTo>
                    <a:pt x="86380" y="603395"/>
                  </a:lnTo>
                  <a:lnTo>
                    <a:pt x="71136" y="0"/>
                  </a:lnTo>
                  <a:lnTo>
                    <a:pt x="0" y="5462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6AFA78A-B024-40F4-8E2B-0F0DCE1BEA57}"/>
                </a:ext>
              </a:extLst>
            </p:cNvPr>
            <p:cNvSpPr/>
            <p:nvPr/>
          </p:nvSpPr>
          <p:spPr>
            <a:xfrm>
              <a:off x="3749905" y="4288549"/>
              <a:ext cx="88920" cy="646585"/>
            </a:xfrm>
            <a:custGeom>
              <a:avLst/>
              <a:gdLst>
                <a:gd name="connsiteX0" fmla="*/ 88921 w 88920"/>
                <a:gd name="connsiteY0" fmla="*/ 591962 h 646585"/>
                <a:gd name="connsiteX1" fmla="*/ 73677 w 88920"/>
                <a:gd name="connsiteY1" fmla="*/ 21595 h 646585"/>
                <a:gd name="connsiteX2" fmla="*/ 0 w 88920"/>
                <a:gd name="connsiteY2" fmla="*/ 0 h 646585"/>
                <a:gd name="connsiteX3" fmla="*/ 17784 w 88920"/>
                <a:gd name="connsiteY3" fmla="*/ 646585 h 64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20" h="646585">
                  <a:moveTo>
                    <a:pt x="88921" y="591962"/>
                  </a:moveTo>
                  <a:lnTo>
                    <a:pt x="73677" y="21595"/>
                  </a:lnTo>
                  <a:lnTo>
                    <a:pt x="0" y="0"/>
                  </a:lnTo>
                  <a:lnTo>
                    <a:pt x="17784" y="64658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953BC36-E832-43B0-BAD0-9F61C7F10B86}"/>
                </a:ext>
              </a:extLst>
            </p:cNvPr>
            <p:cNvSpPr/>
            <p:nvPr/>
          </p:nvSpPr>
          <p:spPr>
            <a:xfrm>
              <a:off x="3066487" y="0"/>
              <a:ext cx="753283" cy="4289819"/>
            </a:xfrm>
            <a:custGeom>
              <a:avLst/>
              <a:gdLst>
                <a:gd name="connsiteX0" fmla="*/ 43190 w 753283"/>
                <a:gd name="connsiteY0" fmla="*/ 1106436 h 4289819"/>
                <a:gd name="connsiteX1" fmla="*/ 106705 w 753283"/>
                <a:gd name="connsiteY1" fmla="*/ 2687965 h 4289819"/>
                <a:gd name="connsiteX2" fmla="*/ 285816 w 753283"/>
                <a:gd name="connsiteY2" fmla="*/ 2731156 h 4289819"/>
                <a:gd name="connsiteX3" fmla="*/ 285816 w 753283"/>
                <a:gd name="connsiteY3" fmla="*/ 2731156 h 4289819"/>
                <a:gd name="connsiteX4" fmla="*/ 287086 w 753283"/>
                <a:gd name="connsiteY4" fmla="*/ 2731156 h 4289819"/>
                <a:gd name="connsiteX5" fmla="*/ 288357 w 753283"/>
                <a:gd name="connsiteY5" fmla="*/ 2731156 h 4289819"/>
                <a:gd name="connsiteX6" fmla="*/ 288357 w 753283"/>
                <a:gd name="connsiteY6" fmla="*/ 2731156 h 4289819"/>
                <a:gd name="connsiteX7" fmla="*/ 289627 w 753283"/>
                <a:gd name="connsiteY7" fmla="*/ 2732426 h 4289819"/>
                <a:gd name="connsiteX8" fmla="*/ 289627 w 753283"/>
                <a:gd name="connsiteY8" fmla="*/ 2733696 h 4289819"/>
                <a:gd name="connsiteX9" fmla="*/ 289627 w 753283"/>
                <a:gd name="connsiteY9" fmla="*/ 2733696 h 4289819"/>
                <a:gd name="connsiteX10" fmla="*/ 289627 w 753283"/>
                <a:gd name="connsiteY10" fmla="*/ 2733696 h 4289819"/>
                <a:gd name="connsiteX11" fmla="*/ 289627 w 753283"/>
                <a:gd name="connsiteY11" fmla="*/ 2734967 h 4289819"/>
                <a:gd name="connsiteX12" fmla="*/ 289627 w 753283"/>
                <a:gd name="connsiteY12" fmla="*/ 2734967 h 4289819"/>
                <a:gd name="connsiteX13" fmla="*/ 289627 w 753283"/>
                <a:gd name="connsiteY13" fmla="*/ 2736237 h 4289819"/>
                <a:gd name="connsiteX14" fmla="*/ 289627 w 753283"/>
                <a:gd name="connsiteY14" fmla="*/ 2736237 h 4289819"/>
                <a:gd name="connsiteX15" fmla="*/ 289627 w 753283"/>
                <a:gd name="connsiteY15" fmla="*/ 2736237 h 4289819"/>
                <a:gd name="connsiteX16" fmla="*/ 308681 w 753283"/>
                <a:gd name="connsiteY16" fmla="*/ 3250710 h 4289819"/>
                <a:gd name="connsiteX17" fmla="*/ 649120 w 753283"/>
                <a:gd name="connsiteY17" fmla="*/ 3339632 h 4289819"/>
                <a:gd name="connsiteX18" fmla="*/ 649120 w 753283"/>
                <a:gd name="connsiteY18" fmla="*/ 3339632 h 4289819"/>
                <a:gd name="connsiteX19" fmla="*/ 650390 w 753283"/>
                <a:gd name="connsiteY19" fmla="*/ 3339632 h 4289819"/>
                <a:gd name="connsiteX20" fmla="*/ 651661 w 753283"/>
                <a:gd name="connsiteY20" fmla="*/ 3339632 h 4289819"/>
                <a:gd name="connsiteX21" fmla="*/ 651661 w 753283"/>
                <a:gd name="connsiteY21" fmla="*/ 3339632 h 4289819"/>
                <a:gd name="connsiteX22" fmla="*/ 652931 w 753283"/>
                <a:gd name="connsiteY22" fmla="*/ 3340902 h 4289819"/>
                <a:gd name="connsiteX23" fmla="*/ 652931 w 753283"/>
                <a:gd name="connsiteY23" fmla="*/ 3340902 h 4289819"/>
                <a:gd name="connsiteX24" fmla="*/ 652931 w 753283"/>
                <a:gd name="connsiteY24" fmla="*/ 3340902 h 4289819"/>
                <a:gd name="connsiteX25" fmla="*/ 652931 w 753283"/>
                <a:gd name="connsiteY25" fmla="*/ 3340902 h 4289819"/>
                <a:gd name="connsiteX26" fmla="*/ 652931 w 753283"/>
                <a:gd name="connsiteY26" fmla="*/ 3342172 h 4289819"/>
                <a:gd name="connsiteX27" fmla="*/ 652931 w 753283"/>
                <a:gd name="connsiteY27" fmla="*/ 3343443 h 4289819"/>
                <a:gd name="connsiteX28" fmla="*/ 652931 w 753283"/>
                <a:gd name="connsiteY28" fmla="*/ 3343443 h 4289819"/>
                <a:gd name="connsiteX29" fmla="*/ 652931 w 753283"/>
                <a:gd name="connsiteY29" fmla="*/ 3343443 h 4289819"/>
                <a:gd name="connsiteX30" fmla="*/ 678336 w 753283"/>
                <a:gd name="connsiteY30" fmla="*/ 4268225 h 4289819"/>
                <a:gd name="connsiteX31" fmla="*/ 753284 w 753283"/>
                <a:gd name="connsiteY31" fmla="*/ 4289820 h 4289819"/>
                <a:gd name="connsiteX32" fmla="*/ 645309 w 753283"/>
                <a:gd name="connsiteY32" fmla="*/ 0 h 4289819"/>
                <a:gd name="connsiteX33" fmla="*/ 0 w 753283"/>
                <a:gd name="connsiteY33" fmla="*/ 0 h 4289819"/>
                <a:gd name="connsiteX34" fmla="*/ 33028 w 753283"/>
                <a:gd name="connsiteY34" fmla="*/ 829509 h 4289819"/>
                <a:gd name="connsiteX35" fmla="*/ 43190 w 753283"/>
                <a:gd name="connsiteY35" fmla="*/ 1106436 h 428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53283" h="4289819">
                  <a:moveTo>
                    <a:pt x="43190" y="1106436"/>
                  </a:moveTo>
                  <a:lnTo>
                    <a:pt x="106705" y="2687965"/>
                  </a:lnTo>
                  <a:lnTo>
                    <a:pt x="285816" y="2731156"/>
                  </a:lnTo>
                  <a:lnTo>
                    <a:pt x="285816" y="2731156"/>
                  </a:lnTo>
                  <a:lnTo>
                    <a:pt x="287086" y="2731156"/>
                  </a:lnTo>
                  <a:lnTo>
                    <a:pt x="288357" y="2731156"/>
                  </a:lnTo>
                  <a:lnTo>
                    <a:pt x="288357" y="2731156"/>
                  </a:lnTo>
                  <a:lnTo>
                    <a:pt x="289627" y="2732426"/>
                  </a:lnTo>
                  <a:cubicBezTo>
                    <a:pt x="289627" y="2732426"/>
                    <a:pt x="289627" y="2732426"/>
                    <a:pt x="289627" y="2733696"/>
                  </a:cubicBezTo>
                  <a:lnTo>
                    <a:pt x="289627" y="2733696"/>
                  </a:lnTo>
                  <a:lnTo>
                    <a:pt x="289627" y="2733696"/>
                  </a:lnTo>
                  <a:cubicBezTo>
                    <a:pt x="289627" y="2733696"/>
                    <a:pt x="289627" y="2734967"/>
                    <a:pt x="289627" y="2734967"/>
                  </a:cubicBezTo>
                  <a:lnTo>
                    <a:pt x="289627" y="2734967"/>
                  </a:lnTo>
                  <a:lnTo>
                    <a:pt x="289627" y="2736237"/>
                  </a:lnTo>
                  <a:lnTo>
                    <a:pt x="289627" y="2736237"/>
                  </a:lnTo>
                  <a:lnTo>
                    <a:pt x="289627" y="2736237"/>
                  </a:lnTo>
                  <a:lnTo>
                    <a:pt x="308681" y="3250710"/>
                  </a:lnTo>
                  <a:lnTo>
                    <a:pt x="649120" y="3339632"/>
                  </a:lnTo>
                  <a:lnTo>
                    <a:pt x="649120" y="3339632"/>
                  </a:lnTo>
                  <a:lnTo>
                    <a:pt x="650390" y="3339632"/>
                  </a:lnTo>
                  <a:lnTo>
                    <a:pt x="651661" y="3339632"/>
                  </a:lnTo>
                  <a:lnTo>
                    <a:pt x="651661" y="333963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2172"/>
                  </a:lnTo>
                  <a:lnTo>
                    <a:pt x="652931" y="3343443"/>
                  </a:lnTo>
                  <a:lnTo>
                    <a:pt x="652931" y="3343443"/>
                  </a:lnTo>
                  <a:lnTo>
                    <a:pt x="652931" y="3343443"/>
                  </a:lnTo>
                  <a:lnTo>
                    <a:pt x="678336" y="4268225"/>
                  </a:lnTo>
                  <a:lnTo>
                    <a:pt x="753284" y="4289820"/>
                  </a:lnTo>
                  <a:lnTo>
                    <a:pt x="645309" y="0"/>
                  </a:lnTo>
                  <a:lnTo>
                    <a:pt x="0" y="0"/>
                  </a:lnTo>
                  <a:lnTo>
                    <a:pt x="33028" y="829509"/>
                  </a:lnTo>
                  <a:lnTo>
                    <a:pt x="43190" y="110643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80A9D40-0DCB-43B7-82DA-C7D435364AC7}"/>
                </a:ext>
              </a:extLst>
            </p:cNvPr>
            <p:cNvSpPr/>
            <p:nvPr/>
          </p:nvSpPr>
          <p:spPr>
            <a:xfrm>
              <a:off x="4470160" y="6369308"/>
              <a:ext cx="39379" cy="20324"/>
            </a:xfrm>
            <a:custGeom>
              <a:avLst/>
              <a:gdLst>
                <a:gd name="connsiteX0" fmla="*/ 39379 w 39379"/>
                <a:gd name="connsiteY0" fmla="*/ 20325 h 20324"/>
                <a:gd name="connsiteX1" fmla="*/ 39379 w 39379"/>
                <a:gd name="connsiteY1" fmla="*/ 12703 h 20324"/>
                <a:gd name="connsiteX2" fmla="*/ 0 w 39379"/>
                <a:gd name="connsiteY2" fmla="*/ 0 h 20324"/>
                <a:gd name="connsiteX3" fmla="*/ 0 w 39379"/>
                <a:gd name="connsiteY3" fmla="*/ 7622 h 2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79" h="20324">
                  <a:moveTo>
                    <a:pt x="39379" y="20325"/>
                  </a:moveTo>
                  <a:lnTo>
                    <a:pt x="39379" y="12703"/>
                  </a:lnTo>
                  <a:lnTo>
                    <a:pt x="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2ECC7E-AA12-4C28-941C-F0C5C99B24F6}"/>
                </a:ext>
              </a:extLst>
            </p:cNvPr>
            <p:cNvSpPr/>
            <p:nvPr/>
          </p:nvSpPr>
          <p:spPr>
            <a:xfrm>
              <a:off x="3330708" y="5786238"/>
              <a:ext cx="1124209" cy="1068326"/>
            </a:xfrm>
            <a:custGeom>
              <a:avLst/>
              <a:gdLst>
                <a:gd name="connsiteX0" fmla="*/ 1124209 w 1124209"/>
                <a:gd name="connsiteY0" fmla="*/ 572908 h 1068326"/>
                <a:gd name="connsiteX1" fmla="*/ 1116588 w 1124209"/>
                <a:gd name="connsiteY1" fmla="*/ 0 h 1068326"/>
                <a:gd name="connsiteX2" fmla="*/ 607200 w 1124209"/>
                <a:gd name="connsiteY2" fmla="*/ 424282 h 1068326"/>
                <a:gd name="connsiteX3" fmla="*/ 0 w 1124209"/>
                <a:gd name="connsiteY3" fmla="*/ 928593 h 1068326"/>
                <a:gd name="connsiteX4" fmla="*/ 5081 w 1124209"/>
                <a:gd name="connsiteY4" fmla="*/ 1068326 h 1068326"/>
                <a:gd name="connsiteX5" fmla="*/ 571632 w 1124209"/>
                <a:gd name="connsiteY5" fmla="*/ 1068326 h 1068326"/>
                <a:gd name="connsiteX6" fmla="*/ 1124209 w 1124209"/>
                <a:gd name="connsiteY6" fmla="*/ 593233 h 106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4209" h="1068326">
                  <a:moveTo>
                    <a:pt x="1124209" y="572908"/>
                  </a:moveTo>
                  <a:lnTo>
                    <a:pt x="1116588" y="0"/>
                  </a:lnTo>
                  <a:lnTo>
                    <a:pt x="607200" y="424282"/>
                  </a:lnTo>
                  <a:lnTo>
                    <a:pt x="0" y="928593"/>
                  </a:lnTo>
                  <a:lnTo>
                    <a:pt x="5081" y="1068326"/>
                  </a:lnTo>
                  <a:lnTo>
                    <a:pt x="571632" y="1068326"/>
                  </a:lnTo>
                  <a:lnTo>
                    <a:pt x="1124209" y="593233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B26E688-5B90-4D93-930F-38847C2A5C36}"/>
                </a:ext>
              </a:extLst>
            </p:cNvPr>
            <p:cNvSpPr/>
            <p:nvPr/>
          </p:nvSpPr>
          <p:spPr>
            <a:xfrm>
              <a:off x="2925484" y="6577638"/>
              <a:ext cx="395061" cy="276926"/>
            </a:xfrm>
            <a:custGeom>
              <a:avLst/>
              <a:gdLst>
                <a:gd name="connsiteX0" fmla="*/ 255329 w 395061"/>
                <a:gd name="connsiteY0" fmla="*/ 91462 h 276926"/>
                <a:gd name="connsiteX1" fmla="*/ 0 w 395061"/>
                <a:gd name="connsiteY1" fmla="*/ 0 h 276926"/>
                <a:gd name="connsiteX2" fmla="*/ 13973 w 395061"/>
                <a:gd name="connsiteY2" fmla="*/ 276926 h 276926"/>
                <a:gd name="connsiteX3" fmla="*/ 395061 w 395061"/>
                <a:gd name="connsiteY3" fmla="*/ 276926 h 276926"/>
                <a:gd name="connsiteX4" fmla="*/ 389980 w 395061"/>
                <a:gd name="connsiteY4" fmla="*/ 138464 h 27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061" h="276926">
                  <a:moveTo>
                    <a:pt x="255329" y="91462"/>
                  </a:moveTo>
                  <a:lnTo>
                    <a:pt x="0" y="0"/>
                  </a:lnTo>
                  <a:lnTo>
                    <a:pt x="13973" y="276926"/>
                  </a:lnTo>
                  <a:lnTo>
                    <a:pt x="395061" y="276926"/>
                  </a:lnTo>
                  <a:lnTo>
                    <a:pt x="389980" y="138464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7BD80EF-44B2-47DB-976C-7CDE4830B894}"/>
                </a:ext>
              </a:extLst>
            </p:cNvPr>
            <p:cNvSpPr/>
            <p:nvPr/>
          </p:nvSpPr>
          <p:spPr>
            <a:xfrm>
              <a:off x="3198597" y="6166059"/>
              <a:ext cx="718985" cy="536068"/>
            </a:xfrm>
            <a:custGeom>
              <a:avLst/>
              <a:gdLst>
                <a:gd name="connsiteX0" fmla="*/ 489063 w 718985"/>
                <a:gd name="connsiteY0" fmla="*/ 90192 h 536068"/>
                <a:gd name="connsiteX1" fmla="*/ 0 w 718985"/>
                <a:gd name="connsiteY1" fmla="*/ 492879 h 536068"/>
                <a:gd name="connsiteX2" fmla="*/ 123218 w 718985"/>
                <a:gd name="connsiteY2" fmla="*/ 536068 h 536068"/>
                <a:gd name="connsiteX3" fmla="*/ 718986 w 718985"/>
                <a:gd name="connsiteY3" fmla="*/ 40650 h 536068"/>
                <a:gd name="connsiteX4" fmla="*/ 598308 w 718985"/>
                <a:gd name="connsiteY4" fmla="*/ 0 h 53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985" h="536068">
                  <a:moveTo>
                    <a:pt x="489063" y="90192"/>
                  </a:moveTo>
                  <a:lnTo>
                    <a:pt x="0" y="492879"/>
                  </a:lnTo>
                  <a:lnTo>
                    <a:pt x="123218" y="536068"/>
                  </a:lnTo>
                  <a:lnTo>
                    <a:pt x="718986" y="40650"/>
                  </a:lnTo>
                  <a:lnTo>
                    <a:pt x="598308" y="0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A062865-8984-4F4C-8405-614945C676CE}"/>
                </a:ext>
              </a:extLst>
            </p:cNvPr>
            <p:cNvSpPr/>
            <p:nvPr/>
          </p:nvSpPr>
          <p:spPr>
            <a:xfrm>
              <a:off x="0" y="1337631"/>
              <a:ext cx="749472" cy="387442"/>
            </a:xfrm>
            <a:custGeom>
              <a:avLst/>
              <a:gdLst>
                <a:gd name="connsiteX0" fmla="*/ 749473 w 749472"/>
                <a:gd name="connsiteY0" fmla="*/ 175302 h 387442"/>
                <a:gd name="connsiteX1" fmla="*/ 740581 w 749472"/>
                <a:gd name="connsiteY1" fmla="*/ 172761 h 387442"/>
                <a:gd name="connsiteX2" fmla="*/ 734229 w 749472"/>
                <a:gd name="connsiteY2" fmla="*/ 179113 h 387442"/>
                <a:gd name="connsiteX3" fmla="*/ 726608 w 749472"/>
                <a:gd name="connsiteY3" fmla="*/ 172761 h 387442"/>
                <a:gd name="connsiteX4" fmla="*/ 721526 w 749472"/>
                <a:gd name="connsiteY4" fmla="*/ 123220 h 387442"/>
                <a:gd name="connsiteX5" fmla="*/ 721526 w 749472"/>
                <a:gd name="connsiteY5" fmla="*/ 123220 h 387442"/>
                <a:gd name="connsiteX6" fmla="*/ 721526 w 749472"/>
                <a:gd name="connsiteY6" fmla="*/ 121949 h 387442"/>
                <a:gd name="connsiteX7" fmla="*/ 721526 w 749472"/>
                <a:gd name="connsiteY7" fmla="*/ 120679 h 387442"/>
                <a:gd name="connsiteX8" fmla="*/ 721526 w 749472"/>
                <a:gd name="connsiteY8" fmla="*/ 120679 h 387442"/>
                <a:gd name="connsiteX9" fmla="*/ 721526 w 749472"/>
                <a:gd name="connsiteY9" fmla="*/ 120679 h 387442"/>
                <a:gd name="connsiteX10" fmla="*/ 721526 w 749472"/>
                <a:gd name="connsiteY10" fmla="*/ 119409 h 387442"/>
                <a:gd name="connsiteX11" fmla="*/ 721526 w 749472"/>
                <a:gd name="connsiteY11" fmla="*/ 119409 h 387442"/>
                <a:gd name="connsiteX12" fmla="*/ 721526 w 749472"/>
                <a:gd name="connsiteY12" fmla="*/ 118138 h 387442"/>
                <a:gd name="connsiteX13" fmla="*/ 721526 w 749472"/>
                <a:gd name="connsiteY13" fmla="*/ 118138 h 387442"/>
                <a:gd name="connsiteX14" fmla="*/ 722797 w 749472"/>
                <a:gd name="connsiteY14" fmla="*/ 116868 h 387442"/>
                <a:gd name="connsiteX15" fmla="*/ 722797 w 749472"/>
                <a:gd name="connsiteY15" fmla="*/ 116868 h 387442"/>
                <a:gd name="connsiteX16" fmla="*/ 724067 w 749472"/>
                <a:gd name="connsiteY16" fmla="*/ 115598 h 387442"/>
                <a:gd name="connsiteX17" fmla="*/ 724067 w 749472"/>
                <a:gd name="connsiteY17" fmla="*/ 115598 h 387442"/>
                <a:gd name="connsiteX18" fmla="*/ 724067 w 749472"/>
                <a:gd name="connsiteY18" fmla="*/ 115598 h 387442"/>
                <a:gd name="connsiteX19" fmla="*/ 724067 w 749472"/>
                <a:gd name="connsiteY19" fmla="*/ 115598 h 387442"/>
                <a:gd name="connsiteX20" fmla="*/ 360763 w 749472"/>
                <a:gd name="connsiteY20" fmla="*/ 30487 h 387442"/>
                <a:gd name="connsiteX21" fmla="*/ 223572 w 749472"/>
                <a:gd name="connsiteY21" fmla="*/ 0 h 387442"/>
                <a:gd name="connsiteX22" fmla="*/ 0 w 749472"/>
                <a:gd name="connsiteY22" fmla="*/ 114327 h 387442"/>
                <a:gd name="connsiteX23" fmla="*/ 0 w 749472"/>
                <a:gd name="connsiteY23" fmla="*/ 304873 h 387442"/>
                <a:gd name="connsiteX24" fmla="*/ 346790 w 749472"/>
                <a:gd name="connsiteY24" fmla="*/ 387443 h 387442"/>
                <a:gd name="connsiteX25" fmla="*/ 749473 w 749472"/>
                <a:gd name="connsiteY25" fmla="*/ 175302 h 38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49472" h="387442">
                  <a:moveTo>
                    <a:pt x="749473" y="175302"/>
                  </a:moveTo>
                  <a:lnTo>
                    <a:pt x="740581" y="172761"/>
                  </a:lnTo>
                  <a:cubicBezTo>
                    <a:pt x="740581" y="176572"/>
                    <a:pt x="736770" y="177843"/>
                    <a:pt x="734229" y="179113"/>
                  </a:cubicBezTo>
                  <a:cubicBezTo>
                    <a:pt x="730418" y="179113"/>
                    <a:pt x="726608" y="176572"/>
                    <a:pt x="726608" y="172761"/>
                  </a:cubicBezTo>
                  <a:lnTo>
                    <a:pt x="721526" y="123220"/>
                  </a:lnTo>
                  <a:lnTo>
                    <a:pt x="721526" y="123220"/>
                  </a:lnTo>
                  <a:cubicBezTo>
                    <a:pt x="721526" y="123220"/>
                    <a:pt x="721526" y="121949"/>
                    <a:pt x="721526" y="121949"/>
                  </a:cubicBezTo>
                  <a:cubicBezTo>
                    <a:pt x="721526" y="121949"/>
                    <a:pt x="721526" y="120679"/>
                    <a:pt x="721526" y="120679"/>
                  </a:cubicBezTo>
                  <a:lnTo>
                    <a:pt x="721526" y="120679"/>
                  </a:lnTo>
                  <a:lnTo>
                    <a:pt x="721526" y="120679"/>
                  </a:lnTo>
                  <a:cubicBezTo>
                    <a:pt x="721526" y="120679"/>
                    <a:pt x="721526" y="119409"/>
                    <a:pt x="721526" y="119409"/>
                  </a:cubicBezTo>
                  <a:lnTo>
                    <a:pt x="721526" y="119409"/>
                  </a:lnTo>
                  <a:cubicBezTo>
                    <a:pt x="721526" y="119409"/>
                    <a:pt x="721526" y="119409"/>
                    <a:pt x="721526" y="118138"/>
                  </a:cubicBezTo>
                  <a:lnTo>
                    <a:pt x="721526" y="118138"/>
                  </a:lnTo>
                  <a:cubicBezTo>
                    <a:pt x="721526" y="118138"/>
                    <a:pt x="721526" y="118138"/>
                    <a:pt x="722797" y="116868"/>
                  </a:cubicBezTo>
                  <a:lnTo>
                    <a:pt x="722797" y="11686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360763" y="30487"/>
                  </a:lnTo>
                  <a:lnTo>
                    <a:pt x="223572" y="0"/>
                  </a:lnTo>
                  <a:lnTo>
                    <a:pt x="0" y="114327"/>
                  </a:lnTo>
                  <a:lnTo>
                    <a:pt x="0" y="304873"/>
                  </a:lnTo>
                  <a:lnTo>
                    <a:pt x="346790" y="387443"/>
                  </a:lnTo>
                  <a:lnTo>
                    <a:pt x="749473" y="175302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20FDC9F-A54D-4BF1-B6B7-47747819CF30}"/>
                </a:ext>
              </a:extLst>
            </p:cNvPr>
            <p:cNvSpPr/>
            <p:nvPr/>
          </p:nvSpPr>
          <p:spPr>
            <a:xfrm>
              <a:off x="736769" y="1469742"/>
              <a:ext cx="644038" cy="2901376"/>
            </a:xfrm>
            <a:custGeom>
              <a:avLst/>
              <a:gdLst>
                <a:gd name="connsiteX0" fmla="*/ 359493 w 644038"/>
                <a:gd name="connsiteY0" fmla="*/ 2813726 h 2901376"/>
                <a:gd name="connsiteX1" fmla="*/ 359493 w 644038"/>
                <a:gd name="connsiteY1" fmla="*/ 2813726 h 2901376"/>
                <a:gd name="connsiteX2" fmla="*/ 614822 w 644038"/>
                <a:gd name="connsiteY2" fmla="*/ 2892484 h 2901376"/>
                <a:gd name="connsiteX3" fmla="*/ 614822 w 644038"/>
                <a:gd name="connsiteY3" fmla="*/ 2892484 h 2901376"/>
                <a:gd name="connsiteX4" fmla="*/ 644039 w 644038"/>
                <a:gd name="connsiteY4" fmla="*/ 2901377 h 2901376"/>
                <a:gd name="connsiteX5" fmla="*/ 414116 w 644038"/>
                <a:gd name="connsiteY5" fmla="*/ 92732 h 2901376"/>
                <a:gd name="connsiteX6" fmla="*/ 0 w 644038"/>
                <a:gd name="connsiteY6" fmla="*/ 0 h 2901376"/>
                <a:gd name="connsiteX7" fmla="*/ 3811 w 644038"/>
                <a:gd name="connsiteY7" fmla="*/ 39380 h 2901376"/>
                <a:gd name="connsiteX8" fmla="*/ 3811 w 644038"/>
                <a:gd name="connsiteY8" fmla="*/ 41920 h 2901376"/>
                <a:gd name="connsiteX9" fmla="*/ 12703 w 644038"/>
                <a:gd name="connsiteY9" fmla="*/ 44461 h 2901376"/>
                <a:gd name="connsiteX10" fmla="*/ 20325 w 644038"/>
                <a:gd name="connsiteY10" fmla="*/ 40650 h 2901376"/>
                <a:gd name="connsiteX11" fmla="*/ 30487 w 644038"/>
                <a:gd name="connsiteY11" fmla="*/ 43190 h 2901376"/>
                <a:gd name="connsiteX12" fmla="*/ 30487 w 644038"/>
                <a:gd name="connsiteY12" fmla="*/ 43190 h 2901376"/>
                <a:gd name="connsiteX13" fmla="*/ 27946 w 644038"/>
                <a:gd name="connsiteY13" fmla="*/ 53353 h 2901376"/>
                <a:gd name="connsiteX14" fmla="*/ 27946 w 644038"/>
                <a:gd name="connsiteY14" fmla="*/ 53353 h 2901376"/>
                <a:gd name="connsiteX15" fmla="*/ 25406 w 644038"/>
                <a:gd name="connsiteY15" fmla="*/ 54623 h 2901376"/>
                <a:gd name="connsiteX16" fmla="*/ 271843 w 644038"/>
                <a:gd name="connsiteY16" fmla="*/ 2787049 h 2901376"/>
                <a:gd name="connsiteX17" fmla="*/ 274383 w 644038"/>
                <a:gd name="connsiteY17" fmla="*/ 2787049 h 2901376"/>
                <a:gd name="connsiteX18" fmla="*/ 359493 w 644038"/>
                <a:gd name="connsiteY18" fmla="*/ 2813726 h 290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4038" h="2901376">
                  <a:moveTo>
                    <a:pt x="359493" y="2813726"/>
                  </a:moveTo>
                  <a:lnTo>
                    <a:pt x="359493" y="2813726"/>
                  </a:lnTo>
                  <a:lnTo>
                    <a:pt x="614822" y="2892484"/>
                  </a:lnTo>
                  <a:lnTo>
                    <a:pt x="614822" y="2892484"/>
                  </a:lnTo>
                  <a:lnTo>
                    <a:pt x="644039" y="2901377"/>
                  </a:lnTo>
                  <a:lnTo>
                    <a:pt x="414116" y="92732"/>
                  </a:lnTo>
                  <a:lnTo>
                    <a:pt x="0" y="0"/>
                  </a:lnTo>
                  <a:lnTo>
                    <a:pt x="3811" y="39380"/>
                  </a:lnTo>
                  <a:cubicBezTo>
                    <a:pt x="3811" y="40650"/>
                    <a:pt x="3811" y="40650"/>
                    <a:pt x="3811" y="41920"/>
                  </a:cubicBezTo>
                  <a:lnTo>
                    <a:pt x="12703" y="44461"/>
                  </a:lnTo>
                  <a:lnTo>
                    <a:pt x="20325" y="40650"/>
                  </a:lnTo>
                  <a:cubicBezTo>
                    <a:pt x="24136" y="38109"/>
                    <a:pt x="27946" y="40650"/>
                    <a:pt x="30487" y="43190"/>
                  </a:cubicBezTo>
                  <a:cubicBezTo>
                    <a:pt x="30487" y="43190"/>
                    <a:pt x="30487" y="43190"/>
                    <a:pt x="30487" y="43190"/>
                  </a:cubicBezTo>
                  <a:cubicBezTo>
                    <a:pt x="33028" y="47001"/>
                    <a:pt x="30487" y="50812"/>
                    <a:pt x="27946" y="53353"/>
                  </a:cubicBezTo>
                  <a:cubicBezTo>
                    <a:pt x="27946" y="53353"/>
                    <a:pt x="27946" y="53353"/>
                    <a:pt x="27946" y="53353"/>
                  </a:cubicBezTo>
                  <a:lnTo>
                    <a:pt x="25406" y="54623"/>
                  </a:lnTo>
                  <a:lnTo>
                    <a:pt x="271843" y="2787049"/>
                  </a:lnTo>
                  <a:cubicBezTo>
                    <a:pt x="273113" y="2787049"/>
                    <a:pt x="274383" y="2787049"/>
                    <a:pt x="274383" y="2787049"/>
                  </a:cubicBezTo>
                  <a:lnTo>
                    <a:pt x="359493" y="281372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543B1CB-A948-43DC-BF6C-F8782E02FC7F}"/>
                </a:ext>
              </a:extLst>
            </p:cNvPr>
            <p:cNvSpPr/>
            <p:nvPr/>
          </p:nvSpPr>
          <p:spPr>
            <a:xfrm>
              <a:off x="0" y="1524365"/>
              <a:ext cx="1134371" cy="3370118"/>
            </a:xfrm>
            <a:custGeom>
              <a:avLst/>
              <a:gdLst>
                <a:gd name="connsiteX0" fmla="*/ 209598 w 1134371"/>
                <a:gd name="connsiteY0" fmla="*/ 2554583 h 3370118"/>
                <a:gd name="connsiteX1" fmla="*/ 209598 w 1134371"/>
                <a:gd name="connsiteY1" fmla="*/ 2554583 h 3370118"/>
                <a:gd name="connsiteX2" fmla="*/ 209598 w 1134371"/>
                <a:gd name="connsiteY2" fmla="*/ 2554583 h 3370118"/>
                <a:gd name="connsiteX3" fmla="*/ 212139 w 1134371"/>
                <a:gd name="connsiteY3" fmla="*/ 2554583 h 3370118"/>
                <a:gd name="connsiteX4" fmla="*/ 212139 w 1134371"/>
                <a:gd name="connsiteY4" fmla="*/ 2554583 h 3370118"/>
                <a:gd name="connsiteX5" fmla="*/ 213409 w 1134371"/>
                <a:gd name="connsiteY5" fmla="*/ 2555854 h 3370118"/>
                <a:gd name="connsiteX6" fmla="*/ 214680 w 1134371"/>
                <a:gd name="connsiteY6" fmla="*/ 2557124 h 3370118"/>
                <a:gd name="connsiteX7" fmla="*/ 214680 w 1134371"/>
                <a:gd name="connsiteY7" fmla="*/ 2557124 h 3370118"/>
                <a:gd name="connsiteX8" fmla="*/ 214680 w 1134371"/>
                <a:gd name="connsiteY8" fmla="*/ 2557124 h 3370118"/>
                <a:gd name="connsiteX9" fmla="*/ 214680 w 1134371"/>
                <a:gd name="connsiteY9" fmla="*/ 2558394 h 3370118"/>
                <a:gd name="connsiteX10" fmla="*/ 214680 w 1134371"/>
                <a:gd name="connsiteY10" fmla="*/ 2559664 h 3370118"/>
                <a:gd name="connsiteX11" fmla="*/ 214680 w 1134371"/>
                <a:gd name="connsiteY11" fmla="*/ 2559664 h 3370118"/>
                <a:gd name="connsiteX12" fmla="*/ 214680 w 1134371"/>
                <a:gd name="connsiteY12" fmla="*/ 2559664 h 3370118"/>
                <a:gd name="connsiteX13" fmla="*/ 274383 w 1134371"/>
                <a:gd name="connsiteY13" fmla="*/ 3117328 h 3370118"/>
                <a:gd name="connsiteX14" fmla="*/ 1049262 w 1134371"/>
                <a:gd name="connsiteY14" fmla="*/ 3370119 h 3370118"/>
                <a:gd name="connsiteX15" fmla="*/ 1134372 w 1134371"/>
                <a:gd name="connsiteY15" fmla="*/ 3312955 h 3370118"/>
                <a:gd name="connsiteX16" fmla="*/ 1086101 w 1134371"/>
                <a:gd name="connsiteY16" fmla="*/ 2771806 h 3370118"/>
                <a:gd name="connsiteX17" fmla="*/ 1006072 w 1134371"/>
                <a:gd name="connsiteY17" fmla="*/ 2746399 h 3370118"/>
                <a:gd name="connsiteX18" fmla="*/ 1000991 w 1134371"/>
                <a:gd name="connsiteY18" fmla="*/ 2737507 h 3370118"/>
                <a:gd name="connsiteX19" fmla="*/ 1007342 w 1134371"/>
                <a:gd name="connsiteY19" fmla="*/ 2732426 h 3370118"/>
                <a:gd name="connsiteX20" fmla="*/ 762176 w 1134371"/>
                <a:gd name="connsiteY20" fmla="*/ 0 h 3370118"/>
                <a:gd name="connsiteX21" fmla="*/ 355682 w 1134371"/>
                <a:gd name="connsiteY21" fmla="*/ 213411 h 3370118"/>
                <a:gd name="connsiteX22" fmla="*/ 419197 w 1134371"/>
                <a:gd name="connsiteY22" fmla="*/ 847293 h 3370118"/>
                <a:gd name="connsiteX23" fmla="*/ 419197 w 1134371"/>
                <a:gd name="connsiteY23" fmla="*/ 847293 h 3370118"/>
                <a:gd name="connsiteX24" fmla="*/ 419197 w 1134371"/>
                <a:gd name="connsiteY24" fmla="*/ 847293 h 3370118"/>
                <a:gd name="connsiteX25" fmla="*/ 419197 w 1134371"/>
                <a:gd name="connsiteY25" fmla="*/ 848564 h 3370118"/>
                <a:gd name="connsiteX26" fmla="*/ 419197 w 1134371"/>
                <a:gd name="connsiteY26" fmla="*/ 848564 h 3370118"/>
                <a:gd name="connsiteX27" fmla="*/ 419197 w 1134371"/>
                <a:gd name="connsiteY27" fmla="*/ 848564 h 3370118"/>
                <a:gd name="connsiteX28" fmla="*/ 419197 w 1134371"/>
                <a:gd name="connsiteY28" fmla="*/ 848564 h 3370118"/>
                <a:gd name="connsiteX29" fmla="*/ 419197 w 1134371"/>
                <a:gd name="connsiteY29" fmla="*/ 849834 h 3370118"/>
                <a:gd name="connsiteX30" fmla="*/ 417926 w 1134371"/>
                <a:gd name="connsiteY30" fmla="*/ 851104 h 3370118"/>
                <a:gd name="connsiteX31" fmla="*/ 417926 w 1134371"/>
                <a:gd name="connsiteY31" fmla="*/ 851104 h 3370118"/>
                <a:gd name="connsiteX32" fmla="*/ 417926 w 1134371"/>
                <a:gd name="connsiteY32" fmla="*/ 851104 h 3370118"/>
                <a:gd name="connsiteX33" fmla="*/ 416656 w 1134371"/>
                <a:gd name="connsiteY33" fmla="*/ 852375 h 3370118"/>
                <a:gd name="connsiteX34" fmla="*/ 415386 w 1134371"/>
                <a:gd name="connsiteY34" fmla="*/ 853645 h 3370118"/>
                <a:gd name="connsiteX35" fmla="*/ 415386 w 1134371"/>
                <a:gd name="connsiteY35" fmla="*/ 853645 h 3370118"/>
                <a:gd name="connsiteX36" fmla="*/ 0 w 1134371"/>
                <a:gd name="connsiteY36" fmla="*/ 1083570 h 3370118"/>
                <a:gd name="connsiteX37" fmla="*/ 0 w 1134371"/>
                <a:gd name="connsiteY37" fmla="*/ 1953729 h 3370118"/>
                <a:gd name="connsiteX38" fmla="*/ 62244 w 1134371"/>
                <a:gd name="connsiteY38" fmla="*/ 2508852 h 3370118"/>
                <a:gd name="connsiteX39" fmla="*/ 209598 w 1134371"/>
                <a:gd name="connsiteY39" fmla="*/ 2554583 h 337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371" h="3370118">
                  <a:moveTo>
                    <a:pt x="209598" y="2554583"/>
                  </a:moveTo>
                  <a:lnTo>
                    <a:pt x="209598" y="2554583"/>
                  </a:lnTo>
                  <a:lnTo>
                    <a:pt x="209598" y="2554583"/>
                  </a:lnTo>
                  <a:lnTo>
                    <a:pt x="212139" y="2554583"/>
                  </a:lnTo>
                  <a:lnTo>
                    <a:pt x="212139" y="2554583"/>
                  </a:lnTo>
                  <a:cubicBezTo>
                    <a:pt x="212139" y="2554583"/>
                    <a:pt x="212139" y="2554583"/>
                    <a:pt x="213409" y="2555854"/>
                  </a:cubicBezTo>
                  <a:lnTo>
                    <a:pt x="214680" y="2557124"/>
                  </a:lnTo>
                  <a:lnTo>
                    <a:pt x="214680" y="2557124"/>
                  </a:lnTo>
                  <a:lnTo>
                    <a:pt x="214680" y="2557124"/>
                  </a:lnTo>
                  <a:cubicBezTo>
                    <a:pt x="214680" y="2557124"/>
                    <a:pt x="214680" y="2558394"/>
                    <a:pt x="214680" y="2558394"/>
                  </a:cubicBezTo>
                  <a:lnTo>
                    <a:pt x="214680" y="2559664"/>
                  </a:lnTo>
                  <a:lnTo>
                    <a:pt x="214680" y="2559664"/>
                  </a:lnTo>
                  <a:lnTo>
                    <a:pt x="214680" y="2559664"/>
                  </a:lnTo>
                  <a:lnTo>
                    <a:pt x="274383" y="3117328"/>
                  </a:lnTo>
                  <a:lnTo>
                    <a:pt x="1049262" y="3370119"/>
                  </a:lnTo>
                  <a:lnTo>
                    <a:pt x="1134372" y="3312955"/>
                  </a:lnTo>
                  <a:lnTo>
                    <a:pt x="1086101" y="2771806"/>
                  </a:lnTo>
                  <a:lnTo>
                    <a:pt x="1006072" y="2746399"/>
                  </a:lnTo>
                  <a:cubicBezTo>
                    <a:pt x="1002261" y="2745129"/>
                    <a:pt x="999721" y="2741318"/>
                    <a:pt x="1000991" y="2737507"/>
                  </a:cubicBezTo>
                  <a:cubicBezTo>
                    <a:pt x="1002261" y="2734966"/>
                    <a:pt x="1004802" y="2732426"/>
                    <a:pt x="1007342" y="2732426"/>
                  </a:cubicBezTo>
                  <a:lnTo>
                    <a:pt x="762176" y="0"/>
                  </a:lnTo>
                  <a:lnTo>
                    <a:pt x="355682" y="213411"/>
                  </a:lnTo>
                  <a:lnTo>
                    <a:pt x="419197" y="847293"/>
                  </a:lnTo>
                  <a:lnTo>
                    <a:pt x="419197" y="847293"/>
                  </a:lnTo>
                  <a:lnTo>
                    <a:pt x="419197" y="847293"/>
                  </a:lnTo>
                  <a:cubicBezTo>
                    <a:pt x="419197" y="848564"/>
                    <a:pt x="419197" y="848564"/>
                    <a:pt x="419197" y="848564"/>
                  </a:cubicBezTo>
                  <a:cubicBezTo>
                    <a:pt x="419197" y="848564"/>
                    <a:pt x="419197" y="848564"/>
                    <a:pt x="419197" y="848564"/>
                  </a:cubicBezTo>
                  <a:lnTo>
                    <a:pt x="419197" y="848564"/>
                  </a:lnTo>
                  <a:lnTo>
                    <a:pt x="419197" y="848564"/>
                  </a:lnTo>
                  <a:lnTo>
                    <a:pt x="419197" y="849834"/>
                  </a:lnTo>
                  <a:cubicBezTo>
                    <a:pt x="419197" y="849834"/>
                    <a:pt x="419197" y="851104"/>
                    <a:pt x="417926" y="851104"/>
                  </a:cubicBezTo>
                  <a:lnTo>
                    <a:pt x="417926" y="851104"/>
                  </a:lnTo>
                  <a:lnTo>
                    <a:pt x="417926" y="851104"/>
                  </a:lnTo>
                  <a:cubicBezTo>
                    <a:pt x="417926" y="851104"/>
                    <a:pt x="416656" y="852375"/>
                    <a:pt x="416656" y="852375"/>
                  </a:cubicBezTo>
                  <a:cubicBezTo>
                    <a:pt x="416656" y="852375"/>
                    <a:pt x="416656" y="853645"/>
                    <a:pt x="415386" y="853645"/>
                  </a:cubicBezTo>
                  <a:lnTo>
                    <a:pt x="415386" y="853645"/>
                  </a:lnTo>
                  <a:lnTo>
                    <a:pt x="0" y="1083570"/>
                  </a:lnTo>
                  <a:lnTo>
                    <a:pt x="0" y="1953729"/>
                  </a:lnTo>
                  <a:lnTo>
                    <a:pt x="62244" y="2508852"/>
                  </a:lnTo>
                  <a:lnTo>
                    <a:pt x="209598" y="2554583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190563F-7F0D-4BA3-A5B0-523044464D53}"/>
                </a:ext>
              </a:extLst>
            </p:cNvPr>
            <p:cNvSpPr/>
            <p:nvPr/>
          </p:nvSpPr>
          <p:spPr>
            <a:xfrm>
              <a:off x="1064505" y="4301252"/>
              <a:ext cx="318843" cy="661828"/>
            </a:xfrm>
            <a:custGeom>
              <a:avLst/>
              <a:gdLst>
                <a:gd name="connsiteX0" fmla="*/ 318844 w 318843"/>
                <a:gd name="connsiteY0" fmla="*/ 574178 h 661828"/>
                <a:gd name="connsiteX1" fmla="*/ 313762 w 318843"/>
                <a:gd name="connsiteY1" fmla="*/ 515744 h 661828"/>
                <a:gd name="connsiteX2" fmla="*/ 313762 w 318843"/>
                <a:gd name="connsiteY2" fmla="*/ 515744 h 661828"/>
                <a:gd name="connsiteX3" fmla="*/ 276924 w 318843"/>
                <a:gd name="connsiteY3" fmla="*/ 73678 h 661828"/>
                <a:gd name="connsiteX4" fmla="*/ 36838 w 318843"/>
                <a:gd name="connsiteY4" fmla="*/ 0 h 661828"/>
                <a:gd name="connsiteX5" fmla="*/ 85110 w 318843"/>
                <a:gd name="connsiteY5" fmla="*/ 539880 h 661828"/>
                <a:gd name="connsiteX6" fmla="*/ 85110 w 318843"/>
                <a:gd name="connsiteY6" fmla="*/ 541150 h 661828"/>
                <a:gd name="connsiteX7" fmla="*/ 85110 w 318843"/>
                <a:gd name="connsiteY7" fmla="*/ 542420 h 661828"/>
                <a:gd name="connsiteX8" fmla="*/ 83839 w 318843"/>
                <a:gd name="connsiteY8" fmla="*/ 543690 h 661828"/>
                <a:gd name="connsiteX9" fmla="*/ 83839 w 318843"/>
                <a:gd name="connsiteY9" fmla="*/ 544961 h 661828"/>
                <a:gd name="connsiteX10" fmla="*/ 82569 w 318843"/>
                <a:gd name="connsiteY10" fmla="*/ 546231 h 661828"/>
                <a:gd name="connsiteX11" fmla="*/ 81299 w 318843"/>
                <a:gd name="connsiteY11" fmla="*/ 547502 h 661828"/>
                <a:gd name="connsiteX12" fmla="*/ 0 w 318843"/>
                <a:gd name="connsiteY12" fmla="*/ 600854 h 661828"/>
                <a:gd name="connsiteX13" fmla="*/ 188003 w 318843"/>
                <a:gd name="connsiteY13" fmla="*/ 661829 h 661828"/>
                <a:gd name="connsiteX14" fmla="*/ 318844 w 318843"/>
                <a:gd name="connsiteY14" fmla="*/ 574178 h 66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8843" h="661828">
                  <a:moveTo>
                    <a:pt x="318844" y="574178"/>
                  </a:moveTo>
                  <a:lnTo>
                    <a:pt x="313762" y="515744"/>
                  </a:lnTo>
                  <a:lnTo>
                    <a:pt x="313762" y="515744"/>
                  </a:lnTo>
                  <a:lnTo>
                    <a:pt x="276924" y="73678"/>
                  </a:lnTo>
                  <a:lnTo>
                    <a:pt x="36838" y="0"/>
                  </a:lnTo>
                  <a:lnTo>
                    <a:pt x="85110" y="539880"/>
                  </a:lnTo>
                  <a:cubicBezTo>
                    <a:pt x="85110" y="539880"/>
                    <a:pt x="85110" y="539880"/>
                    <a:pt x="85110" y="541150"/>
                  </a:cubicBezTo>
                  <a:cubicBezTo>
                    <a:pt x="85110" y="542420"/>
                    <a:pt x="85110" y="542420"/>
                    <a:pt x="85110" y="542420"/>
                  </a:cubicBezTo>
                  <a:cubicBezTo>
                    <a:pt x="85110" y="542420"/>
                    <a:pt x="85110" y="543690"/>
                    <a:pt x="83839" y="543690"/>
                  </a:cubicBezTo>
                  <a:cubicBezTo>
                    <a:pt x="83839" y="543690"/>
                    <a:pt x="83839" y="544961"/>
                    <a:pt x="83839" y="544961"/>
                  </a:cubicBezTo>
                  <a:lnTo>
                    <a:pt x="82569" y="546231"/>
                  </a:lnTo>
                  <a:lnTo>
                    <a:pt x="81299" y="547502"/>
                  </a:lnTo>
                  <a:lnTo>
                    <a:pt x="0" y="600854"/>
                  </a:lnTo>
                  <a:lnTo>
                    <a:pt x="188003" y="661829"/>
                  </a:lnTo>
                  <a:lnTo>
                    <a:pt x="318844" y="57417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E2F599D-C923-4AC9-AB68-5A6CECC32E19}"/>
                </a:ext>
              </a:extLst>
            </p:cNvPr>
            <p:cNvSpPr/>
            <p:nvPr/>
          </p:nvSpPr>
          <p:spPr>
            <a:xfrm>
              <a:off x="1359213" y="4378741"/>
              <a:ext cx="77487" cy="445876"/>
            </a:xfrm>
            <a:custGeom>
              <a:avLst/>
              <a:gdLst>
                <a:gd name="connsiteX0" fmla="*/ 77488 w 77487"/>
                <a:gd name="connsiteY0" fmla="*/ 445877 h 445876"/>
                <a:gd name="connsiteX1" fmla="*/ 41920 w 77487"/>
                <a:gd name="connsiteY1" fmla="*/ 3811 h 445876"/>
                <a:gd name="connsiteX2" fmla="*/ 34298 w 77487"/>
                <a:gd name="connsiteY2" fmla="*/ 8892 h 445876"/>
                <a:gd name="connsiteX3" fmla="*/ 34298 w 77487"/>
                <a:gd name="connsiteY3" fmla="*/ 8892 h 445876"/>
                <a:gd name="connsiteX4" fmla="*/ 34298 w 77487"/>
                <a:gd name="connsiteY4" fmla="*/ 8892 h 445876"/>
                <a:gd name="connsiteX5" fmla="*/ 33028 w 77487"/>
                <a:gd name="connsiteY5" fmla="*/ 8892 h 445876"/>
                <a:gd name="connsiteX6" fmla="*/ 33028 w 77487"/>
                <a:gd name="connsiteY6" fmla="*/ 8892 h 445876"/>
                <a:gd name="connsiteX7" fmla="*/ 31757 w 77487"/>
                <a:gd name="connsiteY7" fmla="*/ 8892 h 445876"/>
                <a:gd name="connsiteX8" fmla="*/ 30487 w 77487"/>
                <a:gd name="connsiteY8" fmla="*/ 8892 h 445876"/>
                <a:gd name="connsiteX9" fmla="*/ 29217 w 77487"/>
                <a:gd name="connsiteY9" fmla="*/ 8892 h 445876"/>
                <a:gd name="connsiteX10" fmla="*/ 29217 w 77487"/>
                <a:gd name="connsiteY10" fmla="*/ 8892 h 445876"/>
                <a:gd name="connsiteX11" fmla="*/ 0 w 77487"/>
                <a:gd name="connsiteY11" fmla="*/ 0 h 445876"/>
                <a:gd name="connsiteX12" fmla="*/ 35568 w 77487"/>
                <a:gd name="connsiteY12" fmla="*/ 431904 h 445876"/>
                <a:gd name="connsiteX13" fmla="*/ 77488 w 77487"/>
                <a:gd name="connsiteY13" fmla="*/ 445877 h 44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487" h="445876">
                  <a:moveTo>
                    <a:pt x="77488" y="445877"/>
                  </a:moveTo>
                  <a:lnTo>
                    <a:pt x="41920" y="3811"/>
                  </a:lnTo>
                  <a:lnTo>
                    <a:pt x="34298" y="8892"/>
                  </a:lnTo>
                  <a:lnTo>
                    <a:pt x="34298" y="8892"/>
                  </a:lnTo>
                  <a:lnTo>
                    <a:pt x="34298" y="8892"/>
                  </a:lnTo>
                  <a:lnTo>
                    <a:pt x="33028" y="8892"/>
                  </a:lnTo>
                  <a:lnTo>
                    <a:pt x="33028" y="8892"/>
                  </a:lnTo>
                  <a:lnTo>
                    <a:pt x="31757" y="8892"/>
                  </a:lnTo>
                  <a:lnTo>
                    <a:pt x="30487" y="8892"/>
                  </a:lnTo>
                  <a:lnTo>
                    <a:pt x="29217" y="8892"/>
                  </a:lnTo>
                  <a:lnTo>
                    <a:pt x="29217" y="8892"/>
                  </a:lnTo>
                  <a:lnTo>
                    <a:pt x="0" y="0"/>
                  </a:lnTo>
                  <a:lnTo>
                    <a:pt x="35568" y="431904"/>
                  </a:lnTo>
                  <a:lnTo>
                    <a:pt x="77488" y="445877"/>
                  </a:lnTo>
                  <a:close/>
                </a:path>
              </a:pathLst>
            </a:custGeom>
            <a:solidFill>
              <a:schemeClr val="tx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59AC5BE-ABD6-463A-8C86-2DD140DD4E75}"/>
                </a:ext>
              </a:extLst>
            </p:cNvPr>
            <p:cNvSpPr/>
            <p:nvPr/>
          </p:nvSpPr>
          <p:spPr>
            <a:xfrm>
              <a:off x="1394781" y="4827158"/>
              <a:ext cx="40649" cy="38109"/>
            </a:xfrm>
            <a:custGeom>
              <a:avLst/>
              <a:gdLst>
                <a:gd name="connsiteX0" fmla="*/ 0 w 40649"/>
                <a:gd name="connsiteY0" fmla="*/ 0 h 38109"/>
                <a:gd name="connsiteX1" fmla="*/ 3811 w 40649"/>
                <a:gd name="connsiteY1" fmla="*/ 38109 h 38109"/>
                <a:gd name="connsiteX2" fmla="*/ 40649 w 40649"/>
                <a:gd name="connsiteY2" fmla="*/ 12703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9" h="38109">
                  <a:moveTo>
                    <a:pt x="0" y="0"/>
                  </a:moveTo>
                  <a:lnTo>
                    <a:pt x="3811" y="38109"/>
                  </a:lnTo>
                  <a:lnTo>
                    <a:pt x="40649" y="1270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9CC25E9-AD0A-4F25-B227-AD67DD39B2AF}"/>
                </a:ext>
              </a:extLst>
            </p:cNvPr>
            <p:cNvSpPr/>
            <p:nvPr/>
          </p:nvSpPr>
          <p:spPr>
            <a:xfrm>
              <a:off x="0" y="1657747"/>
              <a:ext cx="402682" cy="703748"/>
            </a:xfrm>
            <a:custGeom>
              <a:avLst/>
              <a:gdLst>
                <a:gd name="connsiteX0" fmla="*/ 340439 w 402682"/>
                <a:gd name="connsiteY0" fmla="*/ 81299 h 703748"/>
                <a:gd name="connsiteX1" fmla="*/ 0 w 402682"/>
                <a:gd name="connsiteY1" fmla="*/ 0 h 703748"/>
                <a:gd name="connsiteX2" fmla="*/ 0 w 402682"/>
                <a:gd name="connsiteY2" fmla="*/ 600854 h 703748"/>
                <a:gd name="connsiteX3" fmla="*/ 402683 w 402682"/>
                <a:gd name="connsiteY3" fmla="*/ 703749 h 70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682" h="703748">
                  <a:moveTo>
                    <a:pt x="340439" y="81299"/>
                  </a:moveTo>
                  <a:lnTo>
                    <a:pt x="0" y="0"/>
                  </a:lnTo>
                  <a:lnTo>
                    <a:pt x="0" y="600854"/>
                  </a:lnTo>
                  <a:lnTo>
                    <a:pt x="402683" y="703749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BC65CD5-3826-425E-9E14-B628285371FA}"/>
                </a:ext>
              </a:extLst>
            </p:cNvPr>
            <p:cNvSpPr/>
            <p:nvPr/>
          </p:nvSpPr>
          <p:spPr>
            <a:xfrm>
              <a:off x="0" y="2273845"/>
              <a:ext cx="391250" cy="316305"/>
            </a:xfrm>
            <a:custGeom>
              <a:avLst/>
              <a:gdLst>
                <a:gd name="connsiteX0" fmla="*/ 0 w 391250"/>
                <a:gd name="connsiteY0" fmla="*/ 0 h 316305"/>
                <a:gd name="connsiteX1" fmla="*/ 0 w 391250"/>
                <a:gd name="connsiteY1" fmla="*/ 316306 h 316305"/>
                <a:gd name="connsiteX2" fmla="*/ 391250 w 391250"/>
                <a:gd name="connsiteY2" fmla="*/ 100354 h 31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250" h="316305">
                  <a:moveTo>
                    <a:pt x="0" y="0"/>
                  </a:moveTo>
                  <a:lnTo>
                    <a:pt x="0" y="316306"/>
                  </a:lnTo>
                  <a:lnTo>
                    <a:pt x="391250" y="10035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BBF63E0-1C32-4D5D-B1CA-19565C8FB7D5}"/>
                </a:ext>
              </a:extLst>
            </p:cNvPr>
            <p:cNvSpPr/>
            <p:nvPr/>
          </p:nvSpPr>
          <p:spPr>
            <a:xfrm>
              <a:off x="0" y="3614017"/>
              <a:ext cx="45730" cy="414119"/>
            </a:xfrm>
            <a:custGeom>
              <a:avLst/>
              <a:gdLst>
                <a:gd name="connsiteX0" fmla="*/ 0 w 45730"/>
                <a:gd name="connsiteY0" fmla="*/ 0 h 414119"/>
                <a:gd name="connsiteX1" fmla="*/ 0 w 45730"/>
                <a:gd name="connsiteY1" fmla="*/ 400146 h 414119"/>
                <a:gd name="connsiteX2" fmla="*/ 45731 w 45730"/>
                <a:gd name="connsiteY2" fmla="*/ 414119 h 41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30" h="414119">
                  <a:moveTo>
                    <a:pt x="0" y="0"/>
                  </a:moveTo>
                  <a:lnTo>
                    <a:pt x="0" y="400146"/>
                  </a:lnTo>
                  <a:lnTo>
                    <a:pt x="45731" y="414119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C4D2CD-4C27-4921-8BD7-B3C92CAA0457}"/>
                </a:ext>
              </a:extLst>
            </p:cNvPr>
            <p:cNvSpPr/>
            <p:nvPr/>
          </p:nvSpPr>
          <p:spPr>
            <a:xfrm>
              <a:off x="1166129" y="1380821"/>
              <a:ext cx="497954" cy="2987757"/>
            </a:xfrm>
            <a:custGeom>
              <a:avLst/>
              <a:gdLst>
                <a:gd name="connsiteX0" fmla="*/ 497955 w 497954"/>
                <a:gd name="connsiteY0" fmla="*/ 2168411 h 2987757"/>
                <a:gd name="connsiteX1" fmla="*/ 337898 w 497954"/>
                <a:gd name="connsiteY1" fmla="*/ 0 h 2987757"/>
                <a:gd name="connsiteX2" fmla="*/ 0 w 497954"/>
                <a:gd name="connsiteY2" fmla="*/ 180383 h 2987757"/>
                <a:gd name="connsiteX3" fmla="*/ 229923 w 497954"/>
                <a:gd name="connsiteY3" fmla="*/ 2987757 h 2987757"/>
                <a:gd name="connsiteX4" fmla="*/ 245166 w 497954"/>
                <a:gd name="connsiteY4" fmla="*/ 2977595 h 2987757"/>
                <a:gd name="connsiteX5" fmla="*/ 415386 w 497954"/>
                <a:gd name="connsiteY5" fmla="*/ 2864538 h 2987757"/>
                <a:gd name="connsiteX6" fmla="*/ 368385 w 497954"/>
                <a:gd name="connsiteY6" fmla="*/ 2254791 h 2987757"/>
                <a:gd name="connsiteX7" fmla="*/ 368385 w 497954"/>
                <a:gd name="connsiteY7" fmla="*/ 2253521 h 2987757"/>
                <a:gd name="connsiteX8" fmla="*/ 368385 w 497954"/>
                <a:gd name="connsiteY8" fmla="*/ 2252251 h 2987757"/>
                <a:gd name="connsiteX9" fmla="*/ 368385 w 497954"/>
                <a:gd name="connsiteY9" fmla="*/ 2252251 h 2987757"/>
                <a:gd name="connsiteX10" fmla="*/ 368385 w 497954"/>
                <a:gd name="connsiteY10" fmla="*/ 2252251 h 2987757"/>
                <a:gd name="connsiteX11" fmla="*/ 368385 w 497954"/>
                <a:gd name="connsiteY11" fmla="*/ 2252251 h 2987757"/>
                <a:gd name="connsiteX12" fmla="*/ 368385 w 497954"/>
                <a:gd name="connsiteY12" fmla="*/ 2250980 h 2987757"/>
                <a:gd name="connsiteX13" fmla="*/ 368385 w 497954"/>
                <a:gd name="connsiteY13" fmla="*/ 2250980 h 2987757"/>
                <a:gd name="connsiteX14" fmla="*/ 369655 w 497954"/>
                <a:gd name="connsiteY14" fmla="*/ 2249710 h 2987757"/>
                <a:gd name="connsiteX15" fmla="*/ 370926 w 497954"/>
                <a:gd name="connsiteY15" fmla="*/ 2248440 h 2987757"/>
                <a:gd name="connsiteX16" fmla="*/ 497955 w 497954"/>
                <a:gd name="connsiteY16" fmla="*/ 2168411 h 298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7954" h="2987757">
                  <a:moveTo>
                    <a:pt x="497955" y="2168411"/>
                  </a:moveTo>
                  <a:lnTo>
                    <a:pt x="337898" y="0"/>
                  </a:lnTo>
                  <a:lnTo>
                    <a:pt x="0" y="180383"/>
                  </a:lnTo>
                  <a:lnTo>
                    <a:pt x="229923" y="2987757"/>
                  </a:lnTo>
                  <a:lnTo>
                    <a:pt x="245166" y="2977595"/>
                  </a:lnTo>
                  <a:lnTo>
                    <a:pt x="415386" y="2864538"/>
                  </a:lnTo>
                  <a:lnTo>
                    <a:pt x="368385" y="2254791"/>
                  </a:lnTo>
                  <a:cubicBezTo>
                    <a:pt x="368385" y="2254791"/>
                    <a:pt x="368385" y="2254791"/>
                    <a:pt x="368385" y="2253521"/>
                  </a:cubicBezTo>
                  <a:cubicBezTo>
                    <a:pt x="368385" y="2253521"/>
                    <a:pt x="368385" y="2252251"/>
                    <a:pt x="368385" y="2252251"/>
                  </a:cubicBezTo>
                  <a:lnTo>
                    <a:pt x="368385" y="2252251"/>
                  </a:lnTo>
                  <a:lnTo>
                    <a:pt x="368385" y="2252251"/>
                  </a:lnTo>
                  <a:lnTo>
                    <a:pt x="368385" y="2252251"/>
                  </a:lnTo>
                  <a:cubicBezTo>
                    <a:pt x="368385" y="2252251"/>
                    <a:pt x="368385" y="2250980"/>
                    <a:pt x="368385" y="2250980"/>
                  </a:cubicBezTo>
                  <a:lnTo>
                    <a:pt x="368385" y="2250980"/>
                  </a:lnTo>
                  <a:cubicBezTo>
                    <a:pt x="368385" y="2250980"/>
                    <a:pt x="368385" y="2250980"/>
                    <a:pt x="369655" y="2249710"/>
                  </a:cubicBezTo>
                  <a:lnTo>
                    <a:pt x="370926" y="2248440"/>
                  </a:lnTo>
                  <a:lnTo>
                    <a:pt x="497955" y="2168411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81D00B2-0C80-4662-B105-49A74C91D9B6}"/>
                </a:ext>
              </a:extLst>
            </p:cNvPr>
            <p:cNvSpPr/>
            <p:nvPr/>
          </p:nvSpPr>
          <p:spPr>
            <a:xfrm>
              <a:off x="1779680" y="795210"/>
              <a:ext cx="1316023" cy="736776"/>
            </a:xfrm>
            <a:custGeom>
              <a:avLst/>
              <a:gdLst>
                <a:gd name="connsiteX0" fmla="*/ 1082290 w 1316023"/>
                <a:gd name="connsiteY0" fmla="*/ 35569 h 736776"/>
                <a:gd name="connsiteX1" fmla="*/ 1075938 w 1316023"/>
                <a:gd name="connsiteY1" fmla="*/ 31758 h 736776"/>
                <a:gd name="connsiteX2" fmla="*/ 0 w 1316023"/>
                <a:gd name="connsiteY2" fmla="*/ 616098 h 736776"/>
                <a:gd name="connsiteX3" fmla="*/ 553848 w 1316023"/>
                <a:gd name="connsiteY3" fmla="*/ 736777 h 736776"/>
                <a:gd name="connsiteX4" fmla="*/ 1316023 w 1316023"/>
                <a:gd name="connsiteY4" fmla="*/ 307414 h 736776"/>
                <a:gd name="connsiteX5" fmla="*/ 1305861 w 1316023"/>
                <a:gd name="connsiteY5" fmla="*/ 41920 h 736776"/>
                <a:gd name="connsiteX6" fmla="*/ 1088641 w 1316023"/>
                <a:gd name="connsiteY6" fmla="*/ 0 h 736776"/>
                <a:gd name="connsiteX7" fmla="*/ 1089911 w 1316023"/>
                <a:gd name="connsiteY7" fmla="*/ 27947 h 736776"/>
                <a:gd name="connsiteX8" fmla="*/ 1082290 w 1316023"/>
                <a:gd name="connsiteY8" fmla="*/ 35569 h 73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6023" h="736776">
                  <a:moveTo>
                    <a:pt x="1082290" y="35569"/>
                  </a:moveTo>
                  <a:cubicBezTo>
                    <a:pt x="1079749" y="35569"/>
                    <a:pt x="1077208" y="34298"/>
                    <a:pt x="1075938" y="31758"/>
                  </a:cubicBezTo>
                  <a:lnTo>
                    <a:pt x="0" y="616098"/>
                  </a:lnTo>
                  <a:lnTo>
                    <a:pt x="553848" y="736777"/>
                  </a:lnTo>
                  <a:lnTo>
                    <a:pt x="1316023" y="307414"/>
                  </a:lnTo>
                  <a:lnTo>
                    <a:pt x="1305861" y="41920"/>
                  </a:lnTo>
                  <a:lnTo>
                    <a:pt x="1088641" y="0"/>
                  </a:lnTo>
                  <a:lnTo>
                    <a:pt x="1089911" y="27947"/>
                  </a:lnTo>
                  <a:cubicBezTo>
                    <a:pt x="1088641" y="31758"/>
                    <a:pt x="1086101" y="34298"/>
                    <a:pt x="1082290" y="35569"/>
                  </a:cubicBez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9D237A5-9767-4194-8359-9FD42A225611}"/>
                </a:ext>
              </a:extLst>
            </p:cNvPr>
            <p:cNvSpPr/>
            <p:nvPr/>
          </p:nvSpPr>
          <p:spPr>
            <a:xfrm>
              <a:off x="1728868" y="160058"/>
              <a:ext cx="1125479" cy="1249979"/>
            </a:xfrm>
            <a:custGeom>
              <a:avLst/>
              <a:gdLst>
                <a:gd name="connsiteX0" fmla="*/ 47001 w 1125479"/>
                <a:gd name="connsiteY0" fmla="*/ 1249980 h 1249979"/>
                <a:gd name="connsiteX1" fmla="*/ 49541 w 1125479"/>
                <a:gd name="connsiteY1" fmla="*/ 1249980 h 1249979"/>
                <a:gd name="connsiteX2" fmla="*/ 1125480 w 1125479"/>
                <a:gd name="connsiteY2" fmla="*/ 665640 h 1249979"/>
                <a:gd name="connsiteX3" fmla="*/ 1124209 w 1125479"/>
                <a:gd name="connsiteY3" fmla="*/ 661829 h 1249979"/>
                <a:gd name="connsiteX4" fmla="*/ 1122939 w 1125479"/>
                <a:gd name="connsiteY4" fmla="*/ 624990 h 1249979"/>
                <a:gd name="connsiteX5" fmla="*/ 1122939 w 1125479"/>
                <a:gd name="connsiteY5" fmla="*/ 624990 h 1249979"/>
                <a:gd name="connsiteX6" fmla="*/ 1094993 w 1125479"/>
                <a:gd name="connsiteY6" fmla="*/ 0 h 1249979"/>
                <a:gd name="connsiteX7" fmla="*/ 0 w 1125479"/>
                <a:gd name="connsiteY7" fmla="*/ 561475 h 1249979"/>
                <a:gd name="connsiteX8" fmla="*/ 47001 w 1125479"/>
                <a:gd name="connsiteY8" fmla="*/ 1249980 h 124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479" h="1249979">
                  <a:moveTo>
                    <a:pt x="47001" y="1249980"/>
                  </a:moveTo>
                  <a:lnTo>
                    <a:pt x="49541" y="1249980"/>
                  </a:lnTo>
                  <a:lnTo>
                    <a:pt x="1125480" y="665640"/>
                  </a:lnTo>
                  <a:cubicBezTo>
                    <a:pt x="1124209" y="664369"/>
                    <a:pt x="1124209" y="663099"/>
                    <a:pt x="1124209" y="661829"/>
                  </a:cubicBezTo>
                  <a:lnTo>
                    <a:pt x="1122939" y="624990"/>
                  </a:lnTo>
                  <a:lnTo>
                    <a:pt x="1122939" y="624990"/>
                  </a:lnTo>
                  <a:lnTo>
                    <a:pt x="1094993" y="0"/>
                  </a:lnTo>
                  <a:lnTo>
                    <a:pt x="0" y="561475"/>
                  </a:lnTo>
                  <a:lnTo>
                    <a:pt x="47001" y="124998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C987BAB-6DB6-4A36-A29F-579BC72DDF32}"/>
                </a:ext>
              </a:extLst>
            </p:cNvPr>
            <p:cNvSpPr/>
            <p:nvPr/>
          </p:nvSpPr>
          <p:spPr>
            <a:xfrm>
              <a:off x="2341150" y="1117868"/>
              <a:ext cx="816798" cy="1947377"/>
            </a:xfrm>
            <a:custGeom>
              <a:avLst/>
              <a:gdLst>
                <a:gd name="connsiteX0" fmla="*/ 86380 w 816798"/>
                <a:gd name="connsiteY0" fmla="*/ 1947377 h 1947377"/>
                <a:gd name="connsiteX1" fmla="*/ 721526 w 816798"/>
                <a:gd name="connsiteY1" fmla="*/ 1544691 h 1947377"/>
                <a:gd name="connsiteX2" fmla="*/ 721526 w 816798"/>
                <a:gd name="connsiteY2" fmla="*/ 1544691 h 1947377"/>
                <a:gd name="connsiteX3" fmla="*/ 724067 w 816798"/>
                <a:gd name="connsiteY3" fmla="*/ 1543420 h 1947377"/>
                <a:gd name="connsiteX4" fmla="*/ 724067 w 816798"/>
                <a:gd name="connsiteY4" fmla="*/ 1543420 h 1947377"/>
                <a:gd name="connsiteX5" fmla="*/ 726608 w 816798"/>
                <a:gd name="connsiteY5" fmla="*/ 1543420 h 1947377"/>
                <a:gd name="connsiteX6" fmla="*/ 816798 w 816798"/>
                <a:gd name="connsiteY6" fmla="*/ 1565016 h 1947377"/>
                <a:gd name="connsiteX7" fmla="*/ 754554 w 816798"/>
                <a:gd name="connsiteY7" fmla="*/ 0 h 1947377"/>
                <a:gd name="connsiteX8" fmla="*/ 0 w 816798"/>
                <a:gd name="connsiteY8" fmla="*/ 424282 h 1947377"/>
                <a:gd name="connsiteX9" fmla="*/ 86380 w 816798"/>
                <a:gd name="connsiteY9" fmla="*/ 1947377 h 1947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6798" h="1947377">
                  <a:moveTo>
                    <a:pt x="86380" y="1947377"/>
                  </a:moveTo>
                  <a:lnTo>
                    <a:pt x="721526" y="1544691"/>
                  </a:lnTo>
                  <a:lnTo>
                    <a:pt x="721526" y="1544691"/>
                  </a:lnTo>
                  <a:cubicBezTo>
                    <a:pt x="722797" y="1544691"/>
                    <a:pt x="722797" y="1543420"/>
                    <a:pt x="724067" y="1543420"/>
                  </a:cubicBezTo>
                  <a:lnTo>
                    <a:pt x="724067" y="1543420"/>
                  </a:lnTo>
                  <a:lnTo>
                    <a:pt x="726608" y="1543420"/>
                  </a:lnTo>
                  <a:lnTo>
                    <a:pt x="816798" y="1565016"/>
                  </a:lnTo>
                  <a:lnTo>
                    <a:pt x="754554" y="0"/>
                  </a:lnTo>
                  <a:lnTo>
                    <a:pt x="0" y="424282"/>
                  </a:lnTo>
                  <a:lnTo>
                    <a:pt x="86380" y="194737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8D51778-4491-406F-A2D6-1B9750DA4AF0}"/>
                </a:ext>
              </a:extLst>
            </p:cNvPr>
            <p:cNvSpPr/>
            <p:nvPr/>
          </p:nvSpPr>
          <p:spPr>
            <a:xfrm>
              <a:off x="749472" y="1247439"/>
              <a:ext cx="759635" cy="301062"/>
            </a:xfrm>
            <a:custGeom>
              <a:avLst/>
              <a:gdLst>
                <a:gd name="connsiteX0" fmla="*/ 757095 w 759635"/>
                <a:gd name="connsiteY0" fmla="*/ 114327 h 301062"/>
                <a:gd name="connsiteX1" fmla="*/ 759635 w 759635"/>
                <a:gd name="connsiteY1" fmla="*/ 113057 h 301062"/>
                <a:gd name="connsiteX2" fmla="*/ 421737 w 759635"/>
                <a:gd name="connsiteY2" fmla="*/ 39380 h 301062"/>
                <a:gd name="connsiteX3" fmla="*/ 415386 w 759635"/>
                <a:gd name="connsiteY3" fmla="*/ 45731 h 301062"/>
                <a:gd name="connsiteX4" fmla="*/ 407764 w 759635"/>
                <a:gd name="connsiteY4" fmla="*/ 39380 h 301062"/>
                <a:gd name="connsiteX5" fmla="*/ 403953 w 759635"/>
                <a:gd name="connsiteY5" fmla="*/ 0 h 301062"/>
                <a:gd name="connsiteX6" fmla="*/ 346790 w 759635"/>
                <a:gd name="connsiteY6" fmla="*/ 29217 h 301062"/>
                <a:gd name="connsiteX7" fmla="*/ 346790 w 759635"/>
                <a:gd name="connsiteY7" fmla="*/ 29217 h 301062"/>
                <a:gd name="connsiteX8" fmla="*/ 1270 w 759635"/>
                <a:gd name="connsiteY8" fmla="*/ 209600 h 301062"/>
                <a:gd name="connsiteX9" fmla="*/ 0 w 759635"/>
                <a:gd name="connsiteY9" fmla="*/ 209600 h 301062"/>
                <a:gd name="connsiteX10" fmla="*/ 406494 w 759635"/>
                <a:gd name="connsiteY10" fmla="*/ 301062 h 301062"/>
                <a:gd name="connsiteX11" fmla="*/ 757095 w 759635"/>
                <a:gd name="connsiteY11" fmla="*/ 114327 h 30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9635" h="301062">
                  <a:moveTo>
                    <a:pt x="757095" y="114327"/>
                  </a:moveTo>
                  <a:lnTo>
                    <a:pt x="759635" y="113057"/>
                  </a:lnTo>
                  <a:lnTo>
                    <a:pt x="421737" y="39380"/>
                  </a:lnTo>
                  <a:cubicBezTo>
                    <a:pt x="420467" y="43190"/>
                    <a:pt x="417926" y="44461"/>
                    <a:pt x="415386" y="45731"/>
                  </a:cubicBezTo>
                  <a:cubicBezTo>
                    <a:pt x="411575" y="45731"/>
                    <a:pt x="407764" y="43190"/>
                    <a:pt x="407764" y="39380"/>
                  </a:cubicBezTo>
                  <a:lnTo>
                    <a:pt x="403953" y="0"/>
                  </a:lnTo>
                  <a:lnTo>
                    <a:pt x="346790" y="29217"/>
                  </a:lnTo>
                  <a:lnTo>
                    <a:pt x="346790" y="29217"/>
                  </a:lnTo>
                  <a:lnTo>
                    <a:pt x="1270" y="209600"/>
                  </a:lnTo>
                  <a:lnTo>
                    <a:pt x="0" y="209600"/>
                  </a:lnTo>
                  <a:lnTo>
                    <a:pt x="406494" y="301062"/>
                  </a:lnTo>
                  <a:lnTo>
                    <a:pt x="757095" y="11432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13649C4-EFAE-4B29-B1AD-9D0B4DCE2273}"/>
                </a:ext>
              </a:extLst>
            </p:cNvPr>
            <p:cNvSpPr/>
            <p:nvPr/>
          </p:nvSpPr>
          <p:spPr>
            <a:xfrm>
              <a:off x="1116587" y="605935"/>
              <a:ext cx="644038" cy="802832"/>
            </a:xfrm>
            <a:custGeom>
              <a:avLst/>
              <a:gdLst>
                <a:gd name="connsiteX0" fmla="*/ 54623 w 644038"/>
                <a:gd name="connsiteY0" fmla="*/ 680883 h 802832"/>
                <a:gd name="connsiteX1" fmla="*/ 392521 w 644038"/>
                <a:gd name="connsiteY1" fmla="*/ 754561 h 802832"/>
                <a:gd name="connsiteX2" fmla="*/ 400142 w 644038"/>
                <a:gd name="connsiteY2" fmla="*/ 750750 h 802832"/>
                <a:gd name="connsiteX3" fmla="*/ 400142 w 644038"/>
                <a:gd name="connsiteY3" fmla="*/ 750750 h 802832"/>
                <a:gd name="connsiteX4" fmla="*/ 401413 w 644038"/>
                <a:gd name="connsiteY4" fmla="*/ 750750 h 802832"/>
                <a:gd name="connsiteX5" fmla="*/ 402683 w 644038"/>
                <a:gd name="connsiteY5" fmla="*/ 750750 h 802832"/>
                <a:gd name="connsiteX6" fmla="*/ 405223 w 644038"/>
                <a:gd name="connsiteY6" fmla="*/ 750750 h 802832"/>
                <a:gd name="connsiteX7" fmla="*/ 644039 w 644038"/>
                <a:gd name="connsiteY7" fmla="*/ 802833 h 802832"/>
                <a:gd name="connsiteX8" fmla="*/ 597038 w 644038"/>
                <a:gd name="connsiteY8" fmla="*/ 118138 h 802832"/>
                <a:gd name="connsiteX9" fmla="*/ 0 w 644038"/>
                <a:gd name="connsiteY9" fmla="*/ 0 h 802832"/>
                <a:gd name="connsiteX10" fmla="*/ 50812 w 644038"/>
                <a:gd name="connsiteY10" fmla="*/ 628801 h 802832"/>
                <a:gd name="connsiteX11" fmla="*/ 54623 w 644038"/>
                <a:gd name="connsiteY11" fmla="*/ 680883 h 802832"/>
                <a:gd name="connsiteX12" fmla="*/ 54623 w 644038"/>
                <a:gd name="connsiteY12" fmla="*/ 680883 h 80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4038" h="802832">
                  <a:moveTo>
                    <a:pt x="54623" y="680883"/>
                  </a:moveTo>
                  <a:lnTo>
                    <a:pt x="392521" y="754561"/>
                  </a:lnTo>
                  <a:lnTo>
                    <a:pt x="400142" y="750750"/>
                  </a:lnTo>
                  <a:lnTo>
                    <a:pt x="400142" y="750750"/>
                  </a:lnTo>
                  <a:lnTo>
                    <a:pt x="401413" y="750750"/>
                  </a:lnTo>
                  <a:lnTo>
                    <a:pt x="402683" y="750750"/>
                  </a:lnTo>
                  <a:lnTo>
                    <a:pt x="405223" y="750750"/>
                  </a:lnTo>
                  <a:lnTo>
                    <a:pt x="644039" y="802833"/>
                  </a:lnTo>
                  <a:lnTo>
                    <a:pt x="597038" y="118138"/>
                  </a:lnTo>
                  <a:lnTo>
                    <a:pt x="0" y="0"/>
                  </a:lnTo>
                  <a:lnTo>
                    <a:pt x="50812" y="628801"/>
                  </a:lnTo>
                  <a:lnTo>
                    <a:pt x="54623" y="680883"/>
                  </a:lnTo>
                  <a:cubicBezTo>
                    <a:pt x="54623" y="679613"/>
                    <a:pt x="54623" y="680883"/>
                    <a:pt x="54623" y="68088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7AB7EFE-A604-449F-84DE-BC37DAEFA026}"/>
                </a:ext>
              </a:extLst>
            </p:cNvPr>
            <p:cNvSpPr/>
            <p:nvPr/>
          </p:nvSpPr>
          <p:spPr>
            <a:xfrm>
              <a:off x="1528162" y="1371929"/>
              <a:ext cx="368384" cy="2162059"/>
            </a:xfrm>
            <a:custGeom>
              <a:avLst/>
              <a:gdLst>
                <a:gd name="connsiteX0" fmla="*/ 368385 w 368384"/>
                <a:gd name="connsiteY0" fmla="*/ 2029947 h 2162059"/>
                <a:gd name="connsiteX1" fmla="*/ 233734 w 368384"/>
                <a:gd name="connsiteY1" fmla="*/ 50812 h 2162059"/>
                <a:gd name="connsiteX2" fmla="*/ 0 w 368384"/>
                <a:gd name="connsiteY2" fmla="*/ 0 h 2162059"/>
                <a:gd name="connsiteX3" fmla="*/ 160057 w 368384"/>
                <a:gd name="connsiteY3" fmla="*/ 2162059 h 216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84" h="2162059">
                  <a:moveTo>
                    <a:pt x="368385" y="2029947"/>
                  </a:moveTo>
                  <a:lnTo>
                    <a:pt x="233734" y="50812"/>
                  </a:lnTo>
                  <a:lnTo>
                    <a:pt x="0" y="0"/>
                  </a:lnTo>
                  <a:lnTo>
                    <a:pt x="160057" y="2162059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B431582-6F05-484D-97D1-8DF253BBA8F7}"/>
                </a:ext>
              </a:extLst>
            </p:cNvPr>
            <p:cNvSpPr/>
            <p:nvPr/>
          </p:nvSpPr>
          <p:spPr>
            <a:xfrm>
              <a:off x="1777139" y="1426552"/>
              <a:ext cx="635146" cy="1965161"/>
            </a:xfrm>
            <a:custGeom>
              <a:avLst/>
              <a:gdLst>
                <a:gd name="connsiteX0" fmla="*/ 635147 w 635146"/>
                <a:gd name="connsiteY0" fmla="*/ 1647585 h 1965161"/>
                <a:gd name="connsiteX1" fmla="*/ 548767 w 635146"/>
                <a:gd name="connsiteY1" fmla="*/ 119409 h 1965161"/>
                <a:gd name="connsiteX2" fmla="*/ 0 w 635146"/>
                <a:gd name="connsiteY2" fmla="*/ 0 h 1965161"/>
                <a:gd name="connsiteX3" fmla="*/ 134651 w 635146"/>
                <a:gd name="connsiteY3" fmla="*/ 1965162 h 196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146" h="1965161">
                  <a:moveTo>
                    <a:pt x="635147" y="1647585"/>
                  </a:moveTo>
                  <a:lnTo>
                    <a:pt x="548767" y="119409"/>
                  </a:lnTo>
                  <a:lnTo>
                    <a:pt x="0" y="0"/>
                  </a:lnTo>
                  <a:lnTo>
                    <a:pt x="134651" y="196516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72E1E45-A096-437E-80E7-8C127D10A721}"/>
                </a:ext>
              </a:extLst>
            </p:cNvPr>
            <p:cNvSpPr/>
            <p:nvPr/>
          </p:nvSpPr>
          <p:spPr>
            <a:xfrm>
              <a:off x="0" y="4029407"/>
              <a:ext cx="189273" cy="175301"/>
            </a:xfrm>
            <a:custGeom>
              <a:avLst/>
              <a:gdLst>
                <a:gd name="connsiteX0" fmla="*/ 53352 w 189273"/>
                <a:gd name="connsiteY0" fmla="*/ 16514 h 175301"/>
                <a:gd name="connsiteX1" fmla="*/ 53352 w 189273"/>
                <a:gd name="connsiteY1" fmla="*/ 16514 h 175301"/>
                <a:gd name="connsiteX2" fmla="*/ 52082 w 189273"/>
                <a:gd name="connsiteY2" fmla="*/ 16514 h 175301"/>
                <a:gd name="connsiteX3" fmla="*/ 0 w 189273"/>
                <a:gd name="connsiteY3" fmla="*/ 0 h 175301"/>
                <a:gd name="connsiteX4" fmla="*/ 0 w 189273"/>
                <a:gd name="connsiteY4" fmla="*/ 175302 h 175301"/>
                <a:gd name="connsiteX5" fmla="*/ 189274 w 189273"/>
                <a:gd name="connsiteY5" fmla="*/ 58434 h 175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273" h="175301">
                  <a:moveTo>
                    <a:pt x="53352" y="16514"/>
                  </a:moveTo>
                  <a:lnTo>
                    <a:pt x="53352" y="16514"/>
                  </a:lnTo>
                  <a:lnTo>
                    <a:pt x="52082" y="16514"/>
                  </a:lnTo>
                  <a:lnTo>
                    <a:pt x="0" y="0"/>
                  </a:lnTo>
                  <a:lnTo>
                    <a:pt x="0" y="175302"/>
                  </a:lnTo>
                  <a:lnTo>
                    <a:pt x="189274" y="58434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7187D76-FA8A-4639-8235-252E4DA8F716}"/>
                </a:ext>
              </a:extLst>
            </p:cNvPr>
            <p:cNvSpPr/>
            <p:nvPr/>
          </p:nvSpPr>
          <p:spPr>
            <a:xfrm>
              <a:off x="3785473" y="5563935"/>
              <a:ext cx="6351" cy="7621"/>
            </a:xfrm>
            <a:custGeom>
              <a:avLst/>
              <a:gdLst>
                <a:gd name="connsiteX0" fmla="*/ 0 w 6351"/>
                <a:gd name="connsiteY0" fmla="*/ 0 h 7621"/>
                <a:gd name="connsiteX1" fmla="*/ 0 w 6351"/>
                <a:gd name="connsiteY1" fmla="*/ 7622 h 7621"/>
                <a:gd name="connsiteX2" fmla="*/ 6351 w 6351"/>
                <a:gd name="connsiteY2" fmla="*/ 2541 h 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1" h="7621">
                  <a:moveTo>
                    <a:pt x="0" y="0"/>
                  </a:moveTo>
                  <a:lnTo>
                    <a:pt x="0" y="7622"/>
                  </a:lnTo>
                  <a:lnTo>
                    <a:pt x="6351" y="2541"/>
                  </a:lnTo>
                  <a:close/>
                </a:path>
              </a:pathLst>
            </a:custGeom>
            <a:solidFill>
              <a:srgbClr val="0A405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071BE8E-2426-4943-9AF4-7DE1ECC77839}"/>
                </a:ext>
              </a:extLst>
            </p:cNvPr>
            <p:cNvSpPr/>
            <p:nvPr/>
          </p:nvSpPr>
          <p:spPr>
            <a:xfrm>
              <a:off x="2405934" y="6718642"/>
              <a:ext cx="8892" cy="135922"/>
            </a:xfrm>
            <a:custGeom>
              <a:avLst/>
              <a:gdLst>
                <a:gd name="connsiteX0" fmla="*/ 0 w 8892"/>
                <a:gd name="connsiteY0" fmla="*/ 1270 h 135922"/>
                <a:gd name="connsiteX1" fmla="*/ 8892 w 8892"/>
                <a:gd name="connsiteY1" fmla="*/ 135922 h 135922"/>
                <a:gd name="connsiteX2" fmla="*/ 8892 w 8892"/>
                <a:gd name="connsiteY2" fmla="*/ 135922 h 135922"/>
                <a:gd name="connsiteX3" fmla="*/ 0 w 8892"/>
                <a:gd name="connsiteY3" fmla="*/ 0 h 13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2" h="135922">
                  <a:moveTo>
                    <a:pt x="0" y="1270"/>
                  </a:moveTo>
                  <a:lnTo>
                    <a:pt x="8892" y="135922"/>
                  </a:lnTo>
                  <a:lnTo>
                    <a:pt x="8892" y="135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9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72DDEA6-650E-4657-9AA5-11604059D9C1}"/>
                </a:ext>
              </a:extLst>
            </p:cNvPr>
            <p:cNvSpPr/>
            <p:nvPr/>
          </p:nvSpPr>
          <p:spPr>
            <a:xfrm>
              <a:off x="3925205" y="6390903"/>
              <a:ext cx="1714895" cy="463660"/>
            </a:xfrm>
            <a:custGeom>
              <a:avLst/>
              <a:gdLst>
                <a:gd name="connsiteX0" fmla="*/ 589416 w 1714895"/>
                <a:gd name="connsiteY0" fmla="*/ 16514 h 463660"/>
                <a:gd name="connsiteX1" fmla="*/ 538604 w 1714895"/>
                <a:gd name="connsiteY1" fmla="*/ 0 h 463660"/>
                <a:gd name="connsiteX2" fmla="*/ 0 w 1714895"/>
                <a:gd name="connsiteY2" fmla="*/ 463661 h 463660"/>
                <a:gd name="connsiteX3" fmla="*/ 1642489 w 1714895"/>
                <a:gd name="connsiteY3" fmla="*/ 463661 h 463660"/>
                <a:gd name="connsiteX4" fmla="*/ 1714896 w 1714895"/>
                <a:gd name="connsiteY4" fmla="*/ 396335 h 46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895" h="463660">
                  <a:moveTo>
                    <a:pt x="589416" y="16514"/>
                  </a:moveTo>
                  <a:lnTo>
                    <a:pt x="538604" y="0"/>
                  </a:lnTo>
                  <a:lnTo>
                    <a:pt x="0" y="463661"/>
                  </a:lnTo>
                  <a:lnTo>
                    <a:pt x="1642489" y="463661"/>
                  </a:lnTo>
                  <a:lnTo>
                    <a:pt x="1714896" y="396335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965E061-7185-46A5-8945-E0D9F5D2150B}"/>
                </a:ext>
              </a:extLst>
            </p:cNvPr>
            <p:cNvSpPr/>
            <p:nvPr/>
          </p:nvSpPr>
          <p:spPr>
            <a:xfrm>
              <a:off x="2235715" y="6731345"/>
              <a:ext cx="163867" cy="123218"/>
            </a:xfrm>
            <a:custGeom>
              <a:avLst/>
              <a:gdLst>
                <a:gd name="connsiteX0" fmla="*/ 0 w 163867"/>
                <a:gd name="connsiteY0" fmla="*/ 123219 h 123218"/>
                <a:gd name="connsiteX1" fmla="*/ 163868 w 163867"/>
                <a:gd name="connsiteY1" fmla="*/ 123219 h 123218"/>
                <a:gd name="connsiteX2" fmla="*/ 156246 w 163867"/>
                <a:gd name="connsiteY2" fmla="*/ 0 h 12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67" h="123218">
                  <a:moveTo>
                    <a:pt x="0" y="123219"/>
                  </a:moveTo>
                  <a:lnTo>
                    <a:pt x="163868" y="123219"/>
                  </a:lnTo>
                  <a:lnTo>
                    <a:pt x="156246" y="0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787658-0A3E-4817-B4D6-1218CC5FA313}"/>
                </a:ext>
              </a:extLst>
            </p:cNvPr>
            <p:cNvSpPr/>
            <p:nvPr/>
          </p:nvSpPr>
          <p:spPr>
            <a:xfrm>
              <a:off x="3603821" y="3362497"/>
              <a:ext cx="182922" cy="2872159"/>
            </a:xfrm>
            <a:custGeom>
              <a:avLst/>
              <a:gdLst>
                <a:gd name="connsiteX0" fmla="*/ 86380 w 182922"/>
                <a:gd name="connsiteY0" fmla="*/ 2872159 h 2872159"/>
                <a:gd name="connsiteX1" fmla="*/ 182922 w 182922"/>
                <a:gd name="connsiteY1" fmla="*/ 2792130 h 2872159"/>
                <a:gd name="connsiteX2" fmla="*/ 167678 w 182922"/>
                <a:gd name="connsiteY2" fmla="*/ 2235737 h 2872159"/>
                <a:gd name="connsiteX3" fmla="*/ 167678 w 182922"/>
                <a:gd name="connsiteY3" fmla="*/ 2224304 h 2872159"/>
                <a:gd name="connsiteX4" fmla="*/ 167678 w 182922"/>
                <a:gd name="connsiteY4" fmla="*/ 2224304 h 2872159"/>
                <a:gd name="connsiteX5" fmla="*/ 167678 w 182922"/>
                <a:gd name="connsiteY5" fmla="*/ 2224304 h 2872159"/>
                <a:gd name="connsiteX6" fmla="*/ 166408 w 182922"/>
                <a:gd name="connsiteY6" fmla="*/ 2191276 h 2872159"/>
                <a:gd name="connsiteX7" fmla="*/ 166408 w 182922"/>
                <a:gd name="connsiteY7" fmla="*/ 2191276 h 2872159"/>
                <a:gd name="connsiteX8" fmla="*/ 166408 w 182922"/>
                <a:gd name="connsiteY8" fmla="*/ 2191276 h 2872159"/>
                <a:gd name="connsiteX9" fmla="*/ 166408 w 182922"/>
                <a:gd name="connsiteY9" fmla="*/ 2191276 h 2872159"/>
                <a:gd name="connsiteX10" fmla="*/ 165138 w 182922"/>
                <a:gd name="connsiteY10" fmla="*/ 2123950 h 2872159"/>
                <a:gd name="connsiteX11" fmla="*/ 149894 w 182922"/>
                <a:gd name="connsiteY11" fmla="*/ 1587881 h 2872159"/>
                <a:gd name="connsiteX12" fmla="*/ 130840 w 182922"/>
                <a:gd name="connsiteY12" fmla="*/ 917160 h 2872159"/>
                <a:gd name="connsiteX13" fmla="*/ 105434 w 182922"/>
                <a:gd name="connsiteY13" fmla="*/ 0 h 2872159"/>
                <a:gd name="connsiteX14" fmla="*/ 0 w 182922"/>
                <a:gd name="connsiteY14" fmla="*/ 72407 h 287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2922" h="2872159">
                  <a:moveTo>
                    <a:pt x="86380" y="2872159"/>
                  </a:moveTo>
                  <a:lnTo>
                    <a:pt x="182922" y="2792130"/>
                  </a:lnTo>
                  <a:lnTo>
                    <a:pt x="167678" y="2235737"/>
                  </a:lnTo>
                  <a:lnTo>
                    <a:pt x="167678" y="2224304"/>
                  </a:lnTo>
                  <a:lnTo>
                    <a:pt x="167678" y="2224304"/>
                  </a:lnTo>
                  <a:lnTo>
                    <a:pt x="167678" y="2224304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5138" y="2123950"/>
                  </a:lnTo>
                  <a:lnTo>
                    <a:pt x="149894" y="1587881"/>
                  </a:lnTo>
                  <a:lnTo>
                    <a:pt x="130840" y="917160"/>
                  </a:lnTo>
                  <a:lnTo>
                    <a:pt x="105434" y="0"/>
                  </a:lnTo>
                  <a:lnTo>
                    <a:pt x="0" y="7240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61736DD-6E77-47EF-A8E4-E8E1C82729D7}"/>
                </a:ext>
              </a:extLst>
            </p:cNvPr>
            <p:cNvSpPr/>
            <p:nvPr/>
          </p:nvSpPr>
          <p:spPr>
            <a:xfrm>
              <a:off x="1559919" y="2676532"/>
              <a:ext cx="2139173" cy="1222033"/>
            </a:xfrm>
            <a:custGeom>
              <a:avLst/>
              <a:gdLst>
                <a:gd name="connsiteX0" fmla="*/ 865069 w 2139173"/>
                <a:gd name="connsiteY0" fmla="*/ 407768 h 1222033"/>
                <a:gd name="connsiteX1" fmla="*/ 349331 w 2139173"/>
                <a:gd name="connsiteY1" fmla="*/ 734236 h 1222033"/>
                <a:gd name="connsiteX2" fmla="*/ 125759 w 2139173"/>
                <a:gd name="connsiteY2" fmla="*/ 875240 h 1222033"/>
                <a:gd name="connsiteX3" fmla="*/ 125759 w 2139173"/>
                <a:gd name="connsiteY3" fmla="*/ 875240 h 1222033"/>
                <a:gd name="connsiteX4" fmla="*/ 116867 w 2139173"/>
                <a:gd name="connsiteY4" fmla="*/ 881592 h 1222033"/>
                <a:gd name="connsiteX5" fmla="*/ 116867 w 2139173"/>
                <a:gd name="connsiteY5" fmla="*/ 881592 h 1222033"/>
                <a:gd name="connsiteX6" fmla="*/ 0 w 2139173"/>
                <a:gd name="connsiteY6" fmla="*/ 955269 h 1222033"/>
                <a:gd name="connsiteX7" fmla="*/ 938746 w 2139173"/>
                <a:gd name="connsiteY7" fmla="*/ 1222033 h 1222033"/>
                <a:gd name="connsiteX8" fmla="*/ 1753004 w 2139173"/>
                <a:gd name="connsiteY8" fmla="*/ 673262 h 1222033"/>
                <a:gd name="connsiteX9" fmla="*/ 1753004 w 2139173"/>
                <a:gd name="connsiteY9" fmla="*/ 673262 h 1222033"/>
                <a:gd name="connsiteX10" fmla="*/ 1753004 w 2139173"/>
                <a:gd name="connsiteY10" fmla="*/ 673262 h 1222033"/>
                <a:gd name="connsiteX11" fmla="*/ 1754275 w 2139173"/>
                <a:gd name="connsiteY11" fmla="*/ 673262 h 1222033"/>
                <a:gd name="connsiteX12" fmla="*/ 1755545 w 2139173"/>
                <a:gd name="connsiteY12" fmla="*/ 673262 h 1222033"/>
                <a:gd name="connsiteX13" fmla="*/ 1759356 w 2139173"/>
                <a:gd name="connsiteY13" fmla="*/ 673262 h 1222033"/>
                <a:gd name="connsiteX14" fmla="*/ 2035009 w 2139173"/>
                <a:gd name="connsiteY14" fmla="*/ 745669 h 1222033"/>
                <a:gd name="connsiteX15" fmla="*/ 2139174 w 2139173"/>
                <a:gd name="connsiteY15" fmla="*/ 674532 h 1222033"/>
                <a:gd name="connsiteX16" fmla="*/ 1808897 w 2139173"/>
                <a:gd name="connsiteY16" fmla="*/ 588151 h 1222033"/>
                <a:gd name="connsiteX17" fmla="*/ 1220752 w 2139173"/>
                <a:gd name="connsiteY17" fmla="*/ 435715 h 1222033"/>
                <a:gd name="connsiteX18" fmla="*/ 1220752 w 2139173"/>
                <a:gd name="connsiteY18" fmla="*/ 435715 h 1222033"/>
                <a:gd name="connsiteX19" fmla="*/ 1219481 w 2139173"/>
                <a:gd name="connsiteY19" fmla="*/ 435715 h 1222033"/>
                <a:gd name="connsiteX20" fmla="*/ 1218211 w 2139173"/>
                <a:gd name="connsiteY20" fmla="*/ 434444 h 1222033"/>
                <a:gd name="connsiteX21" fmla="*/ 1216941 w 2139173"/>
                <a:gd name="connsiteY21" fmla="*/ 433174 h 1222033"/>
                <a:gd name="connsiteX22" fmla="*/ 1216941 w 2139173"/>
                <a:gd name="connsiteY22" fmla="*/ 433174 h 1222033"/>
                <a:gd name="connsiteX23" fmla="*/ 1215670 w 2139173"/>
                <a:gd name="connsiteY23" fmla="*/ 431904 h 1222033"/>
                <a:gd name="connsiteX24" fmla="*/ 1215670 w 2139173"/>
                <a:gd name="connsiteY24" fmla="*/ 430633 h 1222033"/>
                <a:gd name="connsiteX25" fmla="*/ 1215670 w 2139173"/>
                <a:gd name="connsiteY25" fmla="*/ 429363 h 1222033"/>
                <a:gd name="connsiteX26" fmla="*/ 1215670 w 2139173"/>
                <a:gd name="connsiteY26" fmla="*/ 428093 h 1222033"/>
                <a:gd name="connsiteX27" fmla="*/ 1215670 w 2139173"/>
                <a:gd name="connsiteY27" fmla="*/ 428093 h 1222033"/>
                <a:gd name="connsiteX28" fmla="*/ 1215670 w 2139173"/>
                <a:gd name="connsiteY28" fmla="*/ 426823 h 1222033"/>
                <a:gd name="connsiteX29" fmla="*/ 1216941 w 2139173"/>
                <a:gd name="connsiteY29" fmla="*/ 425552 h 1222033"/>
                <a:gd name="connsiteX30" fmla="*/ 1218211 w 2139173"/>
                <a:gd name="connsiteY30" fmla="*/ 424282 h 1222033"/>
                <a:gd name="connsiteX31" fmla="*/ 1219481 w 2139173"/>
                <a:gd name="connsiteY31" fmla="*/ 423012 h 1222033"/>
                <a:gd name="connsiteX32" fmla="*/ 1774599 w 2139173"/>
                <a:gd name="connsiteY32" fmla="*/ 64786 h 1222033"/>
                <a:gd name="connsiteX33" fmla="*/ 1606921 w 2139173"/>
                <a:gd name="connsiteY33" fmla="*/ 24136 h 1222033"/>
                <a:gd name="connsiteX34" fmla="*/ 1510378 w 2139173"/>
                <a:gd name="connsiteY34" fmla="*/ 0 h 1222033"/>
                <a:gd name="connsiteX35" fmla="*/ 865069 w 2139173"/>
                <a:gd name="connsiteY35" fmla="*/ 407768 h 1222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139173" h="1222033">
                  <a:moveTo>
                    <a:pt x="865069" y="407768"/>
                  </a:moveTo>
                  <a:lnTo>
                    <a:pt x="349331" y="734236"/>
                  </a:lnTo>
                  <a:lnTo>
                    <a:pt x="125759" y="875240"/>
                  </a:lnTo>
                  <a:lnTo>
                    <a:pt x="125759" y="875240"/>
                  </a:lnTo>
                  <a:lnTo>
                    <a:pt x="116867" y="881592"/>
                  </a:lnTo>
                  <a:lnTo>
                    <a:pt x="116867" y="881592"/>
                  </a:lnTo>
                  <a:lnTo>
                    <a:pt x="0" y="955269"/>
                  </a:lnTo>
                  <a:lnTo>
                    <a:pt x="938746" y="1222033"/>
                  </a:lnTo>
                  <a:lnTo>
                    <a:pt x="1753004" y="673262"/>
                  </a:lnTo>
                  <a:lnTo>
                    <a:pt x="1753004" y="673262"/>
                  </a:lnTo>
                  <a:lnTo>
                    <a:pt x="1753004" y="673262"/>
                  </a:lnTo>
                  <a:lnTo>
                    <a:pt x="1754275" y="673262"/>
                  </a:lnTo>
                  <a:lnTo>
                    <a:pt x="1755545" y="673262"/>
                  </a:lnTo>
                  <a:lnTo>
                    <a:pt x="1759356" y="673262"/>
                  </a:lnTo>
                  <a:lnTo>
                    <a:pt x="2035009" y="745669"/>
                  </a:lnTo>
                  <a:lnTo>
                    <a:pt x="2139174" y="674532"/>
                  </a:lnTo>
                  <a:lnTo>
                    <a:pt x="1808897" y="588151"/>
                  </a:lnTo>
                  <a:lnTo>
                    <a:pt x="1220752" y="435715"/>
                  </a:lnTo>
                  <a:lnTo>
                    <a:pt x="1220752" y="435715"/>
                  </a:lnTo>
                  <a:lnTo>
                    <a:pt x="1219481" y="435715"/>
                  </a:lnTo>
                  <a:lnTo>
                    <a:pt x="1218211" y="434444"/>
                  </a:lnTo>
                  <a:cubicBezTo>
                    <a:pt x="1218211" y="433174"/>
                    <a:pt x="1216941" y="433174"/>
                    <a:pt x="1216941" y="433174"/>
                  </a:cubicBezTo>
                  <a:lnTo>
                    <a:pt x="1216941" y="433174"/>
                  </a:lnTo>
                  <a:cubicBezTo>
                    <a:pt x="1216941" y="433174"/>
                    <a:pt x="1216941" y="431904"/>
                    <a:pt x="1215670" y="431904"/>
                  </a:cubicBezTo>
                  <a:cubicBezTo>
                    <a:pt x="1215670" y="431904"/>
                    <a:pt x="1215670" y="430633"/>
                    <a:pt x="1215670" y="430633"/>
                  </a:cubicBezTo>
                  <a:cubicBezTo>
                    <a:pt x="1215670" y="430633"/>
                    <a:pt x="1215670" y="429363"/>
                    <a:pt x="1215670" y="429363"/>
                  </a:cubicBezTo>
                  <a:cubicBezTo>
                    <a:pt x="1215670" y="429363"/>
                    <a:pt x="1215670" y="428093"/>
                    <a:pt x="1215670" y="428093"/>
                  </a:cubicBezTo>
                  <a:lnTo>
                    <a:pt x="1215670" y="428093"/>
                  </a:lnTo>
                  <a:cubicBezTo>
                    <a:pt x="1215670" y="428093"/>
                    <a:pt x="1215670" y="428093"/>
                    <a:pt x="1215670" y="426823"/>
                  </a:cubicBezTo>
                  <a:lnTo>
                    <a:pt x="1216941" y="425552"/>
                  </a:lnTo>
                  <a:lnTo>
                    <a:pt x="1218211" y="424282"/>
                  </a:lnTo>
                  <a:lnTo>
                    <a:pt x="1219481" y="423012"/>
                  </a:lnTo>
                  <a:lnTo>
                    <a:pt x="1774599" y="64786"/>
                  </a:lnTo>
                  <a:lnTo>
                    <a:pt x="1606921" y="24136"/>
                  </a:lnTo>
                  <a:lnTo>
                    <a:pt x="1510378" y="0"/>
                  </a:lnTo>
                  <a:lnTo>
                    <a:pt x="865069" y="4077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0A73723-722A-42CA-B563-29BC977D8E64}"/>
                </a:ext>
              </a:extLst>
            </p:cNvPr>
            <p:cNvSpPr/>
            <p:nvPr/>
          </p:nvSpPr>
          <p:spPr>
            <a:xfrm>
              <a:off x="1549757" y="3645774"/>
              <a:ext cx="1105154" cy="3208789"/>
            </a:xfrm>
            <a:custGeom>
              <a:avLst/>
              <a:gdLst>
                <a:gd name="connsiteX0" fmla="*/ 0 w 1105154"/>
                <a:gd name="connsiteY0" fmla="*/ 0 h 3208789"/>
                <a:gd name="connsiteX1" fmla="*/ 47001 w 1105154"/>
                <a:gd name="connsiteY1" fmla="*/ 603395 h 3208789"/>
                <a:gd name="connsiteX2" fmla="*/ 96542 w 1105154"/>
                <a:gd name="connsiteY2" fmla="*/ 1251250 h 3208789"/>
                <a:gd name="connsiteX3" fmla="*/ 96542 w 1105154"/>
                <a:gd name="connsiteY3" fmla="*/ 1251250 h 3208789"/>
                <a:gd name="connsiteX4" fmla="*/ 111786 w 1105154"/>
                <a:gd name="connsiteY4" fmla="*/ 1454499 h 3208789"/>
                <a:gd name="connsiteX5" fmla="*/ 111786 w 1105154"/>
                <a:gd name="connsiteY5" fmla="*/ 1454499 h 3208789"/>
                <a:gd name="connsiteX6" fmla="*/ 121948 w 1105154"/>
                <a:gd name="connsiteY6" fmla="*/ 1580259 h 3208789"/>
                <a:gd name="connsiteX7" fmla="*/ 161327 w 1105154"/>
                <a:gd name="connsiteY7" fmla="*/ 2092192 h 3208789"/>
                <a:gd name="connsiteX8" fmla="*/ 213409 w 1105154"/>
                <a:gd name="connsiteY8" fmla="*/ 2761643 h 3208789"/>
                <a:gd name="connsiteX9" fmla="*/ 217220 w 1105154"/>
                <a:gd name="connsiteY9" fmla="*/ 2813725 h 3208789"/>
                <a:gd name="connsiteX10" fmla="*/ 867610 w 1105154"/>
                <a:gd name="connsiteY10" fmla="*/ 3051273 h 3208789"/>
                <a:gd name="connsiteX11" fmla="*/ 867610 w 1105154"/>
                <a:gd name="connsiteY11" fmla="*/ 3051273 h 3208789"/>
                <a:gd name="connsiteX12" fmla="*/ 868880 w 1105154"/>
                <a:gd name="connsiteY12" fmla="*/ 3052543 h 3208789"/>
                <a:gd name="connsiteX13" fmla="*/ 870151 w 1105154"/>
                <a:gd name="connsiteY13" fmla="*/ 3052543 h 3208789"/>
                <a:gd name="connsiteX14" fmla="*/ 870151 w 1105154"/>
                <a:gd name="connsiteY14" fmla="*/ 3052543 h 3208789"/>
                <a:gd name="connsiteX15" fmla="*/ 870151 w 1105154"/>
                <a:gd name="connsiteY15" fmla="*/ 3052543 h 3208789"/>
                <a:gd name="connsiteX16" fmla="*/ 870151 w 1105154"/>
                <a:gd name="connsiteY16" fmla="*/ 3052543 h 3208789"/>
                <a:gd name="connsiteX17" fmla="*/ 870151 w 1105154"/>
                <a:gd name="connsiteY17" fmla="*/ 3053813 h 3208789"/>
                <a:gd name="connsiteX18" fmla="*/ 870151 w 1105154"/>
                <a:gd name="connsiteY18" fmla="*/ 3055083 h 3208789"/>
                <a:gd name="connsiteX19" fmla="*/ 870151 w 1105154"/>
                <a:gd name="connsiteY19" fmla="*/ 3056353 h 3208789"/>
                <a:gd name="connsiteX20" fmla="*/ 870151 w 1105154"/>
                <a:gd name="connsiteY20" fmla="*/ 3057624 h 3208789"/>
                <a:gd name="connsiteX21" fmla="*/ 879043 w 1105154"/>
                <a:gd name="connsiteY21" fmla="*/ 3208790 h 3208789"/>
                <a:gd name="connsiteX22" fmla="*/ 1105155 w 1105154"/>
                <a:gd name="connsiteY22" fmla="*/ 3208790 h 3208789"/>
                <a:gd name="connsiteX23" fmla="*/ 940017 w 1105154"/>
                <a:gd name="connsiteY23" fmla="*/ 268034 h 3208789"/>
                <a:gd name="connsiteX24" fmla="*/ 0 w 1105154"/>
                <a:gd name="connsiteY24" fmla="*/ 0 h 320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05154" h="3208789">
                  <a:moveTo>
                    <a:pt x="0" y="0"/>
                  </a:moveTo>
                  <a:lnTo>
                    <a:pt x="47001" y="603395"/>
                  </a:lnTo>
                  <a:lnTo>
                    <a:pt x="96542" y="1251250"/>
                  </a:lnTo>
                  <a:lnTo>
                    <a:pt x="96542" y="1251250"/>
                  </a:lnTo>
                  <a:lnTo>
                    <a:pt x="111786" y="1454499"/>
                  </a:lnTo>
                  <a:lnTo>
                    <a:pt x="111786" y="1454499"/>
                  </a:lnTo>
                  <a:lnTo>
                    <a:pt x="121948" y="1580259"/>
                  </a:lnTo>
                  <a:lnTo>
                    <a:pt x="161327" y="2092192"/>
                  </a:lnTo>
                  <a:lnTo>
                    <a:pt x="213409" y="2761643"/>
                  </a:lnTo>
                  <a:lnTo>
                    <a:pt x="217220" y="2813725"/>
                  </a:lnTo>
                  <a:lnTo>
                    <a:pt x="867610" y="3051273"/>
                  </a:lnTo>
                  <a:lnTo>
                    <a:pt x="867610" y="3051273"/>
                  </a:lnTo>
                  <a:lnTo>
                    <a:pt x="868880" y="3052543"/>
                  </a:lnTo>
                  <a:lnTo>
                    <a:pt x="870151" y="3052543"/>
                  </a:lnTo>
                  <a:lnTo>
                    <a:pt x="870151" y="3052543"/>
                  </a:lnTo>
                  <a:lnTo>
                    <a:pt x="870151" y="3052543"/>
                  </a:lnTo>
                  <a:cubicBezTo>
                    <a:pt x="870151" y="3052543"/>
                    <a:pt x="870151" y="3052543"/>
                    <a:pt x="870151" y="3052543"/>
                  </a:cubicBezTo>
                  <a:lnTo>
                    <a:pt x="870151" y="3053813"/>
                  </a:lnTo>
                  <a:lnTo>
                    <a:pt x="870151" y="3055083"/>
                  </a:lnTo>
                  <a:lnTo>
                    <a:pt x="870151" y="3056353"/>
                  </a:lnTo>
                  <a:cubicBezTo>
                    <a:pt x="870151" y="3056353"/>
                    <a:pt x="870151" y="3056353"/>
                    <a:pt x="870151" y="3057624"/>
                  </a:cubicBezTo>
                  <a:lnTo>
                    <a:pt x="879043" y="3208790"/>
                  </a:lnTo>
                  <a:lnTo>
                    <a:pt x="1105155" y="3208790"/>
                  </a:lnTo>
                  <a:lnTo>
                    <a:pt x="940017" y="268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B40325-48B6-4D41-96CB-58E4E2E5DED2}"/>
                </a:ext>
              </a:extLst>
            </p:cNvPr>
            <p:cNvSpPr/>
            <p:nvPr/>
          </p:nvSpPr>
          <p:spPr>
            <a:xfrm>
              <a:off x="1131831" y="50812"/>
              <a:ext cx="1675516" cy="658017"/>
            </a:xfrm>
            <a:custGeom>
              <a:avLst/>
              <a:gdLst>
                <a:gd name="connsiteX0" fmla="*/ 588146 w 1675516"/>
                <a:gd name="connsiteY0" fmla="*/ 658018 h 658017"/>
                <a:gd name="connsiteX1" fmla="*/ 1675517 w 1675516"/>
                <a:gd name="connsiteY1" fmla="*/ 101624 h 658017"/>
                <a:gd name="connsiteX2" fmla="*/ 1097533 w 1675516"/>
                <a:gd name="connsiteY2" fmla="*/ 0 h 658017"/>
                <a:gd name="connsiteX3" fmla="*/ 231193 w 1675516"/>
                <a:gd name="connsiteY3" fmla="*/ 428093 h 658017"/>
                <a:gd name="connsiteX4" fmla="*/ 229923 w 1675516"/>
                <a:gd name="connsiteY4" fmla="*/ 428093 h 658017"/>
                <a:gd name="connsiteX5" fmla="*/ 229923 w 1675516"/>
                <a:gd name="connsiteY5" fmla="*/ 428093 h 658017"/>
                <a:gd name="connsiteX6" fmla="*/ 0 w 1675516"/>
                <a:gd name="connsiteY6" fmla="*/ 542420 h 65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5516" h="658017">
                  <a:moveTo>
                    <a:pt x="588146" y="658018"/>
                  </a:moveTo>
                  <a:lnTo>
                    <a:pt x="1675517" y="101624"/>
                  </a:lnTo>
                  <a:lnTo>
                    <a:pt x="1097533" y="0"/>
                  </a:lnTo>
                  <a:lnTo>
                    <a:pt x="231193" y="428093"/>
                  </a:lnTo>
                  <a:lnTo>
                    <a:pt x="229923" y="428093"/>
                  </a:lnTo>
                  <a:lnTo>
                    <a:pt x="229923" y="428093"/>
                  </a:lnTo>
                  <a:lnTo>
                    <a:pt x="0" y="542420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96156C4-CED6-4DCE-8F3E-13D1D4EE5421}"/>
                </a:ext>
              </a:extLst>
            </p:cNvPr>
            <p:cNvSpPr/>
            <p:nvPr/>
          </p:nvSpPr>
          <p:spPr>
            <a:xfrm>
              <a:off x="1421457" y="4263143"/>
              <a:ext cx="208328" cy="623719"/>
            </a:xfrm>
            <a:custGeom>
              <a:avLst/>
              <a:gdLst>
                <a:gd name="connsiteX0" fmla="*/ 38109 w 208328"/>
                <a:gd name="connsiteY0" fmla="*/ 569096 h 623719"/>
                <a:gd name="connsiteX1" fmla="*/ 208328 w 208328"/>
                <a:gd name="connsiteY1" fmla="*/ 623720 h 623719"/>
                <a:gd name="connsiteX2" fmla="*/ 160057 w 208328"/>
                <a:gd name="connsiteY2" fmla="*/ 0 h 623719"/>
                <a:gd name="connsiteX3" fmla="*/ 0 w 208328"/>
                <a:gd name="connsiteY3" fmla="*/ 105435 h 62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328" h="623719">
                  <a:moveTo>
                    <a:pt x="38109" y="569096"/>
                  </a:moveTo>
                  <a:lnTo>
                    <a:pt x="208328" y="623720"/>
                  </a:lnTo>
                  <a:lnTo>
                    <a:pt x="160057" y="0"/>
                  </a:lnTo>
                  <a:lnTo>
                    <a:pt x="0" y="105435"/>
                  </a:lnTo>
                  <a:close/>
                </a:path>
              </a:pathLst>
            </a:custGeom>
            <a:solidFill>
              <a:schemeClr val="accent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489FD7F-CB1A-4BA1-80A1-E927DD233945}"/>
                </a:ext>
              </a:extLst>
            </p:cNvPr>
            <p:cNvSpPr/>
            <p:nvPr/>
          </p:nvSpPr>
          <p:spPr>
            <a:xfrm>
              <a:off x="1275374" y="4846213"/>
              <a:ext cx="372195" cy="242628"/>
            </a:xfrm>
            <a:custGeom>
              <a:avLst/>
              <a:gdLst>
                <a:gd name="connsiteX0" fmla="*/ 177841 w 372195"/>
                <a:gd name="connsiteY0" fmla="*/ 0 h 242628"/>
                <a:gd name="connsiteX1" fmla="*/ 171490 w 372195"/>
                <a:gd name="connsiteY1" fmla="*/ 6352 h 242628"/>
                <a:gd name="connsiteX2" fmla="*/ 170219 w 372195"/>
                <a:gd name="connsiteY2" fmla="*/ 6352 h 242628"/>
                <a:gd name="connsiteX3" fmla="*/ 121948 w 372195"/>
                <a:gd name="connsiteY3" fmla="*/ 39380 h 242628"/>
                <a:gd name="connsiteX4" fmla="*/ 0 w 372195"/>
                <a:gd name="connsiteY4" fmla="*/ 121949 h 242628"/>
                <a:gd name="connsiteX5" fmla="*/ 372196 w 372195"/>
                <a:gd name="connsiteY5" fmla="*/ 242628 h 242628"/>
                <a:gd name="connsiteX6" fmla="*/ 358223 w 372195"/>
                <a:gd name="connsiteY6" fmla="*/ 55893 h 242628"/>
                <a:gd name="connsiteX7" fmla="*/ 177841 w 372195"/>
                <a:gd name="connsiteY7" fmla="*/ 0 h 242628"/>
                <a:gd name="connsiteX8" fmla="*/ 177841 w 372195"/>
                <a:gd name="connsiteY8" fmla="*/ 0 h 24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2195" h="242628">
                  <a:moveTo>
                    <a:pt x="177841" y="0"/>
                  </a:moveTo>
                  <a:cubicBezTo>
                    <a:pt x="177841" y="3811"/>
                    <a:pt x="174030" y="5081"/>
                    <a:pt x="171490" y="6352"/>
                  </a:cubicBezTo>
                  <a:lnTo>
                    <a:pt x="170219" y="6352"/>
                  </a:lnTo>
                  <a:lnTo>
                    <a:pt x="121948" y="39380"/>
                  </a:lnTo>
                  <a:lnTo>
                    <a:pt x="0" y="121949"/>
                  </a:lnTo>
                  <a:lnTo>
                    <a:pt x="372196" y="242628"/>
                  </a:lnTo>
                  <a:lnTo>
                    <a:pt x="358223" y="55893"/>
                  </a:lnTo>
                  <a:lnTo>
                    <a:pt x="177841" y="0"/>
                  </a:lnTo>
                  <a:lnTo>
                    <a:pt x="177841" y="0"/>
                  </a:lnTo>
                  <a:close/>
                </a:path>
              </a:pathLst>
            </a:custGeom>
            <a:solidFill>
              <a:srgbClr val="F4F5F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9568E3A-4C4B-4F9D-8AD6-542F0989074E}"/>
                </a:ext>
              </a:extLst>
            </p:cNvPr>
            <p:cNvSpPr/>
            <p:nvPr/>
          </p:nvSpPr>
          <p:spPr>
            <a:xfrm>
              <a:off x="5589289" y="6801212"/>
              <a:ext cx="57163" cy="53352"/>
            </a:xfrm>
            <a:custGeom>
              <a:avLst/>
              <a:gdLst>
                <a:gd name="connsiteX0" fmla="*/ 0 w 57163"/>
                <a:gd name="connsiteY0" fmla="*/ 53352 h 53352"/>
                <a:gd name="connsiteX1" fmla="*/ 57163 w 57163"/>
                <a:gd name="connsiteY1" fmla="*/ 53352 h 53352"/>
                <a:gd name="connsiteX2" fmla="*/ 57163 w 57163"/>
                <a:gd name="connsiteY2" fmla="*/ 0 h 5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63" h="53352">
                  <a:moveTo>
                    <a:pt x="0" y="53352"/>
                  </a:moveTo>
                  <a:lnTo>
                    <a:pt x="57163" y="53352"/>
                  </a:lnTo>
                  <a:lnTo>
                    <a:pt x="57163" y="0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3698BA7-726B-4050-BCE9-963CDC71091B}"/>
                </a:ext>
              </a:extLst>
            </p:cNvPr>
            <p:cNvSpPr/>
            <p:nvPr/>
          </p:nvSpPr>
          <p:spPr>
            <a:xfrm>
              <a:off x="2507558" y="3371389"/>
              <a:ext cx="903178" cy="3481905"/>
            </a:xfrm>
            <a:custGeom>
              <a:avLst/>
              <a:gdLst>
                <a:gd name="connsiteX0" fmla="*/ 402683 w 903178"/>
                <a:gd name="connsiteY0" fmla="*/ 3194817 h 3481905"/>
                <a:gd name="connsiteX1" fmla="*/ 402683 w 903178"/>
                <a:gd name="connsiteY1" fmla="*/ 3193546 h 3481905"/>
                <a:gd name="connsiteX2" fmla="*/ 402683 w 903178"/>
                <a:gd name="connsiteY2" fmla="*/ 3193546 h 3481905"/>
                <a:gd name="connsiteX3" fmla="*/ 402683 w 903178"/>
                <a:gd name="connsiteY3" fmla="*/ 3192277 h 3481905"/>
                <a:gd name="connsiteX4" fmla="*/ 402683 w 903178"/>
                <a:gd name="connsiteY4" fmla="*/ 3192277 h 3481905"/>
                <a:gd name="connsiteX5" fmla="*/ 402683 w 903178"/>
                <a:gd name="connsiteY5" fmla="*/ 3192277 h 3481905"/>
                <a:gd name="connsiteX6" fmla="*/ 403953 w 903178"/>
                <a:gd name="connsiteY6" fmla="*/ 3191006 h 3481905"/>
                <a:gd name="connsiteX7" fmla="*/ 403953 w 903178"/>
                <a:gd name="connsiteY7" fmla="*/ 3189736 h 3481905"/>
                <a:gd name="connsiteX8" fmla="*/ 403953 w 903178"/>
                <a:gd name="connsiteY8" fmla="*/ 3189736 h 3481905"/>
                <a:gd name="connsiteX9" fmla="*/ 403953 w 903178"/>
                <a:gd name="connsiteY9" fmla="*/ 3189736 h 3481905"/>
                <a:gd name="connsiteX10" fmla="*/ 903178 w 903178"/>
                <a:gd name="connsiteY10" fmla="*/ 2785779 h 3481905"/>
                <a:gd name="connsiteX11" fmla="*/ 800285 w 903178"/>
                <a:gd name="connsiteY11" fmla="*/ 0 h 3481905"/>
                <a:gd name="connsiteX12" fmla="*/ 0 w 903178"/>
                <a:gd name="connsiteY12" fmla="*/ 539880 h 3481905"/>
                <a:gd name="connsiteX13" fmla="*/ 163868 w 903178"/>
                <a:gd name="connsiteY13" fmla="*/ 3481906 h 3481905"/>
                <a:gd name="connsiteX14" fmla="*/ 416656 w 903178"/>
                <a:gd name="connsiteY14" fmla="*/ 3481906 h 3481905"/>
                <a:gd name="connsiteX15" fmla="*/ 402683 w 903178"/>
                <a:gd name="connsiteY15" fmla="*/ 3194817 h 3481905"/>
                <a:gd name="connsiteX16" fmla="*/ 402683 w 903178"/>
                <a:gd name="connsiteY16" fmla="*/ 3194817 h 348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3178" h="3481905">
                  <a:moveTo>
                    <a:pt x="402683" y="3194817"/>
                  </a:moveTo>
                  <a:cubicBezTo>
                    <a:pt x="402683" y="3194817"/>
                    <a:pt x="402683" y="3193546"/>
                    <a:pt x="402683" y="3193546"/>
                  </a:cubicBezTo>
                  <a:lnTo>
                    <a:pt x="402683" y="3193546"/>
                  </a:lnTo>
                  <a:cubicBezTo>
                    <a:pt x="402683" y="3193546"/>
                    <a:pt x="402683" y="3193546"/>
                    <a:pt x="402683" y="3192277"/>
                  </a:cubicBezTo>
                  <a:lnTo>
                    <a:pt x="402683" y="3192277"/>
                  </a:lnTo>
                  <a:lnTo>
                    <a:pt x="402683" y="3192277"/>
                  </a:lnTo>
                  <a:lnTo>
                    <a:pt x="403953" y="3191006"/>
                  </a:lnTo>
                  <a:cubicBezTo>
                    <a:pt x="403953" y="3191006"/>
                    <a:pt x="403953" y="3191006"/>
                    <a:pt x="403953" y="3189736"/>
                  </a:cubicBezTo>
                  <a:lnTo>
                    <a:pt x="403953" y="3189736"/>
                  </a:lnTo>
                  <a:lnTo>
                    <a:pt x="403953" y="3189736"/>
                  </a:lnTo>
                  <a:lnTo>
                    <a:pt x="903178" y="2785779"/>
                  </a:lnTo>
                  <a:lnTo>
                    <a:pt x="800285" y="0"/>
                  </a:lnTo>
                  <a:lnTo>
                    <a:pt x="0" y="539880"/>
                  </a:lnTo>
                  <a:lnTo>
                    <a:pt x="163868" y="3481906"/>
                  </a:lnTo>
                  <a:lnTo>
                    <a:pt x="416656" y="3481906"/>
                  </a:lnTo>
                  <a:lnTo>
                    <a:pt x="402683" y="3194817"/>
                  </a:lnTo>
                  <a:cubicBezTo>
                    <a:pt x="402683" y="3196087"/>
                    <a:pt x="402683" y="3194817"/>
                    <a:pt x="402683" y="319481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72EE989-7C22-4731-B17C-96874280597F}"/>
                </a:ext>
              </a:extLst>
            </p:cNvPr>
            <p:cNvSpPr/>
            <p:nvPr/>
          </p:nvSpPr>
          <p:spPr>
            <a:xfrm>
              <a:off x="2933106" y="6168600"/>
              <a:ext cx="734229" cy="483986"/>
            </a:xfrm>
            <a:custGeom>
              <a:avLst/>
              <a:gdLst>
                <a:gd name="connsiteX0" fmla="*/ 489063 w 734229"/>
                <a:gd name="connsiteY0" fmla="*/ 0 h 483986"/>
                <a:gd name="connsiteX1" fmla="*/ 0 w 734229"/>
                <a:gd name="connsiteY1" fmla="*/ 395065 h 483986"/>
                <a:gd name="connsiteX2" fmla="*/ 248978 w 734229"/>
                <a:gd name="connsiteY2" fmla="*/ 483986 h 483986"/>
                <a:gd name="connsiteX3" fmla="*/ 734230 w 734229"/>
                <a:gd name="connsiteY3" fmla="*/ 83840 h 48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229" h="483986">
                  <a:moveTo>
                    <a:pt x="489063" y="0"/>
                  </a:moveTo>
                  <a:lnTo>
                    <a:pt x="0" y="395065"/>
                  </a:lnTo>
                  <a:lnTo>
                    <a:pt x="248978" y="483986"/>
                  </a:lnTo>
                  <a:lnTo>
                    <a:pt x="734230" y="838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4D0BBE5-BDD6-4CD7-8618-221AB164F63A}"/>
                </a:ext>
              </a:extLst>
            </p:cNvPr>
            <p:cNvSpPr/>
            <p:nvPr/>
          </p:nvSpPr>
          <p:spPr>
            <a:xfrm>
              <a:off x="3324356" y="3367578"/>
              <a:ext cx="350600" cy="2872159"/>
            </a:xfrm>
            <a:custGeom>
              <a:avLst/>
              <a:gdLst>
                <a:gd name="connsiteX0" fmla="*/ 264221 w 350600"/>
                <a:gd name="connsiteY0" fmla="*/ 69867 h 2872159"/>
                <a:gd name="connsiteX1" fmla="*/ 0 w 350600"/>
                <a:gd name="connsiteY1" fmla="*/ 0 h 2872159"/>
                <a:gd name="connsiteX2" fmla="*/ 102893 w 350600"/>
                <a:gd name="connsiteY2" fmla="*/ 2787049 h 2872159"/>
                <a:gd name="connsiteX3" fmla="*/ 350601 w 350600"/>
                <a:gd name="connsiteY3" fmla="*/ 2872160 h 287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600" h="2872159">
                  <a:moveTo>
                    <a:pt x="264221" y="69867"/>
                  </a:moveTo>
                  <a:lnTo>
                    <a:pt x="0" y="0"/>
                  </a:lnTo>
                  <a:lnTo>
                    <a:pt x="102893" y="2787049"/>
                  </a:lnTo>
                  <a:lnTo>
                    <a:pt x="350601" y="2872160"/>
                  </a:lnTo>
                  <a:close/>
                </a:path>
              </a:pathLst>
            </a:custGeom>
            <a:solidFill>
              <a:srgbClr val="E8E7E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E8FBA2B-6018-4F10-9B4B-71AC3338FE72}"/>
                </a:ext>
              </a:extLst>
            </p:cNvPr>
            <p:cNvSpPr/>
            <p:nvPr/>
          </p:nvSpPr>
          <p:spPr>
            <a:xfrm>
              <a:off x="2799725" y="2752750"/>
              <a:ext cx="561469" cy="496689"/>
            </a:xfrm>
            <a:custGeom>
              <a:avLst/>
              <a:gdLst>
                <a:gd name="connsiteX0" fmla="*/ 561470 w 561469"/>
                <a:gd name="connsiteY0" fmla="*/ 496689 h 496689"/>
                <a:gd name="connsiteX1" fmla="*/ 543686 w 561469"/>
                <a:gd name="connsiteY1" fmla="*/ 0 h 496689"/>
                <a:gd name="connsiteX2" fmla="*/ 0 w 561469"/>
                <a:gd name="connsiteY2" fmla="*/ 350604 h 4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469" h="496689">
                  <a:moveTo>
                    <a:pt x="561470" y="496689"/>
                  </a:moveTo>
                  <a:lnTo>
                    <a:pt x="543686" y="0"/>
                  </a:lnTo>
                  <a:lnTo>
                    <a:pt x="0" y="350604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4382914-1307-4F05-8AE6-E241CFB636FE}"/>
                </a:ext>
              </a:extLst>
            </p:cNvPr>
            <p:cNvSpPr/>
            <p:nvPr/>
          </p:nvSpPr>
          <p:spPr>
            <a:xfrm>
              <a:off x="3767689" y="4880511"/>
              <a:ext cx="72406" cy="73677"/>
            </a:xfrm>
            <a:custGeom>
              <a:avLst/>
              <a:gdLst>
                <a:gd name="connsiteX0" fmla="*/ 0 w 72406"/>
                <a:gd name="connsiteY0" fmla="*/ 69867 h 73677"/>
                <a:gd name="connsiteX1" fmla="*/ 1270 w 72406"/>
                <a:gd name="connsiteY1" fmla="*/ 73678 h 73677"/>
                <a:gd name="connsiteX2" fmla="*/ 72406 w 72406"/>
                <a:gd name="connsiteY2" fmla="*/ 19055 h 73677"/>
                <a:gd name="connsiteX3" fmla="*/ 71136 w 72406"/>
                <a:gd name="connsiteY3" fmla="*/ 3811 h 73677"/>
                <a:gd name="connsiteX4" fmla="*/ 71136 w 72406"/>
                <a:gd name="connsiteY4" fmla="*/ 0 h 73677"/>
                <a:gd name="connsiteX5" fmla="*/ 0 w 72406"/>
                <a:gd name="connsiteY5" fmla="*/ 54623 h 7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406" h="73677">
                  <a:moveTo>
                    <a:pt x="0" y="69867"/>
                  </a:moveTo>
                  <a:lnTo>
                    <a:pt x="1270" y="73678"/>
                  </a:lnTo>
                  <a:lnTo>
                    <a:pt x="72406" y="19055"/>
                  </a:lnTo>
                  <a:lnTo>
                    <a:pt x="71136" y="3811"/>
                  </a:lnTo>
                  <a:lnTo>
                    <a:pt x="71136" y="0"/>
                  </a:lnTo>
                  <a:lnTo>
                    <a:pt x="0" y="5462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0E62AFE-E626-4C86-97C2-86191A55A269}"/>
                </a:ext>
              </a:extLst>
            </p:cNvPr>
            <p:cNvSpPr/>
            <p:nvPr/>
          </p:nvSpPr>
          <p:spPr>
            <a:xfrm>
              <a:off x="1740301" y="6465851"/>
              <a:ext cx="19054" cy="7621"/>
            </a:xfrm>
            <a:custGeom>
              <a:avLst/>
              <a:gdLst>
                <a:gd name="connsiteX0" fmla="*/ 19054 w 19054"/>
                <a:gd name="connsiteY0" fmla="*/ 7622 h 7621"/>
                <a:gd name="connsiteX1" fmla="*/ 19054 w 19054"/>
                <a:gd name="connsiteY1" fmla="*/ 7622 h 7621"/>
                <a:gd name="connsiteX2" fmla="*/ 16514 w 19054"/>
                <a:gd name="connsiteY2" fmla="*/ 5081 h 7621"/>
                <a:gd name="connsiteX3" fmla="*/ 3811 w 19054"/>
                <a:gd name="connsiteY3" fmla="*/ 0 h 7621"/>
                <a:gd name="connsiteX4" fmla="*/ 0 w 19054"/>
                <a:gd name="connsiteY4" fmla="*/ 3811 h 7621"/>
                <a:gd name="connsiteX5" fmla="*/ 0 w 19054"/>
                <a:gd name="connsiteY5" fmla="*/ 3811 h 7621"/>
                <a:gd name="connsiteX6" fmla="*/ 1270 w 19054"/>
                <a:gd name="connsiteY6" fmla="*/ 3811 h 7621"/>
                <a:gd name="connsiteX7" fmla="*/ 2541 w 19054"/>
                <a:gd name="connsiteY7" fmla="*/ 2541 h 7621"/>
                <a:gd name="connsiteX8" fmla="*/ 3811 w 19054"/>
                <a:gd name="connsiteY8" fmla="*/ 2541 h 7621"/>
                <a:gd name="connsiteX9" fmla="*/ 5081 w 19054"/>
                <a:gd name="connsiteY9" fmla="*/ 2541 h 7621"/>
                <a:gd name="connsiteX10" fmla="*/ 6351 w 19054"/>
                <a:gd name="connsiteY10" fmla="*/ 2541 h 7621"/>
                <a:gd name="connsiteX11" fmla="*/ 7622 w 19054"/>
                <a:gd name="connsiteY11" fmla="*/ 2541 h 7621"/>
                <a:gd name="connsiteX12" fmla="*/ 19054 w 19054"/>
                <a:gd name="connsiteY12" fmla="*/ 7622 h 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54" h="7621">
                  <a:moveTo>
                    <a:pt x="19054" y="7622"/>
                  </a:moveTo>
                  <a:lnTo>
                    <a:pt x="19054" y="7622"/>
                  </a:lnTo>
                  <a:lnTo>
                    <a:pt x="16514" y="5081"/>
                  </a:lnTo>
                  <a:lnTo>
                    <a:pt x="3811" y="0"/>
                  </a:lnTo>
                  <a:lnTo>
                    <a:pt x="0" y="3811"/>
                  </a:lnTo>
                  <a:lnTo>
                    <a:pt x="0" y="3811"/>
                  </a:lnTo>
                  <a:lnTo>
                    <a:pt x="1270" y="3811"/>
                  </a:lnTo>
                  <a:lnTo>
                    <a:pt x="2541" y="2541"/>
                  </a:lnTo>
                  <a:lnTo>
                    <a:pt x="3811" y="2541"/>
                  </a:lnTo>
                  <a:lnTo>
                    <a:pt x="5081" y="2541"/>
                  </a:lnTo>
                  <a:lnTo>
                    <a:pt x="6351" y="2541"/>
                  </a:lnTo>
                  <a:lnTo>
                    <a:pt x="7622" y="2541"/>
                  </a:lnTo>
                  <a:lnTo>
                    <a:pt x="19054" y="762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089D3E2-C5C0-4358-8C54-4B9E824ED309}"/>
                </a:ext>
              </a:extLst>
            </p:cNvPr>
            <p:cNvSpPr/>
            <p:nvPr/>
          </p:nvSpPr>
          <p:spPr>
            <a:xfrm>
              <a:off x="1727598" y="6449337"/>
              <a:ext cx="29216" cy="25406"/>
            </a:xfrm>
            <a:custGeom>
              <a:avLst/>
              <a:gdLst>
                <a:gd name="connsiteX0" fmla="*/ 27946 w 29216"/>
                <a:gd name="connsiteY0" fmla="*/ 21595 h 25406"/>
                <a:gd name="connsiteX1" fmla="*/ 27946 w 29216"/>
                <a:gd name="connsiteY1" fmla="*/ 21595 h 25406"/>
                <a:gd name="connsiteX2" fmla="*/ 25406 w 29216"/>
                <a:gd name="connsiteY2" fmla="*/ 20325 h 25406"/>
                <a:gd name="connsiteX3" fmla="*/ 24135 w 29216"/>
                <a:gd name="connsiteY3" fmla="*/ 19055 h 25406"/>
                <a:gd name="connsiteX4" fmla="*/ 24135 w 29216"/>
                <a:gd name="connsiteY4" fmla="*/ 17784 h 25406"/>
                <a:gd name="connsiteX5" fmla="*/ 24135 w 29216"/>
                <a:gd name="connsiteY5" fmla="*/ 16514 h 25406"/>
                <a:gd name="connsiteX6" fmla="*/ 24135 w 29216"/>
                <a:gd name="connsiteY6" fmla="*/ 16514 h 25406"/>
                <a:gd name="connsiteX7" fmla="*/ 24135 w 29216"/>
                <a:gd name="connsiteY7" fmla="*/ 16514 h 25406"/>
                <a:gd name="connsiteX8" fmla="*/ 22865 w 29216"/>
                <a:gd name="connsiteY8" fmla="*/ 5081 h 25406"/>
                <a:gd name="connsiteX9" fmla="*/ 8892 w 29216"/>
                <a:gd name="connsiteY9" fmla="*/ 0 h 25406"/>
                <a:gd name="connsiteX10" fmla="*/ 8892 w 29216"/>
                <a:gd name="connsiteY10" fmla="*/ 5081 h 25406"/>
                <a:gd name="connsiteX11" fmla="*/ 8892 w 29216"/>
                <a:gd name="connsiteY11" fmla="*/ 5081 h 25406"/>
                <a:gd name="connsiteX12" fmla="*/ 8892 w 29216"/>
                <a:gd name="connsiteY12" fmla="*/ 6352 h 25406"/>
                <a:gd name="connsiteX13" fmla="*/ 8892 w 29216"/>
                <a:gd name="connsiteY13" fmla="*/ 8892 h 25406"/>
                <a:gd name="connsiteX14" fmla="*/ 8892 w 29216"/>
                <a:gd name="connsiteY14" fmla="*/ 8892 h 25406"/>
                <a:gd name="connsiteX15" fmla="*/ 8892 w 29216"/>
                <a:gd name="connsiteY15" fmla="*/ 8892 h 25406"/>
                <a:gd name="connsiteX16" fmla="*/ 7622 w 29216"/>
                <a:gd name="connsiteY16" fmla="*/ 11433 h 25406"/>
                <a:gd name="connsiteX17" fmla="*/ 6351 w 29216"/>
                <a:gd name="connsiteY17" fmla="*/ 12703 h 25406"/>
                <a:gd name="connsiteX18" fmla="*/ 5081 w 29216"/>
                <a:gd name="connsiteY18" fmla="*/ 13973 h 25406"/>
                <a:gd name="connsiteX19" fmla="*/ 3811 w 29216"/>
                <a:gd name="connsiteY19" fmla="*/ 13973 h 25406"/>
                <a:gd name="connsiteX20" fmla="*/ 2541 w 29216"/>
                <a:gd name="connsiteY20" fmla="*/ 13973 h 25406"/>
                <a:gd name="connsiteX21" fmla="*/ 2541 w 29216"/>
                <a:gd name="connsiteY21" fmla="*/ 13973 h 25406"/>
                <a:gd name="connsiteX22" fmla="*/ 0 w 29216"/>
                <a:gd name="connsiteY22" fmla="*/ 13973 h 25406"/>
                <a:gd name="connsiteX23" fmla="*/ 0 w 29216"/>
                <a:gd name="connsiteY23" fmla="*/ 13973 h 25406"/>
                <a:gd name="connsiteX24" fmla="*/ 0 w 29216"/>
                <a:gd name="connsiteY24" fmla="*/ 13973 h 25406"/>
                <a:gd name="connsiteX25" fmla="*/ 16514 w 29216"/>
                <a:gd name="connsiteY25" fmla="*/ 20325 h 25406"/>
                <a:gd name="connsiteX26" fmla="*/ 29217 w 29216"/>
                <a:gd name="connsiteY26" fmla="*/ 25406 h 25406"/>
                <a:gd name="connsiteX27" fmla="*/ 27946 w 29216"/>
                <a:gd name="connsiteY27" fmla="*/ 21595 h 2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216" h="25406">
                  <a:moveTo>
                    <a:pt x="27946" y="21595"/>
                  </a:moveTo>
                  <a:lnTo>
                    <a:pt x="27946" y="21595"/>
                  </a:lnTo>
                  <a:cubicBezTo>
                    <a:pt x="26676" y="20325"/>
                    <a:pt x="26676" y="20325"/>
                    <a:pt x="25406" y="20325"/>
                  </a:cubicBezTo>
                  <a:cubicBezTo>
                    <a:pt x="25406" y="20325"/>
                    <a:pt x="25406" y="19055"/>
                    <a:pt x="24135" y="19055"/>
                  </a:cubicBezTo>
                  <a:cubicBezTo>
                    <a:pt x="24135" y="19055"/>
                    <a:pt x="24135" y="17784"/>
                    <a:pt x="24135" y="17784"/>
                  </a:cubicBezTo>
                  <a:cubicBezTo>
                    <a:pt x="24135" y="17784"/>
                    <a:pt x="24135" y="17784"/>
                    <a:pt x="24135" y="16514"/>
                  </a:cubicBezTo>
                  <a:lnTo>
                    <a:pt x="24135" y="16514"/>
                  </a:lnTo>
                  <a:lnTo>
                    <a:pt x="24135" y="16514"/>
                  </a:lnTo>
                  <a:lnTo>
                    <a:pt x="22865" y="5081"/>
                  </a:lnTo>
                  <a:lnTo>
                    <a:pt x="8892" y="0"/>
                  </a:lnTo>
                  <a:lnTo>
                    <a:pt x="8892" y="5081"/>
                  </a:lnTo>
                  <a:lnTo>
                    <a:pt x="8892" y="5081"/>
                  </a:lnTo>
                  <a:cubicBezTo>
                    <a:pt x="8892" y="5081"/>
                    <a:pt x="8892" y="6352"/>
                    <a:pt x="8892" y="6352"/>
                  </a:cubicBezTo>
                  <a:cubicBezTo>
                    <a:pt x="8892" y="7622"/>
                    <a:pt x="8892" y="7622"/>
                    <a:pt x="8892" y="8892"/>
                  </a:cubicBezTo>
                  <a:lnTo>
                    <a:pt x="8892" y="8892"/>
                  </a:lnTo>
                  <a:lnTo>
                    <a:pt x="8892" y="8892"/>
                  </a:lnTo>
                  <a:cubicBezTo>
                    <a:pt x="8892" y="10162"/>
                    <a:pt x="7622" y="10162"/>
                    <a:pt x="7622" y="11433"/>
                  </a:cubicBezTo>
                  <a:cubicBezTo>
                    <a:pt x="7622" y="11433"/>
                    <a:pt x="7622" y="11433"/>
                    <a:pt x="6351" y="12703"/>
                  </a:cubicBezTo>
                  <a:cubicBezTo>
                    <a:pt x="6351" y="12703"/>
                    <a:pt x="5081" y="13973"/>
                    <a:pt x="5081" y="13973"/>
                  </a:cubicBezTo>
                  <a:lnTo>
                    <a:pt x="3811" y="13973"/>
                  </a:lnTo>
                  <a:lnTo>
                    <a:pt x="2541" y="13973"/>
                  </a:lnTo>
                  <a:lnTo>
                    <a:pt x="2541" y="13973"/>
                  </a:lnTo>
                  <a:lnTo>
                    <a:pt x="0" y="13973"/>
                  </a:lnTo>
                  <a:lnTo>
                    <a:pt x="0" y="13973"/>
                  </a:lnTo>
                  <a:lnTo>
                    <a:pt x="0" y="13973"/>
                  </a:lnTo>
                  <a:lnTo>
                    <a:pt x="16514" y="20325"/>
                  </a:lnTo>
                  <a:lnTo>
                    <a:pt x="29217" y="25406"/>
                  </a:lnTo>
                  <a:lnTo>
                    <a:pt x="27946" y="2159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8A8E654-94AA-428C-9645-57C22174B7CB}"/>
                </a:ext>
              </a:extLst>
            </p:cNvPr>
            <p:cNvSpPr/>
            <p:nvPr/>
          </p:nvSpPr>
          <p:spPr>
            <a:xfrm>
              <a:off x="6063108" y="5147275"/>
              <a:ext cx="21595" cy="301062"/>
            </a:xfrm>
            <a:custGeom>
              <a:avLst/>
              <a:gdLst>
                <a:gd name="connsiteX0" fmla="*/ 19054 w 21595"/>
                <a:gd name="connsiteY0" fmla="*/ 2540 h 301062"/>
                <a:gd name="connsiteX1" fmla="*/ 17784 w 21595"/>
                <a:gd name="connsiteY1" fmla="*/ 3811 h 301062"/>
                <a:gd name="connsiteX2" fmla="*/ 16514 w 21595"/>
                <a:gd name="connsiteY2" fmla="*/ 3811 h 301062"/>
                <a:gd name="connsiteX3" fmla="*/ 12703 w 21595"/>
                <a:gd name="connsiteY3" fmla="*/ 3811 h 301062"/>
                <a:gd name="connsiteX4" fmla="*/ 7622 w 21595"/>
                <a:gd name="connsiteY4" fmla="*/ 2540 h 301062"/>
                <a:gd name="connsiteX5" fmla="*/ 0 w 21595"/>
                <a:gd name="connsiteY5" fmla="*/ 297251 h 301062"/>
                <a:gd name="connsiteX6" fmla="*/ 8892 w 21595"/>
                <a:gd name="connsiteY6" fmla="*/ 299792 h 301062"/>
                <a:gd name="connsiteX7" fmla="*/ 13973 w 21595"/>
                <a:gd name="connsiteY7" fmla="*/ 301062 h 301062"/>
                <a:gd name="connsiteX8" fmla="*/ 21595 w 21595"/>
                <a:gd name="connsiteY8" fmla="*/ 0 h 301062"/>
                <a:gd name="connsiteX9" fmla="*/ 19054 w 21595"/>
                <a:gd name="connsiteY9" fmla="*/ 2540 h 301062"/>
                <a:gd name="connsiteX10" fmla="*/ 19054 w 21595"/>
                <a:gd name="connsiteY10" fmla="*/ 2540 h 30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595" h="301062">
                  <a:moveTo>
                    <a:pt x="19054" y="2540"/>
                  </a:moveTo>
                  <a:lnTo>
                    <a:pt x="17784" y="3811"/>
                  </a:lnTo>
                  <a:lnTo>
                    <a:pt x="16514" y="3811"/>
                  </a:lnTo>
                  <a:lnTo>
                    <a:pt x="12703" y="3811"/>
                  </a:lnTo>
                  <a:lnTo>
                    <a:pt x="7622" y="2540"/>
                  </a:lnTo>
                  <a:lnTo>
                    <a:pt x="0" y="297251"/>
                  </a:lnTo>
                  <a:lnTo>
                    <a:pt x="8892" y="299792"/>
                  </a:lnTo>
                  <a:lnTo>
                    <a:pt x="13973" y="301062"/>
                  </a:lnTo>
                  <a:lnTo>
                    <a:pt x="21595" y="0"/>
                  </a:lnTo>
                  <a:lnTo>
                    <a:pt x="19054" y="2540"/>
                  </a:lnTo>
                  <a:lnTo>
                    <a:pt x="19054" y="25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CB3AFEC-D120-44A7-AB77-1C072BF884CB}"/>
                </a:ext>
              </a:extLst>
            </p:cNvPr>
            <p:cNvSpPr/>
            <p:nvPr/>
          </p:nvSpPr>
          <p:spPr>
            <a:xfrm>
              <a:off x="6717309" y="5461040"/>
              <a:ext cx="2858" cy="10162"/>
            </a:xfrm>
            <a:custGeom>
              <a:avLst/>
              <a:gdLst>
                <a:gd name="connsiteX0" fmla="*/ 0 w 2858"/>
                <a:gd name="connsiteY0" fmla="*/ 0 h 10162"/>
                <a:gd name="connsiteX1" fmla="*/ 0 w 2858"/>
                <a:gd name="connsiteY1" fmla="*/ 10163 h 10162"/>
                <a:gd name="connsiteX2" fmla="*/ 0 w 2858"/>
                <a:gd name="connsiteY2" fmla="*/ 0 h 1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8" h="10162">
                  <a:moveTo>
                    <a:pt x="0" y="0"/>
                  </a:moveTo>
                  <a:lnTo>
                    <a:pt x="0" y="10163"/>
                  </a:lnTo>
                  <a:cubicBezTo>
                    <a:pt x="3811" y="7622"/>
                    <a:pt x="3811" y="254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427BC00-D113-44AB-B230-2F9B13B5BFFB}"/>
                </a:ext>
              </a:extLst>
            </p:cNvPr>
            <p:cNvSpPr/>
            <p:nvPr/>
          </p:nvSpPr>
          <p:spPr>
            <a:xfrm>
              <a:off x="6425141" y="484113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12E222A-59DF-415B-86D5-3DBB79DEEE6A}"/>
                </a:ext>
              </a:extLst>
            </p:cNvPr>
            <p:cNvSpPr/>
            <p:nvPr/>
          </p:nvSpPr>
          <p:spPr>
            <a:xfrm>
              <a:off x="6075811" y="4850023"/>
              <a:ext cx="349330" cy="299792"/>
            </a:xfrm>
            <a:custGeom>
              <a:avLst/>
              <a:gdLst>
                <a:gd name="connsiteX0" fmla="*/ 327736 w 349330"/>
                <a:gd name="connsiteY0" fmla="*/ 0 h 299792"/>
                <a:gd name="connsiteX1" fmla="*/ 0 w 349330"/>
                <a:gd name="connsiteY1" fmla="*/ 285819 h 299792"/>
                <a:gd name="connsiteX2" fmla="*/ 3811 w 349330"/>
                <a:gd name="connsiteY2" fmla="*/ 287089 h 299792"/>
                <a:gd name="connsiteX3" fmla="*/ 8892 w 349330"/>
                <a:gd name="connsiteY3" fmla="*/ 295981 h 299792"/>
                <a:gd name="connsiteX4" fmla="*/ 6351 w 349330"/>
                <a:gd name="connsiteY4" fmla="*/ 299792 h 299792"/>
                <a:gd name="connsiteX5" fmla="*/ 6351 w 349330"/>
                <a:gd name="connsiteY5" fmla="*/ 299792 h 299792"/>
                <a:gd name="connsiteX6" fmla="*/ 8892 w 349330"/>
                <a:gd name="connsiteY6" fmla="*/ 297252 h 299792"/>
                <a:gd name="connsiteX7" fmla="*/ 349331 w 349330"/>
                <a:gd name="connsiteY7" fmla="*/ 2541 h 299792"/>
                <a:gd name="connsiteX8" fmla="*/ 349331 w 349330"/>
                <a:gd name="connsiteY8" fmla="*/ 2541 h 299792"/>
                <a:gd name="connsiteX9" fmla="*/ 341709 w 349330"/>
                <a:gd name="connsiteY9" fmla="*/ 5082 h 299792"/>
                <a:gd name="connsiteX10" fmla="*/ 327736 w 349330"/>
                <a:gd name="connsiteY10" fmla="*/ 0 h 29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9330" h="299792">
                  <a:moveTo>
                    <a:pt x="327736" y="0"/>
                  </a:moveTo>
                  <a:lnTo>
                    <a:pt x="0" y="285819"/>
                  </a:lnTo>
                  <a:lnTo>
                    <a:pt x="3811" y="287089"/>
                  </a:lnTo>
                  <a:cubicBezTo>
                    <a:pt x="7622" y="288359"/>
                    <a:pt x="10163" y="292170"/>
                    <a:pt x="8892" y="295981"/>
                  </a:cubicBezTo>
                  <a:cubicBezTo>
                    <a:pt x="8892" y="297252"/>
                    <a:pt x="7622" y="298522"/>
                    <a:pt x="6351" y="299792"/>
                  </a:cubicBezTo>
                  <a:lnTo>
                    <a:pt x="6351" y="299792"/>
                  </a:lnTo>
                  <a:lnTo>
                    <a:pt x="8892" y="297252"/>
                  </a:lnTo>
                  <a:lnTo>
                    <a:pt x="349331" y="2541"/>
                  </a:lnTo>
                  <a:lnTo>
                    <a:pt x="349331" y="2541"/>
                  </a:lnTo>
                  <a:cubicBezTo>
                    <a:pt x="348061" y="3811"/>
                    <a:pt x="344249" y="5082"/>
                    <a:pt x="341709" y="5082"/>
                  </a:cubicBezTo>
                  <a:lnTo>
                    <a:pt x="327736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9D4BFE9-4D1D-4BA4-A9A9-EB7B75933C48}"/>
                </a:ext>
              </a:extLst>
            </p:cNvPr>
            <p:cNvSpPr/>
            <p:nvPr/>
          </p:nvSpPr>
          <p:spPr>
            <a:xfrm>
              <a:off x="583191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F13C13F-77D8-4031-A2DF-CF2FE3ECE661}"/>
                </a:ext>
              </a:extLst>
            </p:cNvPr>
            <p:cNvSpPr/>
            <p:nvPr/>
          </p:nvSpPr>
          <p:spPr>
            <a:xfrm>
              <a:off x="583445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8432DDE-9E95-4491-B9FC-60AE3206CCD3}"/>
                </a:ext>
              </a:extLst>
            </p:cNvPr>
            <p:cNvSpPr/>
            <p:nvPr/>
          </p:nvSpPr>
          <p:spPr>
            <a:xfrm>
              <a:off x="5836996" y="5065975"/>
              <a:ext cx="246767" cy="85110"/>
            </a:xfrm>
            <a:custGeom>
              <a:avLst/>
              <a:gdLst>
                <a:gd name="connsiteX0" fmla="*/ 0 w 246767"/>
                <a:gd name="connsiteY0" fmla="*/ 0 h 85110"/>
                <a:gd name="connsiteX1" fmla="*/ 0 w 246767"/>
                <a:gd name="connsiteY1" fmla="*/ 0 h 85110"/>
                <a:gd name="connsiteX2" fmla="*/ 1270 w 246767"/>
                <a:gd name="connsiteY2" fmla="*/ 0 h 85110"/>
                <a:gd name="connsiteX3" fmla="*/ 2541 w 246767"/>
                <a:gd name="connsiteY3" fmla="*/ 1270 h 85110"/>
                <a:gd name="connsiteX4" fmla="*/ 3811 w 246767"/>
                <a:gd name="connsiteY4" fmla="*/ 2541 h 85110"/>
                <a:gd name="connsiteX5" fmla="*/ 3811 w 246767"/>
                <a:gd name="connsiteY5" fmla="*/ 2541 h 85110"/>
                <a:gd name="connsiteX6" fmla="*/ 3811 w 246767"/>
                <a:gd name="connsiteY6" fmla="*/ 3811 h 85110"/>
                <a:gd name="connsiteX7" fmla="*/ 5081 w 246767"/>
                <a:gd name="connsiteY7" fmla="*/ 5082 h 85110"/>
                <a:gd name="connsiteX8" fmla="*/ 5081 w 246767"/>
                <a:gd name="connsiteY8" fmla="*/ 6352 h 85110"/>
                <a:gd name="connsiteX9" fmla="*/ 5081 w 246767"/>
                <a:gd name="connsiteY9" fmla="*/ 7622 h 85110"/>
                <a:gd name="connsiteX10" fmla="*/ 5081 w 246767"/>
                <a:gd name="connsiteY10" fmla="*/ 17785 h 85110"/>
                <a:gd name="connsiteX11" fmla="*/ 232463 w 246767"/>
                <a:gd name="connsiteY11" fmla="*/ 83840 h 85110"/>
                <a:gd name="connsiteX12" fmla="*/ 237545 w 246767"/>
                <a:gd name="connsiteY12" fmla="*/ 85111 h 85110"/>
                <a:gd name="connsiteX13" fmla="*/ 241356 w 246767"/>
                <a:gd name="connsiteY13" fmla="*/ 85111 h 85110"/>
                <a:gd name="connsiteX14" fmla="*/ 242626 w 246767"/>
                <a:gd name="connsiteY14" fmla="*/ 85111 h 85110"/>
                <a:gd name="connsiteX15" fmla="*/ 243896 w 246767"/>
                <a:gd name="connsiteY15" fmla="*/ 83840 h 85110"/>
                <a:gd name="connsiteX16" fmla="*/ 246437 w 246767"/>
                <a:gd name="connsiteY16" fmla="*/ 80029 h 85110"/>
                <a:gd name="connsiteX17" fmla="*/ 241356 w 246767"/>
                <a:gd name="connsiteY17" fmla="*/ 71137 h 85110"/>
                <a:gd name="connsiteX18" fmla="*/ 237545 w 246767"/>
                <a:gd name="connsiteY18" fmla="*/ 69867 h 85110"/>
                <a:gd name="connsiteX19" fmla="*/ 0 w 246767"/>
                <a:gd name="connsiteY19" fmla="*/ 0 h 85110"/>
                <a:gd name="connsiteX20" fmla="*/ 0 w 246767"/>
                <a:gd name="connsiteY20" fmla="*/ 0 h 8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6767" h="85110">
                  <a:moveTo>
                    <a:pt x="0" y="0"/>
                  </a:moveTo>
                  <a:lnTo>
                    <a:pt x="0" y="0"/>
                  </a:lnTo>
                  <a:lnTo>
                    <a:pt x="1270" y="0"/>
                  </a:lnTo>
                  <a:cubicBezTo>
                    <a:pt x="1270" y="0"/>
                    <a:pt x="1270" y="0"/>
                    <a:pt x="2541" y="1270"/>
                  </a:cubicBezTo>
                  <a:lnTo>
                    <a:pt x="3811" y="2541"/>
                  </a:lnTo>
                  <a:lnTo>
                    <a:pt x="3811" y="2541"/>
                  </a:lnTo>
                  <a:cubicBezTo>
                    <a:pt x="3811" y="2541"/>
                    <a:pt x="3811" y="2541"/>
                    <a:pt x="3811" y="3811"/>
                  </a:cubicBezTo>
                  <a:cubicBezTo>
                    <a:pt x="3811" y="3811"/>
                    <a:pt x="3811" y="5082"/>
                    <a:pt x="5081" y="5082"/>
                  </a:cubicBezTo>
                  <a:cubicBezTo>
                    <a:pt x="5081" y="5082"/>
                    <a:pt x="5081" y="6352"/>
                    <a:pt x="5081" y="6352"/>
                  </a:cubicBezTo>
                  <a:cubicBezTo>
                    <a:pt x="5081" y="6352"/>
                    <a:pt x="5081" y="7622"/>
                    <a:pt x="5081" y="7622"/>
                  </a:cubicBezTo>
                  <a:lnTo>
                    <a:pt x="5081" y="17785"/>
                  </a:lnTo>
                  <a:lnTo>
                    <a:pt x="232463" y="83840"/>
                  </a:lnTo>
                  <a:lnTo>
                    <a:pt x="237545" y="85111"/>
                  </a:lnTo>
                  <a:lnTo>
                    <a:pt x="241356" y="85111"/>
                  </a:lnTo>
                  <a:lnTo>
                    <a:pt x="242626" y="85111"/>
                  </a:lnTo>
                  <a:lnTo>
                    <a:pt x="243896" y="83840"/>
                  </a:lnTo>
                  <a:cubicBezTo>
                    <a:pt x="245166" y="82570"/>
                    <a:pt x="246437" y="81300"/>
                    <a:pt x="246437" y="80029"/>
                  </a:cubicBezTo>
                  <a:cubicBezTo>
                    <a:pt x="247707" y="76218"/>
                    <a:pt x="245166" y="72408"/>
                    <a:pt x="241356" y="71137"/>
                  </a:cubicBezTo>
                  <a:lnTo>
                    <a:pt x="237545" y="698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6B509BF-0242-4C04-B23C-AAF184854524}"/>
                </a:ext>
              </a:extLst>
            </p:cNvPr>
            <p:cNvSpPr/>
            <p:nvPr/>
          </p:nvSpPr>
          <p:spPr>
            <a:xfrm>
              <a:off x="5149767" y="3987486"/>
              <a:ext cx="19054" cy="1189005"/>
            </a:xfrm>
            <a:custGeom>
              <a:avLst/>
              <a:gdLst>
                <a:gd name="connsiteX0" fmla="*/ 19054 w 19054"/>
                <a:gd name="connsiteY0" fmla="*/ 3811 h 1189005"/>
                <a:gd name="connsiteX1" fmla="*/ 10163 w 19054"/>
                <a:gd name="connsiteY1" fmla="*/ 1270 h 1189005"/>
                <a:gd name="connsiteX2" fmla="*/ 3811 w 19054"/>
                <a:gd name="connsiteY2" fmla="*/ 0 h 1189005"/>
                <a:gd name="connsiteX3" fmla="*/ 0 w 19054"/>
                <a:gd name="connsiteY3" fmla="*/ 1183924 h 1189005"/>
                <a:gd name="connsiteX4" fmla="*/ 8892 w 19054"/>
                <a:gd name="connsiteY4" fmla="*/ 1186465 h 1189005"/>
                <a:gd name="connsiteX5" fmla="*/ 13973 w 19054"/>
                <a:gd name="connsiteY5" fmla="*/ 1189006 h 118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4" h="1189005">
                  <a:moveTo>
                    <a:pt x="19054" y="3811"/>
                  </a:moveTo>
                  <a:lnTo>
                    <a:pt x="10163" y="1270"/>
                  </a:lnTo>
                  <a:lnTo>
                    <a:pt x="3811" y="0"/>
                  </a:lnTo>
                  <a:lnTo>
                    <a:pt x="0" y="1183924"/>
                  </a:lnTo>
                  <a:lnTo>
                    <a:pt x="8892" y="1186465"/>
                  </a:lnTo>
                  <a:lnTo>
                    <a:pt x="13973" y="11890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2CD66C6-5E9F-4DE6-9622-7254605CDB02}"/>
                </a:ext>
              </a:extLst>
            </p:cNvPr>
            <p:cNvSpPr/>
            <p:nvPr/>
          </p:nvSpPr>
          <p:spPr>
            <a:xfrm>
              <a:off x="4449836" y="5730345"/>
              <a:ext cx="50811" cy="45731"/>
            </a:xfrm>
            <a:custGeom>
              <a:avLst/>
              <a:gdLst>
                <a:gd name="connsiteX0" fmla="*/ 0 w 50811"/>
                <a:gd name="connsiteY0" fmla="*/ 34298 h 45731"/>
                <a:gd name="connsiteX1" fmla="*/ 0 w 50811"/>
                <a:gd name="connsiteY1" fmla="*/ 34298 h 45731"/>
                <a:gd name="connsiteX2" fmla="*/ 2541 w 50811"/>
                <a:gd name="connsiteY2" fmla="*/ 34298 h 45731"/>
                <a:gd name="connsiteX3" fmla="*/ 3811 w 50811"/>
                <a:gd name="connsiteY3" fmla="*/ 34298 h 45731"/>
                <a:gd name="connsiteX4" fmla="*/ 5081 w 50811"/>
                <a:gd name="connsiteY4" fmla="*/ 34298 h 45731"/>
                <a:gd name="connsiteX5" fmla="*/ 6351 w 50811"/>
                <a:gd name="connsiteY5" fmla="*/ 34298 h 45731"/>
                <a:gd name="connsiteX6" fmla="*/ 7622 w 50811"/>
                <a:gd name="connsiteY6" fmla="*/ 34298 h 45731"/>
                <a:gd name="connsiteX7" fmla="*/ 8892 w 50811"/>
                <a:gd name="connsiteY7" fmla="*/ 35568 h 45731"/>
                <a:gd name="connsiteX8" fmla="*/ 10163 w 50811"/>
                <a:gd name="connsiteY8" fmla="*/ 36839 h 45731"/>
                <a:gd name="connsiteX9" fmla="*/ 10163 w 50811"/>
                <a:gd name="connsiteY9" fmla="*/ 36839 h 45731"/>
                <a:gd name="connsiteX10" fmla="*/ 10163 w 50811"/>
                <a:gd name="connsiteY10" fmla="*/ 38109 h 45731"/>
                <a:gd name="connsiteX11" fmla="*/ 11433 w 50811"/>
                <a:gd name="connsiteY11" fmla="*/ 39380 h 45731"/>
                <a:gd name="connsiteX12" fmla="*/ 11433 w 50811"/>
                <a:gd name="connsiteY12" fmla="*/ 40650 h 45731"/>
                <a:gd name="connsiteX13" fmla="*/ 11433 w 50811"/>
                <a:gd name="connsiteY13" fmla="*/ 41920 h 45731"/>
                <a:gd name="connsiteX14" fmla="*/ 11433 w 50811"/>
                <a:gd name="connsiteY14" fmla="*/ 45731 h 45731"/>
                <a:gd name="connsiteX15" fmla="*/ 50812 w 50811"/>
                <a:gd name="connsiteY15" fmla="*/ 12703 h 45731"/>
                <a:gd name="connsiteX16" fmla="*/ 50812 w 50811"/>
                <a:gd name="connsiteY16" fmla="*/ 2540 h 45731"/>
                <a:gd name="connsiteX17" fmla="*/ 43190 w 50811"/>
                <a:gd name="connsiteY17" fmla="*/ 0 h 45731"/>
                <a:gd name="connsiteX18" fmla="*/ 0 w 50811"/>
                <a:gd name="connsiteY18" fmla="*/ 34298 h 4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811" h="45731">
                  <a:moveTo>
                    <a:pt x="0" y="34298"/>
                  </a:moveTo>
                  <a:lnTo>
                    <a:pt x="0" y="34298"/>
                  </a:lnTo>
                  <a:lnTo>
                    <a:pt x="2541" y="34298"/>
                  </a:lnTo>
                  <a:lnTo>
                    <a:pt x="3811" y="34298"/>
                  </a:lnTo>
                  <a:lnTo>
                    <a:pt x="5081" y="34298"/>
                  </a:lnTo>
                  <a:cubicBezTo>
                    <a:pt x="5081" y="34298"/>
                    <a:pt x="6351" y="34298"/>
                    <a:pt x="6351" y="34298"/>
                  </a:cubicBezTo>
                  <a:lnTo>
                    <a:pt x="7622" y="34298"/>
                  </a:lnTo>
                  <a:lnTo>
                    <a:pt x="8892" y="35568"/>
                  </a:lnTo>
                  <a:lnTo>
                    <a:pt x="10163" y="36839"/>
                  </a:lnTo>
                  <a:lnTo>
                    <a:pt x="10163" y="36839"/>
                  </a:lnTo>
                  <a:cubicBezTo>
                    <a:pt x="10163" y="36839"/>
                    <a:pt x="10163" y="36839"/>
                    <a:pt x="10163" y="38109"/>
                  </a:cubicBezTo>
                  <a:lnTo>
                    <a:pt x="11433" y="39380"/>
                  </a:lnTo>
                  <a:cubicBezTo>
                    <a:pt x="11433" y="39380"/>
                    <a:pt x="11433" y="40650"/>
                    <a:pt x="11433" y="40650"/>
                  </a:cubicBezTo>
                  <a:cubicBezTo>
                    <a:pt x="11433" y="40650"/>
                    <a:pt x="11433" y="41920"/>
                    <a:pt x="11433" y="41920"/>
                  </a:cubicBezTo>
                  <a:lnTo>
                    <a:pt x="11433" y="45731"/>
                  </a:lnTo>
                  <a:lnTo>
                    <a:pt x="50812" y="12703"/>
                  </a:lnTo>
                  <a:lnTo>
                    <a:pt x="50812" y="2540"/>
                  </a:lnTo>
                  <a:lnTo>
                    <a:pt x="43190" y="0"/>
                  </a:lnTo>
                  <a:lnTo>
                    <a:pt x="0" y="342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0C882E0-FE12-44D9-98EC-0896143D1EAE}"/>
                </a:ext>
              </a:extLst>
            </p:cNvPr>
            <p:cNvSpPr/>
            <p:nvPr/>
          </p:nvSpPr>
          <p:spPr>
            <a:xfrm>
              <a:off x="583191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EA029BD-C845-4801-A50A-D5E9B174CE5F}"/>
                </a:ext>
              </a:extLst>
            </p:cNvPr>
            <p:cNvSpPr/>
            <p:nvPr/>
          </p:nvSpPr>
          <p:spPr>
            <a:xfrm>
              <a:off x="5821752" y="5071057"/>
              <a:ext cx="20324" cy="304873"/>
            </a:xfrm>
            <a:custGeom>
              <a:avLst/>
              <a:gdLst>
                <a:gd name="connsiteX0" fmla="*/ 5081 w 20324"/>
                <a:gd name="connsiteY0" fmla="*/ 19055 h 304873"/>
                <a:gd name="connsiteX1" fmla="*/ 0 w 20324"/>
                <a:gd name="connsiteY1" fmla="*/ 301062 h 304873"/>
                <a:gd name="connsiteX2" fmla="*/ 8892 w 20324"/>
                <a:gd name="connsiteY2" fmla="*/ 303603 h 304873"/>
                <a:gd name="connsiteX3" fmla="*/ 13973 w 20324"/>
                <a:gd name="connsiteY3" fmla="*/ 304873 h 304873"/>
                <a:gd name="connsiteX4" fmla="*/ 20325 w 20324"/>
                <a:gd name="connsiteY4" fmla="*/ 11433 h 304873"/>
                <a:gd name="connsiteX5" fmla="*/ 20325 w 20324"/>
                <a:gd name="connsiteY5" fmla="*/ 1270 h 304873"/>
                <a:gd name="connsiteX6" fmla="*/ 20325 w 20324"/>
                <a:gd name="connsiteY6" fmla="*/ 0 h 304873"/>
                <a:gd name="connsiteX7" fmla="*/ 17784 w 20324"/>
                <a:gd name="connsiteY7" fmla="*/ 6352 h 304873"/>
                <a:gd name="connsiteX8" fmla="*/ 5081 w 20324"/>
                <a:gd name="connsiteY8" fmla="*/ 19055 h 30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24" h="304873">
                  <a:moveTo>
                    <a:pt x="5081" y="19055"/>
                  </a:moveTo>
                  <a:lnTo>
                    <a:pt x="0" y="301062"/>
                  </a:lnTo>
                  <a:lnTo>
                    <a:pt x="8892" y="303603"/>
                  </a:lnTo>
                  <a:lnTo>
                    <a:pt x="13973" y="304873"/>
                  </a:lnTo>
                  <a:lnTo>
                    <a:pt x="20325" y="11433"/>
                  </a:lnTo>
                  <a:lnTo>
                    <a:pt x="20325" y="1270"/>
                  </a:lnTo>
                  <a:cubicBezTo>
                    <a:pt x="20325" y="1270"/>
                    <a:pt x="20325" y="0"/>
                    <a:pt x="20325" y="0"/>
                  </a:cubicBezTo>
                  <a:cubicBezTo>
                    <a:pt x="20325" y="2540"/>
                    <a:pt x="20325" y="5081"/>
                    <a:pt x="17784" y="6352"/>
                  </a:cubicBezTo>
                  <a:lnTo>
                    <a:pt x="5081" y="1905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4967668-5955-4485-861A-D1722F85F528}"/>
                </a:ext>
              </a:extLst>
            </p:cNvPr>
            <p:cNvSpPr/>
            <p:nvPr/>
          </p:nvSpPr>
          <p:spPr>
            <a:xfrm>
              <a:off x="5834455" y="506597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731D471-DC6B-452A-A885-284554C13E0A}"/>
                </a:ext>
              </a:extLst>
            </p:cNvPr>
            <p:cNvSpPr/>
            <p:nvPr/>
          </p:nvSpPr>
          <p:spPr>
            <a:xfrm>
              <a:off x="5563883" y="5064705"/>
              <a:ext cx="279464" cy="235006"/>
            </a:xfrm>
            <a:custGeom>
              <a:avLst/>
              <a:gdLst>
                <a:gd name="connsiteX0" fmla="*/ 17784 w 279464"/>
                <a:gd name="connsiteY0" fmla="*/ 235006 h 235006"/>
                <a:gd name="connsiteX1" fmla="*/ 264221 w 279464"/>
                <a:gd name="connsiteY1" fmla="*/ 24136 h 235006"/>
                <a:gd name="connsiteX2" fmla="*/ 276924 w 279464"/>
                <a:gd name="connsiteY2" fmla="*/ 12703 h 235006"/>
                <a:gd name="connsiteX3" fmla="*/ 279464 w 279464"/>
                <a:gd name="connsiteY3" fmla="*/ 6352 h 235006"/>
                <a:gd name="connsiteX4" fmla="*/ 279464 w 279464"/>
                <a:gd name="connsiteY4" fmla="*/ 5081 h 235006"/>
                <a:gd name="connsiteX5" fmla="*/ 278194 w 279464"/>
                <a:gd name="connsiteY5" fmla="*/ 3811 h 235006"/>
                <a:gd name="connsiteX6" fmla="*/ 278194 w 279464"/>
                <a:gd name="connsiteY6" fmla="*/ 2540 h 235006"/>
                <a:gd name="connsiteX7" fmla="*/ 278194 w 279464"/>
                <a:gd name="connsiteY7" fmla="*/ 2540 h 235006"/>
                <a:gd name="connsiteX8" fmla="*/ 276924 w 279464"/>
                <a:gd name="connsiteY8" fmla="*/ 1270 h 235006"/>
                <a:gd name="connsiteX9" fmla="*/ 275654 w 279464"/>
                <a:gd name="connsiteY9" fmla="*/ 0 h 235006"/>
                <a:gd name="connsiteX10" fmla="*/ 274383 w 279464"/>
                <a:gd name="connsiteY10" fmla="*/ 0 h 235006"/>
                <a:gd name="connsiteX11" fmla="*/ 273113 w 279464"/>
                <a:gd name="connsiteY11" fmla="*/ 0 h 235006"/>
                <a:gd name="connsiteX12" fmla="*/ 271843 w 279464"/>
                <a:gd name="connsiteY12" fmla="*/ 0 h 235006"/>
                <a:gd name="connsiteX13" fmla="*/ 270572 w 279464"/>
                <a:gd name="connsiteY13" fmla="*/ 0 h 235006"/>
                <a:gd name="connsiteX14" fmla="*/ 270572 w 279464"/>
                <a:gd name="connsiteY14" fmla="*/ 0 h 235006"/>
                <a:gd name="connsiteX15" fmla="*/ 269302 w 279464"/>
                <a:gd name="connsiteY15" fmla="*/ 0 h 235006"/>
                <a:gd name="connsiteX16" fmla="*/ 268032 w 279464"/>
                <a:gd name="connsiteY16" fmla="*/ 1270 h 235006"/>
                <a:gd name="connsiteX17" fmla="*/ 268032 w 279464"/>
                <a:gd name="connsiteY17" fmla="*/ 1270 h 235006"/>
                <a:gd name="connsiteX18" fmla="*/ 266762 w 279464"/>
                <a:gd name="connsiteY18" fmla="*/ 1270 h 235006"/>
                <a:gd name="connsiteX19" fmla="*/ 0 w 279464"/>
                <a:gd name="connsiteY19" fmla="*/ 228655 h 235006"/>
                <a:gd name="connsiteX20" fmla="*/ 3811 w 279464"/>
                <a:gd name="connsiteY20" fmla="*/ 229925 h 235006"/>
                <a:gd name="connsiteX21" fmla="*/ 17784 w 279464"/>
                <a:gd name="connsiteY21" fmla="*/ 235006 h 23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9464" h="235006">
                  <a:moveTo>
                    <a:pt x="17784" y="235006"/>
                  </a:moveTo>
                  <a:lnTo>
                    <a:pt x="264221" y="24136"/>
                  </a:lnTo>
                  <a:lnTo>
                    <a:pt x="276924" y="12703"/>
                  </a:lnTo>
                  <a:cubicBezTo>
                    <a:pt x="279464" y="11433"/>
                    <a:pt x="279464" y="8892"/>
                    <a:pt x="279464" y="6352"/>
                  </a:cubicBezTo>
                  <a:cubicBezTo>
                    <a:pt x="279464" y="6352"/>
                    <a:pt x="279464" y="5081"/>
                    <a:pt x="279464" y="5081"/>
                  </a:cubicBezTo>
                  <a:cubicBezTo>
                    <a:pt x="279464" y="5081"/>
                    <a:pt x="279464" y="3811"/>
                    <a:pt x="278194" y="3811"/>
                  </a:cubicBezTo>
                  <a:cubicBezTo>
                    <a:pt x="278194" y="3811"/>
                    <a:pt x="278194" y="3811"/>
                    <a:pt x="278194" y="2540"/>
                  </a:cubicBezTo>
                  <a:lnTo>
                    <a:pt x="278194" y="2540"/>
                  </a:lnTo>
                  <a:lnTo>
                    <a:pt x="276924" y="1270"/>
                  </a:lnTo>
                  <a:cubicBezTo>
                    <a:pt x="276924" y="1270"/>
                    <a:pt x="276924" y="1270"/>
                    <a:pt x="275654" y="0"/>
                  </a:cubicBezTo>
                  <a:lnTo>
                    <a:pt x="274383" y="0"/>
                  </a:lnTo>
                  <a:lnTo>
                    <a:pt x="273113" y="0"/>
                  </a:lnTo>
                  <a:lnTo>
                    <a:pt x="271843" y="0"/>
                  </a:lnTo>
                  <a:lnTo>
                    <a:pt x="270572" y="0"/>
                  </a:lnTo>
                  <a:lnTo>
                    <a:pt x="270572" y="0"/>
                  </a:lnTo>
                  <a:lnTo>
                    <a:pt x="269302" y="0"/>
                  </a:lnTo>
                  <a:cubicBezTo>
                    <a:pt x="269302" y="0"/>
                    <a:pt x="268032" y="0"/>
                    <a:pt x="268032" y="1270"/>
                  </a:cubicBezTo>
                  <a:lnTo>
                    <a:pt x="268032" y="1270"/>
                  </a:lnTo>
                  <a:lnTo>
                    <a:pt x="266762" y="1270"/>
                  </a:lnTo>
                  <a:lnTo>
                    <a:pt x="0" y="228655"/>
                  </a:lnTo>
                  <a:lnTo>
                    <a:pt x="3811" y="229925"/>
                  </a:lnTo>
                  <a:lnTo>
                    <a:pt x="17784" y="2350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4E8B184-EFA5-42AA-B989-7A387275821E}"/>
                </a:ext>
              </a:extLst>
            </p:cNvPr>
            <p:cNvSpPr/>
            <p:nvPr/>
          </p:nvSpPr>
          <p:spPr>
            <a:xfrm>
              <a:off x="3865501" y="5523285"/>
              <a:ext cx="636416" cy="208330"/>
            </a:xfrm>
            <a:custGeom>
              <a:avLst/>
              <a:gdLst>
                <a:gd name="connsiteX0" fmla="*/ 2541 w 636416"/>
                <a:gd name="connsiteY0" fmla="*/ 2541 h 208330"/>
                <a:gd name="connsiteX1" fmla="*/ 2541 w 636416"/>
                <a:gd name="connsiteY1" fmla="*/ 2541 h 208330"/>
                <a:gd name="connsiteX2" fmla="*/ 0 w 636416"/>
                <a:gd name="connsiteY2" fmla="*/ 5082 h 208330"/>
                <a:gd name="connsiteX3" fmla="*/ 628795 w 636416"/>
                <a:gd name="connsiteY3" fmla="*/ 205790 h 208330"/>
                <a:gd name="connsiteX4" fmla="*/ 636417 w 636416"/>
                <a:gd name="connsiteY4" fmla="*/ 208330 h 208330"/>
                <a:gd name="connsiteX5" fmla="*/ 636417 w 636416"/>
                <a:gd name="connsiteY5" fmla="*/ 203249 h 208330"/>
                <a:gd name="connsiteX6" fmla="*/ 636417 w 636416"/>
                <a:gd name="connsiteY6" fmla="*/ 201979 h 208330"/>
                <a:gd name="connsiteX7" fmla="*/ 3811 w 636416"/>
                <a:gd name="connsiteY7" fmla="*/ 0 h 208330"/>
                <a:gd name="connsiteX8" fmla="*/ 2541 w 636416"/>
                <a:gd name="connsiteY8" fmla="*/ 1270 h 208330"/>
                <a:gd name="connsiteX9" fmla="*/ 2541 w 636416"/>
                <a:gd name="connsiteY9" fmla="*/ 2541 h 20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6416" h="208330">
                  <a:moveTo>
                    <a:pt x="2541" y="2541"/>
                  </a:moveTo>
                  <a:lnTo>
                    <a:pt x="2541" y="2541"/>
                  </a:lnTo>
                  <a:lnTo>
                    <a:pt x="0" y="5082"/>
                  </a:lnTo>
                  <a:lnTo>
                    <a:pt x="628795" y="205790"/>
                  </a:lnTo>
                  <a:lnTo>
                    <a:pt x="636417" y="208330"/>
                  </a:lnTo>
                  <a:lnTo>
                    <a:pt x="636417" y="203249"/>
                  </a:lnTo>
                  <a:cubicBezTo>
                    <a:pt x="636417" y="203249"/>
                    <a:pt x="636417" y="201979"/>
                    <a:pt x="636417" y="201979"/>
                  </a:cubicBezTo>
                  <a:lnTo>
                    <a:pt x="3811" y="0"/>
                  </a:lnTo>
                  <a:lnTo>
                    <a:pt x="2541" y="1270"/>
                  </a:lnTo>
                  <a:lnTo>
                    <a:pt x="2541" y="2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D2035D9-C8EB-4104-8B68-29855566A8FE}"/>
                </a:ext>
              </a:extLst>
            </p:cNvPr>
            <p:cNvSpPr/>
            <p:nvPr/>
          </p:nvSpPr>
          <p:spPr>
            <a:xfrm>
              <a:off x="4503188" y="380075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1F07F49-C859-47B5-A12E-0F1A1D177648}"/>
                </a:ext>
              </a:extLst>
            </p:cNvPr>
            <p:cNvSpPr/>
            <p:nvPr/>
          </p:nvSpPr>
          <p:spPr>
            <a:xfrm>
              <a:off x="4509540" y="3800752"/>
              <a:ext cx="654200" cy="188004"/>
            </a:xfrm>
            <a:custGeom>
              <a:avLst/>
              <a:gdLst>
                <a:gd name="connsiteX0" fmla="*/ 650390 w 654200"/>
                <a:gd name="connsiteY0" fmla="*/ 188005 h 188004"/>
                <a:gd name="connsiteX1" fmla="*/ 645309 w 654200"/>
                <a:gd name="connsiteY1" fmla="*/ 179113 h 188004"/>
                <a:gd name="connsiteX2" fmla="*/ 645309 w 654200"/>
                <a:gd name="connsiteY2" fmla="*/ 179113 h 188004"/>
                <a:gd name="connsiteX3" fmla="*/ 654201 w 654200"/>
                <a:gd name="connsiteY3" fmla="*/ 174032 h 188004"/>
                <a:gd name="connsiteX4" fmla="*/ 0 w 654200"/>
                <a:gd name="connsiteY4" fmla="*/ 0 h 188004"/>
                <a:gd name="connsiteX5" fmla="*/ 0 w 654200"/>
                <a:gd name="connsiteY5" fmla="*/ 0 h 188004"/>
                <a:gd name="connsiteX6" fmla="*/ 1270 w 654200"/>
                <a:gd name="connsiteY6" fmla="*/ 0 h 188004"/>
                <a:gd name="connsiteX7" fmla="*/ 2541 w 654200"/>
                <a:gd name="connsiteY7" fmla="*/ 1270 h 188004"/>
                <a:gd name="connsiteX8" fmla="*/ 3811 w 654200"/>
                <a:gd name="connsiteY8" fmla="*/ 2540 h 188004"/>
                <a:gd name="connsiteX9" fmla="*/ 3811 w 654200"/>
                <a:gd name="connsiteY9" fmla="*/ 2540 h 188004"/>
                <a:gd name="connsiteX10" fmla="*/ 3811 w 654200"/>
                <a:gd name="connsiteY10" fmla="*/ 3811 h 188004"/>
                <a:gd name="connsiteX11" fmla="*/ 3811 w 654200"/>
                <a:gd name="connsiteY11" fmla="*/ 5081 h 188004"/>
                <a:gd name="connsiteX12" fmla="*/ 3811 w 654200"/>
                <a:gd name="connsiteY12" fmla="*/ 6352 h 188004"/>
                <a:gd name="connsiteX13" fmla="*/ 3811 w 654200"/>
                <a:gd name="connsiteY13" fmla="*/ 7622 h 188004"/>
                <a:gd name="connsiteX14" fmla="*/ 3811 w 654200"/>
                <a:gd name="connsiteY14" fmla="*/ 17784 h 188004"/>
                <a:gd name="connsiteX15" fmla="*/ 642768 w 654200"/>
                <a:gd name="connsiteY15" fmla="*/ 188005 h 188004"/>
                <a:gd name="connsiteX16" fmla="*/ 650390 w 654200"/>
                <a:gd name="connsiteY16" fmla="*/ 188005 h 18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4200" h="188004">
                  <a:moveTo>
                    <a:pt x="650390" y="188005"/>
                  </a:moveTo>
                  <a:cubicBezTo>
                    <a:pt x="646579" y="186735"/>
                    <a:pt x="644039" y="182924"/>
                    <a:pt x="645309" y="179113"/>
                  </a:cubicBezTo>
                  <a:cubicBezTo>
                    <a:pt x="645309" y="179113"/>
                    <a:pt x="645309" y="179113"/>
                    <a:pt x="645309" y="179113"/>
                  </a:cubicBezTo>
                  <a:cubicBezTo>
                    <a:pt x="646579" y="175302"/>
                    <a:pt x="650390" y="172761"/>
                    <a:pt x="654201" y="174032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1270" y="0"/>
                  </a:lnTo>
                  <a:lnTo>
                    <a:pt x="2541" y="1270"/>
                  </a:lnTo>
                  <a:lnTo>
                    <a:pt x="3811" y="2540"/>
                  </a:lnTo>
                  <a:lnTo>
                    <a:pt x="3811" y="2540"/>
                  </a:lnTo>
                  <a:cubicBezTo>
                    <a:pt x="3811" y="2540"/>
                    <a:pt x="3811" y="2540"/>
                    <a:pt x="3811" y="3811"/>
                  </a:cubicBezTo>
                  <a:cubicBezTo>
                    <a:pt x="3811" y="3811"/>
                    <a:pt x="3811" y="5081"/>
                    <a:pt x="3811" y="5081"/>
                  </a:cubicBezTo>
                  <a:cubicBezTo>
                    <a:pt x="3811" y="5081"/>
                    <a:pt x="3811" y="6352"/>
                    <a:pt x="3811" y="6352"/>
                  </a:cubicBezTo>
                  <a:cubicBezTo>
                    <a:pt x="3811" y="6352"/>
                    <a:pt x="3811" y="6352"/>
                    <a:pt x="3811" y="7622"/>
                  </a:cubicBezTo>
                  <a:lnTo>
                    <a:pt x="3811" y="17784"/>
                  </a:lnTo>
                  <a:lnTo>
                    <a:pt x="642768" y="188005"/>
                  </a:lnTo>
                  <a:lnTo>
                    <a:pt x="650390" y="18800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95E1C7E-C527-47E7-9ED2-72FCB95A7E63}"/>
                </a:ext>
              </a:extLst>
            </p:cNvPr>
            <p:cNvSpPr/>
            <p:nvPr/>
          </p:nvSpPr>
          <p:spPr>
            <a:xfrm>
              <a:off x="4506999" y="379948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9A73CC5-DD34-4007-AEC4-5DF2691AC426}"/>
                </a:ext>
              </a:extLst>
            </p:cNvPr>
            <p:cNvSpPr/>
            <p:nvPr/>
          </p:nvSpPr>
          <p:spPr>
            <a:xfrm>
              <a:off x="5154518" y="3973513"/>
              <a:ext cx="34628" cy="21595"/>
            </a:xfrm>
            <a:custGeom>
              <a:avLst/>
              <a:gdLst>
                <a:gd name="connsiteX0" fmla="*/ 330 w 34628"/>
                <a:gd name="connsiteY0" fmla="*/ 6352 h 21595"/>
                <a:gd name="connsiteX1" fmla="*/ 5412 w 34628"/>
                <a:gd name="connsiteY1" fmla="*/ 15244 h 21595"/>
                <a:gd name="connsiteX2" fmla="*/ 5412 w 34628"/>
                <a:gd name="connsiteY2" fmla="*/ 15244 h 21595"/>
                <a:gd name="connsiteX3" fmla="*/ 14304 w 34628"/>
                <a:gd name="connsiteY3" fmla="*/ 17785 h 21595"/>
                <a:gd name="connsiteX4" fmla="*/ 29547 w 34628"/>
                <a:gd name="connsiteY4" fmla="*/ 21595 h 21595"/>
                <a:gd name="connsiteX5" fmla="*/ 29547 w 34628"/>
                <a:gd name="connsiteY5" fmla="*/ 15244 h 21595"/>
                <a:gd name="connsiteX6" fmla="*/ 29547 w 34628"/>
                <a:gd name="connsiteY6" fmla="*/ 15244 h 21595"/>
                <a:gd name="connsiteX7" fmla="*/ 29547 w 34628"/>
                <a:gd name="connsiteY7" fmla="*/ 13973 h 21595"/>
                <a:gd name="connsiteX8" fmla="*/ 29547 w 34628"/>
                <a:gd name="connsiteY8" fmla="*/ 12703 h 21595"/>
                <a:gd name="connsiteX9" fmla="*/ 30818 w 34628"/>
                <a:gd name="connsiteY9" fmla="*/ 11433 h 21595"/>
                <a:gd name="connsiteX10" fmla="*/ 32088 w 34628"/>
                <a:gd name="connsiteY10" fmla="*/ 10163 h 21595"/>
                <a:gd name="connsiteX11" fmla="*/ 32088 w 34628"/>
                <a:gd name="connsiteY11" fmla="*/ 10163 h 21595"/>
                <a:gd name="connsiteX12" fmla="*/ 34628 w 34628"/>
                <a:gd name="connsiteY12" fmla="*/ 7622 h 21595"/>
                <a:gd name="connsiteX13" fmla="*/ 7952 w 34628"/>
                <a:gd name="connsiteY13" fmla="*/ 0 h 21595"/>
                <a:gd name="connsiteX14" fmla="*/ 330 w 34628"/>
                <a:gd name="connsiteY14" fmla="*/ 6352 h 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628" h="21595">
                  <a:moveTo>
                    <a:pt x="330" y="6352"/>
                  </a:moveTo>
                  <a:cubicBezTo>
                    <a:pt x="-940" y="10163"/>
                    <a:pt x="1601" y="13973"/>
                    <a:pt x="5412" y="15244"/>
                  </a:cubicBezTo>
                  <a:cubicBezTo>
                    <a:pt x="5412" y="15244"/>
                    <a:pt x="5412" y="15244"/>
                    <a:pt x="5412" y="15244"/>
                  </a:cubicBezTo>
                  <a:lnTo>
                    <a:pt x="14304" y="17785"/>
                  </a:lnTo>
                  <a:lnTo>
                    <a:pt x="29547" y="21595"/>
                  </a:lnTo>
                  <a:lnTo>
                    <a:pt x="29547" y="15244"/>
                  </a:lnTo>
                  <a:lnTo>
                    <a:pt x="29547" y="15244"/>
                  </a:lnTo>
                  <a:cubicBezTo>
                    <a:pt x="29547" y="15244"/>
                    <a:pt x="29547" y="13973"/>
                    <a:pt x="29547" y="13973"/>
                  </a:cubicBezTo>
                  <a:lnTo>
                    <a:pt x="29547" y="12703"/>
                  </a:lnTo>
                  <a:lnTo>
                    <a:pt x="30818" y="11433"/>
                  </a:lnTo>
                  <a:lnTo>
                    <a:pt x="32088" y="10163"/>
                  </a:lnTo>
                  <a:lnTo>
                    <a:pt x="32088" y="10163"/>
                  </a:lnTo>
                  <a:lnTo>
                    <a:pt x="34628" y="7622"/>
                  </a:lnTo>
                  <a:lnTo>
                    <a:pt x="7952" y="0"/>
                  </a:lnTo>
                  <a:cubicBezTo>
                    <a:pt x="4141" y="1270"/>
                    <a:pt x="1601" y="2541"/>
                    <a:pt x="33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6E397E1-688A-43C8-BDA9-2BA2BF30948D}"/>
                </a:ext>
              </a:extLst>
            </p:cNvPr>
            <p:cNvSpPr/>
            <p:nvPr/>
          </p:nvSpPr>
          <p:spPr>
            <a:xfrm>
              <a:off x="4157668" y="2700668"/>
              <a:ext cx="1679327" cy="414119"/>
            </a:xfrm>
            <a:custGeom>
              <a:avLst/>
              <a:gdLst>
                <a:gd name="connsiteX0" fmla="*/ 0 w 1679327"/>
                <a:gd name="connsiteY0" fmla="*/ 15244 h 414119"/>
                <a:gd name="connsiteX1" fmla="*/ 1669165 w 1679327"/>
                <a:gd name="connsiteY1" fmla="*/ 414119 h 414119"/>
                <a:gd name="connsiteX2" fmla="*/ 1669165 w 1679327"/>
                <a:gd name="connsiteY2" fmla="*/ 407768 h 414119"/>
                <a:gd name="connsiteX3" fmla="*/ 1676787 w 1679327"/>
                <a:gd name="connsiteY3" fmla="*/ 400146 h 414119"/>
                <a:gd name="connsiteX4" fmla="*/ 1679328 w 1679327"/>
                <a:gd name="connsiteY4" fmla="*/ 400146 h 414119"/>
                <a:gd name="connsiteX5" fmla="*/ 1679328 w 1679327"/>
                <a:gd name="connsiteY5" fmla="*/ 400146 h 414119"/>
                <a:gd name="connsiteX6" fmla="*/ 0 w 1679327"/>
                <a:gd name="connsiteY6" fmla="*/ 0 h 414119"/>
                <a:gd name="connsiteX7" fmla="*/ 0 w 1679327"/>
                <a:gd name="connsiteY7" fmla="*/ 15244 h 414119"/>
                <a:gd name="connsiteX8" fmla="*/ 0 w 1679327"/>
                <a:gd name="connsiteY8" fmla="*/ 15244 h 41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327" h="414119">
                  <a:moveTo>
                    <a:pt x="0" y="15244"/>
                  </a:moveTo>
                  <a:lnTo>
                    <a:pt x="1669165" y="414119"/>
                  </a:lnTo>
                  <a:lnTo>
                    <a:pt x="1669165" y="407768"/>
                  </a:lnTo>
                  <a:cubicBezTo>
                    <a:pt x="1669165" y="403957"/>
                    <a:pt x="1672976" y="400146"/>
                    <a:pt x="1676787" y="400146"/>
                  </a:cubicBezTo>
                  <a:cubicBezTo>
                    <a:pt x="1678057" y="400146"/>
                    <a:pt x="1678057" y="400146"/>
                    <a:pt x="1679328" y="400146"/>
                  </a:cubicBezTo>
                  <a:lnTo>
                    <a:pt x="1679328" y="400146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844CDF0-5EDC-4B70-91B8-445497BA9890}"/>
                </a:ext>
              </a:extLst>
            </p:cNvPr>
            <p:cNvSpPr/>
            <p:nvPr/>
          </p:nvSpPr>
          <p:spPr>
            <a:xfrm>
              <a:off x="0" y="0"/>
              <a:ext cx="12702" cy="12703"/>
            </a:xfrm>
            <a:custGeom>
              <a:avLst/>
              <a:gdLst/>
              <a:ahLst/>
              <a:cxnLst/>
              <a:rect l="l" t="t" r="r" b="b"/>
              <a:pathLst>
                <a:path w="12702" h="12703"/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41F9BC7-83C5-4057-A2C8-4F848F42C82D}"/>
                </a:ext>
              </a:extLst>
            </p:cNvPr>
            <p:cNvSpPr/>
            <p:nvPr/>
          </p:nvSpPr>
          <p:spPr>
            <a:xfrm>
              <a:off x="1518000" y="135541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4BA6083-4348-4790-9CF7-508DE1B4CB49}"/>
                </a:ext>
              </a:extLst>
            </p:cNvPr>
            <p:cNvSpPr/>
            <p:nvPr/>
          </p:nvSpPr>
          <p:spPr>
            <a:xfrm>
              <a:off x="1518000" y="1370658"/>
              <a:ext cx="170219" cy="2169680"/>
            </a:xfrm>
            <a:custGeom>
              <a:avLst/>
              <a:gdLst>
                <a:gd name="connsiteX0" fmla="*/ 170219 w 170219"/>
                <a:gd name="connsiteY0" fmla="*/ 2163329 h 2169680"/>
                <a:gd name="connsiteX1" fmla="*/ 10162 w 170219"/>
                <a:gd name="connsiteY1" fmla="*/ 1270 h 2169680"/>
                <a:gd name="connsiteX2" fmla="*/ 3811 w 170219"/>
                <a:gd name="connsiteY2" fmla="*/ 0 h 2169680"/>
                <a:gd name="connsiteX3" fmla="*/ 0 w 170219"/>
                <a:gd name="connsiteY3" fmla="*/ 1270 h 2169680"/>
                <a:gd name="connsiteX4" fmla="*/ 160057 w 170219"/>
                <a:gd name="connsiteY4" fmla="*/ 2169681 h 216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19" h="2169680">
                  <a:moveTo>
                    <a:pt x="170219" y="2163329"/>
                  </a:moveTo>
                  <a:lnTo>
                    <a:pt x="10162" y="1270"/>
                  </a:lnTo>
                  <a:lnTo>
                    <a:pt x="3811" y="0"/>
                  </a:lnTo>
                  <a:lnTo>
                    <a:pt x="0" y="1270"/>
                  </a:lnTo>
                  <a:lnTo>
                    <a:pt x="160057" y="21696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7EB845F-19E9-4692-B47E-8FE8390DE115}"/>
                </a:ext>
              </a:extLst>
            </p:cNvPr>
            <p:cNvSpPr/>
            <p:nvPr/>
          </p:nvSpPr>
          <p:spPr>
            <a:xfrm>
              <a:off x="5178984" y="3990027"/>
              <a:ext cx="20324" cy="1191545"/>
            </a:xfrm>
            <a:custGeom>
              <a:avLst/>
              <a:gdLst>
                <a:gd name="connsiteX0" fmla="*/ 5081 w 20324"/>
                <a:gd name="connsiteY0" fmla="*/ 5081 h 1191545"/>
                <a:gd name="connsiteX1" fmla="*/ 0 w 20324"/>
                <a:gd name="connsiteY1" fmla="*/ 1190275 h 1191545"/>
                <a:gd name="connsiteX2" fmla="*/ 6351 w 20324"/>
                <a:gd name="connsiteY2" fmla="*/ 1191546 h 1191545"/>
                <a:gd name="connsiteX3" fmla="*/ 15243 w 20324"/>
                <a:gd name="connsiteY3" fmla="*/ 1183924 h 1191545"/>
                <a:gd name="connsiteX4" fmla="*/ 20324 w 20324"/>
                <a:gd name="connsiteY4" fmla="*/ 3811 h 1191545"/>
                <a:gd name="connsiteX5" fmla="*/ 17784 w 20324"/>
                <a:gd name="connsiteY5" fmla="*/ 6352 h 1191545"/>
                <a:gd name="connsiteX6" fmla="*/ 7621 w 20324"/>
                <a:gd name="connsiteY6" fmla="*/ 5081 h 1191545"/>
                <a:gd name="connsiteX7" fmla="*/ 7621 w 20324"/>
                <a:gd name="connsiteY7" fmla="*/ 5081 h 1191545"/>
                <a:gd name="connsiteX8" fmla="*/ 6351 w 20324"/>
                <a:gd name="connsiteY8" fmla="*/ 0 h 1191545"/>
                <a:gd name="connsiteX9" fmla="*/ 6351 w 20324"/>
                <a:gd name="connsiteY9" fmla="*/ 0 h 1191545"/>
                <a:gd name="connsiteX10" fmla="*/ 5081 w 20324"/>
                <a:gd name="connsiteY10" fmla="*/ 5081 h 119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24" h="1191545">
                  <a:moveTo>
                    <a:pt x="5081" y="5081"/>
                  </a:moveTo>
                  <a:lnTo>
                    <a:pt x="0" y="1190275"/>
                  </a:lnTo>
                  <a:lnTo>
                    <a:pt x="6351" y="1191546"/>
                  </a:lnTo>
                  <a:lnTo>
                    <a:pt x="15243" y="1183924"/>
                  </a:lnTo>
                  <a:lnTo>
                    <a:pt x="20324" y="3811"/>
                  </a:lnTo>
                  <a:lnTo>
                    <a:pt x="17784" y="6352"/>
                  </a:lnTo>
                  <a:cubicBezTo>
                    <a:pt x="13973" y="8892"/>
                    <a:pt x="10162" y="8892"/>
                    <a:pt x="7621" y="5081"/>
                  </a:cubicBezTo>
                  <a:cubicBezTo>
                    <a:pt x="7621" y="5081"/>
                    <a:pt x="7621" y="5081"/>
                    <a:pt x="7621" y="5081"/>
                  </a:cubicBezTo>
                  <a:cubicBezTo>
                    <a:pt x="6351" y="3811"/>
                    <a:pt x="6351" y="1270"/>
                    <a:pt x="6351" y="0"/>
                  </a:cubicBezTo>
                  <a:lnTo>
                    <a:pt x="6351" y="0"/>
                  </a:lnTo>
                  <a:lnTo>
                    <a:pt x="5081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D6E3817-CAA4-4699-9BDD-D5F6DE77FDB9}"/>
                </a:ext>
              </a:extLst>
            </p:cNvPr>
            <p:cNvSpPr/>
            <p:nvPr/>
          </p:nvSpPr>
          <p:spPr>
            <a:xfrm>
              <a:off x="1087370" y="4296171"/>
              <a:ext cx="63514" cy="546231"/>
            </a:xfrm>
            <a:custGeom>
              <a:avLst/>
              <a:gdLst>
                <a:gd name="connsiteX0" fmla="*/ 62244 w 63514"/>
                <a:gd name="connsiteY0" fmla="*/ 541150 h 546231"/>
                <a:gd name="connsiteX1" fmla="*/ 63515 w 63514"/>
                <a:gd name="connsiteY1" fmla="*/ 546231 h 546231"/>
                <a:gd name="connsiteX2" fmla="*/ 63515 w 63514"/>
                <a:gd name="connsiteY2" fmla="*/ 544961 h 546231"/>
                <a:gd name="connsiteX3" fmla="*/ 15244 w 63514"/>
                <a:gd name="connsiteY3" fmla="*/ 5081 h 546231"/>
                <a:gd name="connsiteX4" fmla="*/ 5081 w 63514"/>
                <a:gd name="connsiteY4" fmla="*/ 1270 h 546231"/>
                <a:gd name="connsiteX5" fmla="*/ 0 w 63514"/>
                <a:gd name="connsiteY5" fmla="*/ 0 h 546231"/>
                <a:gd name="connsiteX6" fmla="*/ 48271 w 63514"/>
                <a:gd name="connsiteY6" fmla="*/ 541150 h 546231"/>
                <a:gd name="connsiteX7" fmla="*/ 52082 w 63514"/>
                <a:gd name="connsiteY7" fmla="*/ 538609 h 546231"/>
                <a:gd name="connsiteX8" fmla="*/ 62244 w 63514"/>
                <a:gd name="connsiteY8" fmla="*/ 541150 h 546231"/>
                <a:gd name="connsiteX9" fmla="*/ 62244 w 63514"/>
                <a:gd name="connsiteY9" fmla="*/ 541150 h 54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514" h="546231">
                  <a:moveTo>
                    <a:pt x="62244" y="541150"/>
                  </a:moveTo>
                  <a:cubicBezTo>
                    <a:pt x="63515" y="542420"/>
                    <a:pt x="63515" y="543690"/>
                    <a:pt x="63515" y="546231"/>
                  </a:cubicBezTo>
                  <a:cubicBezTo>
                    <a:pt x="63515" y="546231"/>
                    <a:pt x="63515" y="544961"/>
                    <a:pt x="63515" y="544961"/>
                  </a:cubicBez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lnTo>
                    <a:pt x="48271" y="541150"/>
                  </a:lnTo>
                  <a:lnTo>
                    <a:pt x="52082" y="538609"/>
                  </a:lnTo>
                  <a:cubicBezTo>
                    <a:pt x="54623" y="537339"/>
                    <a:pt x="59704" y="537339"/>
                    <a:pt x="62244" y="541150"/>
                  </a:cubicBezTo>
                  <a:cubicBezTo>
                    <a:pt x="62244" y="541150"/>
                    <a:pt x="62244" y="541150"/>
                    <a:pt x="62244" y="5411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35329B9-6E20-4944-B994-9B94324AF7A8}"/>
                </a:ext>
              </a:extLst>
            </p:cNvPr>
            <p:cNvSpPr/>
            <p:nvPr/>
          </p:nvSpPr>
          <p:spPr>
            <a:xfrm>
              <a:off x="1050532" y="4832750"/>
              <a:ext cx="100353" cy="68085"/>
            </a:xfrm>
            <a:custGeom>
              <a:avLst/>
              <a:gdLst>
                <a:gd name="connsiteX0" fmla="*/ 16514 w 100353"/>
                <a:gd name="connsiteY0" fmla="*/ 68086 h 68085"/>
                <a:gd name="connsiteX1" fmla="*/ 96542 w 100353"/>
                <a:gd name="connsiteY1" fmla="*/ 14733 h 68085"/>
                <a:gd name="connsiteX2" fmla="*/ 97813 w 100353"/>
                <a:gd name="connsiteY2" fmla="*/ 13463 h 68085"/>
                <a:gd name="connsiteX3" fmla="*/ 99083 w 100353"/>
                <a:gd name="connsiteY3" fmla="*/ 12192 h 68085"/>
                <a:gd name="connsiteX4" fmla="*/ 99083 w 100353"/>
                <a:gd name="connsiteY4" fmla="*/ 10922 h 68085"/>
                <a:gd name="connsiteX5" fmla="*/ 100353 w 100353"/>
                <a:gd name="connsiteY5" fmla="*/ 9652 h 68085"/>
                <a:gd name="connsiteX6" fmla="*/ 100353 w 100353"/>
                <a:gd name="connsiteY6" fmla="*/ 8382 h 68085"/>
                <a:gd name="connsiteX7" fmla="*/ 99083 w 100353"/>
                <a:gd name="connsiteY7" fmla="*/ 3301 h 68085"/>
                <a:gd name="connsiteX8" fmla="*/ 88921 w 100353"/>
                <a:gd name="connsiteY8" fmla="*/ 760 h 68085"/>
                <a:gd name="connsiteX9" fmla="*/ 88921 w 100353"/>
                <a:gd name="connsiteY9" fmla="*/ 760 h 68085"/>
                <a:gd name="connsiteX10" fmla="*/ 85110 w 100353"/>
                <a:gd name="connsiteY10" fmla="*/ 3301 h 68085"/>
                <a:gd name="connsiteX11" fmla="*/ 0 w 100353"/>
                <a:gd name="connsiteY11" fmla="*/ 60464 h 68085"/>
                <a:gd name="connsiteX12" fmla="*/ 3811 w 100353"/>
                <a:gd name="connsiteY12" fmla="*/ 61734 h 68085"/>
                <a:gd name="connsiteX13" fmla="*/ 16514 w 100353"/>
                <a:gd name="connsiteY13" fmla="*/ 68086 h 6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353" h="68085">
                  <a:moveTo>
                    <a:pt x="16514" y="68086"/>
                  </a:moveTo>
                  <a:lnTo>
                    <a:pt x="96542" y="14733"/>
                  </a:lnTo>
                  <a:lnTo>
                    <a:pt x="97813" y="13463"/>
                  </a:lnTo>
                  <a:lnTo>
                    <a:pt x="99083" y="12192"/>
                  </a:lnTo>
                  <a:cubicBezTo>
                    <a:pt x="99083" y="12192"/>
                    <a:pt x="99083" y="10922"/>
                    <a:pt x="99083" y="10922"/>
                  </a:cubicBezTo>
                  <a:cubicBezTo>
                    <a:pt x="99083" y="10922"/>
                    <a:pt x="99083" y="9652"/>
                    <a:pt x="100353" y="9652"/>
                  </a:cubicBezTo>
                  <a:cubicBezTo>
                    <a:pt x="100353" y="9652"/>
                    <a:pt x="100353" y="8382"/>
                    <a:pt x="100353" y="8382"/>
                  </a:cubicBezTo>
                  <a:cubicBezTo>
                    <a:pt x="100353" y="7111"/>
                    <a:pt x="100353" y="4571"/>
                    <a:pt x="99083" y="3301"/>
                  </a:cubicBezTo>
                  <a:cubicBezTo>
                    <a:pt x="96542" y="-511"/>
                    <a:pt x="92731" y="-511"/>
                    <a:pt x="88921" y="760"/>
                  </a:cubicBezTo>
                  <a:cubicBezTo>
                    <a:pt x="88921" y="760"/>
                    <a:pt x="88921" y="760"/>
                    <a:pt x="88921" y="760"/>
                  </a:cubicBezTo>
                  <a:lnTo>
                    <a:pt x="85110" y="3301"/>
                  </a:lnTo>
                  <a:lnTo>
                    <a:pt x="0" y="60464"/>
                  </a:lnTo>
                  <a:lnTo>
                    <a:pt x="3811" y="61734"/>
                  </a:lnTo>
                  <a:lnTo>
                    <a:pt x="16514" y="6808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98EC58D-5B20-41D9-B17B-804ECCF9870F}"/>
                </a:ext>
              </a:extLst>
            </p:cNvPr>
            <p:cNvSpPr/>
            <p:nvPr/>
          </p:nvSpPr>
          <p:spPr>
            <a:xfrm>
              <a:off x="1728868" y="646077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B3611A8-A099-4F43-A368-E0424237905B}"/>
                </a:ext>
              </a:extLst>
            </p:cNvPr>
            <p:cNvSpPr/>
            <p:nvPr/>
          </p:nvSpPr>
          <p:spPr>
            <a:xfrm>
              <a:off x="1719976" y="6434094"/>
              <a:ext cx="17784" cy="19054"/>
            </a:xfrm>
            <a:custGeom>
              <a:avLst/>
              <a:gdLst>
                <a:gd name="connsiteX0" fmla="*/ 5081 w 17784"/>
                <a:gd name="connsiteY0" fmla="*/ 1270 h 19054"/>
                <a:gd name="connsiteX1" fmla="*/ 0 w 17784"/>
                <a:gd name="connsiteY1" fmla="*/ 0 h 19054"/>
                <a:gd name="connsiteX2" fmla="*/ 1270 w 17784"/>
                <a:gd name="connsiteY2" fmla="*/ 8892 h 19054"/>
                <a:gd name="connsiteX3" fmla="*/ 12703 w 17784"/>
                <a:gd name="connsiteY3" fmla="*/ 12703 h 19054"/>
                <a:gd name="connsiteX4" fmla="*/ 17784 w 17784"/>
                <a:gd name="connsiteY4" fmla="*/ 19055 h 19054"/>
                <a:gd name="connsiteX5" fmla="*/ 17784 w 17784"/>
                <a:gd name="connsiteY5" fmla="*/ 19055 h 19054"/>
                <a:gd name="connsiteX6" fmla="*/ 17784 w 17784"/>
                <a:gd name="connsiteY6" fmla="*/ 13973 h 19054"/>
                <a:gd name="connsiteX7" fmla="*/ 16514 w 17784"/>
                <a:gd name="connsiteY7" fmla="*/ 5081 h 19054"/>
                <a:gd name="connsiteX8" fmla="*/ 5081 w 17784"/>
                <a:gd name="connsiteY8" fmla="*/ 1270 h 1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4" h="19054">
                  <a:moveTo>
                    <a:pt x="5081" y="1270"/>
                  </a:moveTo>
                  <a:lnTo>
                    <a:pt x="0" y="0"/>
                  </a:lnTo>
                  <a:lnTo>
                    <a:pt x="1270" y="8892"/>
                  </a:lnTo>
                  <a:lnTo>
                    <a:pt x="12703" y="12703"/>
                  </a:lnTo>
                  <a:cubicBezTo>
                    <a:pt x="15244" y="13973"/>
                    <a:pt x="17784" y="16514"/>
                    <a:pt x="17784" y="19055"/>
                  </a:cubicBezTo>
                  <a:lnTo>
                    <a:pt x="17784" y="19055"/>
                  </a:lnTo>
                  <a:lnTo>
                    <a:pt x="17784" y="13973"/>
                  </a:lnTo>
                  <a:lnTo>
                    <a:pt x="16514" y="5081"/>
                  </a:lnTo>
                  <a:lnTo>
                    <a:pt x="5081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8B1B378-D724-46FF-AFD4-C4E663E945A1}"/>
                </a:ext>
              </a:extLst>
            </p:cNvPr>
            <p:cNvSpPr/>
            <p:nvPr/>
          </p:nvSpPr>
          <p:spPr>
            <a:xfrm>
              <a:off x="1726328" y="6403606"/>
              <a:ext cx="21595" cy="22865"/>
            </a:xfrm>
            <a:custGeom>
              <a:avLst/>
              <a:gdLst>
                <a:gd name="connsiteX0" fmla="*/ 3811 w 21595"/>
                <a:gd name="connsiteY0" fmla="*/ 17784 h 22865"/>
                <a:gd name="connsiteX1" fmla="*/ 16514 w 21595"/>
                <a:gd name="connsiteY1" fmla="*/ 22865 h 22865"/>
                <a:gd name="connsiteX2" fmla="*/ 21595 w 21595"/>
                <a:gd name="connsiteY2" fmla="*/ 17784 h 22865"/>
                <a:gd name="connsiteX3" fmla="*/ 20325 w 21595"/>
                <a:gd name="connsiteY3" fmla="*/ 5081 h 22865"/>
                <a:gd name="connsiteX4" fmla="*/ 20325 w 21595"/>
                <a:gd name="connsiteY4" fmla="*/ 0 h 22865"/>
                <a:gd name="connsiteX5" fmla="*/ 0 w 21595"/>
                <a:gd name="connsiteY5" fmla="*/ 16514 h 22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5" h="22865">
                  <a:moveTo>
                    <a:pt x="3811" y="17784"/>
                  </a:moveTo>
                  <a:lnTo>
                    <a:pt x="16514" y="22865"/>
                  </a:lnTo>
                  <a:lnTo>
                    <a:pt x="21595" y="17784"/>
                  </a:lnTo>
                  <a:lnTo>
                    <a:pt x="20325" y="5081"/>
                  </a:lnTo>
                  <a:lnTo>
                    <a:pt x="20325" y="0"/>
                  </a:lnTo>
                  <a:lnTo>
                    <a:pt x="0" y="1651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FD8E006-AC59-4244-85F9-62B0B139CD33}"/>
                </a:ext>
              </a:extLst>
            </p:cNvPr>
            <p:cNvSpPr/>
            <p:nvPr/>
          </p:nvSpPr>
          <p:spPr>
            <a:xfrm>
              <a:off x="4500647" y="5723993"/>
              <a:ext cx="22865" cy="647855"/>
            </a:xfrm>
            <a:custGeom>
              <a:avLst/>
              <a:gdLst>
                <a:gd name="connsiteX0" fmla="*/ 1270 w 22865"/>
                <a:gd name="connsiteY0" fmla="*/ 1270 h 647855"/>
                <a:gd name="connsiteX1" fmla="*/ 1270 w 22865"/>
                <a:gd name="connsiteY1" fmla="*/ 17784 h 647855"/>
                <a:gd name="connsiteX2" fmla="*/ 7622 w 22865"/>
                <a:gd name="connsiteY2" fmla="*/ 642774 h 647855"/>
                <a:gd name="connsiteX3" fmla="*/ 17784 w 22865"/>
                <a:gd name="connsiteY3" fmla="*/ 646585 h 647855"/>
                <a:gd name="connsiteX4" fmla="*/ 22866 w 22865"/>
                <a:gd name="connsiteY4" fmla="*/ 647856 h 647855"/>
                <a:gd name="connsiteX5" fmla="*/ 15244 w 22865"/>
                <a:gd name="connsiteY5" fmla="*/ 5081 h 647855"/>
                <a:gd name="connsiteX6" fmla="*/ 0 w 22865"/>
                <a:gd name="connsiteY6" fmla="*/ 0 h 647855"/>
                <a:gd name="connsiteX7" fmla="*/ 1270 w 22865"/>
                <a:gd name="connsiteY7" fmla="*/ 1270 h 64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5" h="647855">
                  <a:moveTo>
                    <a:pt x="1270" y="1270"/>
                  </a:moveTo>
                  <a:lnTo>
                    <a:pt x="1270" y="17784"/>
                  </a:lnTo>
                  <a:lnTo>
                    <a:pt x="7622" y="642774"/>
                  </a:lnTo>
                  <a:lnTo>
                    <a:pt x="17784" y="646585"/>
                  </a:lnTo>
                  <a:lnTo>
                    <a:pt x="22866" y="647856"/>
                  </a:lnTo>
                  <a:lnTo>
                    <a:pt x="15244" y="5081"/>
                  </a:lnTo>
                  <a:lnTo>
                    <a:pt x="0" y="0"/>
                  </a:lnTo>
                  <a:cubicBezTo>
                    <a:pt x="1270" y="1270"/>
                    <a:pt x="1270" y="1270"/>
                    <a:pt x="127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CD97AA0-4E0C-49E2-BF1D-11E3871FD9A8}"/>
                </a:ext>
              </a:extLst>
            </p:cNvPr>
            <p:cNvSpPr/>
            <p:nvPr/>
          </p:nvSpPr>
          <p:spPr>
            <a:xfrm>
              <a:off x="3748634" y="4273305"/>
              <a:ext cx="74947" cy="36838"/>
            </a:xfrm>
            <a:custGeom>
              <a:avLst/>
              <a:gdLst>
                <a:gd name="connsiteX0" fmla="*/ 1270 w 74947"/>
                <a:gd name="connsiteY0" fmla="*/ 15244 h 36838"/>
                <a:gd name="connsiteX1" fmla="*/ 74947 w 74947"/>
                <a:gd name="connsiteY1" fmla="*/ 36839 h 36838"/>
                <a:gd name="connsiteX2" fmla="*/ 74947 w 74947"/>
                <a:gd name="connsiteY2" fmla="*/ 31758 h 36838"/>
                <a:gd name="connsiteX3" fmla="*/ 74947 w 74947"/>
                <a:gd name="connsiteY3" fmla="*/ 21595 h 36838"/>
                <a:gd name="connsiteX4" fmla="*/ 0 w 74947"/>
                <a:gd name="connsiteY4" fmla="*/ 0 h 36838"/>
                <a:gd name="connsiteX5" fmla="*/ 1270 w 74947"/>
                <a:gd name="connsiteY5" fmla="*/ 5081 h 3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947" h="36838">
                  <a:moveTo>
                    <a:pt x="1270" y="15244"/>
                  </a:moveTo>
                  <a:lnTo>
                    <a:pt x="74947" y="36839"/>
                  </a:lnTo>
                  <a:lnTo>
                    <a:pt x="74947" y="31758"/>
                  </a:lnTo>
                  <a:lnTo>
                    <a:pt x="74947" y="21595"/>
                  </a:lnTo>
                  <a:lnTo>
                    <a:pt x="0" y="0"/>
                  </a:lnTo>
                  <a:lnTo>
                    <a:pt x="1270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9BBEB12-0BA4-4144-9291-1F323E4FE027}"/>
                </a:ext>
              </a:extLst>
            </p:cNvPr>
            <p:cNvSpPr/>
            <p:nvPr/>
          </p:nvSpPr>
          <p:spPr>
            <a:xfrm>
              <a:off x="4179263" y="3800752"/>
              <a:ext cx="323924" cy="256601"/>
            </a:xfrm>
            <a:custGeom>
              <a:avLst/>
              <a:gdLst>
                <a:gd name="connsiteX0" fmla="*/ 323925 w 323924"/>
                <a:gd name="connsiteY0" fmla="*/ 0 h 256601"/>
                <a:gd name="connsiteX1" fmla="*/ 323925 w 323924"/>
                <a:gd name="connsiteY1" fmla="*/ 0 h 256601"/>
                <a:gd name="connsiteX2" fmla="*/ 323925 w 323924"/>
                <a:gd name="connsiteY2" fmla="*/ 0 h 256601"/>
                <a:gd name="connsiteX3" fmla="*/ 3811 w 323924"/>
                <a:gd name="connsiteY3" fmla="*/ 236276 h 256601"/>
                <a:gd name="connsiteX4" fmla="*/ 3811 w 323924"/>
                <a:gd name="connsiteY4" fmla="*/ 250250 h 256601"/>
                <a:gd name="connsiteX5" fmla="*/ 0 w 323924"/>
                <a:gd name="connsiteY5" fmla="*/ 256601 h 256601"/>
                <a:gd name="connsiteX6" fmla="*/ 1270 w 323924"/>
                <a:gd name="connsiteY6" fmla="*/ 256601 h 256601"/>
                <a:gd name="connsiteX7" fmla="*/ 321384 w 323924"/>
                <a:gd name="connsiteY7" fmla="*/ 21595 h 256601"/>
                <a:gd name="connsiteX8" fmla="*/ 321384 w 323924"/>
                <a:gd name="connsiteY8" fmla="*/ 6352 h 256601"/>
                <a:gd name="connsiteX9" fmla="*/ 323925 w 323924"/>
                <a:gd name="connsiteY9" fmla="*/ 0 h 25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924" h="256601">
                  <a:moveTo>
                    <a:pt x="323925" y="0"/>
                  </a:moveTo>
                  <a:lnTo>
                    <a:pt x="323925" y="0"/>
                  </a:lnTo>
                  <a:lnTo>
                    <a:pt x="323925" y="0"/>
                  </a:lnTo>
                  <a:lnTo>
                    <a:pt x="3811" y="236276"/>
                  </a:lnTo>
                  <a:lnTo>
                    <a:pt x="3811" y="250250"/>
                  </a:lnTo>
                  <a:cubicBezTo>
                    <a:pt x="3811" y="252791"/>
                    <a:pt x="2541" y="255331"/>
                    <a:pt x="0" y="256601"/>
                  </a:cubicBezTo>
                  <a:lnTo>
                    <a:pt x="1270" y="256601"/>
                  </a:lnTo>
                  <a:lnTo>
                    <a:pt x="321384" y="21595"/>
                  </a:lnTo>
                  <a:lnTo>
                    <a:pt x="321384" y="6352"/>
                  </a:lnTo>
                  <a:cubicBezTo>
                    <a:pt x="321384" y="3811"/>
                    <a:pt x="322654" y="1270"/>
                    <a:pt x="323925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8B353E9-8848-4360-AE1B-9FC1367D4BAE}"/>
                </a:ext>
              </a:extLst>
            </p:cNvPr>
            <p:cNvSpPr/>
            <p:nvPr/>
          </p:nvSpPr>
          <p:spPr>
            <a:xfrm>
              <a:off x="4168537" y="4055518"/>
              <a:ext cx="564" cy="564"/>
            </a:xfrm>
            <a:custGeom>
              <a:avLst/>
              <a:gdLst>
                <a:gd name="connsiteX0" fmla="*/ 565 w 564"/>
                <a:gd name="connsiteY0" fmla="*/ 564 h 564"/>
                <a:gd name="connsiteX1" fmla="*/ 565 w 564"/>
                <a:gd name="connsiteY1" fmla="*/ 564 h 564"/>
                <a:gd name="connsiteX2" fmla="*/ 565 w 564"/>
                <a:gd name="connsiteY2" fmla="*/ 564 h 564"/>
                <a:gd name="connsiteX3" fmla="*/ 565 w 564"/>
                <a:gd name="connsiteY3" fmla="*/ 564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564">
                  <a:moveTo>
                    <a:pt x="565" y="564"/>
                  </a:moveTo>
                  <a:lnTo>
                    <a:pt x="565" y="564"/>
                  </a:lnTo>
                  <a:cubicBezTo>
                    <a:pt x="565" y="564"/>
                    <a:pt x="-706" y="564"/>
                    <a:pt x="565" y="564"/>
                  </a:cubicBezTo>
                  <a:cubicBezTo>
                    <a:pt x="-706" y="-706"/>
                    <a:pt x="565" y="564"/>
                    <a:pt x="565" y="56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8F0DD5B-E486-4FB5-8F3B-4490C0E17E2A}"/>
                </a:ext>
              </a:extLst>
            </p:cNvPr>
            <p:cNvSpPr/>
            <p:nvPr/>
          </p:nvSpPr>
          <p:spPr>
            <a:xfrm>
              <a:off x="4513350" y="3802022"/>
              <a:ext cx="1270" cy="1270"/>
            </a:xfrm>
            <a:custGeom>
              <a:avLst/>
              <a:gdLst>
                <a:gd name="connsiteX0" fmla="*/ 0 w 1270"/>
                <a:gd name="connsiteY0" fmla="*/ 0 h 1270"/>
                <a:gd name="connsiteX1" fmla="*/ 1270 w 1270"/>
                <a:gd name="connsiteY1" fmla="*/ 1270 h 1270"/>
                <a:gd name="connsiteX2" fmla="*/ 0 w 1270"/>
                <a:gd name="connsiteY2" fmla="*/ 0 h 1270"/>
                <a:gd name="connsiteX3" fmla="*/ 0 w 1270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">
                  <a:moveTo>
                    <a:pt x="0" y="0"/>
                  </a:moveTo>
                  <a:lnTo>
                    <a:pt x="1270" y="1270"/>
                  </a:ln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BA83C37-DE06-41DF-A451-F321EA0ECF1D}"/>
                </a:ext>
              </a:extLst>
            </p:cNvPr>
            <p:cNvSpPr/>
            <p:nvPr/>
          </p:nvSpPr>
          <p:spPr>
            <a:xfrm>
              <a:off x="4504459" y="3800752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1270 w 1270"/>
                <a:gd name="connsiteY2" fmla="*/ 0 h 12703"/>
                <a:gd name="connsiteX3" fmla="*/ 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5FC8D0A-346E-4FFA-B49C-03667546E66B}"/>
                </a:ext>
              </a:extLst>
            </p:cNvPr>
            <p:cNvSpPr/>
            <p:nvPr/>
          </p:nvSpPr>
          <p:spPr>
            <a:xfrm>
              <a:off x="4508269" y="3799481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E238328-BE38-455D-8241-2724F98FDB1D}"/>
                </a:ext>
              </a:extLst>
            </p:cNvPr>
            <p:cNvSpPr/>
            <p:nvPr/>
          </p:nvSpPr>
          <p:spPr>
            <a:xfrm>
              <a:off x="774878" y="5854835"/>
              <a:ext cx="57163" cy="431903"/>
            </a:xfrm>
            <a:custGeom>
              <a:avLst/>
              <a:gdLst>
                <a:gd name="connsiteX0" fmla="*/ 8892 w 57163"/>
                <a:gd name="connsiteY0" fmla="*/ 2541 h 431903"/>
                <a:gd name="connsiteX1" fmla="*/ 7622 w 57163"/>
                <a:gd name="connsiteY1" fmla="*/ 2541 h 431903"/>
                <a:gd name="connsiteX2" fmla="*/ 6351 w 57163"/>
                <a:gd name="connsiteY2" fmla="*/ 2541 h 431903"/>
                <a:gd name="connsiteX3" fmla="*/ 5081 w 57163"/>
                <a:gd name="connsiteY3" fmla="*/ 2541 h 431903"/>
                <a:gd name="connsiteX4" fmla="*/ 3811 w 57163"/>
                <a:gd name="connsiteY4" fmla="*/ 2541 h 431903"/>
                <a:gd name="connsiteX5" fmla="*/ 3811 w 57163"/>
                <a:gd name="connsiteY5" fmla="*/ 2541 h 431903"/>
                <a:gd name="connsiteX6" fmla="*/ 0 w 57163"/>
                <a:gd name="connsiteY6" fmla="*/ 1270 h 431903"/>
                <a:gd name="connsiteX7" fmla="*/ 41920 w 57163"/>
                <a:gd name="connsiteY7" fmla="*/ 426823 h 431903"/>
                <a:gd name="connsiteX8" fmla="*/ 53352 w 57163"/>
                <a:gd name="connsiteY8" fmla="*/ 430633 h 431903"/>
                <a:gd name="connsiteX9" fmla="*/ 57163 w 57163"/>
                <a:gd name="connsiteY9" fmla="*/ 431904 h 431903"/>
                <a:gd name="connsiteX10" fmla="*/ 12703 w 57163"/>
                <a:gd name="connsiteY10" fmla="*/ 0 h 431903"/>
                <a:gd name="connsiteX11" fmla="*/ 8892 w 57163"/>
                <a:gd name="connsiteY11" fmla="*/ 2541 h 431903"/>
                <a:gd name="connsiteX12" fmla="*/ 8892 w 57163"/>
                <a:gd name="connsiteY12" fmla="*/ 2541 h 43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163" h="431903">
                  <a:moveTo>
                    <a:pt x="8892" y="2541"/>
                  </a:moveTo>
                  <a:lnTo>
                    <a:pt x="7622" y="2541"/>
                  </a:lnTo>
                  <a:lnTo>
                    <a:pt x="6351" y="2541"/>
                  </a:lnTo>
                  <a:lnTo>
                    <a:pt x="5081" y="2541"/>
                  </a:lnTo>
                  <a:lnTo>
                    <a:pt x="3811" y="2541"/>
                  </a:lnTo>
                  <a:lnTo>
                    <a:pt x="3811" y="2541"/>
                  </a:lnTo>
                  <a:lnTo>
                    <a:pt x="0" y="1270"/>
                  </a:lnTo>
                  <a:lnTo>
                    <a:pt x="41920" y="426823"/>
                  </a:lnTo>
                  <a:lnTo>
                    <a:pt x="53352" y="430633"/>
                  </a:lnTo>
                  <a:lnTo>
                    <a:pt x="57163" y="431904"/>
                  </a:lnTo>
                  <a:lnTo>
                    <a:pt x="12703" y="0"/>
                  </a:lnTo>
                  <a:lnTo>
                    <a:pt x="8892" y="2541"/>
                  </a:lnTo>
                  <a:lnTo>
                    <a:pt x="8892" y="2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422761F-D0B3-4CA4-8E9E-800DDB4FC6DD}"/>
                </a:ext>
              </a:extLst>
            </p:cNvPr>
            <p:cNvSpPr/>
            <p:nvPr/>
          </p:nvSpPr>
          <p:spPr>
            <a:xfrm>
              <a:off x="895556" y="6315391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565"/>
                    <a:pt x="0" y="565"/>
                  </a:cubicBezTo>
                  <a:lnTo>
                    <a:pt x="0" y="565"/>
                  </a:ln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48851D6-2EBA-496E-8D6C-A2E47D4301E5}"/>
                </a:ext>
              </a:extLst>
            </p:cNvPr>
            <p:cNvSpPr/>
            <p:nvPr/>
          </p:nvSpPr>
          <p:spPr>
            <a:xfrm>
              <a:off x="894286" y="631341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AE34C19-878B-4389-A49B-CAC78A2ED75B}"/>
                </a:ext>
              </a:extLst>
            </p:cNvPr>
            <p:cNvSpPr/>
            <p:nvPr/>
          </p:nvSpPr>
          <p:spPr>
            <a:xfrm>
              <a:off x="893016" y="63108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2C5B5D2-64C0-43C1-B1D2-CB0963685EAF}"/>
                </a:ext>
              </a:extLst>
            </p:cNvPr>
            <p:cNvSpPr/>
            <p:nvPr/>
          </p:nvSpPr>
          <p:spPr>
            <a:xfrm>
              <a:off x="486522" y="6319766"/>
              <a:ext cx="396331" cy="298521"/>
            </a:xfrm>
            <a:custGeom>
              <a:avLst/>
              <a:gdLst>
                <a:gd name="connsiteX0" fmla="*/ 395061 w 396331"/>
                <a:gd name="connsiteY0" fmla="*/ 3811 h 298521"/>
                <a:gd name="connsiteX1" fmla="*/ 386169 w 396331"/>
                <a:gd name="connsiteY1" fmla="*/ 0 h 298521"/>
                <a:gd name="connsiteX2" fmla="*/ 0 w 396331"/>
                <a:gd name="connsiteY2" fmla="*/ 282008 h 298521"/>
                <a:gd name="connsiteX3" fmla="*/ 1270 w 396331"/>
                <a:gd name="connsiteY3" fmla="*/ 294711 h 298521"/>
                <a:gd name="connsiteX4" fmla="*/ 1270 w 396331"/>
                <a:gd name="connsiteY4" fmla="*/ 298522 h 298521"/>
                <a:gd name="connsiteX5" fmla="*/ 396331 w 396331"/>
                <a:gd name="connsiteY5" fmla="*/ 11433 h 2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331" h="298521">
                  <a:moveTo>
                    <a:pt x="395061" y="3811"/>
                  </a:moveTo>
                  <a:lnTo>
                    <a:pt x="386169" y="0"/>
                  </a:lnTo>
                  <a:lnTo>
                    <a:pt x="0" y="282008"/>
                  </a:lnTo>
                  <a:lnTo>
                    <a:pt x="1270" y="294711"/>
                  </a:lnTo>
                  <a:lnTo>
                    <a:pt x="1270" y="298522"/>
                  </a:lnTo>
                  <a:lnTo>
                    <a:pt x="396331" y="1143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22BAE21-69A0-4A8C-9C55-92F18FA02F84}"/>
                </a:ext>
              </a:extLst>
            </p:cNvPr>
            <p:cNvSpPr/>
            <p:nvPr/>
          </p:nvSpPr>
          <p:spPr>
            <a:xfrm>
              <a:off x="893016" y="631214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1D99DC8-C72E-47E3-A262-692699482070}"/>
                </a:ext>
              </a:extLst>
            </p:cNvPr>
            <p:cNvSpPr/>
            <p:nvPr/>
          </p:nvSpPr>
          <p:spPr>
            <a:xfrm>
              <a:off x="882853" y="6315955"/>
              <a:ext cx="60974" cy="494148"/>
            </a:xfrm>
            <a:custGeom>
              <a:avLst/>
              <a:gdLst>
                <a:gd name="connsiteX0" fmla="*/ 12703 w 60974"/>
                <a:gd name="connsiteY0" fmla="*/ 3811 h 494148"/>
                <a:gd name="connsiteX1" fmla="*/ 3811 w 60974"/>
                <a:gd name="connsiteY1" fmla="*/ 7622 h 494148"/>
                <a:gd name="connsiteX2" fmla="*/ 3811 w 60974"/>
                <a:gd name="connsiteY2" fmla="*/ 7622 h 494148"/>
                <a:gd name="connsiteX3" fmla="*/ 0 w 60974"/>
                <a:gd name="connsiteY3" fmla="*/ 6352 h 494148"/>
                <a:gd name="connsiteX4" fmla="*/ 1270 w 60974"/>
                <a:gd name="connsiteY4" fmla="*/ 15243 h 494148"/>
                <a:gd name="connsiteX5" fmla="*/ 47001 w 60974"/>
                <a:gd name="connsiteY5" fmla="*/ 489067 h 494148"/>
                <a:gd name="connsiteX6" fmla="*/ 57163 w 60974"/>
                <a:gd name="connsiteY6" fmla="*/ 492878 h 494148"/>
                <a:gd name="connsiteX7" fmla="*/ 60974 w 60974"/>
                <a:gd name="connsiteY7" fmla="*/ 494148 h 494148"/>
                <a:gd name="connsiteX8" fmla="*/ 12703 w 60974"/>
                <a:gd name="connsiteY8" fmla="*/ 0 h 494148"/>
                <a:gd name="connsiteX9" fmla="*/ 12703 w 60974"/>
                <a:gd name="connsiteY9" fmla="*/ 0 h 494148"/>
                <a:gd name="connsiteX10" fmla="*/ 12703 w 60974"/>
                <a:gd name="connsiteY10" fmla="*/ 0 h 494148"/>
                <a:gd name="connsiteX11" fmla="*/ 12703 w 60974"/>
                <a:gd name="connsiteY11" fmla="*/ 3811 h 49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974" h="494148">
                  <a:moveTo>
                    <a:pt x="12703" y="3811"/>
                  </a:moveTo>
                  <a:cubicBezTo>
                    <a:pt x="11433" y="7622"/>
                    <a:pt x="7622" y="10162"/>
                    <a:pt x="3811" y="7622"/>
                  </a:cubicBezTo>
                  <a:cubicBezTo>
                    <a:pt x="3811" y="7622"/>
                    <a:pt x="3811" y="7622"/>
                    <a:pt x="3811" y="7622"/>
                  </a:cubicBezTo>
                  <a:lnTo>
                    <a:pt x="0" y="6352"/>
                  </a:lnTo>
                  <a:lnTo>
                    <a:pt x="1270" y="15243"/>
                  </a:lnTo>
                  <a:lnTo>
                    <a:pt x="47001" y="489067"/>
                  </a:lnTo>
                  <a:lnTo>
                    <a:pt x="57163" y="492878"/>
                  </a:lnTo>
                  <a:lnTo>
                    <a:pt x="60974" y="494148"/>
                  </a:lnTo>
                  <a:lnTo>
                    <a:pt x="12703" y="0"/>
                  </a:lnTo>
                  <a:lnTo>
                    <a:pt x="12703" y="0"/>
                  </a:lnTo>
                  <a:cubicBezTo>
                    <a:pt x="12703" y="0"/>
                    <a:pt x="12703" y="0"/>
                    <a:pt x="12703" y="0"/>
                  </a:cubicBezTo>
                  <a:cubicBezTo>
                    <a:pt x="13973" y="1270"/>
                    <a:pt x="12703" y="2540"/>
                    <a:pt x="12703" y="381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7533750-444F-47CF-890F-A023D2EF37BA}"/>
                </a:ext>
              </a:extLst>
            </p:cNvPr>
            <p:cNvSpPr/>
            <p:nvPr/>
          </p:nvSpPr>
          <p:spPr>
            <a:xfrm>
              <a:off x="895556" y="6313732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1F2622D-38A6-41FA-9232-C3B9CD066073}"/>
                </a:ext>
              </a:extLst>
            </p:cNvPr>
            <p:cNvSpPr/>
            <p:nvPr/>
          </p:nvSpPr>
          <p:spPr>
            <a:xfrm>
              <a:off x="221030" y="0"/>
              <a:ext cx="148624" cy="1356685"/>
            </a:xfrm>
            <a:custGeom>
              <a:avLst/>
              <a:gdLst>
                <a:gd name="connsiteX0" fmla="*/ 148624 w 148624"/>
                <a:gd name="connsiteY0" fmla="*/ 1356686 h 1356685"/>
                <a:gd name="connsiteX1" fmla="*/ 15244 w 148624"/>
                <a:gd name="connsiteY1" fmla="*/ 0 h 1356685"/>
                <a:gd name="connsiteX2" fmla="*/ 0 w 148624"/>
                <a:gd name="connsiteY2" fmla="*/ 0 h 1356685"/>
                <a:gd name="connsiteX3" fmla="*/ 133381 w 148624"/>
                <a:gd name="connsiteY3" fmla="*/ 1352875 h 1356685"/>
                <a:gd name="connsiteX4" fmla="*/ 143543 w 148624"/>
                <a:gd name="connsiteY4" fmla="*/ 1355415 h 135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624" h="1356685">
                  <a:moveTo>
                    <a:pt x="148624" y="1356686"/>
                  </a:moveTo>
                  <a:lnTo>
                    <a:pt x="15244" y="0"/>
                  </a:lnTo>
                  <a:lnTo>
                    <a:pt x="0" y="0"/>
                  </a:lnTo>
                  <a:lnTo>
                    <a:pt x="133381" y="1352875"/>
                  </a:lnTo>
                  <a:lnTo>
                    <a:pt x="143543" y="135541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AC16B0-41EB-4F2C-BC8F-39753FED68C9}"/>
                </a:ext>
              </a:extLst>
            </p:cNvPr>
            <p:cNvSpPr/>
            <p:nvPr/>
          </p:nvSpPr>
          <p:spPr>
            <a:xfrm>
              <a:off x="778689" y="5223493"/>
              <a:ext cx="877772" cy="633882"/>
            </a:xfrm>
            <a:custGeom>
              <a:avLst/>
              <a:gdLst>
                <a:gd name="connsiteX0" fmla="*/ 876502 w 877772"/>
                <a:gd name="connsiteY0" fmla="*/ 0 h 633882"/>
                <a:gd name="connsiteX1" fmla="*/ 0 w 877772"/>
                <a:gd name="connsiteY1" fmla="*/ 619909 h 633882"/>
                <a:gd name="connsiteX2" fmla="*/ 3811 w 877772"/>
                <a:gd name="connsiteY2" fmla="*/ 621179 h 633882"/>
                <a:gd name="connsiteX3" fmla="*/ 8892 w 877772"/>
                <a:gd name="connsiteY3" fmla="*/ 630071 h 633882"/>
                <a:gd name="connsiteX4" fmla="*/ 8892 w 877772"/>
                <a:gd name="connsiteY4" fmla="*/ 630071 h 633882"/>
                <a:gd name="connsiteX5" fmla="*/ 5081 w 877772"/>
                <a:gd name="connsiteY5" fmla="*/ 633882 h 633882"/>
                <a:gd name="connsiteX6" fmla="*/ 5081 w 877772"/>
                <a:gd name="connsiteY6" fmla="*/ 633882 h 633882"/>
                <a:gd name="connsiteX7" fmla="*/ 8892 w 877772"/>
                <a:gd name="connsiteY7" fmla="*/ 631341 h 633882"/>
                <a:gd name="connsiteX8" fmla="*/ 877772 w 877772"/>
                <a:gd name="connsiteY8" fmla="*/ 17784 h 633882"/>
                <a:gd name="connsiteX9" fmla="*/ 876502 w 877772"/>
                <a:gd name="connsiteY9" fmla="*/ 5081 h 633882"/>
                <a:gd name="connsiteX10" fmla="*/ 876502 w 877772"/>
                <a:gd name="connsiteY10" fmla="*/ 0 h 63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7772" h="633882">
                  <a:moveTo>
                    <a:pt x="876502" y="0"/>
                  </a:moveTo>
                  <a:lnTo>
                    <a:pt x="0" y="619909"/>
                  </a:lnTo>
                  <a:lnTo>
                    <a:pt x="3811" y="621179"/>
                  </a:lnTo>
                  <a:cubicBezTo>
                    <a:pt x="7622" y="622449"/>
                    <a:pt x="10162" y="626260"/>
                    <a:pt x="8892" y="630071"/>
                  </a:cubicBezTo>
                  <a:cubicBezTo>
                    <a:pt x="8892" y="630071"/>
                    <a:pt x="8892" y="630071"/>
                    <a:pt x="8892" y="630071"/>
                  </a:cubicBezTo>
                  <a:cubicBezTo>
                    <a:pt x="7622" y="631341"/>
                    <a:pt x="7622" y="632612"/>
                    <a:pt x="5081" y="633882"/>
                  </a:cubicBezTo>
                  <a:lnTo>
                    <a:pt x="5081" y="633882"/>
                  </a:lnTo>
                  <a:lnTo>
                    <a:pt x="8892" y="631341"/>
                  </a:lnTo>
                  <a:lnTo>
                    <a:pt x="877772" y="17784"/>
                  </a:lnTo>
                  <a:lnTo>
                    <a:pt x="876502" y="5081"/>
                  </a:lnTo>
                  <a:lnTo>
                    <a:pt x="876502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6724F19-3BA5-41DF-9E9C-60620B9EF9BA}"/>
                </a:ext>
              </a:extLst>
            </p:cNvPr>
            <p:cNvSpPr/>
            <p:nvPr/>
          </p:nvSpPr>
          <p:spPr>
            <a:xfrm>
              <a:off x="1454485" y="4832239"/>
              <a:ext cx="177841" cy="71137"/>
            </a:xfrm>
            <a:custGeom>
              <a:avLst/>
              <a:gdLst>
                <a:gd name="connsiteX0" fmla="*/ 5081 w 177841"/>
                <a:gd name="connsiteY0" fmla="*/ 5081 h 71137"/>
                <a:gd name="connsiteX1" fmla="*/ 5081 w 177841"/>
                <a:gd name="connsiteY1" fmla="*/ 5081 h 71137"/>
                <a:gd name="connsiteX2" fmla="*/ 5081 w 177841"/>
                <a:gd name="connsiteY2" fmla="*/ 5081 h 71137"/>
                <a:gd name="connsiteX3" fmla="*/ 5081 w 177841"/>
                <a:gd name="connsiteY3" fmla="*/ 7622 h 71137"/>
                <a:gd name="connsiteX4" fmla="*/ 5081 w 177841"/>
                <a:gd name="connsiteY4" fmla="*/ 7622 h 71137"/>
                <a:gd name="connsiteX5" fmla="*/ 5081 w 177841"/>
                <a:gd name="connsiteY5" fmla="*/ 7622 h 71137"/>
                <a:gd name="connsiteX6" fmla="*/ 5081 w 177841"/>
                <a:gd name="connsiteY6" fmla="*/ 8892 h 71137"/>
                <a:gd name="connsiteX7" fmla="*/ 3811 w 177841"/>
                <a:gd name="connsiteY7" fmla="*/ 10163 h 71137"/>
                <a:gd name="connsiteX8" fmla="*/ 3811 w 177841"/>
                <a:gd name="connsiteY8" fmla="*/ 10163 h 71137"/>
                <a:gd name="connsiteX9" fmla="*/ 2541 w 177841"/>
                <a:gd name="connsiteY9" fmla="*/ 11433 h 71137"/>
                <a:gd name="connsiteX10" fmla="*/ 2541 w 177841"/>
                <a:gd name="connsiteY10" fmla="*/ 11433 h 71137"/>
                <a:gd name="connsiteX11" fmla="*/ 0 w 177841"/>
                <a:gd name="connsiteY11" fmla="*/ 13973 h 71137"/>
                <a:gd name="connsiteX12" fmla="*/ 177841 w 177841"/>
                <a:gd name="connsiteY12" fmla="*/ 71137 h 71137"/>
                <a:gd name="connsiteX13" fmla="*/ 177841 w 177841"/>
                <a:gd name="connsiteY13" fmla="*/ 66056 h 71137"/>
                <a:gd name="connsiteX14" fmla="*/ 176571 w 177841"/>
                <a:gd name="connsiteY14" fmla="*/ 54623 h 71137"/>
                <a:gd name="connsiteX15" fmla="*/ 6351 w 177841"/>
                <a:gd name="connsiteY15" fmla="*/ 0 h 71137"/>
                <a:gd name="connsiteX16" fmla="*/ 5081 w 177841"/>
                <a:gd name="connsiteY16" fmla="*/ 5081 h 71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841" h="71137">
                  <a:moveTo>
                    <a:pt x="5081" y="5081"/>
                  </a:moveTo>
                  <a:lnTo>
                    <a:pt x="5081" y="5081"/>
                  </a:lnTo>
                  <a:cubicBezTo>
                    <a:pt x="5081" y="5081"/>
                    <a:pt x="5081" y="5081"/>
                    <a:pt x="5081" y="5081"/>
                  </a:cubicBezTo>
                  <a:cubicBezTo>
                    <a:pt x="5081" y="6352"/>
                    <a:pt x="5081" y="7622"/>
                    <a:pt x="5081" y="7622"/>
                  </a:cubicBezTo>
                  <a:lnTo>
                    <a:pt x="5081" y="7622"/>
                  </a:lnTo>
                  <a:lnTo>
                    <a:pt x="5081" y="7622"/>
                  </a:lnTo>
                  <a:cubicBezTo>
                    <a:pt x="5081" y="7622"/>
                    <a:pt x="5081" y="7622"/>
                    <a:pt x="5081" y="8892"/>
                  </a:cubicBezTo>
                  <a:cubicBezTo>
                    <a:pt x="5081" y="8892"/>
                    <a:pt x="5081" y="10163"/>
                    <a:pt x="3811" y="10163"/>
                  </a:cubicBezTo>
                  <a:lnTo>
                    <a:pt x="3811" y="10163"/>
                  </a:lnTo>
                  <a:cubicBezTo>
                    <a:pt x="3811" y="10163"/>
                    <a:pt x="3811" y="10163"/>
                    <a:pt x="2541" y="11433"/>
                  </a:cubicBezTo>
                  <a:lnTo>
                    <a:pt x="2541" y="11433"/>
                  </a:lnTo>
                  <a:lnTo>
                    <a:pt x="0" y="13973"/>
                  </a:lnTo>
                  <a:lnTo>
                    <a:pt x="177841" y="71137"/>
                  </a:lnTo>
                  <a:lnTo>
                    <a:pt x="177841" y="66056"/>
                  </a:lnTo>
                  <a:lnTo>
                    <a:pt x="176571" y="54623"/>
                  </a:lnTo>
                  <a:lnTo>
                    <a:pt x="6351" y="0"/>
                  </a:lnTo>
                  <a:lnTo>
                    <a:pt x="5081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BB1A445-68CE-46AE-976E-501A52B8A427}"/>
                </a:ext>
              </a:extLst>
            </p:cNvPr>
            <p:cNvSpPr/>
            <p:nvPr/>
          </p:nvSpPr>
          <p:spPr>
            <a:xfrm>
              <a:off x="1342699" y="4372389"/>
              <a:ext cx="50811" cy="442630"/>
            </a:xfrm>
            <a:custGeom>
              <a:avLst/>
              <a:gdLst>
                <a:gd name="connsiteX0" fmla="*/ 36839 w 50811"/>
                <a:gd name="connsiteY0" fmla="*/ 442066 h 442630"/>
                <a:gd name="connsiteX1" fmla="*/ 36839 w 50811"/>
                <a:gd name="connsiteY1" fmla="*/ 442066 h 442630"/>
                <a:gd name="connsiteX2" fmla="*/ 38109 w 50811"/>
                <a:gd name="connsiteY2" fmla="*/ 439525 h 442630"/>
                <a:gd name="connsiteX3" fmla="*/ 39379 w 50811"/>
                <a:gd name="connsiteY3" fmla="*/ 438255 h 442630"/>
                <a:gd name="connsiteX4" fmla="*/ 40649 w 50811"/>
                <a:gd name="connsiteY4" fmla="*/ 436985 h 442630"/>
                <a:gd name="connsiteX5" fmla="*/ 43190 w 50811"/>
                <a:gd name="connsiteY5" fmla="*/ 435714 h 442630"/>
                <a:gd name="connsiteX6" fmla="*/ 44460 w 50811"/>
                <a:gd name="connsiteY6" fmla="*/ 435714 h 442630"/>
                <a:gd name="connsiteX7" fmla="*/ 45731 w 50811"/>
                <a:gd name="connsiteY7" fmla="*/ 435714 h 442630"/>
                <a:gd name="connsiteX8" fmla="*/ 50812 w 50811"/>
                <a:gd name="connsiteY8" fmla="*/ 436985 h 442630"/>
                <a:gd name="connsiteX9" fmla="*/ 15244 w 50811"/>
                <a:gd name="connsiteY9" fmla="*/ 5081 h 442630"/>
                <a:gd name="connsiteX10" fmla="*/ 5081 w 50811"/>
                <a:gd name="connsiteY10" fmla="*/ 1270 h 442630"/>
                <a:gd name="connsiteX11" fmla="*/ 0 w 50811"/>
                <a:gd name="connsiteY11" fmla="*/ 0 h 442630"/>
                <a:gd name="connsiteX12" fmla="*/ 36839 w 50811"/>
                <a:gd name="connsiteY12" fmla="*/ 442066 h 442630"/>
                <a:gd name="connsiteX13" fmla="*/ 36839 w 50811"/>
                <a:gd name="connsiteY13" fmla="*/ 442066 h 442630"/>
                <a:gd name="connsiteX14" fmla="*/ 36839 w 50811"/>
                <a:gd name="connsiteY14" fmla="*/ 442066 h 44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811" h="442630">
                  <a:moveTo>
                    <a:pt x="36839" y="442066"/>
                  </a:moveTo>
                  <a:lnTo>
                    <a:pt x="36839" y="442066"/>
                  </a:lnTo>
                  <a:cubicBezTo>
                    <a:pt x="36839" y="440796"/>
                    <a:pt x="38109" y="440796"/>
                    <a:pt x="38109" y="439525"/>
                  </a:cubicBezTo>
                  <a:lnTo>
                    <a:pt x="39379" y="438255"/>
                  </a:lnTo>
                  <a:lnTo>
                    <a:pt x="40649" y="436985"/>
                  </a:lnTo>
                  <a:cubicBezTo>
                    <a:pt x="41920" y="436985"/>
                    <a:pt x="41920" y="435714"/>
                    <a:pt x="43190" y="435714"/>
                  </a:cubicBezTo>
                  <a:lnTo>
                    <a:pt x="44460" y="435714"/>
                  </a:lnTo>
                  <a:cubicBezTo>
                    <a:pt x="44460" y="435714"/>
                    <a:pt x="45731" y="435714"/>
                    <a:pt x="45731" y="435714"/>
                  </a:cubicBezTo>
                  <a:lnTo>
                    <a:pt x="50812" y="436985"/>
                  </a:ln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lnTo>
                    <a:pt x="36839" y="442066"/>
                  </a:lnTo>
                  <a:lnTo>
                    <a:pt x="36839" y="442066"/>
                  </a:lnTo>
                  <a:cubicBezTo>
                    <a:pt x="36839" y="443336"/>
                    <a:pt x="36839" y="442066"/>
                    <a:pt x="36839" y="44206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897805F-5A76-48CD-9C1B-A9569C72A914}"/>
                </a:ext>
              </a:extLst>
            </p:cNvPr>
            <p:cNvSpPr/>
            <p:nvPr/>
          </p:nvSpPr>
          <p:spPr>
            <a:xfrm>
              <a:off x="1379538" y="4816996"/>
              <a:ext cx="19054" cy="58433"/>
            </a:xfrm>
            <a:custGeom>
              <a:avLst/>
              <a:gdLst>
                <a:gd name="connsiteX0" fmla="*/ 19054 w 19054"/>
                <a:gd name="connsiteY0" fmla="*/ 48271 h 58433"/>
                <a:gd name="connsiteX1" fmla="*/ 15244 w 19054"/>
                <a:gd name="connsiteY1" fmla="*/ 10162 h 58433"/>
                <a:gd name="connsiteX2" fmla="*/ 5081 w 19054"/>
                <a:gd name="connsiteY2" fmla="*/ 6352 h 58433"/>
                <a:gd name="connsiteX3" fmla="*/ 0 w 19054"/>
                <a:gd name="connsiteY3" fmla="*/ 0 h 58433"/>
                <a:gd name="connsiteX4" fmla="*/ 5081 w 19054"/>
                <a:gd name="connsiteY4" fmla="*/ 58434 h 58433"/>
                <a:gd name="connsiteX5" fmla="*/ 8892 w 19054"/>
                <a:gd name="connsiteY5" fmla="*/ 55893 h 58433"/>
                <a:gd name="connsiteX6" fmla="*/ 19054 w 19054"/>
                <a:gd name="connsiteY6" fmla="*/ 48271 h 5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4" h="58433">
                  <a:moveTo>
                    <a:pt x="19054" y="48271"/>
                  </a:moveTo>
                  <a:lnTo>
                    <a:pt x="15244" y="10162"/>
                  </a:lnTo>
                  <a:lnTo>
                    <a:pt x="5081" y="6352"/>
                  </a:lnTo>
                  <a:cubicBezTo>
                    <a:pt x="2541" y="5081"/>
                    <a:pt x="0" y="2540"/>
                    <a:pt x="0" y="0"/>
                  </a:cubicBezTo>
                  <a:lnTo>
                    <a:pt x="5081" y="58434"/>
                  </a:lnTo>
                  <a:lnTo>
                    <a:pt x="8892" y="55893"/>
                  </a:lnTo>
                  <a:lnTo>
                    <a:pt x="19054" y="4827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ECB4ADF-4027-4B1E-82A3-8C01C111A883}"/>
                </a:ext>
              </a:extLst>
            </p:cNvPr>
            <p:cNvSpPr/>
            <p:nvPr/>
          </p:nvSpPr>
          <p:spPr>
            <a:xfrm>
              <a:off x="1378973" y="4816996"/>
              <a:ext cx="564" cy="12703"/>
            </a:xfrm>
            <a:custGeom>
              <a:avLst/>
              <a:gdLst>
                <a:gd name="connsiteX0" fmla="*/ 565 w 564"/>
                <a:gd name="connsiteY0" fmla="*/ 0 h 12703"/>
                <a:gd name="connsiteX1" fmla="*/ 565 w 564"/>
                <a:gd name="connsiteY1" fmla="*/ 0 h 12703"/>
                <a:gd name="connsiteX2" fmla="*/ 565 w 564"/>
                <a:gd name="connsiteY2" fmla="*/ 0 h 12703"/>
                <a:gd name="connsiteX3" fmla="*/ 565 w 564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12703">
                  <a:moveTo>
                    <a:pt x="565" y="0"/>
                  </a:moveTo>
                  <a:lnTo>
                    <a:pt x="565" y="0"/>
                  </a:lnTo>
                  <a:lnTo>
                    <a:pt x="565" y="0"/>
                  </a:lnTo>
                  <a:cubicBezTo>
                    <a:pt x="565" y="0"/>
                    <a:pt x="-706" y="0"/>
                    <a:pt x="565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3C255D1-A503-4454-964E-AA266C31C8E2}"/>
                </a:ext>
              </a:extLst>
            </p:cNvPr>
            <p:cNvSpPr/>
            <p:nvPr/>
          </p:nvSpPr>
          <p:spPr>
            <a:xfrm>
              <a:off x="1385889" y="48093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0F018B8-19FB-43EA-82AE-E59EB1557F81}"/>
                </a:ext>
              </a:extLst>
            </p:cNvPr>
            <p:cNvSpPr/>
            <p:nvPr/>
          </p:nvSpPr>
          <p:spPr>
            <a:xfrm>
              <a:off x="1459566" y="483986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33645EB-27EF-4933-8336-96822FC0A124}"/>
                </a:ext>
              </a:extLst>
            </p:cNvPr>
            <p:cNvSpPr/>
            <p:nvPr/>
          </p:nvSpPr>
          <p:spPr>
            <a:xfrm>
              <a:off x="1457026" y="4843107"/>
              <a:ext cx="564" cy="564"/>
            </a:xfrm>
            <a:custGeom>
              <a:avLst/>
              <a:gdLst>
                <a:gd name="connsiteX0" fmla="*/ 0 w 564"/>
                <a:gd name="connsiteY0" fmla="*/ 564 h 564"/>
                <a:gd name="connsiteX1" fmla="*/ 0 w 564"/>
                <a:gd name="connsiteY1" fmla="*/ 564 h 564"/>
                <a:gd name="connsiteX2" fmla="*/ 0 w 564"/>
                <a:gd name="connsiteY2" fmla="*/ 564 h 564"/>
                <a:gd name="connsiteX3" fmla="*/ 0 w 564"/>
                <a:gd name="connsiteY3" fmla="*/ 564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564">
                  <a:moveTo>
                    <a:pt x="0" y="564"/>
                  </a:moveTo>
                  <a:cubicBezTo>
                    <a:pt x="0" y="564"/>
                    <a:pt x="1270" y="-706"/>
                    <a:pt x="0" y="564"/>
                  </a:cubicBezTo>
                  <a:lnTo>
                    <a:pt x="0" y="564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2D0EBE3-269C-479C-95B3-BDFF064A1E22}"/>
                </a:ext>
              </a:extLst>
            </p:cNvPr>
            <p:cNvSpPr/>
            <p:nvPr/>
          </p:nvSpPr>
          <p:spPr>
            <a:xfrm>
              <a:off x="1379538" y="4809374"/>
              <a:ext cx="58433" cy="30487"/>
            </a:xfrm>
            <a:custGeom>
              <a:avLst/>
              <a:gdLst>
                <a:gd name="connsiteX0" fmla="*/ 5081 w 58433"/>
                <a:gd name="connsiteY0" fmla="*/ 13973 h 30487"/>
                <a:gd name="connsiteX1" fmla="*/ 15244 w 58433"/>
                <a:gd name="connsiteY1" fmla="*/ 17784 h 30487"/>
                <a:gd name="connsiteX2" fmla="*/ 55893 w 58433"/>
                <a:gd name="connsiteY2" fmla="*/ 30487 h 30487"/>
                <a:gd name="connsiteX3" fmla="*/ 58433 w 58433"/>
                <a:gd name="connsiteY3" fmla="*/ 29217 h 30487"/>
                <a:gd name="connsiteX4" fmla="*/ 57163 w 58433"/>
                <a:gd name="connsiteY4" fmla="*/ 15243 h 30487"/>
                <a:gd name="connsiteX5" fmla="*/ 13973 w 58433"/>
                <a:gd name="connsiteY5" fmla="*/ 1270 h 30487"/>
                <a:gd name="connsiteX6" fmla="*/ 8892 w 58433"/>
                <a:gd name="connsiteY6" fmla="*/ 0 h 30487"/>
                <a:gd name="connsiteX7" fmla="*/ 7622 w 58433"/>
                <a:gd name="connsiteY7" fmla="*/ 0 h 30487"/>
                <a:gd name="connsiteX8" fmla="*/ 6351 w 58433"/>
                <a:gd name="connsiteY8" fmla="*/ 0 h 30487"/>
                <a:gd name="connsiteX9" fmla="*/ 3811 w 58433"/>
                <a:gd name="connsiteY9" fmla="*/ 1270 h 30487"/>
                <a:gd name="connsiteX10" fmla="*/ 2541 w 58433"/>
                <a:gd name="connsiteY10" fmla="*/ 2540 h 30487"/>
                <a:gd name="connsiteX11" fmla="*/ 1270 w 58433"/>
                <a:gd name="connsiteY11" fmla="*/ 3811 h 30487"/>
                <a:gd name="connsiteX12" fmla="*/ 0 w 58433"/>
                <a:gd name="connsiteY12" fmla="*/ 6352 h 30487"/>
                <a:gd name="connsiteX13" fmla="*/ 0 w 58433"/>
                <a:gd name="connsiteY13" fmla="*/ 6352 h 30487"/>
                <a:gd name="connsiteX14" fmla="*/ 0 w 58433"/>
                <a:gd name="connsiteY14" fmla="*/ 8892 h 30487"/>
                <a:gd name="connsiteX15" fmla="*/ 0 w 58433"/>
                <a:gd name="connsiteY15" fmla="*/ 8892 h 30487"/>
                <a:gd name="connsiteX16" fmla="*/ 0 w 58433"/>
                <a:gd name="connsiteY16" fmla="*/ 8892 h 30487"/>
                <a:gd name="connsiteX17" fmla="*/ 5081 w 58433"/>
                <a:gd name="connsiteY17" fmla="*/ 13973 h 3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433" h="30487">
                  <a:moveTo>
                    <a:pt x="5081" y="13973"/>
                  </a:moveTo>
                  <a:lnTo>
                    <a:pt x="15244" y="17784"/>
                  </a:lnTo>
                  <a:lnTo>
                    <a:pt x="55893" y="30487"/>
                  </a:lnTo>
                  <a:lnTo>
                    <a:pt x="58433" y="29217"/>
                  </a:lnTo>
                  <a:lnTo>
                    <a:pt x="57163" y="15243"/>
                  </a:lnTo>
                  <a:lnTo>
                    <a:pt x="13973" y="1270"/>
                  </a:lnTo>
                  <a:lnTo>
                    <a:pt x="8892" y="0"/>
                  </a:lnTo>
                  <a:cubicBezTo>
                    <a:pt x="8892" y="0"/>
                    <a:pt x="7622" y="0"/>
                    <a:pt x="7622" y="0"/>
                  </a:cubicBezTo>
                  <a:lnTo>
                    <a:pt x="6351" y="0"/>
                  </a:lnTo>
                  <a:cubicBezTo>
                    <a:pt x="5081" y="0"/>
                    <a:pt x="3811" y="0"/>
                    <a:pt x="3811" y="1270"/>
                  </a:cubicBezTo>
                  <a:lnTo>
                    <a:pt x="2541" y="2540"/>
                  </a:lnTo>
                  <a:lnTo>
                    <a:pt x="1270" y="3811"/>
                  </a:lnTo>
                  <a:cubicBezTo>
                    <a:pt x="1270" y="5081"/>
                    <a:pt x="0" y="5081"/>
                    <a:pt x="0" y="6352"/>
                  </a:cubicBezTo>
                  <a:lnTo>
                    <a:pt x="0" y="6352"/>
                  </a:lnTo>
                  <a:cubicBezTo>
                    <a:pt x="0" y="7622"/>
                    <a:pt x="0" y="7622"/>
                    <a:pt x="0" y="8892"/>
                  </a:cubicBezTo>
                  <a:lnTo>
                    <a:pt x="0" y="8892"/>
                  </a:lnTo>
                  <a:lnTo>
                    <a:pt x="0" y="8892"/>
                  </a:lnTo>
                  <a:cubicBezTo>
                    <a:pt x="0" y="10162"/>
                    <a:pt x="2541" y="12703"/>
                    <a:pt x="5081" y="1397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53F6981-FB20-4695-8438-4599F158D08E}"/>
                </a:ext>
              </a:extLst>
            </p:cNvPr>
            <p:cNvSpPr/>
            <p:nvPr/>
          </p:nvSpPr>
          <p:spPr>
            <a:xfrm>
              <a:off x="6882447" y="56896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B858F70-6AF9-4435-BD39-AAD6313546C7}"/>
                </a:ext>
              </a:extLst>
            </p:cNvPr>
            <p:cNvSpPr/>
            <p:nvPr/>
          </p:nvSpPr>
          <p:spPr>
            <a:xfrm>
              <a:off x="6817662" y="5693506"/>
              <a:ext cx="66055" cy="1159788"/>
            </a:xfrm>
            <a:custGeom>
              <a:avLst/>
              <a:gdLst>
                <a:gd name="connsiteX0" fmla="*/ 66055 w 66055"/>
                <a:gd name="connsiteY0" fmla="*/ 2540 h 1159788"/>
                <a:gd name="connsiteX1" fmla="*/ 66055 w 66055"/>
                <a:gd name="connsiteY1" fmla="*/ 2540 h 1159788"/>
                <a:gd name="connsiteX2" fmla="*/ 66055 w 66055"/>
                <a:gd name="connsiteY2" fmla="*/ 3811 h 1159788"/>
                <a:gd name="connsiteX3" fmla="*/ 64785 w 66055"/>
                <a:gd name="connsiteY3" fmla="*/ 5081 h 1159788"/>
                <a:gd name="connsiteX4" fmla="*/ 64785 w 66055"/>
                <a:gd name="connsiteY4" fmla="*/ 5081 h 1159788"/>
                <a:gd name="connsiteX5" fmla="*/ 50812 w 66055"/>
                <a:gd name="connsiteY5" fmla="*/ 17784 h 1159788"/>
                <a:gd name="connsiteX6" fmla="*/ 0 w 66055"/>
                <a:gd name="connsiteY6" fmla="*/ 1159788 h 1159788"/>
                <a:gd name="connsiteX7" fmla="*/ 15244 w 66055"/>
                <a:gd name="connsiteY7" fmla="*/ 1159788 h 1159788"/>
                <a:gd name="connsiteX8" fmla="*/ 66055 w 66055"/>
                <a:gd name="connsiteY8" fmla="*/ 0 h 1159788"/>
                <a:gd name="connsiteX9" fmla="*/ 66055 w 66055"/>
                <a:gd name="connsiteY9" fmla="*/ 0 h 1159788"/>
                <a:gd name="connsiteX10" fmla="*/ 66055 w 66055"/>
                <a:gd name="connsiteY10" fmla="*/ 1270 h 1159788"/>
                <a:gd name="connsiteX11" fmla="*/ 66055 w 66055"/>
                <a:gd name="connsiteY11" fmla="*/ 2540 h 115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55" h="1159788">
                  <a:moveTo>
                    <a:pt x="66055" y="2540"/>
                  </a:moveTo>
                  <a:lnTo>
                    <a:pt x="66055" y="2540"/>
                  </a:lnTo>
                  <a:cubicBezTo>
                    <a:pt x="66055" y="2540"/>
                    <a:pt x="66055" y="3811"/>
                    <a:pt x="66055" y="3811"/>
                  </a:cubicBezTo>
                  <a:cubicBezTo>
                    <a:pt x="66055" y="3811"/>
                    <a:pt x="66055" y="5081"/>
                    <a:pt x="64785" y="5081"/>
                  </a:cubicBezTo>
                  <a:lnTo>
                    <a:pt x="64785" y="5081"/>
                  </a:lnTo>
                  <a:lnTo>
                    <a:pt x="50812" y="17784"/>
                  </a:lnTo>
                  <a:lnTo>
                    <a:pt x="0" y="1159788"/>
                  </a:lnTo>
                  <a:lnTo>
                    <a:pt x="15244" y="1159788"/>
                  </a:lnTo>
                  <a:lnTo>
                    <a:pt x="66055" y="0"/>
                  </a:lnTo>
                  <a:lnTo>
                    <a:pt x="66055" y="0"/>
                  </a:lnTo>
                  <a:cubicBezTo>
                    <a:pt x="66055" y="0"/>
                    <a:pt x="66055" y="0"/>
                    <a:pt x="66055" y="1270"/>
                  </a:cubicBezTo>
                  <a:cubicBezTo>
                    <a:pt x="66055" y="2540"/>
                    <a:pt x="66055" y="2540"/>
                    <a:pt x="66055" y="254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F619C1F-4A5E-4DBE-B483-B0F636323936}"/>
                </a:ext>
              </a:extLst>
            </p:cNvPr>
            <p:cNvSpPr/>
            <p:nvPr/>
          </p:nvSpPr>
          <p:spPr>
            <a:xfrm>
              <a:off x="6879906" y="568842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79781B1-5265-4185-8203-62B58BBEBEA3}"/>
                </a:ext>
              </a:extLst>
            </p:cNvPr>
            <p:cNvSpPr/>
            <p:nvPr/>
          </p:nvSpPr>
          <p:spPr>
            <a:xfrm>
              <a:off x="6254922" y="5696046"/>
              <a:ext cx="626254" cy="580529"/>
            </a:xfrm>
            <a:custGeom>
              <a:avLst/>
              <a:gdLst>
                <a:gd name="connsiteX0" fmla="*/ 5081 w 626254"/>
                <a:gd name="connsiteY0" fmla="*/ 571637 h 580529"/>
                <a:gd name="connsiteX1" fmla="*/ 5081 w 626254"/>
                <a:gd name="connsiteY1" fmla="*/ 571637 h 580529"/>
                <a:gd name="connsiteX2" fmla="*/ 6351 w 626254"/>
                <a:gd name="connsiteY2" fmla="*/ 572908 h 580529"/>
                <a:gd name="connsiteX3" fmla="*/ 7622 w 626254"/>
                <a:gd name="connsiteY3" fmla="*/ 574178 h 580529"/>
                <a:gd name="connsiteX4" fmla="*/ 8892 w 626254"/>
                <a:gd name="connsiteY4" fmla="*/ 575448 h 580529"/>
                <a:gd name="connsiteX5" fmla="*/ 8892 w 626254"/>
                <a:gd name="connsiteY5" fmla="*/ 576718 h 580529"/>
                <a:gd name="connsiteX6" fmla="*/ 8892 w 626254"/>
                <a:gd name="connsiteY6" fmla="*/ 577989 h 580529"/>
                <a:gd name="connsiteX7" fmla="*/ 8892 w 626254"/>
                <a:gd name="connsiteY7" fmla="*/ 577989 h 580529"/>
                <a:gd name="connsiteX8" fmla="*/ 8892 w 626254"/>
                <a:gd name="connsiteY8" fmla="*/ 580530 h 580529"/>
                <a:gd name="connsiteX9" fmla="*/ 612281 w 626254"/>
                <a:gd name="connsiteY9" fmla="*/ 13973 h 580529"/>
                <a:gd name="connsiteX10" fmla="*/ 626255 w 626254"/>
                <a:gd name="connsiteY10" fmla="*/ 1270 h 580529"/>
                <a:gd name="connsiteX11" fmla="*/ 626255 w 626254"/>
                <a:gd name="connsiteY11" fmla="*/ 1270 h 580529"/>
                <a:gd name="connsiteX12" fmla="*/ 618632 w 626254"/>
                <a:gd name="connsiteY12" fmla="*/ 3811 h 580529"/>
                <a:gd name="connsiteX13" fmla="*/ 605930 w 626254"/>
                <a:gd name="connsiteY13" fmla="*/ 0 h 580529"/>
                <a:gd name="connsiteX14" fmla="*/ 0 w 626254"/>
                <a:gd name="connsiteY14" fmla="*/ 569097 h 580529"/>
                <a:gd name="connsiteX15" fmla="*/ 5081 w 626254"/>
                <a:gd name="connsiteY15" fmla="*/ 571637 h 58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6254" h="580529">
                  <a:moveTo>
                    <a:pt x="5081" y="571637"/>
                  </a:moveTo>
                  <a:lnTo>
                    <a:pt x="5081" y="571637"/>
                  </a:lnTo>
                  <a:lnTo>
                    <a:pt x="6351" y="572908"/>
                  </a:lnTo>
                  <a:cubicBezTo>
                    <a:pt x="7622" y="572908"/>
                    <a:pt x="7622" y="574178"/>
                    <a:pt x="7622" y="574178"/>
                  </a:cubicBezTo>
                  <a:cubicBezTo>
                    <a:pt x="7622" y="574178"/>
                    <a:pt x="7622" y="575448"/>
                    <a:pt x="8892" y="575448"/>
                  </a:cubicBezTo>
                  <a:cubicBezTo>
                    <a:pt x="8892" y="575448"/>
                    <a:pt x="8892" y="576718"/>
                    <a:pt x="8892" y="576718"/>
                  </a:cubicBezTo>
                  <a:cubicBezTo>
                    <a:pt x="8892" y="576718"/>
                    <a:pt x="8892" y="577989"/>
                    <a:pt x="8892" y="577989"/>
                  </a:cubicBezTo>
                  <a:lnTo>
                    <a:pt x="8892" y="577989"/>
                  </a:lnTo>
                  <a:lnTo>
                    <a:pt x="8892" y="580530"/>
                  </a:lnTo>
                  <a:lnTo>
                    <a:pt x="612281" y="13973"/>
                  </a:lnTo>
                  <a:lnTo>
                    <a:pt x="626255" y="1270"/>
                  </a:lnTo>
                  <a:lnTo>
                    <a:pt x="626255" y="1270"/>
                  </a:lnTo>
                  <a:cubicBezTo>
                    <a:pt x="624984" y="3811"/>
                    <a:pt x="621173" y="3811"/>
                    <a:pt x="618632" y="3811"/>
                  </a:cubicBezTo>
                  <a:lnTo>
                    <a:pt x="605930" y="0"/>
                  </a:lnTo>
                  <a:lnTo>
                    <a:pt x="0" y="569097"/>
                  </a:lnTo>
                  <a:lnTo>
                    <a:pt x="5081" y="57163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168170D-4C6B-438B-969D-2D9C8D8A4170}"/>
                </a:ext>
              </a:extLst>
            </p:cNvPr>
            <p:cNvSpPr/>
            <p:nvPr/>
          </p:nvSpPr>
          <p:spPr>
            <a:xfrm>
              <a:off x="6881177" y="56896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0B6CD96-7412-438A-B5B1-89AF3E95097E}"/>
                </a:ext>
              </a:extLst>
            </p:cNvPr>
            <p:cNvSpPr/>
            <p:nvPr/>
          </p:nvSpPr>
          <p:spPr>
            <a:xfrm>
              <a:off x="6878636" y="568715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724FFCB-3BE5-4C27-9DBD-0D3ABCE322F4}"/>
                </a:ext>
              </a:extLst>
            </p:cNvPr>
            <p:cNvSpPr/>
            <p:nvPr/>
          </p:nvSpPr>
          <p:spPr>
            <a:xfrm>
              <a:off x="6883718" y="5694776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6D62388-AE88-465C-BBFB-084E2641915B}"/>
                </a:ext>
              </a:extLst>
            </p:cNvPr>
            <p:cNvSpPr/>
            <p:nvPr/>
          </p:nvSpPr>
          <p:spPr>
            <a:xfrm>
              <a:off x="6883718" y="569096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56E7B18-74C8-43B7-89D7-CAB9E3D4B2AE}"/>
                </a:ext>
              </a:extLst>
            </p:cNvPr>
            <p:cNvSpPr/>
            <p:nvPr/>
          </p:nvSpPr>
          <p:spPr>
            <a:xfrm>
              <a:off x="6233327" y="6275306"/>
              <a:ext cx="33027" cy="580529"/>
            </a:xfrm>
            <a:custGeom>
              <a:avLst/>
              <a:gdLst>
                <a:gd name="connsiteX0" fmla="*/ 31757 w 33027"/>
                <a:gd name="connsiteY0" fmla="*/ 0 h 580529"/>
                <a:gd name="connsiteX1" fmla="*/ 31757 w 33027"/>
                <a:gd name="connsiteY1" fmla="*/ 0 h 580529"/>
                <a:gd name="connsiteX2" fmla="*/ 31757 w 33027"/>
                <a:gd name="connsiteY2" fmla="*/ 2541 h 580529"/>
                <a:gd name="connsiteX3" fmla="*/ 22865 w 33027"/>
                <a:gd name="connsiteY3" fmla="*/ 7622 h 580529"/>
                <a:gd name="connsiteX4" fmla="*/ 17784 w 33027"/>
                <a:gd name="connsiteY4" fmla="*/ 6352 h 580529"/>
                <a:gd name="connsiteX5" fmla="*/ 0 w 33027"/>
                <a:gd name="connsiteY5" fmla="*/ 580530 h 580529"/>
                <a:gd name="connsiteX6" fmla="*/ 15243 w 33027"/>
                <a:gd name="connsiteY6" fmla="*/ 580530 h 580529"/>
                <a:gd name="connsiteX7" fmla="*/ 33027 w 33027"/>
                <a:gd name="connsiteY7" fmla="*/ 3811 h 580529"/>
                <a:gd name="connsiteX8" fmla="*/ 31757 w 33027"/>
                <a:gd name="connsiteY8" fmla="*/ 0 h 58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27" h="580529">
                  <a:moveTo>
                    <a:pt x="31757" y="0"/>
                  </a:moveTo>
                  <a:lnTo>
                    <a:pt x="31757" y="0"/>
                  </a:lnTo>
                  <a:cubicBezTo>
                    <a:pt x="31757" y="1270"/>
                    <a:pt x="31757" y="1270"/>
                    <a:pt x="31757" y="2541"/>
                  </a:cubicBezTo>
                  <a:cubicBezTo>
                    <a:pt x="30487" y="6352"/>
                    <a:pt x="26676" y="8892"/>
                    <a:pt x="22865" y="7622"/>
                  </a:cubicBezTo>
                  <a:lnTo>
                    <a:pt x="17784" y="6352"/>
                  </a:lnTo>
                  <a:lnTo>
                    <a:pt x="0" y="580530"/>
                  </a:lnTo>
                  <a:lnTo>
                    <a:pt x="15243" y="580530"/>
                  </a:lnTo>
                  <a:lnTo>
                    <a:pt x="33027" y="3811"/>
                  </a:lnTo>
                  <a:lnTo>
                    <a:pt x="31757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1522E1B-E039-4202-8BB7-F95A6B088979}"/>
                </a:ext>
              </a:extLst>
            </p:cNvPr>
            <p:cNvSpPr/>
            <p:nvPr/>
          </p:nvSpPr>
          <p:spPr>
            <a:xfrm>
              <a:off x="3782932" y="5481365"/>
              <a:ext cx="72406" cy="36838"/>
            </a:xfrm>
            <a:custGeom>
              <a:avLst/>
              <a:gdLst>
                <a:gd name="connsiteX0" fmla="*/ 0 w 72406"/>
                <a:gd name="connsiteY0" fmla="*/ 3811 h 36838"/>
                <a:gd name="connsiteX1" fmla="*/ 0 w 72406"/>
                <a:gd name="connsiteY1" fmla="*/ 13973 h 36838"/>
                <a:gd name="connsiteX2" fmla="*/ 69866 w 72406"/>
                <a:gd name="connsiteY2" fmla="*/ 36839 h 36838"/>
                <a:gd name="connsiteX3" fmla="*/ 72407 w 72406"/>
                <a:gd name="connsiteY3" fmla="*/ 34298 h 36838"/>
                <a:gd name="connsiteX4" fmla="*/ 72407 w 72406"/>
                <a:gd name="connsiteY4" fmla="*/ 34298 h 36838"/>
                <a:gd name="connsiteX5" fmla="*/ 72407 w 72406"/>
                <a:gd name="connsiteY5" fmla="*/ 33028 h 36838"/>
                <a:gd name="connsiteX6" fmla="*/ 72407 w 72406"/>
                <a:gd name="connsiteY6" fmla="*/ 33028 h 36838"/>
                <a:gd name="connsiteX7" fmla="*/ 72407 w 72406"/>
                <a:gd name="connsiteY7" fmla="*/ 22865 h 36838"/>
                <a:gd name="connsiteX8" fmla="*/ 0 w 72406"/>
                <a:gd name="connsiteY8" fmla="*/ 0 h 36838"/>
                <a:gd name="connsiteX9" fmla="*/ 0 w 72406"/>
                <a:gd name="connsiteY9" fmla="*/ 3811 h 3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406" h="36838">
                  <a:moveTo>
                    <a:pt x="0" y="3811"/>
                  </a:moveTo>
                  <a:lnTo>
                    <a:pt x="0" y="13973"/>
                  </a:lnTo>
                  <a:lnTo>
                    <a:pt x="69866" y="36839"/>
                  </a:lnTo>
                  <a:lnTo>
                    <a:pt x="72407" y="34298"/>
                  </a:lnTo>
                  <a:lnTo>
                    <a:pt x="72407" y="34298"/>
                  </a:lnTo>
                  <a:cubicBezTo>
                    <a:pt x="72407" y="34298"/>
                    <a:pt x="72407" y="33028"/>
                    <a:pt x="72407" y="33028"/>
                  </a:cubicBezTo>
                  <a:lnTo>
                    <a:pt x="72407" y="33028"/>
                  </a:lnTo>
                  <a:lnTo>
                    <a:pt x="72407" y="22865"/>
                  </a:lnTo>
                  <a:lnTo>
                    <a:pt x="0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8AA78B7-2BF1-48AE-8758-0352A5FFBDB8}"/>
                </a:ext>
              </a:extLst>
            </p:cNvPr>
            <p:cNvSpPr/>
            <p:nvPr/>
          </p:nvSpPr>
          <p:spPr>
            <a:xfrm>
              <a:off x="4500647" y="3799481"/>
              <a:ext cx="26676" cy="1190275"/>
            </a:xfrm>
            <a:custGeom>
              <a:avLst/>
              <a:gdLst>
                <a:gd name="connsiteX0" fmla="*/ 21595 w 26676"/>
                <a:gd name="connsiteY0" fmla="*/ 1185194 h 1190275"/>
                <a:gd name="connsiteX1" fmla="*/ 26676 w 26676"/>
                <a:gd name="connsiteY1" fmla="*/ 1186465 h 1190275"/>
                <a:gd name="connsiteX2" fmla="*/ 13973 w 26676"/>
                <a:gd name="connsiteY2" fmla="*/ 17784 h 1190275"/>
                <a:gd name="connsiteX3" fmla="*/ 13973 w 26676"/>
                <a:gd name="connsiteY3" fmla="*/ 7622 h 1190275"/>
                <a:gd name="connsiteX4" fmla="*/ 13973 w 26676"/>
                <a:gd name="connsiteY4" fmla="*/ 6352 h 1190275"/>
                <a:gd name="connsiteX5" fmla="*/ 13973 w 26676"/>
                <a:gd name="connsiteY5" fmla="*/ 5081 h 1190275"/>
                <a:gd name="connsiteX6" fmla="*/ 13973 w 26676"/>
                <a:gd name="connsiteY6" fmla="*/ 3811 h 1190275"/>
                <a:gd name="connsiteX7" fmla="*/ 12703 w 26676"/>
                <a:gd name="connsiteY7" fmla="*/ 2540 h 1190275"/>
                <a:gd name="connsiteX8" fmla="*/ 11433 w 26676"/>
                <a:gd name="connsiteY8" fmla="*/ 1270 h 1190275"/>
                <a:gd name="connsiteX9" fmla="*/ 10163 w 26676"/>
                <a:gd name="connsiteY9" fmla="*/ 0 h 1190275"/>
                <a:gd name="connsiteX10" fmla="*/ 8892 w 26676"/>
                <a:gd name="connsiteY10" fmla="*/ 0 h 1190275"/>
                <a:gd name="connsiteX11" fmla="*/ 7622 w 26676"/>
                <a:gd name="connsiteY11" fmla="*/ 0 h 1190275"/>
                <a:gd name="connsiteX12" fmla="*/ 6351 w 26676"/>
                <a:gd name="connsiteY12" fmla="*/ 0 h 1190275"/>
                <a:gd name="connsiteX13" fmla="*/ 5081 w 26676"/>
                <a:gd name="connsiteY13" fmla="*/ 0 h 1190275"/>
                <a:gd name="connsiteX14" fmla="*/ 3811 w 26676"/>
                <a:gd name="connsiteY14" fmla="*/ 0 h 1190275"/>
                <a:gd name="connsiteX15" fmla="*/ 3811 w 26676"/>
                <a:gd name="connsiteY15" fmla="*/ 0 h 1190275"/>
                <a:gd name="connsiteX16" fmla="*/ 0 w 26676"/>
                <a:gd name="connsiteY16" fmla="*/ 6352 h 1190275"/>
                <a:gd name="connsiteX17" fmla="*/ 0 w 26676"/>
                <a:gd name="connsiteY17" fmla="*/ 21595 h 1190275"/>
                <a:gd name="connsiteX18" fmla="*/ 12703 w 26676"/>
                <a:gd name="connsiteY18" fmla="*/ 1190275 h 1190275"/>
                <a:gd name="connsiteX19" fmla="*/ 12703 w 26676"/>
                <a:gd name="connsiteY19" fmla="*/ 1190275 h 1190275"/>
                <a:gd name="connsiteX20" fmla="*/ 12703 w 26676"/>
                <a:gd name="connsiteY20" fmla="*/ 1187735 h 1190275"/>
                <a:gd name="connsiteX21" fmla="*/ 21595 w 26676"/>
                <a:gd name="connsiteY21" fmla="*/ 1185194 h 119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676" h="1190275">
                  <a:moveTo>
                    <a:pt x="21595" y="1185194"/>
                  </a:moveTo>
                  <a:lnTo>
                    <a:pt x="26676" y="1186465"/>
                  </a:lnTo>
                  <a:lnTo>
                    <a:pt x="13973" y="17784"/>
                  </a:lnTo>
                  <a:lnTo>
                    <a:pt x="13973" y="7622"/>
                  </a:lnTo>
                  <a:cubicBezTo>
                    <a:pt x="13973" y="7622"/>
                    <a:pt x="13973" y="7622"/>
                    <a:pt x="13973" y="6352"/>
                  </a:cubicBezTo>
                  <a:cubicBezTo>
                    <a:pt x="13973" y="6352"/>
                    <a:pt x="13973" y="5081"/>
                    <a:pt x="13973" y="5081"/>
                  </a:cubicBezTo>
                  <a:cubicBezTo>
                    <a:pt x="13973" y="5081"/>
                    <a:pt x="13973" y="3811"/>
                    <a:pt x="13973" y="3811"/>
                  </a:cubicBezTo>
                  <a:lnTo>
                    <a:pt x="12703" y="2540"/>
                  </a:lnTo>
                  <a:lnTo>
                    <a:pt x="11433" y="1270"/>
                  </a:lnTo>
                  <a:lnTo>
                    <a:pt x="10163" y="0"/>
                  </a:lnTo>
                  <a:lnTo>
                    <a:pt x="8892" y="0"/>
                  </a:lnTo>
                  <a:lnTo>
                    <a:pt x="7622" y="0"/>
                  </a:ln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3811" y="0"/>
                  </a:lnTo>
                  <a:cubicBezTo>
                    <a:pt x="1270" y="1270"/>
                    <a:pt x="0" y="3811"/>
                    <a:pt x="0" y="6352"/>
                  </a:cubicBezTo>
                  <a:lnTo>
                    <a:pt x="0" y="21595"/>
                  </a:lnTo>
                  <a:lnTo>
                    <a:pt x="12703" y="1190275"/>
                  </a:lnTo>
                  <a:lnTo>
                    <a:pt x="12703" y="1190275"/>
                  </a:lnTo>
                  <a:cubicBezTo>
                    <a:pt x="12703" y="1189006"/>
                    <a:pt x="12703" y="1189006"/>
                    <a:pt x="12703" y="1187735"/>
                  </a:cubicBezTo>
                  <a:cubicBezTo>
                    <a:pt x="13973" y="1185194"/>
                    <a:pt x="17784" y="1183924"/>
                    <a:pt x="21595" y="118519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330AED2-5B1E-4D35-A473-D0B51C6C48C3}"/>
                </a:ext>
              </a:extLst>
            </p:cNvPr>
            <p:cNvSpPr/>
            <p:nvPr/>
          </p:nvSpPr>
          <p:spPr>
            <a:xfrm>
              <a:off x="4514621" y="499610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199361F-A07E-406C-BD0B-F959C7981C50}"/>
                </a:ext>
              </a:extLst>
            </p:cNvPr>
            <p:cNvSpPr/>
            <p:nvPr/>
          </p:nvSpPr>
          <p:spPr>
            <a:xfrm>
              <a:off x="4509540" y="6382011"/>
              <a:ext cx="15243" cy="12703"/>
            </a:xfrm>
            <a:custGeom>
              <a:avLst/>
              <a:gdLst>
                <a:gd name="connsiteX0" fmla="*/ 0 w 15243"/>
                <a:gd name="connsiteY0" fmla="*/ 7622 h 12703"/>
                <a:gd name="connsiteX1" fmla="*/ 10162 w 15243"/>
                <a:gd name="connsiteY1" fmla="*/ 11433 h 12703"/>
                <a:gd name="connsiteX2" fmla="*/ 15244 w 15243"/>
                <a:gd name="connsiteY2" fmla="*/ 12703 h 12703"/>
                <a:gd name="connsiteX3" fmla="*/ 15244 w 15243"/>
                <a:gd name="connsiteY3" fmla="*/ 5081 h 12703"/>
                <a:gd name="connsiteX4" fmla="*/ 5081 w 15243"/>
                <a:gd name="connsiteY4" fmla="*/ 1270 h 12703"/>
                <a:gd name="connsiteX5" fmla="*/ 0 w 15243"/>
                <a:gd name="connsiteY5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3" h="12703">
                  <a:moveTo>
                    <a:pt x="0" y="7622"/>
                  </a:moveTo>
                  <a:lnTo>
                    <a:pt x="10162" y="11433"/>
                  </a:lnTo>
                  <a:lnTo>
                    <a:pt x="15244" y="12703"/>
                  </a:ln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D76FB17-65C7-412C-96EC-C865825B0CE5}"/>
                </a:ext>
              </a:extLst>
            </p:cNvPr>
            <p:cNvSpPr/>
            <p:nvPr/>
          </p:nvSpPr>
          <p:spPr>
            <a:xfrm>
              <a:off x="4510810" y="4984345"/>
              <a:ext cx="646579" cy="203579"/>
            </a:xfrm>
            <a:custGeom>
              <a:avLst/>
              <a:gdLst>
                <a:gd name="connsiteX0" fmla="*/ 5081 w 646579"/>
                <a:gd name="connsiteY0" fmla="*/ 13034 h 203579"/>
                <a:gd name="connsiteX1" fmla="*/ 6351 w 646579"/>
                <a:gd name="connsiteY1" fmla="*/ 13034 h 203579"/>
                <a:gd name="connsiteX2" fmla="*/ 6351 w 646579"/>
                <a:gd name="connsiteY2" fmla="*/ 13034 h 203579"/>
                <a:gd name="connsiteX3" fmla="*/ 642768 w 646579"/>
                <a:gd name="connsiteY3" fmla="*/ 203579 h 203579"/>
                <a:gd name="connsiteX4" fmla="*/ 637687 w 646579"/>
                <a:gd name="connsiteY4" fmla="*/ 194687 h 203579"/>
                <a:gd name="connsiteX5" fmla="*/ 637687 w 646579"/>
                <a:gd name="connsiteY5" fmla="*/ 194687 h 203579"/>
                <a:gd name="connsiteX6" fmla="*/ 646579 w 646579"/>
                <a:gd name="connsiteY6" fmla="*/ 189606 h 203579"/>
                <a:gd name="connsiteX7" fmla="*/ 636417 w 646579"/>
                <a:gd name="connsiteY7" fmla="*/ 187065 h 203579"/>
                <a:gd name="connsiteX8" fmla="*/ 13973 w 646579"/>
                <a:gd name="connsiteY8" fmla="*/ 1601 h 203579"/>
                <a:gd name="connsiteX9" fmla="*/ 8892 w 646579"/>
                <a:gd name="connsiteY9" fmla="*/ 330 h 203579"/>
                <a:gd name="connsiteX10" fmla="*/ 0 w 646579"/>
                <a:gd name="connsiteY10" fmla="*/ 5412 h 203579"/>
                <a:gd name="connsiteX11" fmla="*/ 0 w 646579"/>
                <a:gd name="connsiteY11" fmla="*/ 7952 h 203579"/>
                <a:gd name="connsiteX12" fmla="*/ 0 w 646579"/>
                <a:gd name="connsiteY12" fmla="*/ 9223 h 203579"/>
                <a:gd name="connsiteX13" fmla="*/ 0 w 646579"/>
                <a:gd name="connsiteY13" fmla="*/ 10493 h 203579"/>
                <a:gd name="connsiteX14" fmla="*/ 1270 w 646579"/>
                <a:gd name="connsiteY14" fmla="*/ 11763 h 203579"/>
                <a:gd name="connsiteX15" fmla="*/ 2540 w 646579"/>
                <a:gd name="connsiteY15" fmla="*/ 13034 h 203579"/>
                <a:gd name="connsiteX16" fmla="*/ 5081 w 646579"/>
                <a:gd name="connsiteY16" fmla="*/ 13034 h 20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6579" h="203579">
                  <a:moveTo>
                    <a:pt x="5081" y="13034"/>
                  </a:moveTo>
                  <a:lnTo>
                    <a:pt x="6351" y="13034"/>
                  </a:lnTo>
                  <a:lnTo>
                    <a:pt x="6351" y="13034"/>
                  </a:lnTo>
                  <a:lnTo>
                    <a:pt x="642768" y="203579"/>
                  </a:lnTo>
                  <a:cubicBezTo>
                    <a:pt x="638957" y="202309"/>
                    <a:pt x="636417" y="198498"/>
                    <a:pt x="637687" y="194687"/>
                  </a:cubicBezTo>
                  <a:cubicBezTo>
                    <a:pt x="637687" y="194687"/>
                    <a:pt x="637687" y="194687"/>
                    <a:pt x="637687" y="194687"/>
                  </a:cubicBezTo>
                  <a:cubicBezTo>
                    <a:pt x="638957" y="190876"/>
                    <a:pt x="642768" y="188336"/>
                    <a:pt x="646579" y="189606"/>
                  </a:cubicBezTo>
                  <a:lnTo>
                    <a:pt x="636417" y="187065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lnTo>
                    <a:pt x="0" y="9223"/>
                  </a:lnTo>
                  <a:cubicBezTo>
                    <a:pt x="0" y="9223"/>
                    <a:pt x="0" y="10493"/>
                    <a:pt x="0" y="10493"/>
                  </a:cubicBezTo>
                  <a:cubicBezTo>
                    <a:pt x="0" y="10493"/>
                    <a:pt x="0" y="11763"/>
                    <a:pt x="1270" y="11763"/>
                  </a:cubicBezTo>
                  <a:lnTo>
                    <a:pt x="2540" y="13034"/>
                  </a:lnTo>
                  <a:lnTo>
                    <a:pt x="5081" y="1303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1EDAD6F-C583-4E22-A2F0-5E57EF8314D5}"/>
                </a:ext>
              </a:extLst>
            </p:cNvPr>
            <p:cNvSpPr/>
            <p:nvPr/>
          </p:nvSpPr>
          <p:spPr>
            <a:xfrm>
              <a:off x="3870582" y="5508042"/>
              <a:ext cx="1971494" cy="641503"/>
            </a:xfrm>
            <a:custGeom>
              <a:avLst/>
              <a:gdLst>
                <a:gd name="connsiteX0" fmla="*/ 1967684 w 1971494"/>
                <a:gd name="connsiteY0" fmla="*/ 641504 h 641503"/>
                <a:gd name="connsiteX1" fmla="*/ 1966413 w 1971494"/>
                <a:gd name="connsiteY1" fmla="*/ 640234 h 641503"/>
                <a:gd name="connsiteX2" fmla="*/ 1966413 w 1971494"/>
                <a:gd name="connsiteY2" fmla="*/ 640234 h 641503"/>
                <a:gd name="connsiteX3" fmla="*/ 1966413 w 1971494"/>
                <a:gd name="connsiteY3" fmla="*/ 638963 h 641503"/>
                <a:gd name="connsiteX4" fmla="*/ 1965143 w 1971494"/>
                <a:gd name="connsiteY4" fmla="*/ 637693 h 641503"/>
                <a:gd name="connsiteX5" fmla="*/ 1965143 w 1971494"/>
                <a:gd name="connsiteY5" fmla="*/ 636423 h 641503"/>
                <a:gd name="connsiteX6" fmla="*/ 1965143 w 1971494"/>
                <a:gd name="connsiteY6" fmla="*/ 635152 h 641503"/>
                <a:gd name="connsiteX7" fmla="*/ 1965143 w 1971494"/>
                <a:gd name="connsiteY7" fmla="*/ 633882 h 641503"/>
                <a:gd name="connsiteX8" fmla="*/ 1965143 w 1971494"/>
                <a:gd name="connsiteY8" fmla="*/ 632612 h 641503"/>
                <a:gd name="connsiteX9" fmla="*/ 1965143 w 1971494"/>
                <a:gd name="connsiteY9" fmla="*/ 632612 h 641503"/>
                <a:gd name="connsiteX10" fmla="*/ 1966413 w 1971494"/>
                <a:gd name="connsiteY10" fmla="*/ 631341 h 641503"/>
                <a:gd name="connsiteX11" fmla="*/ 1967684 w 1971494"/>
                <a:gd name="connsiteY11" fmla="*/ 630071 h 641503"/>
                <a:gd name="connsiteX12" fmla="*/ 1967684 w 1971494"/>
                <a:gd name="connsiteY12" fmla="*/ 630071 h 641503"/>
                <a:gd name="connsiteX13" fmla="*/ 1971495 w 1971494"/>
                <a:gd name="connsiteY13" fmla="*/ 627531 h 641503"/>
                <a:gd name="connsiteX14" fmla="*/ 1270 w 1971494"/>
                <a:gd name="connsiteY14" fmla="*/ 0 h 641503"/>
                <a:gd name="connsiteX15" fmla="*/ 1270 w 1971494"/>
                <a:gd name="connsiteY15" fmla="*/ 5081 h 641503"/>
                <a:gd name="connsiteX16" fmla="*/ 0 w 1971494"/>
                <a:gd name="connsiteY16" fmla="*/ 8892 h 641503"/>
                <a:gd name="connsiteX17" fmla="*/ 0 w 1971494"/>
                <a:gd name="connsiteY17" fmla="*/ 15243 h 641503"/>
                <a:gd name="connsiteX18" fmla="*/ 632606 w 1971494"/>
                <a:gd name="connsiteY18" fmla="*/ 215952 h 641503"/>
                <a:gd name="connsiteX19" fmla="*/ 647849 w 1971494"/>
                <a:gd name="connsiteY19" fmla="*/ 221033 h 641503"/>
                <a:gd name="connsiteX20" fmla="*/ 1971495 w 1971494"/>
                <a:gd name="connsiteY20" fmla="*/ 641504 h 641503"/>
                <a:gd name="connsiteX21" fmla="*/ 1971495 w 1971494"/>
                <a:gd name="connsiteY21" fmla="*/ 641504 h 641503"/>
                <a:gd name="connsiteX22" fmla="*/ 1967684 w 1971494"/>
                <a:gd name="connsiteY22" fmla="*/ 641504 h 64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71494" h="641503">
                  <a:moveTo>
                    <a:pt x="1967684" y="641504"/>
                  </a:moveTo>
                  <a:lnTo>
                    <a:pt x="1966413" y="640234"/>
                  </a:lnTo>
                  <a:lnTo>
                    <a:pt x="1966413" y="640234"/>
                  </a:lnTo>
                  <a:lnTo>
                    <a:pt x="1966413" y="638963"/>
                  </a:lnTo>
                  <a:cubicBezTo>
                    <a:pt x="1966413" y="638963"/>
                    <a:pt x="1966413" y="637693"/>
                    <a:pt x="1965143" y="637693"/>
                  </a:cubicBezTo>
                  <a:cubicBezTo>
                    <a:pt x="1965143" y="637693"/>
                    <a:pt x="1965143" y="636423"/>
                    <a:pt x="1965143" y="636423"/>
                  </a:cubicBezTo>
                  <a:cubicBezTo>
                    <a:pt x="1965143" y="636423"/>
                    <a:pt x="1965143" y="635152"/>
                    <a:pt x="1965143" y="635152"/>
                  </a:cubicBezTo>
                  <a:cubicBezTo>
                    <a:pt x="1965143" y="635152"/>
                    <a:pt x="1965143" y="633882"/>
                    <a:pt x="1965143" y="633882"/>
                  </a:cubicBezTo>
                  <a:cubicBezTo>
                    <a:pt x="1965143" y="633882"/>
                    <a:pt x="1965143" y="633882"/>
                    <a:pt x="1965143" y="632612"/>
                  </a:cubicBezTo>
                  <a:cubicBezTo>
                    <a:pt x="1965143" y="631341"/>
                    <a:pt x="1965143" y="632612"/>
                    <a:pt x="1965143" y="632612"/>
                  </a:cubicBezTo>
                  <a:cubicBezTo>
                    <a:pt x="1965143" y="632612"/>
                    <a:pt x="1965143" y="631341"/>
                    <a:pt x="1966413" y="631341"/>
                  </a:cubicBezTo>
                  <a:lnTo>
                    <a:pt x="1967684" y="630071"/>
                  </a:lnTo>
                  <a:lnTo>
                    <a:pt x="1967684" y="630071"/>
                  </a:lnTo>
                  <a:lnTo>
                    <a:pt x="1971495" y="627531"/>
                  </a:lnTo>
                  <a:lnTo>
                    <a:pt x="1270" y="0"/>
                  </a:lnTo>
                  <a:lnTo>
                    <a:pt x="1270" y="5081"/>
                  </a:lnTo>
                  <a:cubicBezTo>
                    <a:pt x="1270" y="6352"/>
                    <a:pt x="1270" y="7622"/>
                    <a:pt x="0" y="8892"/>
                  </a:cubicBezTo>
                  <a:cubicBezTo>
                    <a:pt x="1270" y="11433"/>
                    <a:pt x="1270" y="13973"/>
                    <a:pt x="0" y="15243"/>
                  </a:cubicBezTo>
                  <a:lnTo>
                    <a:pt x="632606" y="215952"/>
                  </a:lnTo>
                  <a:lnTo>
                    <a:pt x="647849" y="221033"/>
                  </a:lnTo>
                  <a:lnTo>
                    <a:pt x="1971495" y="641504"/>
                  </a:lnTo>
                  <a:lnTo>
                    <a:pt x="1971495" y="641504"/>
                  </a:lnTo>
                  <a:cubicBezTo>
                    <a:pt x="1968954" y="641504"/>
                    <a:pt x="1967684" y="641504"/>
                    <a:pt x="1967684" y="64150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94146A7-C318-42DF-8AD6-BADB0C065AAC}"/>
                </a:ext>
              </a:extLst>
            </p:cNvPr>
            <p:cNvSpPr/>
            <p:nvPr/>
          </p:nvSpPr>
          <p:spPr>
            <a:xfrm>
              <a:off x="4470160" y="6352794"/>
              <a:ext cx="48271" cy="30487"/>
            </a:xfrm>
            <a:custGeom>
              <a:avLst/>
              <a:gdLst>
                <a:gd name="connsiteX0" fmla="*/ 0 w 48271"/>
                <a:gd name="connsiteY0" fmla="*/ 0 h 30487"/>
                <a:gd name="connsiteX1" fmla="*/ 0 w 48271"/>
                <a:gd name="connsiteY1" fmla="*/ 16514 h 30487"/>
                <a:gd name="connsiteX2" fmla="*/ 39379 w 48271"/>
                <a:gd name="connsiteY2" fmla="*/ 29217 h 30487"/>
                <a:gd name="connsiteX3" fmla="*/ 44460 w 48271"/>
                <a:gd name="connsiteY3" fmla="*/ 30487 h 30487"/>
                <a:gd name="connsiteX4" fmla="*/ 38109 w 48271"/>
                <a:gd name="connsiteY4" fmla="*/ 21595 h 30487"/>
                <a:gd name="connsiteX5" fmla="*/ 47001 w 48271"/>
                <a:gd name="connsiteY5" fmla="*/ 15243 h 30487"/>
                <a:gd name="connsiteX6" fmla="*/ 48271 w 48271"/>
                <a:gd name="connsiteY6" fmla="*/ 15243 h 30487"/>
                <a:gd name="connsiteX7" fmla="*/ 38109 w 48271"/>
                <a:gd name="connsiteY7" fmla="*/ 11433 h 30487"/>
                <a:gd name="connsiteX8" fmla="*/ 0 w 48271"/>
                <a:gd name="connsiteY8" fmla="*/ 0 h 3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71" h="30487">
                  <a:moveTo>
                    <a:pt x="0" y="0"/>
                  </a:moveTo>
                  <a:lnTo>
                    <a:pt x="0" y="16514"/>
                  </a:lnTo>
                  <a:lnTo>
                    <a:pt x="39379" y="29217"/>
                  </a:lnTo>
                  <a:lnTo>
                    <a:pt x="44460" y="30487"/>
                  </a:lnTo>
                  <a:cubicBezTo>
                    <a:pt x="40650" y="29217"/>
                    <a:pt x="38109" y="25406"/>
                    <a:pt x="38109" y="21595"/>
                  </a:cubicBezTo>
                  <a:cubicBezTo>
                    <a:pt x="39379" y="17784"/>
                    <a:pt x="43190" y="15243"/>
                    <a:pt x="47001" y="15243"/>
                  </a:cubicBezTo>
                  <a:cubicBezTo>
                    <a:pt x="48271" y="15243"/>
                    <a:pt x="48271" y="15243"/>
                    <a:pt x="48271" y="15243"/>
                  </a:cubicBezTo>
                  <a:lnTo>
                    <a:pt x="38109" y="11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3D330C9-3CE4-472B-A3FF-67856F1D3740}"/>
                </a:ext>
              </a:extLst>
            </p:cNvPr>
            <p:cNvSpPr/>
            <p:nvPr/>
          </p:nvSpPr>
          <p:spPr>
            <a:xfrm>
              <a:off x="5148167" y="5177432"/>
              <a:ext cx="34628" cy="23195"/>
            </a:xfrm>
            <a:custGeom>
              <a:avLst/>
              <a:gdLst>
                <a:gd name="connsiteX0" fmla="*/ 33358 w 34628"/>
                <a:gd name="connsiteY0" fmla="*/ 19385 h 23195"/>
                <a:gd name="connsiteX1" fmla="*/ 32088 w 34628"/>
                <a:gd name="connsiteY1" fmla="*/ 18115 h 23195"/>
                <a:gd name="connsiteX2" fmla="*/ 32088 w 34628"/>
                <a:gd name="connsiteY2" fmla="*/ 18115 h 23195"/>
                <a:gd name="connsiteX3" fmla="*/ 32088 w 34628"/>
                <a:gd name="connsiteY3" fmla="*/ 18115 h 23195"/>
                <a:gd name="connsiteX4" fmla="*/ 30818 w 34628"/>
                <a:gd name="connsiteY4" fmla="*/ 16844 h 23195"/>
                <a:gd name="connsiteX5" fmla="*/ 30818 w 34628"/>
                <a:gd name="connsiteY5" fmla="*/ 15574 h 23195"/>
                <a:gd name="connsiteX6" fmla="*/ 30818 w 34628"/>
                <a:gd name="connsiteY6" fmla="*/ 14304 h 23195"/>
                <a:gd name="connsiteX7" fmla="*/ 30818 w 34628"/>
                <a:gd name="connsiteY7" fmla="*/ 13034 h 23195"/>
                <a:gd name="connsiteX8" fmla="*/ 30818 w 34628"/>
                <a:gd name="connsiteY8" fmla="*/ 11763 h 23195"/>
                <a:gd name="connsiteX9" fmla="*/ 30818 w 34628"/>
                <a:gd name="connsiteY9" fmla="*/ 11763 h 23195"/>
                <a:gd name="connsiteX10" fmla="*/ 30818 w 34628"/>
                <a:gd name="connsiteY10" fmla="*/ 10493 h 23195"/>
                <a:gd name="connsiteX11" fmla="*/ 32088 w 34628"/>
                <a:gd name="connsiteY11" fmla="*/ 9222 h 23195"/>
                <a:gd name="connsiteX12" fmla="*/ 32088 w 34628"/>
                <a:gd name="connsiteY12" fmla="*/ 9222 h 23195"/>
                <a:gd name="connsiteX13" fmla="*/ 34628 w 34628"/>
                <a:gd name="connsiteY13" fmla="*/ 6682 h 23195"/>
                <a:gd name="connsiteX14" fmla="*/ 28277 w 34628"/>
                <a:gd name="connsiteY14" fmla="*/ 5412 h 23195"/>
                <a:gd name="connsiteX15" fmla="*/ 14304 w 34628"/>
                <a:gd name="connsiteY15" fmla="*/ 1601 h 23195"/>
                <a:gd name="connsiteX16" fmla="*/ 9223 w 34628"/>
                <a:gd name="connsiteY16" fmla="*/ 330 h 23195"/>
                <a:gd name="connsiteX17" fmla="*/ 330 w 34628"/>
                <a:gd name="connsiteY17" fmla="*/ 5412 h 23195"/>
                <a:gd name="connsiteX18" fmla="*/ 5412 w 34628"/>
                <a:gd name="connsiteY18" fmla="*/ 14304 h 23195"/>
                <a:gd name="connsiteX19" fmla="*/ 5412 w 34628"/>
                <a:gd name="connsiteY19" fmla="*/ 14304 h 23195"/>
                <a:gd name="connsiteX20" fmla="*/ 34628 w 34628"/>
                <a:gd name="connsiteY20" fmla="*/ 23196 h 23195"/>
                <a:gd name="connsiteX21" fmla="*/ 34628 w 34628"/>
                <a:gd name="connsiteY21" fmla="*/ 23196 h 23195"/>
                <a:gd name="connsiteX22" fmla="*/ 33358 w 34628"/>
                <a:gd name="connsiteY22" fmla="*/ 19385 h 2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628" h="23195">
                  <a:moveTo>
                    <a:pt x="33358" y="19385"/>
                  </a:moveTo>
                  <a:lnTo>
                    <a:pt x="32088" y="18115"/>
                  </a:lnTo>
                  <a:lnTo>
                    <a:pt x="32088" y="18115"/>
                  </a:lnTo>
                  <a:lnTo>
                    <a:pt x="32088" y="18115"/>
                  </a:lnTo>
                  <a:cubicBezTo>
                    <a:pt x="32088" y="18115"/>
                    <a:pt x="30818" y="16844"/>
                    <a:pt x="30818" y="16844"/>
                  </a:cubicBezTo>
                  <a:cubicBezTo>
                    <a:pt x="30818" y="16844"/>
                    <a:pt x="30818" y="15574"/>
                    <a:pt x="30818" y="15574"/>
                  </a:cubicBezTo>
                  <a:cubicBezTo>
                    <a:pt x="30818" y="15574"/>
                    <a:pt x="30818" y="14304"/>
                    <a:pt x="30818" y="14304"/>
                  </a:cubicBezTo>
                  <a:cubicBezTo>
                    <a:pt x="30818" y="14304"/>
                    <a:pt x="30818" y="13034"/>
                    <a:pt x="30818" y="13034"/>
                  </a:cubicBezTo>
                  <a:cubicBezTo>
                    <a:pt x="30818" y="13034"/>
                    <a:pt x="30818" y="13034"/>
                    <a:pt x="30818" y="11763"/>
                  </a:cubicBezTo>
                  <a:lnTo>
                    <a:pt x="30818" y="11763"/>
                  </a:lnTo>
                  <a:lnTo>
                    <a:pt x="30818" y="10493"/>
                  </a:lnTo>
                  <a:lnTo>
                    <a:pt x="32088" y="9222"/>
                  </a:lnTo>
                  <a:lnTo>
                    <a:pt x="32088" y="9222"/>
                  </a:lnTo>
                  <a:lnTo>
                    <a:pt x="34628" y="6682"/>
                  </a:lnTo>
                  <a:lnTo>
                    <a:pt x="28277" y="5412"/>
                  </a:lnTo>
                  <a:lnTo>
                    <a:pt x="14304" y="1601"/>
                  </a:lnTo>
                  <a:lnTo>
                    <a:pt x="9223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2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34628" y="23196"/>
                  </a:lnTo>
                  <a:lnTo>
                    <a:pt x="34628" y="23196"/>
                  </a:lnTo>
                  <a:lnTo>
                    <a:pt x="33358" y="1938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B343486-9A8E-4981-937E-0D980E9E3FF6}"/>
                </a:ext>
              </a:extLst>
            </p:cNvPr>
            <p:cNvSpPr/>
            <p:nvPr/>
          </p:nvSpPr>
          <p:spPr>
            <a:xfrm>
              <a:off x="4509063" y="6368832"/>
              <a:ext cx="1453691" cy="485732"/>
            </a:xfrm>
            <a:custGeom>
              <a:avLst/>
              <a:gdLst>
                <a:gd name="connsiteX0" fmla="*/ 10639 w 1453691"/>
                <a:gd name="connsiteY0" fmla="*/ 476 h 485732"/>
                <a:gd name="connsiteX1" fmla="*/ 476 w 1453691"/>
                <a:gd name="connsiteY1" fmla="*/ 4288 h 485732"/>
                <a:gd name="connsiteX2" fmla="*/ 4287 w 1453691"/>
                <a:gd name="connsiteY2" fmla="*/ 14450 h 485732"/>
                <a:gd name="connsiteX3" fmla="*/ 5557 w 1453691"/>
                <a:gd name="connsiteY3" fmla="*/ 14450 h 485732"/>
                <a:gd name="connsiteX4" fmla="*/ 15720 w 1453691"/>
                <a:gd name="connsiteY4" fmla="*/ 18261 h 485732"/>
                <a:gd name="connsiteX5" fmla="*/ 1406691 w 1453691"/>
                <a:gd name="connsiteY5" fmla="*/ 485733 h 485732"/>
                <a:gd name="connsiteX6" fmla="*/ 1453692 w 1453691"/>
                <a:gd name="connsiteY6" fmla="*/ 485733 h 485732"/>
                <a:gd name="connsiteX7" fmla="*/ 14450 w 1453691"/>
                <a:gd name="connsiteY7" fmla="*/ 1747 h 485732"/>
                <a:gd name="connsiteX8" fmla="*/ 10639 w 1453691"/>
                <a:gd name="connsiteY8" fmla="*/ 476 h 48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3691" h="485732">
                  <a:moveTo>
                    <a:pt x="10639" y="476"/>
                  </a:moveTo>
                  <a:cubicBezTo>
                    <a:pt x="6828" y="-794"/>
                    <a:pt x="3017" y="476"/>
                    <a:pt x="476" y="4288"/>
                  </a:cubicBezTo>
                  <a:cubicBezTo>
                    <a:pt x="-794" y="8098"/>
                    <a:pt x="476" y="11909"/>
                    <a:pt x="4287" y="14450"/>
                  </a:cubicBezTo>
                  <a:cubicBezTo>
                    <a:pt x="4287" y="14450"/>
                    <a:pt x="5557" y="14450"/>
                    <a:pt x="5557" y="14450"/>
                  </a:cubicBezTo>
                  <a:lnTo>
                    <a:pt x="15720" y="18261"/>
                  </a:lnTo>
                  <a:lnTo>
                    <a:pt x="1406691" y="485733"/>
                  </a:lnTo>
                  <a:lnTo>
                    <a:pt x="1453692" y="485733"/>
                  </a:lnTo>
                  <a:lnTo>
                    <a:pt x="14450" y="1747"/>
                  </a:lnTo>
                  <a:lnTo>
                    <a:pt x="10639" y="47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CCAD129-6F9B-4EAC-84E3-3D1DA01AE95D}"/>
                </a:ext>
              </a:extLst>
            </p:cNvPr>
            <p:cNvSpPr/>
            <p:nvPr/>
          </p:nvSpPr>
          <p:spPr>
            <a:xfrm>
              <a:off x="5182795" y="5186654"/>
              <a:ext cx="384898" cy="124490"/>
            </a:xfrm>
            <a:custGeom>
              <a:avLst/>
              <a:gdLst>
                <a:gd name="connsiteX0" fmla="*/ 376007 w 384898"/>
                <a:gd name="connsiteY0" fmla="*/ 114327 h 124490"/>
                <a:gd name="connsiteX1" fmla="*/ 384899 w 384898"/>
                <a:gd name="connsiteY1" fmla="*/ 109246 h 124490"/>
                <a:gd name="connsiteX2" fmla="*/ 384899 w 384898"/>
                <a:gd name="connsiteY2" fmla="*/ 109246 h 124490"/>
                <a:gd name="connsiteX3" fmla="*/ 381088 w 384898"/>
                <a:gd name="connsiteY3" fmla="*/ 107976 h 124490"/>
                <a:gd name="connsiteX4" fmla="*/ 19054 w 384898"/>
                <a:gd name="connsiteY4" fmla="*/ 0 h 124490"/>
                <a:gd name="connsiteX5" fmla="*/ 7622 w 384898"/>
                <a:gd name="connsiteY5" fmla="*/ 8892 h 124490"/>
                <a:gd name="connsiteX6" fmla="*/ 0 w 384898"/>
                <a:gd name="connsiteY6" fmla="*/ 10163 h 124490"/>
                <a:gd name="connsiteX7" fmla="*/ 0 w 384898"/>
                <a:gd name="connsiteY7" fmla="*/ 10163 h 124490"/>
                <a:gd name="connsiteX8" fmla="*/ 379818 w 384898"/>
                <a:gd name="connsiteY8" fmla="*/ 124490 h 124490"/>
                <a:gd name="connsiteX9" fmla="*/ 376007 w 384898"/>
                <a:gd name="connsiteY9" fmla="*/ 114327 h 124490"/>
                <a:gd name="connsiteX10" fmla="*/ 376007 w 384898"/>
                <a:gd name="connsiteY10" fmla="*/ 114327 h 1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98" h="124490">
                  <a:moveTo>
                    <a:pt x="376007" y="114327"/>
                  </a:moveTo>
                  <a:cubicBezTo>
                    <a:pt x="377277" y="110517"/>
                    <a:pt x="381088" y="107976"/>
                    <a:pt x="384899" y="109246"/>
                  </a:cubicBezTo>
                  <a:cubicBezTo>
                    <a:pt x="384899" y="109246"/>
                    <a:pt x="384899" y="109246"/>
                    <a:pt x="384899" y="109246"/>
                  </a:cubicBezTo>
                  <a:lnTo>
                    <a:pt x="381088" y="107976"/>
                  </a:lnTo>
                  <a:lnTo>
                    <a:pt x="19054" y="0"/>
                  </a:lnTo>
                  <a:lnTo>
                    <a:pt x="7622" y="8892"/>
                  </a:lnTo>
                  <a:cubicBezTo>
                    <a:pt x="5081" y="10163"/>
                    <a:pt x="2541" y="11433"/>
                    <a:pt x="0" y="10163"/>
                  </a:cubicBezTo>
                  <a:lnTo>
                    <a:pt x="0" y="10163"/>
                  </a:lnTo>
                  <a:lnTo>
                    <a:pt x="379818" y="124490"/>
                  </a:lnTo>
                  <a:cubicBezTo>
                    <a:pt x="377277" y="123220"/>
                    <a:pt x="374736" y="119409"/>
                    <a:pt x="376007" y="114327"/>
                  </a:cubicBezTo>
                  <a:cubicBezTo>
                    <a:pt x="376007" y="114327"/>
                    <a:pt x="376007" y="114327"/>
                    <a:pt x="376007" y="114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BECCAD6-9BF6-4EB0-BA4E-C5DEF125CF92}"/>
                </a:ext>
              </a:extLst>
            </p:cNvPr>
            <p:cNvSpPr/>
            <p:nvPr/>
          </p:nvSpPr>
          <p:spPr>
            <a:xfrm>
              <a:off x="5178984" y="518792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A29E471-7999-416D-82AC-0AA8C2D7D345}"/>
                </a:ext>
              </a:extLst>
            </p:cNvPr>
            <p:cNvSpPr/>
            <p:nvPr/>
          </p:nvSpPr>
          <p:spPr>
            <a:xfrm>
              <a:off x="3179543" y="6658938"/>
              <a:ext cx="141002" cy="58433"/>
            </a:xfrm>
            <a:custGeom>
              <a:avLst/>
              <a:gdLst>
                <a:gd name="connsiteX0" fmla="*/ 135921 w 141002"/>
                <a:gd name="connsiteY0" fmla="*/ 49541 h 58433"/>
                <a:gd name="connsiteX1" fmla="*/ 135921 w 141002"/>
                <a:gd name="connsiteY1" fmla="*/ 49541 h 58433"/>
                <a:gd name="connsiteX2" fmla="*/ 137192 w 141002"/>
                <a:gd name="connsiteY2" fmla="*/ 47001 h 58433"/>
                <a:gd name="connsiteX3" fmla="*/ 137192 w 141002"/>
                <a:gd name="connsiteY3" fmla="*/ 47001 h 58433"/>
                <a:gd name="connsiteX4" fmla="*/ 141002 w 141002"/>
                <a:gd name="connsiteY4" fmla="*/ 44461 h 58433"/>
                <a:gd name="connsiteX5" fmla="*/ 17784 w 141002"/>
                <a:gd name="connsiteY5" fmla="*/ 0 h 58433"/>
                <a:gd name="connsiteX6" fmla="*/ 7622 w 141002"/>
                <a:gd name="connsiteY6" fmla="*/ 8892 h 58433"/>
                <a:gd name="connsiteX7" fmla="*/ 6351 w 141002"/>
                <a:gd name="connsiteY7" fmla="*/ 8892 h 58433"/>
                <a:gd name="connsiteX8" fmla="*/ 5081 w 141002"/>
                <a:gd name="connsiteY8" fmla="*/ 10162 h 58433"/>
                <a:gd name="connsiteX9" fmla="*/ 3811 w 141002"/>
                <a:gd name="connsiteY9" fmla="*/ 10162 h 58433"/>
                <a:gd name="connsiteX10" fmla="*/ 1270 w 141002"/>
                <a:gd name="connsiteY10" fmla="*/ 10162 h 58433"/>
                <a:gd name="connsiteX11" fmla="*/ 0 w 141002"/>
                <a:gd name="connsiteY11" fmla="*/ 10162 h 58433"/>
                <a:gd name="connsiteX12" fmla="*/ 135921 w 141002"/>
                <a:gd name="connsiteY12" fmla="*/ 58434 h 58433"/>
                <a:gd name="connsiteX13" fmla="*/ 135921 w 141002"/>
                <a:gd name="connsiteY13" fmla="*/ 53353 h 58433"/>
                <a:gd name="connsiteX14" fmla="*/ 135921 w 141002"/>
                <a:gd name="connsiteY14" fmla="*/ 53353 h 58433"/>
                <a:gd name="connsiteX15" fmla="*/ 135921 w 141002"/>
                <a:gd name="connsiteY15" fmla="*/ 52082 h 58433"/>
                <a:gd name="connsiteX16" fmla="*/ 135921 w 141002"/>
                <a:gd name="connsiteY16" fmla="*/ 49541 h 5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002" h="58433">
                  <a:moveTo>
                    <a:pt x="135921" y="49541"/>
                  </a:moveTo>
                  <a:lnTo>
                    <a:pt x="135921" y="49541"/>
                  </a:lnTo>
                  <a:cubicBezTo>
                    <a:pt x="137192" y="48271"/>
                    <a:pt x="137192" y="47001"/>
                    <a:pt x="137192" y="47001"/>
                  </a:cubicBezTo>
                  <a:lnTo>
                    <a:pt x="137192" y="47001"/>
                  </a:lnTo>
                  <a:lnTo>
                    <a:pt x="141002" y="44461"/>
                  </a:lnTo>
                  <a:lnTo>
                    <a:pt x="17784" y="0"/>
                  </a:lnTo>
                  <a:lnTo>
                    <a:pt x="7622" y="8892"/>
                  </a:lnTo>
                  <a:lnTo>
                    <a:pt x="6351" y="8892"/>
                  </a:lnTo>
                  <a:cubicBezTo>
                    <a:pt x="6351" y="8892"/>
                    <a:pt x="5081" y="8892"/>
                    <a:pt x="5081" y="10162"/>
                  </a:cubicBezTo>
                  <a:cubicBezTo>
                    <a:pt x="5081" y="10162"/>
                    <a:pt x="3811" y="10162"/>
                    <a:pt x="3811" y="10162"/>
                  </a:cubicBezTo>
                  <a:lnTo>
                    <a:pt x="1270" y="10162"/>
                  </a:lnTo>
                  <a:lnTo>
                    <a:pt x="0" y="10162"/>
                  </a:lnTo>
                  <a:lnTo>
                    <a:pt x="135921" y="58434"/>
                  </a:lnTo>
                  <a:lnTo>
                    <a:pt x="135921" y="53353"/>
                  </a:lnTo>
                  <a:lnTo>
                    <a:pt x="135921" y="53353"/>
                  </a:lnTo>
                  <a:cubicBezTo>
                    <a:pt x="135921" y="53353"/>
                    <a:pt x="135921" y="52082"/>
                    <a:pt x="135921" y="52082"/>
                  </a:cubicBezTo>
                  <a:lnTo>
                    <a:pt x="135921" y="49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07017BA-2803-498E-9A6E-F7C0308D4522}"/>
                </a:ext>
              </a:extLst>
            </p:cNvPr>
            <p:cNvSpPr/>
            <p:nvPr/>
          </p:nvSpPr>
          <p:spPr>
            <a:xfrm>
              <a:off x="3316735" y="6711020"/>
              <a:ext cx="20324" cy="143544"/>
            </a:xfrm>
            <a:custGeom>
              <a:avLst/>
              <a:gdLst>
                <a:gd name="connsiteX0" fmla="*/ 11433 w 20324"/>
                <a:gd name="connsiteY0" fmla="*/ 6352 h 143544"/>
                <a:gd name="connsiteX1" fmla="*/ 1270 w 20324"/>
                <a:gd name="connsiteY1" fmla="*/ 5082 h 143544"/>
                <a:gd name="connsiteX2" fmla="*/ 0 w 20324"/>
                <a:gd name="connsiteY2" fmla="*/ 0 h 143544"/>
                <a:gd name="connsiteX3" fmla="*/ 0 w 20324"/>
                <a:gd name="connsiteY3" fmla="*/ 0 h 143544"/>
                <a:gd name="connsiteX4" fmla="*/ 0 w 20324"/>
                <a:gd name="connsiteY4" fmla="*/ 5082 h 143544"/>
                <a:gd name="connsiteX5" fmla="*/ 5081 w 20324"/>
                <a:gd name="connsiteY5" fmla="*/ 143544 h 143544"/>
                <a:gd name="connsiteX6" fmla="*/ 20325 w 20324"/>
                <a:gd name="connsiteY6" fmla="*/ 143544 h 143544"/>
                <a:gd name="connsiteX7" fmla="*/ 15243 w 20324"/>
                <a:gd name="connsiteY7" fmla="*/ 3811 h 143544"/>
                <a:gd name="connsiteX8" fmla="*/ 11433 w 20324"/>
                <a:gd name="connsiteY8" fmla="*/ 6352 h 14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24" h="143544">
                  <a:moveTo>
                    <a:pt x="11433" y="6352"/>
                  </a:moveTo>
                  <a:cubicBezTo>
                    <a:pt x="7622" y="8892"/>
                    <a:pt x="3811" y="8892"/>
                    <a:pt x="1270" y="5082"/>
                  </a:cubicBezTo>
                  <a:cubicBezTo>
                    <a:pt x="0" y="3811"/>
                    <a:pt x="0" y="2541"/>
                    <a:pt x="0" y="0"/>
                  </a:cubicBezTo>
                  <a:lnTo>
                    <a:pt x="0" y="0"/>
                  </a:lnTo>
                  <a:lnTo>
                    <a:pt x="0" y="5082"/>
                  </a:lnTo>
                  <a:lnTo>
                    <a:pt x="5081" y="143544"/>
                  </a:lnTo>
                  <a:lnTo>
                    <a:pt x="20325" y="143544"/>
                  </a:lnTo>
                  <a:lnTo>
                    <a:pt x="15243" y="3811"/>
                  </a:lnTo>
                  <a:lnTo>
                    <a:pt x="1143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0633A81-D45A-4CE7-9364-4946A558D613}"/>
                </a:ext>
              </a:extLst>
            </p:cNvPr>
            <p:cNvSpPr/>
            <p:nvPr/>
          </p:nvSpPr>
          <p:spPr>
            <a:xfrm>
              <a:off x="3931556" y="5764643"/>
              <a:ext cx="519549" cy="442066"/>
            </a:xfrm>
            <a:custGeom>
              <a:avLst/>
              <a:gdLst>
                <a:gd name="connsiteX0" fmla="*/ 519550 w 519549"/>
                <a:gd name="connsiteY0" fmla="*/ 0 h 442066"/>
                <a:gd name="connsiteX1" fmla="*/ 519550 w 519549"/>
                <a:gd name="connsiteY1" fmla="*/ 0 h 442066"/>
                <a:gd name="connsiteX2" fmla="*/ 0 w 519549"/>
                <a:gd name="connsiteY2" fmla="*/ 430634 h 442066"/>
                <a:gd name="connsiteX3" fmla="*/ 3811 w 519549"/>
                <a:gd name="connsiteY3" fmla="*/ 431904 h 442066"/>
                <a:gd name="connsiteX4" fmla="*/ 3811 w 519549"/>
                <a:gd name="connsiteY4" fmla="*/ 431904 h 442066"/>
                <a:gd name="connsiteX5" fmla="*/ 5081 w 519549"/>
                <a:gd name="connsiteY5" fmla="*/ 431904 h 442066"/>
                <a:gd name="connsiteX6" fmla="*/ 6351 w 519549"/>
                <a:gd name="connsiteY6" fmla="*/ 433174 h 442066"/>
                <a:gd name="connsiteX7" fmla="*/ 6351 w 519549"/>
                <a:gd name="connsiteY7" fmla="*/ 433174 h 442066"/>
                <a:gd name="connsiteX8" fmla="*/ 6351 w 519549"/>
                <a:gd name="connsiteY8" fmla="*/ 433174 h 442066"/>
                <a:gd name="connsiteX9" fmla="*/ 7622 w 519549"/>
                <a:gd name="connsiteY9" fmla="*/ 434444 h 442066"/>
                <a:gd name="connsiteX10" fmla="*/ 7622 w 519549"/>
                <a:gd name="connsiteY10" fmla="*/ 435715 h 442066"/>
                <a:gd name="connsiteX11" fmla="*/ 7622 w 519549"/>
                <a:gd name="connsiteY11" fmla="*/ 436985 h 442066"/>
                <a:gd name="connsiteX12" fmla="*/ 7622 w 519549"/>
                <a:gd name="connsiteY12" fmla="*/ 438255 h 442066"/>
                <a:gd name="connsiteX13" fmla="*/ 7622 w 519549"/>
                <a:gd name="connsiteY13" fmla="*/ 439526 h 442066"/>
                <a:gd name="connsiteX14" fmla="*/ 7622 w 519549"/>
                <a:gd name="connsiteY14" fmla="*/ 439526 h 442066"/>
                <a:gd name="connsiteX15" fmla="*/ 6351 w 519549"/>
                <a:gd name="connsiteY15" fmla="*/ 440796 h 442066"/>
                <a:gd name="connsiteX16" fmla="*/ 5081 w 519549"/>
                <a:gd name="connsiteY16" fmla="*/ 442066 h 442066"/>
                <a:gd name="connsiteX17" fmla="*/ 5081 w 519549"/>
                <a:gd name="connsiteY17" fmla="*/ 442066 h 442066"/>
                <a:gd name="connsiteX18" fmla="*/ 514469 w 519549"/>
                <a:gd name="connsiteY18" fmla="*/ 19055 h 442066"/>
                <a:gd name="connsiteX19" fmla="*/ 514469 w 519549"/>
                <a:gd name="connsiteY19" fmla="*/ 3811 h 442066"/>
                <a:gd name="connsiteX20" fmla="*/ 519550 w 519549"/>
                <a:gd name="connsiteY20" fmla="*/ 0 h 44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9549" h="442066">
                  <a:moveTo>
                    <a:pt x="519550" y="0"/>
                  </a:moveTo>
                  <a:lnTo>
                    <a:pt x="519550" y="0"/>
                  </a:lnTo>
                  <a:lnTo>
                    <a:pt x="0" y="430634"/>
                  </a:lnTo>
                  <a:lnTo>
                    <a:pt x="3811" y="431904"/>
                  </a:lnTo>
                  <a:lnTo>
                    <a:pt x="3811" y="431904"/>
                  </a:lnTo>
                  <a:lnTo>
                    <a:pt x="5081" y="431904"/>
                  </a:lnTo>
                  <a:lnTo>
                    <a:pt x="6351" y="433174"/>
                  </a:lnTo>
                  <a:lnTo>
                    <a:pt x="6351" y="433174"/>
                  </a:lnTo>
                  <a:lnTo>
                    <a:pt x="6351" y="433174"/>
                  </a:lnTo>
                  <a:lnTo>
                    <a:pt x="7622" y="434444"/>
                  </a:lnTo>
                  <a:lnTo>
                    <a:pt x="7622" y="435715"/>
                  </a:lnTo>
                  <a:cubicBezTo>
                    <a:pt x="7622" y="435715"/>
                    <a:pt x="7622" y="436985"/>
                    <a:pt x="7622" y="436985"/>
                  </a:cubicBezTo>
                  <a:cubicBezTo>
                    <a:pt x="7622" y="436985"/>
                    <a:pt x="7622" y="438255"/>
                    <a:pt x="7622" y="438255"/>
                  </a:cubicBezTo>
                  <a:lnTo>
                    <a:pt x="7622" y="439526"/>
                  </a:lnTo>
                  <a:lnTo>
                    <a:pt x="7622" y="439526"/>
                  </a:lnTo>
                  <a:cubicBezTo>
                    <a:pt x="7622" y="439526"/>
                    <a:pt x="7622" y="440796"/>
                    <a:pt x="6351" y="440796"/>
                  </a:cubicBezTo>
                  <a:cubicBezTo>
                    <a:pt x="6351" y="440796"/>
                    <a:pt x="6351" y="442066"/>
                    <a:pt x="5081" y="442066"/>
                  </a:cubicBezTo>
                  <a:lnTo>
                    <a:pt x="5081" y="442066"/>
                  </a:lnTo>
                  <a:lnTo>
                    <a:pt x="514469" y="19055"/>
                  </a:lnTo>
                  <a:lnTo>
                    <a:pt x="514469" y="3811"/>
                  </a:lnTo>
                  <a:cubicBezTo>
                    <a:pt x="517009" y="1270"/>
                    <a:pt x="518279" y="0"/>
                    <a:pt x="51955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4483C85-ED9D-42CC-92AE-722D6F6C1D21}"/>
                </a:ext>
              </a:extLst>
            </p:cNvPr>
            <p:cNvSpPr/>
            <p:nvPr/>
          </p:nvSpPr>
          <p:spPr>
            <a:xfrm>
              <a:off x="4459998" y="5765913"/>
              <a:ext cx="952" cy="564"/>
            </a:xfrm>
            <a:custGeom>
              <a:avLst/>
              <a:gdLst>
                <a:gd name="connsiteX0" fmla="*/ 0 w 952"/>
                <a:gd name="connsiteY0" fmla="*/ 0 h 564"/>
                <a:gd name="connsiteX1" fmla="*/ 0 w 952"/>
                <a:gd name="connsiteY1" fmla="*/ 0 h 564"/>
                <a:gd name="connsiteX2" fmla="*/ 0 w 952"/>
                <a:gd name="connsiteY2" fmla="*/ 0 h 564"/>
                <a:gd name="connsiteX3" fmla="*/ 0 w 95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0" y="0"/>
                  </a:moveTo>
                  <a:lnTo>
                    <a:pt x="0" y="0"/>
                  </a:lnTo>
                  <a:cubicBezTo>
                    <a:pt x="1270" y="1270"/>
                    <a:pt x="1270" y="0"/>
                    <a:pt x="0" y="0"/>
                  </a:cubicBezTo>
                  <a:cubicBezTo>
                    <a:pt x="12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C5729E8-23A3-4ABF-8523-488B4E7283AA}"/>
                </a:ext>
              </a:extLst>
            </p:cNvPr>
            <p:cNvSpPr/>
            <p:nvPr/>
          </p:nvSpPr>
          <p:spPr>
            <a:xfrm>
              <a:off x="487792" y="6760562"/>
              <a:ext cx="25405" cy="94002"/>
            </a:xfrm>
            <a:custGeom>
              <a:avLst/>
              <a:gdLst>
                <a:gd name="connsiteX0" fmla="*/ 5081 w 25405"/>
                <a:gd name="connsiteY0" fmla="*/ 6352 h 94002"/>
                <a:gd name="connsiteX1" fmla="*/ 5081 w 25405"/>
                <a:gd name="connsiteY1" fmla="*/ 6352 h 94002"/>
                <a:gd name="connsiteX2" fmla="*/ 2541 w 25405"/>
                <a:gd name="connsiteY2" fmla="*/ 5081 h 94002"/>
                <a:gd name="connsiteX3" fmla="*/ 1270 w 25405"/>
                <a:gd name="connsiteY3" fmla="*/ 3811 h 94002"/>
                <a:gd name="connsiteX4" fmla="*/ 0 w 25405"/>
                <a:gd name="connsiteY4" fmla="*/ 2541 h 94002"/>
                <a:gd name="connsiteX5" fmla="*/ 0 w 25405"/>
                <a:gd name="connsiteY5" fmla="*/ 1270 h 94002"/>
                <a:gd name="connsiteX6" fmla="*/ 0 w 25405"/>
                <a:gd name="connsiteY6" fmla="*/ 0 h 94002"/>
                <a:gd name="connsiteX7" fmla="*/ 10162 w 25405"/>
                <a:gd name="connsiteY7" fmla="*/ 94002 h 94002"/>
                <a:gd name="connsiteX8" fmla="*/ 25406 w 25405"/>
                <a:gd name="connsiteY8" fmla="*/ 94002 h 94002"/>
                <a:gd name="connsiteX9" fmla="*/ 16514 w 25405"/>
                <a:gd name="connsiteY9" fmla="*/ 11432 h 94002"/>
                <a:gd name="connsiteX10" fmla="*/ 5081 w 25405"/>
                <a:gd name="connsiteY10" fmla="*/ 6352 h 9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05" h="94002">
                  <a:moveTo>
                    <a:pt x="5081" y="6352"/>
                  </a:moveTo>
                  <a:lnTo>
                    <a:pt x="5081" y="6352"/>
                  </a:lnTo>
                  <a:cubicBezTo>
                    <a:pt x="3811" y="6352"/>
                    <a:pt x="3811" y="6352"/>
                    <a:pt x="2541" y="5081"/>
                  </a:cubicBezTo>
                  <a:cubicBezTo>
                    <a:pt x="2541" y="5081"/>
                    <a:pt x="1270" y="5081"/>
                    <a:pt x="1270" y="3811"/>
                  </a:cubicBezTo>
                  <a:cubicBezTo>
                    <a:pt x="1270" y="3811"/>
                    <a:pt x="0" y="2541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10162" y="94002"/>
                  </a:lnTo>
                  <a:lnTo>
                    <a:pt x="25406" y="94002"/>
                  </a:lnTo>
                  <a:lnTo>
                    <a:pt x="16514" y="11432"/>
                  </a:lnTo>
                  <a:lnTo>
                    <a:pt x="5081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96BA680-7951-44C2-9059-54BD529D6758}"/>
                </a:ext>
              </a:extLst>
            </p:cNvPr>
            <p:cNvSpPr/>
            <p:nvPr/>
          </p:nvSpPr>
          <p:spPr>
            <a:xfrm>
              <a:off x="388709" y="5703668"/>
              <a:ext cx="398078" cy="153706"/>
            </a:xfrm>
            <a:custGeom>
              <a:avLst/>
              <a:gdLst>
                <a:gd name="connsiteX0" fmla="*/ 388710 w 398078"/>
                <a:gd name="connsiteY0" fmla="*/ 153707 h 153706"/>
                <a:gd name="connsiteX1" fmla="*/ 388710 w 398078"/>
                <a:gd name="connsiteY1" fmla="*/ 153707 h 153706"/>
                <a:gd name="connsiteX2" fmla="*/ 389980 w 398078"/>
                <a:gd name="connsiteY2" fmla="*/ 153707 h 153706"/>
                <a:gd name="connsiteX3" fmla="*/ 391250 w 398078"/>
                <a:gd name="connsiteY3" fmla="*/ 153707 h 153706"/>
                <a:gd name="connsiteX4" fmla="*/ 392521 w 398078"/>
                <a:gd name="connsiteY4" fmla="*/ 153707 h 153706"/>
                <a:gd name="connsiteX5" fmla="*/ 393791 w 398078"/>
                <a:gd name="connsiteY5" fmla="*/ 153707 h 153706"/>
                <a:gd name="connsiteX6" fmla="*/ 397602 w 398078"/>
                <a:gd name="connsiteY6" fmla="*/ 149896 h 153706"/>
                <a:gd name="connsiteX7" fmla="*/ 393791 w 398078"/>
                <a:gd name="connsiteY7" fmla="*/ 141004 h 153706"/>
                <a:gd name="connsiteX8" fmla="*/ 393791 w 398078"/>
                <a:gd name="connsiteY8" fmla="*/ 141004 h 153706"/>
                <a:gd name="connsiteX9" fmla="*/ 389980 w 398078"/>
                <a:gd name="connsiteY9" fmla="*/ 139734 h 153706"/>
                <a:gd name="connsiteX10" fmla="*/ 0 w 398078"/>
                <a:gd name="connsiteY10" fmla="*/ 0 h 153706"/>
                <a:gd name="connsiteX11" fmla="*/ 0 w 398078"/>
                <a:gd name="connsiteY11" fmla="*/ 5081 h 153706"/>
                <a:gd name="connsiteX12" fmla="*/ 1270 w 398078"/>
                <a:gd name="connsiteY12" fmla="*/ 16514 h 153706"/>
                <a:gd name="connsiteX13" fmla="*/ 383628 w 398078"/>
                <a:gd name="connsiteY13" fmla="*/ 152437 h 153706"/>
                <a:gd name="connsiteX14" fmla="*/ 388710 w 398078"/>
                <a:gd name="connsiteY14" fmla="*/ 153707 h 15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8078" h="153706">
                  <a:moveTo>
                    <a:pt x="388710" y="153707"/>
                  </a:moveTo>
                  <a:lnTo>
                    <a:pt x="388710" y="153707"/>
                  </a:lnTo>
                  <a:lnTo>
                    <a:pt x="389980" y="153707"/>
                  </a:lnTo>
                  <a:lnTo>
                    <a:pt x="391250" y="153707"/>
                  </a:lnTo>
                  <a:lnTo>
                    <a:pt x="392521" y="153707"/>
                  </a:lnTo>
                  <a:lnTo>
                    <a:pt x="393791" y="153707"/>
                  </a:lnTo>
                  <a:cubicBezTo>
                    <a:pt x="395061" y="152437"/>
                    <a:pt x="396331" y="151166"/>
                    <a:pt x="397602" y="149896"/>
                  </a:cubicBezTo>
                  <a:cubicBezTo>
                    <a:pt x="398872" y="146085"/>
                    <a:pt x="397602" y="142274"/>
                    <a:pt x="393791" y="141004"/>
                  </a:cubicBezTo>
                  <a:cubicBezTo>
                    <a:pt x="393791" y="141004"/>
                    <a:pt x="393791" y="141004"/>
                    <a:pt x="393791" y="141004"/>
                  </a:cubicBezTo>
                  <a:lnTo>
                    <a:pt x="389980" y="139734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6514"/>
                  </a:lnTo>
                  <a:lnTo>
                    <a:pt x="383628" y="152437"/>
                  </a:lnTo>
                  <a:lnTo>
                    <a:pt x="388710" y="15370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EC203B0-B174-42DE-821E-0CF7CC93B23E}"/>
                </a:ext>
              </a:extLst>
            </p:cNvPr>
            <p:cNvSpPr/>
            <p:nvPr/>
          </p:nvSpPr>
          <p:spPr>
            <a:xfrm>
              <a:off x="3785473" y="5566476"/>
              <a:ext cx="16513" cy="16513"/>
            </a:xfrm>
            <a:custGeom>
              <a:avLst/>
              <a:gdLst>
                <a:gd name="connsiteX0" fmla="*/ 6351 w 16513"/>
                <a:gd name="connsiteY0" fmla="*/ 0 h 16513"/>
                <a:gd name="connsiteX1" fmla="*/ 0 w 16513"/>
                <a:gd name="connsiteY1" fmla="*/ 5081 h 16513"/>
                <a:gd name="connsiteX2" fmla="*/ 1270 w 16513"/>
                <a:gd name="connsiteY2" fmla="*/ 16514 h 16513"/>
                <a:gd name="connsiteX3" fmla="*/ 16514 w 16513"/>
                <a:gd name="connsiteY3" fmla="*/ 3811 h 1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3" h="16513">
                  <a:moveTo>
                    <a:pt x="6351" y="0"/>
                  </a:moveTo>
                  <a:lnTo>
                    <a:pt x="0" y="5081"/>
                  </a:lnTo>
                  <a:lnTo>
                    <a:pt x="1270" y="16514"/>
                  </a:lnTo>
                  <a:lnTo>
                    <a:pt x="16514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F287BAF-BD4C-42DB-A068-1E8CE2459AEC}"/>
                </a:ext>
              </a:extLst>
            </p:cNvPr>
            <p:cNvSpPr/>
            <p:nvPr/>
          </p:nvSpPr>
          <p:spPr>
            <a:xfrm>
              <a:off x="3314194" y="6207980"/>
              <a:ext cx="621173" cy="510777"/>
            </a:xfrm>
            <a:custGeom>
              <a:avLst/>
              <a:gdLst>
                <a:gd name="connsiteX0" fmla="*/ 616092 w 621173"/>
                <a:gd name="connsiteY0" fmla="*/ 3811 h 510777"/>
                <a:gd name="connsiteX1" fmla="*/ 603389 w 621173"/>
                <a:gd name="connsiteY1" fmla="*/ 0 h 510777"/>
                <a:gd name="connsiteX2" fmla="*/ 6351 w 621173"/>
                <a:gd name="connsiteY2" fmla="*/ 495419 h 510777"/>
                <a:gd name="connsiteX3" fmla="*/ 2541 w 621173"/>
                <a:gd name="connsiteY3" fmla="*/ 497960 h 510777"/>
                <a:gd name="connsiteX4" fmla="*/ 2541 w 621173"/>
                <a:gd name="connsiteY4" fmla="*/ 497960 h 510777"/>
                <a:gd name="connsiteX5" fmla="*/ 1270 w 621173"/>
                <a:gd name="connsiteY5" fmla="*/ 499230 h 510777"/>
                <a:gd name="connsiteX6" fmla="*/ 0 w 621173"/>
                <a:gd name="connsiteY6" fmla="*/ 500500 h 510777"/>
                <a:gd name="connsiteX7" fmla="*/ 0 w 621173"/>
                <a:gd name="connsiteY7" fmla="*/ 501770 h 510777"/>
                <a:gd name="connsiteX8" fmla="*/ 0 w 621173"/>
                <a:gd name="connsiteY8" fmla="*/ 503040 h 510777"/>
                <a:gd name="connsiteX9" fmla="*/ 1270 w 621173"/>
                <a:gd name="connsiteY9" fmla="*/ 508122 h 510777"/>
                <a:gd name="connsiteX10" fmla="*/ 11433 w 621173"/>
                <a:gd name="connsiteY10" fmla="*/ 509392 h 510777"/>
                <a:gd name="connsiteX11" fmla="*/ 13973 w 621173"/>
                <a:gd name="connsiteY11" fmla="*/ 506851 h 510777"/>
                <a:gd name="connsiteX12" fmla="*/ 621173 w 621173"/>
                <a:gd name="connsiteY12" fmla="*/ 2540 h 510777"/>
                <a:gd name="connsiteX13" fmla="*/ 621173 w 621173"/>
                <a:gd name="connsiteY13" fmla="*/ 2540 h 510777"/>
                <a:gd name="connsiteX14" fmla="*/ 616092 w 621173"/>
                <a:gd name="connsiteY14" fmla="*/ 3811 h 51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1173" h="510777">
                  <a:moveTo>
                    <a:pt x="616092" y="3811"/>
                  </a:moveTo>
                  <a:lnTo>
                    <a:pt x="603389" y="0"/>
                  </a:lnTo>
                  <a:lnTo>
                    <a:pt x="6351" y="495419"/>
                  </a:lnTo>
                  <a:lnTo>
                    <a:pt x="2541" y="497960"/>
                  </a:lnTo>
                  <a:lnTo>
                    <a:pt x="2541" y="497960"/>
                  </a:lnTo>
                  <a:cubicBezTo>
                    <a:pt x="2541" y="497960"/>
                    <a:pt x="1270" y="499230"/>
                    <a:pt x="1270" y="499230"/>
                  </a:cubicBezTo>
                  <a:lnTo>
                    <a:pt x="0" y="500500"/>
                  </a:lnTo>
                  <a:lnTo>
                    <a:pt x="0" y="501770"/>
                  </a:lnTo>
                  <a:cubicBezTo>
                    <a:pt x="0" y="501770"/>
                    <a:pt x="0" y="503040"/>
                    <a:pt x="0" y="503040"/>
                  </a:cubicBezTo>
                  <a:cubicBezTo>
                    <a:pt x="0" y="504311"/>
                    <a:pt x="0" y="506851"/>
                    <a:pt x="1270" y="508122"/>
                  </a:cubicBezTo>
                  <a:cubicBezTo>
                    <a:pt x="3811" y="510663"/>
                    <a:pt x="8892" y="511933"/>
                    <a:pt x="11433" y="509392"/>
                  </a:cubicBezTo>
                  <a:lnTo>
                    <a:pt x="13973" y="506851"/>
                  </a:lnTo>
                  <a:lnTo>
                    <a:pt x="621173" y="2540"/>
                  </a:lnTo>
                  <a:lnTo>
                    <a:pt x="621173" y="2540"/>
                  </a:lnTo>
                  <a:cubicBezTo>
                    <a:pt x="621173" y="3811"/>
                    <a:pt x="618633" y="5081"/>
                    <a:pt x="616092" y="3811"/>
                  </a:cubicBez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B12DF18-81BC-4B62-9811-58FFB25A9489}"/>
                </a:ext>
              </a:extLst>
            </p:cNvPr>
            <p:cNvSpPr/>
            <p:nvPr/>
          </p:nvSpPr>
          <p:spPr>
            <a:xfrm>
              <a:off x="3939178" y="619908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BDB4E15-7BDE-4BCF-81B3-BD5629B1A199}"/>
                </a:ext>
              </a:extLst>
            </p:cNvPr>
            <p:cNvSpPr/>
            <p:nvPr/>
          </p:nvSpPr>
          <p:spPr>
            <a:xfrm>
              <a:off x="0" y="1324928"/>
              <a:ext cx="223571" cy="127030"/>
            </a:xfrm>
            <a:custGeom>
              <a:avLst/>
              <a:gdLst>
                <a:gd name="connsiteX0" fmla="*/ 221031 w 223571"/>
                <a:gd name="connsiteY0" fmla="*/ 13973 h 127030"/>
                <a:gd name="connsiteX1" fmla="*/ 214680 w 223571"/>
                <a:gd name="connsiteY1" fmla="*/ 5081 h 127030"/>
                <a:gd name="connsiteX2" fmla="*/ 219761 w 223571"/>
                <a:gd name="connsiteY2" fmla="*/ 0 h 127030"/>
                <a:gd name="connsiteX3" fmla="*/ 218490 w 223571"/>
                <a:gd name="connsiteY3" fmla="*/ 0 h 127030"/>
                <a:gd name="connsiteX4" fmla="*/ 0 w 223571"/>
                <a:gd name="connsiteY4" fmla="*/ 110516 h 127030"/>
                <a:gd name="connsiteX5" fmla="*/ 0 w 223571"/>
                <a:gd name="connsiteY5" fmla="*/ 127030 h 127030"/>
                <a:gd name="connsiteX6" fmla="*/ 223572 w 223571"/>
                <a:gd name="connsiteY6" fmla="*/ 13973 h 127030"/>
                <a:gd name="connsiteX7" fmla="*/ 221031 w 223571"/>
                <a:gd name="connsiteY7" fmla="*/ 13973 h 12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571" h="127030">
                  <a:moveTo>
                    <a:pt x="221031" y="13973"/>
                  </a:moveTo>
                  <a:cubicBezTo>
                    <a:pt x="217220" y="12703"/>
                    <a:pt x="214680" y="8892"/>
                    <a:pt x="214680" y="5081"/>
                  </a:cubicBezTo>
                  <a:cubicBezTo>
                    <a:pt x="214680" y="2541"/>
                    <a:pt x="217220" y="0"/>
                    <a:pt x="219761" y="0"/>
                  </a:cubicBezTo>
                  <a:cubicBezTo>
                    <a:pt x="219761" y="0"/>
                    <a:pt x="218490" y="0"/>
                    <a:pt x="218490" y="0"/>
                  </a:cubicBezTo>
                  <a:lnTo>
                    <a:pt x="0" y="110516"/>
                  </a:lnTo>
                  <a:lnTo>
                    <a:pt x="0" y="127030"/>
                  </a:lnTo>
                  <a:lnTo>
                    <a:pt x="223572" y="13973"/>
                  </a:lnTo>
                  <a:lnTo>
                    <a:pt x="221031" y="1397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B44DE3D-8AC9-44FF-B217-FB8FBC62A030}"/>
                </a:ext>
              </a:extLst>
            </p:cNvPr>
            <p:cNvSpPr/>
            <p:nvPr/>
          </p:nvSpPr>
          <p:spPr>
            <a:xfrm>
              <a:off x="346789" y="1508645"/>
              <a:ext cx="421788" cy="227860"/>
            </a:xfrm>
            <a:custGeom>
              <a:avLst/>
              <a:gdLst>
                <a:gd name="connsiteX0" fmla="*/ 420467 w 421788"/>
                <a:gd name="connsiteY0" fmla="*/ 4287 h 227860"/>
                <a:gd name="connsiteX1" fmla="*/ 410305 w 421788"/>
                <a:gd name="connsiteY1" fmla="*/ 476 h 227860"/>
                <a:gd name="connsiteX2" fmla="*/ 410305 w 421788"/>
                <a:gd name="connsiteY2" fmla="*/ 476 h 227860"/>
                <a:gd name="connsiteX3" fmla="*/ 402683 w 421788"/>
                <a:gd name="connsiteY3" fmla="*/ 4287 h 227860"/>
                <a:gd name="connsiteX4" fmla="*/ 0 w 421788"/>
                <a:gd name="connsiteY4" fmla="*/ 215158 h 227860"/>
                <a:gd name="connsiteX5" fmla="*/ 2541 w 421788"/>
                <a:gd name="connsiteY5" fmla="*/ 216428 h 227860"/>
                <a:gd name="connsiteX6" fmla="*/ 2541 w 421788"/>
                <a:gd name="connsiteY6" fmla="*/ 216428 h 227860"/>
                <a:gd name="connsiteX7" fmla="*/ 3811 w 421788"/>
                <a:gd name="connsiteY7" fmla="*/ 216428 h 227860"/>
                <a:gd name="connsiteX8" fmla="*/ 5081 w 421788"/>
                <a:gd name="connsiteY8" fmla="*/ 217698 h 227860"/>
                <a:gd name="connsiteX9" fmla="*/ 6351 w 421788"/>
                <a:gd name="connsiteY9" fmla="*/ 218969 h 227860"/>
                <a:gd name="connsiteX10" fmla="*/ 7622 w 421788"/>
                <a:gd name="connsiteY10" fmla="*/ 220239 h 227860"/>
                <a:gd name="connsiteX11" fmla="*/ 7622 w 421788"/>
                <a:gd name="connsiteY11" fmla="*/ 221509 h 227860"/>
                <a:gd name="connsiteX12" fmla="*/ 7622 w 421788"/>
                <a:gd name="connsiteY12" fmla="*/ 222780 h 227860"/>
                <a:gd name="connsiteX13" fmla="*/ 7622 w 421788"/>
                <a:gd name="connsiteY13" fmla="*/ 222780 h 227860"/>
                <a:gd name="connsiteX14" fmla="*/ 7622 w 421788"/>
                <a:gd name="connsiteY14" fmla="*/ 227861 h 227860"/>
                <a:gd name="connsiteX15" fmla="*/ 415386 w 421788"/>
                <a:gd name="connsiteY15" fmla="*/ 15720 h 227860"/>
                <a:gd name="connsiteX16" fmla="*/ 417926 w 421788"/>
                <a:gd name="connsiteY16" fmla="*/ 14450 h 227860"/>
                <a:gd name="connsiteX17" fmla="*/ 420467 w 421788"/>
                <a:gd name="connsiteY17" fmla="*/ 4287 h 227860"/>
                <a:gd name="connsiteX18" fmla="*/ 420467 w 421788"/>
                <a:gd name="connsiteY18" fmla="*/ 4287 h 22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1788" h="227860">
                  <a:moveTo>
                    <a:pt x="420467" y="4287"/>
                  </a:moveTo>
                  <a:cubicBezTo>
                    <a:pt x="419197" y="476"/>
                    <a:pt x="414116" y="-794"/>
                    <a:pt x="410305" y="476"/>
                  </a:cubicBezTo>
                  <a:cubicBezTo>
                    <a:pt x="410305" y="476"/>
                    <a:pt x="410305" y="476"/>
                    <a:pt x="410305" y="476"/>
                  </a:cubicBezTo>
                  <a:lnTo>
                    <a:pt x="402683" y="4287"/>
                  </a:lnTo>
                  <a:lnTo>
                    <a:pt x="0" y="215158"/>
                  </a:lnTo>
                  <a:lnTo>
                    <a:pt x="2541" y="216428"/>
                  </a:lnTo>
                  <a:lnTo>
                    <a:pt x="2541" y="216428"/>
                  </a:lnTo>
                  <a:lnTo>
                    <a:pt x="3811" y="216428"/>
                  </a:lnTo>
                  <a:lnTo>
                    <a:pt x="5081" y="217698"/>
                  </a:lnTo>
                  <a:cubicBezTo>
                    <a:pt x="5081" y="217698"/>
                    <a:pt x="5081" y="217698"/>
                    <a:pt x="6351" y="218969"/>
                  </a:cubicBezTo>
                  <a:cubicBezTo>
                    <a:pt x="6351" y="218969"/>
                    <a:pt x="7622" y="220239"/>
                    <a:pt x="7622" y="220239"/>
                  </a:cubicBezTo>
                  <a:lnTo>
                    <a:pt x="7622" y="221509"/>
                  </a:lnTo>
                  <a:cubicBezTo>
                    <a:pt x="7622" y="221509"/>
                    <a:pt x="7622" y="222780"/>
                    <a:pt x="7622" y="222780"/>
                  </a:cubicBezTo>
                  <a:lnTo>
                    <a:pt x="7622" y="222780"/>
                  </a:lnTo>
                  <a:lnTo>
                    <a:pt x="7622" y="227861"/>
                  </a:lnTo>
                  <a:lnTo>
                    <a:pt x="415386" y="15720"/>
                  </a:lnTo>
                  <a:lnTo>
                    <a:pt x="417926" y="14450"/>
                  </a:lnTo>
                  <a:cubicBezTo>
                    <a:pt x="421737" y="11909"/>
                    <a:pt x="423008" y="8098"/>
                    <a:pt x="420467" y="4287"/>
                  </a:cubicBezTo>
                  <a:cubicBezTo>
                    <a:pt x="420467" y="4287"/>
                    <a:pt x="420467" y="4287"/>
                    <a:pt x="420467" y="428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2713137-4632-4518-8A95-044F25EE0517}"/>
                </a:ext>
              </a:extLst>
            </p:cNvPr>
            <p:cNvSpPr/>
            <p:nvPr/>
          </p:nvSpPr>
          <p:spPr>
            <a:xfrm>
              <a:off x="0" y="1642504"/>
              <a:ext cx="349330" cy="95272"/>
            </a:xfrm>
            <a:custGeom>
              <a:avLst/>
              <a:gdLst>
                <a:gd name="connsiteX0" fmla="*/ 340439 w 349330"/>
                <a:gd name="connsiteY0" fmla="*/ 91462 h 95272"/>
                <a:gd name="connsiteX1" fmla="*/ 346790 w 349330"/>
                <a:gd name="connsiteY1" fmla="*/ 83840 h 95272"/>
                <a:gd name="connsiteX2" fmla="*/ 349331 w 349330"/>
                <a:gd name="connsiteY2" fmla="*/ 83840 h 95272"/>
                <a:gd name="connsiteX3" fmla="*/ 349331 w 349330"/>
                <a:gd name="connsiteY3" fmla="*/ 83840 h 95272"/>
                <a:gd name="connsiteX4" fmla="*/ 346790 w 349330"/>
                <a:gd name="connsiteY4" fmla="*/ 82570 h 95272"/>
                <a:gd name="connsiteX5" fmla="*/ 0 w 349330"/>
                <a:gd name="connsiteY5" fmla="*/ 0 h 95272"/>
                <a:gd name="connsiteX6" fmla="*/ 0 w 349330"/>
                <a:gd name="connsiteY6" fmla="*/ 15244 h 95272"/>
                <a:gd name="connsiteX7" fmla="*/ 340439 w 349330"/>
                <a:gd name="connsiteY7" fmla="*/ 95273 h 95272"/>
                <a:gd name="connsiteX8" fmla="*/ 340439 w 349330"/>
                <a:gd name="connsiteY8" fmla="*/ 91462 h 9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330" h="95272">
                  <a:moveTo>
                    <a:pt x="340439" y="91462"/>
                  </a:moveTo>
                  <a:cubicBezTo>
                    <a:pt x="340439" y="87651"/>
                    <a:pt x="342979" y="83840"/>
                    <a:pt x="346790" y="83840"/>
                  </a:cubicBezTo>
                  <a:cubicBezTo>
                    <a:pt x="348060" y="83840"/>
                    <a:pt x="348060" y="83840"/>
                    <a:pt x="349331" y="83840"/>
                  </a:cubicBezTo>
                  <a:lnTo>
                    <a:pt x="349331" y="83840"/>
                  </a:lnTo>
                  <a:lnTo>
                    <a:pt x="346790" y="82570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340439" y="95273"/>
                  </a:lnTo>
                  <a:lnTo>
                    <a:pt x="340439" y="914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7B79679-CCBA-4D84-BCAB-C81B2843F72A}"/>
                </a:ext>
              </a:extLst>
            </p:cNvPr>
            <p:cNvSpPr/>
            <p:nvPr/>
          </p:nvSpPr>
          <p:spPr>
            <a:xfrm>
              <a:off x="5839537" y="6140653"/>
              <a:ext cx="425230" cy="142604"/>
            </a:xfrm>
            <a:custGeom>
              <a:avLst/>
              <a:gdLst>
                <a:gd name="connsiteX0" fmla="*/ 424278 w 425230"/>
                <a:gd name="connsiteY0" fmla="*/ 132112 h 142604"/>
                <a:gd name="connsiteX1" fmla="*/ 423007 w 425230"/>
                <a:gd name="connsiteY1" fmla="*/ 130842 h 142604"/>
                <a:gd name="connsiteX2" fmla="*/ 421737 w 425230"/>
                <a:gd name="connsiteY2" fmla="*/ 129571 h 142604"/>
                <a:gd name="connsiteX3" fmla="*/ 420467 w 425230"/>
                <a:gd name="connsiteY3" fmla="*/ 128301 h 142604"/>
                <a:gd name="connsiteX4" fmla="*/ 420467 w 425230"/>
                <a:gd name="connsiteY4" fmla="*/ 128301 h 142604"/>
                <a:gd name="connsiteX5" fmla="*/ 416656 w 425230"/>
                <a:gd name="connsiteY5" fmla="*/ 127030 h 142604"/>
                <a:gd name="connsiteX6" fmla="*/ 17784 w 425230"/>
                <a:gd name="connsiteY6" fmla="*/ 0 h 142604"/>
                <a:gd name="connsiteX7" fmla="*/ 7621 w 425230"/>
                <a:gd name="connsiteY7" fmla="*/ 8892 h 142604"/>
                <a:gd name="connsiteX8" fmla="*/ 0 w 425230"/>
                <a:gd name="connsiteY8" fmla="*/ 10163 h 142604"/>
                <a:gd name="connsiteX9" fmla="*/ 0 w 425230"/>
                <a:gd name="connsiteY9" fmla="*/ 10163 h 142604"/>
                <a:gd name="connsiteX10" fmla="*/ 410304 w 425230"/>
                <a:gd name="connsiteY10" fmla="*/ 141004 h 142604"/>
                <a:gd name="connsiteX11" fmla="*/ 415386 w 425230"/>
                <a:gd name="connsiteY11" fmla="*/ 142274 h 142604"/>
                <a:gd name="connsiteX12" fmla="*/ 424278 w 425230"/>
                <a:gd name="connsiteY12" fmla="*/ 137193 h 142604"/>
                <a:gd name="connsiteX13" fmla="*/ 424278 w 425230"/>
                <a:gd name="connsiteY13" fmla="*/ 134652 h 142604"/>
                <a:gd name="connsiteX14" fmla="*/ 424278 w 425230"/>
                <a:gd name="connsiteY14" fmla="*/ 132112 h 142604"/>
                <a:gd name="connsiteX15" fmla="*/ 424278 w 425230"/>
                <a:gd name="connsiteY15" fmla="*/ 132112 h 14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5230" h="142604">
                  <a:moveTo>
                    <a:pt x="424278" y="132112"/>
                  </a:moveTo>
                  <a:cubicBezTo>
                    <a:pt x="424278" y="132112"/>
                    <a:pt x="424278" y="130842"/>
                    <a:pt x="423007" y="130842"/>
                  </a:cubicBezTo>
                  <a:cubicBezTo>
                    <a:pt x="423007" y="129571"/>
                    <a:pt x="421737" y="129571"/>
                    <a:pt x="421737" y="129571"/>
                  </a:cubicBezTo>
                  <a:lnTo>
                    <a:pt x="420467" y="128301"/>
                  </a:lnTo>
                  <a:lnTo>
                    <a:pt x="420467" y="128301"/>
                  </a:lnTo>
                  <a:lnTo>
                    <a:pt x="416656" y="127030"/>
                  </a:lnTo>
                  <a:lnTo>
                    <a:pt x="17784" y="0"/>
                  </a:lnTo>
                  <a:lnTo>
                    <a:pt x="7621" y="8892"/>
                  </a:lnTo>
                  <a:cubicBezTo>
                    <a:pt x="5081" y="11433"/>
                    <a:pt x="2540" y="11433"/>
                    <a:pt x="0" y="10163"/>
                  </a:cubicBezTo>
                  <a:lnTo>
                    <a:pt x="0" y="10163"/>
                  </a:lnTo>
                  <a:lnTo>
                    <a:pt x="410304" y="141004"/>
                  </a:lnTo>
                  <a:lnTo>
                    <a:pt x="415386" y="142274"/>
                  </a:lnTo>
                  <a:cubicBezTo>
                    <a:pt x="419197" y="143545"/>
                    <a:pt x="423007" y="141004"/>
                    <a:pt x="424278" y="137193"/>
                  </a:cubicBezTo>
                  <a:cubicBezTo>
                    <a:pt x="424278" y="135923"/>
                    <a:pt x="424278" y="135923"/>
                    <a:pt x="424278" y="134652"/>
                  </a:cubicBezTo>
                  <a:cubicBezTo>
                    <a:pt x="425548" y="133382"/>
                    <a:pt x="425548" y="133382"/>
                    <a:pt x="424278" y="132112"/>
                  </a:cubicBezTo>
                  <a:cubicBezTo>
                    <a:pt x="425548" y="132112"/>
                    <a:pt x="425548" y="132112"/>
                    <a:pt x="424278" y="1321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FD738FEC-4060-425D-A70B-45FE88BD4FA3}"/>
                </a:ext>
              </a:extLst>
            </p:cNvPr>
            <p:cNvSpPr/>
            <p:nvPr/>
          </p:nvSpPr>
          <p:spPr>
            <a:xfrm>
              <a:off x="5835725" y="6140653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C1D4E91-0540-4D4C-9936-529718A2E65C}"/>
                </a:ext>
              </a:extLst>
            </p:cNvPr>
            <p:cNvSpPr/>
            <p:nvPr/>
          </p:nvSpPr>
          <p:spPr>
            <a:xfrm>
              <a:off x="5835725" y="5576638"/>
              <a:ext cx="635146" cy="574703"/>
            </a:xfrm>
            <a:custGeom>
              <a:avLst/>
              <a:gdLst>
                <a:gd name="connsiteX0" fmla="*/ 1270 w 635146"/>
                <a:gd name="connsiteY0" fmla="*/ 561475 h 574703"/>
                <a:gd name="connsiteX1" fmla="*/ 1270 w 635146"/>
                <a:gd name="connsiteY1" fmla="*/ 561475 h 574703"/>
                <a:gd name="connsiteX2" fmla="*/ 1270 w 635146"/>
                <a:gd name="connsiteY2" fmla="*/ 561475 h 574703"/>
                <a:gd name="connsiteX3" fmla="*/ 0 w 635146"/>
                <a:gd name="connsiteY3" fmla="*/ 564015 h 574703"/>
                <a:gd name="connsiteX4" fmla="*/ 0 w 635146"/>
                <a:gd name="connsiteY4" fmla="*/ 565286 h 574703"/>
                <a:gd name="connsiteX5" fmla="*/ 0 w 635146"/>
                <a:gd name="connsiteY5" fmla="*/ 566556 h 574703"/>
                <a:gd name="connsiteX6" fmla="*/ 0 w 635146"/>
                <a:gd name="connsiteY6" fmla="*/ 567826 h 574703"/>
                <a:gd name="connsiteX7" fmla="*/ 0 w 635146"/>
                <a:gd name="connsiteY7" fmla="*/ 569096 h 574703"/>
                <a:gd name="connsiteX8" fmla="*/ 1270 w 635146"/>
                <a:gd name="connsiteY8" fmla="*/ 570367 h 574703"/>
                <a:gd name="connsiteX9" fmla="*/ 1270 w 635146"/>
                <a:gd name="connsiteY9" fmla="*/ 571637 h 574703"/>
                <a:gd name="connsiteX10" fmla="*/ 1270 w 635146"/>
                <a:gd name="connsiteY10" fmla="*/ 571637 h 574703"/>
                <a:gd name="connsiteX11" fmla="*/ 2541 w 635146"/>
                <a:gd name="connsiteY11" fmla="*/ 572908 h 574703"/>
                <a:gd name="connsiteX12" fmla="*/ 3811 w 635146"/>
                <a:gd name="connsiteY12" fmla="*/ 574178 h 574703"/>
                <a:gd name="connsiteX13" fmla="*/ 11433 w 635146"/>
                <a:gd name="connsiteY13" fmla="*/ 572908 h 574703"/>
                <a:gd name="connsiteX14" fmla="*/ 21595 w 635146"/>
                <a:gd name="connsiteY14" fmla="*/ 564015 h 574703"/>
                <a:gd name="connsiteX15" fmla="*/ 635147 w 635146"/>
                <a:gd name="connsiteY15" fmla="*/ 5081 h 574703"/>
                <a:gd name="connsiteX16" fmla="*/ 631336 w 635146"/>
                <a:gd name="connsiteY16" fmla="*/ 3811 h 574703"/>
                <a:gd name="connsiteX17" fmla="*/ 618633 w 635146"/>
                <a:gd name="connsiteY17" fmla="*/ 0 h 574703"/>
                <a:gd name="connsiteX18" fmla="*/ 6351 w 635146"/>
                <a:gd name="connsiteY18" fmla="*/ 558934 h 574703"/>
                <a:gd name="connsiteX19" fmla="*/ 1270 w 635146"/>
                <a:gd name="connsiteY19" fmla="*/ 561475 h 57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5146" h="574703">
                  <a:moveTo>
                    <a:pt x="1270" y="561475"/>
                  </a:moveTo>
                  <a:lnTo>
                    <a:pt x="1270" y="561475"/>
                  </a:lnTo>
                  <a:lnTo>
                    <a:pt x="1270" y="561475"/>
                  </a:lnTo>
                  <a:cubicBezTo>
                    <a:pt x="0" y="562745"/>
                    <a:pt x="0" y="564015"/>
                    <a:pt x="0" y="564015"/>
                  </a:cubicBezTo>
                  <a:cubicBezTo>
                    <a:pt x="0" y="564015"/>
                    <a:pt x="0" y="565286"/>
                    <a:pt x="0" y="565286"/>
                  </a:cubicBezTo>
                  <a:cubicBezTo>
                    <a:pt x="0" y="565286"/>
                    <a:pt x="0" y="566556"/>
                    <a:pt x="0" y="566556"/>
                  </a:cubicBezTo>
                  <a:cubicBezTo>
                    <a:pt x="0" y="566556"/>
                    <a:pt x="0" y="567826"/>
                    <a:pt x="0" y="567826"/>
                  </a:cubicBezTo>
                  <a:cubicBezTo>
                    <a:pt x="0" y="567826"/>
                    <a:pt x="0" y="569096"/>
                    <a:pt x="0" y="569096"/>
                  </a:cubicBezTo>
                  <a:cubicBezTo>
                    <a:pt x="0" y="569096"/>
                    <a:pt x="0" y="570367"/>
                    <a:pt x="1270" y="570367"/>
                  </a:cubicBezTo>
                  <a:lnTo>
                    <a:pt x="1270" y="571637"/>
                  </a:lnTo>
                  <a:lnTo>
                    <a:pt x="1270" y="571637"/>
                  </a:lnTo>
                  <a:lnTo>
                    <a:pt x="2541" y="572908"/>
                  </a:lnTo>
                  <a:cubicBezTo>
                    <a:pt x="2541" y="572908"/>
                    <a:pt x="3811" y="572908"/>
                    <a:pt x="3811" y="574178"/>
                  </a:cubicBezTo>
                  <a:cubicBezTo>
                    <a:pt x="6351" y="575448"/>
                    <a:pt x="8892" y="574178"/>
                    <a:pt x="11433" y="572908"/>
                  </a:cubicBezTo>
                  <a:lnTo>
                    <a:pt x="21595" y="564015"/>
                  </a:lnTo>
                  <a:lnTo>
                    <a:pt x="635147" y="5081"/>
                  </a:lnTo>
                  <a:lnTo>
                    <a:pt x="631336" y="3811"/>
                  </a:lnTo>
                  <a:lnTo>
                    <a:pt x="618633" y="0"/>
                  </a:lnTo>
                  <a:lnTo>
                    <a:pt x="6351" y="558934"/>
                  </a:lnTo>
                  <a:lnTo>
                    <a:pt x="1270" y="56147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4C152B5-1345-40B8-A9EE-D4202248D975}"/>
                </a:ext>
              </a:extLst>
            </p:cNvPr>
            <p:cNvSpPr/>
            <p:nvPr/>
          </p:nvSpPr>
          <p:spPr>
            <a:xfrm>
              <a:off x="5180254" y="4670911"/>
              <a:ext cx="628795" cy="524199"/>
            </a:xfrm>
            <a:custGeom>
              <a:avLst/>
              <a:gdLst>
                <a:gd name="connsiteX0" fmla="*/ 3811 w 628795"/>
                <a:gd name="connsiteY0" fmla="*/ 510662 h 524199"/>
                <a:gd name="connsiteX1" fmla="*/ 1270 w 628795"/>
                <a:gd name="connsiteY1" fmla="*/ 513203 h 524199"/>
                <a:gd name="connsiteX2" fmla="*/ 1270 w 628795"/>
                <a:gd name="connsiteY2" fmla="*/ 513203 h 524199"/>
                <a:gd name="connsiteX3" fmla="*/ 0 w 628795"/>
                <a:gd name="connsiteY3" fmla="*/ 514473 h 524199"/>
                <a:gd name="connsiteX4" fmla="*/ 0 w 628795"/>
                <a:gd name="connsiteY4" fmla="*/ 515743 h 524199"/>
                <a:gd name="connsiteX5" fmla="*/ 0 w 628795"/>
                <a:gd name="connsiteY5" fmla="*/ 517014 h 524199"/>
                <a:gd name="connsiteX6" fmla="*/ 0 w 628795"/>
                <a:gd name="connsiteY6" fmla="*/ 518284 h 524199"/>
                <a:gd name="connsiteX7" fmla="*/ 0 w 628795"/>
                <a:gd name="connsiteY7" fmla="*/ 519555 h 524199"/>
                <a:gd name="connsiteX8" fmla="*/ 0 w 628795"/>
                <a:gd name="connsiteY8" fmla="*/ 520825 h 524199"/>
                <a:gd name="connsiteX9" fmla="*/ 1270 w 628795"/>
                <a:gd name="connsiteY9" fmla="*/ 522095 h 524199"/>
                <a:gd name="connsiteX10" fmla="*/ 1270 w 628795"/>
                <a:gd name="connsiteY10" fmla="*/ 522095 h 524199"/>
                <a:gd name="connsiteX11" fmla="*/ 1270 w 628795"/>
                <a:gd name="connsiteY11" fmla="*/ 522095 h 524199"/>
                <a:gd name="connsiteX12" fmla="*/ 2541 w 628795"/>
                <a:gd name="connsiteY12" fmla="*/ 523365 h 524199"/>
                <a:gd name="connsiteX13" fmla="*/ 3811 w 628795"/>
                <a:gd name="connsiteY13" fmla="*/ 523365 h 524199"/>
                <a:gd name="connsiteX14" fmla="*/ 11433 w 628795"/>
                <a:gd name="connsiteY14" fmla="*/ 522095 h 524199"/>
                <a:gd name="connsiteX15" fmla="*/ 22866 w 628795"/>
                <a:gd name="connsiteY15" fmla="*/ 513203 h 524199"/>
                <a:gd name="connsiteX16" fmla="*/ 628795 w 628795"/>
                <a:gd name="connsiteY16" fmla="*/ 8892 h 524199"/>
                <a:gd name="connsiteX17" fmla="*/ 624984 w 628795"/>
                <a:gd name="connsiteY17" fmla="*/ 7622 h 524199"/>
                <a:gd name="connsiteX18" fmla="*/ 624984 w 628795"/>
                <a:gd name="connsiteY18" fmla="*/ 7622 h 524199"/>
                <a:gd name="connsiteX19" fmla="*/ 623714 w 628795"/>
                <a:gd name="connsiteY19" fmla="*/ 6352 h 524199"/>
                <a:gd name="connsiteX20" fmla="*/ 622444 w 628795"/>
                <a:gd name="connsiteY20" fmla="*/ 5081 h 524199"/>
                <a:gd name="connsiteX21" fmla="*/ 621174 w 628795"/>
                <a:gd name="connsiteY21" fmla="*/ 3811 h 524199"/>
                <a:gd name="connsiteX22" fmla="*/ 619903 w 628795"/>
                <a:gd name="connsiteY22" fmla="*/ 2540 h 524199"/>
                <a:gd name="connsiteX23" fmla="*/ 619903 w 628795"/>
                <a:gd name="connsiteY23" fmla="*/ 1270 h 524199"/>
                <a:gd name="connsiteX24" fmla="*/ 619903 w 628795"/>
                <a:gd name="connsiteY24" fmla="*/ 3811 h 524199"/>
                <a:gd name="connsiteX25" fmla="*/ 619903 w 628795"/>
                <a:gd name="connsiteY25" fmla="*/ 0 h 524199"/>
                <a:gd name="connsiteX26" fmla="*/ 15244 w 628795"/>
                <a:gd name="connsiteY26" fmla="*/ 503040 h 524199"/>
                <a:gd name="connsiteX27" fmla="*/ 3811 w 628795"/>
                <a:gd name="connsiteY27" fmla="*/ 510662 h 52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8795" h="524199">
                  <a:moveTo>
                    <a:pt x="3811" y="510662"/>
                  </a:moveTo>
                  <a:lnTo>
                    <a:pt x="1270" y="513203"/>
                  </a:lnTo>
                  <a:lnTo>
                    <a:pt x="1270" y="513203"/>
                  </a:lnTo>
                  <a:lnTo>
                    <a:pt x="0" y="514473"/>
                  </a:lnTo>
                  <a:lnTo>
                    <a:pt x="0" y="515743"/>
                  </a:lnTo>
                  <a:cubicBezTo>
                    <a:pt x="0" y="515743"/>
                    <a:pt x="0" y="517014"/>
                    <a:pt x="0" y="517014"/>
                  </a:cubicBezTo>
                  <a:cubicBezTo>
                    <a:pt x="0" y="517014"/>
                    <a:pt x="0" y="518284"/>
                    <a:pt x="0" y="518284"/>
                  </a:cubicBezTo>
                  <a:cubicBezTo>
                    <a:pt x="0" y="518284"/>
                    <a:pt x="0" y="519555"/>
                    <a:pt x="0" y="519555"/>
                  </a:cubicBezTo>
                  <a:cubicBezTo>
                    <a:pt x="0" y="519555"/>
                    <a:pt x="0" y="520825"/>
                    <a:pt x="0" y="520825"/>
                  </a:cubicBezTo>
                  <a:cubicBezTo>
                    <a:pt x="0" y="520825"/>
                    <a:pt x="0" y="522095"/>
                    <a:pt x="1270" y="522095"/>
                  </a:cubicBezTo>
                  <a:lnTo>
                    <a:pt x="1270" y="522095"/>
                  </a:lnTo>
                  <a:lnTo>
                    <a:pt x="1270" y="522095"/>
                  </a:lnTo>
                  <a:lnTo>
                    <a:pt x="2541" y="523365"/>
                  </a:lnTo>
                  <a:lnTo>
                    <a:pt x="3811" y="523365"/>
                  </a:lnTo>
                  <a:cubicBezTo>
                    <a:pt x="6351" y="524636"/>
                    <a:pt x="8892" y="524636"/>
                    <a:pt x="11433" y="522095"/>
                  </a:cubicBezTo>
                  <a:lnTo>
                    <a:pt x="22866" y="513203"/>
                  </a:lnTo>
                  <a:lnTo>
                    <a:pt x="628795" y="8892"/>
                  </a:lnTo>
                  <a:lnTo>
                    <a:pt x="624984" y="7622"/>
                  </a:lnTo>
                  <a:lnTo>
                    <a:pt x="624984" y="7622"/>
                  </a:lnTo>
                  <a:cubicBezTo>
                    <a:pt x="624984" y="7622"/>
                    <a:pt x="623714" y="7622"/>
                    <a:pt x="623714" y="6352"/>
                  </a:cubicBezTo>
                  <a:lnTo>
                    <a:pt x="622444" y="5081"/>
                  </a:lnTo>
                  <a:lnTo>
                    <a:pt x="621174" y="3811"/>
                  </a:lnTo>
                  <a:lnTo>
                    <a:pt x="619903" y="2540"/>
                  </a:lnTo>
                  <a:cubicBezTo>
                    <a:pt x="619903" y="2540"/>
                    <a:pt x="619903" y="1270"/>
                    <a:pt x="619903" y="1270"/>
                  </a:cubicBezTo>
                  <a:lnTo>
                    <a:pt x="619903" y="3811"/>
                  </a:lnTo>
                  <a:lnTo>
                    <a:pt x="619903" y="0"/>
                  </a:lnTo>
                  <a:lnTo>
                    <a:pt x="15244" y="503040"/>
                  </a:lnTo>
                  <a:lnTo>
                    <a:pt x="3811" y="5106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63148A7-04AE-43DD-AAD2-DD7580B6DF1F}"/>
                </a:ext>
              </a:extLst>
            </p:cNvPr>
            <p:cNvSpPr/>
            <p:nvPr/>
          </p:nvSpPr>
          <p:spPr>
            <a:xfrm>
              <a:off x="5802698" y="4668370"/>
              <a:ext cx="623713" cy="185962"/>
            </a:xfrm>
            <a:custGeom>
              <a:avLst/>
              <a:gdLst>
                <a:gd name="connsiteX0" fmla="*/ 2541 w 623713"/>
                <a:gd name="connsiteY0" fmla="*/ 13973 h 185962"/>
                <a:gd name="connsiteX1" fmla="*/ 0 w 623713"/>
                <a:gd name="connsiteY1" fmla="*/ 13973 h 185962"/>
                <a:gd name="connsiteX2" fmla="*/ 0 w 623713"/>
                <a:gd name="connsiteY2" fmla="*/ 13973 h 185962"/>
                <a:gd name="connsiteX3" fmla="*/ 3811 w 623713"/>
                <a:gd name="connsiteY3" fmla="*/ 15244 h 185962"/>
                <a:gd name="connsiteX4" fmla="*/ 600849 w 623713"/>
                <a:gd name="connsiteY4" fmla="*/ 181653 h 185962"/>
                <a:gd name="connsiteX5" fmla="*/ 614822 w 623713"/>
                <a:gd name="connsiteY5" fmla="*/ 185465 h 185962"/>
                <a:gd name="connsiteX6" fmla="*/ 622444 w 623713"/>
                <a:gd name="connsiteY6" fmla="*/ 182924 h 185962"/>
                <a:gd name="connsiteX7" fmla="*/ 623714 w 623713"/>
                <a:gd name="connsiteY7" fmla="*/ 181653 h 185962"/>
                <a:gd name="connsiteX8" fmla="*/ 623714 w 623713"/>
                <a:gd name="connsiteY8" fmla="*/ 180383 h 185962"/>
                <a:gd name="connsiteX9" fmla="*/ 623714 w 623713"/>
                <a:gd name="connsiteY9" fmla="*/ 180383 h 185962"/>
                <a:gd name="connsiteX10" fmla="*/ 623714 w 623713"/>
                <a:gd name="connsiteY10" fmla="*/ 179113 h 185962"/>
                <a:gd name="connsiteX11" fmla="*/ 623714 w 623713"/>
                <a:gd name="connsiteY11" fmla="*/ 177843 h 185962"/>
                <a:gd name="connsiteX12" fmla="*/ 623714 w 623713"/>
                <a:gd name="connsiteY12" fmla="*/ 176572 h 185962"/>
                <a:gd name="connsiteX13" fmla="*/ 623714 w 623713"/>
                <a:gd name="connsiteY13" fmla="*/ 175302 h 185962"/>
                <a:gd name="connsiteX14" fmla="*/ 622444 w 623713"/>
                <a:gd name="connsiteY14" fmla="*/ 174032 h 185962"/>
                <a:gd name="connsiteX15" fmla="*/ 621174 w 623713"/>
                <a:gd name="connsiteY15" fmla="*/ 172762 h 185962"/>
                <a:gd name="connsiteX16" fmla="*/ 619903 w 623713"/>
                <a:gd name="connsiteY16" fmla="*/ 171491 h 185962"/>
                <a:gd name="connsiteX17" fmla="*/ 618633 w 623713"/>
                <a:gd name="connsiteY17" fmla="*/ 170221 h 185962"/>
                <a:gd name="connsiteX18" fmla="*/ 618633 w 623713"/>
                <a:gd name="connsiteY18" fmla="*/ 170221 h 185962"/>
                <a:gd name="connsiteX19" fmla="*/ 10163 w 623713"/>
                <a:gd name="connsiteY19" fmla="*/ 0 h 185962"/>
                <a:gd name="connsiteX20" fmla="*/ 10163 w 623713"/>
                <a:gd name="connsiteY20" fmla="*/ 5081 h 185962"/>
                <a:gd name="connsiteX21" fmla="*/ 2541 w 623713"/>
                <a:gd name="connsiteY21" fmla="*/ 13973 h 185962"/>
                <a:gd name="connsiteX22" fmla="*/ 2541 w 623713"/>
                <a:gd name="connsiteY22" fmla="*/ 13973 h 18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23713" h="185962">
                  <a:moveTo>
                    <a:pt x="2541" y="13973"/>
                  </a:moveTo>
                  <a:cubicBezTo>
                    <a:pt x="1270" y="13973"/>
                    <a:pt x="1270" y="13973"/>
                    <a:pt x="0" y="13973"/>
                  </a:cubicBezTo>
                  <a:lnTo>
                    <a:pt x="0" y="13973"/>
                  </a:lnTo>
                  <a:lnTo>
                    <a:pt x="3811" y="15244"/>
                  </a:lnTo>
                  <a:lnTo>
                    <a:pt x="600849" y="181653"/>
                  </a:lnTo>
                  <a:lnTo>
                    <a:pt x="614822" y="185465"/>
                  </a:lnTo>
                  <a:cubicBezTo>
                    <a:pt x="617363" y="186735"/>
                    <a:pt x="619903" y="185465"/>
                    <a:pt x="622444" y="182924"/>
                  </a:cubicBezTo>
                  <a:cubicBezTo>
                    <a:pt x="622444" y="182924"/>
                    <a:pt x="623714" y="181653"/>
                    <a:pt x="623714" y="181653"/>
                  </a:cubicBezTo>
                  <a:cubicBezTo>
                    <a:pt x="623714" y="181653"/>
                    <a:pt x="623714" y="180383"/>
                    <a:pt x="623714" y="180383"/>
                  </a:cubicBezTo>
                  <a:cubicBezTo>
                    <a:pt x="623714" y="180383"/>
                    <a:pt x="623714" y="180383"/>
                    <a:pt x="623714" y="180383"/>
                  </a:cubicBezTo>
                  <a:cubicBezTo>
                    <a:pt x="623714" y="180383"/>
                    <a:pt x="623714" y="180383"/>
                    <a:pt x="623714" y="179113"/>
                  </a:cubicBezTo>
                  <a:cubicBezTo>
                    <a:pt x="623714" y="179113"/>
                    <a:pt x="623714" y="177843"/>
                    <a:pt x="623714" y="177843"/>
                  </a:cubicBezTo>
                  <a:cubicBezTo>
                    <a:pt x="623714" y="177843"/>
                    <a:pt x="623714" y="176572"/>
                    <a:pt x="623714" y="176572"/>
                  </a:cubicBezTo>
                  <a:cubicBezTo>
                    <a:pt x="623714" y="176572"/>
                    <a:pt x="623714" y="175302"/>
                    <a:pt x="623714" y="175302"/>
                  </a:cubicBezTo>
                  <a:lnTo>
                    <a:pt x="622444" y="174032"/>
                  </a:lnTo>
                  <a:lnTo>
                    <a:pt x="621174" y="172762"/>
                  </a:lnTo>
                  <a:lnTo>
                    <a:pt x="619903" y="171491"/>
                  </a:lnTo>
                  <a:lnTo>
                    <a:pt x="618633" y="170221"/>
                  </a:lnTo>
                  <a:lnTo>
                    <a:pt x="618633" y="170221"/>
                  </a:lnTo>
                  <a:lnTo>
                    <a:pt x="10163" y="0"/>
                  </a:lnTo>
                  <a:lnTo>
                    <a:pt x="10163" y="5081"/>
                  </a:lnTo>
                  <a:cubicBezTo>
                    <a:pt x="10163" y="10162"/>
                    <a:pt x="6351" y="13973"/>
                    <a:pt x="2541" y="13973"/>
                  </a:cubicBezTo>
                  <a:cubicBezTo>
                    <a:pt x="2541" y="13973"/>
                    <a:pt x="2541" y="13973"/>
                    <a:pt x="2541" y="1397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F9873AE-376D-4603-9190-9E3D1E0516A1}"/>
                </a:ext>
              </a:extLst>
            </p:cNvPr>
            <p:cNvSpPr/>
            <p:nvPr/>
          </p:nvSpPr>
          <p:spPr>
            <a:xfrm>
              <a:off x="417926" y="2374199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B7F6238-9142-414D-8180-29FDBF822A3B}"/>
                </a:ext>
              </a:extLst>
            </p:cNvPr>
            <p:cNvSpPr/>
            <p:nvPr/>
          </p:nvSpPr>
          <p:spPr>
            <a:xfrm>
              <a:off x="0" y="2258602"/>
              <a:ext cx="402682" cy="115597"/>
            </a:xfrm>
            <a:custGeom>
              <a:avLst/>
              <a:gdLst>
                <a:gd name="connsiteX0" fmla="*/ 402683 w 402682"/>
                <a:gd name="connsiteY0" fmla="*/ 109246 h 115597"/>
                <a:gd name="connsiteX1" fmla="*/ 402683 w 402682"/>
                <a:gd name="connsiteY1" fmla="*/ 102895 h 115597"/>
                <a:gd name="connsiteX2" fmla="*/ 0 w 402682"/>
                <a:gd name="connsiteY2" fmla="*/ 0 h 115597"/>
                <a:gd name="connsiteX3" fmla="*/ 0 w 402682"/>
                <a:gd name="connsiteY3" fmla="*/ 15244 h 115597"/>
                <a:gd name="connsiteX4" fmla="*/ 391250 w 402682"/>
                <a:gd name="connsiteY4" fmla="*/ 115598 h 11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82" h="115597">
                  <a:moveTo>
                    <a:pt x="402683" y="109246"/>
                  </a:moveTo>
                  <a:lnTo>
                    <a:pt x="402683" y="102895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391250" y="1155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CA899136-EB07-453B-822E-7CFC470A88B4}"/>
                </a:ext>
              </a:extLst>
            </p:cNvPr>
            <p:cNvSpPr/>
            <p:nvPr/>
          </p:nvSpPr>
          <p:spPr>
            <a:xfrm>
              <a:off x="0" y="2367848"/>
              <a:ext cx="414115" cy="240087"/>
            </a:xfrm>
            <a:custGeom>
              <a:avLst/>
              <a:gdLst>
                <a:gd name="connsiteX0" fmla="*/ 411575 w 414115"/>
                <a:gd name="connsiteY0" fmla="*/ 11433 h 240087"/>
                <a:gd name="connsiteX1" fmla="*/ 403953 w 414115"/>
                <a:gd name="connsiteY1" fmla="*/ 5081 h 240087"/>
                <a:gd name="connsiteX2" fmla="*/ 403953 w 414115"/>
                <a:gd name="connsiteY2" fmla="*/ 0 h 240087"/>
                <a:gd name="connsiteX3" fmla="*/ 391250 w 414115"/>
                <a:gd name="connsiteY3" fmla="*/ 6352 h 240087"/>
                <a:gd name="connsiteX4" fmla="*/ 0 w 414115"/>
                <a:gd name="connsiteY4" fmla="*/ 222303 h 240087"/>
                <a:gd name="connsiteX5" fmla="*/ 0 w 414115"/>
                <a:gd name="connsiteY5" fmla="*/ 240088 h 240087"/>
                <a:gd name="connsiteX6" fmla="*/ 414116 w 414115"/>
                <a:gd name="connsiteY6" fmla="*/ 11433 h 240087"/>
                <a:gd name="connsiteX7" fmla="*/ 411575 w 414115"/>
                <a:gd name="connsiteY7" fmla="*/ 11433 h 24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115" h="240087">
                  <a:moveTo>
                    <a:pt x="411575" y="11433"/>
                  </a:moveTo>
                  <a:cubicBezTo>
                    <a:pt x="407764" y="11433"/>
                    <a:pt x="403953" y="8892"/>
                    <a:pt x="403953" y="5081"/>
                  </a:cubicBezTo>
                  <a:lnTo>
                    <a:pt x="403953" y="0"/>
                  </a:lnTo>
                  <a:lnTo>
                    <a:pt x="391250" y="6352"/>
                  </a:lnTo>
                  <a:lnTo>
                    <a:pt x="0" y="222303"/>
                  </a:lnTo>
                  <a:lnTo>
                    <a:pt x="0" y="240088"/>
                  </a:lnTo>
                  <a:lnTo>
                    <a:pt x="414116" y="11433"/>
                  </a:lnTo>
                  <a:cubicBezTo>
                    <a:pt x="414116" y="11433"/>
                    <a:pt x="412845" y="11433"/>
                    <a:pt x="411575" y="1143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18034972-4A96-4F41-926F-7013F65AA847}"/>
                </a:ext>
              </a:extLst>
            </p:cNvPr>
            <p:cNvSpPr/>
            <p:nvPr/>
          </p:nvSpPr>
          <p:spPr>
            <a:xfrm>
              <a:off x="416656" y="2375470"/>
              <a:ext cx="1270" cy="1270"/>
            </a:xfrm>
            <a:custGeom>
              <a:avLst/>
              <a:gdLst>
                <a:gd name="connsiteX0" fmla="*/ 0 w 1270"/>
                <a:gd name="connsiteY0" fmla="*/ 1270 h 1270"/>
                <a:gd name="connsiteX1" fmla="*/ 0 w 1270"/>
                <a:gd name="connsiteY1" fmla="*/ 1270 h 1270"/>
                <a:gd name="connsiteX2" fmla="*/ 1270 w 1270"/>
                <a:gd name="connsiteY2" fmla="*/ 0 h 1270"/>
                <a:gd name="connsiteX3" fmla="*/ 0 w 1270"/>
                <a:gd name="connsiteY3" fmla="*/ 1270 h 1270"/>
                <a:gd name="connsiteX4" fmla="*/ 0 w 1270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1270" y="0"/>
                  </a:cubicBezTo>
                  <a:cubicBezTo>
                    <a:pt x="127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B810955-FDBA-4050-876A-883B7165F81D}"/>
                </a:ext>
              </a:extLst>
            </p:cNvPr>
            <p:cNvSpPr/>
            <p:nvPr/>
          </p:nvSpPr>
          <p:spPr>
            <a:xfrm>
              <a:off x="417926" y="2372929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1270 h 1270"/>
                <a:gd name="connsiteX4" fmla="*/ 0 w 12702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127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C6D83FB-C597-45D8-B29D-387F06086E5E}"/>
                </a:ext>
              </a:extLst>
            </p:cNvPr>
            <p:cNvSpPr/>
            <p:nvPr/>
          </p:nvSpPr>
          <p:spPr>
            <a:xfrm>
              <a:off x="340189" y="1725074"/>
              <a:ext cx="77737" cy="651915"/>
            </a:xfrm>
            <a:custGeom>
              <a:avLst/>
              <a:gdLst>
                <a:gd name="connsiteX0" fmla="*/ 14222 w 77737"/>
                <a:gd name="connsiteY0" fmla="*/ 6352 h 651915"/>
                <a:gd name="connsiteX1" fmla="*/ 14222 w 77737"/>
                <a:gd name="connsiteY1" fmla="*/ 5081 h 651915"/>
                <a:gd name="connsiteX2" fmla="*/ 14222 w 77737"/>
                <a:gd name="connsiteY2" fmla="*/ 3811 h 651915"/>
                <a:gd name="connsiteX3" fmla="*/ 12952 w 77737"/>
                <a:gd name="connsiteY3" fmla="*/ 2541 h 651915"/>
                <a:gd name="connsiteX4" fmla="*/ 11682 w 77737"/>
                <a:gd name="connsiteY4" fmla="*/ 1270 h 651915"/>
                <a:gd name="connsiteX5" fmla="*/ 10412 w 77737"/>
                <a:gd name="connsiteY5" fmla="*/ 0 h 651915"/>
                <a:gd name="connsiteX6" fmla="*/ 9141 w 77737"/>
                <a:gd name="connsiteY6" fmla="*/ 0 h 651915"/>
                <a:gd name="connsiteX7" fmla="*/ 6601 w 77737"/>
                <a:gd name="connsiteY7" fmla="*/ 0 h 651915"/>
                <a:gd name="connsiteX8" fmla="*/ 249 w 77737"/>
                <a:gd name="connsiteY8" fmla="*/ 7622 h 651915"/>
                <a:gd name="connsiteX9" fmla="*/ 249 w 77737"/>
                <a:gd name="connsiteY9" fmla="*/ 12703 h 651915"/>
                <a:gd name="connsiteX10" fmla="*/ 62494 w 77737"/>
                <a:gd name="connsiteY10" fmla="*/ 635152 h 651915"/>
                <a:gd name="connsiteX11" fmla="*/ 62494 w 77737"/>
                <a:gd name="connsiteY11" fmla="*/ 640234 h 651915"/>
                <a:gd name="connsiteX12" fmla="*/ 62494 w 77737"/>
                <a:gd name="connsiteY12" fmla="*/ 645315 h 651915"/>
                <a:gd name="connsiteX13" fmla="*/ 71386 w 77737"/>
                <a:gd name="connsiteY13" fmla="*/ 651666 h 651915"/>
                <a:gd name="connsiteX14" fmla="*/ 73926 w 77737"/>
                <a:gd name="connsiteY14" fmla="*/ 650396 h 651915"/>
                <a:gd name="connsiteX15" fmla="*/ 73926 w 77737"/>
                <a:gd name="connsiteY15" fmla="*/ 650396 h 651915"/>
                <a:gd name="connsiteX16" fmla="*/ 75196 w 77737"/>
                <a:gd name="connsiteY16" fmla="*/ 649126 h 651915"/>
                <a:gd name="connsiteX17" fmla="*/ 76467 w 77737"/>
                <a:gd name="connsiteY17" fmla="*/ 647856 h 651915"/>
                <a:gd name="connsiteX18" fmla="*/ 77737 w 77737"/>
                <a:gd name="connsiteY18" fmla="*/ 646585 h 651915"/>
                <a:gd name="connsiteX19" fmla="*/ 77737 w 77737"/>
                <a:gd name="connsiteY19" fmla="*/ 645315 h 651915"/>
                <a:gd name="connsiteX20" fmla="*/ 77737 w 77737"/>
                <a:gd name="connsiteY20" fmla="*/ 642774 h 651915"/>
                <a:gd name="connsiteX21" fmla="*/ 77737 w 77737"/>
                <a:gd name="connsiteY21" fmla="*/ 642774 h 651915"/>
                <a:gd name="connsiteX22" fmla="*/ 77737 w 77737"/>
                <a:gd name="connsiteY22" fmla="*/ 642774 h 651915"/>
                <a:gd name="connsiteX23" fmla="*/ 14222 w 77737"/>
                <a:gd name="connsiteY23" fmla="*/ 8892 h 651915"/>
                <a:gd name="connsiteX24" fmla="*/ 14222 w 77737"/>
                <a:gd name="connsiteY24" fmla="*/ 6352 h 651915"/>
                <a:gd name="connsiteX25" fmla="*/ 14222 w 77737"/>
                <a:gd name="connsiteY25" fmla="*/ 6352 h 6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7737" h="651915">
                  <a:moveTo>
                    <a:pt x="14222" y="6352"/>
                  </a:moveTo>
                  <a:cubicBezTo>
                    <a:pt x="14222" y="6352"/>
                    <a:pt x="14222" y="5081"/>
                    <a:pt x="14222" y="5081"/>
                  </a:cubicBezTo>
                  <a:lnTo>
                    <a:pt x="14222" y="3811"/>
                  </a:lnTo>
                  <a:cubicBezTo>
                    <a:pt x="14222" y="3811"/>
                    <a:pt x="12952" y="2541"/>
                    <a:pt x="12952" y="2541"/>
                  </a:cubicBezTo>
                  <a:cubicBezTo>
                    <a:pt x="12952" y="2541"/>
                    <a:pt x="12952" y="1270"/>
                    <a:pt x="11682" y="1270"/>
                  </a:cubicBezTo>
                  <a:lnTo>
                    <a:pt x="10412" y="0"/>
                  </a:lnTo>
                  <a:lnTo>
                    <a:pt x="9141" y="0"/>
                  </a:lnTo>
                  <a:cubicBezTo>
                    <a:pt x="7871" y="0"/>
                    <a:pt x="787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lnTo>
                    <a:pt x="249" y="12703"/>
                  </a:lnTo>
                  <a:lnTo>
                    <a:pt x="62494" y="635152"/>
                  </a:lnTo>
                  <a:lnTo>
                    <a:pt x="62494" y="640234"/>
                  </a:lnTo>
                  <a:lnTo>
                    <a:pt x="62494" y="645315"/>
                  </a:lnTo>
                  <a:cubicBezTo>
                    <a:pt x="62494" y="649126"/>
                    <a:pt x="66304" y="652937"/>
                    <a:pt x="71386" y="651666"/>
                  </a:cubicBezTo>
                  <a:cubicBezTo>
                    <a:pt x="72656" y="651666"/>
                    <a:pt x="73926" y="651666"/>
                    <a:pt x="73926" y="650396"/>
                  </a:cubicBezTo>
                  <a:lnTo>
                    <a:pt x="73926" y="650396"/>
                  </a:lnTo>
                  <a:cubicBezTo>
                    <a:pt x="73926" y="650396"/>
                    <a:pt x="75196" y="650396"/>
                    <a:pt x="75196" y="649126"/>
                  </a:cubicBezTo>
                  <a:cubicBezTo>
                    <a:pt x="75196" y="649126"/>
                    <a:pt x="76467" y="649126"/>
                    <a:pt x="76467" y="647856"/>
                  </a:cubicBezTo>
                  <a:cubicBezTo>
                    <a:pt x="76467" y="647856"/>
                    <a:pt x="77737" y="646585"/>
                    <a:pt x="77737" y="646585"/>
                  </a:cubicBezTo>
                  <a:lnTo>
                    <a:pt x="77737" y="645315"/>
                  </a:lnTo>
                  <a:cubicBezTo>
                    <a:pt x="77737" y="644045"/>
                    <a:pt x="77737" y="644045"/>
                    <a:pt x="77737" y="642774"/>
                  </a:cubicBezTo>
                  <a:lnTo>
                    <a:pt x="77737" y="642774"/>
                  </a:lnTo>
                  <a:lnTo>
                    <a:pt x="77737" y="642774"/>
                  </a:lnTo>
                  <a:lnTo>
                    <a:pt x="14222" y="8892"/>
                  </a:lnTo>
                  <a:lnTo>
                    <a:pt x="14222" y="6352"/>
                  </a:lnTo>
                  <a:lnTo>
                    <a:pt x="14222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9BB47B7-C85B-4673-BEBB-332AD8D2CC88}"/>
                </a:ext>
              </a:extLst>
            </p:cNvPr>
            <p:cNvSpPr/>
            <p:nvPr/>
          </p:nvSpPr>
          <p:spPr>
            <a:xfrm>
              <a:off x="1150885" y="1561204"/>
              <a:ext cx="243896" cy="2811184"/>
            </a:xfrm>
            <a:custGeom>
              <a:avLst/>
              <a:gdLst>
                <a:gd name="connsiteX0" fmla="*/ 243896 w 243896"/>
                <a:gd name="connsiteY0" fmla="*/ 2807374 h 2811184"/>
                <a:gd name="connsiteX1" fmla="*/ 13973 w 243896"/>
                <a:gd name="connsiteY1" fmla="*/ 0 h 2811184"/>
                <a:gd name="connsiteX2" fmla="*/ 10162 w 243896"/>
                <a:gd name="connsiteY2" fmla="*/ 2541 h 2811184"/>
                <a:gd name="connsiteX3" fmla="*/ 8892 w 243896"/>
                <a:gd name="connsiteY3" fmla="*/ 2541 h 2811184"/>
                <a:gd name="connsiteX4" fmla="*/ 7622 w 243896"/>
                <a:gd name="connsiteY4" fmla="*/ 2541 h 2811184"/>
                <a:gd name="connsiteX5" fmla="*/ 5081 w 243896"/>
                <a:gd name="connsiteY5" fmla="*/ 2541 h 2811184"/>
                <a:gd name="connsiteX6" fmla="*/ 0 w 243896"/>
                <a:gd name="connsiteY6" fmla="*/ 1270 h 2811184"/>
                <a:gd name="connsiteX7" fmla="*/ 229923 w 243896"/>
                <a:gd name="connsiteY7" fmla="*/ 2808644 h 2811184"/>
                <a:gd name="connsiteX8" fmla="*/ 237545 w 243896"/>
                <a:gd name="connsiteY8" fmla="*/ 2811185 h 2811184"/>
                <a:gd name="connsiteX9" fmla="*/ 243896 w 243896"/>
                <a:gd name="connsiteY9" fmla="*/ 2807374 h 281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896" h="2811184">
                  <a:moveTo>
                    <a:pt x="243896" y="2807374"/>
                  </a:moveTo>
                  <a:lnTo>
                    <a:pt x="13973" y="0"/>
                  </a:lnTo>
                  <a:lnTo>
                    <a:pt x="10162" y="2541"/>
                  </a:lnTo>
                  <a:lnTo>
                    <a:pt x="8892" y="2541"/>
                  </a:lnTo>
                  <a:lnTo>
                    <a:pt x="7622" y="2541"/>
                  </a:lnTo>
                  <a:lnTo>
                    <a:pt x="5081" y="2541"/>
                  </a:lnTo>
                  <a:lnTo>
                    <a:pt x="0" y="1270"/>
                  </a:lnTo>
                  <a:lnTo>
                    <a:pt x="229923" y="2808644"/>
                  </a:lnTo>
                  <a:lnTo>
                    <a:pt x="237545" y="2811185"/>
                  </a:lnTo>
                  <a:lnTo>
                    <a:pt x="243896" y="280737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83FC53E-9D87-4727-8797-FFE6128C320C}"/>
                </a:ext>
              </a:extLst>
            </p:cNvPr>
            <p:cNvSpPr/>
            <p:nvPr/>
          </p:nvSpPr>
          <p:spPr>
            <a:xfrm>
              <a:off x="1389700" y="4388903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03CD236-D449-4E52-B91B-C26B521FE81B}"/>
                </a:ext>
              </a:extLst>
            </p:cNvPr>
            <p:cNvSpPr/>
            <p:nvPr/>
          </p:nvSpPr>
          <p:spPr>
            <a:xfrm>
              <a:off x="725337" y="14532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27F3312-CB4E-44BF-B49F-5552B156FF53}"/>
                </a:ext>
              </a:extLst>
            </p:cNvPr>
            <p:cNvSpPr/>
            <p:nvPr/>
          </p:nvSpPr>
          <p:spPr>
            <a:xfrm>
              <a:off x="721526" y="1460850"/>
              <a:ext cx="19054" cy="56142"/>
            </a:xfrm>
            <a:custGeom>
              <a:avLst/>
              <a:gdLst>
                <a:gd name="connsiteX0" fmla="*/ 15244 w 19054"/>
                <a:gd name="connsiteY0" fmla="*/ 8892 h 56142"/>
                <a:gd name="connsiteX1" fmla="*/ 5081 w 19054"/>
                <a:gd name="connsiteY1" fmla="*/ 6352 h 56142"/>
                <a:gd name="connsiteX2" fmla="*/ 5081 w 19054"/>
                <a:gd name="connsiteY2" fmla="*/ 6352 h 56142"/>
                <a:gd name="connsiteX3" fmla="*/ 3811 w 19054"/>
                <a:gd name="connsiteY3" fmla="*/ 6352 h 56142"/>
                <a:gd name="connsiteX4" fmla="*/ 2541 w 19054"/>
                <a:gd name="connsiteY4" fmla="*/ 5081 h 56142"/>
                <a:gd name="connsiteX5" fmla="*/ 1270 w 19054"/>
                <a:gd name="connsiteY5" fmla="*/ 3811 h 56142"/>
                <a:gd name="connsiteX6" fmla="*/ 0 w 19054"/>
                <a:gd name="connsiteY6" fmla="*/ 2541 h 56142"/>
                <a:gd name="connsiteX7" fmla="*/ 0 w 19054"/>
                <a:gd name="connsiteY7" fmla="*/ 2541 h 56142"/>
                <a:gd name="connsiteX8" fmla="*/ 0 w 19054"/>
                <a:gd name="connsiteY8" fmla="*/ 1270 h 56142"/>
                <a:gd name="connsiteX9" fmla="*/ 0 w 19054"/>
                <a:gd name="connsiteY9" fmla="*/ 0 h 56142"/>
                <a:gd name="connsiteX10" fmla="*/ 0 w 19054"/>
                <a:gd name="connsiteY10" fmla="*/ 0 h 56142"/>
                <a:gd name="connsiteX11" fmla="*/ 0 w 19054"/>
                <a:gd name="connsiteY11" fmla="*/ 0 h 56142"/>
                <a:gd name="connsiteX12" fmla="*/ 5081 w 19054"/>
                <a:gd name="connsiteY12" fmla="*/ 49542 h 56142"/>
                <a:gd name="connsiteX13" fmla="*/ 12703 w 19054"/>
                <a:gd name="connsiteY13" fmla="*/ 55893 h 56142"/>
                <a:gd name="connsiteX14" fmla="*/ 19054 w 19054"/>
                <a:gd name="connsiteY14" fmla="*/ 49542 h 56142"/>
                <a:gd name="connsiteX15" fmla="*/ 19054 w 19054"/>
                <a:gd name="connsiteY15" fmla="*/ 47001 h 56142"/>
                <a:gd name="connsiteX16" fmla="*/ 15244 w 19054"/>
                <a:gd name="connsiteY16" fmla="*/ 8892 h 5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054" h="56142">
                  <a:moveTo>
                    <a:pt x="15244" y="8892"/>
                  </a:moveTo>
                  <a:lnTo>
                    <a:pt x="5081" y="6352"/>
                  </a:lnTo>
                  <a:lnTo>
                    <a:pt x="5081" y="6352"/>
                  </a:lnTo>
                  <a:lnTo>
                    <a:pt x="3811" y="6352"/>
                  </a:lnTo>
                  <a:cubicBezTo>
                    <a:pt x="3811" y="6352"/>
                    <a:pt x="2541" y="6352"/>
                    <a:pt x="2541" y="5081"/>
                  </a:cubicBezTo>
                  <a:cubicBezTo>
                    <a:pt x="2541" y="5081"/>
                    <a:pt x="1270" y="3811"/>
                    <a:pt x="1270" y="3811"/>
                  </a:cubicBezTo>
                  <a:lnTo>
                    <a:pt x="0" y="2541"/>
                  </a:lnTo>
                  <a:lnTo>
                    <a:pt x="0" y="2541"/>
                  </a:lnTo>
                  <a:cubicBezTo>
                    <a:pt x="0" y="2541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5081" y="49542"/>
                  </a:lnTo>
                  <a:cubicBezTo>
                    <a:pt x="5081" y="53353"/>
                    <a:pt x="8892" y="57164"/>
                    <a:pt x="12703" y="55893"/>
                  </a:cubicBezTo>
                  <a:cubicBezTo>
                    <a:pt x="16514" y="55893"/>
                    <a:pt x="19054" y="53353"/>
                    <a:pt x="19054" y="49542"/>
                  </a:cubicBezTo>
                  <a:cubicBezTo>
                    <a:pt x="19054" y="48272"/>
                    <a:pt x="19054" y="48272"/>
                    <a:pt x="19054" y="47001"/>
                  </a:cubicBezTo>
                  <a:lnTo>
                    <a:pt x="15244" y="889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FF5B758-91FC-4341-9C5B-4A55C35F85F5}"/>
                </a:ext>
              </a:extLst>
            </p:cNvPr>
            <p:cNvSpPr/>
            <p:nvPr/>
          </p:nvSpPr>
          <p:spPr>
            <a:xfrm>
              <a:off x="1520540" y="1355415"/>
              <a:ext cx="241355" cy="67326"/>
            </a:xfrm>
            <a:custGeom>
              <a:avLst/>
              <a:gdLst>
                <a:gd name="connsiteX0" fmla="*/ 6351 w 241355"/>
                <a:gd name="connsiteY0" fmla="*/ 3811 h 67326"/>
                <a:gd name="connsiteX1" fmla="*/ 3811 w 241355"/>
                <a:gd name="connsiteY1" fmla="*/ 13973 h 67326"/>
                <a:gd name="connsiteX2" fmla="*/ 3811 w 241355"/>
                <a:gd name="connsiteY2" fmla="*/ 13973 h 67326"/>
                <a:gd name="connsiteX3" fmla="*/ 1270 w 241355"/>
                <a:gd name="connsiteY3" fmla="*/ 15244 h 67326"/>
                <a:gd name="connsiteX4" fmla="*/ 8892 w 241355"/>
                <a:gd name="connsiteY4" fmla="*/ 16514 h 67326"/>
                <a:gd name="connsiteX5" fmla="*/ 241356 w 241355"/>
                <a:gd name="connsiteY5" fmla="*/ 67326 h 67326"/>
                <a:gd name="connsiteX6" fmla="*/ 241356 w 241355"/>
                <a:gd name="connsiteY6" fmla="*/ 62245 h 67326"/>
                <a:gd name="connsiteX7" fmla="*/ 240085 w 241355"/>
                <a:gd name="connsiteY7" fmla="*/ 52083 h 67326"/>
                <a:gd name="connsiteX8" fmla="*/ 1270 w 241355"/>
                <a:gd name="connsiteY8" fmla="*/ 0 h 67326"/>
                <a:gd name="connsiteX9" fmla="*/ 0 w 241355"/>
                <a:gd name="connsiteY9" fmla="*/ 0 h 67326"/>
                <a:gd name="connsiteX10" fmla="*/ 6351 w 241355"/>
                <a:gd name="connsiteY10" fmla="*/ 3811 h 6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1355" h="67326">
                  <a:moveTo>
                    <a:pt x="6351" y="3811"/>
                  </a:moveTo>
                  <a:cubicBezTo>
                    <a:pt x="8892" y="7622"/>
                    <a:pt x="6351" y="11433"/>
                    <a:pt x="3811" y="13973"/>
                  </a:cubicBezTo>
                  <a:cubicBezTo>
                    <a:pt x="3811" y="13973"/>
                    <a:pt x="3811" y="13973"/>
                    <a:pt x="3811" y="13973"/>
                  </a:cubicBezTo>
                  <a:lnTo>
                    <a:pt x="1270" y="15244"/>
                  </a:lnTo>
                  <a:lnTo>
                    <a:pt x="8892" y="16514"/>
                  </a:lnTo>
                  <a:lnTo>
                    <a:pt x="241356" y="67326"/>
                  </a:lnTo>
                  <a:lnTo>
                    <a:pt x="241356" y="62245"/>
                  </a:lnTo>
                  <a:lnTo>
                    <a:pt x="240085" y="52083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2541" y="0"/>
                    <a:pt x="5081" y="1270"/>
                    <a:pt x="6351" y="381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3F1BD63-998C-4887-8C0F-4FC4FB0182D9}"/>
                </a:ext>
              </a:extLst>
            </p:cNvPr>
            <p:cNvSpPr/>
            <p:nvPr/>
          </p:nvSpPr>
          <p:spPr>
            <a:xfrm>
              <a:off x="1518000" y="135541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0 w 1270"/>
                <a:gd name="connsiteY2" fmla="*/ 0 h 12703"/>
                <a:gd name="connsiteX3" fmla="*/ 127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2A34687-C3C6-4F87-96FD-2482FFD54908}"/>
                </a:ext>
              </a:extLst>
            </p:cNvPr>
            <p:cNvSpPr/>
            <p:nvPr/>
          </p:nvSpPr>
          <p:spPr>
            <a:xfrm>
              <a:off x="2332258" y="1100084"/>
              <a:ext cx="762175" cy="442066"/>
            </a:xfrm>
            <a:custGeom>
              <a:avLst/>
              <a:gdLst>
                <a:gd name="connsiteX0" fmla="*/ 3811 w 762175"/>
                <a:gd name="connsiteY0" fmla="*/ 431904 h 442066"/>
                <a:gd name="connsiteX1" fmla="*/ 5081 w 762175"/>
                <a:gd name="connsiteY1" fmla="*/ 431904 h 442066"/>
                <a:gd name="connsiteX2" fmla="*/ 6351 w 762175"/>
                <a:gd name="connsiteY2" fmla="*/ 431904 h 442066"/>
                <a:gd name="connsiteX3" fmla="*/ 7622 w 762175"/>
                <a:gd name="connsiteY3" fmla="*/ 433174 h 442066"/>
                <a:gd name="connsiteX4" fmla="*/ 8892 w 762175"/>
                <a:gd name="connsiteY4" fmla="*/ 434444 h 442066"/>
                <a:gd name="connsiteX5" fmla="*/ 8892 w 762175"/>
                <a:gd name="connsiteY5" fmla="*/ 435715 h 442066"/>
                <a:gd name="connsiteX6" fmla="*/ 8892 w 762175"/>
                <a:gd name="connsiteY6" fmla="*/ 436985 h 442066"/>
                <a:gd name="connsiteX7" fmla="*/ 8892 w 762175"/>
                <a:gd name="connsiteY7" fmla="*/ 436985 h 442066"/>
                <a:gd name="connsiteX8" fmla="*/ 8892 w 762175"/>
                <a:gd name="connsiteY8" fmla="*/ 442066 h 442066"/>
                <a:gd name="connsiteX9" fmla="*/ 762176 w 762175"/>
                <a:gd name="connsiteY9" fmla="*/ 17784 h 442066"/>
                <a:gd name="connsiteX10" fmla="*/ 762176 w 762175"/>
                <a:gd name="connsiteY10" fmla="*/ 5081 h 442066"/>
                <a:gd name="connsiteX11" fmla="*/ 762176 w 762175"/>
                <a:gd name="connsiteY11" fmla="*/ 0 h 442066"/>
                <a:gd name="connsiteX12" fmla="*/ 0 w 762175"/>
                <a:gd name="connsiteY12" fmla="*/ 429363 h 442066"/>
                <a:gd name="connsiteX13" fmla="*/ 2541 w 762175"/>
                <a:gd name="connsiteY13" fmla="*/ 429363 h 442066"/>
                <a:gd name="connsiteX14" fmla="*/ 3811 w 762175"/>
                <a:gd name="connsiteY14" fmla="*/ 431904 h 44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2175" h="442066">
                  <a:moveTo>
                    <a:pt x="3811" y="431904"/>
                  </a:moveTo>
                  <a:cubicBezTo>
                    <a:pt x="3811" y="431904"/>
                    <a:pt x="5081" y="431904"/>
                    <a:pt x="5081" y="431904"/>
                  </a:cubicBezTo>
                  <a:lnTo>
                    <a:pt x="6351" y="431904"/>
                  </a:lnTo>
                  <a:cubicBezTo>
                    <a:pt x="6351" y="431904"/>
                    <a:pt x="7622" y="433174"/>
                    <a:pt x="7622" y="433174"/>
                  </a:cubicBezTo>
                  <a:cubicBezTo>
                    <a:pt x="7622" y="433174"/>
                    <a:pt x="7622" y="434444"/>
                    <a:pt x="8892" y="434444"/>
                  </a:cubicBezTo>
                  <a:cubicBezTo>
                    <a:pt x="8892" y="434444"/>
                    <a:pt x="8892" y="435715"/>
                    <a:pt x="8892" y="435715"/>
                  </a:cubicBezTo>
                  <a:cubicBezTo>
                    <a:pt x="8892" y="435715"/>
                    <a:pt x="8892" y="436985"/>
                    <a:pt x="8892" y="436985"/>
                  </a:cubicBezTo>
                  <a:lnTo>
                    <a:pt x="8892" y="436985"/>
                  </a:lnTo>
                  <a:lnTo>
                    <a:pt x="8892" y="442066"/>
                  </a:lnTo>
                  <a:lnTo>
                    <a:pt x="762176" y="17784"/>
                  </a:lnTo>
                  <a:lnTo>
                    <a:pt x="762176" y="5081"/>
                  </a:lnTo>
                  <a:lnTo>
                    <a:pt x="762176" y="0"/>
                  </a:lnTo>
                  <a:lnTo>
                    <a:pt x="0" y="429363"/>
                  </a:lnTo>
                  <a:lnTo>
                    <a:pt x="2541" y="429363"/>
                  </a:lnTo>
                  <a:lnTo>
                    <a:pt x="3811" y="43190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42C9A405-1AC5-4D56-A13C-C77654E7667C}"/>
                </a:ext>
              </a:extLst>
            </p:cNvPr>
            <p:cNvSpPr/>
            <p:nvPr/>
          </p:nvSpPr>
          <p:spPr>
            <a:xfrm>
              <a:off x="2867051" y="778696"/>
              <a:ext cx="217220" cy="58434"/>
            </a:xfrm>
            <a:custGeom>
              <a:avLst/>
              <a:gdLst>
                <a:gd name="connsiteX0" fmla="*/ 0 w 217220"/>
                <a:gd name="connsiteY0" fmla="*/ 16514 h 58434"/>
                <a:gd name="connsiteX1" fmla="*/ 217220 w 217220"/>
                <a:gd name="connsiteY1" fmla="*/ 58434 h 58434"/>
                <a:gd name="connsiteX2" fmla="*/ 217220 w 217220"/>
                <a:gd name="connsiteY2" fmla="*/ 52083 h 58434"/>
                <a:gd name="connsiteX3" fmla="*/ 217220 w 217220"/>
                <a:gd name="connsiteY3" fmla="*/ 41920 h 58434"/>
                <a:gd name="connsiteX4" fmla="*/ 0 w 217220"/>
                <a:gd name="connsiteY4" fmla="*/ 0 h 58434"/>
                <a:gd name="connsiteX5" fmla="*/ 0 w 217220"/>
                <a:gd name="connsiteY5" fmla="*/ 6352 h 5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220" h="58434">
                  <a:moveTo>
                    <a:pt x="0" y="16514"/>
                  </a:moveTo>
                  <a:lnTo>
                    <a:pt x="217220" y="58434"/>
                  </a:lnTo>
                  <a:lnTo>
                    <a:pt x="217220" y="52083"/>
                  </a:lnTo>
                  <a:lnTo>
                    <a:pt x="217220" y="41920"/>
                  </a:lnTo>
                  <a:lnTo>
                    <a:pt x="0" y="0"/>
                  </a:lnTo>
                  <a:lnTo>
                    <a:pt x="0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2874B4D-9BB0-4666-977A-37F40F4F4114}"/>
                </a:ext>
              </a:extLst>
            </p:cNvPr>
            <p:cNvSpPr/>
            <p:nvPr/>
          </p:nvSpPr>
          <p:spPr>
            <a:xfrm>
              <a:off x="1096262" y="1230925"/>
              <a:ext cx="57163" cy="45730"/>
            </a:xfrm>
            <a:custGeom>
              <a:avLst/>
              <a:gdLst>
                <a:gd name="connsiteX0" fmla="*/ 0 w 57163"/>
                <a:gd name="connsiteY0" fmla="*/ 45731 h 45730"/>
                <a:gd name="connsiteX1" fmla="*/ 57163 w 57163"/>
                <a:gd name="connsiteY1" fmla="*/ 16514 h 45730"/>
                <a:gd name="connsiteX2" fmla="*/ 55893 w 57163"/>
                <a:gd name="connsiteY2" fmla="*/ 5081 h 45730"/>
                <a:gd name="connsiteX3" fmla="*/ 55893 w 57163"/>
                <a:gd name="connsiteY3" fmla="*/ 0 h 45730"/>
                <a:gd name="connsiteX4" fmla="*/ 3811 w 57163"/>
                <a:gd name="connsiteY4" fmla="*/ 26676 h 45730"/>
                <a:gd name="connsiteX5" fmla="*/ 5081 w 57163"/>
                <a:gd name="connsiteY5" fmla="*/ 38109 h 45730"/>
                <a:gd name="connsiteX6" fmla="*/ 2541 w 57163"/>
                <a:gd name="connsiteY6" fmla="*/ 43190 h 45730"/>
                <a:gd name="connsiteX7" fmla="*/ 0 w 57163"/>
                <a:gd name="connsiteY7" fmla="*/ 45731 h 4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63" h="45730">
                  <a:moveTo>
                    <a:pt x="0" y="45731"/>
                  </a:moveTo>
                  <a:lnTo>
                    <a:pt x="57163" y="16514"/>
                  </a:lnTo>
                  <a:lnTo>
                    <a:pt x="55893" y="5081"/>
                  </a:lnTo>
                  <a:lnTo>
                    <a:pt x="55893" y="0"/>
                  </a:lnTo>
                  <a:lnTo>
                    <a:pt x="3811" y="26676"/>
                  </a:lnTo>
                  <a:lnTo>
                    <a:pt x="5081" y="38109"/>
                  </a:lnTo>
                  <a:cubicBezTo>
                    <a:pt x="5081" y="40650"/>
                    <a:pt x="5081" y="41920"/>
                    <a:pt x="2541" y="43190"/>
                  </a:cubicBezTo>
                  <a:cubicBezTo>
                    <a:pt x="1270" y="44461"/>
                    <a:pt x="1270" y="44461"/>
                    <a:pt x="0" y="4573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7F919C6-225E-4074-9D7E-E2C2C8FB5722}"/>
                </a:ext>
              </a:extLst>
            </p:cNvPr>
            <p:cNvSpPr/>
            <p:nvPr/>
          </p:nvSpPr>
          <p:spPr>
            <a:xfrm>
              <a:off x="721526" y="145831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B3A70016-2BC3-4020-B78C-5B0206B11F97}"/>
                </a:ext>
              </a:extLst>
            </p:cNvPr>
            <p:cNvSpPr/>
            <p:nvPr/>
          </p:nvSpPr>
          <p:spPr>
            <a:xfrm>
              <a:off x="726607" y="1457039"/>
              <a:ext cx="430629" cy="106705"/>
            </a:xfrm>
            <a:custGeom>
              <a:avLst/>
              <a:gdLst>
                <a:gd name="connsiteX0" fmla="*/ 430629 w 430629"/>
                <a:gd name="connsiteY0" fmla="*/ 106706 h 106705"/>
                <a:gd name="connsiteX1" fmla="*/ 424278 w 430629"/>
                <a:gd name="connsiteY1" fmla="*/ 102895 h 106705"/>
                <a:gd name="connsiteX2" fmla="*/ 426818 w 430629"/>
                <a:gd name="connsiteY2" fmla="*/ 92732 h 106705"/>
                <a:gd name="connsiteX3" fmla="*/ 426818 w 430629"/>
                <a:gd name="connsiteY3" fmla="*/ 92732 h 106705"/>
                <a:gd name="connsiteX4" fmla="*/ 429359 w 430629"/>
                <a:gd name="connsiteY4" fmla="*/ 91462 h 106705"/>
                <a:gd name="connsiteX5" fmla="*/ 22865 w 430629"/>
                <a:gd name="connsiteY5" fmla="*/ 0 h 106705"/>
                <a:gd name="connsiteX6" fmla="*/ 5081 w 430629"/>
                <a:gd name="connsiteY6" fmla="*/ 10162 h 106705"/>
                <a:gd name="connsiteX7" fmla="*/ 0 w 430629"/>
                <a:gd name="connsiteY7" fmla="*/ 10162 h 106705"/>
                <a:gd name="connsiteX8" fmla="*/ 0 w 430629"/>
                <a:gd name="connsiteY8" fmla="*/ 10162 h 106705"/>
                <a:gd name="connsiteX9" fmla="*/ 10162 w 430629"/>
                <a:gd name="connsiteY9" fmla="*/ 12703 h 106705"/>
                <a:gd name="connsiteX10" fmla="*/ 424278 w 430629"/>
                <a:gd name="connsiteY10" fmla="*/ 106706 h 106705"/>
                <a:gd name="connsiteX11" fmla="*/ 430629 w 430629"/>
                <a:gd name="connsiteY11" fmla="*/ 106706 h 106705"/>
                <a:gd name="connsiteX12" fmla="*/ 430629 w 430629"/>
                <a:gd name="connsiteY12" fmla="*/ 106706 h 10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0629" h="106705">
                  <a:moveTo>
                    <a:pt x="430629" y="106706"/>
                  </a:moveTo>
                  <a:cubicBezTo>
                    <a:pt x="428089" y="106706"/>
                    <a:pt x="425548" y="105435"/>
                    <a:pt x="424278" y="102895"/>
                  </a:cubicBezTo>
                  <a:cubicBezTo>
                    <a:pt x="421737" y="99084"/>
                    <a:pt x="423008" y="95273"/>
                    <a:pt x="426818" y="92732"/>
                  </a:cubicBezTo>
                  <a:cubicBezTo>
                    <a:pt x="426818" y="92732"/>
                    <a:pt x="426818" y="92732"/>
                    <a:pt x="426818" y="92732"/>
                  </a:cubicBezTo>
                  <a:lnTo>
                    <a:pt x="429359" y="91462"/>
                  </a:lnTo>
                  <a:lnTo>
                    <a:pt x="22865" y="0"/>
                  </a:lnTo>
                  <a:lnTo>
                    <a:pt x="5081" y="10162"/>
                  </a:lnTo>
                  <a:cubicBezTo>
                    <a:pt x="3811" y="11433"/>
                    <a:pt x="1270" y="11433"/>
                    <a:pt x="0" y="10162"/>
                  </a:cubicBezTo>
                  <a:lnTo>
                    <a:pt x="0" y="10162"/>
                  </a:lnTo>
                  <a:lnTo>
                    <a:pt x="10162" y="12703"/>
                  </a:lnTo>
                  <a:lnTo>
                    <a:pt x="424278" y="106706"/>
                  </a:lnTo>
                  <a:lnTo>
                    <a:pt x="430629" y="106706"/>
                  </a:lnTo>
                  <a:lnTo>
                    <a:pt x="430629" y="1067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3C2E6C7-0B50-4078-9C68-B8488360FBA2}"/>
                </a:ext>
              </a:extLst>
            </p:cNvPr>
            <p:cNvSpPr/>
            <p:nvPr/>
          </p:nvSpPr>
          <p:spPr>
            <a:xfrm>
              <a:off x="721526" y="1456086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064AF40-DFAD-4337-B2D8-E4A9BAAA6526}"/>
                </a:ext>
              </a:extLst>
            </p:cNvPr>
            <p:cNvSpPr/>
            <p:nvPr/>
          </p:nvSpPr>
          <p:spPr>
            <a:xfrm>
              <a:off x="724067" y="14532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2FD1767-AF32-44E9-B8DB-DACC6D8DA440}"/>
                </a:ext>
              </a:extLst>
            </p:cNvPr>
            <p:cNvSpPr/>
            <p:nvPr/>
          </p:nvSpPr>
          <p:spPr>
            <a:xfrm>
              <a:off x="1150409" y="1360496"/>
              <a:ext cx="356158" cy="201978"/>
            </a:xfrm>
            <a:custGeom>
              <a:avLst/>
              <a:gdLst>
                <a:gd name="connsiteX0" fmla="*/ 352348 w 356158"/>
                <a:gd name="connsiteY0" fmla="*/ 7622 h 201978"/>
                <a:gd name="connsiteX1" fmla="*/ 352348 w 356158"/>
                <a:gd name="connsiteY1" fmla="*/ 7622 h 201978"/>
                <a:gd name="connsiteX2" fmla="*/ 352348 w 356158"/>
                <a:gd name="connsiteY2" fmla="*/ 7622 h 201978"/>
                <a:gd name="connsiteX3" fmla="*/ 352348 w 356158"/>
                <a:gd name="connsiteY3" fmla="*/ 5081 h 201978"/>
                <a:gd name="connsiteX4" fmla="*/ 352348 w 356158"/>
                <a:gd name="connsiteY4" fmla="*/ 3811 h 201978"/>
                <a:gd name="connsiteX5" fmla="*/ 353618 w 356158"/>
                <a:gd name="connsiteY5" fmla="*/ 2541 h 201978"/>
                <a:gd name="connsiteX6" fmla="*/ 354888 w 356158"/>
                <a:gd name="connsiteY6" fmla="*/ 1270 h 201978"/>
                <a:gd name="connsiteX7" fmla="*/ 356158 w 356158"/>
                <a:gd name="connsiteY7" fmla="*/ 0 h 201978"/>
                <a:gd name="connsiteX8" fmla="*/ 6828 w 356158"/>
                <a:gd name="connsiteY8" fmla="*/ 186735 h 201978"/>
                <a:gd name="connsiteX9" fmla="*/ 4287 w 356158"/>
                <a:gd name="connsiteY9" fmla="*/ 188005 h 201978"/>
                <a:gd name="connsiteX10" fmla="*/ 476 w 356158"/>
                <a:gd name="connsiteY10" fmla="*/ 198168 h 201978"/>
                <a:gd name="connsiteX11" fmla="*/ 476 w 356158"/>
                <a:gd name="connsiteY11" fmla="*/ 198168 h 201978"/>
                <a:gd name="connsiteX12" fmla="*/ 6828 w 356158"/>
                <a:gd name="connsiteY12" fmla="*/ 201979 h 201978"/>
                <a:gd name="connsiteX13" fmla="*/ 8098 w 356158"/>
                <a:gd name="connsiteY13" fmla="*/ 201979 h 201978"/>
                <a:gd name="connsiteX14" fmla="*/ 9368 w 356158"/>
                <a:gd name="connsiteY14" fmla="*/ 201979 h 201978"/>
                <a:gd name="connsiteX15" fmla="*/ 10639 w 356158"/>
                <a:gd name="connsiteY15" fmla="*/ 201979 h 201978"/>
                <a:gd name="connsiteX16" fmla="*/ 14450 w 356158"/>
                <a:gd name="connsiteY16" fmla="*/ 199438 h 201978"/>
                <a:gd name="connsiteX17" fmla="*/ 352348 w 356158"/>
                <a:gd name="connsiteY17" fmla="*/ 19055 h 201978"/>
                <a:gd name="connsiteX18" fmla="*/ 352348 w 356158"/>
                <a:gd name="connsiteY18" fmla="*/ 7622 h 20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6158" h="201978">
                  <a:moveTo>
                    <a:pt x="352348" y="7622"/>
                  </a:moveTo>
                  <a:lnTo>
                    <a:pt x="352348" y="7622"/>
                  </a:lnTo>
                  <a:lnTo>
                    <a:pt x="352348" y="7622"/>
                  </a:lnTo>
                  <a:cubicBezTo>
                    <a:pt x="352348" y="6352"/>
                    <a:pt x="352348" y="6352"/>
                    <a:pt x="352348" y="5081"/>
                  </a:cubicBezTo>
                  <a:lnTo>
                    <a:pt x="352348" y="3811"/>
                  </a:lnTo>
                  <a:cubicBezTo>
                    <a:pt x="352348" y="3811"/>
                    <a:pt x="352348" y="2541"/>
                    <a:pt x="353618" y="2541"/>
                  </a:cubicBezTo>
                  <a:cubicBezTo>
                    <a:pt x="353618" y="2541"/>
                    <a:pt x="353618" y="1270"/>
                    <a:pt x="354888" y="1270"/>
                  </a:cubicBezTo>
                  <a:cubicBezTo>
                    <a:pt x="354888" y="1270"/>
                    <a:pt x="356158" y="1270"/>
                    <a:pt x="356158" y="0"/>
                  </a:cubicBezTo>
                  <a:lnTo>
                    <a:pt x="6828" y="186735"/>
                  </a:lnTo>
                  <a:lnTo>
                    <a:pt x="4287" y="188005"/>
                  </a:lnTo>
                  <a:cubicBezTo>
                    <a:pt x="476" y="189275"/>
                    <a:pt x="-794" y="194357"/>
                    <a:pt x="476" y="198168"/>
                  </a:cubicBezTo>
                  <a:cubicBezTo>
                    <a:pt x="476" y="198168"/>
                    <a:pt x="476" y="198168"/>
                    <a:pt x="476" y="198168"/>
                  </a:cubicBezTo>
                  <a:cubicBezTo>
                    <a:pt x="1747" y="200708"/>
                    <a:pt x="4287" y="201979"/>
                    <a:pt x="6828" y="201979"/>
                  </a:cubicBezTo>
                  <a:lnTo>
                    <a:pt x="8098" y="201979"/>
                  </a:lnTo>
                  <a:lnTo>
                    <a:pt x="9368" y="201979"/>
                  </a:lnTo>
                  <a:lnTo>
                    <a:pt x="10639" y="201979"/>
                  </a:lnTo>
                  <a:lnTo>
                    <a:pt x="14450" y="199438"/>
                  </a:lnTo>
                  <a:lnTo>
                    <a:pt x="352348" y="19055"/>
                  </a:lnTo>
                  <a:lnTo>
                    <a:pt x="352348" y="762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09CF607-D71A-4313-AAAB-5D660106DF6B}"/>
                </a:ext>
              </a:extLst>
            </p:cNvPr>
            <p:cNvSpPr/>
            <p:nvPr/>
          </p:nvSpPr>
          <p:spPr>
            <a:xfrm>
              <a:off x="1504026" y="1355415"/>
              <a:ext cx="22916" cy="16514"/>
            </a:xfrm>
            <a:custGeom>
              <a:avLst/>
              <a:gdLst>
                <a:gd name="connsiteX0" fmla="*/ 5081 w 22916"/>
                <a:gd name="connsiteY0" fmla="*/ 5081 h 16514"/>
                <a:gd name="connsiteX1" fmla="*/ 12703 w 22916"/>
                <a:gd name="connsiteY1" fmla="*/ 11433 h 16514"/>
                <a:gd name="connsiteX2" fmla="*/ 12703 w 22916"/>
                <a:gd name="connsiteY2" fmla="*/ 11433 h 16514"/>
                <a:gd name="connsiteX3" fmla="*/ 12703 w 22916"/>
                <a:gd name="connsiteY3" fmla="*/ 16514 h 16514"/>
                <a:gd name="connsiteX4" fmla="*/ 16514 w 22916"/>
                <a:gd name="connsiteY4" fmla="*/ 15244 h 16514"/>
                <a:gd name="connsiteX5" fmla="*/ 19054 w 22916"/>
                <a:gd name="connsiteY5" fmla="*/ 13973 h 16514"/>
                <a:gd name="connsiteX6" fmla="*/ 21595 w 22916"/>
                <a:gd name="connsiteY6" fmla="*/ 3811 h 16514"/>
                <a:gd name="connsiteX7" fmla="*/ 21595 w 22916"/>
                <a:gd name="connsiteY7" fmla="*/ 3811 h 16514"/>
                <a:gd name="connsiteX8" fmla="*/ 15243 w 22916"/>
                <a:gd name="connsiteY8" fmla="*/ 0 h 16514"/>
                <a:gd name="connsiteX9" fmla="*/ 13973 w 22916"/>
                <a:gd name="connsiteY9" fmla="*/ 0 h 16514"/>
                <a:gd name="connsiteX10" fmla="*/ 12703 w 22916"/>
                <a:gd name="connsiteY10" fmla="*/ 0 h 16514"/>
                <a:gd name="connsiteX11" fmla="*/ 11433 w 22916"/>
                <a:gd name="connsiteY11" fmla="*/ 0 h 16514"/>
                <a:gd name="connsiteX12" fmla="*/ 11433 w 22916"/>
                <a:gd name="connsiteY12" fmla="*/ 0 h 16514"/>
                <a:gd name="connsiteX13" fmla="*/ 5081 w 22916"/>
                <a:gd name="connsiteY13" fmla="*/ 5081 h 16514"/>
                <a:gd name="connsiteX14" fmla="*/ 1270 w 22916"/>
                <a:gd name="connsiteY14" fmla="*/ 5081 h 16514"/>
                <a:gd name="connsiteX15" fmla="*/ 0 w 22916"/>
                <a:gd name="connsiteY15" fmla="*/ 6352 h 16514"/>
                <a:gd name="connsiteX16" fmla="*/ 5081 w 22916"/>
                <a:gd name="connsiteY16" fmla="*/ 5081 h 16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16" h="16514">
                  <a:moveTo>
                    <a:pt x="5081" y="5081"/>
                  </a:moveTo>
                  <a:cubicBezTo>
                    <a:pt x="8892" y="5081"/>
                    <a:pt x="12703" y="7622"/>
                    <a:pt x="12703" y="11433"/>
                  </a:cubicBezTo>
                  <a:cubicBezTo>
                    <a:pt x="12703" y="11433"/>
                    <a:pt x="12703" y="11433"/>
                    <a:pt x="12703" y="11433"/>
                  </a:cubicBezTo>
                  <a:lnTo>
                    <a:pt x="12703" y="16514"/>
                  </a:lnTo>
                  <a:lnTo>
                    <a:pt x="16514" y="15244"/>
                  </a:lnTo>
                  <a:lnTo>
                    <a:pt x="19054" y="13973"/>
                  </a:lnTo>
                  <a:cubicBezTo>
                    <a:pt x="22865" y="11433"/>
                    <a:pt x="24136" y="7622"/>
                    <a:pt x="21595" y="3811"/>
                  </a:cubicBezTo>
                  <a:cubicBezTo>
                    <a:pt x="21595" y="3811"/>
                    <a:pt x="21595" y="3811"/>
                    <a:pt x="21595" y="3811"/>
                  </a:cubicBezTo>
                  <a:cubicBezTo>
                    <a:pt x="20325" y="1270"/>
                    <a:pt x="17784" y="0"/>
                    <a:pt x="15243" y="0"/>
                  </a:cubicBezTo>
                  <a:lnTo>
                    <a:pt x="13973" y="0"/>
                  </a:lnTo>
                  <a:lnTo>
                    <a:pt x="12703" y="0"/>
                  </a:lnTo>
                  <a:lnTo>
                    <a:pt x="11433" y="0"/>
                  </a:lnTo>
                  <a:lnTo>
                    <a:pt x="11433" y="0"/>
                  </a:lnTo>
                  <a:lnTo>
                    <a:pt x="5081" y="5081"/>
                  </a:lnTo>
                  <a:lnTo>
                    <a:pt x="1270" y="5081"/>
                  </a:lnTo>
                  <a:cubicBezTo>
                    <a:pt x="1270" y="5081"/>
                    <a:pt x="0" y="5081"/>
                    <a:pt x="0" y="6352"/>
                  </a:cubicBezTo>
                  <a:cubicBezTo>
                    <a:pt x="2541" y="5081"/>
                    <a:pt x="3811" y="5081"/>
                    <a:pt x="5081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6DECD6F-D1EB-4BFC-B206-D465F0DFB13C}"/>
                </a:ext>
              </a:extLst>
            </p:cNvPr>
            <p:cNvSpPr/>
            <p:nvPr/>
          </p:nvSpPr>
          <p:spPr>
            <a:xfrm>
              <a:off x="2327176" y="1538339"/>
              <a:ext cx="100353" cy="1535798"/>
            </a:xfrm>
            <a:custGeom>
              <a:avLst/>
              <a:gdLst>
                <a:gd name="connsiteX0" fmla="*/ 88921 w 100353"/>
                <a:gd name="connsiteY0" fmla="*/ 1533258 h 1535798"/>
                <a:gd name="connsiteX1" fmla="*/ 100353 w 100353"/>
                <a:gd name="connsiteY1" fmla="*/ 1526907 h 1535798"/>
                <a:gd name="connsiteX2" fmla="*/ 13973 w 100353"/>
                <a:gd name="connsiteY2" fmla="*/ 5081 h 1535798"/>
                <a:gd name="connsiteX3" fmla="*/ 13973 w 100353"/>
                <a:gd name="connsiteY3" fmla="*/ 0 h 1535798"/>
                <a:gd name="connsiteX4" fmla="*/ 13973 w 100353"/>
                <a:gd name="connsiteY4" fmla="*/ 0 h 1535798"/>
                <a:gd name="connsiteX5" fmla="*/ 13973 w 100353"/>
                <a:gd name="connsiteY5" fmla="*/ 2541 h 1535798"/>
                <a:gd name="connsiteX6" fmla="*/ 5081 w 100353"/>
                <a:gd name="connsiteY6" fmla="*/ 8892 h 1535798"/>
                <a:gd name="connsiteX7" fmla="*/ 0 w 100353"/>
                <a:gd name="connsiteY7" fmla="*/ 7622 h 1535798"/>
                <a:gd name="connsiteX8" fmla="*/ 86380 w 100353"/>
                <a:gd name="connsiteY8" fmla="*/ 1535799 h 1535798"/>
                <a:gd name="connsiteX9" fmla="*/ 88921 w 100353"/>
                <a:gd name="connsiteY9" fmla="*/ 1533258 h 15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353" h="1535798">
                  <a:moveTo>
                    <a:pt x="88921" y="1533258"/>
                  </a:moveTo>
                  <a:lnTo>
                    <a:pt x="100353" y="1526907"/>
                  </a:lnTo>
                  <a:lnTo>
                    <a:pt x="13973" y="5081"/>
                  </a:lnTo>
                  <a:lnTo>
                    <a:pt x="13973" y="0"/>
                  </a:lnTo>
                  <a:lnTo>
                    <a:pt x="13973" y="0"/>
                  </a:lnTo>
                  <a:cubicBezTo>
                    <a:pt x="13973" y="1270"/>
                    <a:pt x="13973" y="1270"/>
                    <a:pt x="13973" y="2541"/>
                  </a:cubicBezTo>
                  <a:cubicBezTo>
                    <a:pt x="12703" y="6352"/>
                    <a:pt x="8892" y="8892"/>
                    <a:pt x="5081" y="8892"/>
                  </a:cubicBezTo>
                  <a:lnTo>
                    <a:pt x="0" y="7622"/>
                  </a:lnTo>
                  <a:lnTo>
                    <a:pt x="86380" y="1535799"/>
                  </a:lnTo>
                  <a:lnTo>
                    <a:pt x="88921" y="153325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175FCAA-720E-4D88-9D29-22AAF9BD3282}"/>
                </a:ext>
              </a:extLst>
            </p:cNvPr>
            <p:cNvSpPr/>
            <p:nvPr/>
          </p:nvSpPr>
          <p:spPr>
            <a:xfrm>
              <a:off x="980666" y="0"/>
              <a:ext cx="120677" cy="1269034"/>
            </a:xfrm>
            <a:custGeom>
              <a:avLst/>
              <a:gdLst>
                <a:gd name="connsiteX0" fmla="*/ 109245 w 120677"/>
                <a:gd name="connsiteY0" fmla="*/ 1262683 h 1269034"/>
                <a:gd name="connsiteX1" fmla="*/ 119408 w 120677"/>
                <a:gd name="connsiteY1" fmla="*/ 1266494 h 1269034"/>
                <a:gd name="connsiteX2" fmla="*/ 120678 w 120677"/>
                <a:gd name="connsiteY2" fmla="*/ 1269035 h 1269034"/>
                <a:gd name="connsiteX3" fmla="*/ 119408 w 120677"/>
                <a:gd name="connsiteY3" fmla="*/ 1257602 h 1269034"/>
                <a:gd name="connsiteX4" fmla="*/ 15244 w 120677"/>
                <a:gd name="connsiteY4" fmla="*/ 0 h 1269034"/>
                <a:gd name="connsiteX5" fmla="*/ 0 w 120677"/>
                <a:gd name="connsiteY5" fmla="*/ 0 h 1269034"/>
                <a:gd name="connsiteX6" fmla="*/ 104164 w 120677"/>
                <a:gd name="connsiteY6" fmla="*/ 1265224 h 1269034"/>
                <a:gd name="connsiteX7" fmla="*/ 109245 w 120677"/>
                <a:gd name="connsiteY7" fmla="*/ 1262683 h 126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677" h="1269034">
                  <a:moveTo>
                    <a:pt x="109245" y="1262683"/>
                  </a:moveTo>
                  <a:cubicBezTo>
                    <a:pt x="113056" y="1261413"/>
                    <a:pt x="116867" y="1262683"/>
                    <a:pt x="119408" y="1266494"/>
                  </a:cubicBezTo>
                  <a:cubicBezTo>
                    <a:pt x="119408" y="1267764"/>
                    <a:pt x="119408" y="1267764"/>
                    <a:pt x="120678" y="1269035"/>
                  </a:cubicBezTo>
                  <a:lnTo>
                    <a:pt x="119408" y="1257602"/>
                  </a:lnTo>
                  <a:lnTo>
                    <a:pt x="15244" y="0"/>
                  </a:lnTo>
                  <a:lnTo>
                    <a:pt x="0" y="0"/>
                  </a:lnTo>
                  <a:lnTo>
                    <a:pt x="104164" y="1265224"/>
                  </a:lnTo>
                  <a:lnTo>
                    <a:pt x="109245" y="126268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A5226DB-BB9B-4E69-B17C-D7258178C213}"/>
                </a:ext>
              </a:extLst>
            </p:cNvPr>
            <p:cNvSpPr/>
            <p:nvPr/>
          </p:nvSpPr>
          <p:spPr>
            <a:xfrm>
              <a:off x="1096262" y="1274115"/>
              <a:ext cx="2540" cy="1270"/>
            </a:xfrm>
            <a:custGeom>
              <a:avLst/>
              <a:gdLst>
                <a:gd name="connsiteX0" fmla="*/ 2541 w 2540"/>
                <a:gd name="connsiteY0" fmla="*/ 0 h 1270"/>
                <a:gd name="connsiteX1" fmla="*/ 0 w 2540"/>
                <a:gd name="connsiteY1" fmla="*/ 1270 h 1270"/>
                <a:gd name="connsiteX2" fmla="*/ 0 w 2540"/>
                <a:gd name="connsiteY2" fmla="*/ 1270 h 1270"/>
                <a:gd name="connsiteX3" fmla="*/ 2541 w 2540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" h="1270">
                  <a:moveTo>
                    <a:pt x="2541" y="0"/>
                  </a:moveTo>
                  <a:cubicBezTo>
                    <a:pt x="2541" y="1270"/>
                    <a:pt x="1270" y="1270"/>
                    <a:pt x="0" y="1270"/>
                  </a:cubicBezTo>
                  <a:lnTo>
                    <a:pt x="0" y="1270"/>
                  </a:lnTo>
                  <a:cubicBezTo>
                    <a:pt x="1270" y="1270"/>
                    <a:pt x="1270" y="1270"/>
                    <a:pt x="2541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667586E-E1A2-4429-B043-98B45620B5CF}"/>
                </a:ext>
              </a:extLst>
            </p:cNvPr>
            <p:cNvSpPr/>
            <p:nvPr/>
          </p:nvSpPr>
          <p:spPr>
            <a:xfrm>
              <a:off x="1316023" y="0"/>
              <a:ext cx="49541" cy="467472"/>
            </a:xfrm>
            <a:custGeom>
              <a:avLst/>
              <a:gdLst>
                <a:gd name="connsiteX0" fmla="*/ 39379 w 49541"/>
                <a:gd name="connsiteY0" fmla="*/ 466202 h 467472"/>
                <a:gd name="connsiteX1" fmla="*/ 49541 w 49541"/>
                <a:gd name="connsiteY1" fmla="*/ 461121 h 467472"/>
                <a:gd name="connsiteX2" fmla="*/ 15244 w 49541"/>
                <a:gd name="connsiteY2" fmla="*/ 0 h 467472"/>
                <a:gd name="connsiteX3" fmla="*/ 0 w 49541"/>
                <a:gd name="connsiteY3" fmla="*/ 0 h 467472"/>
                <a:gd name="connsiteX4" fmla="*/ 35568 w 49541"/>
                <a:gd name="connsiteY4" fmla="*/ 467472 h 46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41" h="467472">
                  <a:moveTo>
                    <a:pt x="39379" y="466202"/>
                  </a:moveTo>
                  <a:lnTo>
                    <a:pt x="49541" y="461121"/>
                  </a:lnTo>
                  <a:lnTo>
                    <a:pt x="15244" y="0"/>
                  </a:lnTo>
                  <a:lnTo>
                    <a:pt x="0" y="0"/>
                  </a:lnTo>
                  <a:lnTo>
                    <a:pt x="35568" y="46747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51F9B8E5-4D07-4720-8636-A75F386985E1}"/>
                </a:ext>
              </a:extLst>
            </p:cNvPr>
            <p:cNvSpPr/>
            <p:nvPr/>
          </p:nvSpPr>
          <p:spPr>
            <a:xfrm>
              <a:off x="3710525" y="0"/>
              <a:ext cx="128299" cy="4305063"/>
            </a:xfrm>
            <a:custGeom>
              <a:avLst/>
              <a:gdLst>
                <a:gd name="connsiteX0" fmla="*/ 113056 w 128299"/>
                <a:gd name="connsiteY0" fmla="*/ 4305063 h 4305063"/>
                <a:gd name="connsiteX1" fmla="*/ 120678 w 128299"/>
                <a:gd name="connsiteY1" fmla="*/ 4297441 h 4305063"/>
                <a:gd name="connsiteX2" fmla="*/ 128300 w 128299"/>
                <a:gd name="connsiteY2" fmla="*/ 4305063 h 4305063"/>
                <a:gd name="connsiteX3" fmla="*/ 128300 w 128299"/>
                <a:gd name="connsiteY3" fmla="*/ 4305063 h 4305063"/>
                <a:gd name="connsiteX4" fmla="*/ 15243 w 128299"/>
                <a:gd name="connsiteY4" fmla="*/ 0 h 4305063"/>
                <a:gd name="connsiteX5" fmla="*/ 0 w 128299"/>
                <a:gd name="connsiteY5" fmla="*/ 0 h 4305063"/>
                <a:gd name="connsiteX6" fmla="*/ 111786 w 128299"/>
                <a:gd name="connsiteY6" fmla="*/ 4294901 h 4305063"/>
                <a:gd name="connsiteX7" fmla="*/ 111786 w 128299"/>
                <a:gd name="connsiteY7" fmla="*/ 4305063 h 430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99" h="4305063">
                  <a:moveTo>
                    <a:pt x="113056" y="4305063"/>
                  </a:moveTo>
                  <a:cubicBezTo>
                    <a:pt x="113056" y="4301253"/>
                    <a:pt x="116867" y="4297441"/>
                    <a:pt x="120678" y="4297441"/>
                  </a:cubicBezTo>
                  <a:cubicBezTo>
                    <a:pt x="124489" y="4297441"/>
                    <a:pt x="128300" y="4301253"/>
                    <a:pt x="128300" y="4305063"/>
                  </a:cubicBezTo>
                  <a:cubicBezTo>
                    <a:pt x="128300" y="4305063"/>
                    <a:pt x="128300" y="4305063"/>
                    <a:pt x="128300" y="4305063"/>
                  </a:cubicBezTo>
                  <a:lnTo>
                    <a:pt x="15243" y="0"/>
                  </a:lnTo>
                  <a:lnTo>
                    <a:pt x="0" y="0"/>
                  </a:lnTo>
                  <a:lnTo>
                    <a:pt x="111786" y="4294901"/>
                  </a:lnTo>
                  <a:lnTo>
                    <a:pt x="111786" y="43050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7FEFA3A-2810-4F14-87A3-AA933EB458A9}"/>
                </a:ext>
              </a:extLst>
            </p:cNvPr>
            <p:cNvSpPr/>
            <p:nvPr/>
          </p:nvSpPr>
          <p:spPr>
            <a:xfrm>
              <a:off x="5797617" y="3498419"/>
              <a:ext cx="37791" cy="1183924"/>
            </a:xfrm>
            <a:custGeom>
              <a:avLst/>
              <a:gdLst>
                <a:gd name="connsiteX0" fmla="*/ 36838 w 37791"/>
                <a:gd name="connsiteY0" fmla="*/ 2541 h 1183924"/>
                <a:gd name="connsiteX1" fmla="*/ 36838 w 37791"/>
                <a:gd name="connsiteY1" fmla="*/ 3811 h 1183924"/>
                <a:gd name="connsiteX2" fmla="*/ 35568 w 37791"/>
                <a:gd name="connsiteY2" fmla="*/ 5081 h 1183924"/>
                <a:gd name="connsiteX3" fmla="*/ 34298 w 37791"/>
                <a:gd name="connsiteY3" fmla="*/ 6352 h 1183924"/>
                <a:gd name="connsiteX4" fmla="*/ 34298 w 37791"/>
                <a:gd name="connsiteY4" fmla="*/ 6352 h 1183924"/>
                <a:gd name="connsiteX5" fmla="*/ 21595 w 37791"/>
                <a:gd name="connsiteY5" fmla="*/ 16514 h 1183924"/>
                <a:gd name="connsiteX6" fmla="*/ 0 w 37791"/>
                <a:gd name="connsiteY6" fmla="*/ 1172492 h 1183924"/>
                <a:gd name="connsiteX7" fmla="*/ 0 w 37791"/>
                <a:gd name="connsiteY7" fmla="*/ 1176302 h 1183924"/>
                <a:gd name="connsiteX8" fmla="*/ 0 w 37791"/>
                <a:gd name="connsiteY8" fmla="*/ 1177573 h 1183924"/>
                <a:gd name="connsiteX9" fmla="*/ 0 w 37791"/>
                <a:gd name="connsiteY9" fmla="*/ 1178843 h 1183924"/>
                <a:gd name="connsiteX10" fmla="*/ 1270 w 37791"/>
                <a:gd name="connsiteY10" fmla="*/ 1180113 h 1183924"/>
                <a:gd name="connsiteX11" fmla="*/ 2541 w 37791"/>
                <a:gd name="connsiteY11" fmla="*/ 1181384 h 1183924"/>
                <a:gd name="connsiteX12" fmla="*/ 3811 w 37791"/>
                <a:gd name="connsiteY12" fmla="*/ 1182654 h 1183924"/>
                <a:gd name="connsiteX13" fmla="*/ 5081 w 37791"/>
                <a:gd name="connsiteY13" fmla="*/ 1183924 h 1183924"/>
                <a:gd name="connsiteX14" fmla="*/ 7622 w 37791"/>
                <a:gd name="connsiteY14" fmla="*/ 1183924 h 1183924"/>
                <a:gd name="connsiteX15" fmla="*/ 15244 w 37791"/>
                <a:gd name="connsiteY15" fmla="*/ 1176302 h 1183924"/>
                <a:gd name="connsiteX16" fmla="*/ 15244 w 37791"/>
                <a:gd name="connsiteY16" fmla="*/ 1176302 h 1183924"/>
                <a:gd name="connsiteX17" fmla="*/ 15244 w 37791"/>
                <a:gd name="connsiteY17" fmla="*/ 1169951 h 1183924"/>
                <a:gd name="connsiteX18" fmla="*/ 36838 w 37791"/>
                <a:gd name="connsiteY18" fmla="*/ 0 h 1183924"/>
                <a:gd name="connsiteX19" fmla="*/ 36838 w 37791"/>
                <a:gd name="connsiteY19" fmla="*/ 0 h 1183924"/>
                <a:gd name="connsiteX20" fmla="*/ 36838 w 37791"/>
                <a:gd name="connsiteY20" fmla="*/ 2541 h 118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791" h="1183924">
                  <a:moveTo>
                    <a:pt x="36838" y="2541"/>
                  </a:moveTo>
                  <a:cubicBezTo>
                    <a:pt x="36838" y="2541"/>
                    <a:pt x="36838" y="3811"/>
                    <a:pt x="36838" y="3811"/>
                  </a:cubicBezTo>
                  <a:lnTo>
                    <a:pt x="35568" y="5081"/>
                  </a:lnTo>
                  <a:cubicBezTo>
                    <a:pt x="35568" y="5081"/>
                    <a:pt x="35568" y="6352"/>
                    <a:pt x="34298" y="6352"/>
                  </a:cubicBezTo>
                  <a:lnTo>
                    <a:pt x="34298" y="6352"/>
                  </a:lnTo>
                  <a:lnTo>
                    <a:pt x="21595" y="16514"/>
                  </a:lnTo>
                  <a:lnTo>
                    <a:pt x="0" y="1172492"/>
                  </a:lnTo>
                  <a:lnTo>
                    <a:pt x="0" y="1176302"/>
                  </a:lnTo>
                  <a:lnTo>
                    <a:pt x="0" y="1177573"/>
                  </a:lnTo>
                  <a:cubicBezTo>
                    <a:pt x="0" y="1177573"/>
                    <a:pt x="0" y="1178843"/>
                    <a:pt x="0" y="1178843"/>
                  </a:cubicBezTo>
                  <a:lnTo>
                    <a:pt x="1270" y="1180113"/>
                  </a:lnTo>
                  <a:lnTo>
                    <a:pt x="2541" y="1181384"/>
                  </a:lnTo>
                  <a:lnTo>
                    <a:pt x="3811" y="1182654"/>
                  </a:lnTo>
                  <a:cubicBezTo>
                    <a:pt x="3811" y="1182654"/>
                    <a:pt x="5081" y="1182654"/>
                    <a:pt x="5081" y="1183924"/>
                  </a:cubicBezTo>
                  <a:cubicBezTo>
                    <a:pt x="6351" y="1183924"/>
                    <a:pt x="6351" y="1183924"/>
                    <a:pt x="7622" y="1183924"/>
                  </a:cubicBezTo>
                  <a:cubicBezTo>
                    <a:pt x="11433" y="1183924"/>
                    <a:pt x="15244" y="1180113"/>
                    <a:pt x="15244" y="1176302"/>
                  </a:cubicBezTo>
                  <a:cubicBezTo>
                    <a:pt x="15244" y="1176302"/>
                    <a:pt x="15244" y="1176302"/>
                    <a:pt x="15244" y="1176302"/>
                  </a:cubicBezTo>
                  <a:lnTo>
                    <a:pt x="15244" y="1169951"/>
                  </a:lnTo>
                  <a:lnTo>
                    <a:pt x="36838" y="0"/>
                  </a:lnTo>
                  <a:lnTo>
                    <a:pt x="36838" y="0"/>
                  </a:lnTo>
                  <a:cubicBezTo>
                    <a:pt x="38109" y="1270"/>
                    <a:pt x="38109" y="2541"/>
                    <a:pt x="36838" y="254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A96F509-63D8-42DF-B068-67734DC4166D}"/>
                </a:ext>
              </a:extLst>
            </p:cNvPr>
            <p:cNvSpPr/>
            <p:nvPr/>
          </p:nvSpPr>
          <p:spPr>
            <a:xfrm>
              <a:off x="5185336" y="3493338"/>
              <a:ext cx="647849" cy="503541"/>
            </a:xfrm>
            <a:custGeom>
              <a:avLst/>
              <a:gdLst>
                <a:gd name="connsiteX0" fmla="*/ 1270 w 647849"/>
                <a:gd name="connsiteY0" fmla="*/ 490338 h 503541"/>
                <a:gd name="connsiteX1" fmla="*/ 1270 w 647849"/>
                <a:gd name="connsiteY1" fmla="*/ 490338 h 503541"/>
                <a:gd name="connsiteX2" fmla="*/ 1270 w 647849"/>
                <a:gd name="connsiteY2" fmla="*/ 490338 h 503541"/>
                <a:gd name="connsiteX3" fmla="*/ 0 w 647849"/>
                <a:gd name="connsiteY3" fmla="*/ 492878 h 503541"/>
                <a:gd name="connsiteX4" fmla="*/ 0 w 647849"/>
                <a:gd name="connsiteY4" fmla="*/ 494149 h 503541"/>
                <a:gd name="connsiteX5" fmla="*/ 0 w 647849"/>
                <a:gd name="connsiteY5" fmla="*/ 495419 h 503541"/>
                <a:gd name="connsiteX6" fmla="*/ 1270 w 647849"/>
                <a:gd name="connsiteY6" fmla="*/ 500500 h 503541"/>
                <a:gd name="connsiteX7" fmla="*/ 11433 w 647849"/>
                <a:gd name="connsiteY7" fmla="*/ 501770 h 503541"/>
                <a:gd name="connsiteX8" fmla="*/ 11433 w 647849"/>
                <a:gd name="connsiteY8" fmla="*/ 501770 h 503541"/>
                <a:gd name="connsiteX9" fmla="*/ 13973 w 647849"/>
                <a:gd name="connsiteY9" fmla="*/ 499230 h 503541"/>
                <a:gd name="connsiteX10" fmla="*/ 635147 w 647849"/>
                <a:gd name="connsiteY10" fmla="*/ 20325 h 503541"/>
                <a:gd name="connsiteX11" fmla="*/ 647849 w 647849"/>
                <a:gd name="connsiteY11" fmla="*/ 10162 h 503541"/>
                <a:gd name="connsiteX12" fmla="*/ 647849 w 647849"/>
                <a:gd name="connsiteY12" fmla="*/ 10162 h 503541"/>
                <a:gd name="connsiteX13" fmla="*/ 642768 w 647849"/>
                <a:gd name="connsiteY13" fmla="*/ 11433 h 503541"/>
                <a:gd name="connsiteX14" fmla="*/ 635147 w 647849"/>
                <a:gd name="connsiteY14" fmla="*/ 3811 h 503541"/>
                <a:gd name="connsiteX15" fmla="*/ 635147 w 647849"/>
                <a:gd name="connsiteY15" fmla="*/ 3811 h 503541"/>
                <a:gd name="connsiteX16" fmla="*/ 635147 w 647849"/>
                <a:gd name="connsiteY16" fmla="*/ 0 h 503541"/>
                <a:gd name="connsiteX17" fmla="*/ 5081 w 647849"/>
                <a:gd name="connsiteY17" fmla="*/ 485257 h 503541"/>
                <a:gd name="connsiteX18" fmla="*/ 1270 w 647849"/>
                <a:gd name="connsiteY18" fmla="*/ 490338 h 50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849" h="503541">
                  <a:moveTo>
                    <a:pt x="1270" y="490338"/>
                  </a:moveTo>
                  <a:lnTo>
                    <a:pt x="1270" y="490338"/>
                  </a:lnTo>
                  <a:lnTo>
                    <a:pt x="1270" y="490338"/>
                  </a:lnTo>
                  <a:lnTo>
                    <a:pt x="0" y="492878"/>
                  </a:lnTo>
                  <a:lnTo>
                    <a:pt x="0" y="494149"/>
                  </a:lnTo>
                  <a:cubicBezTo>
                    <a:pt x="0" y="494149"/>
                    <a:pt x="0" y="495419"/>
                    <a:pt x="0" y="495419"/>
                  </a:cubicBezTo>
                  <a:cubicBezTo>
                    <a:pt x="0" y="496689"/>
                    <a:pt x="0" y="499230"/>
                    <a:pt x="1270" y="500500"/>
                  </a:cubicBezTo>
                  <a:cubicBezTo>
                    <a:pt x="3811" y="504311"/>
                    <a:pt x="8892" y="504311"/>
                    <a:pt x="11433" y="501770"/>
                  </a:cubicBezTo>
                  <a:cubicBezTo>
                    <a:pt x="11433" y="501770"/>
                    <a:pt x="11433" y="501770"/>
                    <a:pt x="11433" y="501770"/>
                  </a:cubicBezTo>
                  <a:lnTo>
                    <a:pt x="13973" y="499230"/>
                  </a:lnTo>
                  <a:lnTo>
                    <a:pt x="635147" y="20325"/>
                  </a:lnTo>
                  <a:lnTo>
                    <a:pt x="647849" y="10162"/>
                  </a:lnTo>
                  <a:lnTo>
                    <a:pt x="647849" y="10162"/>
                  </a:lnTo>
                  <a:cubicBezTo>
                    <a:pt x="646579" y="11433"/>
                    <a:pt x="645309" y="12703"/>
                    <a:pt x="642768" y="11433"/>
                  </a:cubicBezTo>
                  <a:cubicBezTo>
                    <a:pt x="638957" y="11433"/>
                    <a:pt x="635147" y="7622"/>
                    <a:pt x="635147" y="3811"/>
                  </a:cubicBezTo>
                  <a:cubicBezTo>
                    <a:pt x="635147" y="3811"/>
                    <a:pt x="635147" y="3811"/>
                    <a:pt x="635147" y="3811"/>
                  </a:cubicBezTo>
                  <a:lnTo>
                    <a:pt x="635147" y="0"/>
                  </a:lnTo>
                  <a:lnTo>
                    <a:pt x="5081" y="485257"/>
                  </a:lnTo>
                  <a:lnTo>
                    <a:pt x="1270" y="49033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42805ED0-269D-4CE3-A447-208CDF7FB774}"/>
                </a:ext>
              </a:extLst>
            </p:cNvPr>
            <p:cNvSpPr/>
            <p:nvPr/>
          </p:nvSpPr>
          <p:spPr>
            <a:xfrm>
              <a:off x="492873" y="6752940"/>
              <a:ext cx="268031" cy="100354"/>
            </a:xfrm>
            <a:custGeom>
              <a:avLst/>
              <a:gdLst>
                <a:gd name="connsiteX0" fmla="*/ 10162 w 268031"/>
                <a:gd name="connsiteY0" fmla="*/ 6352 h 100354"/>
                <a:gd name="connsiteX1" fmla="*/ 3811 w 268031"/>
                <a:gd name="connsiteY1" fmla="*/ 13974 h 100354"/>
                <a:gd name="connsiteX2" fmla="*/ 3811 w 268031"/>
                <a:gd name="connsiteY2" fmla="*/ 13974 h 100354"/>
                <a:gd name="connsiteX3" fmla="*/ 0 w 268031"/>
                <a:gd name="connsiteY3" fmla="*/ 12703 h 100354"/>
                <a:gd name="connsiteX4" fmla="*/ 1270 w 268031"/>
                <a:gd name="connsiteY4" fmla="*/ 12703 h 100354"/>
                <a:gd name="connsiteX5" fmla="*/ 12703 w 268031"/>
                <a:gd name="connsiteY5" fmla="*/ 17785 h 100354"/>
                <a:gd name="connsiteX6" fmla="*/ 226112 w 268031"/>
                <a:gd name="connsiteY6" fmla="*/ 100354 h 100354"/>
                <a:gd name="connsiteX7" fmla="*/ 268032 w 268031"/>
                <a:gd name="connsiteY7" fmla="*/ 100354 h 100354"/>
                <a:gd name="connsiteX8" fmla="*/ 11433 w 268031"/>
                <a:gd name="connsiteY8" fmla="*/ 0 h 100354"/>
                <a:gd name="connsiteX9" fmla="*/ 10162 w 268031"/>
                <a:gd name="connsiteY9" fmla="*/ 6352 h 10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031" h="100354">
                  <a:moveTo>
                    <a:pt x="10162" y="6352"/>
                  </a:moveTo>
                  <a:cubicBezTo>
                    <a:pt x="10162" y="10163"/>
                    <a:pt x="7622" y="13974"/>
                    <a:pt x="3811" y="13974"/>
                  </a:cubicBezTo>
                  <a:cubicBezTo>
                    <a:pt x="3811" y="13974"/>
                    <a:pt x="3811" y="13974"/>
                    <a:pt x="3811" y="13974"/>
                  </a:cubicBezTo>
                  <a:cubicBezTo>
                    <a:pt x="2541" y="13974"/>
                    <a:pt x="1270" y="13974"/>
                    <a:pt x="0" y="12703"/>
                  </a:cubicBezTo>
                  <a:lnTo>
                    <a:pt x="1270" y="12703"/>
                  </a:lnTo>
                  <a:lnTo>
                    <a:pt x="12703" y="17785"/>
                  </a:lnTo>
                  <a:lnTo>
                    <a:pt x="226112" y="100354"/>
                  </a:lnTo>
                  <a:lnTo>
                    <a:pt x="268032" y="100354"/>
                  </a:lnTo>
                  <a:lnTo>
                    <a:pt x="11433" y="0"/>
                  </a:lnTo>
                  <a:lnTo>
                    <a:pt x="10162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180EE476-0BD5-447D-91A6-962B92455EA0}"/>
                </a:ext>
              </a:extLst>
            </p:cNvPr>
            <p:cNvSpPr/>
            <p:nvPr/>
          </p:nvSpPr>
          <p:spPr>
            <a:xfrm>
              <a:off x="0" y="4087840"/>
              <a:ext cx="200706" cy="134652"/>
            </a:xfrm>
            <a:custGeom>
              <a:avLst/>
              <a:gdLst>
                <a:gd name="connsiteX0" fmla="*/ 200706 w 200706"/>
                <a:gd name="connsiteY0" fmla="*/ 3811 h 134652"/>
                <a:gd name="connsiteX1" fmla="*/ 189274 w 200706"/>
                <a:gd name="connsiteY1" fmla="*/ 0 h 134652"/>
                <a:gd name="connsiteX2" fmla="*/ 0 w 200706"/>
                <a:gd name="connsiteY2" fmla="*/ 116868 h 134652"/>
                <a:gd name="connsiteX3" fmla="*/ 0 w 200706"/>
                <a:gd name="connsiteY3" fmla="*/ 134652 h 134652"/>
                <a:gd name="connsiteX4" fmla="*/ 200706 w 200706"/>
                <a:gd name="connsiteY4" fmla="*/ 10163 h 1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706" h="134652">
                  <a:moveTo>
                    <a:pt x="200706" y="3811"/>
                  </a:moveTo>
                  <a:lnTo>
                    <a:pt x="189274" y="0"/>
                  </a:lnTo>
                  <a:lnTo>
                    <a:pt x="0" y="116868"/>
                  </a:lnTo>
                  <a:lnTo>
                    <a:pt x="0" y="134652"/>
                  </a:lnTo>
                  <a:lnTo>
                    <a:pt x="200706" y="101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DFDFF341-2739-4C99-9C5C-569C83E70F76}"/>
                </a:ext>
              </a:extLst>
            </p:cNvPr>
            <p:cNvSpPr/>
            <p:nvPr/>
          </p:nvSpPr>
          <p:spPr>
            <a:xfrm>
              <a:off x="213409" y="4081489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313073C-324F-46D3-8666-A2C2B97E3629}"/>
                </a:ext>
              </a:extLst>
            </p:cNvPr>
            <p:cNvSpPr/>
            <p:nvPr/>
          </p:nvSpPr>
          <p:spPr>
            <a:xfrm>
              <a:off x="214679" y="4084347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lnTo>
                    <a:pt x="0" y="95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D7AB5F9-0095-4EDD-BE7B-2A0D60DBFCC7}"/>
                </a:ext>
              </a:extLst>
            </p:cNvPr>
            <p:cNvSpPr/>
            <p:nvPr/>
          </p:nvSpPr>
          <p:spPr>
            <a:xfrm>
              <a:off x="2391961" y="6719912"/>
              <a:ext cx="22865" cy="134652"/>
            </a:xfrm>
            <a:custGeom>
              <a:avLst/>
              <a:gdLst>
                <a:gd name="connsiteX0" fmla="*/ 11433 w 22865"/>
                <a:gd name="connsiteY0" fmla="*/ 2541 h 134652"/>
                <a:gd name="connsiteX1" fmla="*/ 0 w 22865"/>
                <a:gd name="connsiteY1" fmla="*/ 11433 h 134652"/>
                <a:gd name="connsiteX2" fmla="*/ 7622 w 22865"/>
                <a:gd name="connsiteY2" fmla="*/ 134652 h 134652"/>
                <a:gd name="connsiteX3" fmla="*/ 22865 w 22865"/>
                <a:gd name="connsiteY3" fmla="*/ 134652 h 134652"/>
                <a:gd name="connsiteX4" fmla="*/ 13973 w 22865"/>
                <a:gd name="connsiteY4" fmla="*/ 0 h 1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5" h="134652">
                  <a:moveTo>
                    <a:pt x="11433" y="2541"/>
                  </a:moveTo>
                  <a:lnTo>
                    <a:pt x="0" y="11433"/>
                  </a:lnTo>
                  <a:lnTo>
                    <a:pt x="7622" y="134652"/>
                  </a:lnTo>
                  <a:lnTo>
                    <a:pt x="22865" y="134652"/>
                  </a:lnTo>
                  <a:lnTo>
                    <a:pt x="13973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7A5FDB7-5688-4E1E-982C-39D270D14FC7}"/>
                </a:ext>
              </a:extLst>
            </p:cNvPr>
            <p:cNvSpPr/>
            <p:nvPr/>
          </p:nvSpPr>
          <p:spPr>
            <a:xfrm>
              <a:off x="1744112" y="6468392"/>
              <a:ext cx="651660" cy="248979"/>
            </a:xfrm>
            <a:custGeom>
              <a:avLst/>
              <a:gdLst>
                <a:gd name="connsiteX0" fmla="*/ 15243 w 651660"/>
                <a:gd name="connsiteY0" fmla="*/ 5081 h 248979"/>
                <a:gd name="connsiteX1" fmla="*/ 2541 w 651660"/>
                <a:gd name="connsiteY1" fmla="*/ 0 h 248979"/>
                <a:gd name="connsiteX2" fmla="*/ 1270 w 651660"/>
                <a:gd name="connsiteY2" fmla="*/ 0 h 248979"/>
                <a:gd name="connsiteX3" fmla="*/ 5081 w 651660"/>
                <a:gd name="connsiteY3" fmla="*/ 2540 h 248979"/>
                <a:gd name="connsiteX4" fmla="*/ 3811 w 651660"/>
                <a:gd name="connsiteY4" fmla="*/ 12703 h 248979"/>
                <a:gd name="connsiteX5" fmla="*/ 3811 w 651660"/>
                <a:gd name="connsiteY5" fmla="*/ 12703 h 248979"/>
                <a:gd name="connsiteX6" fmla="*/ 0 w 651660"/>
                <a:gd name="connsiteY6" fmla="*/ 15243 h 248979"/>
                <a:gd name="connsiteX7" fmla="*/ 637687 w 651660"/>
                <a:gd name="connsiteY7" fmla="*/ 248979 h 248979"/>
                <a:gd name="connsiteX8" fmla="*/ 647849 w 651660"/>
                <a:gd name="connsiteY8" fmla="*/ 240087 h 248979"/>
                <a:gd name="connsiteX9" fmla="*/ 651660 w 651660"/>
                <a:gd name="connsiteY9" fmla="*/ 237547 h 248979"/>
                <a:gd name="connsiteX10" fmla="*/ 15243 w 651660"/>
                <a:gd name="connsiteY10" fmla="*/ 5081 h 24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1660" h="248979">
                  <a:moveTo>
                    <a:pt x="15243" y="5081"/>
                  </a:moveTo>
                  <a:lnTo>
                    <a:pt x="2541" y="0"/>
                  </a:lnTo>
                  <a:lnTo>
                    <a:pt x="1270" y="0"/>
                  </a:lnTo>
                  <a:cubicBezTo>
                    <a:pt x="2541" y="0"/>
                    <a:pt x="3811" y="1270"/>
                    <a:pt x="5081" y="2540"/>
                  </a:cubicBezTo>
                  <a:cubicBezTo>
                    <a:pt x="7622" y="6352"/>
                    <a:pt x="6351" y="10162"/>
                    <a:pt x="3811" y="12703"/>
                  </a:cubicBezTo>
                  <a:cubicBezTo>
                    <a:pt x="3811" y="12703"/>
                    <a:pt x="3811" y="12703"/>
                    <a:pt x="3811" y="12703"/>
                  </a:cubicBezTo>
                  <a:lnTo>
                    <a:pt x="0" y="15243"/>
                  </a:lnTo>
                  <a:lnTo>
                    <a:pt x="637687" y="248979"/>
                  </a:lnTo>
                  <a:lnTo>
                    <a:pt x="647849" y="240087"/>
                  </a:lnTo>
                  <a:lnTo>
                    <a:pt x="651660" y="237547"/>
                  </a:lnTo>
                  <a:lnTo>
                    <a:pt x="15243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5AF96D8-DC69-4D47-B49C-343ACA803C09}"/>
                </a:ext>
              </a:extLst>
            </p:cNvPr>
            <p:cNvSpPr/>
            <p:nvPr/>
          </p:nvSpPr>
          <p:spPr>
            <a:xfrm>
              <a:off x="1235995" y="6469662"/>
              <a:ext cx="514968" cy="386172"/>
            </a:xfrm>
            <a:custGeom>
              <a:avLst/>
              <a:gdLst>
                <a:gd name="connsiteX0" fmla="*/ 511928 w 514968"/>
                <a:gd name="connsiteY0" fmla="*/ 12703 h 386172"/>
                <a:gd name="connsiteX1" fmla="*/ 513198 w 514968"/>
                <a:gd name="connsiteY1" fmla="*/ 2541 h 386172"/>
                <a:gd name="connsiteX2" fmla="*/ 513198 w 514968"/>
                <a:gd name="connsiteY2" fmla="*/ 2541 h 386172"/>
                <a:gd name="connsiteX3" fmla="*/ 509387 w 514968"/>
                <a:gd name="connsiteY3" fmla="*/ 0 h 386172"/>
                <a:gd name="connsiteX4" fmla="*/ 508117 w 514968"/>
                <a:gd name="connsiteY4" fmla="*/ 0 h 386172"/>
                <a:gd name="connsiteX5" fmla="*/ 506847 w 514968"/>
                <a:gd name="connsiteY5" fmla="*/ 0 h 386172"/>
                <a:gd name="connsiteX6" fmla="*/ 505577 w 514968"/>
                <a:gd name="connsiteY6" fmla="*/ 0 h 386172"/>
                <a:gd name="connsiteX7" fmla="*/ 504306 w 514968"/>
                <a:gd name="connsiteY7" fmla="*/ 1270 h 386172"/>
                <a:gd name="connsiteX8" fmla="*/ 503036 w 514968"/>
                <a:gd name="connsiteY8" fmla="*/ 1270 h 386172"/>
                <a:gd name="connsiteX9" fmla="*/ 503036 w 514968"/>
                <a:gd name="connsiteY9" fmla="*/ 1270 h 386172"/>
                <a:gd name="connsiteX10" fmla="*/ 0 w 514968"/>
                <a:gd name="connsiteY10" fmla="*/ 386173 h 386172"/>
                <a:gd name="connsiteX11" fmla="*/ 25406 w 514968"/>
                <a:gd name="connsiteY11" fmla="*/ 386173 h 386172"/>
                <a:gd name="connsiteX12" fmla="*/ 510658 w 514968"/>
                <a:gd name="connsiteY12" fmla="*/ 16514 h 386172"/>
                <a:gd name="connsiteX13" fmla="*/ 511928 w 514968"/>
                <a:gd name="connsiteY13" fmla="*/ 12703 h 38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4968" h="386172">
                  <a:moveTo>
                    <a:pt x="511928" y="12703"/>
                  </a:moveTo>
                  <a:cubicBezTo>
                    <a:pt x="515739" y="10163"/>
                    <a:pt x="515739" y="5082"/>
                    <a:pt x="513198" y="2541"/>
                  </a:cubicBezTo>
                  <a:cubicBezTo>
                    <a:pt x="513198" y="2541"/>
                    <a:pt x="513198" y="2541"/>
                    <a:pt x="513198" y="2541"/>
                  </a:cubicBezTo>
                  <a:cubicBezTo>
                    <a:pt x="511928" y="1270"/>
                    <a:pt x="510658" y="0"/>
                    <a:pt x="509387" y="0"/>
                  </a:cubicBezTo>
                  <a:lnTo>
                    <a:pt x="508117" y="0"/>
                  </a:lnTo>
                  <a:lnTo>
                    <a:pt x="506847" y="0"/>
                  </a:lnTo>
                  <a:lnTo>
                    <a:pt x="505577" y="0"/>
                  </a:lnTo>
                  <a:lnTo>
                    <a:pt x="504306" y="1270"/>
                  </a:lnTo>
                  <a:lnTo>
                    <a:pt x="503036" y="1270"/>
                  </a:lnTo>
                  <a:lnTo>
                    <a:pt x="503036" y="1270"/>
                  </a:lnTo>
                  <a:lnTo>
                    <a:pt x="0" y="386173"/>
                  </a:lnTo>
                  <a:lnTo>
                    <a:pt x="25406" y="386173"/>
                  </a:lnTo>
                  <a:lnTo>
                    <a:pt x="510658" y="16514"/>
                  </a:lnTo>
                  <a:lnTo>
                    <a:pt x="511928" y="1270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14A40102-4135-432B-A93C-34D4833B5691}"/>
                </a:ext>
              </a:extLst>
            </p:cNvPr>
            <p:cNvSpPr/>
            <p:nvPr/>
          </p:nvSpPr>
          <p:spPr>
            <a:xfrm>
              <a:off x="3785473" y="5569016"/>
              <a:ext cx="35568" cy="33028"/>
            </a:xfrm>
            <a:custGeom>
              <a:avLst/>
              <a:gdLst>
                <a:gd name="connsiteX0" fmla="*/ 30487 w 35568"/>
                <a:gd name="connsiteY0" fmla="*/ 5081 h 33028"/>
                <a:gd name="connsiteX1" fmla="*/ 20325 w 35568"/>
                <a:gd name="connsiteY1" fmla="*/ 1270 h 33028"/>
                <a:gd name="connsiteX2" fmla="*/ 20325 w 35568"/>
                <a:gd name="connsiteY2" fmla="*/ 1270 h 33028"/>
                <a:gd name="connsiteX3" fmla="*/ 16514 w 35568"/>
                <a:gd name="connsiteY3" fmla="*/ 0 h 33028"/>
                <a:gd name="connsiteX4" fmla="*/ 0 w 35568"/>
                <a:gd name="connsiteY4" fmla="*/ 12703 h 33028"/>
                <a:gd name="connsiteX5" fmla="*/ 0 w 35568"/>
                <a:gd name="connsiteY5" fmla="*/ 16514 h 33028"/>
                <a:gd name="connsiteX6" fmla="*/ 0 w 35568"/>
                <a:gd name="connsiteY6" fmla="*/ 16514 h 33028"/>
                <a:gd name="connsiteX7" fmla="*/ 0 w 35568"/>
                <a:gd name="connsiteY7" fmla="*/ 27947 h 33028"/>
                <a:gd name="connsiteX8" fmla="*/ 0 w 35568"/>
                <a:gd name="connsiteY8" fmla="*/ 33028 h 33028"/>
                <a:gd name="connsiteX9" fmla="*/ 35568 w 35568"/>
                <a:gd name="connsiteY9" fmla="*/ 3811 h 33028"/>
                <a:gd name="connsiteX10" fmla="*/ 35568 w 35568"/>
                <a:gd name="connsiteY10" fmla="*/ 3811 h 33028"/>
                <a:gd name="connsiteX11" fmla="*/ 30487 w 35568"/>
                <a:gd name="connsiteY11" fmla="*/ 5081 h 3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568" h="33028">
                  <a:moveTo>
                    <a:pt x="30487" y="5081"/>
                  </a:moveTo>
                  <a:lnTo>
                    <a:pt x="20325" y="1270"/>
                  </a:lnTo>
                  <a:lnTo>
                    <a:pt x="20325" y="1270"/>
                  </a:lnTo>
                  <a:lnTo>
                    <a:pt x="16514" y="0"/>
                  </a:lnTo>
                  <a:lnTo>
                    <a:pt x="0" y="12703"/>
                  </a:lnTo>
                  <a:lnTo>
                    <a:pt x="0" y="16514"/>
                  </a:lnTo>
                  <a:lnTo>
                    <a:pt x="0" y="16514"/>
                  </a:lnTo>
                  <a:lnTo>
                    <a:pt x="0" y="27947"/>
                  </a:lnTo>
                  <a:lnTo>
                    <a:pt x="0" y="33028"/>
                  </a:lnTo>
                  <a:lnTo>
                    <a:pt x="35568" y="3811"/>
                  </a:lnTo>
                  <a:lnTo>
                    <a:pt x="35568" y="3811"/>
                  </a:lnTo>
                  <a:cubicBezTo>
                    <a:pt x="34298" y="5081"/>
                    <a:pt x="33028" y="6352"/>
                    <a:pt x="30487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29C6D6A-F49E-4622-87CD-64DFC758C9DE}"/>
                </a:ext>
              </a:extLst>
            </p:cNvPr>
            <p:cNvSpPr/>
            <p:nvPr/>
          </p:nvSpPr>
          <p:spPr>
            <a:xfrm>
              <a:off x="3823581" y="5562664"/>
              <a:ext cx="564" cy="12703"/>
            </a:xfrm>
            <a:custGeom>
              <a:avLst/>
              <a:gdLst>
                <a:gd name="connsiteX0" fmla="*/ 0 w 564"/>
                <a:gd name="connsiteY0" fmla="*/ 0 h 12703"/>
                <a:gd name="connsiteX1" fmla="*/ 0 w 564"/>
                <a:gd name="connsiteY1" fmla="*/ 0 h 12703"/>
                <a:gd name="connsiteX2" fmla="*/ 0 w 564"/>
                <a:gd name="connsiteY2" fmla="*/ 0 h 12703"/>
                <a:gd name="connsiteX3" fmla="*/ 0 w 564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A38C0947-F9FD-4556-9A4F-2CBB7F07F5BB}"/>
                </a:ext>
              </a:extLst>
            </p:cNvPr>
            <p:cNvSpPr/>
            <p:nvPr/>
          </p:nvSpPr>
          <p:spPr>
            <a:xfrm>
              <a:off x="2393231" y="6707209"/>
              <a:ext cx="12702" cy="13973"/>
            </a:xfrm>
            <a:custGeom>
              <a:avLst/>
              <a:gdLst>
                <a:gd name="connsiteX0" fmla="*/ 3811 w 12702"/>
                <a:gd name="connsiteY0" fmla="*/ 0 h 13973"/>
                <a:gd name="connsiteX1" fmla="*/ 0 w 12702"/>
                <a:gd name="connsiteY1" fmla="*/ 2541 h 13973"/>
                <a:gd name="connsiteX2" fmla="*/ 10162 w 12702"/>
                <a:gd name="connsiteY2" fmla="*/ 2541 h 13973"/>
                <a:gd name="connsiteX3" fmla="*/ 10162 w 12702"/>
                <a:gd name="connsiteY3" fmla="*/ 12703 h 13973"/>
                <a:gd name="connsiteX4" fmla="*/ 8892 w 12702"/>
                <a:gd name="connsiteY4" fmla="*/ 13973 h 13973"/>
                <a:gd name="connsiteX5" fmla="*/ 12703 w 12702"/>
                <a:gd name="connsiteY5" fmla="*/ 11433 h 13973"/>
                <a:gd name="connsiteX6" fmla="*/ 12703 w 12702"/>
                <a:gd name="connsiteY6" fmla="*/ 11433 h 13973"/>
                <a:gd name="connsiteX7" fmla="*/ 12703 w 12702"/>
                <a:gd name="connsiteY7" fmla="*/ 1270 h 13973"/>
                <a:gd name="connsiteX8" fmla="*/ 3811 w 12702"/>
                <a:gd name="connsiteY8" fmla="*/ 0 h 13973"/>
                <a:gd name="connsiteX9" fmla="*/ 3811 w 12702"/>
                <a:gd name="connsiteY9" fmla="*/ 0 h 1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02" h="13973">
                  <a:moveTo>
                    <a:pt x="3811" y="0"/>
                  </a:moveTo>
                  <a:lnTo>
                    <a:pt x="0" y="2541"/>
                  </a:lnTo>
                  <a:cubicBezTo>
                    <a:pt x="2541" y="0"/>
                    <a:pt x="7622" y="0"/>
                    <a:pt x="10162" y="2541"/>
                  </a:cubicBezTo>
                  <a:cubicBezTo>
                    <a:pt x="12703" y="5082"/>
                    <a:pt x="12703" y="10162"/>
                    <a:pt x="10162" y="12703"/>
                  </a:cubicBezTo>
                  <a:cubicBezTo>
                    <a:pt x="10162" y="12703"/>
                    <a:pt x="8892" y="13973"/>
                    <a:pt x="8892" y="13973"/>
                  </a:cubicBezTo>
                  <a:lnTo>
                    <a:pt x="12703" y="11433"/>
                  </a:lnTo>
                  <a:lnTo>
                    <a:pt x="12703" y="11433"/>
                  </a:lnTo>
                  <a:lnTo>
                    <a:pt x="12703" y="1270"/>
                  </a:lnTo>
                  <a:lnTo>
                    <a:pt x="3811" y="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9E2F490-19C2-478B-BD21-F34CEA204C2C}"/>
                </a:ext>
              </a:extLst>
            </p:cNvPr>
            <p:cNvSpPr/>
            <p:nvPr/>
          </p:nvSpPr>
          <p:spPr>
            <a:xfrm>
              <a:off x="2421178" y="6702445"/>
              <a:ext cx="12702" cy="953"/>
            </a:xfrm>
            <a:custGeom>
              <a:avLst/>
              <a:gdLst>
                <a:gd name="connsiteX0" fmla="*/ 0 w 12702"/>
                <a:gd name="connsiteY0" fmla="*/ 953 h 953"/>
                <a:gd name="connsiteX1" fmla="*/ 0 w 12702"/>
                <a:gd name="connsiteY1" fmla="*/ 953 h 953"/>
                <a:gd name="connsiteX2" fmla="*/ 0 w 12702"/>
                <a:gd name="connsiteY2" fmla="*/ 953 h 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953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5E252CAE-B574-462D-807C-F3A5C7DEA82B}"/>
                </a:ext>
              </a:extLst>
            </p:cNvPr>
            <p:cNvSpPr/>
            <p:nvPr/>
          </p:nvSpPr>
          <p:spPr>
            <a:xfrm>
              <a:off x="2416097" y="6697047"/>
              <a:ext cx="1270" cy="1269"/>
            </a:xfrm>
            <a:custGeom>
              <a:avLst/>
              <a:gdLst>
                <a:gd name="connsiteX0" fmla="*/ 1270 w 1270"/>
                <a:gd name="connsiteY0" fmla="*/ 127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1270 w 1270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1270" y="1270"/>
                  </a:moveTo>
                  <a:lnTo>
                    <a:pt x="0" y="0"/>
                  </a:lnTo>
                  <a:lnTo>
                    <a:pt x="1270" y="1270"/>
                  </a:lnTo>
                  <a:lnTo>
                    <a:pt x="127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C045A725-A1AD-4335-AE5D-0E81EAE1E8FB}"/>
                </a:ext>
              </a:extLst>
            </p:cNvPr>
            <p:cNvSpPr/>
            <p:nvPr/>
          </p:nvSpPr>
          <p:spPr>
            <a:xfrm>
              <a:off x="2419908" y="670085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D26C4433-3D92-41F1-8DA9-E8B65D6CDDF9}"/>
                </a:ext>
              </a:extLst>
            </p:cNvPr>
            <p:cNvSpPr/>
            <p:nvPr/>
          </p:nvSpPr>
          <p:spPr>
            <a:xfrm>
              <a:off x="2211580" y="6708428"/>
              <a:ext cx="194406" cy="147407"/>
            </a:xfrm>
            <a:custGeom>
              <a:avLst/>
              <a:gdLst>
                <a:gd name="connsiteX0" fmla="*/ 190544 w 194406"/>
                <a:gd name="connsiteY0" fmla="*/ 14025 h 147407"/>
                <a:gd name="connsiteX1" fmla="*/ 193085 w 194406"/>
                <a:gd name="connsiteY1" fmla="*/ 3863 h 147407"/>
                <a:gd name="connsiteX2" fmla="*/ 182922 w 194406"/>
                <a:gd name="connsiteY2" fmla="*/ 1322 h 147407"/>
                <a:gd name="connsiteX3" fmla="*/ 181652 w 194406"/>
                <a:gd name="connsiteY3" fmla="*/ 2592 h 147407"/>
                <a:gd name="connsiteX4" fmla="*/ 171490 w 194406"/>
                <a:gd name="connsiteY4" fmla="*/ 11484 h 147407"/>
                <a:gd name="connsiteX5" fmla="*/ 0 w 194406"/>
                <a:gd name="connsiteY5" fmla="*/ 147407 h 147407"/>
                <a:gd name="connsiteX6" fmla="*/ 24135 w 194406"/>
                <a:gd name="connsiteY6" fmla="*/ 147407 h 147407"/>
                <a:gd name="connsiteX7" fmla="*/ 179111 w 194406"/>
                <a:gd name="connsiteY7" fmla="*/ 24187 h 147407"/>
                <a:gd name="connsiteX8" fmla="*/ 190544 w 194406"/>
                <a:gd name="connsiteY8" fmla="*/ 14025 h 14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406" h="147407">
                  <a:moveTo>
                    <a:pt x="190544" y="14025"/>
                  </a:moveTo>
                  <a:cubicBezTo>
                    <a:pt x="194355" y="11484"/>
                    <a:pt x="195625" y="7673"/>
                    <a:pt x="193085" y="3863"/>
                  </a:cubicBezTo>
                  <a:cubicBezTo>
                    <a:pt x="190544" y="51"/>
                    <a:pt x="186733" y="-1219"/>
                    <a:pt x="182922" y="1322"/>
                  </a:cubicBezTo>
                  <a:cubicBezTo>
                    <a:pt x="182922" y="1322"/>
                    <a:pt x="181652" y="1322"/>
                    <a:pt x="181652" y="2592"/>
                  </a:cubicBezTo>
                  <a:lnTo>
                    <a:pt x="171490" y="11484"/>
                  </a:lnTo>
                  <a:lnTo>
                    <a:pt x="0" y="147407"/>
                  </a:lnTo>
                  <a:lnTo>
                    <a:pt x="24135" y="147407"/>
                  </a:lnTo>
                  <a:lnTo>
                    <a:pt x="179111" y="24187"/>
                  </a:lnTo>
                  <a:lnTo>
                    <a:pt x="190544" y="140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4B541C-EE16-4C85-9550-2771C039E95F}"/>
                </a:ext>
              </a:extLst>
            </p:cNvPr>
            <p:cNvSpPr/>
            <p:nvPr/>
          </p:nvSpPr>
          <p:spPr>
            <a:xfrm>
              <a:off x="1073397" y="6194006"/>
              <a:ext cx="16513" cy="24135"/>
            </a:xfrm>
            <a:custGeom>
              <a:avLst/>
              <a:gdLst>
                <a:gd name="connsiteX0" fmla="*/ 16514 w 16513"/>
                <a:gd name="connsiteY0" fmla="*/ 17784 h 24135"/>
                <a:gd name="connsiteX1" fmla="*/ 15243 w 16513"/>
                <a:gd name="connsiteY1" fmla="*/ 8892 h 24135"/>
                <a:gd name="connsiteX2" fmla="*/ 3811 w 16513"/>
                <a:gd name="connsiteY2" fmla="*/ 5081 h 24135"/>
                <a:gd name="connsiteX3" fmla="*/ 3811 w 16513"/>
                <a:gd name="connsiteY3" fmla="*/ 5081 h 24135"/>
                <a:gd name="connsiteX4" fmla="*/ 2541 w 16513"/>
                <a:gd name="connsiteY4" fmla="*/ 3811 h 24135"/>
                <a:gd name="connsiteX5" fmla="*/ 1270 w 16513"/>
                <a:gd name="connsiteY5" fmla="*/ 2540 h 24135"/>
                <a:gd name="connsiteX6" fmla="*/ 1270 w 16513"/>
                <a:gd name="connsiteY6" fmla="*/ 2540 h 24135"/>
                <a:gd name="connsiteX7" fmla="*/ 1270 w 16513"/>
                <a:gd name="connsiteY7" fmla="*/ 2540 h 24135"/>
                <a:gd name="connsiteX8" fmla="*/ 0 w 16513"/>
                <a:gd name="connsiteY8" fmla="*/ 1270 h 24135"/>
                <a:gd name="connsiteX9" fmla="*/ 0 w 16513"/>
                <a:gd name="connsiteY9" fmla="*/ 0 h 24135"/>
                <a:gd name="connsiteX10" fmla="*/ 0 w 16513"/>
                <a:gd name="connsiteY10" fmla="*/ 0 h 24135"/>
                <a:gd name="connsiteX11" fmla="*/ 0 w 16513"/>
                <a:gd name="connsiteY11" fmla="*/ 0 h 24135"/>
                <a:gd name="connsiteX12" fmla="*/ 2541 w 16513"/>
                <a:gd name="connsiteY12" fmla="*/ 24136 h 24135"/>
                <a:gd name="connsiteX13" fmla="*/ 2541 w 16513"/>
                <a:gd name="connsiteY13" fmla="*/ 22865 h 24135"/>
                <a:gd name="connsiteX14" fmla="*/ 2541 w 16513"/>
                <a:gd name="connsiteY14" fmla="*/ 21595 h 24135"/>
                <a:gd name="connsiteX15" fmla="*/ 2541 w 16513"/>
                <a:gd name="connsiteY15" fmla="*/ 21595 h 24135"/>
                <a:gd name="connsiteX16" fmla="*/ 3811 w 16513"/>
                <a:gd name="connsiteY16" fmla="*/ 20325 h 24135"/>
                <a:gd name="connsiteX17" fmla="*/ 3811 w 16513"/>
                <a:gd name="connsiteY17" fmla="*/ 19055 h 24135"/>
                <a:gd name="connsiteX18" fmla="*/ 5081 w 16513"/>
                <a:gd name="connsiteY18" fmla="*/ 17784 h 24135"/>
                <a:gd name="connsiteX19" fmla="*/ 6351 w 16513"/>
                <a:gd name="connsiteY19" fmla="*/ 17784 h 24135"/>
                <a:gd name="connsiteX20" fmla="*/ 7622 w 16513"/>
                <a:gd name="connsiteY20" fmla="*/ 17784 h 24135"/>
                <a:gd name="connsiteX21" fmla="*/ 8892 w 16513"/>
                <a:gd name="connsiteY21" fmla="*/ 17784 h 24135"/>
                <a:gd name="connsiteX22" fmla="*/ 10162 w 16513"/>
                <a:gd name="connsiteY22" fmla="*/ 17784 h 24135"/>
                <a:gd name="connsiteX23" fmla="*/ 11433 w 16513"/>
                <a:gd name="connsiteY23" fmla="*/ 17784 h 24135"/>
                <a:gd name="connsiteX24" fmla="*/ 11433 w 16513"/>
                <a:gd name="connsiteY24" fmla="*/ 17784 h 24135"/>
                <a:gd name="connsiteX25" fmla="*/ 16514 w 16513"/>
                <a:gd name="connsiteY25" fmla="*/ 17784 h 2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513" h="24135">
                  <a:moveTo>
                    <a:pt x="16514" y="17784"/>
                  </a:moveTo>
                  <a:lnTo>
                    <a:pt x="15243" y="8892"/>
                  </a:lnTo>
                  <a:lnTo>
                    <a:pt x="3811" y="5081"/>
                  </a:lnTo>
                  <a:lnTo>
                    <a:pt x="3811" y="5081"/>
                  </a:lnTo>
                  <a:lnTo>
                    <a:pt x="2541" y="3811"/>
                  </a:lnTo>
                  <a:cubicBezTo>
                    <a:pt x="2541" y="3811"/>
                    <a:pt x="1270" y="2540"/>
                    <a:pt x="1270" y="2540"/>
                  </a:cubicBezTo>
                  <a:lnTo>
                    <a:pt x="1270" y="2540"/>
                  </a:lnTo>
                  <a:lnTo>
                    <a:pt x="1270" y="2540"/>
                  </a:lnTo>
                  <a:cubicBezTo>
                    <a:pt x="1270" y="2540"/>
                    <a:pt x="127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2541" y="24136"/>
                  </a:lnTo>
                  <a:cubicBezTo>
                    <a:pt x="2541" y="24136"/>
                    <a:pt x="2541" y="22865"/>
                    <a:pt x="2541" y="22865"/>
                  </a:cubicBezTo>
                  <a:cubicBezTo>
                    <a:pt x="2541" y="22865"/>
                    <a:pt x="2541" y="21595"/>
                    <a:pt x="2541" y="21595"/>
                  </a:cubicBezTo>
                  <a:lnTo>
                    <a:pt x="2541" y="21595"/>
                  </a:lnTo>
                  <a:cubicBezTo>
                    <a:pt x="2541" y="21595"/>
                    <a:pt x="2541" y="20325"/>
                    <a:pt x="3811" y="20325"/>
                  </a:cubicBezTo>
                  <a:cubicBezTo>
                    <a:pt x="3811" y="20325"/>
                    <a:pt x="3811" y="19055"/>
                    <a:pt x="3811" y="19055"/>
                  </a:cubicBezTo>
                  <a:lnTo>
                    <a:pt x="5081" y="17784"/>
                  </a:lnTo>
                  <a:lnTo>
                    <a:pt x="6351" y="17784"/>
                  </a:lnTo>
                  <a:lnTo>
                    <a:pt x="7622" y="17784"/>
                  </a:lnTo>
                  <a:lnTo>
                    <a:pt x="8892" y="17784"/>
                  </a:lnTo>
                  <a:lnTo>
                    <a:pt x="10162" y="17784"/>
                  </a:lnTo>
                  <a:lnTo>
                    <a:pt x="11433" y="17784"/>
                  </a:lnTo>
                  <a:lnTo>
                    <a:pt x="11433" y="17784"/>
                  </a:lnTo>
                  <a:lnTo>
                    <a:pt x="16514" y="1778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90648C37-ADA7-4B69-9996-E53261CB9BA9}"/>
                </a:ext>
              </a:extLst>
            </p:cNvPr>
            <p:cNvSpPr/>
            <p:nvPr/>
          </p:nvSpPr>
          <p:spPr>
            <a:xfrm>
              <a:off x="1073397" y="61901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94C61DED-9EAE-49FF-80AC-9609ADD8E778}"/>
                </a:ext>
              </a:extLst>
            </p:cNvPr>
            <p:cNvSpPr/>
            <p:nvPr/>
          </p:nvSpPr>
          <p:spPr>
            <a:xfrm>
              <a:off x="1075938" y="62181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3C636F8A-FB25-46D2-B878-98A59C246821}"/>
                </a:ext>
              </a:extLst>
            </p:cNvPr>
            <p:cNvSpPr/>
            <p:nvPr/>
          </p:nvSpPr>
          <p:spPr>
            <a:xfrm>
              <a:off x="1074667" y="618765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F1CFA52-C837-463B-887A-CEA21F0F9FFD}"/>
                </a:ext>
              </a:extLst>
            </p:cNvPr>
            <p:cNvSpPr/>
            <p:nvPr/>
          </p:nvSpPr>
          <p:spPr>
            <a:xfrm>
              <a:off x="1074667" y="619654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57028251-4167-4BD8-B7DB-B0A76A565CBC}"/>
                </a:ext>
              </a:extLst>
            </p:cNvPr>
            <p:cNvSpPr/>
            <p:nvPr/>
          </p:nvSpPr>
          <p:spPr>
            <a:xfrm>
              <a:off x="1075938" y="5735426"/>
              <a:ext cx="619903" cy="454768"/>
            </a:xfrm>
            <a:custGeom>
              <a:avLst/>
              <a:gdLst>
                <a:gd name="connsiteX0" fmla="*/ 7622 w 619903"/>
                <a:gd name="connsiteY0" fmla="*/ 449688 h 454768"/>
                <a:gd name="connsiteX1" fmla="*/ 20325 w 619903"/>
                <a:gd name="connsiteY1" fmla="*/ 454769 h 454768"/>
                <a:gd name="connsiteX2" fmla="*/ 619903 w 619903"/>
                <a:gd name="connsiteY2" fmla="*/ 16514 h 454768"/>
                <a:gd name="connsiteX3" fmla="*/ 618633 w 619903"/>
                <a:gd name="connsiteY3" fmla="*/ 3811 h 454768"/>
                <a:gd name="connsiteX4" fmla="*/ 618633 w 619903"/>
                <a:gd name="connsiteY4" fmla="*/ 0 h 454768"/>
                <a:gd name="connsiteX5" fmla="*/ 0 w 619903"/>
                <a:gd name="connsiteY5" fmla="*/ 450958 h 454768"/>
                <a:gd name="connsiteX6" fmla="*/ 0 w 619903"/>
                <a:gd name="connsiteY6" fmla="*/ 450958 h 454768"/>
                <a:gd name="connsiteX7" fmla="*/ 7622 w 619903"/>
                <a:gd name="connsiteY7" fmla="*/ 449688 h 45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9903" h="454768">
                  <a:moveTo>
                    <a:pt x="7622" y="449688"/>
                  </a:moveTo>
                  <a:lnTo>
                    <a:pt x="20325" y="454769"/>
                  </a:lnTo>
                  <a:lnTo>
                    <a:pt x="619903" y="16514"/>
                  </a:lnTo>
                  <a:lnTo>
                    <a:pt x="618633" y="3811"/>
                  </a:lnTo>
                  <a:lnTo>
                    <a:pt x="618633" y="0"/>
                  </a:lnTo>
                  <a:lnTo>
                    <a:pt x="0" y="450958"/>
                  </a:lnTo>
                  <a:lnTo>
                    <a:pt x="0" y="450958"/>
                  </a:lnTo>
                  <a:cubicBezTo>
                    <a:pt x="2541" y="449688"/>
                    <a:pt x="5081" y="449688"/>
                    <a:pt x="7622" y="44968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A2294EA3-2D18-4C89-9313-7AC5878B5499}"/>
                </a:ext>
              </a:extLst>
            </p:cNvPr>
            <p:cNvSpPr/>
            <p:nvPr/>
          </p:nvSpPr>
          <p:spPr>
            <a:xfrm>
              <a:off x="1073397" y="6191465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898E73C-22CE-412E-AA74-DDC5401EFDAA}"/>
                </a:ext>
              </a:extLst>
            </p:cNvPr>
            <p:cNvSpPr/>
            <p:nvPr/>
          </p:nvSpPr>
          <p:spPr>
            <a:xfrm>
              <a:off x="1074667" y="6187655"/>
              <a:ext cx="12702" cy="952"/>
            </a:xfrm>
            <a:custGeom>
              <a:avLst/>
              <a:gdLst>
                <a:gd name="connsiteX0" fmla="*/ 0 w 12702"/>
                <a:gd name="connsiteY0" fmla="*/ 0 h 952"/>
                <a:gd name="connsiteX1" fmla="*/ 0 w 12702"/>
                <a:gd name="connsiteY1" fmla="*/ 0 h 952"/>
                <a:gd name="connsiteX2" fmla="*/ 0 w 12702"/>
                <a:gd name="connsiteY2" fmla="*/ 0 h 952"/>
                <a:gd name="connsiteX3" fmla="*/ 0 w 12702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0"/>
                  </a:moveTo>
                  <a:cubicBezTo>
                    <a:pt x="0" y="1270"/>
                    <a:pt x="0" y="1270"/>
                    <a:pt x="0" y="0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56D7E6CD-B6C8-4317-AF1E-E715C63F8B5F}"/>
                </a:ext>
              </a:extLst>
            </p:cNvPr>
            <p:cNvSpPr/>
            <p:nvPr/>
          </p:nvSpPr>
          <p:spPr>
            <a:xfrm>
              <a:off x="1075938" y="6216871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1270 h 1270"/>
                <a:gd name="connsiteX4" fmla="*/ 0 w 12702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4A78D3FC-ACE6-4B91-9CB5-0299EC5A01B4}"/>
                </a:ext>
              </a:extLst>
            </p:cNvPr>
            <p:cNvSpPr/>
            <p:nvPr/>
          </p:nvSpPr>
          <p:spPr>
            <a:xfrm>
              <a:off x="1086100" y="6210520"/>
              <a:ext cx="650389" cy="250250"/>
            </a:xfrm>
            <a:custGeom>
              <a:avLst/>
              <a:gdLst>
                <a:gd name="connsiteX0" fmla="*/ 641498 w 650389"/>
                <a:gd name="connsiteY0" fmla="*/ 250250 h 250250"/>
                <a:gd name="connsiteX1" fmla="*/ 644039 w 650389"/>
                <a:gd name="connsiteY1" fmla="*/ 250250 h 250250"/>
                <a:gd name="connsiteX2" fmla="*/ 645309 w 650389"/>
                <a:gd name="connsiteY2" fmla="*/ 250250 h 250250"/>
                <a:gd name="connsiteX3" fmla="*/ 646579 w 650389"/>
                <a:gd name="connsiteY3" fmla="*/ 250250 h 250250"/>
                <a:gd name="connsiteX4" fmla="*/ 647849 w 650389"/>
                <a:gd name="connsiteY4" fmla="*/ 248980 h 250250"/>
                <a:gd name="connsiteX5" fmla="*/ 649120 w 650389"/>
                <a:gd name="connsiteY5" fmla="*/ 247709 h 250250"/>
                <a:gd name="connsiteX6" fmla="*/ 650390 w 650389"/>
                <a:gd name="connsiteY6" fmla="*/ 245169 h 250250"/>
                <a:gd name="connsiteX7" fmla="*/ 650390 w 650389"/>
                <a:gd name="connsiteY7" fmla="*/ 245169 h 250250"/>
                <a:gd name="connsiteX8" fmla="*/ 650390 w 650389"/>
                <a:gd name="connsiteY8" fmla="*/ 245169 h 250250"/>
                <a:gd name="connsiteX9" fmla="*/ 650390 w 650389"/>
                <a:gd name="connsiteY9" fmla="*/ 242628 h 250250"/>
                <a:gd name="connsiteX10" fmla="*/ 650390 w 650389"/>
                <a:gd name="connsiteY10" fmla="*/ 241358 h 250250"/>
                <a:gd name="connsiteX11" fmla="*/ 645309 w 650389"/>
                <a:gd name="connsiteY11" fmla="*/ 235006 h 250250"/>
                <a:gd name="connsiteX12" fmla="*/ 633876 w 650389"/>
                <a:gd name="connsiteY12" fmla="*/ 231196 h 250250"/>
                <a:gd name="connsiteX13" fmla="*/ 3811 w 650389"/>
                <a:gd name="connsiteY13" fmla="*/ 1270 h 250250"/>
                <a:gd name="connsiteX14" fmla="*/ 0 w 650389"/>
                <a:gd name="connsiteY14" fmla="*/ 0 h 250250"/>
                <a:gd name="connsiteX15" fmla="*/ 0 w 650389"/>
                <a:gd name="connsiteY15" fmla="*/ 0 h 250250"/>
                <a:gd name="connsiteX16" fmla="*/ 5081 w 650389"/>
                <a:gd name="connsiteY16" fmla="*/ 6352 h 250250"/>
                <a:gd name="connsiteX17" fmla="*/ 6351 w 650389"/>
                <a:gd name="connsiteY17" fmla="*/ 17784 h 250250"/>
                <a:gd name="connsiteX18" fmla="*/ 641498 w 650389"/>
                <a:gd name="connsiteY18" fmla="*/ 250250 h 250250"/>
                <a:gd name="connsiteX19" fmla="*/ 641498 w 650389"/>
                <a:gd name="connsiteY19" fmla="*/ 250250 h 250250"/>
                <a:gd name="connsiteX20" fmla="*/ 641498 w 650389"/>
                <a:gd name="connsiteY20" fmla="*/ 250250 h 25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0389" h="250250">
                  <a:moveTo>
                    <a:pt x="641498" y="250250"/>
                  </a:moveTo>
                  <a:lnTo>
                    <a:pt x="644039" y="250250"/>
                  </a:lnTo>
                  <a:lnTo>
                    <a:pt x="645309" y="250250"/>
                  </a:lnTo>
                  <a:lnTo>
                    <a:pt x="646579" y="250250"/>
                  </a:lnTo>
                  <a:cubicBezTo>
                    <a:pt x="646579" y="250250"/>
                    <a:pt x="647849" y="250250"/>
                    <a:pt x="647849" y="248980"/>
                  </a:cubicBezTo>
                  <a:cubicBezTo>
                    <a:pt x="647849" y="248980"/>
                    <a:pt x="649120" y="248980"/>
                    <a:pt x="649120" y="247709"/>
                  </a:cubicBezTo>
                  <a:cubicBezTo>
                    <a:pt x="649120" y="247709"/>
                    <a:pt x="650390" y="246439"/>
                    <a:pt x="650390" y="245169"/>
                  </a:cubicBezTo>
                  <a:lnTo>
                    <a:pt x="650390" y="245169"/>
                  </a:lnTo>
                  <a:lnTo>
                    <a:pt x="650390" y="245169"/>
                  </a:lnTo>
                  <a:cubicBezTo>
                    <a:pt x="650390" y="243899"/>
                    <a:pt x="650390" y="243899"/>
                    <a:pt x="650390" y="242628"/>
                  </a:cubicBezTo>
                  <a:cubicBezTo>
                    <a:pt x="650390" y="242628"/>
                    <a:pt x="650390" y="242628"/>
                    <a:pt x="650390" y="241358"/>
                  </a:cubicBezTo>
                  <a:cubicBezTo>
                    <a:pt x="650390" y="238818"/>
                    <a:pt x="647849" y="236277"/>
                    <a:pt x="645309" y="235006"/>
                  </a:cubicBezTo>
                  <a:lnTo>
                    <a:pt x="633876" y="231196"/>
                  </a:lnTo>
                  <a:lnTo>
                    <a:pt x="3811" y="127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541" y="1270"/>
                    <a:pt x="5081" y="3811"/>
                    <a:pt x="5081" y="6352"/>
                  </a:cubicBezTo>
                  <a:lnTo>
                    <a:pt x="6351" y="17784"/>
                  </a:lnTo>
                  <a:lnTo>
                    <a:pt x="641498" y="250250"/>
                  </a:lnTo>
                  <a:lnTo>
                    <a:pt x="641498" y="250250"/>
                  </a:lnTo>
                  <a:lnTo>
                    <a:pt x="641498" y="25025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EADBAC55-5983-4467-A7CE-BDD6DEBB9DA4}"/>
                </a:ext>
              </a:extLst>
            </p:cNvPr>
            <p:cNvSpPr/>
            <p:nvPr/>
          </p:nvSpPr>
          <p:spPr>
            <a:xfrm>
              <a:off x="1075938" y="6214331"/>
              <a:ext cx="1270" cy="1269"/>
            </a:xfrm>
            <a:custGeom>
              <a:avLst/>
              <a:gdLst>
                <a:gd name="connsiteX0" fmla="*/ 0 w 1270"/>
                <a:gd name="connsiteY0" fmla="*/ 1270 h 1269"/>
                <a:gd name="connsiteX1" fmla="*/ 1270 w 1270"/>
                <a:gd name="connsiteY1" fmla="*/ 0 h 1269"/>
                <a:gd name="connsiteX2" fmla="*/ 0 w 1270"/>
                <a:gd name="connsiteY2" fmla="*/ 1270 h 1269"/>
                <a:gd name="connsiteX3" fmla="*/ 0 w 1270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1270"/>
                  </a:moveTo>
                  <a:cubicBezTo>
                    <a:pt x="0" y="1270"/>
                    <a:pt x="0" y="0"/>
                    <a:pt x="1270" y="0"/>
                  </a:cubicBezTo>
                  <a:cubicBezTo>
                    <a:pt x="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9C7440C-06A3-4EFE-932F-0A0F703FDD0E}"/>
                </a:ext>
              </a:extLst>
            </p:cNvPr>
            <p:cNvSpPr/>
            <p:nvPr/>
          </p:nvSpPr>
          <p:spPr>
            <a:xfrm>
              <a:off x="1073397" y="6183317"/>
              <a:ext cx="654200" cy="252046"/>
            </a:xfrm>
            <a:custGeom>
              <a:avLst/>
              <a:gdLst>
                <a:gd name="connsiteX0" fmla="*/ 0 w 654200"/>
                <a:gd name="connsiteY0" fmla="*/ 11959 h 252046"/>
                <a:gd name="connsiteX1" fmla="*/ 1270 w 654200"/>
                <a:gd name="connsiteY1" fmla="*/ 13229 h 252046"/>
                <a:gd name="connsiteX2" fmla="*/ 1270 w 654200"/>
                <a:gd name="connsiteY2" fmla="*/ 14499 h 252046"/>
                <a:gd name="connsiteX3" fmla="*/ 2541 w 654200"/>
                <a:gd name="connsiteY3" fmla="*/ 15770 h 252046"/>
                <a:gd name="connsiteX4" fmla="*/ 3811 w 654200"/>
                <a:gd name="connsiteY4" fmla="*/ 17040 h 252046"/>
                <a:gd name="connsiteX5" fmla="*/ 3811 w 654200"/>
                <a:gd name="connsiteY5" fmla="*/ 17040 h 252046"/>
                <a:gd name="connsiteX6" fmla="*/ 15243 w 654200"/>
                <a:gd name="connsiteY6" fmla="*/ 20851 h 252046"/>
                <a:gd name="connsiteX7" fmla="*/ 645309 w 654200"/>
                <a:gd name="connsiteY7" fmla="*/ 250776 h 252046"/>
                <a:gd name="connsiteX8" fmla="*/ 650390 w 654200"/>
                <a:gd name="connsiteY8" fmla="*/ 252047 h 252046"/>
                <a:gd name="connsiteX9" fmla="*/ 645309 w 654200"/>
                <a:gd name="connsiteY9" fmla="*/ 241884 h 252046"/>
                <a:gd name="connsiteX10" fmla="*/ 654201 w 654200"/>
                <a:gd name="connsiteY10" fmla="*/ 236803 h 252046"/>
                <a:gd name="connsiteX11" fmla="*/ 654201 w 654200"/>
                <a:gd name="connsiteY11" fmla="*/ 236803 h 252046"/>
                <a:gd name="connsiteX12" fmla="*/ 650390 w 654200"/>
                <a:gd name="connsiteY12" fmla="*/ 235532 h 252046"/>
                <a:gd name="connsiteX13" fmla="*/ 22865 w 654200"/>
                <a:gd name="connsiteY13" fmla="*/ 5608 h 252046"/>
                <a:gd name="connsiteX14" fmla="*/ 10162 w 654200"/>
                <a:gd name="connsiteY14" fmla="*/ 526 h 252046"/>
                <a:gd name="connsiteX15" fmla="*/ 2541 w 654200"/>
                <a:gd name="connsiteY15" fmla="*/ 1796 h 252046"/>
                <a:gd name="connsiteX16" fmla="*/ 1270 w 654200"/>
                <a:gd name="connsiteY16" fmla="*/ 3067 h 252046"/>
                <a:gd name="connsiteX17" fmla="*/ 1270 w 654200"/>
                <a:gd name="connsiteY17" fmla="*/ 3067 h 252046"/>
                <a:gd name="connsiteX18" fmla="*/ 0 w 654200"/>
                <a:gd name="connsiteY18" fmla="*/ 4337 h 252046"/>
                <a:gd name="connsiteX19" fmla="*/ 0 w 654200"/>
                <a:gd name="connsiteY19" fmla="*/ 4337 h 252046"/>
                <a:gd name="connsiteX20" fmla="*/ 0 w 654200"/>
                <a:gd name="connsiteY20" fmla="*/ 4337 h 252046"/>
                <a:gd name="connsiteX21" fmla="*/ 0 w 654200"/>
                <a:gd name="connsiteY21" fmla="*/ 4337 h 252046"/>
                <a:gd name="connsiteX22" fmla="*/ 0 w 654200"/>
                <a:gd name="connsiteY22" fmla="*/ 5608 h 252046"/>
                <a:gd name="connsiteX23" fmla="*/ 0 w 654200"/>
                <a:gd name="connsiteY23" fmla="*/ 6878 h 252046"/>
                <a:gd name="connsiteX24" fmla="*/ 0 w 654200"/>
                <a:gd name="connsiteY24" fmla="*/ 6878 h 252046"/>
                <a:gd name="connsiteX25" fmla="*/ 0 w 654200"/>
                <a:gd name="connsiteY25" fmla="*/ 11959 h 25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4200" h="252046">
                  <a:moveTo>
                    <a:pt x="0" y="11959"/>
                  </a:moveTo>
                  <a:cubicBezTo>
                    <a:pt x="0" y="11959"/>
                    <a:pt x="0" y="13229"/>
                    <a:pt x="1270" y="13229"/>
                  </a:cubicBezTo>
                  <a:lnTo>
                    <a:pt x="1270" y="14499"/>
                  </a:lnTo>
                  <a:cubicBezTo>
                    <a:pt x="1270" y="14499"/>
                    <a:pt x="2541" y="15770"/>
                    <a:pt x="2541" y="15770"/>
                  </a:cubicBezTo>
                  <a:lnTo>
                    <a:pt x="3811" y="17040"/>
                  </a:lnTo>
                  <a:lnTo>
                    <a:pt x="3811" y="17040"/>
                  </a:lnTo>
                  <a:lnTo>
                    <a:pt x="15243" y="20851"/>
                  </a:lnTo>
                  <a:lnTo>
                    <a:pt x="645309" y="250776"/>
                  </a:lnTo>
                  <a:lnTo>
                    <a:pt x="650390" y="252047"/>
                  </a:lnTo>
                  <a:cubicBezTo>
                    <a:pt x="646579" y="250776"/>
                    <a:pt x="644039" y="245695"/>
                    <a:pt x="645309" y="241884"/>
                  </a:cubicBezTo>
                  <a:cubicBezTo>
                    <a:pt x="646579" y="238073"/>
                    <a:pt x="650390" y="235532"/>
                    <a:pt x="654201" y="236803"/>
                  </a:cubicBezTo>
                  <a:cubicBezTo>
                    <a:pt x="654201" y="236803"/>
                    <a:pt x="654201" y="236803"/>
                    <a:pt x="654201" y="236803"/>
                  </a:cubicBezTo>
                  <a:lnTo>
                    <a:pt x="650390" y="235532"/>
                  </a:lnTo>
                  <a:lnTo>
                    <a:pt x="22865" y="5608"/>
                  </a:lnTo>
                  <a:lnTo>
                    <a:pt x="10162" y="526"/>
                  </a:lnTo>
                  <a:cubicBezTo>
                    <a:pt x="7622" y="-744"/>
                    <a:pt x="5081" y="526"/>
                    <a:pt x="2541" y="1796"/>
                  </a:cubicBezTo>
                  <a:lnTo>
                    <a:pt x="1270" y="3067"/>
                  </a:lnTo>
                  <a:lnTo>
                    <a:pt x="1270" y="3067"/>
                  </a:lnTo>
                  <a:cubicBezTo>
                    <a:pt x="1270" y="3067"/>
                    <a:pt x="1270" y="4337"/>
                    <a:pt x="0" y="4337"/>
                  </a:cubicBezTo>
                  <a:lnTo>
                    <a:pt x="0" y="4337"/>
                  </a:lnTo>
                  <a:lnTo>
                    <a:pt x="0" y="4337"/>
                  </a:lnTo>
                  <a:lnTo>
                    <a:pt x="0" y="4337"/>
                  </a:lnTo>
                  <a:cubicBezTo>
                    <a:pt x="0" y="4337"/>
                    <a:pt x="0" y="5608"/>
                    <a:pt x="0" y="5608"/>
                  </a:cubicBezTo>
                  <a:lnTo>
                    <a:pt x="0" y="6878"/>
                  </a:lnTo>
                  <a:lnTo>
                    <a:pt x="0" y="6878"/>
                  </a:lnTo>
                  <a:cubicBezTo>
                    <a:pt x="1270" y="9418"/>
                    <a:pt x="0" y="10689"/>
                    <a:pt x="0" y="11959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B5A9113-7A8C-49FD-B916-A3A886AFC1BE}"/>
                </a:ext>
              </a:extLst>
            </p:cNvPr>
            <p:cNvSpPr/>
            <p:nvPr/>
          </p:nvSpPr>
          <p:spPr>
            <a:xfrm>
              <a:off x="3807068" y="5515663"/>
              <a:ext cx="64467" cy="45730"/>
            </a:xfrm>
            <a:custGeom>
              <a:avLst/>
              <a:gdLst>
                <a:gd name="connsiteX0" fmla="*/ 0 w 64467"/>
                <a:gd name="connsiteY0" fmla="*/ 39379 h 45730"/>
                <a:gd name="connsiteX1" fmla="*/ 3811 w 64467"/>
                <a:gd name="connsiteY1" fmla="*/ 40650 h 45730"/>
                <a:gd name="connsiteX2" fmla="*/ 3811 w 64467"/>
                <a:gd name="connsiteY2" fmla="*/ 40650 h 45730"/>
                <a:gd name="connsiteX3" fmla="*/ 13973 w 64467"/>
                <a:gd name="connsiteY3" fmla="*/ 44461 h 45730"/>
                <a:gd name="connsiteX4" fmla="*/ 16514 w 64467"/>
                <a:gd name="connsiteY4" fmla="*/ 45731 h 45730"/>
                <a:gd name="connsiteX5" fmla="*/ 58433 w 64467"/>
                <a:gd name="connsiteY5" fmla="*/ 12703 h 45730"/>
                <a:gd name="connsiteX6" fmla="*/ 60974 w 64467"/>
                <a:gd name="connsiteY6" fmla="*/ 10162 h 45730"/>
                <a:gd name="connsiteX7" fmla="*/ 60974 w 64467"/>
                <a:gd name="connsiteY7" fmla="*/ 10162 h 45730"/>
                <a:gd name="connsiteX8" fmla="*/ 62244 w 64467"/>
                <a:gd name="connsiteY8" fmla="*/ 8892 h 45730"/>
                <a:gd name="connsiteX9" fmla="*/ 63515 w 64467"/>
                <a:gd name="connsiteY9" fmla="*/ 7622 h 45730"/>
                <a:gd name="connsiteX10" fmla="*/ 63515 w 64467"/>
                <a:gd name="connsiteY10" fmla="*/ 1270 h 45730"/>
                <a:gd name="connsiteX11" fmla="*/ 57163 w 64467"/>
                <a:gd name="connsiteY11" fmla="*/ 5081 h 45730"/>
                <a:gd name="connsiteX12" fmla="*/ 49541 w 64467"/>
                <a:gd name="connsiteY12" fmla="*/ 0 h 45730"/>
                <a:gd name="connsiteX13" fmla="*/ 47001 w 64467"/>
                <a:gd name="connsiteY13" fmla="*/ 2540 h 45730"/>
                <a:gd name="connsiteX14" fmla="*/ 0 w 64467"/>
                <a:gd name="connsiteY14" fmla="*/ 39379 h 4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67" h="45730">
                  <a:moveTo>
                    <a:pt x="0" y="39379"/>
                  </a:moveTo>
                  <a:lnTo>
                    <a:pt x="3811" y="40650"/>
                  </a:lnTo>
                  <a:lnTo>
                    <a:pt x="3811" y="40650"/>
                  </a:lnTo>
                  <a:lnTo>
                    <a:pt x="13973" y="44461"/>
                  </a:lnTo>
                  <a:cubicBezTo>
                    <a:pt x="15243" y="44461"/>
                    <a:pt x="16514" y="45731"/>
                    <a:pt x="16514" y="45731"/>
                  </a:cubicBezTo>
                  <a:lnTo>
                    <a:pt x="58433" y="12703"/>
                  </a:lnTo>
                  <a:lnTo>
                    <a:pt x="60974" y="10162"/>
                  </a:lnTo>
                  <a:lnTo>
                    <a:pt x="60974" y="10162"/>
                  </a:lnTo>
                  <a:lnTo>
                    <a:pt x="62244" y="8892"/>
                  </a:lnTo>
                  <a:lnTo>
                    <a:pt x="63515" y="7622"/>
                  </a:lnTo>
                  <a:cubicBezTo>
                    <a:pt x="64785" y="5081"/>
                    <a:pt x="64785" y="2540"/>
                    <a:pt x="63515" y="1270"/>
                  </a:cubicBezTo>
                  <a:cubicBezTo>
                    <a:pt x="62244" y="3811"/>
                    <a:pt x="59704" y="5081"/>
                    <a:pt x="57163" y="5081"/>
                  </a:cubicBezTo>
                  <a:cubicBezTo>
                    <a:pt x="54622" y="5081"/>
                    <a:pt x="50812" y="3811"/>
                    <a:pt x="49541" y="0"/>
                  </a:cubicBezTo>
                  <a:lnTo>
                    <a:pt x="47001" y="2540"/>
                  </a:lnTo>
                  <a:lnTo>
                    <a:pt x="0" y="39379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03FA9D1-A48D-401B-B287-37CB33041732}"/>
                </a:ext>
              </a:extLst>
            </p:cNvPr>
            <p:cNvSpPr/>
            <p:nvPr/>
          </p:nvSpPr>
          <p:spPr>
            <a:xfrm>
              <a:off x="3805797" y="5558854"/>
              <a:ext cx="19054" cy="17040"/>
            </a:xfrm>
            <a:custGeom>
              <a:avLst/>
              <a:gdLst>
                <a:gd name="connsiteX0" fmla="*/ 10162 w 19054"/>
                <a:gd name="connsiteY0" fmla="*/ 7622 h 17040"/>
                <a:gd name="connsiteX1" fmla="*/ 0 w 19054"/>
                <a:gd name="connsiteY1" fmla="*/ 12703 h 17040"/>
                <a:gd name="connsiteX2" fmla="*/ 0 w 19054"/>
                <a:gd name="connsiteY2" fmla="*/ 12703 h 17040"/>
                <a:gd name="connsiteX3" fmla="*/ 10162 w 19054"/>
                <a:gd name="connsiteY3" fmla="*/ 16514 h 17040"/>
                <a:gd name="connsiteX4" fmla="*/ 17784 w 19054"/>
                <a:gd name="connsiteY4" fmla="*/ 15243 h 17040"/>
                <a:gd name="connsiteX5" fmla="*/ 19054 w 19054"/>
                <a:gd name="connsiteY5" fmla="*/ 13973 h 17040"/>
                <a:gd name="connsiteX6" fmla="*/ 19054 w 19054"/>
                <a:gd name="connsiteY6" fmla="*/ 12703 h 17040"/>
                <a:gd name="connsiteX7" fmla="*/ 19054 w 19054"/>
                <a:gd name="connsiteY7" fmla="*/ 12703 h 17040"/>
                <a:gd name="connsiteX8" fmla="*/ 19054 w 19054"/>
                <a:gd name="connsiteY8" fmla="*/ 11433 h 17040"/>
                <a:gd name="connsiteX9" fmla="*/ 19054 w 19054"/>
                <a:gd name="connsiteY9" fmla="*/ 10162 h 17040"/>
                <a:gd name="connsiteX10" fmla="*/ 19054 w 19054"/>
                <a:gd name="connsiteY10" fmla="*/ 8892 h 17040"/>
                <a:gd name="connsiteX11" fmla="*/ 19054 w 19054"/>
                <a:gd name="connsiteY11" fmla="*/ 7622 h 17040"/>
                <a:gd name="connsiteX12" fmla="*/ 17784 w 19054"/>
                <a:gd name="connsiteY12" fmla="*/ 6352 h 17040"/>
                <a:gd name="connsiteX13" fmla="*/ 16514 w 19054"/>
                <a:gd name="connsiteY13" fmla="*/ 5081 h 17040"/>
                <a:gd name="connsiteX14" fmla="*/ 16514 w 19054"/>
                <a:gd name="connsiteY14" fmla="*/ 5081 h 17040"/>
                <a:gd name="connsiteX15" fmla="*/ 13973 w 19054"/>
                <a:gd name="connsiteY15" fmla="*/ 3811 h 17040"/>
                <a:gd name="connsiteX16" fmla="*/ 3811 w 19054"/>
                <a:gd name="connsiteY16" fmla="*/ 0 h 17040"/>
                <a:gd name="connsiteX17" fmla="*/ 3811 w 19054"/>
                <a:gd name="connsiteY17" fmla="*/ 0 h 17040"/>
                <a:gd name="connsiteX18" fmla="*/ 10162 w 19054"/>
                <a:gd name="connsiteY18" fmla="*/ 7622 h 1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4" h="17040">
                  <a:moveTo>
                    <a:pt x="10162" y="7622"/>
                  </a:moveTo>
                  <a:cubicBezTo>
                    <a:pt x="8892" y="11433"/>
                    <a:pt x="5081" y="13973"/>
                    <a:pt x="0" y="12703"/>
                  </a:cubicBezTo>
                  <a:lnTo>
                    <a:pt x="0" y="12703"/>
                  </a:lnTo>
                  <a:lnTo>
                    <a:pt x="10162" y="16514"/>
                  </a:lnTo>
                  <a:cubicBezTo>
                    <a:pt x="12703" y="17784"/>
                    <a:pt x="15243" y="16514"/>
                    <a:pt x="17784" y="15243"/>
                  </a:cubicBezTo>
                  <a:lnTo>
                    <a:pt x="19054" y="13973"/>
                  </a:lnTo>
                  <a:cubicBezTo>
                    <a:pt x="19054" y="13973"/>
                    <a:pt x="19054" y="12703"/>
                    <a:pt x="19054" y="12703"/>
                  </a:cubicBezTo>
                  <a:lnTo>
                    <a:pt x="19054" y="12703"/>
                  </a:lnTo>
                  <a:cubicBezTo>
                    <a:pt x="19054" y="12703"/>
                    <a:pt x="19054" y="12703"/>
                    <a:pt x="19054" y="11433"/>
                  </a:cubicBezTo>
                  <a:cubicBezTo>
                    <a:pt x="19054" y="11433"/>
                    <a:pt x="19054" y="10162"/>
                    <a:pt x="19054" y="10162"/>
                  </a:cubicBezTo>
                  <a:cubicBezTo>
                    <a:pt x="19054" y="10162"/>
                    <a:pt x="19054" y="8892"/>
                    <a:pt x="19054" y="8892"/>
                  </a:cubicBezTo>
                  <a:lnTo>
                    <a:pt x="19054" y="7622"/>
                  </a:lnTo>
                  <a:cubicBezTo>
                    <a:pt x="19054" y="7622"/>
                    <a:pt x="19054" y="6352"/>
                    <a:pt x="17784" y="6352"/>
                  </a:cubicBezTo>
                  <a:lnTo>
                    <a:pt x="16514" y="5081"/>
                  </a:lnTo>
                  <a:lnTo>
                    <a:pt x="16514" y="5081"/>
                  </a:lnTo>
                  <a:cubicBezTo>
                    <a:pt x="15243" y="3811"/>
                    <a:pt x="15243" y="3811"/>
                    <a:pt x="13973" y="3811"/>
                  </a:cubicBezTo>
                  <a:lnTo>
                    <a:pt x="3811" y="0"/>
                  </a:lnTo>
                  <a:lnTo>
                    <a:pt x="3811" y="0"/>
                  </a:lnTo>
                  <a:cubicBezTo>
                    <a:pt x="8892" y="0"/>
                    <a:pt x="10162" y="3811"/>
                    <a:pt x="1016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960E746-6290-480D-AF90-E7BC5B601E91}"/>
                </a:ext>
              </a:extLst>
            </p:cNvPr>
            <p:cNvSpPr/>
            <p:nvPr/>
          </p:nvSpPr>
          <p:spPr>
            <a:xfrm>
              <a:off x="1533243" y="36343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09663E8-BFF4-4DCD-9815-E1E99DE47300}"/>
                </a:ext>
              </a:extLst>
            </p:cNvPr>
            <p:cNvSpPr/>
            <p:nvPr/>
          </p:nvSpPr>
          <p:spPr>
            <a:xfrm>
              <a:off x="1534513" y="363180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A5F7631-E121-46F7-8824-85EE7F6E8AD1}"/>
                </a:ext>
              </a:extLst>
            </p:cNvPr>
            <p:cNvSpPr/>
            <p:nvPr/>
          </p:nvSpPr>
          <p:spPr>
            <a:xfrm>
              <a:off x="1548487" y="3633071"/>
              <a:ext cx="948908" cy="280737"/>
            </a:xfrm>
            <a:custGeom>
              <a:avLst/>
              <a:gdLst>
                <a:gd name="connsiteX0" fmla="*/ 948909 w 948908"/>
                <a:gd name="connsiteY0" fmla="*/ 266764 h 280737"/>
                <a:gd name="connsiteX1" fmla="*/ 10162 w 948908"/>
                <a:gd name="connsiteY1" fmla="*/ 0 h 280737"/>
                <a:gd name="connsiteX2" fmla="*/ 0 w 948908"/>
                <a:gd name="connsiteY2" fmla="*/ 6352 h 280737"/>
                <a:gd name="connsiteX3" fmla="*/ 0 w 948908"/>
                <a:gd name="connsiteY3" fmla="*/ 12703 h 280737"/>
                <a:gd name="connsiteX4" fmla="*/ 942557 w 948908"/>
                <a:gd name="connsiteY4" fmla="*/ 280737 h 280737"/>
                <a:gd name="connsiteX5" fmla="*/ 942557 w 948908"/>
                <a:gd name="connsiteY5" fmla="*/ 275656 h 280737"/>
                <a:gd name="connsiteX6" fmla="*/ 942557 w 948908"/>
                <a:gd name="connsiteY6" fmla="*/ 274386 h 280737"/>
                <a:gd name="connsiteX7" fmla="*/ 942557 w 948908"/>
                <a:gd name="connsiteY7" fmla="*/ 273116 h 280737"/>
                <a:gd name="connsiteX8" fmla="*/ 942557 w 948908"/>
                <a:gd name="connsiteY8" fmla="*/ 271845 h 280737"/>
                <a:gd name="connsiteX9" fmla="*/ 943828 w 948908"/>
                <a:gd name="connsiteY9" fmla="*/ 270575 h 280737"/>
                <a:gd name="connsiteX10" fmla="*/ 945098 w 948908"/>
                <a:gd name="connsiteY10" fmla="*/ 269305 h 280737"/>
                <a:gd name="connsiteX11" fmla="*/ 946368 w 948908"/>
                <a:gd name="connsiteY11" fmla="*/ 269305 h 280737"/>
                <a:gd name="connsiteX12" fmla="*/ 948909 w 948908"/>
                <a:gd name="connsiteY12" fmla="*/ 266764 h 28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8908" h="280737">
                  <a:moveTo>
                    <a:pt x="948909" y="266764"/>
                  </a:moveTo>
                  <a:lnTo>
                    <a:pt x="10162" y="0"/>
                  </a:lnTo>
                  <a:lnTo>
                    <a:pt x="0" y="6352"/>
                  </a:lnTo>
                  <a:lnTo>
                    <a:pt x="0" y="12703"/>
                  </a:lnTo>
                  <a:lnTo>
                    <a:pt x="942557" y="280737"/>
                  </a:lnTo>
                  <a:lnTo>
                    <a:pt x="942557" y="275656"/>
                  </a:lnTo>
                  <a:cubicBezTo>
                    <a:pt x="942557" y="275656"/>
                    <a:pt x="942557" y="275656"/>
                    <a:pt x="942557" y="274386"/>
                  </a:cubicBezTo>
                  <a:cubicBezTo>
                    <a:pt x="942557" y="274386"/>
                    <a:pt x="942557" y="273116"/>
                    <a:pt x="942557" y="273116"/>
                  </a:cubicBezTo>
                  <a:cubicBezTo>
                    <a:pt x="942557" y="273116"/>
                    <a:pt x="942557" y="271845"/>
                    <a:pt x="942557" y="271845"/>
                  </a:cubicBezTo>
                  <a:cubicBezTo>
                    <a:pt x="942557" y="271845"/>
                    <a:pt x="942557" y="270575"/>
                    <a:pt x="943828" y="270575"/>
                  </a:cubicBezTo>
                  <a:lnTo>
                    <a:pt x="945098" y="269305"/>
                  </a:lnTo>
                  <a:lnTo>
                    <a:pt x="946368" y="269305"/>
                  </a:lnTo>
                  <a:lnTo>
                    <a:pt x="948909" y="26676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78A6EE32-0CA4-43F4-8B17-56585148A355}"/>
                </a:ext>
              </a:extLst>
            </p:cNvPr>
            <p:cNvSpPr/>
            <p:nvPr/>
          </p:nvSpPr>
          <p:spPr>
            <a:xfrm>
              <a:off x="3690201" y="6153356"/>
              <a:ext cx="109245" cy="101624"/>
            </a:xfrm>
            <a:custGeom>
              <a:avLst/>
              <a:gdLst>
                <a:gd name="connsiteX0" fmla="*/ 0 w 109245"/>
                <a:gd name="connsiteY0" fmla="*/ 96543 h 101624"/>
                <a:gd name="connsiteX1" fmla="*/ 0 w 109245"/>
                <a:gd name="connsiteY1" fmla="*/ 97814 h 101624"/>
                <a:gd name="connsiteX2" fmla="*/ 0 w 109245"/>
                <a:gd name="connsiteY2" fmla="*/ 99084 h 101624"/>
                <a:gd name="connsiteX3" fmla="*/ 0 w 109245"/>
                <a:gd name="connsiteY3" fmla="*/ 99084 h 101624"/>
                <a:gd name="connsiteX4" fmla="*/ 0 w 109245"/>
                <a:gd name="connsiteY4" fmla="*/ 99084 h 101624"/>
                <a:gd name="connsiteX5" fmla="*/ 0 w 109245"/>
                <a:gd name="connsiteY5" fmla="*/ 100354 h 101624"/>
                <a:gd name="connsiteX6" fmla="*/ 0 w 109245"/>
                <a:gd name="connsiteY6" fmla="*/ 101624 h 101624"/>
                <a:gd name="connsiteX7" fmla="*/ 0 w 109245"/>
                <a:gd name="connsiteY7" fmla="*/ 101624 h 101624"/>
                <a:gd name="connsiteX8" fmla="*/ 0 w 109245"/>
                <a:gd name="connsiteY8" fmla="*/ 101624 h 101624"/>
                <a:gd name="connsiteX9" fmla="*/ 109245 w 109245"/>
                <a:gd name="connsiteY9" fmla="*/ 11433 h 101624"/>
                <a:gd name="connsiteX10" fmla="*/ 105434 w 109245"/>
                <a:gd name="connsiteY10" fmla="*/ 10163 h 101624"/>
                <a:gd name="connsiteX11" fmla="*/ 105434 w 109245"/>
                <a:gd name="connsiteY11" fmla="*/ 10163 h 101624"/>
                <a:gd name="connsiteX12" fmla="*/ 104164 w 109245"/>
                <a:gd name="connsiteY12" fmla="*/ 8892 h 101624"/>
                <a:gd name="connsiteX13" fmla="*/ 102894 w 109245"/>
                <a:gd name="connsiteY13" fmla="*/ 8892 h 101624"/>
                <a:gd name="connsiteX14" fmla="*/ 101623 w 109245"/>
                <a:gd name="connsiteY14" fmla="*/ 7622 h 101624"/>
                <a:gd name="connsiteX15" fmla="*/ 100353 w 109245"/>
                <a:gd name="connsiteY15" fmla="*/ 6352 h 101624"/>
                <a:gd name="connsiteX16" fmla="*/ 100353 w 109245"/>
                <a:gd name="connsiteY16" fmla="*/ 5081 h 101624"/>
                <a:gd name="connsiteX17" fmla="*/ 100353 w 109245"/>
                <a:gd name="connsiteY17" fmla="*/ 3811 h 101624"/>
                <a:gd name="connsiteX18" fmla="*/ 100353 w 109245"/>
                <a:gd name="connsiteY18" fmla="*/ 3811 h 101624"/>
                <a:gd name="connsiteX19" fmla="*/ 100353 w 109245"/>
                <a:gd name="connsiteY19" fmla="*/ 0 h 101624"/>
                <a:gd name="connsiteX20" fmla="*/ 2541 w 109245"/>
                <a:gd name="connsiteY20" fmla="*/ 80029 h 101624"/>
                <a:gd name="connsiteX21" fmla="*/ 2541 w 109245"/>
                <a:gd name="connsiteY21" fmla="*/ 95273 h 101624"/>
                <a:gd name="connsiteX22" fmla="*/ 0 w 109245"/>
                <a:gd name="connsiteY22" fmla="*/ 96543 h 10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9245" h="101624">
                  <a:moveTo>
                    <a:pt x="0" y="96543"/>
                  </a:moveTo>
                  <a:cubicBezTo>
                    <a:pt x="0" y="96543"/>
                    <a:pt x="0" y="97814"/>
                    <a:pt x="0" y="97814"/>
                  </a:cubicBezTo>
                  <a:cubicBezTo>
                    <a:pt x="0" y="97814"/>
                    <a:pt x="0" y="97814"/>
                    <a:pt x="0" y="99084"/>
                  </a:cubicBezTo>
                  <a:lnTo>
                    <a:pt x="0" y="99084"/>
                  </a:lnTo>
                  <a:lnTo>
                    <a:pt x="0" y="99084"/>
                  </a:lnTo>
                  <a:cubicBezTo>
                    <a:pt x="0" y="99084"/>
                    <a:pt x="0" y="100354"/>
                    <a:pt x="0" y="100354"/>
                  </a:cubicBezTo>
                  <a:lnTo>
                    <a:pt x="0" y="101624"/>
                  </a:lnTo>
                  <a:lnTo>
                    <a:pt x="0" y="101624"/>
                  </a:lnTo>
                  <a:lnTo>
                    <a:pt x="0" y="101624"/>
                  </a:lnTo>
                  <a:lnTo>
                    <a:pt x="109245" y="11433"/>
                  </a:lnTo>
                  <a:lnTo>
                    <a:pt x="105434" y="10163"/>
                  </a:lnTo>
                  <a:lnTo>
                    <a:pt x="105434" y="10163"/>
                  </a:lnTo>
                  <a:lnTo>
                    <a:pt x="104164" y="8892"/>
                  </a:lnTo>
                  <a:lnTo>
                    <a:pt x="102894" y="8892"/>
                  </a:lnTo>
                  <a:lnTo>
                    <a:pt x="101623" y="7622"/>
                  </a:lnTo>
                  <a:lnTo>
                    <a:pt x="100353" y="6352"/>
                  </a:lnTo>
                  <a:cubicBezTo>
                    <a:pt x="100353" y="6352"/>
                    <a:pt x="100353" y="5081"/>
                    <a:pt x="100353" y="5081"/>
                  </a:cubicBezTo>
                  <a:cubicBezTo>
                    <a:pt x="100353" y="5081"/>
                    <a:pt x="100353" y="3811"/>
                    <a:pt x="100353" y="3811"/>
                  </a:cubicBezTo>
                  <a:lnTo>
                    <a:pt x="100353" y="3811"/>
                  </a:lnTo>
                  <a:lnTo>
                    <a:pt x="100353" y="0"/>
                  </a:lnTo>
                  <a:lnTo>
                    <a:pt x="2541" y="80029"/>
                  </a:lnTo>
                  <a:lnTo>
                    <a:pt x="2541" y="95273"/>
                  </a:lnTo>
                  <a:lnTo>
                    <a:pt x="0" y="9654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8B283D43-FA1F-44BB-8874-D4FC17A19D98}"/>
                </a:ext>
              </a:extLst>
            </p:cNvPr>
            <p:cNvSpPr/>
            <p:nvPr/>
          </p:nvSpPr>
          <p:spPr>
            <a:xfrm>
              <a:off x="3723228" y="3347253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3A027927-F8C8-4654-B687-3E04A01C36F0}"/>
                </a:ext>
              </a:extLst>
            </p:cNvPr>
            <p:cNvSpPr/>
            <p:nvPr/>
          </p:nvSpPr>
          <p:spPr>
            <a:xfrm>
              <a:off x="3719417" y="33434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337A036C-F26D-49B4-8AF2-AFA38B3C27F3}"/>
                </a:ext>
              </a:extLst>
            </p:cNvPr>
            <p:cNvSpPr/>
            <p:nvPr/>
          </p:nvSpPr>
          <p:spPr>
            <a:xfrm>
              <a:off x="3721958" y="334471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AA7A77E-B69A-47B3-BCF0-66C0F393BE71}"/>
                </a:ext>
              </a:extLst>
            </p:cNvPr>
            <p:cNvSpPr/>
            <p:nvPr/>
          </p:nvSpPr>
          <p:spPr>
            <a:xfrm>
              <a:off x="3596199" y="3351064"/>
              <a:ext cx="111785" cy="82569"/>
            </a:xfrm>
            <a:custGeom>
              <a:avLst/>
              <a:gdLst>
                <a:gd name="connsiteX0" fmla="*/ 1270 w 111785"/>
                <a:gd name="connsiteY0" fmla="*/ 72408 h 82569"/>
                <a:gd name="connsiteX1" fmla="*/ 1270 w 111785"/>
                <a:gd name="connsiteY1" fmla="*/ 72408 h 82569"/>
                <a:gd name="connsiteX2" fmla="*/ 2540 w 111785"/>
                <a:gd name="connsiteY2" fmla="*/ 72408 h 82569"/>
                <a:gd name="connsiteX3" fmla="*/ 3811 w 111785"/>
                <a:gd name="connsiteY3" fmla="*/ 73678 h 82569"/>
                <a:gd name="connsiteX4" fmla="*/ 5081 w 111785"/>
                <a:gd name="connsiteY4" fmla="*/ 74948 h 82569"/>
                <a:gd name="connsiteX5" fmla="*/ 6351 w 111785"/>
                <a:gd name="connsiteY5" fmla="*/ 76218 h 82569"/>
                <a:gd name="connsiteX6" fmla="*/ 6351 w 111785"/>
                <a:gd name="connsiteY6" fmla="*/ 77489 h 82569"/>
                <a:gd name="connsiteX7" fmla="*/ 6351 w 111785"/>
                <a:gd name="connsiteY7" fmla="*/ 78759 h 82569"/>
                <a:gd name="connsiteX8" fmla="*/ 6351 w 111785"/>
                <a:gd name="connsiteY8" fmla="*/ 78759 h 82569"/>
                <a:gd name="connsiteX9" fmla="*/ 6351 w 111785"/>
                <a:gd name="connsiteY9" fmla="*/ 82570 h 82569"/>
                <a:gd name="connsiteX10" fmla="*/ 111786 w 111785"/>
                <a:gd name="connsiteY10" fmla="*/ 10163 h 82569"/>
                <a:gd name="connsiteX11" fmla="*/ 111786 w 111785"/>
                <a:gd name="connsiteY11" fmla="*/ 2541 h 82569"/>
                <a:gd name="connsiteX12" fmla="*/ 101623 w 111785"/>
                <a:gd name="connsiteY12" fmla="*/ 0 h 82569"/>
                <a:gd name="connsiteX13" fmla="*/ 0 w 111785"/>
                <a:gd name="connsiteY13" fmla="*/ 71137 h 82569"/>
                <a:gd name="connsiteX14" fmla="*/ 1270 w 111785"/>
                <a:gd name="connsiteY14" fmla="*/ 72408 h 8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785" h="82569">
                  <a:moveTo>
                    <a:pt x="1270" y="72408"/>
                  </a:moveTo>
                  <a:lnTo>
                    <a:pt x="1270" y="72408"/>
                  </a:lnTo>
                  <a:lnTo>
                    <a:pt x="2540" y="72408"/>
                  </a:lnTo>
                  <a:cubicBezTo>
                    <a:pt x="2540" y="72408"/>
                    <a:pt x="3811" y="72408"/>
                    <a:pt x="3811" y="73678"/>
                  </a:cubicBezTo>
                  <a:cubicBezTo>
                    <a:pt x="3811" y="73678"/>
                    <a:pt x="5081" y="73678"/>
                    <a:pt x="5081" y="74948"/>
                  </a:cubicBezTo>
                  <a:lnTo>
                    <a:pt x="6351" y="76218"/>
                  </a:lnTo>
                  <a:lnTo>
                    <a:pt x="6351" y="77489"/>
                  </a:lnTo>
                  <a:cubicBezTo>
                    <a:pt x="6351" y="77489"/>
                    <a:pt x="6351" y="78759"/>
                    <a:pt x="6351" y="78759"/>
                  </a:cubicBezTo>
                  <a:lnTo>
                    <a:pt x="6351" y="78759"/>
                  </a:lnTo>
                  <a:lnTo>
                    <a:pt x="6351" y="82570"/>
                  </a:lnTo>
                  <a:lnTo>
                    <a:pt x="111786" y="10163"/>
                  </a:lnTo>
                  <a:lnTo>
                    <a:pt x="111786" y="2541"/>
                  </a:lnTo>
                  <a:lnTo>
                    <a:pt x="101623" y="0"/>
                  </a:lnTo>
                  <a:lnTo>
                    <a:pt x="0" y="71137"/>
                  </a:lnTo>
                  <a:lnTo>
                    <a:pt x="1270" y="7240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61EF40-C4EF-4E89-A690-593B0DE1CCB8}"/>
                </a:ext>
              </a:extLst>
            </p:cNvPr>
            <p:cNvSpPr/>
            <p:nvPr/>
          </p:nvSpPr>
          <p:spPr>
            <a:xfrm>
              <a:off x="3791824" y="6153356"/>
              <a:ext cx="148624" cy="57689"/>
            </a:xfrm>
            <a:custGeom>
              <a:avLst/>
              <a:gdLst>
                <a:gd name="connsiteX0" fmla="*/ 10162 w 148624"/>
                <a:gd name="connsiteY0" fmla="*/ 3811 h 57689"/>
                <a:gd name="connsiteX1" fmla="*/ 2541 w 148624"/>
                <a:gd name="connsiteY1" fmla="*/ 11433 h 57689"/>
                <a:gd name="connsiteX2" fmla="*/ 2541 w 148624"/>
                <a:gd name="connsiteY2" fmla="*/ 11433 h 57689"/>
                <a:gd name="connsiteX3" fmla="*/ 0 w 148624"/>
                <a:gd name="connsiteY3" fmla="*/ 11433 h 57689"/>
                <a:gd name="connsiteX4" fmla="*/ 0 w 148624"/>
                <a:gd name="connsiteY4" fmla="*/ 11433 h 57689"/>
                <a:gd name="connsiteX5" fmla="*/ 3811 w 148624"/>
                <a:gd name="connsiteY5" fmla="*/ 12703 h 57689"/>
                <a:gd name="connsiteX6" fmla="*/ 125759 w 148624"/>
                <a:gd name="connsiteY6" fmla="*/ 53353 h 57689"/>
                <a:gd name="connsiteX7" fmla="*/ 138462 w 148624"/>
                <a:gd name="connsiteY7" fmla="*/ 57164 h 57689"/>
                <a:gd name="connsiteX8" fmla="*/ 146084 w 148624"/>
                <a:gd name="connsiteY8" fmla="*/ 55893 h 57689"/>
                <a:gd name="connsiteX9" fmla="*/ 147354 w 148624"/>
                <a:gd name="connsiteY9" fmla="*/ 54623 h 57689"/>
                <a:gd name="connsiteX10" fmla="*/ 148624 w 148624"/>
                <a:gd name="connsiteY10" fmla="*/ 53353 h 57689"/>
                <a:gd name="connsiteX11" fmla="*/ 148624 w 148624"/>
                <a:gd name="connsiteY11" fmla="*/ 53353 h 57689"/>
                <a:gd name="connsiteX12" fmla="*/ 148624 w 148624"/>
                <a:gd name="connsiteY12" fmla="*/ 52083 h 57689"/>
                <a:gd name="connsiteX13" fmla="*/ 148624 w 148624"/>
                <a:gd name="connsiteY13" fmla="*/ 50812 h 57689"/>
                <a:gd name="connsiteX14" fmla="*/ 148624 w 148624"/>
                <a:gd name="connsiteY14" fmla="*/ 49542 h 57689"/>
                <a:gd name="connsiteX15" fmla="*/ 148624 w 148624"/>
                <a:gd name="connsiteY15" fmla="*/ 48272 h 57689"/>
                <a:gd name="connsiteX16" fmla="*/ 147354 w 148624"/>
                <a:gd name="connsiteY16" fmla="*/ 47001 h 57689"/>
                <a:gd name="connsiteX17" fmla="*/ 146084 w 148624"/>
                <a:gd name="connsiteY17" fmla="*/ 45731 h 57689"/>
                <a:gd name="connsiteX18" fmla="*/ 144813 w 148624"/>
                <a:gd name="connsiteY18" fmla="*/ 44461 h 57689"/>
                <a:gd name="connsiteX19" fmla="*/ 143543 w 148624"/>
                <a:gd name="connsiteY19" fmla="*/ 44461 h 57689"/>
                <a:gd name="connsiteX20" fmla="*/ 143543 w 148624"/>
                <a:gd name="connsiteY20" fmla="*/ 44461 h 57689"/>
                <a:gd name="connsiteX21" fmla="*/ 139732 w 148624"/>
                <a:gd name="connsiteY21" fmla="*/ 43190 h 57689"/>
                <a:gd name="connsiteX22" fmla="*/ 10162 w 148624"/>
                <a:gd name="connsiteY22" fmla="*/ 0 h 57689"/>
                <a:gd name="connsiteX23" fmla="*/ 10162 w 148624"/>
                <a:gd name="connsiteY23" fmla="*/ 3811 h 57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8624" h="57689">
                  <a:moveTo>
                    <a:pt x="10162" y="3811"/>
                  </a:moveTo>
                  <a:cubicBezTo>
                    <a:pt x="10162" y="7622"/>
                    <a:pt x="7622" y="11433"/>
                    <a:pt x="2541" y="11433"/>
                  </a:cubicBezTo>
                  <a:cubicBezTo>
                    <a:pt x="2541" y="11433"/>
                    <a:pt x="2541" y="11433"/>
                    <a:pt x="2541" y="11433"/>
                  </a:cubicBezTo>
                  <a:cubicBezTo>
                    <a:pt x="1270" y="11433"/>
                    <a:pt x="1270" y="11433"/>
                    <a:pt x="0" y="11433"/>
                  </a:cubicBezTo>
                  <a:lnTo>
                    <a:pt x="0" y="11433"/>
                  </a:lnTo>
                  <a:lnTo>
                    <a:pt x="3811" y="12703"/>
                  </a:lnTo>
                  <a:lnTo>
                    <a:pt x="125759" y="53353"/>
                  </a:lnTo>
                  <a:lnTo>
                    <a:pt x="138462" y="57164"/>
                  </a:lnTo>
                  <a:cubicBezTo>
                    <a:pt x="141003" y="58434"/>
                    <a:pt x="143543" y="57164"/>
                    <a:pt x="146084" y="55893"/>
                  </a:cubicBezTo>
                  <a:cubicBezTo>
                    <a:pt x="146084" y="55893"/>
                    <a:pt x="147354" y="54623"/>
                    <a:pt x="147354" y="54623"/>
                  </a:cubicBezTo>
                  <a:cubicBezTo>
                    <a:pt x="147354" y="54623"/>
                    <a:pt x="147354" y="53353"/>
                    <a:pt x="148624" y="53353"/>
                  </a:cubicBezTo>
                  <a:lnTo>
                    <a:pt x="148624" y="53353"/>
                  </a:lnTo>
                  <a:lnTo>
                    <a:pt x="148624" y="52083"/>
                  </a:lnTo>
                  <a:cubicBezTo>
                    <a:pt x="148624" y="52083"/>
                    <a:pt x="148624" y="50812"/>
                    <a:pt x="148624" y="50812"/>
                  </a:cubicBezTo>
                  <a:cubicBezTo>
                    <a:pt x="148624" y="50812"/>
                    <a:pt x="148624" y="49542"/>
                    <a:pt x="148624" y="49542"/>
                  </a:cubicBezTo>
                  <a:lnTo>
                    <a:pt x="148624" y="48272"/>
                  </a:lnTo>
                  <a:lnTo>
                    <a:pt x="147354" y="47001"/>
                  </a:lnTo>
                  <a:lnTo>
                    <a:pt x="146084" y="45731"/>
                  </a:lnTo>
                  <a:lnTo>
                    <a:pt x="144813" y="44461"/>
                  </a:lnTo>
                  <a:lnTo>
                    <a:pt x="143543" y="44461"/>
                  </a:lnTo>
                  <a:lnTo>
                    <a:pt x="143543" y="44461"/>
                  </a:lnTo>
                  <a:lnTo>
                    <a:pt x="139732" y="43190"/>
                  </a:lnTo>
                  <a:lnTo>
                    <a:pt x="10162" y="0"/>
                  </a:lnTo>
                  <a:lnTo>
                    <a:pt x="10162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1D7A6C0-DB32-4674-9E34-EEF396EC180F}"/>
                </a:ext>
              </a:extLst>
            </p:cNvPr>
            <p:cNvSpPr/>
            <p:nvPr/>
          </p:nvSpPr>
          <p:spPr>
            <a:xfrm>
              <a:off x="2836881" y="144250"/>
              <a:ext cx="952" cy="564"/>
            </a:xfrm>
            <a:custGeom>
              <a:avLst/>
              <a:gdLst>
                <a:gd name="connsiteX0" fmla="*/ 953 w 952"/>
                <a:gd name="connsiteY0" fmla="*/ 565 h 564"/>
                <a:gd name="connsiteX1" fmla="*/ 953 w 952"/>
                <a:gd name="connsiteY1" fmla="*/ 565 h 564"/>
                <a:gd name="connsiteX2" fmla="*/ 953 w 952"/>
                <a:gd name="connsiteY2" fmla="*/ 565 h 564"/>
                <a:gd name="connsiteX3" fmla="*/ 953 w 95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953" y="565"/>
                  </a:moveTo>
                  <a:lnTo>
                    <a:pt x="953" y="565"/>
                  </a:lnTo>
                  <a:lnTo>
                    <a:pt x="953" y="565"/>
                  </a:lnTo>
                  <a:cubicBezTo>
                    <a:pt x="-318" y="-706"/>
                    <a:pt x="-318" y="565"/>
                    <a:pt x="953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67708F8-282E-4BF5-86F9-F5D9C70DD91A}"/>
                </a:ext>
              </a:extLst>
            </p:cNvPr>
            <p:cNvSpPr/>
            <p:nvPr/>
          </p:nvSpPr>
          <p:spPr>
            <a:xfrm>
              <a:off x="2837834" y="14608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94053E9F-7746-4B80-B033-E924D82364C9}"/>
                </a:ext>
              </a:extLst>
            </p:cNvPr>
            <p:cNvSpPr/>
            <p:nvPr/>
          </p:nvSpPr>
          <p:spPr>
            <a:xfrm>
              <a:off x="2226823" y="35568"/>
              <a:ext cx="604659" cy="116868"/>
            </a:xfrm>
            <a:custGeom>
              <a:avLst/>
              <a:gdLst>
                <a:gd name="connsiteX0" fmla="*/ 7622 w 604659"/>
                <a:gd name="connsiteY0" fmla="*/ 5081 h 116868"/>
                <a:gd name="connsiteX1" fmla="*/ 3811 w 604659"/>
                <a:gd name="connsiteY1" fmla="*/ 15244 h 116868"/>
                <a:gd name="connsiteX2" fmla="*/ 3811 w 604659"/>
                <a:gd name="connsiteY2" fmla="*/ 15244 h 116868"/>
                <a:gd name="connsiteX3" fmla="*/ 1270 w 604659"/>
                <a:gd name="connsiteY3" fmla="*/ 15244 h 116868"/>
                <a:gd name="connsiteX4" fmla="*/ 579254 w 604659"/>
                <a:gd name="connsiteY4" fmla="*/ 116868 h 116868"/>
                <a:gd name="connsiteX5" fmla="*/ 599578 w 604659"/>
                <a:gd name="connsiteY5" fmla="*/ 106706 h 116868"/>
                <a:gd name="connsiteX6" fmla="*/ 599578 w 604659"/>
                <a:gd name="connsiteY6" fmla="*/ 106706 h 116868"/>
                <a:gd name="connsiteX7" fmla="*/ 600849 w 604659"/>
                <a:gd name="connsiteY7" fmla="*/ 106706 h 116868"/>
                <a:gd name="connsiteX8" fmla="*/ 602119 w 604659"/>
                <a:gd name="connsiteY8" fmla="*/ 106706 h 116868"/>
                <a:gd name="connsiteX9" fmla="*/ 602119 w 604659"/>
                <a:gd name="connsiteY9" fmla="*/ 106706 h 116868"/>
                <a:gd name="connsiteX10" fmla="*/ 603389 w 604659"/>
                <a:gd name="connsiteY10" fmla="*/ 106706 h 116868"/>
                <a:gd name="connsiteX11" fmla="*/ 604659 w 604659"/>
                <a:gd name="connsiteY11" fmla="*/ 106706 h 116868"/>
                <a:gd name="connsiteX12" fmla="*/ 604659 w 604659"/>
                <a:gd name="connsiteY12" fmla="*/ 106706 h 116868"/>
                <a:gd name="connsiteX13" fmla="*/ 1270 w 604659"/>
                <a:gd name="connsiteY13" fmla="*/ 0 h 116868"/>
                <a:gd name="connsiteX14" fmla="*/ 0 w 604659"/>
                <a:gd name="connsiteY14" fmla="*/ 0 h 116868"/>
                <a:gd name="connsiteX15" fmla="*/ 7622 w 604659"/>
                <a:gd name="connsiteY15" fmla="*/ 5081 h 11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4659" h="116868">
                  <a:moveTo>
                    <a:pt x="7622" y="5081"/>
                  </a:moveTo>
                  <a:cubicBezTo>
                    <a:pt x="8892" y="8892"/>
                    <a:pt x="7622" y="12703"/>
                    <a:pt x="3811" y="15244"/>
                  </a:cubicBezTo>
                  <a:cubicBezTo>
                    <a:pt x="3811" y="15244"/>
                    <a:pt x="3811" y="15244"/>
                    <a:pt x="3811" y="15244"/>
                  </a:cubicBezTo>
                  <a:lnTo>
                    <a:pt x="1270" y="15244"/>
                  </a:lnTo>
                  <a:lnTo>
                    <a:pt x="579254" y="116868"/>
                  </a:lnTo>
                  <a:lnTo>
                    <a:pt x="599578" y="106706"/>
                  </a:lnTo>
                  <a:lnTo>
                    <a:pt x="599578" y="106706"/>
                  </a:lnTo>
                  <a:lnTo>
                    <a:pt x="600849" y="106706"/>
                  </a:lnTo>
                  <a:lnTo>
                    <a:pt x="602119" y="106706"/>
                  </a:lnTo>
                  <a:lnTo>
                    <a:pt x="602119" y="106706"/>
                  </a:lnTo>
                  <a:lnTo>
                    <a:pt x="603389" y="106706"/>
                  </a:lnTo>
                  <a:lnTo>
                    <a:pt x="604659" y="106706"/>
                  </a:lnTo>
                  <a:lnTo>
                    <a:pt x="604659" y="106706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5081" y="1270"/>
                    <a:pt x="6351" y="2541"/>
                    <a:pt x="7622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A4AD23F-B573-47EA-9E40-0D26FAAF55AC}"/>
                </a:ext>
              </a:extLst>
            </p:cNvPr>
            <p:cNvSpPr/>
            <p:nvPr/>
          </p:nvSpPr>
          <p:spPr>
            <a:xfrm>
              <a:off x="2835293" y="1422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63483E7-621E-4FC8-AFE7-963B96838979}"/>
                </a:ext>
              </a:extLst>
            </p:cNvPr>
            <p:cNvSpPr/>
            <p:nvPr/>
          </p:nvSpPr>
          <p:spPr>
            <a:xfrm>
              <a:off x="1100073" y="594502"/>
              <a:ext cx="12702" cy="564"/>
            </a:xfrm>
            <a:custGeom>
              <a:avLst/>
              <a:gdLst>
                <a:gd name="connsiteX0" fmla="*/ 0 w 12702"/>
                <a:gd name="connsiteY0" fmla="*/ 0 h 564"/>
                <a:gd name="connsiteX1" fmla="*/ 0 w 12702"/>
                <a:gd name="connsiteY1" fmla="*/ 0 h 564"/>
                <a:gd name="connsiteX2" fmla="*/ 0 w 12702"/>
                <a:gd name="connsiteY2" fmla="*/ 0 h 564"/>
                <a:gd name="connsiteX3" fmla="*/ 0 w 1270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0"/>
                  </a:moveTo>
                  <a:cubicBezTo>
                    <a:pt x="0" y="0"/>
                    <a:pt x="0" y="1270"/>
                    <a:pt x="0" y="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7CEC0B0-2C97-4DF1-B7C8-40FC3E39EB40}"/>
                </a:ext>
              </a:extLst>
            </p:cNvPr>
            <p:cNvSpPr/>
            <p:nvPr/>
          </p:nvSpPr>
          <p:spPr>
            <a:xfrm>
              <a:off x="1103884" y="58942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1CA66A9-DCFA-4447-BDCC-AF1A84699117}"/>
                </a:ext>
              </a:extLst>
            </p:cNvPr>
            <p:cNvSpPr/>
            <p:nvPr/>
          </p:nvSpPr>
          <p:spPr>
            <a:xfrm>
              <a:off x="1116587" y="591962"/>
              <a:ext cx="602118" cy="130841"/>
            </a:xfrm>
            <a:custGeom>
              <a:avLst/>
              <a:gdLst>
                <a:gd name="connsiteX0" fmla="*/ 597038 w 602118"/>
                <a:gd name="connsiteY0" fmla="*/ 125760 h 130841"/>
                <a:gd name="connsiteX1" fmla="*/ 597038 w 602118"/>
                <a:gd name="connsiteY1" fmla="*/ 125760 h 130841"/>
                <a:gd name="connsiteX2" fmla="*/ 597038 w 602118"/>
                <a:gd name="connsiteY2" fmla="*/ 125760 h 130841"/>
                <a:gd name="connsiteX3" fmla="*/ 597038 w 602118"/>
                <a:gd name="connsiteY3" fmla="*/ 123220 h 130841"/>
                <a:gd name="connsiteX4" fmla="*/ 597038 w 602118"/>
                <a:gd name="connsiteY4" fmla="*/ 121949 h 130841"/>
                <a:gd name="connsiteX5" fmla="*/ 598308 w 602118"/>
                <a:gd name="connsiteY5" fmla="*/ 120679 h 130841"/>
                <a:gd name="connsiteX6" fmla="*/ 598308 w 602118"/>
                <a:gd name="connsiteY6" fmla="*/ 119409 h 130841"/>
                <a:gd name="connsiteX7" fmla="*/ 599578 w 602118"/>
                <a:gd name="connsiteY7" fmla="*/ 118138 h 130841"/>
                <a:gd name="connsiteX8" fmla="*/ 602119 w 602118"/>
                <a:gd name="connsiteY8" fmla="*/ 116868 h 130841"/>
                <a:gd name="connsiteX9" fmla="*/ 15243 w 602118"/>
                <a:gd name="connsiteY9" fmla="*/ 0 h 130841"/>
                <a:gd name="connsiteX10" fmla="*/ 0 w 602118"/>
                <a:gd name="connsiteY10" fmla="*/ 7622 h 130841"/>
                <a:gd name="connsiteX11" fmla="*/ 0 w 602118"/>
                <a:gd name="connsiteY11" fmla="*/ 12703 h 130841"/>
                <a:gd name="connsiteX12" fmla="*/ 597038 w 602118"/>
                <a:gd name="connsiteY12" fmla="*/ 130841 h 130841"/>
                <a:gd name="connsiteX13" fmla="*/ 597038 w 602118"/>
                <a:gd name="connsiteY13" fmla="*/ 125760 h 13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2118" h="130841">
                  <a:moveTo>
                    <a:pt x="597038" y="125760"/>
                  </a:moveTo>
                  <a:lnTo>
                    <a:pt x="597038" y="125760"/>
                  </a:lnTo>
                  <a:lnTo>
                    <a:pt x="597038" y="125760"/>
                  </a:lnTo>
                  <a:cubicBezTo>
                    <a:pt x="597038" y="124490"/>
                    <a:pt x="597038" y="124490"/>
                    <a:pt x="597038" y="123220"/>
                  </a:cubicBezTo>
                  <a:cubicBezTo>
                    <a:pt x="597038" y="123220"/>
                    <a:pt x="597038" y="123220"/>
                    <a:pt x="597038" y="121949"/>
                  </a:cubicBezTo>
                  <a:cubicBezTo>
                    <a:pt x="597038" y="121949"/>
                    <a:pt x="597038" y="120679"/>
                    <a:pt x="598308" y="120679"/>
                  </a:cubicBezTo>
                  <a:lnTo>
                    <a:pt x="598308" y="119409"/>
                  </a:lnTo>
                  <a:lnTo>
                    <a:pt x="599578" y="118138"/>
                  </a:lnTo>
                  <a:lnTo>
                    <a:pt x="602119" y="116868"/>
                  </a:lnTo>
                  <a:lnTo>
                    <a:pt x="15243" y="0"/>
                  </a:lnTo>
                  <a:lnTo>
                    <a:pt x="0" y="7622"/>
                  </a:lnTo>
                  <a:lnTo>
                    <a:pt x="0" y="12703"/>
                  </a:lnTo>
                  <a:lnTo>
                    <a:pt x="597038" y="130841"/>
                  </a:lnTo>
                  <a:lnTo>
                    <a:pt x="597038" y="12576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72559576-3670-4F7E-A288-545B6868BE0F}"/>
                </a:ext>
              </a:extLst>
            </p:cNvPr>
            <p:cNvSpPr/>
            <p:nvPr/>
          </p:nvSpPr>
          <p:spPr>
            <a:xfrm>
              <a:off x="2837834" y="148061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lnTo>
                    <a:pt x="0" y="565"/>
                  </a:lnTo>
                  <a:cubicBezTo>
                    <a:pt x="0" y="565"/>
                    <a:pt x="0" y="565"/>
                    <a:pt x="0" y="565"/>
                  </a:cubicBez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E829E970-EDCE-4C2C-8028-7F338C11201C}"/>
                </a:ext>
              </a:extLst>
            </p:cNvPr>
            <p:cNvSpPr/>
            <p:nvPr/>
          </p:nvSpPr>
          <p:spPr>
            <a:xfrm>
              <a:off x="2832753" y="142274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cubicBezTo>
                    <a:pt x="0" y="0"/>
                    <a:pt x="0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AB0DAF5-922B-42B2-B86C-2B4E013918F2}"/>
                </a:ext>
              </a:extLst>
            </p:cNvPr>
            <p:cNvSpPr/>
            <p:nvPr/>
          </p:nvSpPr>
          <p:spPr>
            <a:xfrm>
              <a:off x="2835293" y="14354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DCE6EC76-4F6B-4D92-88EC-2441C354BF56}"/>
                </a:ext>
              </a:extLst>
            </p:cNvPr>
            <p:cNvSpPr/>
            <p:nvPr/>
          </p:nvSpPr>
          <p:spPr>
            <a:xfrm>
              <a:off x="2837834" y="14481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AD7112D1-ACAD-42CA-909D-3852057AA3C0}"/>
                </a:ext>
              </a:extLst>
            </p:cNvPr>
            <p:cNvSpPr/>
            <p:nvPr/>
          </p:nvSpPr>
          <p:spPr>
            <a:xfrm>
              <a:off x="1717436" y="141003"/>
              <a:ext cx="1110236" cy="579259"/>
            </a:xfrm>
            <a:custGeom>
              <a:avLst/>
              <a:gdLst>
                <a:gd name="connsiteX0" fmla="*/ 0 w 1110236"/>
                <a:gd name="connsiteY0" fmla="*/ 569097 h 579259"/>
                <a:gd name="connsiteX1" fmla="*/ 0 w 1110236"/>
                <a:gd name="connsiteY1" fmla="*/ 569097 h 579259"/>
                <a:gd name="connsiteX2" fmla="*/ 2541 w 1110236"/>
                <a:gd name="connsiteY2" fmla="*/ 567826 h 579259"/>
                <a:gd name="connsiteX3" fmla="*/ 10162 w 1110236"/>
                <a:gd name="connsiteY3" fmla="*/ 574178 h 579259"/>
                <a:gd name="connsiteX4" fmla="*/ 10162 w 1110236"/>
                <a:gd name="connsiteY4" fmla="*/ 574178 h 579259"/>
                <a:gd name="connsiteX5" fmla="*/ 10162 w 1110236"/>
                <a:gd name="connsiteY5" fmla="*/ 579259 h 579259"/>
                <a:gd name="connsiteX6" fmla="*/ 1106425 w 1110236"/>
                <a:gd name="connsiteY6" fmla="*/ 19055 h 579259"/>
                <a:gd name="connsiteX7" fmla="*/ 1106425 w 1110236"/>
                <a:gd name="connsiteY7" fmla="*/ 7622 h 579259"/>
                <a:gd name="connsiteX8" fmla="*/ 1110236 w 1110236"/>
                <a:gd name="connsiteY8" fmla="*/ 0 h 579259"/>
                <a:gd name="connsiteX9" fmla="*/ 1110236 w 1110236"/>
                <a:gd name="connsiteY9" fmla="*/ 0 h 579259"/>
                <a:gd name="connsiteX10" fmla="*/ 1089911 w 1110236"/>
                <a:gd name="connsiteY10" fmla="*/ 11433 h 579259"/>
                <a:gd name="connsiteX11" fmla="*/ 2541 w 1110236"/>
                <a:gd name="connsiteY11" fmla="*/ 567826 h 579259"/>
                <a:gd name="connsiteX12" fmla="*/ 0 w 1110236"/>
                <a:gd name="connsiteY12" fmla="*/ 569097 h 57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0236" h="579259">
                  <a:moveTo>
                    <a:pt x="0" y="569097"/>
                  </a:moveTo>
                  <a:lnTo>
                    <a:pt x="0" y="569097"/>
                  </a:lnTo>
                  <a:cubicBezTo>
                    <a:pt x="0" y="569097"/>
                    <a:pt x="1270" y="567826"/>
                    <a:pt x="2541" y="567826"/>
                  </a:cubicBezTo>
                  <a:cubicBezTo>
                    <a:pt x="6351" y="567826"/>
                    <a:pt x="10162" y="570367"/>
                    <a:pt x="10162" y="574178"/>
                  </a:cubicBezTo>
                  <a:cubicBezTo>
                    <a:pt x="10162" y="574178"/>
                    <a:pt x="10162" y="574178"/>
                    <a:pt x="10162" y="574178"/>
                  </a:cubicBezTo>
                  <a:lnTo>
                    <a:pt x="10162" y="579259"/>
                  </a:lnTo>
                  <a:lnTo>
                    <a:pt x="1106425" y="19055"/>
                  </a:lnTo>
                  <a:lnTo>
                    <a:pt x="1106425" y="7622"/>
                  </a:lnTo>
                  <a:cubicBezTo>
                    <a:pt x="1106425" y="5081"/>
                    <a:pt x="1107696" y="2541"/>
                    <a:pt x="1110236" y="0"/>
                  </a:cubicBezTo>
                  <a:lnTo>
                    <a:pt x="1110236" y="0"/>
                  </a:lnTo>
                  <a:lnTo>
                    <a:pt x="1089911" y="11433"/>
                  </a:lnTo>
                  <a:lnTo>
                    <a:pt x="2541" y="567826"/>
                  </a:lnTo>
                  <a:lnTo>
                    <a:pt x="0" y="56909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8D1D0340-1511-497F-84F1-3E6C2981D6C6}"/>
                </a:ext>
              </a:extLst>
            </p:cNvPr>
            <p:cNvSpPr/>
            <p:nvPr/>
          </p:nvSpPr>
          <p:spPr>
            <a:xfrm>
              <a:off x="1413836" y="4369848"/>
              <a:ext cx="45730" cy="470012"/>
            </a:xfrm>
            <a:custGeom>
              <a:avLst/>
              <a:gdLst>
                <a:gd name="connsiteX0" fmla="*/ 38109 w 45730"/>
                <a:gd name="connsiteY0" fmla="*/ 461121 h 470012"/>
                <a:gd name="connsiteX1" fmla="*/ 44460 w 45730"/>
                <a:gd name="connsiteY1" fmla="*/ 464932 h 470012"/>
                <a:gd name="connsiteX2" fmla="*/ 45731 w 45730"/>
                <a:gd name="connsiteY2" fmla="*/ 470013 h 470012"/>
                <a:gd name="connsiteX3" fmla="*/ 45731 w 45730"/>
                <a:gd name="connsiteY3" fmla="*/ 468742 h 470012"/>
                <a:gd name="connsiteX4" fmla="*/ 45731 w 45730"/>
                <a:gd name="connsiteY4" fmla="*/ 468742 h 470012"/>
                <a:gd name="connsiteX5" fmla="*/ 45731 w 45730"/>
                <a:gd name="connsiteY5" fmla="*/ 463661 h 470012"/>
                <a:gd name="connsiteX6" fmla="*/ 7622 w 45730"/>
                <a:gd name="connsiteY6" fmla="*/ 0 h 470012"/>
                <a:gd name="connsiteX7" fmla="*/ 3811 w 45730"/>
                <a:gd name="connsiteY7" fmla="*/ 2541 h 470012"/>
                <a:gd name="connsiteX8" fmla="*/ 0 w 45730"/>
                <a:gd name="connsiteY8" fmla="*/ 5081 h 470012"/>
                <a:gd name="connsiteX9" fmla="*/ 38109 w 45730"/>
                <a:gd name="connsiteY9" fmla="*/ 461121 h 47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30" h="470012">
                  <a:moveTo>
                    <a:pt x="38109" y="461121"/>
                  </a:moveTo>
                  <a:cubicBezTo>
                    <a:pt x="40649" y="461121"/>
                    <a:pt x="43190" y="462391"/>
                    <a:pt x="44460" y="464932"/>
                  </a:cubicBezTo>
                  <a:cubicBezTo>
                    <a:pt x="45731" y="466202"/>
                    <a:pt x="45731" y="467472"/>
                    <a:pt x="45731" y="470013"/>
                  </a:cubicBezTo>
                  <a:cubicBezTo>
                    <a:pt x="45731" y="470013"/>
                    <a:pt x="45731" y="470013"/>
                    <a:pt x="45731" y="468742"/>
                  </a:cubicBezTo>
                  <a:lnTo>
                    <a:pt x="45731" y="468742"/>
                  </a:lnTo>
                  <a:lnTo>
                    <a:pt x="45731" y="463661"/>
                  </a:lnTo>
                  <a:lnTo>
                    <a:pt x="7622" y="0"/>
                  </a:lnTo>
                  <a:lnTo>
                    <a:pt x="3811" y="2541"/>
                  </a:lnTo>
                  <a:lnTo>
                    <a:pt x="0" y="5081"/>
                  </a:lnTo>
                  <a:lnTo>
                    <a:pt x="38109" y="46112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0A6608F3-B37C-4135-90CE-1B4E30D6DC88}"/>
                </a:ext>
              </a:extLst>
            </p:cNvPr>
            <p:cNvSpPr/>
            <p:nvPr/>
          </p:nvSpPr>
          <p:spPr>
            <a:xfrm>
              <a:off x="1459566" y="4840567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-706"/>
                    <a:pt x="0" y="565"/>
                  </a:cubicBezTo>
                  <a:lnTo>
                    <a:pt x="0" y="565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C5CB0380-95BD-4B82-8E79-E722C1E56B06}"/>
                </a:ext>
              </a:extLst>
            </p:cNvPr>
            <p:cNvSpPr/>
            <p:nvPr/>
          </p:nvSpPr>
          <p:spPr>
            <a:xfrm>
              <a:off x="1458296" y="484240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D62D11E1-7180-4AA6-BF04-4345635FACAA}"/>
                </a:ext>
              </a:extLst>
            </p:cNvPr>
            <p:cNvSpPr/>
            <p:nvPr/>
          </p:nvSpPr>
          <p:spPr>
            <a:xfrm>
              <a:off x="1775869" y="1411308"/>
              <a:ext cx="565280" cy="136246"/>
            </a:xfrm>
            <a:custGeom>
              <a:avLst/>
              <a:gdLst>
                <a:gd name="connsiteX0" fmla="*/ 1270 w 565280"/>
                <a:gd name="connsiteY0" fmla="*/ 15244 h 136246"/>
                <a:gd name="connsiteX1" fmla="*/ 551307 w 565280"/>
                <a:gd name="connsiteY1" fmla="*/ 134652 h 136246"/>
                <a:gd name="connsiteX2" fmla="*/ 556388 w 565280"/>
                <a:gd name="connsiteY2" fmla="*/ 135923 h 136246"/>
                <a:gd name="connsiteX3" fmla="*/ 565280 w 565280"/>
                <a:gd name="connsiteY3" fmla="*/ 129571 h 136246"/>
                <a:gd name="connsiteX4" fmla="*/ 565280 w 565280"/>
                <a:gd name="connsiteY4" fmla="*/ 127030 h 136246"/>
                <a:gd name="connsiteX5" fmla="*/ 565280 w 565280"/>
                <a:gd name="connsiteY5" fmla="*/ 125760 h 136246"/>
                <a:gd name="connsiteX6" fmla="*/ 565280 w 565280"/>
                <a:gd name="connsiteY6" fmla="*/ 124490 h 136246"/>
                <a:gd name="connsiteX7" fmla="*/ 564010 w 565280"/>
                <a:gd name="connsiteY7" fmla="*/ 123220 h 136246"/>
                <a:gd name="connsiteX8" fmla="*/ 562740 w 565280"/>
                <a:gd name="connsiteY8" fmla="*/ 121949 h 136246"/>
                <a:gd name="connsiteX9" fmla="*/ 561469 w 565280"/>
                <a:gd name="connsiteY9" fmla="*/ 121949 h 136246"/>
                <a:gd name="connsiteX10" fmla="*/ 560199 w 565280"/>
                <a:gd name="connsiteY10" fmla="*/ 121949 h 136246"/>
                <a:gd name="connsiteX11" fmla="*/ 560199 w 565280"/>
                <a:gd name="connsiteY11" fmla="*/ 121949 h 136246"/>
                <a:gd name="connsiteX12" fmla="*/ 557659 w 565280"/>
                <a:gd name="connsiteY12" fmla="*/ 121949 h 136246"/>
                <a:gd name="connsiteX13" fmla="*/ 2541 w 565280"/>
                <a:gd name="connsiteY13" fmla="*/ 0 h 136246"/>
                <a:gd name="connsiteX14" fmla="*/ 0 w 565280"/>
                <a:gd name="connsiteY14" fmla="*/ 0 h 136246"/>
                <a:gd name="connsiteX15" fmla="*/ 0 w 565280"/>
                <a:gd name="connsiteY15" fmla="*/ 5081 h 136246"/>
                <a:gd name="connsiteX16" fmla="*/ 1270 w 565280"/>
                <a:gd name="connsiteY16" fmla="*/ 15244 h 13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5280" h="136246">
                  <a:moveTo>
                    <a:pt x="1270" y="15244"/>
                  </a:moveTo>
                  <a:lnTo>
                    <a:pt x="551307" y="134652"/>
                  </a:lnTo>
                  <a:lnTo>
                    <a:pt x="556388" y="135923"/>
                  </a:lnTo>
                  <a:cubicBezTo>
                    <a:pt x="560199" y="137193"/>
                    <a:pt x="564010" y="134652"/>
                    <a:pt x="565280" y="129571"/>
                  </a:cubicBezTo>
                  <a:cubicBezTo>
                    <a:pt x="565280" y="128301"/>
                    <a:pt x="565280" y="128301"/>
                    <a:pt x="565280" y="127030"/>
                  </a:cubicBezTo>
                  <a:cubicBezTo>
                    <a:pt x="565280" y="127030"/>
                    <a:pt x="565280" y="125760"/>
                    <a:pt x="565280" y="125760"/>
                  </a:cubicBezTo>
                  <a:cubicBezTo>
                    <a:pt x="565280" y="125760"/>
                    <a:pt x="565280" y="124490"/>
                    <a:pt x="565280" y="124490"/>
                  </a:cubicBezTo>
                  <a:cubicBezTo>
                    <a:pt x="565280" y="124490"/>
                    <a:pt x="565280" y="123220"/>
                    <a:pt x="564010" y="123220"/>
                  </a:cubicBezTo>
                  <a:cubicBezTo>
                    <a:pt x="564010" y="123220"/>
                    <a:pt x="562740" y="121949"/>
                    <a:pt x="562740" y="121949"/>
                  </a:cubicBezTo>
                  <a:lnTo>
                    <a:pt x="561469" y="121949"/>
                  </a:lnTo>
                  <a:cubicBezTo>
                    <a:pt x="561469" y="121949"/>
                    <a:pt x="560199" y="121949"/>
                    <a:pt x="560199" y="121949"/>
                  </a:cubicBezTo>
                  <a:lnTo>
                    <a:pt x="560199" y="121949"/>
                  </a:lnTo>
                  <a:lnTo>
                    <a:pt x="557659" y="121949"/>
                  </a:lnTo>
                  <a:lnTo>
                    <a:pt x="2541" y="0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E033B2C2-A0BB-4F47-9299-FC6A9940C822}"/>
                </a:ext>
              </a:extLst>
            </p:cNvPr>
            <p:cNvSpPr/>
            <p:nvPr/>
          </p:nvSpPr>
          <p:spPr>
            <a:xfrm>
              <a:off x="1759355" y="1416389"/>
              <a:ext cx="151164" cy="1985486"/>
            </a:xfrm>
            <a:custGeom>
              <a:avLst/>
              <a:gdLst>
                <a:gd name="connsiteX0" fmla="*/ 137192 w 151164"/>
                <a:gd name="connsiteY0" fmla="*/ 1985486 h 1985486"/>
                <a:gd name="connsiteX1" fmla="*/ 141003 w 151164"/>
                <a:gd name="connsiteY1" fmla="*/ 1982946 h 1985486"/>
                <a:gd name="connsiteX2" fmla="*/ 151165 w 151164"/>
                <a:gd name="connsiteY2" fmla="*/ 1976595 h 1985486"/>
                <a:gd name="connsiteX3" fmla="*/ 16514 w 151164"/>
                <a:gd name="connsiteY3" fmla="*/ 10162 h 1985486"/>
                <a:gd name="connsiteX4" fmla="*/ 15243 w 151164"/>
                <a:gd name="connsiteY4" fmla="*/ 0 h 1985486"/>
                <a:gd name="connsiteX5" fmla="*/ 7622 w 151164"/>
                <a:gd name="connsiteY5" fmla="*/ 7622 h 1985486"/>
                <a:gd name="connsiteX6" fmla="*/ 0 w 151164"/>
                <a:gd name="connsiteY6" fmla="*/ 1270 h 1985486"/>
                <a:gd name="connsiteX7" fmla="*/ 0 w 151164"/>
                <a:gd name="connsiteY7" fmla="*/ 1270 h 1985486"/>
                <a:gd name="connsiteX8" fmla="*/ 0 w 151164"/>
                <a:gd name="connsiteY8" fmla="*/ 6352 h 1985486"/>
                <a:gd name="connsiteX9" fmla="*/ 137192 w 151164"/>
                <a:gd name="connsiteY9" fmla="*/ 1985486 h 198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164" h="1985486">
                  <a:moveTo>
                    <a:pt x="137192" y="1985486"/>
                  </a:moveTo>
                  <a:lnTo>
                    <a:pt x="141003" y="1982946"/>
                  </a:lnTo>
                  <a:lnTo>
                    <a:pt x="151165" y="1976595"/>
                  </a:lnTo>
                  <a:lnTo>
                    <a:pt x="16514" y="10162"/>
                  </a:lnTo>
                  <a:lnTo>
                    <a:pt x="15243" y="0"/>
                  </a:lnTo>
                  <a:cubicBezTo>
                    <a:pt x="15243" y="3811"/>
                    <a:pt x="12703" y="7622"/>
                    <a:pt x="7622" y="7622"/>
                  </a:cubicBez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137192" y="198548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DFEAA58-5611-42C9-AC83-2E1DC1919E11}"/>
                </a:ext>
              </a:extLst>
            </p:cNvPr>
            <p:cNvSpPr/>
            <p:nvPr/>
          </p:nvSpPr>
          <p:spPr>
            <a:xfrm>
              <a:off x="1713625" y="709851"/>
              <a:ext cx="63514" cy="715430"/>
            </a:xfrm>
            <a:custGeom>
              <a:avLst/>
              <a:gdLst>
                <a:gd name="connsiteX0" fmla="*/ 0 w 63514"/>
                <a:gd name="connsiteY0" fmla="*/ 4060 h 715430"/>
                <a:gd name="connsiteX1" fmla="*/ 0 w 63514"/>
                <a:gd name="connsiteY1" fmla="*/ 4060 h 715430"/>
                <a:gd name="connsiteX2" fmla="*/ 0 w 63514"/>
                <a:gd name="connsiteY2" fmla="*/ 7871 h 715430"/>
                <a:gd name="connsiteX3" fmla="*/ 0 w 63514"/>
                <a:gd name="connsiteY3" fmla="*/ 7871 h 715430"/>
                <a:gd name="connsiteX4" fmla="*/ 0 w 63514"/>
                <a:gd name="connsiteY4" fmla="*/ 7871 h 715430"/>
                <a:gd name="connsiteX5" fmla="*/ 0 w 63514"/>
                <a:gd name="connsiteY5" fmla="*/ 14223 h 715430"/>
                <a:gd name="connsiteX6" fmla="*/ 47001 w 63514"/>
                <a:gd name="connsiteY6" fmla="*/ 697647 h 715430"/>
                <a:gd name="connsiteX7" fmla="*/ 48271 w 63514"/>
                <a:gd name="connsiteY7" fmla="*/ 707809 h 715430"/>
                <a:gd name="connsiteX8" fmla="*/ 55893 w 63514"/>
                <a:gd name="connsiteY8" fmla="*/ 715431 h 715430"/>
                <a:gd name="connsiteX9" fmla="*/ 55893 w 63514"/>
                <a:gd name="connsiteY9" fmla="*/ 715431 h 715430"/>
                <a:gd name="connsiteX10" fmla="*/ 63515 w 63514"/>
                <a:gd name="connsiteY10" fmla="*/ 707809 h 715430"/>
                <a:gd name="connsiteX11" fmla="*/ 63515 w 63514"/>
                <a:gd name="connsiteY11" fmla="*/ 700187 h 715430"/>
                <a:gd name="connsiteX12" fmla="*/ 16514 w 63514"/>
                <a:gd name="connsiteY12" fmla="*/ 11682 h 715430"/>
                <a:gd name="connsiteX13" fmla="*/ 16514 w 63514"/>
                <a:gd name="connsiteY13" fmla="*/ 6601 h 715430"/>
                <a:gd name="connsiteX14" fmla="*/ 8892 w 63514"/>
                <a:gd name="connsiteY14" fmla="*/ 249 h 715430"/>
                <a:gd name="connsiteX15" fmla="*/ 8892 w 63514"/>
                <a:gd name="connsiteY15" fmla="*/ 249 h 715430"/>
                <a:gd name="connsiteX16" fmla="*/ 5081 w 63514"/>
                <a:gd name="connsiteY16" fmla="*/ 1519 h 715430"/>
                <a:gd name="connsiteX17" fmla="*/ 3811 w 63514"/>
                <a:gd name="connsiteY17" fmla="*/ 2790 h 715430"/>
                <a:gd name="connsiteX18" fmla="*/ 0 w 63514"/>
                <a:gd name="connsiteY18" fmla="*/ 4060 h 71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514" h="715430">
                  <a:moveTo>
                    <a:pt x="0" y="4060"/>
                  </a:moveTo>
                  <a:cubicBezTo>
                    <a:pt x="0" y="4060"/>
                    <a:pt x="0" y="4060"/>
                    <a:pt x="0" y="4060"/>
                  </a:cubicBezTo>
                  <a:cubicBezTo>
                    <a:pt x="0" y="5330"/>
                    <a:pt x="0" y="6601"/>
                    <a:pt x="0" y="7871"/>
                  </a:cubicBezTo>
                  <a:lnTo>
                    <a:pt x="0" y="7871"/>
                  </a:lnTo>
                  <a:lnTo>
                    <a:pt x="0" y="7871"/>
                  </a:lnTo>
                  <a:lnTo>
                    <a:pt x="0" y="14223"/>
                  </a:lnTo>
                  <a:lnTo>
                    <a:pt x="47001" y="697647"/>
                  </a:lnTo>
                  <a:lnTo>
                    <a:pt x="48271" y="707809"/>
                  </a:lnTo>
                  <a:cubicBezTo>
                    <a:pt x="48271" y="711620"/>
                    <a:pt x="52082" y="715431"/>
                    <a:pt x="55893" y="715431"/>
                  </a:cubicBezTo>
                  <a:cubicBezTo>
                    <a:pt x="55893" y="715431"/>
                    <a:pt x="55893" y="715431"/>
                    <a:pt x="55893" y="715431"/>
                  </a:cubicBezTo>
                  <a:cubicBezTo>
                    <a:pt x="59704" y="715431"/>
                    <a:pt x="63515" y="711620"/>
                    <a:pt x="63515" y="707809"/>
                  </a:cubicBezTo>
                  <a:lnTo>
                    <a:pt x="63515" y="700187"/>
                  </a:lnTo>
                  <a:lnTo>
                    <a:pt x="16514" y="11682"/>
                  </a:lnTo>
                  <a:lnTo>
                    <a:pt x="16514" y="6601"/>
                  </a:lnTo>
                  <a:cubicBezTo>
                    <a:pt x="16514" y="2790"/>
                    <a:pt x="12703" y="-1021"/>
                    <a:pt x="8892" y="249"/>
                  </a:cubicBezTo>
                  <a:cubicBezTo>
                    <a:pt x="8892" y="249"/>
                    <a:pt x="8892" y="249"/>
                    <a:pt x="8892" y="249"/>
                  </a:cubicBezTo>
                  <a:cubicBezTo>
                    <a:pt x="7622" y="249"/>
                    <a:pt x="6351" y="249"/>
                    <a:pt x="5081" y="1519"/>
                  </a:cubicBezTo>
                  <a:lnTo>
                    <a:pt x="3811" y="2790"/>
                  </a:lnTo>
                  <a:cubicBezTo>
                    <a:pt x="1270" y="2790"/>
                    <a:pt x="1270" y="2790"/>
                    <a:pt x="0" y="406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D57F0E7C-43DC-47CD-BF9F-1CB68E92E2B4}"/>
                </a:ext>
              </a:extLst>
            </p:cNvPr>
            <p:cNvSpPr/>
            <p:nvPr/>
          </p:nvSpPr>
          <p:spPr>
            <a:xfrm>
              <a:off x="3902340" y="6379471"/>
              <a:ext cx="560198" cy="476364"/>
            </a:xfrm>
            <a:custGeom>
              <a:avLst/>
              <a:gdLst>
                <a:gd name="connsiteX0" fmla="*/ 557659 w 560198"/>
                <a:gd name="connsiteY0" fmla="*/ 10162 h 476364"/>
                <a:gd name="connsiteX1" fmla="*/ 557659 w 560198"/>
                <a:gd name="connsiteY1" fmla="*/ 10162 h 476364"/>
                <a:gd name="connsiteX2" fmla="*/ 556388 w 560198"/>
                <a:gd name="connsiteY2" fmla="*/ 8892 h 476364"/>
                <a:gd name="connsiteX3" fmla="*/ 555118 w 560198"/>
                <a:gd name="connsiteY3" fmla="*/ 8892 h 476364"/>
                <a:gd name="connsiteX4" fmla="*/ 553847 w 560198"/>
                <a:gd name="connsiteY4" fmla="*/ 7622 h 476364"/>
                <a:gd name="connsiteX5" fmla="*/ 552577 w 560198"/>
                <a:gd name="connsiteY5" fmla="*/ 6352 h 476364"/>
                <a:gd name="connsiteX6" fmla="*/ 552577 w 560198"/>
                <a:gd name="connsiteY6" fmla="*/ 5081 h 476364"/>
                <a:gd name="connsiteX7" fmla="*/ 552577 w 560198"/>
                <a:gd name="connsiteY7" fmla="*/ 3811 h 476364"/>
                <a:gd name="connsiteX8" fmla="*/ 552577 w 560198"/>
                <a:gd name="connsiteY8" fmla="*/ 3811 h 476364"/>
                <a:gd name="connsiteX9" fmla="*/ 552577 w 560198"/>
                <a:gd name="connsiteY9" fmla="*/ 0 h 476364"/>
                <a:gd name="connsiteX10" fmla="*/ 0 w 560198"/>
                <a:gd name="connsiteY10" fmla="*/ 476364 h 476364"/>
                <a:gd name="connsiteX11" fmla="*/ 21595 w 560198"/>
                <a:gd name="connsiteY11" fmla="*/ 476364 h 476364"/>
                <a:gd name="connsiteX12" fmla="*/ 560199 w 560198"/>
                <a:gd name="connsiteY12" fmla="*/ 12703 h 476364"/>
                <a:gd name="connsiteX13" fmla="*/ 557659 w 560198"/>
                <a:gd name="connsiteY13" fmla="*/ 10162 h 47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198" h="476364">
                  <a:moveTo>
                    <a:pt x="557659" y="10162"/>
                  </a:moveTo>
                  <a:lnTo>
                    <a:pt x="557659" y="10162"/>
                  </a:lnTo>
                  <a:lnTo>
                    <a:pt x="556388" y="8892"/>
                  </a:lnTo>
                  <a:lnTo>
                    <a:pt x="555118" y="8892"/>
                  </a:lnTo>
                  <a:lnTo>
                    <a:pt x="553847" y="7622"/>
                  </a:lnTo>
                  <a:cubicBezTo>
                    <a:pt x="553847" y="7622"/>
                    <a:pt x="553847" y="6352"/>
                    <a:pt x="552577" y="6352"/>
                  </a:cubicBezTo>
                  <a:cubicBezTo>
                    <a:pt x="552577" y="6352"/>
                    <a:pt x="552577" y="5081"/>
                    <a:pt x="552577" y="5081"/>
                  </a:cubicBezTo>
                  <a:cubicBezTo>
                    <a:pt x="552577" y="5081"/>
                    <a:pt x="552577" y="3811"/>
                    <a:pt x="552577" y="3811"/>
                  </a:cubicBezTo>
                  <a:lnTo>
                    <a:pt x="552577" y="3811"/>
                  </a:lnTo>
                  <a:lnTo>
                    <a:pt x="552577" y="0"/>
                  </a:lnTo>
                  <a:lnTo>
                    <a:pt x="0" y="476364"/>
                  </a:lnTo>
                  <a:lnTo>
                    <a:pt x="21595" y="476364"/>
                  </a:lnTo>
                  <a:lnTo>
                    <a:pt x="560199" y="12703"/>
                  </a:lnTo>
                  <a:lnTo>
                    <a:pt x="557659" y="101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7A8BE487-BC5B-4EE5-B95D-ABB6C27E491F}"/>
                </a:ext>
              </a:extLst>
            </p:cNvPr>
            <p:cNvSpPr/>
            <p:nvPr/>
          </p:nvSpPr>
          <p:spPr>
            <a:xfrm>
              <a:off x="5660425" y="677834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4ADD4427-FBAD-4F1D-9316-69700DF9F79D}"/>
                </a:ext>
              </a:extLst>
            </p:cNvPr>
            <p:cNvSpPr/>
            <p:nvPr/>
          </p:nvSpPr>
          <p:spPr>
            <a:xfrm>
              <a:off x="5661696" y="6781593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-706"/>
                    <a:pt x="0" y="565"/>
                  </a:cubicBezTo>
                  <a:cubicBezTo>
                    <a:pt x="0" y="-706"/>
                    <a:pt x="0" y="565"/>
                    <a:pt x="0" y="565"/>
                  </a:cubicBez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BF91CC62-EEB1-4301-83A3-9F80E14EDC0F}"/>
                </a:ext>
              </a:extLst>
            </p:cNvPr>
            <p:cNvSpPr/>
            <p:nvPr/>
          </p:nvSpPr>
          <p:spPr>
            <a:xfrm>
              <a:off x="5567694" y="6787238"/>
              <a:ext cx="80028" cy="67326"/>
            </a:xfrm>
            <a:custGeom>
              <a:avLst/>
              <a:gdLst>
                <a:gd name="connsiteX0" fmla="*/ 80029 w 80028"/>
                <a:gd name="connsiteY0" fmla="*/ 2541 h 67326"/>
                <a:gd name="connsiteX1" fmla="*/ 72407 w 80028"/>
                <a:gd name="connsiteY1" fmla="*/ 0 h 67326"/>
                <a:gd name="connsiteX2" fmla="*/ 0 w 80028"/>
                <a:gd name="connsiteY2" fmla="*/ 67326 h 67326"/>
                <a:gd name="connsiteX3" fmla="*/ 21595 w 80028"/>
                <a:gd name="connsiteY3" fmla="*/ 67326 h 67326"/>
                <a:gd name="connsiteX4" fmla="*/ 78758 w 80028"/>
                <a:gd name="connsiteY4" fmla="*/ 13974 h 6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28" h="67326">
                  <a:moveTo>
                    <a:pt x="80029" y="2541"/>
                  </a:moveTo>
                  <a:lnTo>
                    <a:pt x="72407" y="0"/>
                  </a:lnTo>
                  <a:lnTo>
                    <a:pt x="0" y="67326"/>
                  </a:lnTo>
                  <a:lnTo>
                    <a:pt x="21595" y="67326"/>
                  </a:lnTo>
                  <a:lnTo>
                    <a:pt x="78758" y="1397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E101ADB3-F504-4029-8320-B3E7F5A4C11A}"/>
                </a:ext>
              </a:extLst>
            </p:cNvPr>
            <p:cNvSpPr/>
            <p:nvPr/>
          </p:nvSpPr>
          <p:spPr>
            <a:xfrm>
              <a:off x="2914052" y="6157167"/>
              <a:ext cx="508117" cy="406497"/>
            </a:xfrm>
            <a:custGeom>
              <a:avLst/>
              <a:gdLst>
                <a:gd name="connsiteX0" fmla="*/ 19054 w 508117"/>
                <a:gd name="connsiteY0" fmla="*/ 406498 h 406497"/>
                <a:gd name="connsiteX1" fmla="*/ 508117 w 508117"/>
                <a:gd name="connsiteY1" fmla="*/ 11433 h 406497"/>
                <a:gd name="connsiteX2" fmla="*/ 504306 w 508117"/>
                <a:gd name="connsiteY2" fmla="*/ 10162 h 406497"/>
                <a:gd name="connsiteX3" fmla="*/ 504306 w 508117"/>
                <a:gd name="connsiteY3" fmla="*/ 10162 h 406497"/>
                <a:gd name="connsiteX4" fmla="*/ 503036 w 508117"/>
                <a:gd name="connsiteY4" fmla="*/ 8892 h 406497"/>
                <a:gd name="connsiteX5" fmla="*/ 501766 w 508117"/>
                <a:gd name="connsiteY5" fmla="*/ 8892 h 406497"/>
                <a:gd name="connsiteX6" fmla="*/ 500495 w 508117"/>
                <a:gd name="connsiteY6" fmla="*/ 7622 h 406497"/>
                <a:gd name="connsiteX7" fmla="*/ 499225 w 508117"/>
                <a:gd name="connsiteY7" fmla="*/ 6352 h 406497"/>
                <a:gd name="connsiteX8" fmla="*/ 499225 w 508117"/>
                <a:gd name="connsiteY8" fmla="*/ 5081 h 406497"/>
                <a:gd name="connsiteX9" fmla="*/ 499225 w 508117"/>
                <a:gd name="connsiteY9" fmla="*/ 3811 h 406497"/>
                <a:gd name="connsiteX10" fmla="*/ 499225 w 508117"/>
                <a:gd name="connsiteY10" fmla="*/ 3811 h 406497"/>
                <a:gd name="connsiteX11" fmla="*/ 499225 w 508117"/>
                <a:gd name="connsiteY11" fmla="*/ 0 h 406497"/>
                <a:gd name="connsiteX12" fmla="*/ 0 w 508117"/>
                <a:gd name="connsiteY12" fmla="*/ 403957 h 406497"/>
                <a:gd name="connsiteX13" fmla="*/ 0 w 508117"/>
                <a:gd name="connsiteY13" fmla="*/ 403957 h 406497"/>
                <a:gd name="connsiteX14" fmla="*/ 1270 w 508117"/>
                <a:gd name="connsiteY14" fmla="*/ 403957 h 406497"/>
                <a:gd name="connsiteX15" fmla="*/ 2541 w 508117"/>
                <a:gd name="connsiteY15" fmla="*/ 402687 h 406497"/>
                <a:gd name="connsiteX16" fmla="*/ 5081 w 508117"/>
                <a:gd name="connsiteY16" fmla="*/ 401416 h 406497"/>
                <a:gd name="connsiteX17" fmla="*/ 6351 w 508117"/>
                <a:gd name="connsiteY17" fmla="*/ 401416 h 406497"/>
                <a:gd name="connsiteX18" fmla="*/ 8892 w 508117"/>
                <a:gd name="connsiteY18" fmla="*/ 401416 h 406497"/>
                <a:gd name="connsiteX19" fmla="*/ 19054 w 508117"/>
                <a:gd name="connsiteY19" fmla="*/ 406498 h 40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8117" h="406497">
                  <a:moveTo>
                    <a:pt x="19054" y="406498"/>
                  </a:moveTo>
                  <a:lnTo>
                    <a:pt x="508117" y="11433"/>
                  </a:lnTo>
                  <a:lnTo>
                    <a:pt x="504306" y="10162"/>
                  </a:lnTo>
                  <a:lnTo>
                    <a:pt x="504306" y="10162"/>
                  </a:lnTo>
                  <a:lnTo>
                    <a:pt x="503036" y="8892"/>
                  </a:lnTo>
                  <a:lnTo>
                    <a:pt x="501766" y="8892"/>
                  </a:lnTo>
                  <a:cubicBezTo>
                    <a:pt x="501766" y="8892"/>
                    <a:pt x="501766" y="8892"/>
                    <a:pt x="500495" y="7622"/>
                  </a:cubicBezTo>
                  <a:cubicBezTo>
                    <a:pt x="500495" y="7622"/>
                    <a:pt x="499225" y="6352"/>
                    <a:pt x="499225" y="6352"/>
                  </a:cubicBezTo>
                  <a:cubicBezTo>
                    <a:pt x="499225" y="6352"/>
                    <a:pt x="499225" y="6352"/>
                    <a:pt x="499225" y="5081"/>
                  </a:cubicBezTo>
                  <a:cubicBezTo>
                    <a:pt x="499225" y="5081"/>
                    <a:pt x="499225" y="3811"/>
                    <a:pt x="499225" y="3811"/>
                  </a:cubicBezTo>
                  <a:lnTo>
                    <a:pt x="499225" y="3811"/>
                  </a:lnTo>
                  <a:lnTo>
                    <a:pt x="499225" y="0"/>
                  </a:lnTo>
                  <a:lnTo>
                    <a:pt x="0" y="403957"/>
                  </a:lnTo>
                  <a:lnTo>
                    <a:pt x="0" y="403957"/>
                  </a:lnTo>
                  <a:lnTo>
                    <a:pt x="1270" y="403957"/>
                  </a:lnTo>
                  <a:lnTo>
                    <a:pt x="2541" y="402687"/>
                  </a:lnTo>
                  <a:cubicBezTo>
                    <a:pt x="3811" y="402687"/>
                    <a:pt x="3811" y="401416"/>
                    <a:pt x="5081" y="401416"/>
                  </a:cubicBezTo>
                  <a:lnTo>
                    <a:pt x="6351" y="401416"/>
                  </a:lnTo>
                  <a:cubicBezTo>
                    <a:pt x="7622" y="401416"/>
                    <a:pt x="7622" y="401416"/>
                    <a:pt x="8892" y="401416"/>
                  </a:cubicBezTo>
                  <a:lnTo>
                    <a:pt x="19054" y="4064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0BAF818-7AC9-402B-AB16-968E6997B883}"/>
                </a:ext>
              </a:extLst>
            </p:cNvPr>
            <p:cNvSpPr/>
            <p:nvPr/>
          </p:nvSpPr>
          <p:spPr>
            <a:xfrm>
              <a:off x="3314194" y="335106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620328D-27EB-4F1F-AB2F-9F281483E324}"/>
                </a:ext>
              </a:extLst>
            </p:cNvPr>
            <p:cNvSpPr/>
            <p:nvPr/>
          </p:nvSpPr>
          <p:spPr>
            <a:xfrm>
              <a:off x="3316735" y="335106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32E33EB4-B267-40CA-9CF7-D6EBB66AD3AE}"/>
                </a:ext>
              </a:extLst>
            </p:cNvPr>
            <p:cNvSpPr/>
            <p:nvPr/>
          </p:nvSpPr>
          <p:spPr>
            <a:xfrm>
              <a:off x="2493585" y="3352334"/>
              <a:ext cx="818068" cy="558934"/>
            </a:xfrm>
            <a:custGeom>
              <a:avLst/>
              <a:gdLst>
                <a:gd name="connsiteX0" fmla="*/ 815528 w 818068"/>
                <a:gd name="connsiteY0" fmla="*/ 5081 h 558934"/>
                <a:gd name="connsiteX1" fmla="*/ 815528 w 818068"/>
                <a:gd name="connsiteY1" fmla="*/ 5081 h 558934"/>
                <a:gd name="connsiteX2" fmla="*/ 815528 w 818068"/>
                <a:gd name="connsiteY2" fmla="*/ 5081 h 558934"/>
                <a:gd name="connsiteX3" fmla="*/ 816798 w 818068"/>
                <a:gd name="connsiteY3" fmla="*/ 2541 h 558934"/>
                <a:gd name="connsiteX4" fmla="*/ 816798 w 818068"/>
                <a:gd name="connsiteY4" fmla="*/ 1270 h 558934"/>
                <a:gd name="connsiteX5" fmla="*/ 818069 w 818068"/>
                <a:gd name="connsiteY5" fmla="*/ 0 h 558934"/>
                <a:gd name="connsiteX6" fmla="*/ 818069 w 818068"/>
                <a:gd name="connsiteY6" fmla="*/ 0 h 558934"/>
                <a:gd name="connsiteX7" fmla="*/ 818069 w 818068"/>
                <a:gd name="connsiteY7" fmla="*/ 0 h 558934"/>
                <a:gd name="connsiteX8" fmla="*/ 3811 w 818068"/>
                <a:gd name="connsiteY8" fmla="*/ 547502 h 558934"/>
                <a:gd name="connsiteX9" fmla="*/ 1270 w 818068"/>
                <a:gd name="connsiteY9" fmla="*/ 550042 h 558934"/>
                <a:gd name="connsiteX10" fmla="*/ 0 w 818068"/>
                <a:gd name="connsiteY10" fmla="*/ 550042 h 558934"/>
                <a:gd name="connsiteX11" fmla="*/ 5081 w 818068"/>
                <a:gd name="connsiteY11" fmla="*/ 548772 h 558934"/>
                <a:gd name="connsiteX12" fmla="*/ 12703 w 818068"/>
                <a:gd name="connsiteY12" fmla="*/ 555123 h 558934"/>
                <a:gd name="connsiteX13" fmla="*/ 12703 w 818068"/>
                <a:gd name="connsiteY13" fmla="*/ 558934 h 558934"/>
                <a:gd name="connsiteX14" fmla="*/ 815528 w 818068"/>
                <a:gd name="connsiteY14" fmla="*/ 19055 h 558934"/>
                <a:gd name="connsiteX15" fmla="*/ 815528 w 818068"/>
                <a:gd name="connsiteY15" fmla="*/ 5081 h 558934"/>
                <a:gd name="connsiteX16" fmla="*/ 815528 w 818068"/>
                <a:gd name="connsiteY16" fmla="*/ 5081 h 55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8068" h="558934">
                  <a:moveTo>
                    <a:pt x="815528" y="5081"/>
                  </a:moveTo>
                  <a:cubicBezTo>
                    <a:pt x="815528" y="5081"/>
                    <a:pt x="815528" y="5081"/>
                    <a:pt x="815528" y="5081"/>
                  </a:cubicBezTo>
                  <a:lnTo>
                    <a:pt x="815528" y="5081"/>
                  </a:lnTo>
                  <a:lnTo>
                    <a:pt x="816798" y="2541"/>
                  </a:lnTo>
                  <a:lnTo>
                    <a:pt x="816798" y="1270"/>
                  </a:lnTo>
                  <a:lnTo>
                    <a:pt x="818069" y="0"/>
                  </a:lnTo>
                  <a:lnTo>
                    <a:pt x="818069" y="0"/>
                  </a:lnTo>
                  <a:lnTo>
                    <a:pt x="818069" y="0"/>
                  </a:lnTo>
                  <a:lnTo>
                    <a:pt x="3811" y="547502"/>
                  </a:lnTo>
                  <a:lnTo>
                    <a:pt x="1270" y="550042"/>
                  </a:lnTo>
                  <a:lnTo>
                    <a:pt x="0" y="550042"/>
                  </a:lnTo>
                  <a:cubicBezTo>
                    <a:pt x="1270" y="548772"/>
                    <a:pt x="2541" y="548772"/>
                    <a:pt x="5081" y="548772"/>
                  </a:cubicBezTo>
                  <a:cubicBezTo>
                    <a:pt x="8892" y="548772"/>
                    <a:pt x="12703" y="551312"/>
                    <a:pt x="12703" y="555123"/>
                  </a:cubicBezTo>
                  <a:lnTo>
                    <a:pt x="12703" y="558934"/>
                  </a:lnTo>
                  <a:lnTo>
                    <a:pt x="815528" y="19055"/>
                  </a:lnTo>
                  <a:lnTo>
                    <a:pt x="815528" y="5081"/>
                  </a:lnTo>
                  <a:cubicBezTo>
                    <a:pt x="815528" y="5081"/>
                    <a:pt x="815528" y="5081"/>
                    <a:pt x="815528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048B57FA-4579-40CA-98CD-5EDDF9C8E697}"/>
                </a:ext>
              </a:extLst>
            </p:cNvPr>
            <p:cNvSpPr/>
            <p:nvPr/>
          </p:nvSpPr>
          <p:spPr>
            <a:xfrm>
              <a:off x="2491044" y="3900857"/>
              <a:ext cx="180381" cy="2953707"/>
            </a:xfrm>
            <a:custGeom>
              <a:avLst/>
              <a:gdLst>
                <a:gd name="connsiteX0" fmla="*/ 15243 w 180381"/>
                <a:gd name="connsiteY0" fmla="*/ 6601 h 2953707"/>
                <a:gd name="connsiteX1" fmla="*/ 7622 w 180381"/>
                <a:gd name="connsiteY1" fmla="*/ 249 h 2953707"/>
                <a:gd name="connsiteX2" fmla="*/ 2541 w 180381"/>
                <a:gd name="connsiteY2" fmla="*/ 1520 h 2953707"/>
                <a:gd name="connsiteX3" fmla="*/ 1270 w 180381"/>
                <a:gd name="connsiteY3" fmla="*/ 2790 h 2953707"/>
                <a:gd name="connsiteX4" fmla="*/ 0 w 180381"/>
                <a:gd name="connsiteY4" fmla="*/ 4060 h 2953707"/>
                <a:gd name="connsiteX5" fmla="*/ 0 w 180381"/>
                <a:gd name="connsiteY5" fmla="*/ 5330 h 2953707"/>
                <a:gd name="connsiteX6" fmla="*/ 0 w 180381"/>
                <a:gd name="connsiteY6" fmla="*/ 6601 h 2953707"/>
                <a:gd name="connsiteX7" fmla="*/ 0 w 180381"/>
                <a:gd name="connsiteY7" fmla="*/ 7871 h 2953707"/>
                <a:gd name="connsiteX8" fmla="*/ 0 w 180381"/>
                <a:gd name="connsiteY8" fmla="*/ 12952 h 2953707"/>
                <a:gd name="connsiteX9" fmla="*/ 165138 w 180381"/>
                <a:gd name="connsiteY9" fmla="*/ 2953708 h 2953707"/>
                <a:gd name="connsiteX10" fmla="*/ 180382 w 180381"/>
                <a:gd name="connsiteY10" fmla="*/ 2953708 h 2953707"/>
                <a:gd name="connsiteX11" fmla="*/ 15243 w 180381"/>
                <a:gd name="connsiteY11" fmla="*/ 11682 h 2953707"/>
                <a:gd name="connsiteX12" fmla="*/ 15243 w 180381"/>
                <a:gd name="connsiteY12" fmla="*/ 6601 h 295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381" h="2953707">
                  <a:moveTo>
                    <a:pt x="15243" y="6601"/>
                  </a:moveTo>
                  <a:cubicBezTo>
                    <a:pt x="15243" y="2790"/>
                    <a:pt x="11433" y="-1021"/>
                    <a:pt x="7622" y="249"/>
                  </a:cubicBezTo>
                  <a:cubicBezTo>
                    <a:pt x="6351" y="249"/>
                    <a:pt x="3811" y="1520"/>
                    <a:pt x="2541" y="1520"/>
                  </a:cubicBezTo>
                  <a:lnTo>
                    <a:pt x="1270" y="2790"/>
                  </a:lnTo>
                  <a:cubicBezTo>
                    <a:pt x="1270" y="2790"/>
                    <a:pt x="1270" y="4060"/>
                    <a:pt x="0" y="4060"/>
                  </a:cubicBezTo>
                  <a:cubicBezTo>
                    <a:pt x="0" y="4060"/>
                    <a:pt x="0" y="5330"/>
                    <a:pt x="0" y="5330"/>
                  </a:cubicBezTo>
                  <a:cubicBezTo>
                    <a:pt x="0" y="5330"/>
                    <a:pt x="0" y="6601"/>
                    <a:pt x="0" y="6601"/>
                  </a:cubicBezTo>
                  <a:cubicBezTo>
                    <a:pt x="0" y="6601"/>
                    <a:pt x="0" y="6601"/>
                    <a:pt x="0" y="7871"/>
                  </a:cubicBezTo>
                  <a:lnTo>
                    <a:pt x="0" y="12952"/>
                  </a:lnTo>
                  <a:lnTo>
                    <a:pt x="165138" y="2953708"/>
                  </a:lnTo>
                  <a:lnTo>
                    <a:pt x="180382" y="2953708"/>
                  </a:lnTo>
                  <a:lnTo>
                    <a:pt x="15243" y="11682"/>
                  </a:lnTo>
                  <a:lnTo>
                    <a:pt x="15243" y="660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BB6B6429-B3F5-467D-9DAD-95BCD3E2806C}"/>
                </a:ext>
              </a:extLst>
            </p:cNvPr>
            <p:cNvSpPr/>
            <p:nvPr/>
          </p:nvSpPr>
          <p:spPr>
            <a:xfrm>
              <a:off x="3311653" y="335233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5E7E76F-B19B-4D42-9525-4298628F7649}"/>
                </a:ext>
              </a:extLst>
            </p:cNvPr>
            <p:cNvSpPr/>
            <p:nvPr/>
          </p:nvSpPr>
          <p:spPr>
            <a:xfrm>
              <a:off x="3318005" y="3349794"/>
              <a:ext cx="280734" cy="86380"/>
            </a:xfrm>
            <a:custGeom>
              <a:avLst/>
              <a:gdLst>
                <a:gd name="connsiteX0" fmla="*/ 270572 w 280734"/>
                <a:gd name="connsiteY0" fmla="*/ 81299 h 86380"/>
                <a:gd name="connsiteX1" fmla="*/ 278194 w 280734"/>
                <a:gd name="connsiteY1" fmla="*/ 73678 h 86380"/>
                <a:gd name="connsiteX2" fmla="*/ 278194 w 280734"/>
                <a:gd name="connsiteY2" fmla="*/ 73678 h 86380"/>
                <a:gd name="connsiteX3" fmla="*/ 280734 w 280734"/>
                <a:gd name="connsiteY3" fmla="*/ 73678 h 86380"/>
                <a:gd name="connsiteX4" fmla="*/ 280734 w 280734"/>
                <a:gd name="connsiteY4" fmla="*/ 73678 h 86380"/>
                <a:gd name="connsiteX5" fmla="*/ 276924 w 280734"/>
                <a:gd name="connsiteY5" fmla="*/ 72407 h 86380"/>
                <a:gd name="connsiteX6" fmla="*/ 1270 w 280734"/>
                <a:gd name="connsiteY6" fmla="*/ 0 h 86380"/>
                <a:gd name="connsiteX7" fmla="*/ 0 w 280734"/>
                <a:gd name="connsiteY7" fmla="*/ 0 h 86380"/>
                <a:gd name="connsiteX8" fmla="*/ 6351 w 280734"/>
                <a:gd name="connsiteY8" fmla="*/ 6352 h 86380"/>
                <a:gd name="connsiteX9" fmla="*/ 6351 w 280734"/>
                <a:gd name="connsiteY9" fmla="*/ 16514 h 86380"/>
                <a:gd name="connsiteX10" fmla="*/ 270572 w 280734"/>
                <a:gd name="connsiteY10" fmla="*/ 86381 h 86380"/>
                <a:gd name="connsiteX11" fmla="*/ 270572 w 280734"/>
                <a:gd name="connsiteY11" fmla="*/ 81299 h 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734" h="86380">
                  <a:moveTo>
                    <a:pt x="270572" y="81299"/>
                  </a:moveTo>
                  <a:cubicBezTo>
                    <a:pt x="270572" y="77488"/>
                    <a:pt x="273113" y="73678"/>
                    <a:pt x="278194" y="73678"/>
                  </a:cubicBezTo>
                  <a:cubicBezTo>
                    <a:pt x="278194" y="73678"/>
                    <a:pt x="278194" y="73678"/>
                    <a:pt x="278194" y="73678"/>
                  </a:cubicBezTo>
                  <a:cubicBezTo>
                    <a:pt x="279464" y="73678"/>
                    <a:pt x="279464" y="73678"/>
                    <a:pt x="280734" y="73678"/>
                  </a:cubicBezTo>
                  <a:lnTo>
                    <a:pt x="280734" y="73678"/>
                  </a:lnTo>
                  <a:lnTo>
                    <a:pt x="276924" y="72407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3811" y="0"/>
                    <a:pt x="6351" y="3811"/>
                    <a:pt x="6351" y="6352"/>
                  </a:cubicBezTo>
                  <a:lnTo>
                    <a:pt x="6351" y="16514"/>
                  </a:lnTo>
                  <a:lnTo>
                    <a:pt x="270572" y="86381"/>
                  </a:lnTo>
                  <a:lnTo>
                    <a:pt x="270572" y="81299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944F5590-C4C0-4374-9982-DFDEB7ED7367}"/>
                </a:ext>
              </a:extLst>
            </p:cNvPr>
            <p:cNvSpPr/>
            <p:nvPr/>
          </p:nvSpPr>
          <p:spPr>
            <a:xfrm>
              <a:off x="3314194" y="3351064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1270 w 1270"/>
                <a:gd name="connsiteY2" fmla="*/ 0 h 12703"/>
                <a:gd name="connsiteX3" fmla="*/ 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75B4E4FF-8CC7-4BF2-8D01-BACDB32646B6}"/>
                </a:ext>
              </a:extLst>
            </p:cNvPr>
            <p:cNvSpPr/>
            <p:nvPr/>
          </p:nvSpPr>
          <p:spPr>
            <a:xfrm>
              <a:off x="3309113" y="3356145"/>
              <a:ext cx="12702" cy="1269"/>
            </a:xfrm>
            <a:custGeom>
              <a:avLst/>
              <a:gdLst>
                <a:gd name="connsiteX0" fmla="*/ 0 w 12702"/>
                <a:gd name="connsiteY0" fmla="*/ 1270 h 1269"/>
                <a:gd name="connsiteX1" fmla="*/ 0 w 12702"/>
                <a:gd name="connsiteY1" fmla="*/ 0 h 1269"/>
                <a:gd name="connsiteX2" fmla="*/ 0 w 12702"/>
                <a:gd name="connsiteY2" fmla="*/ 0 h 1269"/>
                <a:gd name="connsiteX3" fmla="*/ 0 w 12702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69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6E9C1A6-A6E3-4B1D-B6E4-E9DB1017024D}"/>
                </a:ext>
              </a:extLst>
            </p:cNvPr>
            <p:cNvSpPr/>
            <p:nvPr/>
          </p:nvSpPr>
          <p:spPr>
            <a:xfrm>
              <a:off x="3309113" y="3351064"/>
              <a:ext cx="118137" cy="2809914"/>
            </a:xfrm>
            <a:custGeom>
              <a:avLst/>
              <a:gdLst>
                <a:gd name="connsiteX0" fmla="*/ 104164 w 118137"/>
                <a:gd name="connsiteY0" fmla="*/ 2809915 h 2809914"/>
                <a:gd name="connsiteX1" fmla="*/ 104164 w 118137"/>
                <a:gd name="connsiteY1" fmla="*/ 2807374 h 2809914"/>
                <a:gd name="connsiteX2" fmla="*/ 113056 w 118137"/>
                <a:gd name="connsiteY2" fmla="*/ 2802293 h 2809914"/>
                <a:gd name="connsiteX3" fmla="*/ 113056 w 118137"/>
                <a:gd name="connsiteY3" fmla="*/ 2802293 h 2809914"/>
                <a:gd name="connsiteX4" fmla="*/ 118137 w 118137"/>
                <a:gd name="connsiteY4" fmla="*/ 2803563 h 2809914"/>
                <a:gd name="connsiteX5" fmla="*/ 15244 w 118137"/>
                <a:gd name="connsiteY5" fmla="*/ 16514 h 2809914"/>
                <a:gd name="connsiteX6" fmla="*/ 15244 w 118137"/>
                <a:gd name="connsiteY6" fmla="*/ 6352 h 2809914"/>
                <a:gd name="connsiteX7" fmla="*/ 8892 w 118137"/>
                <a:gd name="connsiteY7" fmla="*/ 0 h 2809914"/>
                <a:gd name="connsiteX8" fmla="*/ 6351 w 118137"/>
                <a:gd name="connsiteY8" fmla="*/ 0 h 2809914"/>
                <a:gd name="connsiteX9" fmla="*/ 5081 w 118137"/>
                <a:gd name="connsiteY9" fmla="*/ 0 h 2809914"/>
                <a:gd name="connsiteX10" fmla="*/ 5081 w 118137"/>
                <a:gd name="connsiteY10" fmla="*/ 0 h 2809914"/>
                <a:gd name="connsiteX11" fmla="*/ 3811 w 118137"/>
                <a:gd name="connsiteY11" fmla="*/ 0 h 2809914"/>
                <a:gd name="connsiteX12" fmla="*/ 2541 w 118137"/>
                <a:gd name="connsiteY12" fmla="*/ 1270 h 2809914"/>
                <a:gd name="connsiteX13" fmla="*/ 1270 w 118137"/>
                <a:gd name="connsiteY13" fmla="*/ 2541 h 2809914"/>
                <a:gd name="connsiteX14" fmla="*/ 1270 w 118137"/>
                <a:gd name="connsiteY14" fmla="*/ 3811 h 2809914"/>
                <a:gd name="connsiteX15" fmla="*/ 0 w 118137"/>
                <a:gd name="connsiteY15" fmla="*/ 5082 h 2809914"/>
                <a:gd name="connsiteX16" fmla="*/ 0 w 118137"/>
                <a:gd name="connsiteY16" fmla="*/ 6352 h 2809914"/>
                <a:gd name="connsiteX17" fmla="*/ 0 w 118137"/>
                <a:gd name="connsiteY17" fmla="*/ 7622 h 2809914"/>
                <a:gd name="connsiteX18" fmla="*/ 0 w 118137"/>
                <a:gd name="connsiteY18" fmla="*/ 21595 h 2809914"/>
                <a:gd name="connsiteX19" fmla="*/ 102894 w 118137"/>
                <a:gd name="connsiteY19" fmla="*/ 2807374 h 2809914"/>
                <a:gd name="connsiteX20" fmla="*/ 104164 w 118137"/>
                <a:gd name="connsiteY20" fmla="*/ 2809915 h 2809914"/>
                <a:gd name="connsiteX21" fmla="*/ 104164 w 118137"/>
                <a:gd name="connsiteY21" fmla="*/ 2809915 h 280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8137" h="2809914">
                  <a:moveTo>
                    <a:pt x="104164" y="2809915"/>
                  </a:moveTo>
                  <a:cubicBezTo>
                    <a:pt x="104164" y="2808644"/>
                    <a:pt x="104164" y="2808644"/>
                    <a:pt x="104164" y="2807374"/>
                  </a:cubicBezTo>
                  <a:cubicBezTo>
                    <a:pt x="105434" y="2803563"/>
                    <a:pt x="109245" y="2801022"/>
                    <a:pt x="113056" y="2802293"/>
                  </a:cubicBezTo>
                  <a:cubicBezTo>
                    <a:pt x="113056" y="2802293"/>
                    <a:pt x="113056" y="2802293"/>
                    <a:pt x="113056" y="2802293"/>
                  </a:cubicBezTo>
                  <a:lnTo>
                    <a:pt x="118137" y="2803563"/>
                  </a:lnTo>
                  <a:lnTo>
                    <a:pt x="15244" y="16514"/>
                  </a:lnTo>
                  <a:lnTo>
                    <a:pt x="15244" y="6352"/>
                  </a:lnTo>
                  <a:cubicBezTo>
                    <a:pt x="15244" y="2541"/>
                    <a:pt x="12703" y="0"/>
                    <a:pt x="8892" y="0"/>
                  </a:cubicBezTo>
                  <a:lnTo>
                    <a:pt x="6351" y="0"/>
                  </a:lnTo>
                  <a:lnTo>
                    <a:pt x="508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2541" y="1270"/>
                  </a:lnTo>
                  <a:lnTo>
                    <a:pt x="1270" y="2541"/>
                  </a:lnTo>
                  <a:lnTo>
                    <a:pt x="1270" y="3811"/>
                  </a:lnTo>
                  <a:lnTo>
                    <a:pt x="0" y="5082"/>
                  </a:lnTo>
                  <a:cubicBezTo>
                    <a:pt x="0" y="5082"/>
                    <a:pt x="0" y="6352"/>
                    <a:pt x="0" y="6352"/>
                  </a:cubicBezTo>
                  <a:cubicBezTo>
                    <a:pt x="0" y="6352"/>
                    <a:pt x="0" y="7622"/>
                    <a:pt x="0" y="7622"/>
                  </a:cubicBezTo>
                  <a:lnTo>
                    <a:pt x="0" y="21595"/>
                  </a:lnTo>
                  <a:lnTo>
                    <a:pt x="102894" y="2807374"/>
                  </a:lnTo>
                  <a:lnTo>
                    <a:pt x="104164" y="2809915"/>
                  </a:lnTo>
                  <a:lnTo>
                    <a:pt x="104164" y="280991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F52C995F-C442-477D-BD92-BEF1A694B7F2}"/>
                </a:ext>
              </a:extLst>
            </p:cNvPr>
            <p:cNvSpPr/>
            <p:nvPr/>
          </p:nvSpPr>
          <p:spPr>
            <a:xfrm>
              <a:off x="3690201" y="625244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BAC13BB0-6354-4C07-9967-A7B7BBE24385}"/>
                </a:ext>
              </a:extLst>
            </p:cNvPr>
            <p:cNvSpPr/>
            <p:nvPr/>
          </p:nvSpPr>
          <p:spPr>
            <a:xfrm>
              <a:off x="3687660" y="625498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D62492FC-8180-450E-A4CD-DEA02FDA5CE5}"/>
                </a:ext>
              </a:extLst>
            </p:cNvPr>
            <p:cNvSpPr/>
            <p:nvPr/>
          </p:nvSpPr>
          <p:spPr>
            <a:xfrm>
              <a:off x="3588577" y="3424742"/>
              <a:ext cx="99082" cy="2825157"/>
            </a:xfrm>
            <a:custGeom>
              <a:avLst/>
              <a:gdLst>
                <a:gd name="connsiteX0" fmla="*/ 0 w 99082"/>
                <a:gd name="connsiteY0" fmla="*/ 6352 h 2825157"/>
                <a:gd name="connsiteX1" fmla="*/ 0 w 99082"/>
                <a:gd name="connsiteY1" fmla="*/ 11433 h 2825157"/>
                <a:gd name="connsiteX2" fmla="*/ 86380 w 99082"/>
                <a:gd name="connsiteY2" fmla="*/ 2813725 h 2825157"/>
                <a:gd name="connsiteX3" fmla="*/ 96542 w 99082"/>
                <a:gd name="connsiteY3" fmla="*/ 2817536 h 2825157"/>
                <a:gd name="connsiteX4" fmla="*/ 96542 w 99082"/>
                <a:gd name="connsiteY4" fmla="*/ 2817536 h 2825157"/>
                <a:gd name="connsiteX5" fmla="*/ 97813 w 99082"/>
                <a:gd name="connsiteY5" fmla="*/ 2818807 h 2825157"/>
                <a:gd name="connsiteX6" fmla="*/ 99083 w 99082"/>
                <a:gd name="connsiteY6" fmla="*/ 2820077 h 2825157"/>
                <a:gd name="connsiteX7" fmla="*/ 99083 w 99082"/>
                <a:gd name="connsiteY7" fmla="*/ 2820077 h 2825157"/>
                <a:gd name="connsiteX8" fmla="*/ 99083 w 99082"/>
                <a:gd name="connsiteY8" fmla="*/ 2821347 h 2825157"/>
                <a:gd name="connsiteX9" fmla="*/ 99083 w 99082"/>
                <a:gd name="connsiteY9" fmla="*/ 2822617 h 2825157"/>
                <a:gd name="connsiteX10" fmla="*/ 99083 w 99082"/>
                <a:gd name="connsiteY10" fmla="*/ 2823888 h 2825157"/>
                <a:gd name="connsiteX11" fmla="*/ 99083 w 99082"/>
                <a:gd name="connsiteY11" fmla="*/ 2825158 h 2825157"/>
                <a:gd name="connsiteX12" fmla="*/ 99083 w 99082"/>
                <a:gd name="connsiteY12" fmla="*/ 2825158 h 2825157"/>
                <a:gd name="connsiteX13" fmla="*/ 99083 w 99082"/>
                <a:gd name="connsiteY13" fmla="*/ 2825158 h 2825157"/>
                <a:gd name="connsiteX14" fmla="*/ 99083 w 99082"/>
                <a:gd name="connsiteY14" fmla="*/ 2809914 h 2825157"/>
                <a:gd name="connsiteX15" fmla="*/ 12703 w 99082"/>
                <a:gd name="connsiteY15" fmla="*/ 10162 h 2825157"/>
                <a:gd name="connsiteX16" fmla="*/ 12703 w 99082"/>
                <a:gd name="connsiteY16" fmla="*/ 6352 h 2825157"/>
                <a:gd name="connsiteX17" fmla="*/ 12703 w 99082"/>
                <a:gd name="connsiteY17" fmla="*/ 6352 h 2825157"/>
                <a:gd name="connsiteX18" fmla="*/ 12703 w 99082"/>
                <a:gd name="connsiteY18" fmla="*/ 5081 h 2825157"/>
                <a:gd name="connsiteX19" fmla="*/ 12703 w 99082"/>
                <a:gd name="connsiteY19" fmla="*/ 3811 h 2825157"/>
                <a:gd name="connsiteX20" fmla="*/ 11433 w 99082"/>
                <a:gd name="connsiteY20" fmla="*/ 2540 h 2825157"/>
                <a:gd name="connsiteX21" fmla="*/ 10162 w 99082"/>
                <a:gd name="connsiteY21" fmla="*/ 1270 h 2825157"/>
                <a:gd name="connsiteX22" fmla="*/ 8892 w 99082"/>
                <a:gd name="connsiteY22" fmla="*/ 0 h 2825157"/>
                <a:gd name="connsiteX23" fmla="*/ 7622 w 99082"/>
                <a:gd name="connsiteY23" fmla="*/ 0 h 2825157"/>
                <a:gd name="connsiteX24" fmla="*/ 5081 w 99082"/>
                <a:gd name="connsiteY24" fmla="*/ 0 h 2825157"/>
                <a:gd name="connsiteX25" fmla="*/ 0 w 99082"/>
                <a:gd name="connsiteY25" fmla="*/ 6352 h 282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9082" h="2825157">
                  <a:moveTo>
                    <a:pt x="0" y="6352"/>
                  </a:moveTo>
                  <a:lnTo>
                    <a:pt x="0" y="11433"/>
                  </a:lnTo>
                  <a:lnTo>
                    <a:pt x="86380" y="2813725"/>
                  </a:lnTo>
                  <a:lnTo>
                    <a:pt x="96542" y="2817536"/>
                  </a:lnTo>
                  <a:lnTo>
                    <a:pt x="96542" y="2817536"/>
                  </a:lnTo>
                  <a:cubicBezTo>
                    <a:pt x="96542" y="2817536"/>
                    <a:pt x="97813" y="2817536"/>
                    <a:pt x="97813" y="2818807"/>
                  </a:cubicBezTo>
                  <a:lnTo>
                    <a:pt x="99083" y="2820077"/>
                  </a:lnTo>
                  <a:lnTo>
                    <a:pt x="99083" y="2820077"/>
                  </a:lnTo>
                  <a:lnTo>
                    <a:pt x="99083" y="2821347"/>
                  </a:lnTo>
                  <a:cubicBezTo>
                    <a:pt x="99083" y="2821347"/>
                    <a:pt x="99083" y="2822617"/>
                    <a:pt x="99083" y="2822617"/>
                  </a:cubicBezTo>
                  <a:cubicBezTo>
                    <a:pt x="99083" y="2822617"/>
                    <a:pt x="99083" y="2823888"/>
                    <a:pt x="99083" y="2823888"/>
                  </a:cubicBezTo>
                  <a:cubicBezTo>
                    <a:pt x="99083" y="2823888"/>
                    <a:pt x="99083" y="2825158"/>
                    <a:pt x="99083" y="2825158"/>
                  </a:cubicBezTo>
                  <a:lnTo>
                    <a:pt x="99083" y="2825158"/>
                  </a:lnTo>
                  <a:lnTo>
                    <a:pt x="99083" y="2825158"/>
                  </a:lnTo>
                  <a:lnTo>
                    <a:pt x="99083" y="2809914"/>
                  </a:lnTo>
                  <a:lnTo>
                    <a:pt x="12703" y="10162"/>
                  </a:lnTo>
                  <a:lnTo>
                    <a:pt x="12703" y="6352"/>
                  </a:lnTo>
                  <a:lnTo>
                    <a:pt x="12703" y="6352"/>
                  </a:lnTo>
                  <a:cubicBezTo>
                    <a:pt x="12703" y="6352"/>
                    <a:pt x="12703" y="5081"/>
                    <a:pt x="12703" y="5081"/>
                  </a:cubicBezTo>
                  <a:lnTo>
                    <a:pt x="12703" y="3811"/>
                  </a:lnTo>
                  <a:lnTo>
                    <a:pt x="11433" y="2540"/>
                  </a:lnTo>
                  <a:cubicBezTo>
                    <a:pt x="11433" y="2540"/>
                    <a:pt x="11433" y="1270"/>
                    <a:pt x="10162" y="1270"/>
                  </a:cubicBezTo>
                  <a:cubicBezTo>
                    <a:pt x="10162" y="1270"/>
                    <a:pt x="8892" y="1270"/>
                    <a:pt x="8892" y="0"/>
                  </a:cubicBezTo>
                  <a:lnTo>
                    <a:pt x="7622" y="0"/>
                  </a:lnTo>
                  <a:cubicBezTo>
                    <a:pt x="6351" y="0"/>
                    <a:pt x="6351" y="0"/>
                    <a:pt x="5081" y="0"/>
                  </a:cubicBezTo>
                  <a:cubicBezTo>
                    <a:pt x="2541" y="0"/>
                    <a:pt x="0" y="3811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3785F10E-62F1-4868-A8EB-5BC1B06DA570}"/>
                </a:ext>
              </a:extLst>
            </p:cNvPr>
            <p:cNvSpPr/>
            <p:nvPr/>
          </p:nvSpPr>
          <p:spPr>
            <a:xfrm>
              <a:off x="3690201" y="6249899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A238125D-719E-4C51-A5C1-AE83BD08A922}"/>
                </a:ext>
              </a:extLst>
            </p:cNvPr>
            <p:cNvSpPr/>
            <p:nvPr/>
          </p:nvSpPr>
          <p:spPr>
            <a:xfrm>
              <a:off x="3687660" y="6244818"/>
              <a:ext cx="952" cy="564"/>
            </a:xfrm>
            <a:custGeom>
              <a:avLst/>
              <a:gdLst>
                <a:gd name="connsiteX0" fmla="*/ 0 w 952"/>
                <a:gd name="connsiteY0" fmla="*/ 0 h 564"/>
                <a:gd name="connsiteX1" fmla="*/ 0 w 952"/>
                <a:gd name="connsiteY1" fmla="*/ 0 h 564"/>
                <a:gd name="connsiteX2" fmla="*/ 0 w 952"/>
                <a:gd name="connsiteY2" fmla="*/ 0 h 564"/>
                <a:gd name="connsiteX3" fmla="*/ 0 w 95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0" y="0"/>
                  </a:moveTo>
                  <a:cubicBezTo>
                    <a:pt x="1270" y="0"/>
                    <a:pt x="1270" y="127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7FDA079D-1E1D-47F6-8C57-78A73156E10B}"/>
                </a:ext>
              </a:extLst>
            </p:cNvPr>
            <p:cNvSpPr/>
            <p:nvPr/>
          </p:nvSpPr>
          <p:spPr>
            <a:xfrm>
              <a:off x="3688930" y="6252440"/>
              <a:ext cx="1270" cy="1269"/>
            </a:xfrm>
            <a:custGeom>
              <a:avLst/>
              <a:gdLst>
                <a:gd name="connsiteX0" fmla="*/ 1270 w 1270"/>
                <a:gd name="connsiteY0" fmla="*/ 0 h 1269"/>
                <a:gd name="connsiteX1" fmla="*/ 0 w 1270"/>
                <a:gd name="connsiteY1" fmla="*/ 1270 h 1269"/>
                <a:gd name="connsiteX2" fmla="*/ 1270 w 1270"/>
                <a:gd name="connsiteY2" fmla="*/ 0 h 1269"/>
                <a:gd name="connsiteX3" fmla="*/ 127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1270" y="0"/>
                  </a:moveTo>
                  <a:lnTo>
                    <a:pt x="0" y="1270"/>
                  </a:lnTo>
                  <a:cubicBezTo>
                    <a:pt x="0" y="1270"/>
                    <a:pt x="0" y="1270"/>
                    <a:pt x="1270" y="0"/>
                  </a:cubicBez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724DC807-8345-4D50-8538-F86D60785283}"/>
                </a:ext>
              </a:extLst>
            </p:cNvPr>
            <p:cNvSpPr/>
            <p:nvPr/>
          </p:nvSpPr>
          <p:spPr>
            <a:xfrm>
              <a:off x="3180813" y="6252440"/>
              <a:ext cx="506846" cy="415389"/>
            </a:xfrm>
            <a:custGeom>
              <a:avLst/>
              <a:gdLst>
                <a:gd name="connsiteX0" fmla="*/ 506847 w 506846"/>
                <a:gd name="connsiteY0" fmla="*/ 2540 h 415389"/>
                <a:gd name="connsiteX1" fmla="*/ 506847 w 506846"/>
                <a:gd name="connsiteY1" fmla="*/ 2540 h 415389"/>
                <a:gd name="connsiteX2" fmla="*/ 499225 w 506846"/>
                <a:gd name="connsiteY2" fmla="*/ 3811 h 415389"/>
                <a:gd name="connsiteX3" fmla="*/ 486522 w 506846"/>
                <a:gd name="connsiteY3" fmla="*/ 0 h 415389"/>
                <a:gd name="connsiteX4" fmla="*/ 0 w 506846"/>
                <a:gd name="connsiteY4" fmla="*/ 400146 h 415389"/>
                <a:gd name="connsiteX5" fmla="*/ 3811 w 506846"/>
                <a:gd name="connsiteY5" fmla="*/ 401416 h 415389"/>
                <a:gd name="connsiteX6" fmla="*/ 8892 w 506846"/>
                <a:gd name="connsiteY6" fmla="*/ 411578 h 415389"/>
                <a:gd name="connsiteX7" fmla="*/ 8892 w 506846"/>
                <a:gd name="connsiteY7" fmla="*/ 411578 h 415389"/>
                <a:gd name="connsiteX8" fmla="*/ 6351 w 506846"/>
                <a:gd name="connsiteY8" fmla="*/ 415390 h 415389"/>
                <a:gd name="connsiteX9" fmla="*/ 7622 w 506846"/>
                <a:gd name="connsiteY9" fmla="*/ 415390 h 415389"/>
                <a:gd name="connsiteX10" fmla="*/ 17784 w 506846"/>
                <a:gd name="connsiteY10" fmla="*/ 406498 h 415389"/>
                <a:gd name="connsiteX11" fmla="*/ 506847 w 506846"/>
                <a:gd name="connsiteY11" fmla="*/ 2540 h 415389"/>
                <a:gd name="connsiteX12" fmla="*/ 506847 w 506846"/>
                <a:gd name="connsiteY12" fmla="*/ 2540 h 41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6846" h="415389">
                  <a:moveTo>
                    <a:pt x="506847" y="2540"/>
                  </a:moveTo>
                  <a:lnTo>
                    <a:pt x="506847" y="2540"/>
                  </a:lnTo>
                  <a:cubicBezTo>
                    <a:pt x="504306" y="3811"/>
                    <a:pt x="501766" y="5081"/>
                    <a:pt x="499225" y="3811"/>
                  </a:cubicBezTo>
                  <a:lnTo>
                    <a:pt x="486522" y="0"/>
                  </a:lnTo>
                  <a:lnTo>
                    <a:pt x="0" y="400146"/>
                  </a:lnTo>
                  <a:lnTo>
                    <a:pt x="3811" y="401416"/>
                  </a:lnTo>
                  <a:cubicBezTo>
                    <a:pt x="7622" y="402687"/>
                    <a:pt x="10162" y="406498"/>
                    <a:pt x="8892" y="411578"/>
                  </a:cubicBezTo>
                  <a:cubicBezTo>
                    <a:pt x="8892" y="411578"/>
                    <a:pt x="8892" y="411578"/>
                    <a:pt x="8892" y="411578"/>
                  </a:cubicBezTo>
                  <a:cubicBezTo>
                    <a:pt x="8892" y="412849"/>
                    <a:pt x="7622" y="414119"/>
                    <a:pt x="6351" y="415390"/>
                  </a:cubicBezTo>
                  <a:lnTo>
                    <a:pt x="7622" y="415390"/>
                  </a:lnTo>
                  <a:lnTo>
                    <a:pt x="17784" y="406498"/>
                  </a:lnTo>
                  <a:lnTo>
                    <a:pt x="506847" y="2540"/>
                  </a:lnTo>
                  <a:lnTo>
                    <a:pt x="506847" y="25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C05FF02D-4B21-4CA5-A373-CEDA02904F36}"/>
                </a:ext>
              </a:extLst>
            </p:cNvPr>
            <p:cNvSpPr/>
            <p:nvPr/>
          </p:nvSpPr>
          <p:spPr>
            <a:xfrm>
              <a:off x="3356114" y="273369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81D9B137-427A-4636-B9DE-47E68266D562}"/>
                </a:ext>
              </a:extLst>
            </p:cNvPr>
            <p:cNvSpPr/>
            <p:nvPr/>
          </p:nvSpPr>
          <p:spPr>
            <a:xfrm>
              <a:off x="3343411" y="2738777"/>
              <a:ext cx="33027" cy="514473"/>
            </a:xfrm>
            <a:custGeom>
              <a:avLst/>
              <a:gdLst>
                <a:gd name="connsiteX0" fmla="*/ 15243 w 33027"/>
                <a:gd name="connsiteY0" fmla="*/ 1270 h 514473"/>
                <a:gd name="connsiteX1" fmla="*/ 15243 w 33027"/>
                <a:gd name="connsiteY1" fmla="*/ 1270 h 514473"/>
                <a:gd name="connsiteX2" fmla="*/ 15243 w 33027"/>
                <a:gd name="connsiteY2" fmla="*/ 1270 h 514473"/>
                <a:gd name="connsiteX3" fmla="*/ 13973 w 33027"/>
                <a:gd name="connsiteY3" fmla="*/ 3811 h 514473"/>
                <a:gd name="connsiteX4" fmla="*/ 12703 w 33027"/>
                <a:gd name="connsiteY4" fmla="*/ 5081 h 514473"/>
                <a:gd name="connsiteX5" fmla="*/ 11433 w 33027"/>
                <a:gd name="connsiteY5" fmla="*/ 6352 h 514473"/>
                <a:gd name="connsiteX6" fmla="*/ 0 w 33027"/>
                <a:gd name="connsiteY6" fmla="*/ 13973 h 514473"/>
                <a:gd name="connsiteX7" fmla="*/ 17784 w 33027"/>
                <a:gd name="connsiteY7" fmla="*/ 510663 h 514473"/>
                <a:gd name="connsiteX8" fmla="*/ 27946 w 33027"/>
                <a:gd name="connsiteY8" fmla="*/ 513203 h 514473"/>
                <a:gd name="connsiteX9" fmla="*/ 33027 w 33027"/>
                <a:gd name="connsiteY9" fmla="*/ 514473 h 514473"/>
                <a:gd name="connsiteX10" fmla="*/ 13973 w 33027"/>
                <a:gd name="connsiteY10" fmla="*/ 0 h 514473"/>
                <a:gd name="connsiteX11" fmla="*/ 13973 w 33027"/>
                <a:gd name="connsiteY11" fmla="*/ 0 h 514473"/>
                <a:gd name="connsiteX12" fmla="*/ 13973 w 33027"/>
                <a:gd name="connsiteY12" fmla="*/ 0 h 514473"/>
                <a:gd name="connsiteX13" fmla="*/ 15243 w 33027"/>
                <a:gd name="connsiteY13" fmla="*/ 1270 h 51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027" h="514473">
                  <a:moveTo>
                    <a:pt x="15243" y="1270"/>
                  </a:moveTo>
                  <a:lnTo>
                    <a:pt x="15243" y="1270"/>
                  </a:lnTo>
                  <a:lnTo>
                    <a:pt x="15243" y="1270"/>
                  </a:lnTo>
                  <a:cubicBezTo>
                    <a:pt x="15243" y="2541"/>
                    <a:pt x="15243" y="3811"/>
                    <a:pt x="13973" y="3811"/>
                  </a:cubicBezTo>
                  <a:cubicBezTo>
                    <a:pt x="13973" y="3811"/>
                    <a:pt x="13973" y="5081"/>
                    <a:pt x="12703" y="5081"/>
                  </a:cubicBezTo>
                  <a:lnTo>
                    <a:pt x="11433" y="6352"/>
                  </a:lnTo>
                  <a:lnTo>
                    <a:pt x="0" y="13973"/>
                  </a:lnTo>
                  <a:lnTo>
                    <a:pt x="17784" y="510663"/>
                  </a:lnTo>
                  <a:lnTo>
                    <a:pt x="27946" y="513203"/>
                  </a:lnTo>
                  <a:lnTo>
                    <a:pt x="33027" y="514473"/>
                  </a:lnTo>
                  <a:lnTo>
                    <a:pt x="13973" y="0"/>
                  </a:lnTo>
                  <a:lnTo>
                    <a:pt x="13973" y="0"/>
                  </a:lnTo>
                  <a:lnTo>
                    <a:pt x="13973" y="0"/>
                  </a:lnTo>
                  <a:cubicBezTo>
                    <a:pt x="15243" y="0"/>
                    <a:pt x="15243" y="1270"/>
                    <a:pt x="15243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2CD148A-22BD-4222-B375-156B7435E2BA}"/>
                </a:ext>
              </a:extLst>
            </p:cNvPr>
            <p:cNvSpPr/>
            <p:nvPr/>
          </p:nvSpPr>
          <p:spPr>
            <a:xfrm>
              <a:off x="3353573" y="273242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7269E6CF-95AF-49B9-A88F-B0A4A4591F1D}"/>
                </a:ext>
              </a:extLst>
            </p:cNvPr>
            <p:cNvSpPr/>
            <p:nvPr/>
          </p:nvSpPr>
          <p:spPr>
            <a:xfrm>
              <a:off x="2774319" y="3110976"/>
              <a:ext cx="952" cy="12703"/>
            </a:xfrm>
            <a:custGeom>
              <a:avLst/>
              <a:gdLst>
                <a:gd name="connsiteX0" fmla="*/ 0 w 952"/>
                <a:gd name="connsiteY0" fmla="*/ 0 h 12703"/>
                <a:gd name="connsiteX1" fmla="*/ 0 w 952"/>
                <a:gd name="connsiteY1" fmla="*/ 0 h 12703"/>
                <a:gd name="connsiteX2" fmla="*/ 0 w 952"/>
                <a:gd name="connsiteY2" fmla="*/ 0 h 12703"/>
                <a:gd name="connsiteX3" fmla="*/ 0 w 95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12703">
                  <a:moveTo>
                    <a:pt x="0" y="0"/>
                  </a:moveTo>
                  <a:cubicBezTo>
                    <a:pt x="1270" y="0"/>
                    <a:pt x="1270" y="0"/>
                    <a:pt x="0" y="0"/>
                  </a:cubicBezTo>
                  <a:cubicBezTo>
                    <a:pt x="1270" y="0"/>
                    <a:pt x="127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28F6631-FE05-4960-935D-68C6DA943F61}"/>
                </a:ext>
              </a:extLst>
            </p:cNvPr>
            <p:cNvSpPr/>
            <p:nvPr/>
          </p:nvSpPr>
          <p:spPr>
            <a:xfrm>
              <a:off x="2776860" y="2741317"/>
              <a:ext cx="579253" cy="362036"/>
            </a:xfrm>
            <a:custGeom>
              <a:avLst/>
              <a:gdLst>
                <a:gd name="connsiteX0" fmla="*/ 0 w 579253"/>
                <a:gd name="connsiteY0" fmla="*/ 359496 h 362036"/>
                <a:gd name="connsiteX1" fmla="*/ 6351 w 579253"/>
                <a:gd name="connsiteY1" fmla="*/ 358226 h 362036"/>
                <a:gd name="connsiteX2" fmla="*/ 22865 w 579253"/>
                <a:gd name="connsiteY2" fmla="*/ 362037 h 362036"/>
                <a:gd name="connsiteX3" fmla="*/ 566551 w 579253"/>
                <a:gd name="connsiteY3" fmla="*/ 11433 h 362036"/>
                <a:gd name="connsiteX4" fmla="*/ 577983 w 579253"/>
                <a:gd name="connsiteY4" fmla="*/ 3811 h 362036"/>
                <a:gd name="connsiteX5" fmla="*/ 579254 w 579253"/>
                <a:gd name="connsiteY5" fmla="*/ 2541 h 362036"/>
                <a:gd name="connsiteX6" fmla="*/ 572902 w 579253"/>
                <a:gd name="connsiteY6" fmla="*/ 3811 h 362036"/>
                <a:gd name="connsiteX7" fmla="*/ 556388 w 579253"/>
                <a:gd name="connsiteY7" fmla="*/ 0 h 362036"/>
                <a:gd name="connsiteX8" fmla="*/ 0 w 579253"/>
                <a:gd name="connsiteY8" fmla="*/ 359496 h 362036"/>
                <a:gd name="connsiteX9" fmla="*/ 0 w 579253"/>
                <a:gd name="connsiteY9" fmla="*/ 359496 h 36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9253" h="362036">
                  <a:moveTo>
                    <a:pt x="0" y="359496"/>
                  </a:moveTo>
                  <a:cubicBezTo>
                    <a:pt x="1270" y="358226"/>
                    <a:pt x="3811" y="356956"/>
                    <a:pt x="6351" y="358226"/>
                  </a:cubicBezTo>
                  <a:lnTo>
                    <a:pt x="22865" y="362037"/>
                  </a:lnTo>
                  <a:lnTo>
                    <a:pt x="566551" y="11433"/>
                  </a:lnTo>
                  <a:lnTo>
                    <a:pt x="577983" y="3811"/>
                  </a:lnTo>
                  <a:lnTo>
                    <a:pt x="579254" y="2541"/>
                  </a:lnTo>
                  <a:cubicBezTo>
                    <a:pt x="577983" y="3811"/>
                    <a:pt x="575443" y="5081"/>
                    <a:pt x="572902" y="3811"/>
                  </a:cubicBezTo>
                  <a:lnTo>
                    <a:pt x="556388" y="0"/>
                  </a:lnTo>
                  <a:lnTo>
                    <a:pt x="0" y="359496"/>
                  </a:lnTo>
                  <a:lnTo>
                    <a:pt x="0" y="35949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A8F7EC9-D040-46C5-8235-BF06EF015EED}"/>
                </a:ext>
              </a:extLst>
            </p:cNvPr>
            <p:cNvSpPr/>
            <p:nvPr/>
          </p:nvSpPr>
          <p:spPr>
            <a:xfrm>
              <a:off x="3353573" y="273242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1270 w 1270"/>
                <a:gd name="connsiteY1" fmla="*/ 0 h 12703"/>
                <a:gd name="connsiteX2" fmla="*/ 0 w 1270"/>
                <a:gd name="connsiteY2" fmla="*/ 0 h 12703"/>
                <a:gd name="connsiteX3" fmla="*/ 127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1270" y="0"/>
                  </a:lnTo>
                  <a:lnTo>
                    <a:pt x="0" y="0"/>
                  </a:lnTo>
                  <a:cubicBezTo>
                    <a:pt x="0" y="0"/>
                    <a:pt x="1270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47199AB5-C0EB-4B2D-9D5D-3C29EA8347B0}"/>
                </a:ext>
              </a:extLst>
            </p:cNvPr>
            <p:cNvSpPr/>
            <p:nvPr/>
          </p:nvSpPr>
          <p:spPr>
            <a:xfrm>
              <a:off x="3357384" y="273496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87EA037-6F03-4697-8FB4-45ED32E3C09E}"/>
                </a:ext>
              </a:extLst>
            </p:cNvPr>
            <p:cNvSpPr/>
            <p:nvPr/>
          </p:nvSpPr>
          <p:spPr>
            <a:xfrm>
              <a:off x="3785473" y="5549961"/>
              <a:ext cx="30963" cy="22071"/>
            </a:xfrm>
            <a:custGeom>
              <a:avLst/>
              <a:gdLst>
                <a:gd name="connsiteX0" fmla="*/ 0 w 30963"/>
                <a:gd name="connsiteY0" fmla="*/ 3811 h 22071"/>
                <a:gd name="connsiteX1" fmla="*/ 0 w 30963"/>
                <a:gd name="connsiteY1" fmla="*/ 3811 h 22071"/>
                <a:gd name="connsiteX2" fmla="*/ 0 w 30963"/>
                <a:gd name="connsiteY2" fmla="*/ 13973 h 22071"/>
                <a:gd name="connsiteX3" fmla="*/ 6351 w 30963"/>
                <a:gd name="connsiteY3" fmla="*/ 16514 h 22071"/>
                <a:gd name="connsiteX4" fmla="*/ 16514 w 30963"/>
                <a:gd name="connsiteY4" fmla="*/ 20325 h 22071"/>
                <a:gd name="connsiteX5" fmla="*/ 20325 w 30963"/>
                <a:gd name="connsiteY5" fmla="*/ 21595 h 22071"/>
                <a:gd name="connsiteX6" fmla="*/ 20325 w 30963"/>
                <a:gd name="connsiteY6" fmla="*/ 21595 h 22071"/>
                <a:gd name="connsiteX7" fmla="*/ 30487 w 30963"/>
                <a:gd name="connsiteY7" fmla="*/ 17784 h 22071"/>
                <a:gd name="connsiteX8" fmla="*/ 26676 w 30963"/>
                <a:gd name="connsiteY8" fmla="*/ 7622 h 22071"/>
                <a:gd name="connsiteX9" fmla="*/ 25406 w 30963"/>
                <a:gd name="connsiteY9" fmla="*/ 7622 h 22071"/>
                <a:gd name="connsiteX10" fmla="*/ 25406 w 30963"/>
                <a:gd name="connsiteY10" fmla="*/ 7622 h 22071"/>
                <a:gd name="connsiteX11" fmla="*/ 21595 w 30963"/>
                <a:gd name="connsiteY11" fmla="*/ 6352 h 22071"/>
                <a:gd name="connsiteX12" fmla="*/ 0 w 30963"/>
                <a:gd name="connsiteY12" fmla="*/ 0 h 22071"/>
                <a:gd name="connsiteX13" fmla="*/ 0 w 30963"/>
                <a:gd name="connsiteY13" fmla="*/ 3811 h 2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963" h="22071">
                  <a:moveTo>
                    <a:pt x="0" y="3811"/>
                  </a:moveTo>
                  <a:lnTo>
                    <a:pt x="0" y="3811"/>
                  </a:lnTo>
                  <a:lnTo>
                    <a:pt x="0" y="13973"/>
                  </a:lnTo>
                  <a:lnTo>
                    <a:pt x="6351" y="16514"/>
                  </a:lnTo>
                  <a:lnTo>
                    <a:pt x="16514" y="20325"/>
                  </a:lnTo>
                  <a:lnTo>
                    <a:pt x="20325" y="21595"/>
                  </a:lnTo>
                  <a:lnTo>
                    <a:pt x="20325" y="21595"/>
                  </a:lnTo>
                  <a:cubicBezTo>
                    <a:pt x="24135" y="22866"/>
                    <a:pt x="27947" y="21595"/>
                    <a:pt x="30487" y="17784"/>
                  </a:cubicBezTo>
                  <a:cubicBezTo>
                    <a:pt x="31757" y="13973"/>
                    <a:pt x="30487" y="10163"/>
                    <a:pt x="26676" y="7622"/>
                  </a:cubicBezTo>
                  <a:cubicBezTo>
                    <a:pt x="26676" y="7622"/>
                    <a:pt x="25406" y="7622"/>
                    <a:pt x="25406" y="7622"/>
                  </a:cubicBezTo>
                  <a:lnTo>
                    <a:pt x="25406" y="7622"/>
                  </a:lnTo>
                  <a:lnTo>
                    <a:pt x="21595" y="6352"/>
                  </a:lnTo>
                  <a:lnTo>
                    <a:pt x="0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D59D9EAC-F03F-4508-8FA4-CEEC9EBC46D1}"/>
                </a:ext>
              </a:extLst>
            </p:cNvPr>
            <p:cNvSpPr/>
            <p:nvPr/>
          </p:nvSpPr>
          <p:spPr>
            <a:xfrm>
              <a:off x="3413277" y="6154296"/>
              <a:ext cx="275653" cy="103751"/>
            </a:xfrm>
            <a:custGeom>
              <a:avLst/>
              <a:gdLst>
                <a:gd name="connsiteX0" fmla="*/ 266762 w 275653"/>
                <a:gd name="connsiteY0" fmla="*/ 103225 h 103751"/>
                <a:gd name="connsiteX1" fmla="*/ 274383 w 275653"/>
                <a:gd name="connsiteY1" fmla="*/ 101955 h 103751"/>
                <a:gd name="connsiteX2" fmla="*/ 274383 w 275653"/>
                <a:gd name="connsiteY2" fmla="*/ 101955 h 103751"/>
                <a:gd name="connsiteX3" fmla="*/ 274383 w 275653"/>
                <a:gd name="connsiteY3" fmla="*/ 100684 h 103751"/>
                <a:gd name="connsiteX4" fmla="*/ 275653 w 275653"/>
                <a:gd name="connsiteY4" fmla="*/ 99414 h 103751"/>
                <a:gd name="connsiteX5" fmla="*/ 275653 w 275653"/>
                <a:gd name="connsiteY5" fmla="*/ 99414 h 103751"/>
                <a:gd name="connsiteX6" fmla="*/ 275653 w 275653"/>
                <a:gd name="connsiteY6" fmla="*/ 99414 h 103751"/>
                <a:gd name="connsiteX7" fmla="*/ 275653 w 275653"/>
                <a:gd name="connsiteY7" fmla="*/ 98144 h 103751"/>
                <a:gd name="connsiteX8" fmla="*/ 275653 w 275653"/>
                <a:gd name="connsiteY8" fmla="*/ 96874 h 103751"/>
                <a:gd name="connsiteX9" fmla="*/ 275653 w 275653"/>
                <a:gd name="connsiteY9" fmla="*/ 95603 h 103751"/>
                <a:gd name="connsiteX10" fmla="*/ 275653 w 275653"/>
                <a:gd name="connsiteY10" fmla="*/ 94333 h 103751"/>
                <a:gd name="connsiteX11" fmla="*/ 275653 w 275653"/>
                <a:gd name="connsiteY11" fmla="*/ 93063 h 103751"/>
                <a:gd name="connsiteX12" fmla="*/ 274383 w 275653"/>
                <a:gd name="connsiteY12" fmla="*/ 91793 h 103751"/>
                <a:gd name="connsiteX13" fmla="*/ 273113 w 275653"/>
                <a:gd name="connsiteY13" fmla="*/ 90522 h 103751"/>
                <a:gd name="connsiteX14" fmla="*/ 271843 w 275653"/>
                <a:gd name="connsiteY14" fmla="*/ 89252 h 103751"/>
                <a:gd name="connsiteX15" fmla="*/ 271843 w 275653"/>
                <a:gd name="connsiteY15" fmla="*/ 89252 h 103751"/>
                <a:gd name="connsiteX16" fmla="*/ 261680 w 275653"/>
                <a:gd name="connsiteY16" fmla="*/ 85441 h 103751"/>
                <a:gd name="connsiteX17" fmla="*/ 13973 w 275653"/>
                <a:gd name="connsiteY17" fmla="*/ 1601 h 103751"/>
                <a:gd name="connsiteX18" fmla="*/ 8892 w 275653"/>
                <a:gd name="connsiteY18" fmla="*/ 330 h 103751"/>
                <a:gd name="connsiteX19" fmla="*/ 0 w 275653"/>
                <a:gd name="connsiteY19" fmla="*/ 5412 h 103751"/>
                <a:gd name="connsiteX20" fmla="*/ 0 w 275653"/>
                <a:gd name="connsiteY20" fmla="*/ 5412 h 103751"/>
                <a:gd name="connsiteX21" fmla="*/ 0 w 275653"/>
                <a:gd name="connsiteY21" fmla="*/ 7952 h 103751"/>
                <a:gd name="connsiteX22" fmla="*/ 0 w 275653"/>
                <a:gd name="connsiteY22" fmla="*/ 9223 h 103751"/>
                <a:gd name="connsiteX23" fmla="*/ 0 w 275653"/>
                <a:gd name="connsiteY23" fmla="*/ 10493 h 103751"/>
                <a:gd name="connsiteX24" fmla="*/ 1270 w 275653"/>
                <a:gd name="connsiteY24" fmla="*/ 11763 h 103751"/>
                <a:gd name="connsiteX25" fmla="*/ 2540 w 275653"/>
                <a:gd name="connsiteY25" fmla="*/ 13034 h 103751"/>
                <a:gd name="connsiteX26" fmla="*/ 3811 w 275653"/>
                <a:gd name="connsiteY26" fmla="*/ 13034 h 103751"/>
                <a:gd name="connsiteX27" fmla="*/ 5081 w 275653"/>
                <a:gd name="connsiteY27" fmla="*/ 14304 h 103751"/>
                <a:gd name="connsiteX28" fmla="*/ 5081 w 275653"/>
                <a:gd name="connsiteY28" fmla="*/ 14304 h 103751"/>
                <a:gd name="connsiteX29" fmla="*/ 8892 w 275653"/>
                <a:gd name="connsiteY29" fmla="*/ 15574 h 103751"/>
                <a:gd name="connsiteX30" fmla="*/ 255329 w 275653"/>
                <a:gd name="connsiteY30" fmla="*/ 99414 h 103751"/>
                <a:gd name="connsiteX31" fmla="*/ 266762 w 275653"/>
                <a:gd name="connsiteY31" fmla="*/ 103225 h 10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5653" h="103751">
                  <a:moveTo>
                    <a:pt x="266762" y="103225"/>
                  </a:moveTo>
                  <a:cubicBezTo>
                    <a:pt x="269302" y="104496"/>
                    <a:pt x="271843" y="103225"/>
                    <a:pt x="274383" y="101955"/>
                  </a:cubicBezTo>
                  <a:lnTo>
                    <a:pt x="274383" y="101955"/>
                  </a:lnTo>
                  <a:lnTo>
                    <a:pt x="274383" y="100684"/>
                  </a:lnTo>
                  <a:lnTo>
                    <a:pt x="275653" y="99414"/>
                  </a:lnTo>
                  <a:lnTo>
                    <a:pt x="275653" y="99414"/>
                  </a:lnTo>
                  <a:lnTo>
                    <a:pt x="275653" y="99414"/>
                  </a:lnTo>
                  <a:cubicBezTo>
                    <a:pt x="275653" y="99414"/>
                    <a:pt x="275653" y="99414"/>
                    <a:pt x="275653" y="98144"/>
                  </a:cubicBezTo>
                  <a:cubicBezTo>
                    <a:pt x="275653" y="98144"/>
                    <a:pt x="275653" y="96874"/>
                    <a:pt x="275653" y="96874"/>
                  </a:cubicBezTo>
                  <a:cubicBezTo>
                    <a:pt x="275653" y="96874"/>
                    <a:pt x="275653" y="95603"/>
                    <a:pt x="275653" y="95603"/>
                  </a:cubicBezTo>
                  <a:cubicBezTo>
                    <a:pt x="275653" y="95603"/>
                    <a:pt x="275653" y="94333"/>
                    <a:pt x="275653" y="94333"/>
                  </a:cubicBezTo>
                  <a:cubicBezTo>
                    <a:pt x="275653" y="94333"/>
                    <a:pt x="275653" y="93063"/>
                    <a:pt x="275653" y="93063"/>
                  </a:cubicBezTo>
                  <a:cubicBezTo>
                    <a:pt x="275653" y="93063"/>
                    <a:pt x="275653" y="91793"/>
                    <a:pt x="274383" y="91793"/>
                  </a:cubicBezTo>
                  <a:lnTo>
                    <a:pt x="273113" y="90522"/>
                  </a:lnTo>
                  <a:cubicBezTo>
                    <a:pt x="273113" y="90522"/>
                    <a:pt x="271843" y="90522"/>
                    <a:pt x="271843" y="89252"/>
                  </a:cubicBezTo>
                  <a:lnTo>
                    <a:pt x="271843" y="89252"/>
                  </a:lnTo>
                  <a:lnTo>
                    <a:pt x="261680" y="85441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5412"/>
                    <a:pt x="0" y="5412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cubicBezTo>
                    <a:pt x="0" y="7952"/>
                    <a:pt x="0" y="9223"/>
                    <a:pt x="0" y="9223"/>
                  </a:cubicBezTo>
                  <a:cubicBezTo>
                    <a:pt x="0" y="9223"/>
                    <a:pt x="0" y="9223"/>
                    <a:pt x="0" y="10493"/>
                  </a:cubicBezTo>
                  <a:cubicBezTo>
                    <a:pt x="0" y="10493"/>
                    <a:pt x="1270" y="11763"/>
                    <a:pt x="1270" y="11763"/>
                  </a:cubicBezTo>
                  <a:cubicBezTo>
                    <a:pt x="1270" y="11763"/>
                    <a:pt x="1270" y="11763"/>
                    <a:pt x="2540" y="13034"/>
                  </a:cubicBezTo>
                  <a:lnTo>
                    <a:pt x="3811" y="13034"/>
                  </a:lnTo>
                  <a:lnTo>
                    <a:pt x="5081" y="14304"/>
                  </a:lnTo>
                  <a:lnTo>
                    <a:pt x="5081" y="14304"/>
                  </a:lnTo>
                  <a:lnTo>
                    <a:pt x="8892" y="15574"/>
                  </a:lnTo>
                  <a:lnTo>
                    <a:pt x="255329" y="99414"/>
                  </a:lnTo>
                  <a:lnTo>
                    <a:pt x="266762" y="1032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CF0FE711-4979-443F-A97C-3BF4D73ECFEF}"/>
                </a:ext>
              </a:extLst>
            </p:cNvPr>
            <p:cNvSpPr/>
            <p:nvPr/>
          </p:nvSpPr>
          <p:spPr>
            <a:xfrm>
              <a:off x="2910241" y="656493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BE6EDD69-6306-4627-A675-0695882CD955}"/>
                </a:ext>
              </a:extLst>
            </p:cNvPr>
            <p:cNvSpPr/>
            <p:nvPr/>
          </p:nvSpPr>
          <p:spPr>
            <a:xfrm>
              <a:off x="2912781" y="656112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D7B3FA62-9B0D-49BE-92D4-A7E43F68FD99}"/>
                </a:ext>
              </a:extLst>
            </p:cNvPr>
            <p:cNvSpPr/>
            <p:nvPr/>
          </p:nvSpPr>
          <p:spPr>
            <a:xfrm>
              <a:off x="2916592" y="6559854"/>
              <a:ext cx="273571" cy="109245"/>
            </a:xfrm>
            <a:custGeom>
              <a:avLst/>
              <a:gdLst>
                <a:gd name="connsiteX0" fmla="*/ 266762 w 273571"/>
                <a:gd name="connsiteY0" fmla="*/ 109246 h 109245"/>
                <a:gd name="connsiteX1" fmla="*/ 268032 w 273571"/>
                <a:gd name="connsiteY1" fmla="*/ 109246 h 109245"/>
                <a:gd name="connsiteX2" fmla="*/ 269302 w 273571"/>
                <a:gd name="connsiteY2" fmla="*/ 109246 h 109245"/>
                <a:gd name="connsiteX3" fmla="*/ 270572 w 273571"/>
                <a:gd name="connsiteY3" fmla="*/ 107976 h 109245"/>
                <a:gd name="connsiteX4" fmla="*/ 273113 w 273571"/>
                <a:gd name="connsiteY4" fmla="*/ 104164 h 109245"/>
                <a:gd name="connsiteX5" fmla="*/ 268032 w 273571"/>
                <a:gd name="connsiteY5" fmla="*/ 94002 h 109245"/>
                <a:gd name="connsiteX6" fmla="*/ 268032 w 273571"/>
                <a:gd name="connsiteY6" fmla="*/ 94002 h 109245"/>
                <a:gd name="connsiteX7" fmla="*/ 264221 w 273571"/>
                <a:gd name="connsiteY7" fmla="*/ 92732 h 109245"/>
                <a:gd name="connsiteX8" fmla="*/ 15243 w 273571"/>
                <a:gd name="connsiteY8" fmla="*/ 3811 h 109245"/>
                <a:gd name="connsiteX9" fmla="*/ 2541 w 273571"/>
                <a:gd name="connsiteY9" fmla="*/ 0 h 109245"/>
                <a:gd name="connsiteX10" fmla="*/ 0 w 273571"/>
                <a:gd name="connsiteY10" fmla="*/ 0 h 109245"/>
                <a:gd name="connsiteX11" fmla="*/ 7622 w 273571"/>
                <a:gd name="connsiteY11" fmla="*/ 6352 h 109245"/>
                <a:gd name="connsiteX12" fmla="*/ 8892 w 273571"/>
                <a:gd name="connsiteY12" fmla="*/ 17784 h 109245"/>
                <a:gd name="connsiteX13" fmla="*/ 262951 w 273571"/>
                <a:gd name="connsiteY13" fmla="*/ 107976 h 109245"/>
                <a:gd name="connsiteX14" fmla="*/ 264221 w 273571"/>
                <a:gd name="connsiteY14" fmla="*/ 107976 h 109245"/>
                <a:gd name="connsiteX15" fmla="*/ 266762 w 273571"/>
                <a:gd name="connsiteY15" fmla="*/ 109246 h 10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3571" h="109245">
                  <a:moveTo>
                    <a:pt x="266762" y="109246"/>
                  </a:moveTo>
                  <a:lnTo>
                    <a:pt x="268032" y="109246"/>
                  </a:lnTo>
                  <a:cubicBezTo>
                    <a:pt x="268032" y="109246"/>
                    <a:pt x="269302" y="109246"/>
                    <a:pt x="269302" y="109246"/>
                  </a:cubicBezTo>
                  <a:cubicBezTo>
                    <a:pt x="269302" y="109246"/>
                    <a:pt x="270572" y="109246"/>
                    <a:pt x="270572" y="107976"/>
                  </a:cubicBezTo>
                  <a:cubicBezTo>
                    <a:pt x="271843" y="106705"/>
                    <a:pt x="273113" y="105435"/>
                    <a:pt x="273113" y="104164"/>
                  </a:cubicBezTo>
                  <a:cubicBezTo>
                    <a:pt x="274383" y="100354"/>
                    <a:pt x="273113" y="96543"/>
                    <a:pt x="268032" y="94002"/>
                  </a:cubicBezTo>
                  <a:cubicBezTo>
                    <a:pt x="268032" y="94002"/>
                    <a:pt x="268032" y="94002"/>
                    <a:pt x="268032" y="94002"/>
                  </a:cubicBezTo>
                  <a:lnTo>
                    <a:pt x="264221" y="92732"/>
                  </a:lnTo>
                  <a:lnTo>
                    <a:pt x="15243" y="3811"/>
                  </a:lnTo>
                  <a:lnTo>
                    <a:pt x="2541" y="0"/>
                  </a:lnTo>
                  <a:cubicBezTo>
                    <a:pt x="1270" y="0"/>
                    <a:pt x="1270" y="0"/>
                    <a:pt x="0" y="0"/>
                  </a:cubicBezTo>
                  <a:cubicBezTo>
                    <a:pt x="3811" y="0"/>
                    <a:pt x="6351" y="3811"/>
                    <a:pt x="7622" y="6352"/>
                  </a:cubicBezTo>
                  <a:lnTo>
                    <a:pt x="8892" y="17784"/>
                  </a:lnTo>
                  <a:lnTo>
                    <a:pt x="262951" y="107976"/>
                  </a:lnTo>
                  <a:lnTo>
                    <a:pt x="264221" y="107976"/>
                  </a:lnTo>
                  <a:lnTo>
                    <a:pt x="266762" y="10924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6DDCAFD8-AD03-411F-9FA5-8FE51A8C17AC}"/>
                </a:ext>
              </a:extLst>
            </p:cNvPr>
            <p:cNvSpPr/>
            <p:nvPr/>
          </p:nvSpPr>
          <p:spPr>
            <a:xfrm>
              <a:off x="0" y="3478094"/>
              <a:ext cx="62244" cy="555123"/>
            </a:xfrm>
            <a:custGeom>
              <a:avLst/>
              <a:gdLst>
                <a:gd name="connsiteX0" fmla="*/ 57163 w 62244"/>
                <a:gd name="connsiteY0" fmla="*/ 553853 h 555123"/>
                <a:gd name="connsiteX1" fmla="*/ 62244 w 62244"/>
                <a:gd name="connsiteY1" fmla="*/ 555123 h 555123"/>
                <a:gd name="connsiteX2" fmla="*/ 0 w 62244"/>
                <a:gd name="connsiteY2" fmla="*/ 0 h 555123"/>
                <a:gd name="connsiteX3" fmla="*/ 0 w 62244"/>
                <a:gd name="connsiteY3" fmla="*/ 135923 h 555123"/>
                <a:gd name="connsiteX4" fmla="*/ 45731 w 62244"/>
                <a:gd name="connsiteY4" fmla="*/ 550042 h 55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44" h="555123">
                  <a:moveTo>
                    <a:pt x="57163" y="553853"/>
                  </a:moveTo>
                  <a:lnTo>
                    <a:pt x="62244" y="555123"/>
                  </a:lnTo>
                  <a:lnTo>
                    <a:pt x="0" y="0"/>
                  </a:lnTo>
                  <a:lnTo>
                    <a:pt x="0" y="135923"/>
                  </a:lnTo>
                  <a:lnTo>
                    <a:pt x="45731" y="55004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6AD3BFC-8C0F-421A-9400-10C562673721}"/>
                </a:ext>
              </a:extLst>
            </p:cNvPr>
            <p:cNvSpPr/>
            <p:nvPr/>
          </p:nvSpPr>
          <p:spPr>
            <a:xfrm>
              <a:off x="1754274" y="6459500"/>
              <a:ext cx="664363" cy="250250"/>
            </a:xfrm>
            <a:custGeom>
              <a:avLst/>
              <a:gdLst>
                <a:gd name="connsiteX0" fmla="*/ 5081 w 664363"/>
                <a:gd name="connsiteY0" fmla="*/ 12703 h 250250"/>
                <a:gd name="connsiteX1" fmla="*/ 0 w 664363"/>
                <a:gd name="connsiteY1" fmla="*/ 11433 h 250250"/>
                <a:gd name="connsiteX2" fmla="*/ 1270 w 664363"/>
                <a:gd name="connsiteY2" fmla="*/ 12703 h 250250"/>
                <a:gd name="connsiteX3" fmla="*/ 5081 w 664363"/>
                <a:gd name="connsiteY3" fmla="*/ 12703 h 250250"/>
                <a:gd name="connsiteX4" fmla="*/ 644039 w 664363"/>
                <a:gd name="connsiteY4" fmla="*/ 247709 h 250250"/>
                <a:gd name="connsiteX5" fmla="*/ 651660 w 664363"/>
                <a:gd name="connsiteY5" fmla="*/ 250250 h 250250"/>
                <a:gd name="connsiteX6" fmla="*/ 651660 w 664363"/>
                <a:gd name="connsiteY6" fmla="*/ 245169 h 250250"/>
                <a:gd name="connsiteX7" fmla="*/ 659282 w 664363"/>
                <a:gd name="connsiteY7" fmla="*/ 237547 h 250250"/>
                <a:gd name="connsiteX8" fmla="*/ 659282 w 664363"/>
                <a:gd name="connsiteY8" fmla="*/ 237547 h 250250"/>
                <a:gd name="connsiteX9" fmla="*/ 664363 w 664363"/>
                <a:gd name="connsiteY9" fmla="*/ 238817 h 250250"/>
                <a:gd name="connsiteX10" fmla="*/ 663093 w 664363"/>
                <a:gd name="connsiteY10" fmla="*/ 238817 h 250250"/>
                <a:gd name="connsiteX11" fmla="*/ 663093 w 664363"/>
                <a:gd name="connsiteY11" fmla="*/ 238817 h 250250"/>
                <a:gd name="connsiteX12" fmla="*/ 11433 w 664363"/>
                <a:gd name="connsiteY12" fmla="*/ 0 h 250250"/>
                <a:gd name="connsiteX13" fmla="*/ 11433 w 664363"/>
                <a:gd name="connsiteY13" fmla="*/ 5081 h 250250"/>
                <a:gd name="connsiteX14" fmla="*/ 5081 w 664363"/>
                <a:gd name="connsiteY14" fmla="*/ 12703 h 25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4363" h="250250">
                  <a:moveTo>
                    <a:pt x="5081" y="12703"/>
                  </a:moveTo>
                  <a:cubicBezTo>
                    <a:pt x="3811" y="12703"/>
                    <a:pt x="2541" y="12703"/>
                    <a:pt x="0" y="11433"/>
                  </a:cubicBezTo>
                  <a:lnTo>
                    <a:pt x="1270" y="12703"/>
                  </a:lnTo>
                  <a:lnTo>
                    <a:pt x="5081" y="12703"/>
                  </a:lnTo>
                  <a:lnTo>
                    <a:pt x="644039" y="247709"/>
                  </a:lnTo>
                  <a:lnTo>
                    <a:pt x="651660" y="250250"/>
                  </a:lnTo>
                  <a:lnTo>
                    <a:pt x="651660" y="245169"/>
                  </a:lnTo>
                  <a:cubicBezTo>
                    <a:pt x="651660" y="241358"/>
                    <a:pt x="654201" y="237547"/>
                    <a:pt x="659282" y="237547"/>
                  </a:cubicBezTo>
                  <a:cubicBezTo>
                    <a:pt x="659282" y="237547"/>
                    <a:pt x="659282" y="237547"/>
                    <a:pt x="659282" y="237547"/>
                  </a:cubicBezTo>
                  <a:cubicBezTo>
                    <a:pt x="660552" y="237547"/>
                    <a:pt x="661823" y="237547"/>
                    <a:pt x="664363" y="238817"/>
                  </a:cubicBezTo>
                  <a:lnTo>
                    <a:pt x="663093" y="238817"/>
                  </a:lnTo>
                  <a:lnTo>
                    <a:pt x="663093" y="238817"/>
                  </a:lnTo>
                  <a:lnTo>
                    <a:pt x="11433" y="0"/>
                  </a:lnTo>
                  <a:lnTo>
                    <a:pt x="11433" y="5081"/>
                  </a:lnTo>
                  <a:cubicBezTo>
                    <a:pt x="11433" y="8892"/>
                    <a:pt x="8892" y="12703"/>
                    <a:pt x="5081" y="1270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36A5CC0E-7DBA-4D62-B63B-8927FFAB4D19}"/>
                </a:ext>
              </a:extLst>
            </p:cNvPr>
            <p:cNvSpPr/>
            <p:nvPr/>
          </p:nvSpPr>
          <p:spPr>
            <a:xfrm>
              <a:off x="2418637" y="6699588"/>
              <a:ext cx="1270" cy="1269"/>
            </a:xfrm>
            <a:custGeom>
              <a:avLst/>
              <a:gdLst>
                <a:gd name="connsiteX0" fmla="*/ 0 w 1270"/>
                <a:gd name="connsiteY0" fmla="*/ 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270" y="1270"/>
                    <a:pt x="1270" y="12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26CA7776-5721-4760-9F9B-77C99FD5B19E}"/>
                </a:ext>
              </a:extLst>
            </p:cNvPr>
            <p:cNvSpPr/>
            <p:nvPr/>
          </p:nvSpPr>
          <p:spPr>
            <a:xfrm>
              <a:off x="2419908" y="67021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59DA182C-1DDE-45F7-B33D-48CFBA503A36}"/>
                </a:ext>
              </a:extLst>
            </p:cNvPr>
            <p:cNvSpPr/>
            <p:nvPr/>
          </p:nvSpPr>
          <p:spPr>
            <a:xfrm>
              <a:off x="2910241" y="6559854"/>
              <a:ext cx="29216" cy="297250"/>
            </a:xfrm>
            <a:custGeom>
              <a:avLst/>
              <a:gdLst>
                <a:gd name="connsiteX0" fmla="*/ 15243 w 29216"/>
                <a:gd name="connsiteY0" fmla="*/ 6352 h 297250"/>
                <a:gd name="connsiteX1" fmla="*/ 7622 w 29216"/>
                <a:gd name="connsiteY1" fmla="*/ 0 h 297250"/>
                <a:gd name="connsiteX2" fmla="*/ 6351 w 29216"/>
                <a:gd name="connsiteY2" fmla="*/ 0 h 297250"/>
                <a:gd name="connsiteX3" fmla="*/ 3811 w 29216"/>
                <a:gd name="connsiteY3" fmla="*/ 1270 h 297250"/>
                <a:gd name="connsiteX4" fmla="*/ 2541 w 29216"/>
                <a:gd name="connsiteY4" fmla="*/ 2540 h 297250"/>
                <a:gd name="connsiteX5" fmla="*/ 1270 w 29216"/>
                <a:gd name="connsiteY5" fmla="*/ 3811 h 297250"/>
                <a:gd name="connsiteX6" fmla="*/ 1270 w 29216"/>
                <a:gd name="connsiteY6" fmla="*/ 5081 h 297250"/>
                <a:gd name="connsiteX7" fmla="*/ 0 w 29216"/>
                <a:gd name="connsiteY7" fmla="*/ 6352 h 297250"/>
                <a:gd name="connsiteX8" fmla="*/ 0 w 29216"/>
                <a:gd name="connsiteY8" fmla="*/ 6352 h 297250"/>
                <a:gd name="connsiteX9" fmla="*/ 0 w 29216"/>
                <a:gd name="connsiteY9" fmla="*/ 7622 h 297250"/>
                <a:gd name="connsiteX10" fmla="*/ 0 w 29216"/>
                <a:gd name="connsiteY10" fmla="*/ 7622 h 297250"/>
                <a:gd name="connsiteX11" fmla="*/ 0 w 29216"/>
                <a:gd name="connsiteY11" fmla="*/ 8892 h 297250"/>
                <a:gd name="connsiteX12" fmla="*/ 0 w 29216"/>
                <a:gd name="connsiteY12" fmla="*/ 8892 h 297250"/>
                <a:gd name="connsiteX13" fmla="*/ 13973 w 29216"/>
                <a:gd name="connsiteY13" fmla="*/ 297251 h 297250"/>
                <a:gd name="connsiteX14" fmla="*/ 29217 w 29216"/>
                <a:gd name="connsiteY14" fmla="*/ 297251 h 297250"/>
                <a:gd name="connsiteX15" fmla="*/ 15243 w 29216"/>
                <a:gd name="connsiteY15" fmla="*/ 20325 h 297250"/>
                <a:gd name="connsiteX16" fmla="*/ 15243 w 29216"/>
                <a:gd name="connsiteY16" fmla="*/ 6352 h 2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216" h="297250">
                  <a:moveTo>
                    <a:pt x="15243" y="6352"/>
                  </a:moveTo>
                  <a:cubicBezTo>
                    <a:pt x="15243" y="2540"/>
                    <a:pt x="11433" y="0"/>
                    <a:pt x="7622" y="0"/>
                  </a:cubicBezTo>
                  <a:lnTo>
                    <a:pt x="6351" y="0"/>
                  </a:lnTo>
                  <a:cubicBezTo>
                    <a:pt x="5081" y="0"/>
                    <a:pt x="5081" y="0"/>
                    <a:pt x="3811" y="1270"/>
                  </a:cubicBezTo>
                  <a:lnTo>
                    <a:pt x="2541" y="2540"/>
                  </a:lnTo>
                  <a:cubicBezTo>
                    <a:pt x="2541" y="2540"/>
                    <a:pt x="1270" y="3811"/>
                    <a:pt x="1270" y="3811"/>
                  </a:cubicBezTo>
                  <a:cubicBezTo>
                    <a:pt x="1270" y="3811"/>
                    <a:pt x="1270" y="3811"/>
                    <a:pt x="1270" y="5081"/>
                  </a:cubicBezTo>
                  <a:lnTo>
                    <a:pt x="0" y="6352"/>
                  </a:lnTo>
                  <a:lnTo>
                    <a:pt x="0" y="6352"/>
                  </a:lnTo>
                  <a:cubicBezTo>
                    <a:pt x="0" y="6352"/>
                    <a:pt x="0" y="6352"/>
                    <a:pt x="0" y="7622"/>
                  </a:cubicBezTo>
                  <a:lnTo>
                    <a:pt x="0" y="7622"/>
                  </a:lnTo>
                  <a:cubicBezTo>
                    <a:pt x="0" y="7622"/>
                    <a:pt x="0" y="8892"/>
                    <a:pt x="0" y="8892"/>
                  </a:cubicBezTo>
                  <a:lnTo>
                    <a:pt x="0" y="8892"/>
                  </a:lnTo>
                  <a:lnTo>
                    <a:pt x="13973" y="297251"/>
                  </a:lnTo>
                  <a:lnTo>
                    <a:pt x="29217" y="297251"/>
                  </a:lnTo>
                  <a:lnTo>
                    <a:pt x="15243" y="20325"/>
                  </a:lnTo>
                  <a:lnTo>
                    <a:pt x="1524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1E8BA58-D3ED-4DB2-83BD-6027330ED727}"/>
                </a:ext>
              </a:extLst>
            </p:cNvPr>
            <p:cNvSpPr/>
            <p:nvPr/>
          </p:nvSpPr>
          <p:spPr>
            <a:xfrm>
              <a:off x="2405934" y="6697047"/>
              <a:ext cx="24135" cy="158788"/>
            </a:xfrm>
            <a:custGeom>
              <a:avLst/>
              <a:gdLst>
                <a:gd name="connsiteX0" fmla="*/ 15244 w 24135"/>
                <a:gd name="connsiteY0" fmla="*/ 6352 h 158788"/>
                <a:gd name="connsiteX1" fmla="*/ 15244 w 24135"/>
                <a:gd name="connsiteY1" fmla="*/ 6352 h 158788"/>
                <a:gd name="connsiteX2" fmla="*/ 15244 w 24135"/>
                <a:gd name="connsiteY2" fmla="*/ 3811 h 158788"/>
                <a:gd name="connsiteX3" fmla="*/ 15244 w 24135"/>
                <a:gd name="connsiteY3" fmla="*/ 2541 h 158788"/>
                <a:gd name="connsiteX4" fmla="*/ 15244 w 24135"/>
                <a:gd name="connsiteY4" fmla="*/ 2541 h 158788"/>
                <a:gd name="connsiteX5" fmla="*/ 13973 w 24135"/>
                <a:gd name="connsiteY5" fmla="*/ 1270 h 158788"/>
                <a:gd name="connsiteX6" fmla="*/ 12703 w 24135"/>
                <a:gd name="connsiteY6" fmla="*/ 1270 h 158788"/>
                <a:gd name="connsiteX7" fmla="*/ 12703 w 24135"/>
                <a:gd name="connsiteY7" fmla="*/ 1270 h 158788"/>
                <a:gd name="connsiteX8" fmla="*/ 7622 w 24135"/>
                <a:gd name="connsiteY8" fmla="*/ 0 h 158788"/>
                <a:gd name="connsiteX9" fmla="*/ 0 w 24135"/>
                <a:gd name="connsiteY9" fmla="*/ 7622 h 158788"/>
                <a:gd name="connsiteX10" fmla="*/ 0 w 24135"/>
                <a:gd name="connsiteY10" fmla="*/ 7622 h 158788"/>
                <a:gd name="connsiteX11" fmla="*/ 0 w 24135"/>
                <a:gd name="connsiteY11" fmla="*/ 12703 h 158788"/>
                <a:gd name="connsiteX12" fmla="*/ 0 w 24135"/>
                <a:gd name="connsiteY12" fmla="*/ 22865 h 158788"/>
                <a:gd name="connsiteX13" fmla="*/ 8892 w 24135"/>
                <a:gd name="connsiteY13" fmla="*/ 158788 h 158788"/>
                <a:gd name="connsiteX14" fmla="*/ 24136 w 24135"/>
                <a:gd name="connsiteY14" fmla="*/ 158788 h 158788"/>
                <a:gd name="connsiteX15" fmla="*/ 15244 w 24135"/>
                <a:gd name="connsiteY15" fmla="*/ 7622 h 158788"/>
                <a:gd name="connsiteX16" fmla="*/ 15244 w 24135"/>
                <a:gd name="connsiteY16" fmla="*/ 6352 h 1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135" h="158788">
                  <a:moveTo>
                    <a:pt x="15244" y="6352"/>
                  </a:moveTo>
                  <a:lnTo>
                    <a:pt x="15244" y="6352"/>
                  </a:lnTo>
                  <a:cubicBezTo>
                    <a:pt x="15244" y="5081"/>
                    <a:pt x="15244" y="5081"/>
                    <a:pt x="15244" y="3811"/>
                  </a:cubicBezTo>
                  <a:lnTo>
                    <a:pt x="15244" y="2541"/>
                  </a:lnTo>
                  <a:lnTo>
                    <a:pt x="15244" y="2541"/>
                  </a:lnTo>
                  <a:cubicBezTo>
                    <a:pt x="15244" y="2541"/>
                    <a:pt x="13973" y="1270"/>
                    <a:pt x="13973" y="1270"/>
                  </a:cubicBezTo>
                  <a:lnTo>
                    <a:pt x="12703" y="1270"/>
                  </a:lnTo>
                  <a:lnTo>
                    <a:pt x="12703" y="1270"/>
                  </a:lnTo>
                  <a:cubicBezTo>
                    <a:pt x="11433" y="0"/>
                    <a:pt x="10162" y="0"/>
                    <a:pt x="7622" y="0"/>
                  </a:cubicBezTo>
                  <a:cubicBezTo>
                    <a:pt x="3811" y="0"/>
                    <a:pt x="0" y="3811"/>
                    <a:pt x="0" y="7622"/>
                  </a:cubicBezTo>
                  <a:cubicBezTo>
                    <a:pt x="0" y="7622"/>
                    <a:pt x="0" y="7622"/>
                    <a:pt x="0" y="7622"/>
                  </a:cubicBezTo>
                  <a:lnTo>
                    <a:pt x="0" y="12703"/>
                  </a:lnTo>
                  <a:lnTo>
                    <a:pt x="0" y="22865"/>
                  </a:lnTo>
                  <a:lnTo>
                    <a:pt x="8892" y="158788"/>
                  </a:lnTo>
                  <a:lnTo>
                    <a:pt x="24136" y="158788"/>
                  </a:lnTo>
                  <a:lnTo>
                    <a:pt x="15244" y="7622"/>
                  </a:lnTo>
                  <a:cubicBezTo>
                    <a:pt x="15244" y="7622"/>
                    <a:pt x="15244" y="6352"/>
                    <a:pt x="15244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C9CCBE08-7E21-4BE7-9E24-484F0C7D6A2B}"/>
                </a:ext>
              </a:extLst>
            </p:cNvPr>
            <p:cNvSpPr/>
            <p:nvPr/>
          </p:nvSpPr>
          <p:spPr>
            <a:xfrm>
              <a:off x="5657884" y="6777076"/>
              <a:ext cx="1270" cy="1269"/>
            </a:xfrm>
            <a:custGeom>
              <a:avLst/>
              <a:gdLst>
                <a:gd name="connsiteX0" fmla="*/ 0 w 1270"/>
                <a:gd name="connsiteY0" fmla="*/ 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0"/>
                  </a:moveTo>
                  <a:lnTo>
                    <a:pt x="0" y="0"/>
                  </a:lnTo>
                  <a:lnTo>
                    <a:pt x="127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819914AA-7A3E-4C3F-97E3-D80EC39A801C}"/>
                </a:ext>
              </a:extLst>
            </p:cNvPr>
            <p:cNvSpPr/>
            <p:nvPr/>
          </p:nvSpPr>
          <p:spPr>
            <a:xfrm>
              <a:off x="5661696" y="6780887"/>
              <a:ext cx="12702" cy="953"/>
            </a:xfrm>
            <a:custGeom>
              <a:avLst/>
              <a:gdLst>
                <a:gd name="connsiteX0" fmla="*/ 0 w 12702"/>
                <a:gd name="connsiteY0" fmla="*/ 0 h 953"/>
                <a:gd name="connsiteX1" fmla="*/ 0 w 12702"/>
                <a:gd name="connsiteY1" fmla="*/ 0 h 953"/>
                <a:gd name="connsiteX2" fmla="*/ 0 w 12702"/>
                <a:gd name="connsiteY2" fmla="*/ 0 h 953"/>
                <a:gd name="connsiteX3" fmla="*/ 0 w 12702"/>
                <a:gd name="connsiteY3" fmla="*/ 0 h 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3">
                  <a:moveTo>
                    <a:pt x="0" y="0"/>
                  </a:moveTo>
                  <a:lnTo>
                    <a:pt x="0" y="0"/>
                  </a:lnTo>
                  <a:cubicBezTo>
                    <a:pt x="0" y="1271"/>
                    <a:pt x="0" y="1271"/>
                    <a:pt x="0" y="0"/>
                  </a:cubicBezTo>
                  <a:cubicBezTo>
                    <a:pt x="0" y="1271"/>
                    <a:pt x="0" y="127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895C285-0862-4CED-86D7-2666060401DE}"/>
                </a:ext>
              </a:extLst>
            </p:cNvPr>
            <p:cNvSpPr/>
            <p:nvPr/>
          </p:nvSpPr>
          <p:spPr>
            <a:xfrm>
              <a:off x="5660425" y="677961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3A5EAE98-3AE8-4F1D-861D-6C73ACD445F7}"/>
                </a:ext>
              </a:extLst>
            </p:cNvPr>
            <p:cNvSpPr/>
            <p:nvPr/>
          </p:nvSpPr>
          <p:spPr>
            <a:xfrm>
              <a:off x="5645181" y="6783428"/>
              <a:ext cx="16514" cy="72407"/>
            </a:xfrm>
            <a:custGeom>
              <a:avLst/>
              <a:gdLst>
                <a:gd name="connsiteX0" fmla="*/ 16514 w 16514"/>
                <a:gd name="connsiteY0" fmla="*/ 0 h 72407"/>
                <a:gd name="connsiteX1" fmla="*/ 16514 w 16514"/>
                <a:gd name="connsiteY1" fmla="*/ 0 h 72407"/>
                <a:gd name="connsiteX2" fmla="*/ 16514 w 16514"/>
                <a:gd name="connsiteY2" fmla="*/ 0 h 72407"/>
                <a:gd name="connsiteX3" fmla="*/ 16514 w 16514"/>
                <a:gd name="connsiteY3" fmla="*/ 2541 h 72407"/>
                <a:gd name="connsiteX4" fmla="*/ 6351 w 16514"/>
                <a:gd name="connsiteY4" fmla="*/ 7622 h 72407"/>
                <a:gd name="connsiteX5" fmla="*/ 1270 w 16514"/>
                <a:gd name="connsiteY5" fmla="*/ 6352 h 72407"/>
                <a:gd name="connsiteX6" fmla="*/ 1270 w 16514"/>
                <a:gd name="connsiteY6" fmla="*/ 19055 h 72407"/>
                <a:gd name="connsiteX7" fmla="*/ 0 w 16514"/>
                <a:gd name="connsiteY7" fmla="*/ 72408 h 72407"/>
                <a:gd name="connsiteX8" fmla="*/ 15244 w 16514"/>
                <a:gd name="connsiteY8" fmla="*/ 72408 h 72407"/>
                <a:gd name="connsiteX9" fmla="*/ 16514 w 16514"/>
                <a:gd name="connsiteY9" fmla="*/ 0 h 72407"/>
                <a:gd name="connsiteX10" fmla="*/ 16514 w 16514"/>
                <a:gd name="connsiteY10" fmla="*/ 0 h 7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14" h="72407">
                  <a:moveTo>
                    <a:pt x="16514" y="0"/>
                  </a:moveTo>
                  <a:lnTo>
                    <a:pt x="16514" y="0"/>
                  </a:lnTo>
                  <a:lnTo>
                    <a:pt x="16514" y="0"/>
                  </a:lnTo>
                  <a:cubicBezTo>
                    <a:pt x="16514" y="1270"/>
                    <a:pt x="16514" y="1270"/>
                    <a:pt x="16514" y="2541"/>
                  </a:cubicBezTo>
                  <a:cubicBezTo>
                    <a:pt x="15244" y="6352"/>
                    <a:pt x="11433" y="8892"/>
                    <a:pt x="6351" y="7622"/>
                  </a:cubicBezTo>
                  <a:lnTo>
                    <a:pt x="1270" y="6352"/>
                  </a:lnTo>
                  <a:lnTo>
                    <a:pt x="1270" y="19055"/>
                  </a:lnTo>
                  <a:lnTo>
                    <a:pt x="0" y="72408"/>
                  </a:lnTo>
                  <a:lnTo>
                    <a:pt x="15244" y="72408"/>
                  </a:lnTo>
                  <a:lnTo>
                    <a:pt x="16514" y="0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2CB3D21-A500-4531-B335-DB3E2DB852EB}"/>
                </a:ext>
              </a:extLst>
            </p:cNvPr>
            <p:cNvSpPr/>
            <p:nvPr/>
          </p:nvSpPr>
          <p:spPr>
            <a:xfrm>
              <a:off x="435710" y="6140653"/>
              <a:ext cx="389979" cy="160058"/>
            </a:xfrm>
            <a:custGeom>
              <a:avLst/>
              <a:gdLst>
                <a:gd name="connsiteX0" fmla="*/ 381088 w 389979"/>
                <a:gd name="connsiteY0" fmla="*/ 149896 h 160058"/>
                <a:gd name="connsiteX1" fmla="*/ 389980 w 389979"/>
                <a:gd name="connsiteY1" fmla="*/ 144815 h 160058"/>
                <a:gd name="connsiteX2" fmla="*/ 389980 w 389979"/>
                <a:gd name="connsiteY2" fmla="*/ 144815 h 160058"/>
                <a:gd name="connsiteX3" fmla="*/ 378547 w 389979"/>
                <a:gd name="connsiteY3" fmla="*/ 141004 h 160058"/>
                <a:gd name="connsiteX4" fmla="*/ 0 w 389979"/>
                <a:gd name="connsiteY4" fmla="*/ 0 h 160058"/>
                <a:gd name="connsiteX5" fmla="*/ 0 w 389979"/>
                <a:gd name="connsiteY5" fmla="*/ 5081 h 160058"/>
                <a:gd name="connsiteX6" fmla="*/ 1270 w 389979"/>
                <a:gd name="connsiteY6" fmla="*/ 17784 h 160058"/>
                <a:gd name="connsiteX7" fmla="*/ 384899 w 389979"/>
                <a:gd name="connsiteY7" fmla="*/ 160058 h 160058"/>
                <a:gd name="connsiteX8" fmla="*/ 381088 w 389979"/>
                <a:gd name="connsiteY8" fmla="*/ 149896 h 160058"/>
                <a:gd name="connsiteX9" fmla="*/ 381088 w 389979"/>
                <a:gd name="connsiteY9" fmla="*/ 149896 h 16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979" h="160058">
                  <a:moveTo>
                    <a:pt x="381088" y="149896"/>
                  </a:moveTo>
                  <a:cubicBezTo>
                    <a:pt x="382358" y="146085"/>
                    <a:pt x="386169" y="143545"/>
                    <a:pt x="389980" y="144815"/>
                  </a:cubicBezTo>
                  <a:cubicBezTo>
                    <a:pt x="389980" y="144815"/>
                    <a:pt x="389980" y="144815"/>
                    <a:pt x="389980" y="144815"/>
                  </a:cubicBezTo>
                  <a:lnTo>
                    <a:pt x="378547" y="141004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7784"/>
                  </a:lnTo>
                  <a:lnTo>
                    <a:pt x="384899" y="160058"/>
                  </a:lnTo>
                  <a:cubicBezTo>
                    <a:pt x="381088" y="158788"/>
                    <a:pt x="379818" y="154977"/>
                    <a:pt x="381088" y="149896"/>
                  </a:cubicBezTo>
                  <a:cubicBezTo>
                    <a:pt x="381088" y="149896"/>
                    <a:pt x="381088" y="149896"/>
                    <a:pt x="381088" y="14989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7E11F983-EB5D-446E-A87C-C69C7F9DA91B}"/>
                </a:ext>
              </a:extLst>
            </p:cNvPr>
            <p:cNvSpPr/>
            <p:nvPr/>
          </p:nvSpPr>
          <p:spPr>
            <a:xfrm>
              <a:off x="816322" y="6284198"/>
              <a:ext cx="79234" cy="39855"/>
            </a:xfrm>
            <a:custGeom>
              <a:avLst/>
              <a:gdLst>
                <a:gd name="connsiteX0" fmla="*/ 476 w 79234"/>
                <a:gd name="connsiteY0" fmla="*/ 6352 h 39855"/>
                <a:gd name="connsiteX1" fmla="*/ 4287 w 79234"/>
                <a:gd name="connsiteY1" fmla="*/ 15243 h 39855"/>
                <a:gd name="connsiteX2" fmla="*/ 4287 w 79234"/>
                <a:gd name="connsiteY2" fmla="*/ 15243 h 39855"/>
                <a:gd name="connsiteX3" fmla="*/ 56369 w 79234"/>
                <a:gd name="connsiteY3" fmla="*/ 34298 h 39855"/>
                <a:gd name="connsiteX4" fmla="*/ 65261 w 79234"/>
                <a:gd name="connsiteY4" fmla="*/ 38109 h 39855"/>
                <a:gd name="connsiteX5" fmla="*/ 69072 w 79234"/>
                <a:gd name="connsiteY5" fmla="*/ 39379 h 39855"/>
                <a:gd name="connsiteX6" fmla="*/ 79235 w 79234"/>
                <a:gd name="connsiteY6" fmla="*/ 35568 h 39855"/>
                <a:gd name="connsiteX7" fmla="*/ 79235 w 79234"/>
                <a:gd name="connsiteY7" fmla="*/ 35568 h 39855"/>
                <a:gd name="connsiteX8" fmla="*/ 79235 w 79234"/>
                <a:gd name="connsiteY8" fmla="*/ 30487 h 39855"/>
                <a:gd name="connsiteX9" fmla="*/ 79235 w 79234"/>
                <a:gd name="connsiteY9" fmla="*/ 30487 h 39855"/>
                <a:gd name="connsiteX10" fmla="*/ 79235 w 79234"/>
                <a:gd name="connsiteY10" fmla="*/ 29217 h 39855"/>
                <a:gd name="connsiteX11" fmla="*/ 77964 w 79234"/>
                <a:gd name="connsiteY11" fmla="*/ 27946 h 39855"/>
                <a:gd name="connsiteX12" fmla="*/ 77964 w 79234"/>
                <a:gd name="connsiteY12" fmla="*/ 27946 h 39855"/>
                <a:gd name="connsiteX13" fmla="*/ 76694 w 79234"/>
                <a:gd name="connsiteY13" fmla="*/ 26676 h 39855"/>
                <a:gd name="connsiteX14" fmla="*/ 75424 w 79234"/>
                <a:gd name="connsiteY14" fmla="*/ 25406 h 39855"/>
                <a:gd name="connsiteX15" fmla="*/ 75424 w 79234"/>
                <a:gd name="connsiteY15" fmla="*/ 25406 h 39855"/>
                <a:gd name="connsiteX16" fmla="*/ 75424 w 79234"/>
                <a:gd name="connsiteY16" fmla="*/ 25406 h 39855"/>
                <a:gd name="connsiteX17" fmla="*/ 13179 w 79234"/>
                <a:gd name="connsiteY17" fmla="*/ 1270 h 39855"/>
                <a:gd name="connsiteX18" fmla="*/ 9368 w 79234"/>
                <a:gd name="connsiteY18" fmla="*/ 0 h 39855"/>
                <a:gd name="connsiteX19" fmla="*/ 476 w 79234"/>
                <a:gd name="connsiteY19" fmla="*/ 6352 h 39855"/>
                <a:gd name="connsiteX20" fmla="*/ 476 w 79234"/>
                <a:gd name="connsiteY20" fmla="*/ 6352 h 3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9234" h="39855">
                  <a:moveTo>
                    <a:pt x="476" y="6352"/>
                  </a:moveTo>
                  <a:cubicBezTo>
                    <a:pt x="-794" y="10162"/>
                    <a:pt x="476" y="13973"/>
                    <a:pt x="4287" y="15243"/>
                  </a:cubicBezTo>
                  <a:cubicBezTo>
                    <a:pt x="4287" y="15243"/>
                    <a:pt x="4287" y="15243"/>
                    <a:pt x="4287" y="15243"/>
                  </a:cubicBezTo>
                  <a:lnTo>
                    <a:pt x="56369" y="34298"/>
                  </a:lnTo>
                  <a:lnTo>
                    <a:pt x="65261" y="38109"/>
                  </a:lnTo>
                  <a:lnTo>
                    <a:pt x="69072" y="39379"/>
                  </a:lnTo>
                  <a:cubicBezTo>
                    <a:pt x="72883" y="40650"/>
                    <a:pt x="76694" y="39379"/>
                    <a:pt x="79235" y="35568"/>
                  </a:cubicBezTo>
                  <a:cubicBezTo>
                    <a:pt x="79235" y="35568"/>
                    <a:pt x="79235" y="35568"/>
                    <a:pt x="79235" y="35568"/>
                  </a:cubicBezTo>
                  <a:cubicBezTo>
                    <a:pt x="79235" y="34298"/>
                    <a:pt x="79235" y="33028"/>
                    <a:pt x="79235" y="30487"/>
                  </a:cubicBezTo>
                  <a:lnTo>
                    <a:pt x="79235" y="30487"/>
                  </a:lnTo>
                  <a:cubicBezTo>
                    <a:pt x="79235" y="30487"/>
                    <a:pt x="79235" y="29217"/>
                    <a:pt x="79235" y="29217"/>
                  </a:cubicBezTo>
                  <a:cubicBezTo>
                    <a:pt x="79235" y="29217"/>
                    <a:pt x="79235" y="27946"/>
                    <a:pt x="77964" y="27946"/>
                  </a:cubicBezTo>
                  <a:lnTo>
                    <a:pt x="77964" y="27946"/>
                  </a:lnTo>
                  <a:lnTo>
                    <a:pt x="76694" y="26676"/>
                  </a:lnTo>
                  <a:lnTo>
                    <a:pt x="75424" y="25406"/>
                  </a:lnTo>
                  <a:lnTo>
                    <a:pt x="75424" y="25406"/>
                  </a:lnTo>
                  <a:lnTo>
                    <a:pt x="75424" y="25406"/>
                  </a:lnTo>
                  <a:lnTo>
                    <a:pt x="13179" y="1270"/>
                  </a:lnTo>
                  <a:lnTo>
                    <a:pt x="9368" y="0"/>
                  </a:lnTo>
                  <a:cubicBezTo>
                    <a:pt x="6828" y="1270"/>
                    <a:pt x="1747" y="2540"/>
                    <a:pt x="476" y="6352"/>
                  </a:cubicBezTo>
                  <a:cubicBezTo>
                    <a:pt x="476" y="6352"/>
                    <a:pt x="476" y="6352"/>
                    <a:pt x="476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655F1539-FD09-4D71-B5B4-FB5D324B0C29}"/>
                </a:ext>
              </a:extLst>
            </p:cNvPr>
            <p:cNvSpPr/>
            <p:nvPr/>
          </p:nvSpPr>
          <p:spPr>
            <a:xfrm>
              <a:off x="4447295" y="5763373"/>
              <a:ext cx="22865" cy="595772"/>
            </a:xfrm>
            <a:custGeom>
              <a:avLst/>
              <a:gdLst>
                <a:gd name="connsiteX0" fmla="*/ 15243 w 22865"/>
                <a:gd name="connsiteY0" fmla="*/ 588151 h 595772"/>
                <a:gd name="connsiteX1" fmla="*/ 22865 w 22865"/>
                <a:gd name="connsiteY1" fmla="*/ 595773 h 595772"/>
                <a:gd name="connsiteX2" fmla="*/ 22865 w 22865"/>
                <a:gd name="connsiteY2" fmla="*/ 595773 h 595772"/>
                <a:gd name="connsiteX3" fmla="*/ 22865 w 22865"/>
                <a:gd name="connsiteY3" fmla="*/ 590692 h 595772"/>
                <a:gd name="connsiteX4" fmla="*/ 15243 w 22865"/>
                <a:gd name="connsiteY4" fmla="*/ 11433 h 595772"/>
                <a:gd name="connsiteX5" fmla="*/ 15243 w 22865"/>
                <a:gd name="connsiteY5" fmla="*/ 7622 h 595772"/>
                <a:gd name="connsiteX6" fmla="*/ 15243 w 22865"/>
                <a:gd name="connsiteY6" fmla="*/ 6352 h 595772"/>
                <a:gd name="connsiteX7" fmla="*/ 15243 w 22865"/>
                <a:gd name="connsiteY7" fmla="*/ 5081 h 595772"/>
                <a:gd name="connsiteX8" fmla="*/ 13973 w 22865"/>
                <a:gd name="connsiteY8" fmla="*/ 3811 h 595772"/>
                <a:gd name="connsiteX9" fmla="*/ 12703 w 22865"/>
                <a:gd name="connsiteY9" fmla="*/ 2540 h 595772"/>
                <a:gd name="connsiteX10" fmla="*/ 11433 w 22865"/>
                <a:gd name="connsiteY10" fmla="*/ 1270 h 595772"/>
                <a:gd name="connsiteX11" fmla="*/ 10162 w 22865"/>
                <a:gd name="connsiteY11" fmla="*/ 0 h 595772"/>
                <a:gd name="connsiteX12" fmla="*/ 8892 w 22865"/>
                <a:gd name="connsiteY12" fmla="*/ 0 h 595772"/>
                <a:gd name="connsiteX13" fmla="*/ 7622 w 22865"/>
                <a:gd name="connsiteY13" fmla="*/ 0 h 595772"/>
                <a:gd name="connsiteX14" fmla="*/ 6351 w 22865"/>
                <a:gd name="connsiteY14" fmla="*/ 0 h 595772"/>
                <a:gd name="connsiteX15" fmla="*/ 5081 w 22865"/>
                <a:gd name="connsiteY15" fmla="*/ 0 h 595772"/>
                <a:gd name="connsiteX16" fmla="*/ 3811 w 22865"/>
                <a:gd name="connsiteY16" fmla="*/ 0 h 595772"/>
                <a:gd name="connsiteX17" fmla="*/ 0 w 22865"/>
                <a:gd name="connsiteY17" fmla="*/ 6352 h 595772"/>
                <a:gd name="connsiteX18" fmla="*/ 0 w 22865"/>
                <a:gd name="connsiteY18" fmla="*/ 21595 h 595772"/>
                <a:gd name="connsiteX19" fmla="*/ 6351 w 22865"/>
                <a:gd name="connsiteY19" fmla="*/ 593232 h 595772"/>
                <a:gd name="connsiteX20" fmla="*/ 15243 w 22865"/>
                <a:gd name="connsiteY20" fmla="*/ 588151 h 59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5" h="595772">
                  <a:moveTo>
                    <a:pt x="15243" y="588151"/>
                  </a:moveTo>
                  <a:cubicBezTo>
                    <a:pt x="19054" y="588151"/>
                    <a:pt x="22865" y="591962"/>
                    <a:pt x="22865" y="595773"/>
                  </a:cubicBezTo>
                  <a:cubicBezTo>
                    <a:pt x="22865" y="595773"/>
                    <a:pt x="22865" y="595773"/>
                    <a:pt x="22865" y="595773"/>
                  </a:cubicBezTo>
                  <a:lnTo>
                    <a:pt x="22865" y="590692"/>
                  </a:lnTo>
                  <a:lnTo>
                    <a:pt x="15243" y="11433"/>
                  </a:lnTo>
                  <a:lnTo>
                    <a:pt x="15243" y="7622"/>
                  </a:lnTo>
                  <a:cubicBezTo>
                    <a:pt x="15243" y="7622"/>
                    <a:pt x="15243" y="6352"/>
                    <a:pt x="15243" y="6352"/>
                  </a:cubicBezTo>
                  <a:cubicBezTo>
                    <a:pt x="15243" y="6352"/>
                    <a:pt x="15243" y="5081"/>
                    <a:pt x="15243" y="5081"/>
                  </a:cubicBezTo>
                  <a:lnTo>
                    <a:pt x="13973" y="3811"/>
                  </a:lnTo>
                  <a:lnTo>
                    <a:pt x="12703" y="2540"/>
                  </a:lnTo>
                  <a:lnTo>
                    <a:pt x="11433" y="1270"/>
                  </a:lnTo>
                  <a:lnTo>
                    <a:pt x="10162" y="0"/>
                  </a:lnTo>
                  <a:lnTo>
                    <a:pt x="8892" y="0"/>
                  </a:lnTo>
                  <a:cubicBezTo>
                    <a:pt x="8892" y="0"/>
                    <a:pt x="7622" y="0"/>
                    <a:pt x="7622" y="0"/>
                  </a:cubicBez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cubicBezTo>
                    <a:pt x="1270" y="1270"/>
                    <a:pt x="0" y="3811"/>
                    <a:pt x="0" y="6352"/>
                  </a:cubicBezTo>
                  <a:lnTo>
                    <a:pt x="0" y="21595"/>
                  </a:lnTo>
                  <a:lnTo>
                    <a:pt x="6351" y="593232"/>
                  </a:lnTo>
                  <a:cubicBezTo>
                    <a:pt x="7622" y="591962"/>
                    <a:pt x="11433" y="588151"/>
                    <a:pt x="15243" y="58815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89D22AE6-6B7C-45EB-96BE-00E6211F5C65}"/>
                </a:ext>
              </a:extLst>
            </p:cNvPr>
            <p:cNvSpPr/>
            <p:nvPr/>
          </p:nvSpPr>
          <p:spPr>
            <a:xfrm>
              <a:off x="4454917" y="6351275"/>
              <a:ext cx="15243" cy="30736"/>
            </a:xfrm>
            <a:custGeom>
              <a:avLst/>
              <a:gdLst>
                <a:gd name="connsiteX0" fmla="*/ 10162 w 15243"/>
                <a:gd name="connsiteY0" fmla="*/ 24385 h 30736"/>
                <a:gd name="connsiteX1" fmla="*/ 15243 w 15243"/>
                <a:gd name="connsiteY1" fmla="*/ 25655 h 30736"/>
                <a:gd name="connsiteX2" fmla="*/ 15243 w 15243"/>
                <a:gd name="connsiteY2" fmla="*/ 6601 h 30736"/>
                <a:gd name="connsiteX3" fmla="*/ 6351 w 15243"/>
                <a:gd name="connsiteY3" fmla="*/ 249 h 30736"/>
                <a:gd name="connsiteX4" fmla="*/ 0 w 15243"/>
                <a:gd name="connsiteY4" fmla="*/ 6601 h 30736"/>
                <a:gd name="connsiteX5" fmla="*/ 0 w 15243"/>
                <a:gd name="connsiteY5" fmla="*/ 26926 h 30736"/>
                <a:gd name="connsiteX6" fmla="*/ 0 w 15243"/>
                <a:gd name="connsiteY6" fmla="*/ 30736 h 30736"/>
                <a:gd name="connsiteX7" fmla="*/ 0 w 15243"/>
                <a:gd name="connsiteY7" fmla="*/ 30736 h 30736"/>
                <a:gd name="connsiteX8" fmla="*/ 0 w 15243"/>
                <a:gd name="connsiteY8" fmla="*/ 28196 h 30736"/>
                <a:gd name="connsiteX9" fmla="*/ 10162 w 15243"/>
                <a:gd name="connsiteY9" fmla="*/ 24385 h 30736"/>
                <a:gd name="connsiteX10" fmla="*/ 10162 w 15243"/>
                <a:gd name="connsiteY10" fmla="*/ 24385 h 3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43" h="30736">
                  <a:moveTo>
                    <a:pt x="10162" y="24385"/>
                  </a:moveTo>
                  <a:lnTo>
                    <a:pt x="15243" y="25655"/>
                  </a:lnTo>
                  <a:lnTo>
                    <a:pt x="15243" y="6601"/>
                  </a:lnTo>
                  <a:cubicBezTo>
                    <a:pt x="15243" y="2790"/>
                    <a:pt x="11433" y="-1021"/>
                    <a:pt x="6351" y="249"/>
                  </a:cubicBezTo>
                  <a:cubicBezTo>
                    <a:pt x="2540" y="249"/>
                    <a:pt x="0" y="2790"/>
                    <a:pt x="0" y="6601"/>
                  </a:cubicBezTo>
                  <a:lnTo>
                    <a:pt x="0" y="26926"/>
                  </a:lnTo>
                  <a:lnTo>
                    <a:pt x="0" y="30736"/>
                  </a:lnTo>
                  <a:lnTo>
                    <a:pt x="0" y="30736"/>
                  </a:lnTo>
                  <a:cubicBezTo>
                    <a:pt x="0" y="29466"/>
                    <a:pt x="0" y="29466"/>
                    <a:pt x="0" y="28196"/>
                  </a:cubicBezTo>
                  <a:cubicBezTo>
                    <a:pt x="1270" y="24385"/>
                    <a:pt x="5081" y="21845"/>
                    <a:pt x="10162" y="24385"/>
                  </a:cubicBezTo>
                  <a:cubicBezTo>
                    <a:pt x="10162" y="24385"/>
                    <a:pt x="10162" y="24385"/>
                    <a:pt x="10162" y="2438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5A644EDB-8772-4167-A83A-3A11E6D27768}"/>
                </a:ext>
              </a:extLst>
            </p:cNvPr>
            <p:cNvSpPr/>
            <p:nvPr/>
          </p:nvSpPr>
          <p:spPr>
            <a:xfrm>
              <a:off x="1387159" y="4838591"/>
              <a:ext cx="55892" cy="47001"/>
            </a:xfrm>
            <a:custGeom>
              <a:avLst/>
              <a:gdLst>
                <a:gd name="connsiteX0" fmla="*/ 50812 w 55892"/>
                <a:gd name="connsiteY0" fmla="*/ 6352 h 47001"/>
                <a:gd name="connsiteX1" fmla="*/ 50812 w 55892"/>
                <a:gd name="connsiteY1" fmla="*/ 0 h 47001"/>
                <a:gd name="connsiteX2" fmla="*/ 48271 w 55892"/>
                <a:gd name="connsiteY2" fmla="*/ 1270 h 47001"/>
                <a:gd name="connsiteX3" fmla="*/ 10162 w 55892"/>
                <a:gd name="connsiteY3" fmla="*/ 26676 h 47001"/>
                <a:gd name="connsiteX4" fmla="*/ 0 w 55892"/>
                <a:gd name="connsiteY4" fmla="*/ 34298 h 47001"/>
                <a:gd name="connsiteX5" fmla="*/ 10162 w 55892"/>
                <a:gd name="connsiteY5" fmla="*/ 36839 h 47001"/>
                <a:gd name="connsiteX6" fmla="*/ 7622 w 55892"/>
                <a:gd name="connsiteY6" fmla="*/ 47001 h 47001"/>
                <a:gd name="connsiteX7" fmla="*/ 55893 w 55892"/>
                <a:gd name="connsiteY7" fmla="*/ 13973 h 47001"/>
                <a:gd name="connsiteX8" fmla="*/ 50812 w 55892"/>
                <a:gd name="connsiteY8" fmla="*/ 6352 h 4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92" h="47001">
                  <a:moveTo>
                    <a:pt x="50812" y="6352"/>
                  </a:moveTo>
                  <a:lnTo>
                    <a:pt x="50812" y="0"/>
                  </a:lnTo>
                  <a:lnTo>
                    <a:pt x="48271" y="1270"/>
                  </a:lnTo>
                  <a:lnTo>
                    <a:pt x="10162" y="26676"/>
                  </a:lnTo>
                  <a:lnTo>
                    <a:pt x="0" y="34298"/>
                  </a:lnTo>
                  <a:cubicBezTo>
                    <a:pt x="3811" y="31758"/>
                    <a:pt x="7622" y="33028"/>
                    <a:pt x="10162" y="36839"/>
                  </a:cubicBezTo>
                  <a:cubicBezTo>
                    <a:pt x="12703" y="40650"/>
                    <a:pt x="11433" y="44461"/>
                    <a:pt x="7622" y="47001"/>
                  </a:cubicBezTo>
                  <a:lnTo>
                    <a:pt x="55893" y="13973"/>
                  </a:lnTo>
                  <a:cubicBezTo>
                    <a:pt x="53352" y="12703"/>
                    <a:pt x="52082" y="10163"/>
                    <a:pt x="50812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4A50C0FD-7740-4DA3-949F-FDA4C59F71F9}"/>
                </a:ext>
              </a:extLst>
            </p:cNvPr>
            <p:cNvSpPr/>
            <p:nvPr/>
          </p:nvSpPr>
          <p:spPr>
            <a:xfrm>
              <a:off x="1451944" y="4830969"/>
              <a:ext cx="7621" cy="16514"/>
            </a:xfrm>
            <a:custGeom>
              <a:avLst/>
              <a:gdLst>
                <a:gd name="connsiteX0" fmla="*/ 0 w 7621"/>
                <a:gd name="connsiteY0" fmla="*/ 0 h 16514"/>
                <a:gd name="connsiteX1" fmla="*/ 1270 w 7621"/>
                <a:gd name="connsiteY1" fmla="*/ 13973 h 16514"/>
                <a:gd name="connsiteX2" fmla="*/ 1270 w 7621"/>
                <a:gd name="connsiteY2" fmla="*/ 16514 h 16514"/>
                <a:gd name="connsiteX3" fmla="*/ 2541 w 7621"/>
                <a:gd name="connsiteY3" fmla="*/ 16514 h 16514"/>
                <a:gd name="connsiteX4" fmla="*/ 5081 w 7621"/>
                <a:gd name="connsiteY4" fmla="*/ 13973 h 16514"/>
                <a:gd name="connsiteX5" fmla="*/ 5081 w 7621"/>
                <a:gd name="connsiteY5" fmla="*/ 13973 h 16514"/>
                <a:gd name="connsiteX6" fmla="*/ 5081 w 7621"/>
                <a:gd name="connsiteY6" fmla="*/ 13973 h 16514"/>
                <a:gd name="connsiteX7" fmla="*/ 6351 w 7621"/>
                <a:gd name="connsiteY7" fmla="*/ 12703 h 16514"/>
                <a:gd name="connsiteX8" fmla="*/ 7622 w 7621"/>
                <a:gd name="connsiteY8" fmla="*/ 11433 h 16514"/>
                <a:gd name="connsiteX9" fmla="*/ 7622 w 7621"/>
                <a:gd name="connsiteY9" fmla="*/ 8892 h 16514"/>
                <a:gd name="connsiteX10" fmla="*/ 7622 w 7621"/>
                <a:gd name="connsiteY10" fmla="*/ 8892 h 16514"/>
                <a:gd name="connsiteX11" fmla="*/ 7622 w 7621"/>
                <a:gd name="connsiteY11" fmla="*/ 7622 h 16514"/>
                <a:gd name="connsiteX12" fmla="*/ 6351 w 7621"/>
                <a:gd name="connsiteY12" fmla="*/ 2541 h 16514"/>
                <a:gd name="connsiteX13" fmla="*/ 0 w 7621"/>
                <a:gd name="connsiteY13" fmla="*/ 0 h 16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1" h="16514">
                  <a:moveTo>
                    <a:pt x="0" y="0"/>
                  </a:moveTo>
                  <a:lnTo>
                    <a:pt x="1270" y="13973"/>
                  </a:lnTo>
                  <a:cubicBezTo>
                    <a:pt x="1270" y="15244"/>
                    <a:pt x="1270" y="15244"/>
                    <a:pt x="1270" y="16514"/>
                  </a:cubicBezTo>
                  <a:lnTo>
                    <a:pt x="2541" y="16514"/>
                  </a:lnTo>
                  <a:lnTo>
                    <a:pt x="5081" y="13973"/>
                  </a:lnTo>
                  <a:lnTo>
                    <a:pt x="5081" y="13973"/>
                  </a:lnTo>
                  <a:lnTo>
                    <a:pt x="5081" y="13973"/>
                  </a:lnTo>
                  <a:lnTo>
                    <a:pt x="6351" y="12703"/>
                  </a:lnTo>
                  <a:cubicBezTo>
                    <a:pt x="6351" y="12703"/>
                    <a:pt x="6351" y="11433"/>
                    <a:pt x="7622" y="11433"/>
                  </a:cubicBezTo>
                  <a:lnTo>
                    <a:pt x="7622" y="8892"/>
                  </a:lnTo>
                  <a:lnTo>
                    <a:pt x="7622" y="8892"/>
                  </a:lnTo>
                  <a:cubicBezTo>
                    <a:pt x="7622" y="8892"/>
                    <a:pt x="7622" y="7622"/>
                    <a:pt x="7622" y="7622"/>
                  </a:cubicBezTo>
                  <a:cubicBezTo>
                    <a:pt x="7622" y="6352"/>
                    <a:pt x="7622" y="5082"/>
                    <a:pt x="6351" y="2541"/>
                  </a:cubicBezTo>
                  <a:cubicBezTo>
                    <a:pt x="5081" y="1270"/>
                    <a:pt x="2541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EF5B9FF1-892B-4BA1-B49C-4A42CB63F22D}"/>
                </a:ext>
              </a:extLst>
            </p:cNvPr>
            <p:cNvSpPr/>
            <p:nvPr/>
          </p:nvSpPr>
          <p:spPr>
            <a:xfrm>
              <a:off x="1256319" y="4871567"/>
              <a:ext cx="143594" cy="97865"/>
            </a:xfrm>
            <a:custGeom>
              <a:avLst/>
              <a:gdLst>
                <a:gd name="connsiteX0" fmla="*/ 139732 w 143594"/>
                <a:gd name="connsiteY0" fmla="*/ 14025 h 97865"/>
                <a:gd name="connsiteX1" fmla="*/ 142273 w 143594"/>
                <a:gd name="connsiteY1" fmla="*/ 3862 h 97865"/>
                <a:gd name="connsiteX2" fmla="*/ 132110 w 143594"/>
                <a:gd name="connsiteY2" fmla="*/ 1322 h 97865"/>
                <a:gd name="connsiteX3" fmla="*/ 132110 w 143594"/>
                <a:gd name="connsiteY3" fmla="*/ 1322 h 97865"/>
                <a:gd name="connsiteX4" fmla="*/ 128300 w 143594"/>
                <a:gd name="connsiteY4" fmla="*/ 3862 h 97865"/>
                <a:gd name="connsiteX5" fmla="*/ 0 w 143594"/>
                <a:gd name="connsiteY5" fmla="*/ 91514 h 97865"/>
                <a:gd name="connsiteX6" fmla="*/ 3811 w 143594"/>
                <a:gd name="connsiteY6" fmla="*/ 92784 h 97865"/>
                <a:gd name="connsiteX7" fmla="*/ 17784 w 143594"/>
                <a:gd name="connsiteY7" fmla="*/ 97865 h 97865"/>
                <a:gd name="connsiteX8" fmla="*/ 139732 w 143594"/>
                <a:gd name="connsiteY8" fmla="*/ 14025 h 9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594" h="97865">
                  <a:moveTo>
                    <a:pt x="139732" y="14025"/>
                  </a:moveTo>
                  <a:cubicBezTo>
                    <a:pt x="143543" y="11484"/>
                    <a:pt x="144813" y="6403"/>
                    <a:pt x="142273" y="3862"/>
                  </a:cubicBezTo>
                  <a:cubicBezTo>
                    <a:pt x="139732" y="51"/>
                    <a:pt x="134651" y="-1219"/>
                    <a:pt x="132110" y="1322"/>
                  </a:cubicBezTo>
                  <a:lnTo>
                    <a:pt x="132110" y="1322"/>
                  </a:lnTo>
                  <a:lnTo>
                    <a:pt x="128300" y="3862"/>
                  </a:lnTo>
                  <a:lnTo>
                    <a:pt x="0" y="91514"/>
                  </a:lnTo>
                  <a:lnTo>
                    <a:pt x="3811" y="92784"/>
                  </a:lnTo>
                  <a:lnTo>
                    <a:pt x="17784" y="97865"/>
                  </a:lnTo>
                  <a:lnTo>
                    <a:pt x="139732" y="140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9BDF081B-5F17-4382-8EDE-074D6253D253}"/>
                </a:ext>
              </a:extLst>
            </p:cNvPr>
            <p:cNvSpPr/>
            <p:nvPr/>
          </p:nvSpPr>
          <p:spPr>
            <a:xfrm>
              <a:off x="3838825" y="4883051"/>
              <a:ext cx="30486" cy="636422"/>
            </a:xfrm>
            <a:custGeom>
              <a:avLst/>
              <a:gdLst>
                <a:gd name="connsiteX0" fmla="*/ 7621 w 30486"/>
                <a:gd name="connsiteY0" fmla="*/ 8892 h 636422"/>
                <a:gd name="connsiteX1" fmla="*/ 0 w 30486"/>
                <a:gd name="connsiteY1" fmla="*/ 1270 h 636422"/>
                <a:gd name="connsiteX2" fmla="*/ 0 w 30486"/>
                <a:gd name="connsiteY2" fmla="*/ 1270 h 636422"/>
                <a:gd name="connsiteX3" fmla="*/ 0 w 30486"/>
                <a:gd name="connsiteY3" fmla="*/ 16514 h 636422"/>
                <a:gd name="connsiteX4" fmla="*/ 15243 w 30486"/>
                <a:gd name="connsiteY4" fmla="*/ 619909 h 636422"/>
                <a:gd name="connsiteX5" fmla="*/ 15243 w 30486"/>
                <a:gd name="connsiteY5" fmla="*/ 630071 h 636422"/>
                <a:gd name="connsiteX6" fmla="*/ 15243 w 30486"/>
                <a:gd name="connsiteY6" fmla="*/ 630071 h 636422"/>
                <a:gd name="connsiteX7" fmla="*/ 15243 w 30486"/>
                <a:gd name="connsiteY7" fmla="*/ 631342 h 636422"/>
                <a:gd name="connsiteX8" fmla="*/ 15243 w 30486"/>
                <a:gd name="connsiteY8" fmla="*/ 631342 h 636422"/>
                <a:gd name="connsiteX9" fmla="*/ 22865 w 30486"/>
                <a:gd name="connsiteY9" fmla="*/ 636423 h 636422"/>
                <a:gd name="connsiteX10" fmla="*/ 29217 w 30486"/>
                <a:gd name="connsiteY10" fmla="*/ 632612 h 636422"/>
                <a:gd name="connsiteX11" fmla="*/ 30487 w 30486"/>
                <a:gd name="connsiteY11" fmla="*/ 628801 h 636422"/>
                <a:gd name="connsiteX12" fmla="*/ 30487 w 30486"/>
                <a:gd name="connsiteY12" fmla="*/ 622449 h 636422"/>
                <a:gd name="connsiteX13" fmla="*/ 13973 w 30486"/>
                <a:gd name="connsiteY13" fmla="*/ 0 h 636422"/>
                <a:gd name="connsiteX14" fmla="*/ 7621 w 30486"/>
                <a:gd name="connsiteY14" fmla="*/ 8892 h 63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486" h="636422">
                  <a:moveTo>
                    <a:pt x="7621" y="8892"/>
                  </a:moveTo>
                  <a:cubicBezTo>
                    <a:pt x="3811" y="889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16514"/>
                  </a:lnTo>
                  <a:lnTo>
                    <a:pt x="15243" y="619909"/>
                  </a:lnTo>
                  <a:lnTo>
                    <a:pt x="15243" y="630071"/>
                  </a:lnTo>
                  <a:lnTo>
                    <a:pt x="15243" y="630071"/>
                  </a:lnTo>
                  <a:cubicBezTo>
                    <a:pt x="15243" y="630071"/>
                    <a:pt x="15243" y="631342"/>
                    <a:pt x="15243" y="631342"/>
                  </a:cubicBezTo>
                  <a:lnTo>
                    <a:pt x="15243" y="631342"/>
                  </a:lnTo>
                  <a:cubicBezTo>
                    <a:pt x="16514" y="633882"/>
                    <a:pt x="19054" y="636423"/>
                    <a:pt x="22865" y="636423"/>
                  </a:cubicBezTo>
                  <a:cubicBezTo>
                    <a:pt x="25406" y="636423"/>
                    <a:pt x="27946" y="635152"/>
                    <a:pt x="29217" y="632612"/>
                  </a:cubicBezTo>
                  <a:cubicBezTo>
                    <a:pt x="29217" y="631342"/>
                    <a:pt x="30487" y="630071"/>
                    <a:pt x="30487" y="628801"/>
                  </a:cubicBezTo>
                  <a:lnTo>
                    <a:pt x="30487" y="622449"/>
                  </a:lnTo>
                  <a:lnTo>
                    <a:pt x="13973" y="0"/>
                  </a:lnTo>
                  <a:cubicBezTo>
                    <a:pt x="13973" y="5081"/>
                    <a:pt x="11433" y="8892"/>
                    <a:pt x="7621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CBB9DE73-8BA4-406B-B5B4-C046050D3643}"/>
                </a:ext>
              </a:extLst>
            </p:cNvPr>
            <p:cNvSpPr/>
            <p:nvPr/>
          </p:nvSpPr>
          <p:spPr>
            <a:xfrm>
              <a:off x="3823581" y="4296171"/>
              <a:ext cx="30486" cy="595772"/>
            </a:xfrm>
            <a:custGeom>
              <a:avLst/>
              <a:gdLst>
                <a:gd name="connsiteX0" fmla="*/ 15244 w 30486"/>
                <a:gd name="connsiteY0" fmla="*/ 584340 h 595772"/>
                <a:gd name="connsiteX1" fmla="*/ 15244 w 30486"/>
                <a:gd name="connsiteY1" fmla="*/ 588151 h 595772"/>
                <a:gd name="connsiteX2" fmla="*/ 22865 w 30486"/>
                <a:gd name="connsiteY2" fmla="*/ 595773 h 595772"/>
                <a:gd name="connsiteX3" fmla="*/ 22865 w 30486"/>
                <a:gd name="connsiteY3" fmla="*/ 595773 h 595772"/>
                <a:gd name="connsiteX4" fmla="*/ 30487 w 30486"/>
                <a:gd name="connsiteY4" fmla="*/ 588151 h 595772"/>
                <a:gd name="connsiteX5" fmla="*/ 15244 w 30486"/>
                <a:gd name="connsiteY5" fmla="*/ 7622 h 595772"/>
                <a:gd name="connsiteX6" fmla="*/ 7622 w 30486"/>
                <a:gd name="connsiteY6" fmla="*/ 0 h 595772"/>
                <a:gd name="connsiteX7" fmla="*/ 0 w 30486"/>
                <a:gd name="connsiteY7" fmla="*/ 7622 h 595772"/>
                <a:gd name="connsiteX8" fmla="*/ 0 w 30486"/>
                <a:gd name="connsiteY8" fmla="*/ 7622 h 595772"/>
                <a:gd name="connsiteX9" fmla="*/ 0 w 30486"/>
                <a:gd name="connsiteY9" fmla="*/ 12703 h 595772"/>
                <a:gd name="connsiteX10" fmla="*/ 15244 w 30486"/>
                <a:gd name="connsiteY10" fmla="*/ 584340 h 59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6" h="595772">
                  <a:moveTo>
                    <a:pt x="15244" y="584340"/>
                  </a:moveTo>
                  <a:lnTo>
                    <a:pt x="15244" y="588151"/>
                  </a:lnTo>
                  <a:cubicBezTo>
                    <a:pt x="15244" y="591962"/>
                    <a:pt x="19054" y="595773"/>
                    <a:pt x="22865" y="595773"/>
                  </a:cubicBezTo>
                  <a:cubicBezTo>
                    <a:pt x="22865" y="595773"/>
                    <a:pt x="22865" y="595773"/>
                    <a:pt x="22865" y="595773"/>
                  </a:cubicBezTo>
                  <a:cubicBezTo>
                    <a:pt x="26676" y="595773"/>
                    <a:pt x="30487" y="591962"/>
                    <a:pt x="30487" y="588151"/>
                  </a:cubicBezTo>
                  <a:lnTo>
                    <a:pt x="15244" y="7622"/>
                  </a:lnTo>
                  <a:cubicBezTo>
                    <a:pt x="15244" y="3811"/>
                    <a:pt x="11433" y="0"/>
                    <a:pt x="7622" y="0"/>
                  </a:cubicBezTo>
                  <a:cubicBezTo>
                    <a:pt x="3811" y="0"/>
                    <a:pt x="0" y="3811"/>
                    <a:pt x="0" y="7622"/>
                  </a:cubicBezTo>
                  <a:cubicBezTo>
                    <a:pt x="0" y="7622"/>
                    <a:pt x="0" y="7622"/>
                    <a:pt x="0" y="7622"/>
                  </a:cubicBezTo>
                  <a:lnTo>
                    <a:pt x="0" y="12703"/>
                  </a:lnTo>
                  <a:lnTo>
                    <a:pt x="15244" y="5843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EA174258-B344-4057-BFFF-71D4FA906073}"/>
                </a:ext>
              </a:extLst>
            </p:cNvPr>
            <p:cNvSpPr/>
            <p:nvPr/>
          </p:nvSpPr>
          <p:spPr>
            <a:xfrm>
              <a:off x="6068189" y="5448337"/>
              <a:ext cx="401412" cy="132111"/>
            </a:xfrm>
            <a:custGeom>
              <a:avLst/>
              <a:gdLst>
                <a:gd name="connsiteX0" fmla="*/ 8892 w 401412"/>
                <a:gd name="connsiteY0" fmla="*/ 7622 h 132111"/>
                <a:gd name="connsiteX1" fmla="*/ 0 w 401412"/>
                <a:gd name="connsiteY1" fmla="*/ 12703 h 132111"/>
                <a:gd name="connsiteX2" fmla="*/ 0 w 401412"/>
                <a:gd name="connsiteY2" fmla="*/ 12703 h 132111"/>
                <a:gd name="connsiteX3" fmla="*/ 384899 w 401412"/>
                <a:gd name="connsiteY3" fmla="*/ 128301 h 132111"/>
                <a:gd name="connsiteX4" fmla="*/ 397602 w 401412"/>
                <a:gd name="connsiteY4" fmla="*/ 132112 h 132111"/>
                <a:gd name="connsiteX5" fmla="*/ 392520 w 401412"/>
                <a:gd name="connsiteY5" fmla="*/ 123220 h 132111"/>
                <a:gd name="connsiteX6" fmla="*/ 401412 w 401412"/>
                <a:gd name="connsiteY6" fmla="*/ 118139 h 132111"/>
                <a:gd name="connsiteX7" fmla="*/ 8892 w 401412"/>
                <a:gd name="connsiteY7" fmla="*/ 1270 h 132111"/>
                <a:gd name="connsiteX8" fmla="*/ 3811 w 401412"/>
                <a:gd name="connsiteY8" fmla="*/ 0 h 132111"/>
                <a:gd name="connsiteX9" fmla="*/ 8892 w 401412"/>
                <a:gd name="connsiteY9" fmla="*/ 7622 h 13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412" h="132111">
                  <a:moveTo>
                    <a:pt x="8892" y="7622"/>
                  </a:moveTo>
                  <a:cubicBezTo>
                    <a:pt x="7621" y="11433"/>
                    <a:pt x="3811" y="13973"/>
                    <a:pt x="0" y="12703"/>
                  </a:cubicBezTo>
                  <a:cubicBezTo>
                    <a:pt x="0" y="12703"/>
                    <a:pt x="0" y="12703"/>
                    <a:pt x="0" y="12703"/>
                  </a:cubicBezTo>
                  <a:lnTo>
                    <a:pt x="384899" y="128301"/>
                  </a:lnTo>
                  <a:lnTo>
                    <a:pt x="397602" y="132112"/>
                  </a:lnTo>
                  <a:cubicBezTo>
                    <a:pt x="393791" y="130842"/>
                    <a:pt x="391250" y="127030"/>
                    <a:pt x="392520" y="123220"/>
                  </a:cubicBezTo>
                  <a:cubicBezTo>
                    <a:pt x="393791" y="119409"/>
                    <a:pt x="397602" y="116868"/>
                    <a:pt x="401412" y="118139"/>
                  </a:cubicBezTo>
                  <a:lnTo>
                    <a:pt x="8892" y="1270"/>
                  </a:lnTo>
                  <a:lnTo>
                    <a:pt x="3811" y="0"/>
                  </a:lnTo>
                  <a:cubicBezTo>
                    <a:pt x="7621" y="0"/>
                    <a:pt x="10162" y="3811"/>
                    <a:pt x="889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51922BEE-D569-4586-A49E-76DDE6C96ADF}"/>
                </a:ext>
              </a:extLst>
            </p:cNvPr>
            <p:cNvSpPr/>
            <p:nvPr/>
          </p:nvSpPr>
          <p:spPr>
            <a:xfrm>
              <a:off x="934935" y="6808834"/>
              <a:ext cx="123218" cy="44460"/>
            </a:xfrm>
            <a:custGeom>
              <a:avLst/>
              <a:gdLst>
                <a:gd name="connsiteX0" fmla="*/ 5081 w 123218"/>
                <a:gd name="connsiteY0" fmla="*/ 0 h 44460"/>
                <a:gd name="connsiteX1" fmla="*/ 10162 w 123218"/>
                <a:gd name="connsiteY1" fmla="*/ 8892 h 44460"/>
                <a:gd name="connsiteX2" fmla="*/ 1270 w 123218"/>
                <a:gd name="connsiteY2" fmla="*/ 13973 h 44460"/>
                <a:gd name="connsiteX3" fmla="*/ 0 w 123218"/>
                <a:gd name="connsiteY3" fmla="*/ 12703 h 44460"/>
                <a:gd name="connsiteX4" fmla="*/ 81299 w 123218"/>
                <a:gd name="connsiteY4" fmla="*/ 44461 h 44460"/>
                <a:gd name="connsiteX5" fmla="*/ 123218 w 123218"/>
                <a:gd name="connsiteY5" fmla="*/ 44461 h 44460"/>
                <a:gd name="connsiteX6" fmla="*/ 8892 w 123218"/>
                <a:gd name="connsiteY6" fmla="*/ 0 h 44460"/>
                <a:gd name="connsiteX7" fmla="*/ 5081 w 123218"/>
                <a:gd name="connsiteY7" fmla="*/ 0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218" h="44460">
                  <a:moveTo>
                    <a:pt x="5081" y="0"/>
                  </a:moveTo>
                  <a:cubicBezTo>
                    <a:pt x="8892" y="1270"/>
                    <a:pt x="11433" y="5082"/>
                    <a:pt x="10162" y="8892"/>
                  </a:cubicBezTo>
                  <a:cubicBezTo>
                    <a:pt x="8892" y="12703"/>
                    <a:pt x="5081" y="15244"/>
                    <a:pt x="1270" y="13973"/>
                  </a:cubicBezTo>
                  <a:cubicBezTo>
                    <a:pt x="1270" y="13973"/>
                    <a:pt x="0" y="13973"/>
                    <a:pt x="0" y="12703"/>
                  </a:cubicBezTo>
                  <a:lnTo>
                    <a:pt x="81299" y="44461"/>
                  </a:lnTo>
                  <a:lnTo>
                    <a:pt x="123218" y="44461"/>
                  </a:lnTo>
                  <a:lnTo>
                    <a:pt x="8892" y="0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DF009976-8CCE-4EBD-AFC8-FE4E5277E14B}"/>
                </a:ext>
              </a:extLst>
            </p:cNvPr>
            <p:cNvSpPr/>
            <p:nvPr/>
          </p:nvSpPr>
          <p:spPr>
            <a:xfrm>
              <a:off x="490333" y="6636072"/>
              <a:ext cx="453971" cy="188481"/>
            </a:xfrm>
            <a:custGeom>
              <a:avLst/>
              <a:gdLst>
                <a:gd name="connsiteX0" fmla="*/ 0 w 453971"/>
                <a:gd name="connsiteY0" fmla="*/ 0 h 188481"/>
                <a:gd name="connsiteX1" fmla="*/ 0 w 453971"/>
                <a:gd name="connsiteY1" fmla="*/ 5081 h 188481"/>
                <a:gd name="connsiteX2" fmla="*/ 1270 w 453971"/>
                <a:gd name="connsiteY2" fmla="*/ 17784 h 188481"/>
                <a:gd name="connsiteX3" fmla="*/ 443332 w 453971"/>
                <a:gd name="connsiteY3" fmla="*/ 188005 h 188481"/>
                <a:gd name="connsiteX4" fmla="*/ 453495 w 453971"/>
                <a:gd name="connsiteY4" fmla="*/ 184194 h 188481"/>
                <a:gd name="connsiteX5" fmla="*/ 449684 w 453971"/>
                <a:gd name="connsiteY5" fmla="*/ 174031 h 188481"/>
                <a:gd name="connsiteX6" fmla="*/ 438251 w 453971"/>
                <a:gd name="connsiteY6" fmla="*/ 170220 h 188481"/>
                <a:gd name="connsiteX7" fmla="*/ 0 w 453971"/>
                <a:gd name="connsiteY7" fmla="*/ 0 h 18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971" h="188481">
                  <a:moveTo>
                    <a:pt x="0" y="0"/>
                  </a:moveTo>
                  <a:lnTo>
                    <a:pt x="0" y="5081"/>
                  </a:lnTo>
                  <a:lnTo>
                    <a:pt x="1270" y="17784"/>
                  </a:lnTo>
                  <a:lnTo>
                    <a:pt x="443332" y="188005"/>
                  </a:lnTo>
                  <a:cubicBezTo>
                    <a:pt x="447143" y="189275"/>
                    <a:pt x="452224" y="188005"/>
                    <a:pt x="453495" y="184194"/>
                  </a:cubicBezTo>
                  <a:cubicBezTo>
                    <a:pt x="454765" y="180383"/>
                    <a:pt x="453495" y="175302"/>
                    <a:pt x="449684" y="174031"/>
                  </a:cubicBezTo>
                  <a:lnTo>
                    <a:pt x="438251" y="170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0FEED3F2-A8C1-4DCD-ACF2-3E236FC51B97}"/>
                </a:ext>
              </a:extLst>
            </p:cNvPr>
            <p:cNvSpPr/>
            <p:nvPr/>
          </p:nvSpPr>
          <p:spPr>
            <a:xfrm>
              <a:off x="214355" y="1322387"/>
              <a:ext cx="148948" cy="47001"/>
            </a:xfrm>
            <a:custGeom>
              <a:avLst/>
              <a:gdLst>
                <a:gd name="connsiteX0" fmla="*/ 324 w 148948"/>
                <a:gd name="connsiteY0" fmla="*/ 7622 h 47001"/>
                <a:gd name="connsiteX1" fmla="*/ 6675 w 148948"/>
                <a:gd name="connsiteY1" fmla="*/ 16514 h 47001"/>
                <a:gd name="connsiteX2" fmla="*/ 9216 w 148948"/>
                <a:gd name="connsiteY2" fmla="*/ 16514 h 47001"/>
                <a:gd name="connsiteX3" fmla="*/ 146407 w 148948"/>
                <a:gd name="connsiteY3" fmla="*/ 47001 h 47001"/>
                <a:gd name="connsiteX4" fmla="*/ 140056 w 148948"/>
                <a:gd name="connsiteY4" fmla="*/ 38109 h 47001"/>
                <a:gd name="connsiteX5" fmla="*/ 148948 w 148948"/>
                <a:gd name="connsiteY5" fmla="*/ 31758 h 47001"/>
                <a:gd name="connsiteX6" fmla="*/ 148948 w 148948"/>
                <a:gd name="connsiteY6" fmla="*/ 31758 h 47001"/>
                <a:gd name="connsiteX7" fmla="*/ 138786 w 148948"/>
                <a:gd name="connsiteY7" fmla="*/ 29217 h 47001"/>
                <a:gd name="connsiteX8" fmla="*/ 9216 w 148948"/>
                <a:gd name="connsiteY8" fmla="*/ 0 h 47001"/>
                <a:gd name="connsiteX9" fmla="*/ 6675 w 148948"/>
                <a:gd name="connsiteY9" fmla="*/ 0 h 47001"/>
                <a:gd name="connsiteX10" fmla="*/ 5405 w 148948"/>
                <a:gd name="connsiteY10" fmla="*/ 0 h 47001"/>
                <a:gd name="connsiteX11" fmla="*/ 324 w 148948"/>
                <a:gd name="connsiteY11" fmla="*/ 7622 h 4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948" h="47001">
                  <a:moveTo>
                    <a:pt x="324" y="7622"/>
                  </a:moveTo>
                  <a:cubicBezTo>
                    <a:pt x="-947" y="11433"/>
                    <a:pt x="1594" y="15244"/>
                    <a:pt x="6675" y="16514"/>
                  </a:cubicBezTo>
                  <a:lnTo>
                    <a:pt x="9216" y="16514"/>
                  </a:lnTo>
                  <a:lnTo>
                    <a:pt x="146407" y="47001"/>
                  </a:lnTo>
                  <a:cubicBezTo>
                    <a:pt x="142597" y="45731"/>
                    <a:pt x="140056" y="41920"/>
                    <a:pt x="140056" y="38109"/>
                  </a:cubicBezTo>
                  <a:cubicBezTo>
                    <a:pt x="141326" y="34298"/>
                    <a:pt x="145137" y="31758"/>
                    <a:pt x="148948" y="31758"/>
                  </a:cubicBezTo>
                  <a:cubicBezTo>
                    <a:pt x="148948" y="31758"/>
                    <a:pt x="148948" y="31758"/>
                    <a:pt x="148948" y="31758"/>
                  </a:cubicBezTo>
                  <a:lnTo>
                    <a:pt x="138786" y="29217"/>
                  </a:lnTo>
                  <a:lnTo>
                    <a:pt x="9216" y="0"/>
                  </a:lnTo>
                  <a:lnTo>
                    <a:pt x="6675" y="0"/>
                  </a:lnTo>
                  <a:lnTo>
                    <a:pt x="5405" y="0"/>
                  </a:lnTo>
                  <a:cubicBezTo>
                    <a:pt x="2864" y="2541"/>
                    <a:pt x="1594" y="5081"/>
                    <a:pt x="324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AF450E4-B578-48D6-88A8-5E90E376B88A}"/>
                </a:ext>
              </a:extLst>
            </p:cNvPr>
            <p:cNvSpPr/>
            <p:nvPr/>
          </p:nvSpPr>
          <p:spPr>
            <a:xfrm>
              <a:off x="355351" y="1355084"/>
              <a:ext cx="391580" cy="96873"/>
            </a:xfrm>
            <a:custGeom>
              <a:avLst/>
              <a:gdLst>
                <a:gd name="connsiteX0" fmla="*/ 391581 w 391580"/>
                <a:gd name="connsiteY0" fmla="*/ 86711 h 96873"/>
                <a:gd name="connsiteX1" fmla="*/ 14304 w 391580"/>
                <a:gd name="connsiteY1" fmla="*/ 1601 h 96873"/>
                <a:gd name="connsiteX2" fmla="*/ 9223 w 391580"/>
                <a:gd name="connsiteY2" fmla="*/ 330 h 96873"/>
                <a:gd name="connsiteX3" fmla="*/ 330 w 391580"/>
                <a:gd name="connsiteY3" fmla="*/ 5412 h 96873"/>
                <a:gd name="connsiteX4" fmla="*/ 5412 w 391580"/>
                <a:gd name="connsiteY4" fmla="*/ 14304 h 96873"/>
                <a:gd name="connsiteX5" fmla="*/ 5412 w 391580"/>
                <a:gd name="connsiteY5" fmla="*/ 14304 h 96873"/>
                <a:gd name="connsiteX6" fmla="*/ 371256 w 391580"/>
                <a:gd name="connsiteY6" fmla="*/ 96874 h 96873"/>
                <a:gd name="connsiteX7" fmla="*/ 389040 w 391580"/>
                <a:gd name="connsiteY7" fmla="*/ 86711 h 96873"/>
                <a:gd name="connsiteX8" fmla="*/ 391581 w 391580"/>
                <a:gd name="connsiteY8" fmla="*/ 86711 h 9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580" h="96873">
                  <a:moveTo>
                    <a:pt x="391581" y="86711"/>
                  </a:moveTo>
                  <a:lnTo>
                    <a:pt x="14304" y="1601"/>
                  </a:lnTo>
                  <a:lnTo>
                    <a:pt x="9223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3"/>
                    <a:pt x="1601" y="13033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371256" y="96874"/>
                  </a:lnTo>
                  <a:lnTo>
                    <a:pt x="389040" y="86711"/>
                  </a:lnTo>
                  <a:lnTo>
                    <a:pt x="391581" y="867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DD65527-989C-48B1-9C6F-5614CC85D6A1}"/>
                </a:ext>
              </a:extLst>
            </p:cNvPr>
            <p:cNvSpPr/>
            <p:nvPr/>
          </p:nvSpPr>
          <p:spPr>
            <a:xfrm>
              <a:off x="6460379" y="5564875"/>
              <a:ext cx="105765" cy="43520"/>
            </a:xfrm>
            <a:custGeom>
              <a:avLst/>
              <a:gdLst>
                <a:gd name="connsiteX0" fmla="*/ 330 w 105765"/>
                <a:gd name="connsiteY0" fmla="*/ 5412 h 43520"/>
                <a:gd name="connsiteX1" fmla="*/ 5412 w 105765"/>
                <a:gd name="connsiteY1" fmla="*/ 14304 h 43520"/>
                <a:gd name="connsiteX2" fmla="*/ 9222 w 105765"/>
                <a:gd name="connsiteY2" fmla="*/ 15574 h 43520"/>
                <a:gd name="connsiteX3" fmla="*/ 101954 w 105765"/>
                <a:gd name="connsiteY3" fmla="*/ 43521 h 43520"/>
                <a:gd name="connsiteX4" fmla="*/ 96873 w 105765"/>
                <a:gd name="connsiteY4" fmla="*/ 34628 h 43520"/>
                <a:gd name="connsiteX5" fmla="*/ 96873 w 105765"/>
                <a:gd name="connsiteY5" fmla="*/ 34628 h 43520"/>
                <a:gd name="connsiteX6" fmla="*/ 105765 w 105765"/>
                <a:gd name="connsiteY6" fmla="*/ 29547 h 43520"/>
                <a:gd name="connsiteX7" fmla="*/ 105765 w 105765"/>
                <a:gd name="connsiteY7" fmla="*/ 29547 h 43520"/>
                <a:gd name="connsiteX8" fmla="*/ 9222 w 105765"/>
                <a:gd name="connsiteY8" fmla="*/ 330 h 43520"/>
                <a:gd name="connsiteX9" fmla="*/ 330 w 105765"/>
                <a:gd name="connsiteY9" fmla="*/ 5412 h 4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765" h="43520">
                  <a:moveTo>
                    <a:pt x="330" y="5412"/>
                  </a:moveTo>
                  <a:cubicBezTo>
                    <a:pt x="-940" y="9222"/>
                    <a:pt x="1601" y="13034"/>
                    <a:pt x="5412" y="14304"/>
                  </a:cubicBezTo>
                  <a:lnTo>
                    <a:pt x="9222" y="15574"/>
                  </a:lnTo>
                  <a:lnTo>
                    <a:pt x="101954" y="43521"/>
                  </a:lnTo>
                  <a:cubicBezTo>
                    <a:pt x="98143" y="42250"/>
                    <a:pt x="95602" y="38440"/>
                    <a:pt x="96873" y="34628"/>
                  </a:cubicBezTo>
                  <a:cubicBezTo>
                    <a:pt x="96873" y="34628"/>
                    <a:pt x="96873" y="34628"/>
                    <a:pt x="96873" y="34628"/>
                  </a:cubicBezTo>
                  <a:cubicBezTo>
                    <a:pt x="98143" y="30818"/>
                    <a:pt x="101954" y="28277"/>
                    <a:pt x="105765" y="29547"/>
                  </a:cubicBezTo>
                  <a:cubicBezTo>
                    <a:pt x="105765" y="29547"/>
                    <a:pt x="105765" y="29547"/>
                    <a:pt x="105765" y="29547"/>
                  </a:cubicBez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B6126068-3278-411C-BD43-5FD06BC94F45}"/>
                </a:ext>
              </a:extLst>
            </p:cNvPr>
            <p:cNvSpPr/>
            <p:nvPr/>
          </p:nvSpPr>
          <p:spPr>
            <a:xfrm>
              <a:off x="1410025" y="4246629"/>
              <a:ext cx="171489" cy="124490"/>
            </a:xfrm>
            <a:custGeom>
              <a:avLst/>
              <a:gdLst>
                <a:gd name="connsiteX0" fmla="*/ 10162 w 171489"/>
                <a:gd name="connsiteY0" fmla="*/ 114327 h 124490"/>
                <a:gd name="connsiteX1" fmla="*/ 7622 w 171489"/>
                <a:gd name="connsiteY1" fmla="*/ 124490 h 124490"/>
                <a:gd name="connsiteX2" fmla="*/ 11433 w 171489"/>
                <a:gd name="connsiteY2" fmla="*/ 121949 h 124490"/>
                <a:gd name="connsiteX3" fmla="*/ 171490 w 171489"/>
                <a:gd name="connsiteY3" fmla="*/ 16514 h 124490"/>
                <a:gd name="connsiteX4" fmla="*/ 170219 w 171489"/>
                <a:gd name="connsiteY4" fmla="*/ 3811 h 124490"/>
                <a:gd name="connsiteX5" fmla="*/ 170219 w 171489"/>
                <a:gd name="connsiteY5" fmla="*/ 0 h 124490"/>
                <a:gd name="connsiteX6" fmla="*/ 0 w 171489"/>
                <a:gd name="connsiteY6" fmla="*/ 113057 h 124490"/>
                <a:gd name="connsiteX7" fmla="*/ 10162 w 171489"/>
                <a:gd name="connsiteY7" fmla="*/ 114327 h 1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89" h="124490">
                  <a:moveTo>
                    <a:pt x="10162" y="114327"/>
                  </a:moveTo>
                  <a:cubicBezTo>
                    <a:pt x="12703" y="118139"/>
                    <a:pt x="11433" y="121949"/>
                    <a:pt x="7622" y="124490"/>
                  </a:cubicBezTo>
                  <a:lnTo>
                    <a:pt x="11433" y="121949"/>
                  </a:lnTo>
                  <a:lnTo>
                    <a:pt x="171490" y="16514"/>
                  </a:lnTo>
                  <a:lnTo>
                    <a:pt x="170219" y="3811"/>
                  </a:lnTo>
                  <a:lnTo>
                    <a:pt x="170219" y="0"/>
                  </a:lnTo>
                  <a:lnTo>
                    <a:pt x="0" y="113057"/>
                  </a:lnTo>
                  <a:cubicBezTo>
                    <a:pt x="3811" y="109246"/>
                    <a:pt x="7622" y="110517"/>
                    <a:pt x="10162" y="114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A649BA98-402E-4F51-910B-DE65E5CC1F63}"/>
                </a:ext>
              </a:extLst>
            </p:cNvPr>
            <p:cNvSpPr/>
            <p:nvPr/>
          </p:nvSpPr>
          <p:spPr>
            <a:xfrm>
              <a:off x="1387159" y="4357094"/>
              <a:ext cx="34349" cy="30538"/>
            </a:xfrm>
            <a:custGeom>
              <a:avLst/>
              <a:gdLst>
                <a:gd name="connsiteX0" fmla="*/ 13973 w 34349"/>
                <a:gd name="connsiteY0" fmla="*/ 25458 h 30538"/>
                <a:gd name="connsiteX1" fmla="*/ 12703 w 34349"/>
                <a:gd name="connsiteY1" fmla="*/ 12755 h 30538"/>
                <a:gd name="connsiteX2" fmla="*/ 19054 w 34349"/>
                <a:gd name="connsiteY2" fmla="*/ 5133 h 30538"/>
                <a:gd name="connsiteX3" fmla="*/ 26676 w 34349"/>
                <a:gd name="connsiteY3" fmla="*/ 11484 h 30538"/>
                <a:gd name="connsiteX4" fmla="*/ 26676 w 34349"/>
                <a:gd name="connsiteY4" fmla="*/ 16565 h 30538"/>
                <a:gd name="connsiteX5" fmla="*/ 30487 w 34349"/>
                <a:gd name="connsiteY5" fmla="*/ 14025 h 30538"/>
                <a:gd name="connsiteX6" fmla="*/ 33028 w 34349"/>
                <a:gd name="connsiteY6" fmla="*/ 3862 h 30538"/>
                <a:gd name="connsiteX7" fmla="*/ 22865 w 34349"/>
                <a:gd name="connsiteY7" fmla="*/ 1322 h 30538"/>
                <a:gd name="connsiteX8" fmla="*/ 7622 w 34349"/>
                <a:gd name="connsiteY8" fmla="*/ 11484 h 30538"/>
                <a:gd name="connsiteX9" fmla="*/ 0 w 34349"/>
                <a:gd name="connsiteY9" fmla="*/ 16565 h 30538"/>
                <a:gd name="connsiteX10" fmla="*/ 3811 w 34349"/>
                <a:gd name="connsiteY10" fmla="*/ 17836 h 30538"/>
                <a:gd name="connsiteX11" fmla="*/ 8892 w 34349"/>
                <a:gd name="connsiteY11" fmla="*/ 26728 h 30538"/>
                <a:gd name="connsiteX12" fmla="*/ 8892 w 34349"/>
                <a:gd name="connsiteY12" fmla="*/ 26728 h 30538"/>
                <a:gd name="connsiteX13" fmla="*/ 5081 w 34349"/>
                <a:gd name="connsiteY13" fmla="*/ 30539 h 30538"/>
                <a:gd name="connsiteX14" fmla="*/ 5081 w 34349"/>
                <a:gd name="connsiteY14" fmla="*/ 30539 h 30538"/>
                <a:gd name="connsiteX15" fmla="*/ 13973 w 34349"/>
                <a:gd name="connsiteY15" fmla="*/ 25458 h 3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349" h="30538">
                  <a:moveTo>
                    <a:pt x="13973" y="25458"/>
                  </a:moveTo>
                  <a:lnTo>
                    <a:pt x="12703" y="12755"/>
                  </a:lnTo>
                  <a:cubicBezTo>
                    <a:pt x="12703" y="8944"/>
                    <a:pt x="15244" y="5133"/>
                    <a:pt x="19054" y="5133"/>
                  </a:cubicBezTo>
                  <a:cubicBezTo>
                    <a:pt x="22865" y="5133"/>
                    <a:pt x="26676" y="7673"/>
                    <a:pt x="26676" y="11484"/>
                  </a:cubicBezTo>
                  <a:lnTo>
                    <a:pt x="26676" y="16565"/>
                  </a:lnTo>
                  <a:lnTo>
                    <a:pt x="30487" y="14025"/>
                  </a:lnTo>
                  <a:cubicBezTo>
                    <a:pt x="34298" y="11484"/>
                    <a:pt x="35568" y="7673"/>
                    <a:pt x="33028" y="3862"/>
                  </a:cubicBezTo>
                  <a:cubicBezTo>
                    <a:pt x="30487" y="51"/>
                    <a:pt x="26676" y="-1219"/>
                    <a:pt x="22865" y="1322"/>
                  </a:cubicBezTo>
                  <a:lnTo>
                    <a:pt x="7622" y="11484"/>
                  </a:lnTo>
                  <a:lnTo>
                    <a:pt x="0" y="16565"/>
                  </a:lnTo>
                  <a:lnTo>
                    <a:pt x="3811" y="17836"/>
                  </a:lnTo>
                  <a:cubicBezTo>
                    <a:pt x="7622" y="19106"/>
                    <a:pt x="10162" y="22917"/>
                    <a:pt x="8892" y="26728"/>
                  </a:cubicBezTo>
                  <a:cubicBezTo>
                    <a:pt x="8892" y="26728"/>
                    <a:pt x="8892" y="26728"/>
                    <a:pt x="8892" y="26728"/>
                  </a:cubicBezTo>
                  <a:cubicBezTo>
                    <a:pt x="8892" y="27998"/>
                    <a:pt x="7622" y="30539"/>
                    <a:pt x="5081" y="30539"/>
                  </a:cubicBezTo>
                  <a:lnTo>
                    <a:pt x="5081" y="30539"/>
                  </a:lnTo>
                  <a:lnTo>
                    <a:pt x="13973" y="2545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ED0C9F7B-42CA-431F-A5B3-AB30B73082CD}"/>
                </a:ext>
              </a:extLst>
            </p:cNvPr>
            <p:cNvSpPr/>
            <p:nvPr/>
          </p:nvSpPr>
          <p:spPr>
            <a:xfrm>
              <a:off x="1387159" y="4388903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2230602-0D4D-488C-9736-C09CC8E8A2B2}"/>
                </a:ext>
              </a:extLst>
            </p:cNvPr>
            <p:cNvSpPr/>
            <p:nvPr/>
          </p:nvSpPr>
          <p:spPr>
            <a:xfrm>
              <a:off x="721526" y="1443066"/>
              <a:ext cx="29216" cy="25088"/>
            </a:xfrm>
            <a:custGeom>
              <a:avLst/>
              <a:gdLst>
                <a:gd name="connsiteX0" fmla="*/ 0 w 29216"/>
                <a:gd name="connsiteY0" fmla="*/ 19055 h 25088"/>
                <a:gd name="connsiteX1" fmla="*/ 0 w 29216"/>
                <a:gd name="connsiteY1" fmla="*/ 19055 h 25088"/>
                <a:gd name="connsiteX2" fmla="*/ 0 w 29216"/>
                <a:gd name="connsiteY2" fmla="*/ 19055 h 25088"/>
                <a:gd name="connsiteX3" fmla="*/ 1270 w 29216"/>
                <a:gd name="connsiteY3" fmla="*/ 21595 h 25088"/>
                <a:gd name="connsiteX4" fmla="*/ 2541 w 29216"/>
                <a:gd name="connsiteY4" fmla="*/ 22866 h 25088"/>
                <a:gd name="connsiteX5" fmla="*/ 3811 w 29216"/>
                <a:gd name="connsiteY5" fmla="*/ 24136 h 25088"/>
                <a:gd name="connsiteX6" fmla="*/ 5081 w 29216"/>
                <a:gd name="connsiteY6" fmla="*/ 24136 h 25088"/>
                <a:gd name="connsiteX7" fmla="*/ 10162 w 29216"/>
                <a:gd name="connsiteY7" fmla="*/ 24136 h 25088"/>
                <a:gd name="connsiteX8" fmla="*/ 27946 w 29216"/>
                <a:gd name="connsiteY8" fmla="*/ 13973 h 25088"/>
                <a:gd name="connsiteX9" fmla="*/ 29217 w 29216"/>
                <a:gd name="connsiteY9" fmla="*/ 13973 h 25088"/>
                <a:gd name="connsiteX10" fmla="*/ 19054 w 29216"/>
                <a:gd name="connsiteY10" fmla="*/ 10162 h 25088"/>
                <a:gd name="connsiteX11" fmla="*/ 22865 w 29216"/>
                <a:gd name="connsiteY11" fmla="*/ 0 h 25088"/>
                <a:gd name="connsiteX12" fmla="*/ 22865 w 29216"/>
                <a:gd name="connsiteY12" fmla="*/ 0 h 25088"/>
                <a:gd name="connsiteX13" fmla="*/ 5081 w 29216"/>
                <a:gd name="connsiteY13" fmla="*/ 10162 h 25088"/>
                <a:gd name="connsiteX14" fmla="*/ 2541 w 29216"/>
                <a:gd name="connsiteY14" fmla="*/ 10162 h 25088"/>
                <a:gd name="connsiteX15" fmla="*/ 2541 w 29216"/>
                <a:gd name="connsiteY15" fmla="*/ 10162 h 25088"/>
                <a:gd name="connsiteX16" fmla="*/ 2541 w 29216"/>
                <a:gd name="connsiteY16" fmla="*/ 10162 h 25088"/>
                <a:gd name="connsiteX17" fmla="*/ 1270 w 29216"/>
                <a:gd name="connsiteY17" fmla="*/ 11433 h 25088"/>
                <a:gd name="connsiteX18" fmla="*/ 0 w 29216"/>
                <a:gd name="connsiteY18" fmla="*/ 12703 h 25088"/>
                <a:gd name="connsiteX19" fmla="*/ 0 w 29216"/>
                <a:gd name="connsiteY19" fmla="*/ 12703 h 25088"/>
                <a:gd name="connsiteX20" fmla="*/ 0 w 29216"/>
                <a:gd name="connsiteY20" fmla="*/ 13973 h 25088"/>
                <a:gd name="connsiteX21" fmla="*/ 0 w 29216"/>
                <a:gd name="connsiteY21" fmla="*/ 15244 h 25088"/>
                <a:gd name="connsiteX22" fmla="*/ 0 w 29216"/>
                <a:gd name="connsiteY22" fmla="*/ 15244 h 25088"/>
                <a:gd name="connsiteX23" fmla="*/ 0 w 29216"/>
                <a:gd name="connsiteY23" fmla="*/ 16514 h 25088"/>
                <a:gd name="connsiteX24" fmla="*/ 0 w 29216"/>
                <a:gd name="connsiteY24" fmla="*/ 17784 h 25088"/>
                <a:gd name="connsiteX25" fmla="*/ 0 w 29216"/>
                <a:gd name="connsiteY25" fmla="*/ 17784 h 25088"/>
                <a:gd name="connsiteX26" fmla="*/ 0 w 29216"/>
                <a:gd name="connsiteY26" fmla="*/ 19055 h 25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216" h="25088">
                  <a:moveTo>
                    <a:pt x="0" y="19055"/>
                  </a:moveTo>
                  <a:cubicBezTo>
                    <a:pt x="0" y="19055"/>
                    <a:pt x="0" y="20325"/>
                    <a:pt x="0" y="19055"/>
                  </a:cubicBezTo>
                  <a:lnTo>
                    <a:pt x="0" y="19055"/>
                  </a:lnTo>
                  <a:lnTo>
                    <a:pt x="1270" y="21595"/>
                  </a:lnTo>
                  <a:cubicBezTo>
                    <a:pt x="1270" y="21595"/>
                    <a:pt x="2541" y="22866"/>
                    <a:pt x="2541" y="22866"/>
                  </a:cubicBezTo>
                  <a:cubicBezTo>
                    <a:pt x="2541" y="22866"/>
                    <a:pt x="3811" y="22866"/>
                    <a:pt x="3811" y="24136"/>
                  </a:cubicBezTo>
                  <a:lnTo>
                    <a:pt x="5081" y="24136"/>
                  </a:lnTo>
                  <a:cubicBezTo>
                    <a:pt x="6351" y="25406"/>
                    <a:pt x="8892" y="25406"/>
                    <a:pt x="10162" y="24136"/>
                  </a:cubicBezTo>
                  <a:lnTo>
                    <a:pt x="27946" y="13973"/>
                  </a:lnTo>
                  <a:lnTo>
                    <a:pt x="29217" y="13973"/>
                  </a:lnTo>
                  <a:cubicBezTo>
                    <a:pt x="25406" y="16514"/>
                    <a:pt x="21595" y="13973"/>
                    <a:pt x="19054" y="10162"/>
                  </a:cubicBezTo>
                  <a:cubicBezTo>
                    <a:pt x="16514" y="6352"/>
                    <a:pt x="19054" y="2541"/>
                    <a:pt x="22865" y="0"/>
                  </a:cubicBezTo>
                  <a:lnTo>
                    <a:pt x="22865" y="0"/>
                  </a:lnTo>
                  <a:lnTo>
                    <a:pt x="5081" y="10162"/>
                  </a:lnTo>
                  <a:lnTo>
                    <a:pt x="2541" y="10162"/>
                  </a:lnTo>
                  <a:lnTo>
                    <a:pt x="2541" y="10162"/>
                  </a:lnTo>
                  <a:lnTo>
                    <a:pt x="2541" y="10162"/>
                  </a:lnTo>
                  <a:lnTo>
                    <a:pt x="1270" y="11433"/>
                  </a:lnTo>
                  <a:cubicBezTo>
                    <a:pt x="1270" y="11433"/>
                    <a:pt x="1270" y="11433"/>
                    <a:pt x="0" y="12703"/>
                  </a:cubicBezTo>
                  <a:lnTo>
                    <a:pt x="0" y="12703"/>
                  </a:lnTo>
                  <a:cubicBezTo>
                    <a:pt x="0" y="12703"/>
                    <a:pt x="0" y="12703"/>
                    <a:pt x="0" y="13973"/>
                  </a:cubicBezTo>
                  <a:cubicBezTo>
                    <a:pt x="0" y="13973"/>
                    <a:pt x="0" y="15244"/>
                    <a:pt x="0" y="15244"/>
                  </a:cubicBezTo>
                  <a:lnTo>
                    <a:pt x="0" y="15244"/>
                  </a:lnTo>
                  <a:cubicBezTo>
                    <a:pt x="0" y="15244"/>
                    <a:pt x="0" y="16514"/>
                    <a:pt x="0" y="16514"/>
                  </a:cubicBezTo>
                  <a:cubicBezTo>
                    <a:pt x="0" y="16514"/>
                    <a:pt x="0" y="17784"/>
                    <a:pt x="0" y="17784"/>
                  </a:cubicBezTo>
                  <a:cubicBezTo>
                    <a:pt x="0" y="17784"/>
                    <a:pt x="0" y="17784"/>
                    <a:pt x="0" y="17784"/>
                  </a:cubicBezTo>
                  <a:cubicBezTo>
                    <a:pt x="0" y="17784"/>
                    <a:pt x="0" y="17784"/>
                    <a:pt x="0" y="1905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C250E013-0260-472B-8B65-8659F9B6F207}"/>
                </a:ext>
              </a:extLst>
            </p:cNvPr>
            <p:cNvSpPr/>
            <p:nvPr/>
          </p:nvSpPr>
          <p:spPr>
            <a:xfrm>
              <a:off x="4143695" y="2707019"/>
              <a:ext cx="39378" cy="1352874"/>
            </a:xfrm>
            <a:custGeom>
              <a:avLst/>
              <a:gdLst>
                <a:gd name="connsiteX0" fmla="*/ 39379 w 39378"/>
                <a:gd name="connsiteY0" fmla="*/ 1345253 h 1352874"/>
                <a:gd name="connsiteX1" fmla="*/ 39379 w 39378"/>
                <a:gd name="connsiteY1" fmla="*/ 1331279 h 1352874"/>
                <a:gd name="connsiteX2" fmla="*/ 15243 w 39378"/>
                <a:gd name="connsiteY2" fmla="*/ 10162 h 1352874"/>
                <a:gd name="connsiteX3" fmla="*/ 15243 w 39378"/>
                <a:gd name="connsiteY3" fmla="*/ 0 h 1352874"/>
                <a:gd name="connsiteX4" fmla="*/ 7621 w 39378"/>
                <a:gd name="connsiteY4" fmla="*/ 7622 h 1352874"/>
                <a:gd name="connsiteX5" fmla="*/ 7621 w 39378"/>
                <a:gd name="connsiteY5" fmla="*/ 7622 h 1352874"/>
                <a:gd name="connsiteX6" fmla="*/ 0 w 39378"/>
                <a:gd name="connsiteY6" fmla="*/ 0 h 1352874"/>
                <a:gd name="connsiteX7" fmla="*/ 0 w 39378"/>
                <a:gd name="connsiteY7" fmla="*/ 0 h 1352874"/>
                <a:gd name="connsiteX8" fmla="*/ 24135 w 39378"/>
                <a:gd name="connsiteY8" fmla="*/ 1345253 h 1352874"/>
                <a:gd name="connsiteX9" fmla="*/ 24135 w 39378"/>
                <a:gd name="connsiteY9" fmla="*/ 1346523 h 1352874"/>
                <a:gd name="connsiteX10" fmla="*/ 24135 w 39378"/>
                <a:gd name="connsiteY10" fmla="*/ 1347794 h 1352874"/>
                <a:gd name="connsiteX11" fmla="*/ 25406 w 39378"/>
                <a:gd name="connsiteY11" fmla="*/ 1349064 h 1352874"/>
                <a:gd name="connsiteX12" fmla="*/ 26676 w 39378"/>
                <a:gd name="connsiteY12" fmla="*/ 1351604 h 1352874"/>
                <a:gd name="connsiteX13" fmla="*/ 27946 w 39378"/>
                <a:gd name="connsiteY13" fmla="*/ 1352875 h 1352874"/>
                <a:gd name="connsiteX14" fmla="*/ 29217 w 39378"/>
                <a:gd name="connsiteY14" fmla="*/ 1352875 h 1352874"/>
                <a:gd name="connsiteX15" fmla="*/ 30487 w 39378"/>
                <a:gd name="connsiteY15" fmla="*/ 1352875 h 1352874"/>
                <a:gd name="connsiteX16" fmla="*/ 30487 w 39378"/>
                <a:gd name="connsiteY16" fmla="*/ 1352875 h 1352874"/>
                <a:gd name="connsiteX17" fmla="*/ 31757 w 39378"/>
                <a:gd name="connsiteY17" fmla="*/ 1352875 h 1352874"/>
                <a:gd name="connsiteX18" fmla="*/ 33027 w 39378"/>
                <a:gd name="connsiteY18" fmla="*/ 1352875 h 1352874"/>
                <a:gd name="connsiteX19" fmla="*/ 34298 w 39378"/>
                <a:gd name="connsiteY19" fmla="*/ 1352875 h 1352874"/>
                <a:gd name="connsiteX20" fmla="*/ 39379 w 39378"/>
                <a:gd name="connsiteY20" fmla="*/ 1345253 h 135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378" h="1352874">
                  <a:moveTo>
                    <a:pt x="39379" y="1345253"/>
                  </a:moveTo>
                  <a:lnTo>
                    <a:pt x="39379" y="1331279"/>
                  </a:lnTo>
                  <a:lnTo>
                    <a:pt x="15243" y="10162"/>
                  </a:lnTo>
                  <a:lnTo>
                    <a:pt x="15243" y="0"/>
                  </a:lnTo>
                  <a:cubicBezTo>
                    <a:pt x="15243" y="3811"/>
                    <a:pt x="12703" y="7622"/>
                    <a:pt x="7621" y="7622"/>
                  </a:cubicBezTo>
                  <a:cubicBezTo>
                    <a:pt x="7621" y="7622"/>
                    <a:pt x="7621" y="7622"/>
                    <a:pt x="7621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135" y="1345253"/>
                  </a:lnTo>
                  <a:cubicBezTo>
                    <a:pt x="24135" y="1345253"/>
                    <a:pt x="24135" y="1345253"/>
                    <a:pt x="24135" y="1346523"/>
                  </a:cubicBezTo>
                  <a:cubicBezTo>
                    <a:pt x="24135" y="1346523"/>
                    <a:pt x="24135" y="1347794"/>
                    <a:pt x="24135" y="1347794"/>
                  </a:cubicBezTo>
                  <a:cubicBezTo>
                    <a:pt x="24135" y="1347794"/>
                    <a:pt x="24135" y="1349064"/>
                    <a:pt x="25406" y="1349064"/>
                  </a:cubicBezTo>
                  <a:cubicBezTo>
                    <a:pt x="25406" y="1350334"/>
                    <a:pt x="26676" y="1350334"/>
                    <a:pt x="26676" y="1351604"/>
                  </a:cubicBezTo>
                  <a:lnTo>
                    <a:pt x="27946" y="1352875"/>
                  </a:lnTo>
                  <a:lnTo>
                    <a:pt x="29217" y="1352875"/>
                  </a:lnTo>
                  <a:lnTo>
                    <a:pt x="30487" y="1352875"/>
                  </a:lnTo>
                  <a:lnTo>
                    <a:pt x="30487" y="1352875"/>
                  </a:lnTo>
                  <a:lnTo>
                    <a:pt x="31757" y="1352875"/>
                  </a:lnTo>
                  <a:lnTo>
                    <a:pt x="33027" y="1352875"/>
                  </a:lnTo>
                  <a:lnTo>
                    <a:pt x="34298" y="1352875"/>
                  </a:lnTo>
                  <a:cubicBezTo>
                    <a:pt x="36838" y="1350334"/>
                    <a:pt x="38109" y="1347794"/>
                    <a:pt x="39379" y="13452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7DDFE621-6838-4125-B207-1FDB35620E35}"/>
                </a:ext>
              </a:extLst>
            </p:cNvPr>
            <p:cNvSpPr/>
            <p:nvPr/>
          </p:nvSpPr>
          <p:spPr>
            <a:xfrm>
              <a:off x="4092884" y="0"/>
              <a:ext cx="64784" cy="2714641"/>
            </a:xfrm>
            <a:custGeom>
              <a:avLst/>
              <a:gdLst>
                <a:gd name="connsiteX0" fmla="*/ 57163 w 64784"/>
                <a:gd name="connsiteY0" fmla="*/ 2714642 h 2714641"/>
                <a:gd name="connsiteX1" fmla="*/ 64785 w 64784"/>
                <a:gd name="connsiteY1" fmla="*/ 2707020 h 2714641"/>
                <a:gd name="connsiteX2" fmla="*/ 64785 w 64784"/>
                <a:gd name="connsiteY2" fmla="*/ 2707020 h 2714641"/>
                <a:gd name="connsiteX3" fmla="*/ 64785 w 64784"/>
                <a:gd name="connsiteY3" fmla="*/ 2700668 h 2714641"/>
                <a:gd name="connsiteX4" fmla="*/ 15243 w 64784"/>
                <a:gd name="connsiteY4" fmla="*/ 0 h 2714641"/>
                <a:gd name="connsiteX5" fmla="*/ 0 w 64784"/>
                <a:gd name="connsiteY5" fmla="*/ 0 h 2714641"/>
                <a:gd name="connsiteX6" fmla="*/ 49541 w 64784"/>
                <a:gd name="connsiteY6" fmla="*/ 2707020 h 2714641"/>
                <a:gd name="connsiteX7" fmla="*/ 57163 w 64784"/>
                <a:gd name="connsiteY7" fmla="*/ 2714642 h 2714641"/>
                <a:gd name="connsiteX8" fmla="*/ 57163 w 64784"/>
                <a:gd name="connsiteY8" fmla="*/ 2714642 h 271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84" h="2714641">
                  <a:moveTo>
                    <a:pt x="57163" y="2714642"/>
                  </a:moveTo>
                  <a:cubicBezTo>
                    <a:pt x="60974" y="2714642"/>
                    <a:pt x="64785" y="2710831"/>
                    <a:pt x="64785" y="2707020"/>
                  </a:cubicBezTo>
                  <a:cubicBezTo>
                    <a:pt x="64785" y="2707020"/>
                    <a:pt x="64785" y="2707020"/>
                    <a:pt x="64785" y="2707020"/>
                  </a:cubicBezTo>
                  <a:lnTo>
                    <a:pt x="64785" y="2700668"/>
                  </a:lnTo>
                  <a:lnTo>
                    <a:pt x="15243" y="0"/>
                  </a:lnTo>
                  <a:lnTo>
                    <a:pt x="0" y="0"/>
                  </a:lnTo>
                  <a:lnTo>
                    <a:pt x="49541" y="2707020"/>
                  </a:lnTo>
                  <a:cubicBezTo>
                    <a:pt x="49541" y="2710831"/>
                    <a:pt x="53352" y="2714642"/>
                    <a:pt x="57163" y="2714642"/>
                  </a:cubicBezTo>
                  <a:cubicBezTo>
                    <a:pt x="57163" y="2714642"/>
                    <a:pt x="57163" y="2714642"/>
                    <a:pt x="57163" y="271464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50485DFF-966F-405A-B8B0-075A76F6E9FD}"/>
                </a:ext>
              </a:extLst>
            </p:cNvPr>
            <p:cNvSpPr/>
            <p:nvPr/>
          </p:nvSpPr>
          <p:spPr>
            <a:xfrm>
              <a:off x="3095703" y="1106435"/>
              <a:ext cx="77487" cy="1581529"/>
            </a:xfrm>
            <a:custGeom>
              <a:avLst/>
              <a:gdLst>
                <a:gd name="connsiteX0" fmla="*/ 7622 w 77487"/>
                <a:gd name="connsiteY0" fmla="*/ 7622 h 1581529"/>
                <a:gd name="connsiteX1" fmla="*/ 0 w 77487"/>
                <a:gd name="connsiteY1" fmla="*/ 0 h 1581529"/>
                <a:gd name="connsiteX2" fmla="*/ 0 w 77487"/>
                <a:gd name="connsiteY2" fmla="*/ 12703 h 1581529"/>
                <a:gd name="connsiteX3" fmla="*/ 62244 w 77487"/>
                <a:gd name="connsiteY3" fmla="*/ 1577719 h 1581529"/>
                <a:gd name="connsiteX4" fmla="*/ 72407 w 77487"/>
                <a:gd name="connsiteY4" fmla="*/ 1580259 h 1581529"/>
                <a:gd name="connsiteX5" fmla="*/ 77488 w 77487"/>
                <a:gd name="connsiteY5" fmla="*/ 1581530 h 1581529"/>
                <a:gd name="connsiteX6" fmla="*/ 13973 w 77487"/>
                <a:gd name="connsiteY6" fmla="*/ 0 h 1581529"/>
                <a:gd name="connsiteX7" fmla="*/ 7622 w 77487"/>
                <a:gd name="connsiteY7" fmla="*/ 7622 h 158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487" h="1581529">
                  <a:moveTo>
                    <a:pt x="7622" y="7622"/>
                  </a:moveTo>
                  <a:cubicBezTo>
                    <a:pt x="3811" y="7622"/>
                    <a:pt x="0" y="5081"/>
                    <a:pt x="0" y="0"/>
                  </a:cubicBezTo>
                  <a:lnTo>
                    <a:pt x="0" y="12703"/>
                  </a:lnTo>
                  <a:lnTo>
                    <a:pt x="62244" y="1577719"/>
                  </a:lnTo>
                  <a:lnTo>
                    <a:pt x="72407" y="1580259"/>
                  </a:lnTo>
                  <a:lnTo>
                    <a:pt x="77488" y="1581530"/>
                  </a:lnTo>
                  <a:lnTo>
                    <a:pt x="13973" y="0"/>
                  </a:lnTo>
                  <a:cubicBezTo>
                    <a:pt x="12703" y="3811"/>
                    <a:pt x="10162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7E838C3-853A-441D-962D-8F707D2AFE54}"/>
                </a:ext>
              </a:extLst>
            </p:cNvPr>
            <p:cNvSpPr/>
            <p:nvPr/>
          </p:nvSpPr>
          <p:spPr>
            <a:xfrm>
              <a:off x="5820482" y="3103354"/>
              <a:ext cx="22865" cy="403956"/>
            </a:xfrm>
            <a:custGeom>
              <a:avLst/>
              <a:gdLst>
                <a:gd name="connsiteX0" fmla="*/ 7621 w 22865"/>
                <a:gd name="connsiteY0" fmla="*/ 5081 h 403956"/>
                <a:gd name="connsiteX1" fmla="*/ 7621 w 22865"/>
                <a:gd name="connsiteY1" fmla="*/ 11433 h 403956"/>
                <a:gd name="connsiteX2" fmla="*/ 0 w 22865"/>
                <a:gd name="connsiteY2" fmla="*/ 392524 h 403956"/>
                <a:gd name="connsiteX3" fmla="*/ 0 w 22865"/>
                <a:gd name="connsiteY3" fmla="*/ 396335 h 403956"/>
                <a:gd name="connsiteX4" fmla="*/ 7621 w 22865"/>
                <a:gd name="connsiteY4" fmla="*/ 403957 h 403956"/>
                <a:gd name="connsiteX5" fmla="*/ 7621 w 22865"/>
                <a:gd name="connsiteY5" fmla="*/ 403957 h 403956"/>
                <a:gd name="connsiteX6" fmla="*/ 12703 w 22865"/>
                <a:gd name="connsiteY6" fmla="*/ 402687 h 403956"/>
                <a:gd name="connsiteX7" fmla="*/ 13973 w 22865"/>
                <a:gd name="connsiteY7" fmla="*/ 401416 h 403956"/>
                <a:gd name="connsiteX8" fmla="*/ 15243 w 22865"/>
                <a:gd name="connsiteY8" fmla="*/ 400146 h 403956"/>
                <a:gd name="connsiteX9" fmla="*/ 15243 w 22865"/>
                <a:gd name="connsiteY9" fmla="*/ 398876 h 403956"/>
                <a:gd name="connsiteX10" fmla="*/ 15243 w 22865"/>
                <a:gd name="connsiteY10" fmla="*/ 397605 h 403956"/>
                <a:gd name="connsiteX11" fmla="*/ 15243 w 22865"/>
                <a:gd name="connsiteY11" fmla="*/ 397605 h 403956"/>
                <a:gd name="connsiteX12" fmla="*/ 22865 w 22865"/>
                <a:gd name="connsiteY12" fmla="*/ 7622 h 403956"/>
                <a:gd name="connsiteX13" fmla="*/ 22865 w 22865"/>
                <a:gd name="connsiteY13" fmla="*/ 6352 h 403956"/>
                <a:gd name="connsiteX14" fmla="*/ 22865 w 22865"/>
                <a:gd name="connsiteY14" fmla="*/ 5081 h 403956"/>
                <a:gd name="connsiteX15" fmla="*/ 22865 w 22865"/>
                <a:gd name="connsiteY15" fmla="*/ 3811 h 403956"/>
                <a:gd name="connsiteX16" fmla="*/ 21595 w 22865"/>
                <a:gd name="connsiteY16" fmla="*/ 2541 h 403956"/>
                <a:gd name="connsiteX17" fmla="*/ 20324 w 22865"/>
                <a:gd name="connsiteY17" fmla="*/ 1270 h 403956"/>
                <a:gd name="connsiteX18" fmla="*/ 19054 w 22865"/>
                <a:gd name="connsiteY18" fmla="*/ 0 h 403956"/>
                <a:gd name="connsiteX19" fmla="*/ 17784 w 22865"/>
                <a:gd name="connsiteY19" fmla="*/ 0 h 403956"/>
                <a:gd name="connsiteX20" fmla="*/ 15243 w 22865"/>
                <a:gd name="connsiteY20" fmla="*/ 0 h 403956"/>
                <a:gd name="connsiteX21" fmla="*/ 7621 w 22865"/>
                <a:gd name="connsiteY21" fmla="*/ 5081 h 40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5" h="403956">
                  <a:moveTo>
                    <a:pt x="7621" y="5081"/>
                  </a:moveTo>
                  <a:lnTo>
                    <a:pt x="7621" y="11433"/>
                  </a:lnTo>
                  <a:lnTo>
                    <a:pt x="0" y="392524"/>
                  </a:lnTo>
                  <a:lnTo>
                    <a:pt x="0" y="396335"/>
                  </a:lnTo>
                  <a:cubicBezTo>
                    <a:pt x="0" y="400146"/>
                    <a:pt x="2540" y="403957"/>
                    <a:pt x="7621" y="403957"/>
                  </a:cubicBezTo>
                  <a:cubicBezTo>
                    <a:pt x="7621" y="403957"/>
                    <a:pt x="7621" y="403957"/>
                    <a:pt x="7621" y="403957"/>
                  </a:cubicBezTo>
                  <a:cubicBezTo>
                    <a:pt x="8892" y="403957"/>
                    <a:pt x="11433" y="402687"/>
                    <a:pt x="12703" y="402687"/>
                  </a:cubicBezTo>
                  <a:cubicBezTo>
                    <a:pt x="12703" y="402687"/>
                    <a:pt x="13973" y="401416"/>
                    <a:pt x="13973" y="401416"/>
                  </a:cubicBezTo>
                  <a:lnTo>
                    <a:pt x="15243" y="400146"/>
                  </a:lnTo>
                  <a:cubicBezTo>
                    <a:pt x="15243" y="400146"/>
                    <a:pt x="15243" y="398876"/>
                    <a:pt x="15243" y="398876"/>
                  </a:cubicBezTo>
                  <a:cubicBezTo>
                    <a:pt x="15243" y="398876"/>
                    <a:pt x="15243" y="397605"/>
                    <a:pt x="15243" y="397605"/>
                  </a:cubicBezTo>
                  <a:lnTo>
                    <a:pt x="15243" y="397605"/>
                  </a:lnTo>
                  <a:lnTo>
                    <a:pt x="22865" y="7622"/>
                  </a:lnTo>
                  <a:cubicBezTo>
                    <a:pt x="22865" y="7622"/>
                    <a:pt x="22865" y="7622"/>
                    <a:pt x="22865" y="6352"/>
                  </a:cubicBezTo>
                  <a:cubicBezTo>
                    <a:pt x="22865" y="6352"/>
                    <a:pt x="22865" y="5081"/>
                    <a:pt x="22865" y="5081"/>
                  </a:cubicBezTo>
                  <a:cubicBezTo>
                    <a:pt x="22865" y="5081"/>
                    <a:pt x="22865" y="3811"/>
                    <a:pt x="22865" y="3811"/>
                  </a:cubicBezTo>
                  <a:cubicBezTo>
                    <a:pt x="22865" y="3811"/>
                    <a:pt x="22865" y="2541"/>
                    <a:pt x="21595" y="2541"/>
                  </a:cubicBezTo>
                  <a:cubicBezTo>
                    <a:pt x="21595" y="2541"/>
                    <a:pt x="21595" y="1270"/>
                    <a:pt x="20324" y="1270"/>
                  </a:cubicBezTo>
                  <a:lnTo>
                    <a:pt x="19054" y="0"/>
                  </a:lnTo>
                  <a:lnTo>
                    <a:pt x="17784" y="0"/>
                  </a:lnTo>
                  <a:cubicBezTo>
                    <a:pt x="16514" y="0"/>
                    <a:pt x="16514" y="0"/>
                    <a:pt x="15243" y="0"/>
                  </a:cubicBezTo>
                  <a:cubicBezTo>
                    <a:pt x="11433" y="0"/>
                    <a:pt x="7621" y="1270"/>
                    <a:pt x="7621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459463C-166B-4130-A086-B910A7767138}"/>
                </a:ext>
              </a:extLst>
            </p:cNvPr>
            <p:cNvSpPr/>
            <p:nvPr/>
          </p:nvSpPr>
          <p:spPr>
            <a:xfrm>
              <a:off x="473819" y="6641153"/>
              <a:ext cx="28195" cy="127030"/>
            </a:xfrm>
            <a:custGeom>
              <a:avLst/>
              <a:gdLst>
                <a:gd name="connsiteX0" fmla="*/ 15244 w 28195"/>
                <a:gd name="connsiteY0" fmla="*/ 121950 h 127030"/>
                <a:gd name="connsiteX1" fmla="*/ 15244 w 28195"/>
                <a:gd name="connsiteY1" fmla="*/ 121950 h 127030"/>
                <a:gd name="connsiteX2" fmla="*/ 16514 w 28195"/>
                <a:gd name="connsiteY2" fmla="*/ 124490 h 127030"/>
                <a:gd name="connsiteX3" fmla="*/ 17784 w 28195"/>
                <a:gd name="connsiteY3" fmla="*/ 125760 h 127030"/>
                <a:gd name="connsiteX4" fmla="*/ 21595 w 28195"/>
                <a:gd name="connsiteY4" fmla="*/ 127030 h 127030"/>
                <a:gd name="connsiteX5" fmla="*/ 27946 w 28195"/>
                <a:gd name="connsiteY5" fmla="*/ 119409 h 127030"/>
                <a:gd name="connsiteX6" fmla="*/ 27946 w 28195"/>
                <a:gd name="connsiteY6" fmla="*/ 119409 h 127030"/>
                <a:gd name="connsiteX7" fmla="*/ 27946 w 28195"/>
                <a:gd name="connsiteY7" fmla="*/ 114327 h 127030"/>
                <a:gd name="connsiteX8" fmla="*/ 16514 w 28195"/>
                <a:gd name="connsiteY8" fmla="*/ 12703 h 127030"/>
                <a:gd name="connsiteX9" fmla="*/ 15244 w 28195"/>
                <a:gd name="connsiteY9" fmla="*/ 0 h 127030"/>
                <a:gd name="connsiteX10" fmla="*/ 8892 w 28195"/>
                <a:gd name="connsiteY10" fmla="*/ 7622 h 127030"/>
                <a:gd name="connsiteX11" fmla="*/ 8892 w 28195"/>
                <a:gd name="connsiteY11" fmla="*/ 7622 h 127030"/>
                <a:gd name="connsiteX12" fmla="*/ 0 w 28195"/>
                <a:gd name="connsiteY12" fmla="*/ 1271 h 127030"/>
                <a:gd name="connsiteX13" fmla="*/ 12703 w 28195"/>
                <a:gd name="connsiteY13" fmla="*/ 120679 h 127030"/>
                <a:gd name="connsiteX14" fmla="*/ 12703 w 28195"/>
                <a:gd name="connsiteY14" fmla="*/ 121950 h 127030"/>
                <a:gd name="connsiteX15" fmla="*/ 15244 w 28195"/>
                <a:gd name="connsiteY15" fmla="*/ 121950 h 12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95" h="127030">
                  <a:moveTo>
                    <a:pt x="15244" y="121950"/>
                  </a:moveTo>
                  <a:cubicBezTo>
                    <a:pt x="15244" y="123220"/>
                    <a:pt x="16514" y="123220"/>
                    <a:pt x="15244" y="121950"/>
                  </a:cubicBezTo>
                  <a:cubicBezTo>
                    <a:pt x="16514" y="123220"/>
                    <a:pt x="16514" y="124490"/>
                    <a:pt x="16514" y="124490"/>
                  </a:cubicBezTo>
                  <a:cubicBezTo>
                    <a:pt x="16514" y="124490"/>
                    <a:pt x="17784" y="125760"/>
                    <a:pt x="17784" y="125760"/>
                  </a:cubicBezTo>
                  <a:cubicBezTo>
                    <a:pt x="19054" y="127030"/>
                    <a:pt x="20325" y="127030"/>
                    <a:pt x="21595" y="127030"/>
                  </a:cubicBezTo>
                  <a:cubicBezTo>
                    <a:pt x="25406" y="127030"/>
                    <a:pt x="29217" y="123220"/>
                    <a:pt x="27946" y="119409"/>
                  </a:cubicBezTo>
                  <a:cubicBezTo>
                    <a:pt x="27946" y="119409"/>
                    <a:pt x="27946" y="119409"/>
                    <a:pt x="27946" y="119409"/>
                  </a:cubicBezTo>
                  <a:lnTo>
                    <a:pt x="27946" y="114327"/>
                  </a:lnTo>
                  <a:lnTo>
                    <a:pt x="16514" y="1270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7622"/>
                  </a:cubicBezTo>
                  <a:cubicBezTo>
                    <a:pt x="8892" y="7622"/>
                    <a:pt x="8892" y="7622"/>
                    <a:pt x="8892" y="7622"/>
                  </a:cubicBezTo>
                  <a:cubicBezTo>
                    <a:pt x="5081" y="7622"/>
                    <a:pt x="1270" y="5082"/>
                    <a:pt x="0" y="1271"/>
                  </a:cubicBezTo>
                  <a:lnTo>
                    <a:pt x="12703" y="120679"/>
                  </a:lnTo>
                  <a:cubicBezTo>
                    <a:pt x="12703" y="120679"/>
                    <a:pt x="12703" y="120679"/>
                    <a:pt x="12703" y="121950"/>
                  </a:cubicBezTo>
                  <a:cubicBezTo>
                    <a:pt x="15244" y="120679"/>
                    <a:pt x="15244" y="121950"/>
                    <a:pt x="15244" y="1219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5B5D6752-9E6F-4A61-AEAA-52AC56406E9C}"/>
                </a:ext>
              </a:extLst>
            </p:cNvPr>
            <p:cNvSpPr/>
            <p:nvPr/>
          </p:nvSpPr>
          <p:spPr>
            <a:xfrm>
              <a:off x="3164299" y="2685424"/>
              <a:ext cx="193084" cy="59704"/>
            </a:xfrm>
            <a:custGeom>
              <a:avLst/>
              <a:gdLst>
                <a:gd name="connsiteX0" fmla="*/ 8892 w 193084"/>
                <a:gd name="connsiteY0" fmla="*/ 10162 h 59704"/>
                <a:gd name="connsiteX1" fmla="*/ 0 w 193084"/>
                <a:gd name="connsiteY1" fmla="*/ 15244 h 59704"/>
                <a:gd name="connsiteX2" fmla="*/ 167678 w 193084"/>
                <a:gd name="connsiteY2" fmla="*/ 55894 h 59704"/>
                <a:gd name="connsiteX3" fmla="*/ 184192 w 193084"/>
                <a:gd name="connsiteY3" fmla="*/ 59704 h 59704"/>
                <a:gd name="connsiteX4" fmla="*/ 190544 w 193084"/>
                <a:gd name="connsiteY4" fmla="*/ 58434 h 59704"/>
                <a:gd name="connsiteX5" fmla="*/ 191814 w 193084"/>
                <a:gd name="connsiteY5" fmla="*/ 57164 h 59704"/>
                <a:gd name="connsiteX6" fmla="*/ 193084 w 193084"/>
                <a:gd name="connsiteY6" fmla="*/ 55894 h 59704"/>
                <a:gd name="connsiteX7" fmla="*/ 193084 w 193084"/>
                <a:gd name="connsiteY7" fmla="*/ 54623 h 59704"/>
                <a:gd name="connsiteX8" fmla="*/ 193084 w 193084"/>
                <a:gd name="connsiteY8" fmla="*/ 54623 h 59704"/>
                <a:gd name="connsiteX9" fmla="*/ 193084 w 193084"/>
                <a:gd name="connsiteY9" fmla="*/ 53353 h 59704"/>
                <a:gd name="connsiteX10" fmla="*/ 193084 w 193084"/>
                <a:gd name="connsiteY10" fmla="*/ 52083 h 59704"/>
                <a:gd name="connsiteX11" fmla="*/ 193084 w 193084"/>
                <a:gd name="connsiteY11" fmla="*/ 50812 h 59704"/>
                <a:gd name="connsiteX12" fmla="*/ 193084 w 193084"/>
                <a:gd name="connsiteY12" fmla="*/ 50812 h 59704"/>
                <a:gd name="connsiteX13" fmla="*/ 193084 w 193084"/>
                <a:gd name="connsiteY13" fmla="*/ 49542 h 59704"/>
                <a:gd name="connsiteX14" fmla="*/ 193084 w 193084"/>
                <a:gd name="connsiteY14" fmla="*/ 49542 h 59704"/>
                <a:gd name="connsiteX15" fmla="*/ 191814 w 193084"/>
                <a:gd name="connsiteY15" fmla="*/ 48272 h 59704"/>
                <a:gd name="connsiteX16" fmla="*/ 190544 w 193084"/>
                <a:gd name="connsiteY16" fmla="*/ 47001 h 59704"/>
                <a:gd name="connsiteX17" fmla="*/ 190544 w 193084"/>
                <a:gd name="connsiteY17" fmla="*/ 47001 h 59704"/>
                <a:gd name="connsiteX18" fmla="*/ 189274 w 193084"/>
                <a:gd name="connsiteY18" fmla="*/ 45731 h 59704"/>
                <a:gd name="connsiteX19" fmla="*/ 189274 w 193084"/>
                <a:gd name="connsiteY19" fmla="*/ 45731 h 59704"/>
                <a:gd name="connsiteX20" fmla="*/ 189274 w 193084"/>
                <a:gd name="connsiteY20" fmla="*/ 45731 h 59704"/>
                <a:gd name="connsiteX21" fmla="*/ 10162 w 193084"/>
                <a:gd name="connsiteY21" fmla="*/ 1270 h 59704"/>
                <a:gd name="connsiteX22" fmla="*/ 5081 w 193084"/>
                <a:gd name="connsiteY22" fmla="*/ 0 h 59704"/>
                <a:gd name="connsiteX23" fmla="*/ 8892 w 193084"/>
                <a:gd name="connsiteY23" fmla="*/ 10162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3084" h="59704">
                  <a:moveTo>
                    <a:pt x="8892" y="10162"/>
                  </a:moveTo>
                  <a:cubicBezTo>
                    <a:pt x="7622" y="13973"/>
                    <a:pt x="3811" y="16514"/>
                    <a:pt x="0" y="15244"/>
                  </a:cubicBezTo>
                  <a:lnTo>
                    <a:pt x="167678" y="55894"/>
                  </a:lnTo>
                  <a:lnTo>
                    <a:pt x="184192" y="59704"/>
                  </a:lnTo>
                  <a:cubicBezTo>
                    <a:pt x="186733" y="59704"/>
                    <a:pt x="189274" y="59704"/>
                    <a:pt x="190544" y="58434"/>
                  </a:cubicBezTo>
                  <a:cubicBezTo>
                    <a:pt x="190544" y="58434"/>
                    <a:pt x="191814" y="58434"/>
                    <a:pt x="191814" y="57164"/>
                  </a:cubicBezTo>
                  <a:cubicBezTo>
                    <a:pt x="191814" y="57164"/>
                    <a:pt x="193084" y="55894"/>
                    <a:pt x="193084" y="55894"/>
                  </a:cubicBezTo>
                  <a:lnTo>
                    <a:pt x="193084" y="54623"/>
                  </a:lnTo>
                  <a:lnTo>
                    <a:pt x="193084" y="54623"/>
                  </a:lnTo>
                  <a:cubicBezTo>
                    <a:pt x="193084" y="54623"/>
                    <a:pt x="193084" y="53353"/>
                    <a:pt x="193084" y="53353"/>
                  </a:cubicBezTo>
                  <a:lnTo>
                    <a:pt x="193084" y="52083"/>
                  </a:lnTo>
                  <a:lnTo>
                    <a:pt x="193084" y="50812"/>
                  </a:lnTo>
                  <a:lnTo>
                    <a:pt x="193084" y="50812"/>
                  </a:lnTo>
                  <a:cubicBezTo>
                    <a:pt x="193084" y="50812"/>
                    <a:pt x="193084" y="49542"/>
                    <a:pt x="193084" y="49542"/>
                  </a:cubicBezTo>
                  <a:lnTo>
                    <a:pt x="193084" y="49542"/>
                  </a:lnTo>
                  <a:lnTo>
                    <a:pt x="191814" y="48272"/>
                  </a:lnTo>
                  <a:lnTo>
                    <a:pt x="190544" y="47001"/>
                  </a:lnTo>
                  <a:lnTo>
                    <a:pt x="190544" y="47001"/>
                  </a:lnTo>
                  <a:cubicBezTo>
                    <a:pt x="190544" y="47001"/>
                    <a:pt x="189274" y="47001"/>
                    <a:pt x="189274" y="45731"/>
                  </a:cubicBezTo>
                  <a:lnTo>
                    <a:pt x="189274" y="45731"/>
                  </a:lnTo>
                  <a:lnTo>
                    <a:pt x="189274" y="45731"/>
                  </a:lnTo>
                  <a:lnTo>
                    <a:pt x="10162" y="1270"/>
                  </a:lnTo>
                  <a:lnTo>
                    <a:pt x="5081" y="0"/>
                  </a:lnTo>
                  <a:cubicBezTo>
                    <a:pt x="7622" y="3811"/>
                    <a:pt x="8892" y="6352"/>
                    <a:pt x="8892" y="101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F6C0FFEF-A8DC-47F1-BC2A-29AC8790574F}"/>
                </a:ext>
              </a:extLst>
            </p:cNvPr>
            <p:cNvSpPr/>
            <p:nvPr/>
          </p:nvSpPr>
          <p:spPr>
            <a:xfrm>
              <a:off x="2774319" y="3099017"/>
              <a:ext cx="598308" cy="166936"/>
            </a:xfrm>
            <a:custGeom>
              <a:avLst/>
              <a:gdLst>
                <a:gd name="connsiteX0" fmla="*/ 8892 w 598308"/>
                <a:gd name="connsiteY0" fmla="*/ 526 h 166936"/>
                <a:gd name="connsiteX1" fmla="*/ 2541 w 598308"/>
                <a:gd name="connsiteY1" fmla="*/ 1797 h 166936"/>
                <a:gd name="connsiteX2" fmla="*/ 1270 w 598308"/>
                <a:gd name="connsiteY2" fmla="*/ 3067 h 166936"/>
                <a:gd name="connsiteX3" fmla="*/ 0 w 598308"/>
                <a:gd name="connsiteY3" fmla="*/ 4337 h 166936"/>
                <a:gd name="connsiteX4" fmla="*/ 0 w 598308"/>
                <a:gd name="connsiteY4" fmla="*/ 5607 h 166936"/>
                <a:gd name="connsiteX5" fmla="*/ 0 w 598308"/>
                <a:gd name="connsiteY5" fmla="*/ 5607 h 166936"/>
                <a:gd name="connsiteX6" fmla="*/ 0 w 598308"/>
                <a:gd name="connsiteY6" fmla="*/ 6878 h 166936"/>
                <a:gd name="connsiteX7" fmla="*/ 0 w 598308"/>
                <a:gd name="connsiteY7" fmla="*/ 8148 h 166936"/>
                <a:gd name="connsiteX8" fmla="*/ 0 w 598308"/>
                <a:gd name="connsiteY8" fmla="*/ 9418 h 166936"/>
                <a:gd name="connsiteX9" fmla="*/ 1270 w 598308"/>
                <a:gd name="connsiteY9" fmla="*/ 10689 h 166936"/>
                <a:gd name="connsiteX10" fmla="*/ 2541 w 598308"/>
                <a:gd name="connsiteY10" fmla="*/ 11959 h 166936"/>
                <a:gd name="connsiteX11" fmla="*/ 3811 w 598308"/>
                <a:gd name="connsiteY11" fmla="*/ 13229 h 166936"/>
                <a:gd name="connsiteX12" fmla="*/ 5081 w 598308"/>
                <a:gd name="connsiteY12" fmla="*/ 14500 h 166936"/>
                <a:gd name="connsiteX13" fmla="*/ 6351 w 598308"/>
                <a:gd name="connsiteY13" fmla="*/ 14500 h 166936"/>
                <a:gd name="connsiteX14" fmla="*/ 6351 w 598308"/>
                <a:gd name="connsiteY14" fmla="*/ 14500 h 166936"/>
                <a:gd name="connsiteX15" fmla="*/ 594497 w 598308"/>
                <a:gd name="connsiteY15" fmla="*/ 166936 h 166936"/>
                <a:gd name="connsiteX16" fmla="*/ 589416 w 598308"/>
                <a:gd name="connsiteY16" fmla="*/ 158044 h 166936"/>
                <a:gd name="connsiteX17" fmla="*/ 589416 w 598308"/>
                <a:gd name="connsiteY17" fmla="*/ 158044 h 166936"/>
                <a:gd name="connsiteX18" fmla="*/ 598308 w 598308"/>
                <a:gd name="connsiteY18" fmla="*/ 152963 h 166936"/>
                <a:gd name="connsiteX19" fmla="*/ 588146 w 598308"/>
                <a:gd name="connsiteY19" fmla="*/ 150422 h 166936"/>
                <a:gd name="connsiteX20" fmla="*/ 25406 w 598308"/>
                <a:gd name="connsiteY20" fmla="*/ 4337 h 166936"/>
                <a:gd name="connsiteX21" fmla="*/ 8892 w 598308"/>
                <a:gd name="connsiteY21" fmla="*/ 526 h 16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8308" h="166936">
                  <a:moveTo>
                    <a:pt x="8892" y="526"/>
                  </a:moveTo>
                  <a:cubicBezTo>
                    <a:pt x="6351" y="-744"/>
                    <a:pt x="3811" y="526"/>
                    <a:pt x="2541" y="1797"/>
                  </a:cubicBezTo>
                  <a:lnTo>
                    <a:pt x="1270" y="3067"/>
                  </a:lnTo>
                  <a:lnTo>
                    <a:pt x="0" y="4337"/>
                  </a:lnTo>
                  <a:cubicBezTo>
                    <a:pt x="0" y="4337"/>
                    <a:pt x="0" y="4337"/>
                    <a:pt x="0" y="5607"/>
                  </a:cubicBezTo>
                  <a:lnTo>
                    <a:pt x="0" y="5607"/>
                  </a:lnTo>
                  <a:cubicBezTo>
                    <a:pt x="0" y="5607"/>
                    <a:pt x="0" y="6878"/>
                    <a:pt x="0" y="6878"/>
                  </a:cubicBezTo>
                  <a:cubicBezTo>
                    <a:pt x="0" y="6878"/>
                    <a:pt x="0" y="8148"/>
                    <a:pt x="0" y="8148"/>
                  </a:cubicBezTo>
                  <a:cubicBezTo>
                    <a:pt x="0" y="8148"/>
                    <a:pt x="0" y="9418"/>
                    <a:pt x="0" y="9418"/>
                  </a:cubicBezTo>
                  <a:cubicBezTo>
                    <a:pt x="0" y="9418"/>
                    <a:pt x="0" y="10689"/>
                    <a:pt x="1270" y="10689"/>
                  </a:cubicBezTo>
                  <a:cubicBezTo>
                    <a:pt x="1270" y="10689"/>
                    <a:pt x="1270" y="11959"/>
                    <a:pt x="2541" y="11959"/>
                  </a:cubicBezTo>
                  <a:cubicBezTo>
                    <a:pt x="2541" y="11959"/>
                    <a:pt x="2541" y="13229"/>
                    <a:pt x="3811" y="13229"/>
                  </a:cubicBezTo>
                  <a:lnTo>
                    <a:pt x="5081" y="14500"/>
                  </a:lnTo>
                  <a:lnTo>
                    <a:pt x="6351" y="14500"/>
                  </a:lnTo>
                  <a:lnTo>
                    <a:pt x="6351" y="14500"/>
                  </a:lnTo>
                  <a:lnTo>
                    <a:pt x="594497" y="166936"/>
                  </a:lnTo>
                  <a:cubicBezTo>
                    <a:pt x="590686" y="165666"/>
                    <a:pt x="588146" y="161855"/>
                    <a:pt x="589416" y="158044"/>
                  </a:cubicBezTo>
                  <a:cubicBezTo>
                    <a:pt x="589416" y="158044"/>
                    <a:pt x="589416" y="158044"/>
                    <a:pt x="589416" y="158044"/>
                  </a:cubicBezTo>
                  <a:cubicBezTo>
                    <a:pt x="590686" y="154233"/>
                    <a:pt x="594497" y="151692"/>
                    <a:pt x="598308" y="152963"/>
                  </a:cubicBezTo>
                  <a:lnTo>
                    <a:pt x="588146" y="150422"/>
                  </a:lnTo>
                  <a:lnTo>
                    <a:pt x="25406" y="4337"/>
                  </a:lnTo>
                  <a:lnTo>
                    <a:pt x="8892" y="52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627C5EC9-7476-4294-A742-7FEAEFF1D358}"/>
                </a:ext>
              </a:extLst>
            </p:cNvPr>
            <p:cNvSpPr/>
            <p:nvPr/>
          </p:nvSpPr>
          <p:spPr>
            <a:xfrm>
              <a:off x="3720688" y="33434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B0E961FB-B93E-4474-9CEA-FF90F0796814}"/>
                </a:ext>
              </a:extLst>
            </p:cNvPr>
            <p:cNvSpPr/>
            <p:nvPr/>
          </p:nvSpPr>
          <p:spPr>
            <a:xfrm>
              <a:off x="3723228" y="3347959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lnTo>
                    <a:pt x="0" y="565"/>
                  </a:lnTo>
                  <a:lnTo>
                    <a:pt x="0" y="565"/>
                  </a:ln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2BE8FF71-F221-43CA-A700-1E87DB16CA4F}"/>
                </a:ext>
              </a:extLst>
            </p:cNvPr>
            <p:cNvSpPr/>
            <p:nvPr/>
          </p:nvSpPr>
          <p:spPr>
            <a:xfrm>
              <a:off x="3721958" y="334598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232F714F-BF26-43A8-9859-366F6A02319F}"/>
                </a:ext>
              </a:extLst>
            </p:cNvPr>
            <p:cNvSpPr/>
            <p:nvPr/>
          </p:nvSpPr>
          <p:spPr>
            <a:xfrm>
              <a:off x="3362135" y="3250983"/>
              <a:ext cx="356012" cy="103891"/>
            </a:xfrm>
            <a:custGeom>
              <a:avLst/>
              <a:gdLst>
                <a:gd name="connsiteX0" fmla="*/ 330 w 356012"/>
                <a:gd name="connsiteY0" fmla="*/ 6078 h 103891"/>
                <a:gd name="connsiteX1" fmla="*/ 5412 w 356012"/>
                <a:gd name="connsiteY1" fmla="*/ 14970 h 103891"/>
                <a:gd name="connsiteX2" fmla="*/ 5412 w 356012"/>
                <a:gd name="connsiteY2" fmla="*/ 14970 h 103891"/>
                <a:gd name="connsiteX3" fmla="*/ 335688 w 356012"/>
                <a:gd name="connsiteY3" fmla="*/ 101351 h 103891"/>
                <a:gd name="connsiteX4" fmla="*/ 345850 w 356012"/>
                <a:gd name="connsiteY4" fmla="*/ 103891 h 103891"/>
                <a:gd name="connsiteX5" fmla="*/ 345850 w 356012"/>
                <a:gd name="connsiteY5" fmla="*/ 98810 h 103891"/>
                <a:gd name="connsiteX6" fmla="*/ 353472 w 356012"/>
                <a:gd name="connsiteY6" fmla="*/ 91188 h 103891"/>
                <a:gd name="connsiteX7" fmla="*/ 353472 w 356012"/>
                <a:gd name="connsiteY7" fmla="*/ 91188 h 103891"/>
                <a:gd name="connsiteX8" fmla="*/ 356013 w 356012"/>
                <a:gd name="connsiteY8" fmla="*/ 91188 h 103891"/>
                <a:gd name="connsiteX9" fmla="*/ 356013 w 356012"/>
                <a:gd name="connsiteY9" fmla="*/ 91188 h 103891"/>
                <a:gd name="connsiteX10" fmla="*/ 15574 w 356012"/>
                <a:gd name="connsiteY10" fmla="*/ 2267 h 103891"/>
                <a:gd name="connsiteX11" fmla="*/ 10493 w 356012"/>
                <a:gd name="connsiteY11" fmla="*/ 997 h 103891"/>
                <a:gd name="connsiteX12" fmla="*/ 330 w 356012"/>
                <a:gd name="connsiteY12" fmla="*/ 6078 h 103891"/>
                <a:gd name="connsiteX13" fmla="*/ 330 w 356012"/>
                <a:gd name="connsiteY13" fmla="*/ 6078 h 10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6012" h="103891">
                  <a:moveTo>
                    <a:pt x="330" y="6078"/>
                  </a:moveTo>
                  <a:cubicBezTo>
                    <a:pt x="-940" y="9889"/>
                    <a:pt x="1600" y="13700"/>
                    <a:pt x="5412" y="14970"/>
                  </a:cubicBezTo>
                  <a:cubicBezTo>
                    <a:pt x="5412" y="14970"/>
                    <a:pt x="5412" y="14970"/>
                    <a:pt x="5412" y="14970"/>
                  </a:cubicBezTo>
                  <a:lnTo>
                    <a:pt x="335688" y="101351"/>
                  </a:lnTo>
                  <a:lnTo>
                    <a:pt x="345850" y="103891"/>
                  </a:lnTo>
                  <a:lnTo>
                    <a:pt x="345850" y="98810"/>
                  </a:lnTo>
                  <a:cubicBezTo>
                    <a:pt x="345850" y="94999"/>
                    <a:pt x="348391" y="91188"/>
                    <a:pt x="353472" y="91188"/>
                  </a:cubicBezTo>
                  <a:cubicBezTo>
                    <a:pt x="353472" y="91188"/>
                    <a:pt x="353472" y="91188"/>
                    <a:pt x="353472" y="91188"/>
                  </a:cubicBezTo>
                  <a:cubicBezTo>
                    <a:pt x="354742" y="91188"/>
                    <a:pt x="354742" y="91188"/>
                    <a:pt x="356013" y="91188"/>
                  </a:cubicBezTo>
                  <a:lnTo>
                    <a:pt x="356013" y="91188"/>
                  </a:lnTo>
                  <a:lnTo>
                    <a:pt x="15574" y="2267"/>
                  </a:lnTo>
                  <a:lnTo>
                    <a:pt x="10493" y="997"/>
                  </a:lnTo>
                  <a:cubicBezTo>
                    <a:pt x="5412" y="-1544"/>
                    <a:pt x="1600" y="997"/>
                    <a:pt x="330" y="6078"/>
                  </a:cubicBezTo>
                  <a:cubicBezTo>
                    <a:pt x="330" y="6078"/>
                    <a:pt x="330" y="6078"/>
                    <a:pt x="330" y="607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18CEBF7-1D7F-4537-9E58-DCBE85180B84}"/>
                </a:ext>
              </a:extLst>
            </p:cNvPr>
            <p:cNvSpPr/>
            <p:nvPr/>
          </p:nvSpPr>
          <p:spPr>
            <a:xfrm>
              <a:off x="1355402" y="35568"/>
              <a:ext cx="880789" cy="443336"/>
            </a:xfrm>
            <a:custGeom>
              <a:avLst/>
              <a:gdLst>
                <a:gd name="connsiteX0" fmla="*/ 10162 w 880789"/>
                <a:gd name="connsiteY0" fmla="*/ 433174 h 443336"/>
                <a:gd name="connsiteX1" fmla="*/ 6351 w 880789"/>
                <a:gd name="connsiteY1" fmla="*/ 443336 h 443336"/>
                <a:gd name="connsiteX2" fmla="*/ 6351 w 880789"/>
                <a:gd name="connsiteY2" fmla="*/ 443336 h 443336"/>
                <a:gd name="connsiteX3" fmla="*/ 873962 w 880789"/>
                <a:gd name="connsiteY3" fmla="*/ 15244 h 443336"/>
                <a:gd name="connsiteX4" fmla="*/ 876502 w 880789"/>
                <a:gd name="connsiteY4" fmla="*/ 13973 h 443336"/>
                <a:gd name="connsiteX5" fmla="*/ 880313 w 880789"/>
                <a:gd name="connsiteY5" fmla="*/ 3811 h 443336"/>
                <a:gd name="connsiteX6" fmla="*/ 880313 w 880789"/>
                <a:gd name="connsiteY6" fmla="*/ 3811 h 443336"/>
                <a:gd name="connsiteX7" fmla="*/ 873962 w 880789"/>
                <a:gd name="connsiteY7" fmla="*/ 0 h 443336"/>
                <a:gd name="connsiteX8" fmla="*/ 872691 w 880789"/>
                <a:gd name="connsiteY8" fmla="*/ 0 h 443336"/>
                <a:gd name="connsiteX9" fmla="*/ 871421 w 880789"/>
                <a:gd name="connsiteY9" fmla="*/ 0 h 443336"/>
                <a:gd name="connsiteX10" fmla="*/ 870151 w 880789"/>
                <a:gd name="connsiteY10" fmla="*/ 0 h 443336"/>
                <a:gd name="connsiteX11" fmla="*/ 10162 w 880789"/>
                <a:gd name="connsiteY11" fmla="*/ 425552 h 443336"/>
                <a:gd name="connsiteX12" fmla="*/ 0 w 880789"/>
                <a:gd name="connsiteY12" fmla="*/ 430633 h 443336"/>
                <a:gd name="connsiteX13" fmla="*/ 10162 w 880789"/>
                <a:gd name="connsiteY13" fmla="*/ 433174 h 443336"/>
                <a:gd name="connsiteX14" fmla="*/ 10162 w 880789"/>
                <a:gd name="connsiteY14" fmla="*/ 433174 h 44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0789" h="443336">
                  <a:moveTo>
                    <a:pt x="10162" y="433174"/>
                  </a:moveTo>
                  <a:cubicBezTo>
                    <a:pt x="11433" y="436985"/>
                    <a:pt x="10162" y="440796"/>
                    <a:pt x="6351" y="443336"/>
                  </a:cubicBezTo>
                  <a:lnTo>
                    <a:pt x="6351" y="443336"/>
                  </a:lnTo>
                  <a:lnTo>
                    <a:pt x="873962" y="15244"/>
                  </a:lnTo>
                  <a:lnTo>
                    <a:pt x="876502" y="13973"/>
                  </a:lnTo>
                  <a:cubicBezTo>
                    <a:pt x="880313" y="12703"/>
                    <a:pt x="881583" y="7622"/>
                    <a:pt x="880313" y="3811"/>
                  </a:cubicBezTo>
                  <a:cubicBezTo>
                    <a:pt x="880313" y="3811"/>
                    <a:pt x="880313" y="3811"/>
                    <a:pt x="880313" y="3811"/>
                  </a:cubicBezTo>
                  <a:cubicBezTo>
                    <a:pt x="879043" y="1270"/>
                    <a:pt x="876502" y="0"/>
                    <a:pt x="873962" y="0"/>
                  </a:cubicBezTo>
                  <a:lnTo>
                    <a:pt x="872691" y="0"/>
                  </a:lnTo>
                  <a:cubicBezTo>
                    <a:pt x="872691" y="0"/>
                    <a:pt x="871421" y="0"/>
                    <a:pt x="871421" y="0"/>
                  </a:cubicBezTo>
                  <a:lnTo>
                    <a:pt x="870151" y="0"/>
                  </a:lnTo>
                  <a:lnTo>
                    <a:pt x="10162" y="425552"/>
                  </a:lnTo>
                  <a:lnTo>
                    <a:pt x="0" y="430633"/>
                  </a:lnTo>
                  <a:cubicBezTo>
                    <a:pt x="3811" y="428093"/>
                    <a:pt x="8892" y="429363"/>
                    <a:pt x="10162" y="433174"/>
                  </a:cubicBezTo>
                  <a:cubicBezTo>
                    <a:pt x="10162" y="433174"/>
                    <a:pt x="10162" y="433174"/>
                    <a:pt x="10162" y="43317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2587631A-62A9-4F0D-AAAF-2BC3C2D84991}"/>
                </a:ext>
              </a:extLst>
            </p:cNvPr>
            <p:cNvSpPr/>
            <p:nvPr/>
          </p:nvSpPr>
          <p:spPr>
            <a:xfrm>
              <a:off x="1105154" y="464455"/>
              <a:ext cx="260886" cy="136398"/>
            </a:xfrm>
            <a:custGeom>
              <a:avLst/>
              <a:gdLst>
                <a:gd name="connsiteX0" fmla="*/ 10162 w 260886"/>
                <a:gd name="connsiteY0" fmla="*/ 131318 h 136398"/>
                <a:gd name="connsiteX1" fmla="*/ 10162 w 260886"/>
                <a:gd name="connsiteY1" fmla="*/ 136399 h 136398"/>
                <a:gd name="connsiteX2" fmla="*/ 25406 w 260886"/>
                <a:gd name="connsiteY2" fmla="*/ 128777 h 136398"/>
                <a:gd name="connsiteX3" fmla="*/ 256599 w 260886"/>
                <a:gd name="connsiteY3" fmla="*/ 14450 h 136398"/>
                <a:gd name="connsiteX4" fmla="*/ 260410 w 260886"/>
                <a:gd name="connsiteY4" fmla="*/ 4287 h 136398"/>
                <a:gd name="connsiteX5" fmla="*/ 250248 w 260886"/>
                <a:gd name="connsiteY5" fmla="*/ 476 h 136398"/>
                <a:gd name="connsiteX6" fmla="*/ 250248 w 260886"/>
                <a:gd name="connsiteY6" fmla="*/ 476 h 136398"/>
                <a:gd name="connsiteX7" fmla="*/ 245167 w 260886"/>
                <a:gd name="connsiteY7" fmla="*/ 3017 h 136398"/>
                <a:gd name="connsiteX8" fmla="*/ 0 w 260886"/>
                <a:gd name="connsiteY8" fmla="*/ 124966 h 136398"/>
                <a:gd name="connsiteX9" fmla="*/ 0 w 260886"/>
                <a:gd name="connsiteY9" fmla="*/ 124966 h 136398"/>
                <a:gd name="connsiteX10" fmla="*/ 2541 w 260886"/>
                <a:gd name="connsiteY10" fmla="*/ 123696 h 136398"/>
                <a:gd name="connsiteX11" fmla="*/ 10162 w 260886"/>
                <a:gd name="connsiteY11" fmla="*/ 131318 h 13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886" h="136398">
                  <a:moveTo>
                    <a:pt x="10162" y="131318"/>
                  </a:moveTo>
                  <a:lnTo>
                    <a:pt x="10162" y="136399"/>
                  </a:lnTo>
                  <a:lnTo>
                    <a:pt x="25406" y="128777"/>
                  </a:lnTo>
                  <a:lnTo>
                    <a:pt x="256599" y="14450"/>
                  </a:lnTo>
                  <a:cubicBezTo>
                    <a:pt x="260410" y="13179"/>
                    <a:pt x="261680" y="8098"/>
                    <a:pt x="260410" y="4287"/>
                  </a:cubicBezTo>
                  <a:cubicBezTo>
                    <a:pt x="259140" y="476"/>
                    <a:pt x="254059" y="-794"/>
                    <a:pt x="250248" y="476"/>
                  </a:cubicBezTo>
                  <a:cubicBezTo>
                    <a:pt x="250248" y="476"/>
                    <a:pt x="250248" y="476"/>
                    <a:pt x="250248" y="476"/>
                  </a:cubicBezTo>
                  <a:lnTo>
                    <a:pt x="245167" y="3017"/>
                  </a:lnTo>
                  <a:lnTo>
                    <a:pt x="0" y="124966"/>
                  </a:lnTo>
                  <a:lnTo>
                    <a:pt x="0" y="124966"/>
                  </a:lnTo>
                  <a:cubicBezTo>
                    <a:pt x="1270" y="124966"/>
                    <a:pt x="1270" y="123696"/>
                    <a:pt x="2541" y="123696"/>
                  </a:cubicBezTo>
                  <a:cubicBezTo>
                    <a:pt x="6351" y="123696"/>
                    <a:pt x="10162" y="127507"/>
                    <a:pt x="10162" y="13131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9D629037-47C1-4F5D-96FF-6A32D0C2E221}"/>
                </a:ext>
              </a:extLst>
            </p:cNvPr>
            <p:cNvSpPr/>
            <p:nvPr/>
          </p:nvSpPr>
          <p:spPr>
            <a:xfrm>
              <a:off x="1101343" y="590691"/>
              <a:ext cx="1270" cy="3810"/>
            </a:xfrm>
            <a:custGeom>
              <a:avLst/>
              <a:gdLst>
                <a:gd name="connsiteX0" fmla="*/ 1270 w 1270"/>
                <a:gd name="connsiteY0" fmla="*/ 0 h 3810"/>
                <a:gd name="connsiteX1" fmla="*/ 1270 w 1270"/>
                <a:gd name="connsiteY1" fmla="*/ 0 h 3810"/>
                <a:gd name="connsiteX2" fmla="*/ 0 w 1270"/>
                <a:gd name="connsiteY2" fmla="*/ 2541 h 3810"/>
                <a:gd name="connsiteX3" fmla="*/ 0 w 1270"/>
                <a:gd name="connsiteY3" fmla="*/ 3811 h 3810"/>
                <a:gd name="connsiteX4" fmla="*/ 1270 w 1270"/>
                <a:gd name="connsiteY4" fmla="*/ 0 h 3810"/>
                <a:gd name="connsiteX5" fmla="*/ 1270 w 1270"/>
                <a:gd name="connsiteY5" fmla="*/ 0 h 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" h="3810">
                  <a:moveTo>
                    <a:pt x="1270" y="0"/>
                  </a:moveTo>
                  <a:lnTo>
                    <a:pt x="1270" y="0"/>
                  </a:lnTo>
                  <a:cubicBezTo>
                    <a:pt x="0" y="1270"/>
                    <a:pt x="0" y="1270"/>
                    <a:pt x="0" y="2541"/>
                  </a:cubicBezTo>
                  <a:cubicBezTo>
                    <a:pt x="0" y="2541"/>
                    <a:pt x="0" y="3811"/>
                    <a:pt x="0" y="3811"/>
                  </a:cubicBezTo>
                  <a:cubicBezTo>
                    <a:pt x="1270" y="1270"/>
                    <a:pt x="1270" y="1270"/>
                    <a:pt x="1270" y="0"/>
                  </a:cubicBez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E8E4DC7-2A63-4F71-B0A6-A63A50B07B1A}"/>
                </a:ext>
              </a:extLst>
            </p:cNvPr>
            <p:cNvSpPr/>
            <p:nvPr/>
          </p:nvSpPr>
          <p:spPr>
            <a:xfrm>
              <a:off x="1100391" y="594502"/>
              <a:ext cx="952" cy="2540"/>
            </a:xfrm>
            <a:custGeom>
              <a:avLst/>
              <a:gdLst>
                <a:gd name="connsiteX0" fmla="*/ 953 w 952"/>
                <a:gd name="connsiteY0" fmla="*/ 0 h 2540"/>
                <a:gd name="connsiteX1" fmla="*/ 953 w 952"/>
                <a:gd name="connsiteY1" fmla="*/ 0 h 2540"/>
                <a:gd name="connsiteX2" fmla="*/ 953 w 952"/>
                <a:gd name="connsiteY2" fmla="*/ 2541 h 2540"/>
                <a:gd name="connsiteX3" fmla="*/ 953 w 952"/>
                <a:gd name="connsiteY3" fmla="*/ 0 h 2540"/>
                <a:gd name="connsiteX4" fmla="*/ 953 w 952"/>
                <a:gd name="connsiteY4" fmla="*/ 0 h 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" h="2540">
                  <a:moveTo>
                    <a:pt x="953" y="0"/>
                  </a:moveTo>
                  <a:cubicBezTo>
                    <a:pt x="953" y="0"/>
                    <a:pt x="953" y="1270"/>
                    <a:pt x="953" y="0"/>
                  </a:cubicBezTo>
                  <a:cubicBezTo>
                    <a:pt x="953" y="1270"/>
                    <a:pt x="953" y="2541"/>
                    <a:pt x="953" y="2541"/>
                  </a:cubicBezTo>
                  <a:cubicBezTo>
                    <a:pt x="-318" y="1270"/>
                    <a:pt x="-318" y="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B235E4AC-7BEC-4EBE-AB68-37E4B13D1981}"/>
                </a:ext>
              </a:extLst>
            </p:cNvPr>
            <p:cNvSpPr/>
            <p:nvPr/>
          </p:nvSpPr>
          <p:spPr>
            <a:xfrm>
              <a:off x="2851807" y="786318"/>
              <a:ext cx="16513" cy="44460"/>
            </a:xfrm>
            <a:custGeom>
              <a:avLst/>
              <a:gdLst>
                <a:gd name="connsiteX0" fmla="*/ 2541 w 16513"/>
                <a:gd name="connsiteY0" fmla="*/ 40650 h 44460"/>
                <a:gd name="connsiteX1" fmla="*/ 8892 w 16513"/>
                <a:gd name="connsiteY1" fmla="*/ 44461 h 44460"/>
                <a:gd name="connsiteX2" fmla="*/ 16514 w 16513"/>
                <a:gd name="connsiteY2" fmla="*/ 36839 h 44460"/>
                <a:gd name="connsiteX3" fmla="*/ 15243 w 16513"/>
                <a:gd name="connsiteY3" fmla="*/ 8892 h 44460"/>
                <a:gd name="connsiteX4" fmla="*/ 15243 w 16513"/>
                <a:gd name="connsiteY4" fmla="*/ 0 h 44460"/>
                <a:gd name="connsiteX5" fmla="*/ 7622 w 16513"/>
                <a:gd name="connsiteY5" fmla="*/ 7622 h 44460"/>
                <a:gd name="connsiteX6" fmla="*/ 0 w 16513"/>
                <a:gd name="connsiteY6" fmla="*/ 0 h 44460"/>
                <a:gd name="connsiteX7" fmla="*/ 1270 w 16513"/>
                <a:gd name="connsiteY7" fmla="*/ 36839 h 44460"/>
                <a:gd name="connsiteX8" fmla="*/ 2541 w 16513"/>
                <a:gd name="connsiteY8" fmla="*/ 40650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" h="44460">
                  <a:moveTo>
                    <a:pt x="2541" y="40650"/>
                  </a:moveTo>
                  <a:cubicBezTo>
                    <a:pt x="3811" y="43190"/>
                    <a:pt x="6351" y="44461"/>
                    <a:pt x="8892" y="44461"/>
                  </a:cubicBezTo>
                  <a:cubicBezTo>
                    <a:pt x="12703" y="44461"/>
                    <a:pt x="16514" y="40650"/>
                    <a:pt x="16514" y="36839"/>
                  </a:cubicBezTo>
                  <a:lnTo>
                    <a:pt x="15243" y="8892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1270" y="36839"/>
                  </a:lnTo>
                  <a:cubicBezTo>
                    <a:pt x="1270" y="38109"/>
                    <a:pt x="2541" y="39379"/>
                    <a:pt x="2541" y="406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A5B6BFC9-D59A-4D56-88AE-2E72ED3582CF}"/>
                </a:ext>
              </a:extLst>
            </p:cNvPr>
            <p:cNvSpPr/>
            <p:nvPr/>
          </p:nvSpPr>
          <p:spPr>
            <a:xfrm>
              <a:off x="2823861" y="139733"/>
              <a:ext cx="43189" cy="652936"/>
            </a:xfrm>
            <a:custGeom>
              <a:avLst/>
              <a:gdLst>
                <a:gd name="connsiteX0" fmla="*/ 6351 w 43189"/>
                <a:gd name="connsiteY0" fmla="*/ 1270 h 652936"/>
                <a:gd name="connsiteX1" fmla="*/ 6351 w 43189"/>
                <a:gd name="connsiteY1" fmla="*/ 1270 h 652936"/>
                <a:gd name="connsiteX2" fmla="*/ 5081 w 43189"/>
                <a:gd name="connsiteY2" fmla="*/ 1270 h 652936"/>
                <a:gd name="connsiteX3" fmla="*/ 3811 w 43189"/>
                <a:gd name="connsiteY3" fmla="*/ 1270 h 652936"/>
                <a:gd name="connsiteX4" fmla="*/ 0 w 43189"/>
                <a:gd name="connsiteY4" fmla="*/ 8892 h 652936"/>
                <a:gd name="connsiteX5" fmla="*/ 0 w 43189"/>
                <a:gd name="connsiteY5" fmla="*/ 20325 h 652936"/>
                <a:gd name="connsiteX6" fmla="*/ 27946 w 43189"/>
                <a:gd name="connsiteY6" fmla="*/ 645315 h 652936"/>
                <a:gd name="connsiteX7" fmla="*/ 27946 w 43189"/>
                <a:gd name="connsiteY7" fmla="*/ 645315 h 652936"/>
                <a:gd name="connsiteX8" fmla="*/ 35568 w 43189"/>
                <a:gd name="connsiteY8" fmla="*/ 652937 h 652936"/>
                <a:gd name="connsiteX9" fmla="*/ 43190 w 43189"/>
                <a:gd name="connsiteY9" fmla="*/ 645315 h 652936"/>
                <a:gd name="connsiteX10" fmla="*/ 43190 w 43189"/>
                <a:gd name="connsiteY10" fmla="*/ 638963 h 652936"/>
                <a:gd name="connsiteX11" fmla="*/ 15243 w 43189"/>
                <a:gd name="connsiteY11" fmla="*/ 7622 h 652936"/>
                <a:gd name="connsiteX12" fmla="*/ 15243 w 43189"/>
                <a:gd name="connsiteY12" fmla="*/ 7622 h 652936"/>
                <a:gd name="connsiteX13" fmla="*/ 15243 w 43189"/>
                <a:gd name="connsiteY13" fmla="*/ 6352 h 652936"/>
                <a:gd name="connsiteX14" fmla="*/ 15243 w 43189"/>
                <a:gd name="connsiteY14" fmla="*/ 5081 h 652936"/>
                <a:gd name="connsiteX15" fmla="*/ 15243 w 43189"/>
                <a:gd name="connsiteY15" fmla="*/ 3811 h 652936"/>
                <a:gd name="connsiteX16" fmla="*/ 13973 w 43189"/>
                <a:gd name="connsiteY16" fmla="*/ 2541 h 652936"/>
                <a:gd name="connsiteX17" fmla="*/ 13973 w 43189"/>
                <a:gd name="connsiteY17" fmla="*/ 2541 h 652936"/>
                <a:gd name="connsiteX18" fmla="*/ 13973 w 43189"/>
                <a:gd name="connsiteY18" fmla="*/ 1270 h 652936"/>
                <a:gd name="connsiteX19" fmla="*/ 12703 w 43189"/>
                <a:gd name="connsiteY19" fmla="*/ 0 h 652936"/>
                <a:gd name="connsiteX20" fmla="*/ 12703 w 43189"/>
                <a:gd name="connsiteY20" fmla="*/ 0 h 652936"/>
                <a:gd name="connsiteX21" fmla="*/ 11433 w 43189"/>
                <a:gd name="connsiteY21" fmla="*/ 0 h 652936"/>
                <a:gd name="connsiteX22" fmla="*/ 10162 w 43189"/>
                <a:gd name="connsiteY22" fmla="*/ 0 h 652936"/>
                <a:gd name="connsiteX23" fmla="*/ 6351 w 43189"/>
                <a:gd name="connsiteY23" fmla="*/ 1270 h 65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189" h="652936">
                  <a:moveTo>
                    <a:pt x="6351" y="1270"/>
                  </a:moveTo>
                  <a:lnTo>
                    <a:pt x="6351" y="1270"/>
                  </a:lnTo>
                  <a:lnTo>
                    <a:pt x="5081" y="1270"/>
                  </a:lnTo>
                  <a:lnTo>
                    <a:pt x="3811" y="1270"/>
                  </a:lnTo>
                  <a:cubicBezTo>
                    <a:pt x="1270" y="2541"/>
                    <a:pt x="0" y="5081"/>
                    <a:pt x="0" y="8892"/>
                  </a:cubicBezTo>
                  <a:lnTo>
                    <a:pt x="0" y="20325"/>
                  </a:lnTo>
                  <a:lnTo>
                    <a:pt x="27946" y="645315"/>
                  </a:lnTo>
                  <a:lnTo>
                    <a:pt x="27946" y="645315"/>
                  </a:lnTo>
                  <a:cubicBezTo>
                    <a:pt x="27946" y="649126"/>
                    <a:pt x="31757" y="652937"/>
                    <a:pt x="35568" y="652937"/>
                  </a:cubicBezTo>
                  <a:cubicBezTo>
                    <a:pt x="39379" y="652937"/>
                    <a:pt x="43190" y="649126"/>
                    <a:pt x="43190" y="645315"/>
                  </a:cubicBezTo>
                  <a:lnTo>
                    <a:pt x="43190" y="638963"/>
                  </a:lnTo>
                  <a:lnTo>
                    <a:pt x="15243" y="7622"/>
                  </a:lnTo>
                  <a:lnTo>
                    <a:pt x="15243" y="7622"/>
                  </a:lnTo>
                  <a:cubicBezTo>
                    <a:pt x="15243" y="7622"/>
                    <a:pt x="15243" y="6352"/>
                    <a:pt x="15243" y="6352"/>
                  </a:cubicBezTo>
                  <a:cubicBezTo>
                    <a:pt x="15243" y="6352"/>
                    <a:pt x="15243" y="6352"/>
                    <a:pt x="15243" y="5081"/>
                  </a:cubicBezTo>
                  <a:cubicBezTo>
                    <a:pt x="15243" y="5081"/>
                    <a:pt x="15243" y="5081"/>
                    <a:pt x="15243" y="3811"/>
                  </a:cubicBezTo>
                  <a:lnTo>
                    <a:pt x="13973" y="2541"/>
                  </a:lnTo>
                  <a:lnTo>
                    <a:pt x="13973" y="2541"/>
                  </a:lnTo>
                  <a:lnTo>
                    <a:pt x="13973" y="1270"/>
                  </a:lnTo>
                  <a:cubicBezTo>
                    <a:pt x="13973" y="1270"/>
                    <a:pt x="12703" y="1270"/>
                    <a:pt x="12703" y="0"/>
                  </a:cubicBezTo>
                  <a:lnTo>
                    <a:pt x="12703" y="0"/>
                  </a:lnTo>
                  <a:lnTo>
                    <a:pt x="11433" y="0"/>
                  </a:lnTo>
                  <a:cubicBezTo>
                    <a:pt x="11433" y="0"/>
                    <a:pt x="10162" y="0"/>
                    <a:pt x="10162" y="0"/>
                  </a:cubicBezTo>
                  <a:lnTo>
                    <a:pt x="6351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B4E0B4D-621A-4C57-A845-9CFD05E291EA}"/>
                </a:ext>
              </a:extLst>
            </p:cNvPr>
            <p:cNvSpPr/>
            <p:nvPr/>
          </p:nvSpPr>
          <p:spPr>
            <a:xfrm>
              <a:off x="1152155" y="1233466"/>
              <a:ext cx="19054" cy="59704"/>
            </a:xfrm>
            <a:custGeom>
              <a:avLst/>
              <a:gdLst>
                <a:gd name="connsiteX0" fmla="*/ 12703 w 19054"/>
                <a:gd name="connsiteY0" fmla="*/ 59704 h 59704"/>
                <a:gd name="connsiteX1" fmla="*/ 19054 w 19054"/>
                <a:gd name="connsiteY1" fmla="*/ 53353 h 59704"/>
                <a:gd name="connsiteX2" fmla="*/ 19054 w 19054"/>
                <a:gd name="connsiteY2" fmla="*/ 50812 h 59704"/>
                <a:gd name="connsiteX3" fmla="*/ 15244 w 19054"/>
                <a:gd name="connsiteY3" fmla="*/ 0 h 59704"/>
                <a:gd name="connsiteX4" fmla="*/ 7622 w 19054"/>
                <a:gd name="connsiteY4" fmla="*/ 7622 h 59704"/>
                <a:gd name="connsiteX5" fmla="*/ 0 w 19054"/>
                <a:gd name="connsiteY5" fmla="*/ 1270 h 59704"/>
                <a:gd name="connsiteX6" fmla="*/ 1270 w 19054"/>
                <a:gd name="connsiteY6" fmla="*/ 12703 h 59704"/>
                <a:gd name="connsiteX7" fmla="*/ 5081 w 19054"/>
                <a:gd name="connsiteY7" fmla="*/ 52082 h 59704"/>
                <a:gd name="connsiteX8" fmla="*/ 12703 w 19054"/>
                <a:gd name="connsiteY8" fmla="*/ 59704 h 59704"/>
                <a:gd name="connsiteX9" fmla="*/ 12703 w 19054"/>
                <a:gd name="connsiteY9" fmla="*/ 59704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4" h="59704">
                  <a:moveTo>
                    <a:pt x="12703" y="59704"/>
                  </a:moveTo>
                  <a:cubicBezTo>
                    <a:pt x="16514" y="59704"/>
                    <a:pt x="19054" y="57164"/>
                    <a:pt x="19054" y="53353"/>
                  </a:cubicBezTo>
                  <a:cubicBezTo>
                    <a:pt x="19054" y="52082"/>
                    <a:pt x="19054" y="52082"/>
                    <a:pt x="19054" y="50812"/>
                  </a:cubicBez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1270" y="5081"/>
                    <a:pt x="0" y="1270"/>
                  </a:cubicBezTo>
                  <a:lnTo>
                    <a:pt x="1270" y="12703"/>
                  </a:lnTo>
                  <a:lnTo>
                    <a:pt x="5081" y="52082"/>
                  </a:lnTo>
                  <a:cubicBezTo>
                    <a:pt x="3811" y="55893"/>
                    <a:pt x="7622" y="59704"/>
                    <a:pt x="12703" y="59704"/>
                  </a:cubicBezTo>
                  <a:cubicBezTo>
                    <a:pt x="11433" y="59704"/>
                    <a:pt x="11433" y="59704"/>
                    <a:pt x="12703" y="5970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13BEB52-3D6C-4ECE-9A54-D6D7F0662516}"/>
                </a:ext>
              </a:extLst>
            </p:cNvPr>
            <p:cNvSpPr/>
            <p:nvPr/>
          </p:nvSpPr>
          <p:spPr>
            <a:xfrm>
              <a:off x="1102614" y="589172"/>
              <a:ext cx="63763" cy="653185"/>
            </a:xfrm>
            <a:custGeom>
              <a:avLst/>
              <a:gdLst>
                <a:gd name="connsiteX0" fmla="*/ 57163 w 63763"/>
                <a:gd name="connsiteY0" fmla="*/ 653186 h 653185"/>
                <a:gd name="connsiteX1" fmla="*/ 63515 w 63763"/>
                <a:gd name="connsiteY1" fmla="*/ 645564 h 653185"/>
                <a:gd name="connsiteX2" fmla="*/ 63515 w 63763"/>
                <a:gd name="connsiteY2" fmla="*/ 645564 h 653185"/>
                <a:gd name="connsiteX3" fmla="*/ 12703 w 63763"/>
                <a:gd name="connsiteY3" fmla="*/ 16763 h 653185"/>
                <a:gd name="connsiteX4" fmla="*/ 12703 w 63763"/>
                <a:gd name="connsiteY4" fmla="*/ 11682 h 653185"/>
                <a:gd name="connsiteX5" fmla="*/ 12703 w 63763"/>
                <a:gd name="connsiteY5" fmla="*/ 6601 h 653185"/>
                <a:gd name="connsiteX6" fmla="*/ 5081 w 63763"/>
                <a:gd name="connsiteY6" fmla="*/ 249 h 653185"/>
                <a:gd name="connsiteX7" fmla="*/ 5081 w 63763"/>
                <a:gd name="connsiteY7" fmla="*/ 249 h 653185"/>
                <a:gd name="connsiteX8" fmla="*/ 2541 w 63763"/>
                <a:gd name="connsiteY8" fmla="*/ 1519 h 653185"/>
                <a:gd name="connsiteX9" fmla="*/ 2541 w 63763"/>
                <a:gd name="connsiteY9" fmla="*/ 1519 h 653185"/>
                <a:gd name="connsiteX10" fmla="*/ 2541 w 63763"/>
                <a:gd name="connsiteY10" fmla="*/ 1519 h 653185"/>
                <a:gd name="connsiteX11" fmla="*/ 0 w 63763"/>
                <a:gd name="connsiteY11" fmla="*/ 5330 h 653185"/>
                <a:gd name="connsiteX12" fmla="*/ 0 w 63763"/>
                <a:gd name="connsiteY12" fmla="*/ 5330 h 653185"/>
                <a:gd name="connsiteX13" fmla="*/ 0 w 63763"/>
                <a:gd name="connsiteY13" fmla="*/ 7871 h 653185"/>
                <a:gd name="connsiteX14" fmla="*/ 0 w 63763"/>
                <a:gd name="connsiteY14" fmla="*/ 7871 h 653185"/>
                <a:gd name="connsiteX15" fmla="*/ 50812 w 63763"/>
                <a:gd name="connsiteY15" fmla="*/ 641753 h 653185"/>
                <a:gd name="connsiteX16" fmla="*/ 50812 w 63763"/>
                <a:gd name="connsiteY16" fmla="*/ 646834 h 653185"/>
                <a:gd name="connsiteX17" fmla="*/ 57163 w 63763"/>
                <a:gd name="connsiteY17" fmla="*/ 653186 h 6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763" h="653185">
                  <a:moveTo>
                    <a:pt x="57163" y="653186"/>
                  </a:moveTo>
                  <a:cubicBezTo>
                    <a:pt x="60974" y="653186"/>
                    <a:pt x="64785" y="649375"/>
                    <a:pt x="63515" y="645564"/>
                  </a:cubicBezTo>
                  <a:cubicBezTo>
                    <a:pt x="63515" y="645564"/>
                    <a:pt x="63515" y="645564"/>
                    <a:pt x="63515" y="645564"/>
                  </a:cubicBezTo>
                  <a:lnTo>
                    <a:pt x="12703" y="16763"/>
                  </a:lnTo>
                  <a:lnTo>
                    <a:pt x="12703" y="11682"/>
                  </a:lnTo>
                  <a:lnTo>
                    <a:pt x="12703" y="6601"/>
                  </a:lnTo>
                  <a:cubicBezTo>
                    <a:pt x="12703" y="2790"/>
                    <a:pt x="8892" y="-1021"/>
                    <a:pt x="5081" y="249"/>
                  </a:cubicBezTo>
                  <a:cubicBezTo>
                    <a:pt x="5081" y="249"/>
                    <a:pt x="5081" y="249"/>
                    <a:pt x="5081" y="249"/>
                  </a:cubicBezTo>
                  <a:cubicBezTo>
                    <a:pt x="3811" y="249"/>
                    <a:pt x="2541" y="249"/>
                    <a:pt x="2541" y="1519"/>
                  </a:cubicBezTo>
                  <a:lnTo>
                    <a:pt x="2541" y="1519"/>
                  </a:lnTo>
                  <a:lnTo>
                    <a:pt x="2541" y="1519"/>
                  </a:lnTo>
                  <a:cubicBezTo>
                    <a:pt x="1270" y="2790"/>
                    <a:pt x="1270" y="4060"/>
                    <a:pt x="0" y="5330"/>
                  </a:cubicBezTo>
                  <a:lnTo>
                    <a:pt x="0" y="5330"/>
                  </a:lnTo>
                  <a:cubicBezTo>
                    <a:pt x="0" y="6601"/>
                    <a:pt x="0" y="6601"/>
                    <a:pt x="0" y="7871"/>
                  </a:cubicBezTo>
                  <a:lnTo>
                    <a:pt x="0" y="7871"/>
                  </a:lnTo>
                  <a:lnTo>
                    <a:pt x="50812" y="641753"/>
                  </a:lnTo>
                  <a:lnTo>
                    <a:pt x="50812" y="646834"/>
                  </a:lnTo>
                  <a:cubicBezTo>
                    <a:pt x="50812" y="649375"/>
                    <a:pt x="53352" y="653186"/>
                    <a:pt x="57163" y="65318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41B7239B-E056-4524-A680-59F891FAEB79}"/>
                </a:ext>
              </a:extLst>
            </p:cNvPr>
            <p:cNvSpPr/>
            <p:nvPr/>
          </p:nvSpPr>
          <p:spPr>
            <a:xfrm>
              <a:off x="4456187" y="6375329"/>
              <a:ext cx="63514" cy="32088"/>
            </a:xfrm>
            <a:custGeom>
              <a:avLst/>
              <a:gdLst>
                <a:gd name="connsiteX0" fmla="*/ 53352 w 63514"/>
                <a:gd name="connsiteY0" fmla="*/ 23196 h 32088"/>
                <a:gd name="connsiteX1" fmla="*/ 63515 w 63514"/>
                <a:gd name="connsiteY1" fmla="*/ 18115 h 32088"/>
                <a:gd name="connsiteX2" fmla="*/ 53352 w 63514"/>
                <a:gd name="connsiteY2" fmla="*/ 14304 h 32088"/>
                <a:gd name="connsiteX3" fmla="*/ 13973 w 63514"/>
                <a:gd name="connsiteY3" fmla="*/ 1601 h 32088"/>
                <a:gd name="connsiteX4" fmla="*/ 8892 w 63514"/>
                <a:gd name="connsiteY4" fmla="*/ 330 h 32088"/>
                <a:gd name="connsiteX5" fmla="*/ 0 w 63514"/>
                <a:gd name="connsiteY5" fmla="*/ 5412 h 32088"/>
                <a:gd name="connsiteX6" fmla="*/ 0 w 63514"/>
                <a:gd name="connsiteY6" fmla="*/ 5412 h 32088"/>
                <a:gd name="connsiteX7" fmla="*/ 0 w 63514"/>
                <a:gd name="connsiteY7" fmla="*/ 7952 h 32088"/>
                <a:gd name="connsiteX8" fmla="*/ 0 w 63514"/>
                <a:gd name="connsiteY8" fmla="*/ 9223 h 32088"/>
                <a:gd name="connsiteX9" fmla="*/ 0 w 63514"/>
                <a:gd name="connsiteY9" fmla="*/ 10493 h 32088"/>
                <a:gd name="connsiteX10" fmla="*/ 1270 w 63514"/>
                <a:gd name="connsiteY10" fmla="*/ 11763 h 32088"/>
                <a:gd name="connsiteX11" fmla="*/ 2541 w 63514"/>
                <a:gd name="connsiteY11" fmla="*/ 13034 h 32088"/>
                <a:gd name="connsiteX12" fmla="*/ 3811 w 63514"/>
                <a:gd name="connsiteY12" fmla="*/ 13034 h 32088"/>
                <a:gd name="connsiteX13" fmla="*/ 5081 w 63514"/>
                <a:gd name="connsiteY13" fmla="*/ 14304 h 32088"/>
                <a:gd name="connsiteX14" fmla="*/ 5081 w 63514"/>
                <a:gd name="connsiteY14" fmla="*/ 14304 h 32088"/>
                <a:gd name="connsiteX15" fmla="*/ 8892 w 63514"/>
                <a:gd name="connsiteY15" fmla="*/ 15574 h 32088"/>
                <a:gd name="connsiteX16" fmla="*/ 59704 w 63514"/>
                <a:gd name="connsiteY16" fmla="*/ 32088 h 32088"/>
                <a:gd name="connsiteX17" fmla="*/ 53352 w 63514"/>
                <a:gd name="connsiteY17" fmla="*/ 23196 h 3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514" h="32088">
                  <a:moveTo>
                    <a:pt x="53352" y="23196"/>
                  </a:moveTo>
                  <a:cubicBezTo>
                    <a:pt x="54623" y="19385"/>
                    <a:pt x="58434" y="16845"/>
                    <a:pt x="63515" y="18115"/>
                  </a:cubicBezTo>
                  <a:lnTo>
                    <a:pt x="53352" y="14304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5412"/>
                    <a:pt x="0" y="5412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cubicBezTo>
                    <a:pt x="0" y="7952"/>
                    <a:pt x="0" y="9223"/>
                    <a:pt x="0" y="9223"/>
                  </a:cubicBezTo>
                  <a:cubicBezTo>
                    <a:pt x="0" y="9223"/>
                    <a:pt x="0" y="10493"/>
                    <a:pt x="0" y="10493"/>
                  </a:cubicBezTo>
                  <a:cubicBezTo>
                    <a:pt x="0" y="10493"/>
                    <a:pt x="0" y="11763"/>
                    <a:pt x="1270" y="11763"/>
                  </a:cubicBezTo>
                  <a:lnTo>
                    <a:pt x="2541" y="13034"/>
                  </a:lnTo>
                  <a:lnTo>
                    <a:pt x="3811" y="13034"/>
                  </a:lnTo>
                  <a:lnTo>
                    <a:pt x="5081" y="14304"/>
                  </a:lnTo>
                  <a:lnTo>
                    <a:pt x="5081" y="14304"/>
                  </a:lnTo>
                  <a:lnTo>
                    <a:pt x="8892" y="15574"/>
                  </a:lnTo>
                  <a:lnTo>
                    <a:pt x="59704" y="32088"/>
                  </a:lnTo>
                  <a:cubicBezTo>
                    <a:pt x="54623" y="30818"/>
                    <a:pt x="52082" y="27007"/>
                    <a:pt x="53352" y="2319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E73CDCAF-AE9B-49FD-8FF2-7BEB7C07FC84}"/>
                </a:ext>
              </a:extLst>
            </p:cNvPr>
            <p:cNvSpPr/>
            <p:nvPr/>
          </p:nvSpPr>
          <p:spPr>
            <a:xfrm>
              <a:off x="4509209" y="6393692"/>
              <a:ext cx="1152486" cy="397688"/>
            </a:xfrm>
            <a:custGeom>
              <a:avLst/>
              <a:gdLst>
                <a:gd name="connsiteX0" fmla="*/ 330 w 1152486"/>
                <a:gd name="connsiteY0" fmla="*/ 4834 h 397688"/>
                <a:gd name="connsiteX1" fmla="*/ 5412 w 1152486"/>
                <a:gd name="connsiteY1" fmla="*/ 14996 h 397688"/>
                <a:gd name="connsiteX2" fmla="*/ 1130891 w 1152486"/>
                <a:gd name="connsiteY2" fmla="*/ 393547 h 397688"/>
                <a:gd name="connsiteX3" fmla="*/ 1137243 w 1152486"/>
                <a:gd name="connsiteY3" fmla="*/ 396087 h 397688"/>
                <a:gd name="connsiteX4" fmla="*/ 1142324 w 1152486"/>
                <a:gd name="connsiteY4" fmla="*/ 397357 h 397688"/>
                <a:gd name="connsiteX5" fmla="*/ 1152486 w 1152486"/>
                <a:gd name="connsiteY5" fmla="*/ 392277 h 397688"/>
                <a:gd name="connsiteX6" fmla="*/ 1152486 w 1152486"/>
                <a:gd name="connsiteY6" fmla="*/ 389736 h 397688"/>
                <a:gd name="connsiteX7" fmla="*/ 1152486 w 1152486"/>
                <a:gd name="connsiteY7" fmla="*/ 388466 h 397688"/>
                <a:gd name="connsiteX8" fmla="*/ 1152486 w 1152486"/>
                <a:gd name="connsiteY8" fmla="*/ 388466 h 397688"/>
                <a:gd name="connsiteX9" fmla="*/ 1152486 w 1152486"/>
                <a:gd name="connsiteY9" fmla="*/ 387195 h 397688"/>
                <a:gd name="connsiteX10" fmla="*/ 1151216 w 1152486"/>
                <a:gd name="connsiteY10" fmla="*/ 385925 h 397688"/>
                <a:gd name="connsiteX11" fmla="*/ 1149946 w 1152486"/>
                <a:gd name="connsiteY11" fmla="*/ 384654 h 397688"/>
                <a:gd name="connsiteX12" fmla="*/ 1148675 w 1152486"/>
                <a:gd name="connsiteY12" fmla="*/ 384654 h 397688"/>
                <a:gd name="connsiteX13" fmla="*/ 1147405 w 1152486"/>
                <a:gd name="connsiteY13" fmla="*/ 383384 h 397688"/>
                <a:gd name="connsiteX14" fmla="*/ 1147405 w 1152486"/>
                <a:gd name="connsiteY14" fmla="*/ 383384 h 397688"/>
                <a:gd name="connsiteX15" fmla="*/ 14304 w 1152486"/>
                <a:gd name="connsiteY15" fmla="*/ 2293 h 397688"/>
                <a:gd name="connsiteX16" fmla="*/ 9223 w 1152486"/>
                <a:gd name="connsiteY16" fmla="*/ 1023 h 397688"/>
                <a:gd name="connsiteX17" fmla="*/ 330 w 1152486"/>
                <a:gd name="connsiteY17" fmla="*/ 4834 h 39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486" h="397688">
                  <a:moveTo>
                    <a:pt x="330" y="4834"/>
                  </a:moveTo>
                  <a:cubicBezTo>
                    <a:pt x="-940" y="8644"/>
                    <a:pt x="1601" y="12455"/>
                    <a:pt x="5412" y="14996"/>
                  </a:cubicBezTo>
                  <a:lnTo>
                    <a:pt x="1130891" y="393547"/>
                  </a:lnTo>
                  <a:lnTo>
                    <a:pt x="1137243" y="396087"/>
                  </a:lnTo>
                  <a:lnTo>
                    <a:pt x="1142324" y="397357"/>
                  </a:lnTo>
                  <a:cubicBezTo>
                    <a:pt x="1146135" y="398628"/>
                    <a:pt x="1149946" y="396087"/>
                    <a:pt x="1152486" y="392277"/>
                  </a:cubicBezTo>
                  <a:cubicBezTo>
                    <a:pt x="1152486" y="391006"/>
                    <a:pt x="1152486" y="391006"/>
                    <a:pt x="1152486" y="389736"/>
                  </a:cubicBezTo>
                  <a:cubicBezTo>
                    <a:pt x="1152486" y="389736"/>
                    <a:pt x="1152486" y="388466"/>
                    <a:pt x="1152486" y="388466"/>
                  </a:cubicBezTo>
                  <a:lnTo>
                    <a:pt x="1152486" y="388466"/>
                  </a:lnTo>
                  <a:cubicBezTo>
                    <a:pt x="1152486" y="388466"/>
                    <a:pt x="1152486" y="387195"/>
                    <a:pt x="1152486" y="387195"/>
                  </a:cubicBezTo>
                  <a:lnTo>
                    <a:pt x="1151216" y="385925"/>
                  </a:lnTo>
                  <a:lnTo>
                    <a:pt x="1149946" y="384654"/>
                  </a:lnTo>
                  <a:lnTo>
                    <a:pt x="1148675" y="384654"/>
                  </a:lnTo>
                  <a:lnTo>
                    <a:pt x="1147405" y="383384"/>
                  </a:lnTo>
                  <a:lnTo>
                    <a:pt x="1147405" y="383384"/>
                  </a:lnTo>
                  <a:lnTo>
                    <a:pt x="14304" y="2293"/>
                  </a:lnTo>
                  <a:lnTo>
                    <a:pt x="9223" y="1023"/>
                  </a:lnTo>
                  <a:cubicBezTo>
                    <a:pt x="6682" y="-1518"/>
                    <a:pt x="1601" y="1023"/>
                    <a:pt x="330" y="483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38B4DDED-0F9B-45C4-83BD-F4BAD1B6C866}"/>
                </a:ext>
              </a:extLst>
            </p:cNvPr>
            <p:cNvSpPr/>
            <p:nvPr/>
          </p:nvSpPr>
          <p:spPr>
            <a:xfrm>
              <a:off x="275653" y="4642964"/>
              <a:ext cx="778689" cy="268034"/>
            </a:xfrm>
            <a:custGeom>
              <a:avLst/>
              <a:gdLst>
                <a:gd name="connsiteX0" fmla="*/ 1270 w 778689"/>
                <a:gd name="connsiteY0" fmla="*/ 15244 h 268034"/>
                <a:gd name="connsiteX1" fmla="*/ 773608 w 778689"/>
                <a:gd name="connsiteY1" fmla="*/ 268034 h 268034"/>
                <a:gd name="connsiteX2" fmla="*/ 768527 w 778689"/>
                <a:gd name="connsiteY2" fmla="*/ 259142 h 268034"/>
                <a:gd name="connsiteX3" fmla="*/ 778690 w 778689"/>
                <a:gd name="connsiteY3" fmla="*/ 254061 h 268034"/>
                <a:gd name="connsiteX4" fmla="*/ 774879 w 778689"/>
                <a:gd name="connsiteY4" fmla="*/ 252791 h 268034"/>
                <a:gd name="connsiteX5" fmla="*/ 0 w 778689"/>
                <a:gd name="connsiteY5" fmla="*/ 0 h 268034"/>
                <a:gd name="connsiteX6" fmla="*/ 0 w 778689"/>
                <a:gd name="connsiteY6" fmla="*/ 5081 h 268034"/>
                <a:gd name="connsiteX7" fmla="*/ 1270 w 778689"/>
                <a:gd name="connsiteY7" fmla="*/ 15244 h 26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689" h="268034">
                  <a:moveTo>
                    <a:pt x="1270" y="15244"/>
                  </a:moveTo>
                  <a:lnTo>
                    <a:pt x="773608" y="268034"/>
                  </a:lnTo>
                  <a:cubicBezTo>
                    <a:pt x="769798" y="266764"/>
                    <a:pt x="767257" y="262953"/>
                    <a:pt x="768527" y="259142"/>
                  </a:cubicBezTo>
                  <a:cubicBezTo>
                    <a:pt x="769798" y="255331"/>
                    <a:pt x="773608" y="252791"/>
                    <a:pt x="778690" y="254061"/>
                  </a:cubicBezTo>
                  <a:lnTo>
                    <a:pt x="774879" y="252791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36EDD5C2-E60E-4DDD-B01C-4748178A4D6B}"/>
                </a:ext>
              </a:extLst>
            </p:cNvPr>
            <p:cNvSpPr/>
            <p:nvPr/>
          </p:nvSpPr>
          <p:spPr>
            <a:xfrm>
              <a:off x="5558471" y="5296840"/>
              <a:ext cx="272173" cy="93062"/>
            </a:xfrm>
            <a:custGeom>
              <a:avLst/>
              <a:gdLst>
                <a:gd name="connsiteX0" fmla="*/ 263281 w 272173"/>
                <a:gd name="connsiteY0" fmla="*/ 82900 h 93062"/>
                <a:gd name="connsiteX1" fmla="*/ 272173 w 272173"/>
                <a:gd name="connsiteY1" fmla="*/ 77819 h 93062"/>
                <a:gd name="connsiteX2" fmla="*/ 272173 w 272173"/>
                <a:gd name="connsiteY2" fmla="*/ 77819 h 93062"/>
                <a:gd name="connsiteX3" fmla="*/ 263281 w 272173"/>
                <a:gd name="connsiteY3" fmla="*/ 75278 h 93062"/>
                <a:gd name="connsiteX4" fmla="*/ 21925 w 272173"/>
                <a:gd name="connsiteY4" fmla="*/ 4141 h 93062"/>
                <a:gd name="connsiteX5" fmla="*/ 9222 w 272173"/>
                <a:gd name="connsiteY5" fmla="*/ 330 h 93062"/>
                <a:gd name="connsiteX6" fmla="*/ 330 w 272173"/>
                <a:gd name="connsiteY6" fmla="*/ 5412 h 93062"/>
                <a:gd name="connsiteX7" fmla="*/ 330 w 272173"/>
                <a:gd name="connsiteY7" fmla="*/ 5412 h 93062"/>
                <a:gd name="connsiteX8" fmla="*/ 5412 w 272173"/>
                <a:gd name="connsiteY8" fmla="*/ 14304 h 93062"/>
                <a:gd name="connsiteX9" fmla="*/ 5412 w 272173"/>
                <a:gd name="connsiteY9" fmla="*/ 14304 h 93062"/>
                <a:gd name="connsiteX10" fmla="*/ 268362 w 272173"/>
                <a:gd name="connsiteY10" fmla="*/ 93063 h 93062"/>
                <a:gd name="connsiteX11" fmla="*/ 263281 w 272173"/>
                <a:gd name="connsiteY11" fmla="*/ 82900 h 93062"/>
                <a:gd name="connsiteX12" fmla="*/ 263281 w 272173"/>
                <a:gd name="connsiteY12" fmla="*/ 82900 h 9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173" h="93062">
                  <a:moveTo>
                    <a:pt x="263281" y="82900"/>
                  </a:moveTo>
                  <a:cubicBezTo>
                    <a:pt x="264551" y="79090"/>
                    <a:pt x="268362" y="76549"/>
                    <a:pt x="272173" y="77819"/>
                  </a:cubicBezTo>
                  <a:cubicBezTo>
                    <a:pt x="272173" y="77819"/>
                    <a:pt x="272173" y="77819"/>
                    <a:pt x="272173" y="77819"/>
                  </a:cubicBezTo>
                  <a:lnTo>
                    <a:pt x="263281" y="75278"/>
                  </a:lnTo>
                  <a:lnTo>
                    <a:pt x="21925" y="4141"/>
                  </a:ln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330" y="5412"/>
                    <a:pt x="330" y="5412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268362" y="93063"/>
                  </a:lnTo>
                  <a:cubicBezTo>
                    <a:pt x="264551" y="91793"/>
                    <a:pt x="262011" y="87981"/>
                    <a:pt x="263281" y="82900"/>
                  </a:cubicBezTo>
                  <a:cubicBezTo>
                    <a:pt x="263281" y="82900"/>
                    <a:pt x="263281" y="82900"/>
                    <a:pt x="263281" y="8290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9650602-8FA9-40C0-A0ED-5336AB685179}"/>
                </a:ext>
              </a:extLst>
            </p:cNvPr>
            <p:cNvSpPr/>
            <p:nvPr/>
          </p:nvSpPr>
          <p:spPr>
            <a:xfrm>
              <a:off x="5821422" y="5374329"/>
              <a:ext cx="255989" cy="85771"/>
            </a:xfrm>
            <a:custGeom>
              <a:avLst/>
              <a:gdLst>
                <a:gd name="connsiteX0" fmla="*/ 9223 w 255989"/>
                <a:gd name="connsiteY0" fmla="*/ 330 h 85771"/>
                <a:gd name="connsiteX1" fmla="*/ 330 w 255989"/>
                <a:gd name="connsiteY1" fmla="*/ 5412 h 85771"/>
                <a:gd name="connsiteX2" fmla="*/ 5412 w 255989"/>
                <a:gd name="connsiteY2" fmla="*/ 14304 h 85771"/>
                <a:gd name="connsiteX3" fmla="*/ 246767 w 255989"/>
                <a:gd name="connsiteY3" fmla="*/ 85441 h 85771"/>
                <a:gd name="connsiteX4" fmla="*/ 255659 w 255989"/>
                <a:gd name="connsiteY4" fmla="*/ 80360 h 85771"/>
                <a:gd name="connsiteX5" fmla="*/ 250578 w 255989"/>
                <a:gd name="connsiteY5" fmla="*/ 71468 h 85771"/>
                <a:gd name="connsiteX6" fmla="*/ 250578 w 255989"/>
                <a:gd name="connsiteY6" fmla="*/ 71468 h 85771"/>
                <a:gd name="connsiteX7" fmla="*/ 241686 w 255989"/>
                <a:gd name="connsiteY7" fmla="*/ 68927 h 85771"/>
                <a:gd name="connsiteX8" fmla="*/ 15574 w 255989"/>
                <a:gd name="connsiteY8" fmla="*/ 1601 h 85771"/>
                <a:gd name="connsiteX9" fmla="*/ 9223 w 255989"/>
                <a:gd name="connsiteY9" fmla="*/ 330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5989" h="85771">
                  <a:moveTo>
                    <a:pt x="9223" y="330"/>
                  </a:move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2"/>
                    <a:pt x="1601" y="13034"/>
                    <a:pt x="5412" y="14304"/>
                  </a:cubicBezTo>
                  <a:lnTo>
                    <a:pt x="246767" y="85441"/>
                  </a:lnTo>
                  <a:cubicBezTo>
                    <a:pt x="250578" y="86711"/>
                    <a:pt x="254389" y="84171"/>
                    <a:pt x="255659" y="80360"/>
                  </a:cubicBezTo>
                  <a:cubicBezTo>
                    <a:pt x="256930" y="76549"/>
                    <a:pt x="254389" y="72738"/>
                    <a:pt x="250578" y="71468"/>
                  </a:cubicBezTo>
                  <a:lnTo>
                    <a:pt x="250578" y="71468"/>
                  </a:lnTo>
                  <a:lnTo>
                    <a:pt x="241686" y="68927"/>
                  </a:lnTo>
                  <a:lnTo>
                    <a:pt x="15574" y="1601"/>
                  </a:lnTo>
                  <a:lnTo>
                    <a:pt x="9223" y="33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459885C-7811-4F59-B950-BA4D28436333}"/>
                </a:ext>
              </a:extLst>
            </p:cNvPr>
            <p:cNvSpPr/>
            <p:nvPr/>
          </p:nvSpPr>
          <p:spPr>
            <a:xfrm>
              <a:off x="6556921" y="5594092"/>
              <a:ext cx="150225" cy="56223"/>
            </a:xfrm>
            <a:custGeom>
              <a:avLst/>
              <a:gdLst>
                <a:gd name="connsiteX0" fmla="*/ 331 w 150225"/>
                <a:gd name="connsiteY0" fmla="*/ 5412 h 56223"/>
                <a:gd name="connsiteX1" fmla="*/ 5411 w 150225"/>
                <a:gd name="connsiteY1" fmla="*/ 14304 h 56223"/>
                <a:gd name="connsiteX2" fmla="*/ 5411 w 150225"/>
                <a:gd name="connsiteY2" fmla="*/ 14304 h 56223"/>
                <a:gd name="connsiteX3" fmla="*/ 146414 w 150225"/>
                <a:gd name="connsiteY3" fmla="*/ 56224 h 56223"/>
                <a:gd name="connsiteX4" fmla="*/ 141333 w 150225"/>
                <a:gd name="connsiteY4" fmla="*/ 47332 h 56223"/>
                <a:gd name="connsiteX5" fmla="*/ 150225 w 150225"/>
                <a:gd name="connsiteY5" fmla="*/ 42251 h 56223"/>
                <a:gd name="connsiteX6" fmla="*/ 150225 w 150225"/>
                <a:gd name="connsiteY6" fmla="*/ 42251 h 56223"/>
                <a:gd name="connsiteX7" fmla="*/ 9223 w 150225"/>
                <a:gd name="connsiteY7" fmla="*/ 330 h 56223"/>
                <a:gd name="connsiteX8" fmla="*/ 331 w 150225"/>
                <a:gd name="connsiteY8" fmla="*/ 5412 h 56223"/>
                <a:gd name="connsiteX9" fmla="*/ 331 w 150225"/>
                <a:gd name="connsiteY9" fmla="*/ 5412 h 5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0225" h="56223">
                  <a:moveTo>
                    <a:pt x="331" y="5412"/>
                  </a:moveTo>
                  <a:cubicBezTo>
                    <a:pt x="-940" y="9223"/>
                    <a:pt x="1601" y="13034"/>
                    <a:pt x="5411" y="14304"/>
                  </a:cubicBezTo>
                  <a:cubicBezTo>
                    <a:pt x="5411" y="14304"/>
                    <a:pt x="5411" y="14304"/>
                    <a:pt x="5411" y="14304"/>
                  </a:cubicBezTo>
                  <a:lnTo>
                    <a:pt x="146414" y="56224"/>
                  </a:lnTo>
                  <a:cubicBezTo>
                    <a:pt x="142604" y="54954"/>
                    <a:pt x="140063" y="51143"/>
                    <a:pt x="141333" y="47332"/>
                  </a:cubicBezTo>
                  <a:cubicBezTo>
                    <a:pt x="142604" y="43521"/>
                    <a:pt x="146414" y="40980"/>
                    <a:pt x="150225" y="42251"/>
                  </a:cubicBezTo>
                  <a:lnTo>
                    <a:pt x="150225" y="42251"/>
                  </a:lnTo>
                  <a:lnTo>
                    <a:pt x="9223" y="330"/>
                  </a:lnTo>
                  <a:cubicBezTo>
                    <a:pt x="5411" y="-940"/>
                    <a:pt x="1601" y="1601"/>
                    <a:pt x="331" y="5412"/>
                  </a:cubicBezTo>
                  <a:cubicBezTo>
                    <a:pt x="331" y="5412"/>
                    <a:pt x="331" y="5412"/>
                    <a:pt x="331" y="54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0422EA21-DDFA-40FE-8530-A820F6BC3A76}"/>
                </a:ext>
              </a:extLst>
            </p:cNvPr>
            <p:cNvSpPr/>
            <p:nvPr/>
          </p:nvSpPr>
          <p:spPr>
            <a:xfrm>
              <a:off x="6697924" y="5636342"/>
              <a:ext cx="185793" cy="65283"/>
            </a:xfrm>
            <a:custGeom>
              <a:avLst/>
              <a:gdLst>
                <a:gd name="connsiteX0" fmla="*/ 330 w 185793"/>
                <a:gd name="connsiteY0" fmla="*/ 5081 h 65283"/>
                <a:gd name="connsiteX1" fmla="*/ 5412 w 185793"/>
                <a:gd name="connsiteY1" fmla="*/ 13973 h 65283"/>
                <a:gd name="connsiteX2" fmla="*/ 164198 w 185793"/>
                <a:gd name="connsiteY2" fmla="*/ 60974 h 65283"/>
                <a:gd name="connsiteX3" fmla="*/ 176901 w 185793"/>
                <a:gd name="connsiteY3" fmla="*/ 64785 h 65283"/>
                <a:gd name="connsiteX4" fmla="*/ 184523 w 185793"/>
                <a:gd name="connsiteY4" fmla="*/ 62245 h 65283"/>
                <a:gd name="connsiteX5" fmla="*/ 185794 w 185793"/>
                <a:gd name="connsiteY5" fmla="*/ 60974 h 65283"/>
                <a:gd name="connsiteX6" fmla="*/ 185794 w 185793"/>
                <a:gd name="connsiteY6" fmla="*/ 59704 h 65283"/>
                <a:gd name="connsiteX7" fmla="*/ 185794 w 185793"/>
                <a:gd name="connsiteY7" fmla="*/ 59704 h 65283"/>
                <a:gd name="connsiteX8" fmla="*/ 185794 w 185793"/>
                <a:gd name="connsiteY8" fmla="*/ 58434 h 65283"/>
                <a:gd name="connsiteX9" fmla="*/ 185794 w 185793"/>
                <a:gd name="connsiteY9" fmla="*/ 57164 h 65283"/>
                <a:gd name="connsiteX10" fmla="*/ 185794 w 185793"/>
                <a:gd name="connsiteY10" fmla="*/ 55893 h 65283"/>
                <a:gd name="connsiteX11" fmla="*/ 185794 w 185793"/>
                <a:gd name="connsiteY11" fmla="*/ 54623 h 65283"/>
                <a:gd name="connsiteX12" fmla="*/ 185794 w 185793"/>
                <a:gd name="connsiteY12" fmla="*/ 54623 h 65283"/>
                <a:gd name="connsiteX13" fmla="*/ 184523 w 185793"/>
                <a:gd name="connsiteY13" fmla="*/ 53353 h 65283"/>
                <a:gd name="connsiteX14" fmla="*/ 184523 w 185793"/>
                <a:gd name="connsiteY14" fmla="*/ 53353 h 65283"/>
                <a:gd name="connsiteX15" fmla="*/ 183253 w 185793"/>
                <a:gd name="connsiteY15" fmla="*/ 52082 h 65283"/>
                <a:gd name="connsiteX16" fmla="*/ 181982 w 185793"/>
                <a:gd name="connsiteY16" fmla="*/ 50812 h 65283"/>
                <a:gd name="connsiteX17" fmla="*/ 181982 w 185793"/>
                <a:gd name="connsiteY17" fmla="*/ 50812 h 65283"/>
                <a:gd name="connsiteX18" fmla="*/ 180712 w 185793"/>
                <a:gd name="connsiteY18" fmla="*/ 50812 h 65283"/>
                <a:gd name="connsiteX19" fmla="*/ 180712 w 185793"/>
                <a:gd name="connsiteY19" fmla="*/ 50812 h 65283"/>
                <a:gd name="connsiteX20" fmla="*/ 9222 w 185793"/>
                <a:gd name="connsiteY20" fmla="*/ 0 h 65283"/>
                <a:gd name="connsiteX21" fmla="*/ 330 w 185793"/>
                <a:gd name="connsiteY21" fmla="*/ 5081 h 65283"/>
                <a:gd name="connsiteX22" fmla="*/ 330 w 185793"/>
                <a:gd name="connsiteY22" fmla="*/ 5081 h 6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5793" h="65283">
                  <a:moveTo>
                    <a:pt x="330" y="5081"/>
                  </a:moveTo>
                  <a:cubicBezTo>
                    <a:pt x="-940" y="8892"/>
                    <a:pt x="1601" y="12703"/>
                    <a:pt x="5412" y="13973"/>
                  </a:cubicBezTo>
                  <a:lnTo>
                    <a:pt x="164198" y="60974"/>
                  </a:lnTo>
                  <a:lnTo>
                    <a:pt x="176901" y="64785"/>
                  </a:lnTo>
                  <a:cubicBezTo>
                    <a:pt x="179442" y="66056"/>
                    <a:pt x="181982" y="64785"/>
                    <a:pt x="184523" y="62245"/>
                  </a:cubicBezTo>
                  <a:cubicBezTo>
                    <a:pt x="184523" y="62245"/>
                    <a:pt x="185794" y="60974"/>
                    <a:pt x="185794" y="60974"/>
                  </a:cubicBezTo>
                  <a:cubicBezTo>
                    <a:pt x="185794" y="60974"/>
                    <a:pt x="185794" y="59704"/>
                    <a:pt x="185794" y="59704"/>
                  </a:cubicBezTo>
                  <a:lnTo>
                    <a:pt x="185794" y="59704"/>
                  </a:lnTo>
                  <a:cubicBezTo>
                    <a:pt x="185794" y="59704"/>
                    <a:pt x="185794" y="59704"/>
                    <a:pt x="185794" y="58434"/>
                  </a:cubicBezTo>
                  <a:cubicBezTo>
                    <a:pt x="185794" y="57164"/>
                    <a:pt x="185794" y="57164"/>
                    <a:pt x="185794" y="57164"/>
                  </a:cubicBezTo>
                  <a:cubicBezTo>
                    <a:pt x="185794" y="57164"/>
                    <a:pt x="185794" y="55893"/>
                    <a:pt x="185794" y="55893"/>
                  </a:cubicBezTo>
                  <a:lnTo>
                    <a:pt x="185794" y="54623"/>
                  </a:lnTo>
                  <a:lnTo>
                    <a:pt x="185794" y="54623"/>
                  </a:lnTo>
                  <a:lnTo>
                    <a:pt x="184523" y="53353"/>
                  </a:lnTo>
                  <a:lnTo>
                    <a:pt x="184523" y="53353"/>
                  </a:lnTo>
                  <a:lnTo>
                    <a:pt x="183253" y="52082"/>
                  </a:lnTo>
                  <a:lnTo>
                    <a:pt x="181982" y="50812"/>
                  </a:lnTo>
                  <a:lnTo>
                    <a:pt x="181982" y="50812"/>
                  </a:lnTo>
                  <a:lnTo>
                    <a:pt x="180712" y="50812"/>
                  </a:lnTo>
                  <a:lnTo>
                    <a:pt x="180712" y="50812"/>
                  </a:lnTo>
                  <a:lnTo>
                    <a:pt x="9222" y="0"/>
                  </a:lnTo>
                  <a:cubicBezTo>
                    <a:pt x="6682" y="0"/>
                    <a:pt x="2871" y="1270"/>
                    <a:pt x="330" y="5081"/>
                  </a:cubicBezTo>
                  <a:cubicBezTo>
                    <a:pt x="330" y="5081"/>
                    <a:pt x="330" y="5081"/>
                    <a:pt x="330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9E43B946-D65E-49CB-8AB0-9967C0BF2989}"/>
                </a:ext>
              </a:extLst>
            </p:cNvPr>
            <p:cNvSpPr/>
            <p:nvPr/>
          </p:nvSpPr>
          <p:spPr>
            <a:xfrm>
              <a:off x="1092451" y="4283468"/>
              <a:ext cx="259139" cy="92732"/>
            </a:xfrm>
            <a:custGeom>
              <a:avLst/>
              <a:gdLst>
                <a:gd name="connsiteX0" fmla="*/ 255329 w 259139"/>
                <a:gd name="connsiteY0" fmla="*/ 92732 h 92732"/>
                <a:gd name="connsiteX1" fmla="*/ 250248 w 259139"/>
                <a:gd name="connsiteY1" fmla="*/ 83840 h 92732"/>
                <a:gd name="connsiteX2" fmla="*/ 259140 w 259139"/>
                <a:gd name="connsiteY2" fmla="*/ 78759 h 92732"/>
                <a:gd name="connsiteX3" fmla="*/ 259140 w 259139"/>
                <a:gd name="connsiteY3" fmla="*/ 78759 h 92732"/>
                <a:gd name="connsiteX4" fmla="*/ 3811 w 259139"/>
                <a:gd name="connsiteY4" fmla="*/ 0 h 92732"/>
                <a:gd name="connsiteX5" fmla="*/ 3811 w 259139"/>
                <a:gd name="connsiteY5" fmla="*/ 0 h 92732"/>
                <a:gd name="connsiteX6" fmla="*/ 8892 w 259139"/>
                <a:gd name="connsiteY6" fmla="*/ 8892 h 92732"/>
                <a:gd name="connsiteX7" fmla="*/ 8892 w 259139"/>
                <a:gd name="connsiteY7" fmla="*/ 8892 h 92732"/>
                <a:gd name="connsiteX8" fmla="*/ 0 w 259139"/>
                <a:gd name="connsiteY8" fmla="*/ 13973 h 92732"/>
                <a:gd name="connsiteX9" fmla="*/ 0 w 259139"/>
                <a:gd name="connsiteY9" fmla="*/ 13973 h 92732"/>
                <a:gd name="connsiteX10" fmla="*/ 10162 w 259139"/>
                <a:gd name="connsiteY10" fmla="*/ 17784 h 92732"/>
                <a:gd name="connsiteX11" fmla="*/ 250248 w 259139"/>
                <a:gd name="connsiteY11" fmla="*/ 91462 h 92732"/>
                <a:gd name="connsiteX12" fmla="*/ 255329 w 259139"/>
                <a:gd name="connsiteY12" fmla="*/ 92732 h 9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139" h="92732">
                  <a:moveTo>
                    <a:pt x="255329" y="92732"/>
                  </a:moveTo>
                  <a:cubicBezTo>
                    <a:pt x="251518" y="91462"/>
                    <a:pt x="248977" y="87651"/>
                    <a:pt x="250248" y="83840"/>
                  </a:cubicBezTo>
                  <a:cubicBezTo>
                    <a:pt x="251518" y="80029"/>
                    <a:pt x="255329" y="77488"/>
                    <a:pt x="259140" y="78759"/>
                  </a:cubicBezTo>
                  <a:lnTo>
                    <a:pt x="259140" y="78759"/>
                  </a:lnTo>
                  <a:lnTo>
                    <a:pt x="3811" y="0"/>
                  </a:lnTo>
                  <a:lnTo>
                    <a:pt x="3811" y="0"/>
                  </a:lnTo>
                  <a:cubicBezTo>
                    <a:pt x="7622" y="1270"/>
                    <a:pt x="10162" y="5081"/>
                    <a:pt x="8892" y="8892"/>
                  </a:cubicBezTo>
                  <a:cubicBezTo>
                    <a:pt x="8892" y="8892"/>
                    <a:pt x="8892" y="8892"/>
                    <a:pt x="8892" y="8892"/>
                  </a:cubicBezTo>
                  <a:cubicBezTo>
                    <a:pt x="7622" y="12703"/>
                    <a:pt x="3811" y="15243"/>
                    <a:pt x="0" y="13973"/>
                  </a:cubicBezTo>
                  <a:cubicBezTo>
                    <a:pt x="0" y="13973"/>
                    <a:pt x="0" y="13973"/>
                    <a:pt x="0" y="13973"/>
                  </a:cubicBezTo>
                  <a:lnTo>
                    <a:pt x="10162" y="17784"/>
                  </a:lnTo>
                  <a:lnTo>
                    <a:pt x="250248" y="91462"/>
                  </a:lnTo>
                  <a:lnTo>
                    <a:pt x="255329" y="9273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6A5BFF7-6AFE-40E2-B6B1-994A2C5A4EC6}"/>
                </a:ext>
              </a:extLst>
            </p:cNvPr>
            <p:cNvSpPr/>
            <p:nvPr/>
          </p:nvSpPr>
          <p:spPr>
            <a:xfrm>
              <a:off x="1342369" y="4363020"/>
              <a:ext cx="54013" cy="25882"/>
            </a:xfrm>
            <a:custGeom>
              <a:avLst/>
              <a:gdLst>
                <a:gd name="connsiteX0" fmla="*/ 330 w 54013"/>
                <a:gd name="connsiteY0" fmla="*/ 4287 h 25882"/>
                <a:gd name="connsiteX1" fmla="*/ 5412 w 54013"/>
                <a:gd name="connsiteY1" fmla="*/ 13179 h 25882"/>
                <a:gd name="connsiteX2" fmla="*/ 5412 w 54013"/>
                <a:gd name="connsiteY2" fmla="*/ 13179 h 25882"/>
                <a:gd name="connsiteX3" fmla="*/ 15574 w 54013"/>
                <a:gd name="connsiteY3" fmla="*/ 16990 h 25882"/>
                <a:gd name="connsiteX4" fmla="*/ 44791 w 54013"/>
                <a:gd name="connsiteY4" fmla="*/ 25882 h 25882"/>
                <a:gd name="connsiteX5" fmla="*/ 44791 w 54013"/>
                <a:gd name="connsiteY5" fmla="*/ 25882 h 25882"/>
                <a:gd name="connsiteX6" fmla="*/ 46061 w 54013"/>
                <a:gd name="connsiteY6" fmla="*/ 25882 h 25882"/>
                <a:gd name="connsiteX7" fmla="*/ 47331 w 54013"/>
                <a:gd name="connsiteY7" fmla="*/ 25882 h 25882"/>
                <a:gd name="connsiteX8" fmla="*/ 48602 w 54013"/>
                <a:gd name="connsiteY8" fmla="*/ 25882 h 25882"/>
                <a:gd name="connsiteX9" fmla="*/ 48602 w 54013"/>
                <a:gd name="connsiteY9" fmla="*/ 25882 h 25882"/>
                <a:gd name="connsiteX10" fmla="*/ 49872 w 54013"/>
                <a:gd name="connsiteY10" fmla="*/ 25882 h 25882"/>
                <a:gd name="connsiteX11" fmla="*/ 49872 w 54013"/>
                <a:gd name="connsiteY11" fmla="*/ 25882 h 25882"/>
                <a:gd name="connsiteX12" fmla="*/ 53683 w 54013"/>
                <a:gd name="connsiteY12" fmla="*/ 22072 h 25882"/>
                <a:gd name="connsiteX13" fmla="*/ 48602 w 54013"/>
                <a:gd name="connsiteY13" fmla="*/ 13179 h 25882"/>
                <a:gd name="connsiteX14" fmla="*/ 48602 w 54013"/>
                <a:gd name="connsiteY14" fmla="*/ 13179 h 25882"/>
                <a:gd name="connsiteX15" fmla="*/ 44791 w 54013"/>
                <a:gd name="connsiteY15" fmla="*/ 11909 h 25882"/>
                <a:gd name="connsiteX16" fmla="*/ 37169 w 54013"/>
                <a:gd name="connsiteY16" fmla="*/ 9369 h 25882"/>
                <a:gd name="connsiteX17" fmla="*/ 7952 w 54013"/>
                <a:gd name="connsiteY17" fmla="*/ 476 h 25882"/>
                <a:gd name="connsiteX18" fmla="*/ 7952 w 54013"/>
                <a:gd name="connsiteY18" fmla="*/ 476 h 25882"/>
                <a:gd name="connsiteX19" fmla="*/ 330 w 54013"/>
                <a:gd name="connsiteY19" fmla="*/ 4287 h 2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013" h="25882">
                  <a:moveTo>
                    <a:pt x="330" y="4287"/>
                  </a:moveTo>
                  <a:cubicBezTo>
                    <a:pt x="-940" y="8098"/>
                    <a:pt x="1601" y="11909"/>
                    <a:pt x="5412" y="13179"/>
                  </a:cubicBezTo>
                  <a:cubicBezTo>
                    <a:pt x="5412" y="13179"/>
                    <a:pt x="5412" y="13179"/>
                    <a:pt x="5412" y="13179"/>
                  </a:cubicBezTo>
                  <a:lnTo>
                    <a:pt x="15574" y="16990"/>
                  </a:lnTo>
                  <a:lnTo>
                    <a:pt x="44791" y="25882"/>
                  </a:lnTo>
                  <a:lnTo>
                    <a:pt x="44791" y="25882"/>
                  </a:lnTo>
                  <a:lnTo>
                    <a:pt x="46061" y="25882"/>
                  </a:lnTo>
                  <a:lnTo>
                    <a:pt x="47331" y="25882"/>
                  </a:lnTo>
                  <a:lnTo>
                    <a:pt x="48602" y="25882"/>
                  </a:lnTo>
                  <a:lnTo>
                    <a:pt x="48602" y="25882"/>
                  </a:lnTo>
                  <a:lnTo>
                    <a:pt x="49872" y="25882"/>
                  </a:lnTo>
                  <a:lnTo>
                    <a:pt x="49872" y="25882"/>
                  </a:lnTo>
                  <a:cubicBezTo>
                    <a:pt x="51142" y="24612"/>
                    <a:pt x="52413" y="23342"/>
                    <a:pt x="53683" y="22072"/>
                  </a:cubicBezTo>
                  <a:cubicBezTo>
                    <a:pt x="54953" y="18261"/>
                    <a:pt x="52413" y="14450"/>
                    <a:pt x="48602" y="13179"/>
                  </a:cubicBezTo>
                  <a:cubicBezTo>
                    <a:pt x="48602" y="13179"/>
                    <a:pt x="48602" y="13179"/>
                    <a:pt x="48602" y="13179"/>
                  </a:cubicBezTo>
                  <a:lnTo>
                    <a:pt x="44791" y="11909"/>
                  </a:lnTo>
                  <a:lnTo>
                    <a:pt x="37169" y="9369"/>
                  </a:lnTo>
                  <a:lnTo>
                    <a:pt x="7952" y="476"/>
                  </a:lnTo>
                  <a:lnTo>
                    <a:pt x="7952" y="476"/>
                  </a:lnTo>
                  <a:cubicBezTo>
                    <a:pt x="4141" y="-794"/>
                    <a:pt x="1601" y="476"/>
                    <a:pt x="330" y="428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98BC5FEA-8DA0-4BDD-A48A-0DA5E7A88097}"/>
                </a:ext>
              </a:extLst>
            </p:cNvPr>
            <p:cNvSpPr/>
            <p:nvPr/>
          </p:nvSpPr>
          <p:spPr>
            <a:xfrm>
              <a:off x="3084271" y="829509"/>
              <a:ext cx="25405" cy="284548"/>
            </a:xfrm>
            <a:custGeom>
              <a:avLst/>
              <a:gdLst>
                <a:gd name="connsiteX0" fmla="*/ 10162 w 25405"/>
                <a:gd name="connsiteY0" fmla="*/ 276926 h 284548"/>
                <a:gd name="connsiteX1" fmla="*/ 17784 w 25405"/>
                <a:gd name="connsiteY1" fmla="*/ 284548 h 284548"/>
                <a:gd name="connsiteX2" fmla="*/ 25406 w 25405"/>
                <a:gd name="connsiteY2" fmla="*/ 276926 h 284548"/>
                <a:gd name="connsiteX3" fmla="*/ 25406 w 25405"/>
                <a:gd name="connsiteY3" fmla="*/ 276926 h 284548"/>
                <a:gd name="connsiteX4" fmla="*/ 15243 w 25405"/>
                <a:gd name="connsiteY4" fmla="*/ 0 h 284548"/>
                <a:gd name="connsiteX5" fmla="*/ 7622 w 25405"/>
                <a:gd name="connsiteY5" fmla="*/ 7622 h 284548"/>
                <a:gd name="connsiteX6" fmla="*/ 0 w 25405"/>
                <a:gd name="connsiteY6" fmla="*/ 0 h 284548"/>
                <a:gd name="connsiteX7" fmla="*/ 0 w 25405"/>
                <a:gd name="connsiteY7" fmla="*/ 6352 h 284548"/>
                <a:gd name="connsiteX8" fmla="*/ 10162 w 25405"/>
                <a:gd name="connsiteY8" fmla="*/ 271845 h 284548"/>
                <a:gd name="connsiteX9" fmla="*/ 10162 w 25405"/>
                <a:gd name="connsiteY9" fmla="*/ 276926 h 28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405" h="284548">
                  <a:moveTo>
                    <a:pt x="10162" y="276926"/>
                  </a:moveTo>
                  <a:cubicBezTo>
                    <a:pt x="10162" y="280737"/>
                    <a:pt x="13973" y="284548"/>
                    <a:pt x="17784" y="284548"/>
                  </a:cubicBezTo>
                  <a:cubicBezTo>
                    <a:pt x="21595" y="284548"/>
                    <a:pt x="25406" y="280737"/>
                    <a:pt x="25406" y="276926"/>
                  </a:cubicBezTo>
                  <a:cubicBezTo>
                    <a:pt x="25406" y="276926"/>
                    <a:pt x="25406" y="276926"/>
                    <a:pt x="25406" y="276926"/>
                  </a:cubicBez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0" y="6352"/>
                  </a:lnTo>
                  <a:lnTo>
                    <a:pt x="10162" y="271845"/>
                  </a:lnTo>
                  <a:lnTo>
                    <a:pt x="10162" y="27692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6A8690CD-869B-4AB1-88AB-AFA1856E6202}"/>
                </a:ext>
              </a:extLst>
            </p:cNvPr>
            <p:cNvSpPr/>
            <p:nvPr/>
          </p:nvSpPr>
          <p:spPr>
            <a:xfrm>
              <a:off x="3051243" y="0"/>
              <a:ext cx="48271" cy="838401"/>
            </a:xfrm>
            <a:custGeom>
              <a:avLst/>
              <a:gdLst>
                <a:gd name="connsiteX0" fmla="*/ 40649 w 48271"/>
                <a:gd name="connsiteY0" fmla="*/ 838401 h 838401"/>
                <a:gd name="connsiteX1" fmla="*/ 48271 w 48271"/>
                <a:gd name="connsiteY1" fmla="*/ 830779 h 838401"/>
                <a:gd name="connsiteX2" fmla="*/ 48271 w 48271"/>
                <a:gd name="connsiteY2" fmla="*/ 830779 h 838401"/>
                <a:gd name="connsiteX3" fmla="*/ 15243 w 48271"/>
                <a:gd name="connsiteY3" fmla="*/ 0 h 838401"/>
                <a:gd name="connsiteX4" fmla="*/ 0 w 48271"/>
                <a:gd name="connsiteY4" fmla="*/ 0 h 838401"/>
                <a:gd name="connsiteX5" fmla="*/ 33028 w 48271"/>
                <a:gd name="connsiteY5" fmla="*/ 821887 h 838401"/>
                <a:gd name="connsiteX6" fmla="*/ 33028 w 48271"/>
                <a:gd name="connsiteY6" fmla="*/ 830779 h 838401"/>
                <a:gd name="connsiteX7" fmla="*/ 40649 w 48271"/>
                <a:gd name="connsiteY7" fmla="*/ 838401 h 838401"/>
                <a:gd name="connsiteX8" fmla="*/ 40649 w 48271"/>
                <a:gd name="connsiteY8" fmla="*/ 838401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71" h="838401">
                  <a:moveTo>
                    <a:pt x="40649" y="838401"/>
                  </a:moveTo>
                  <a:cubicBezTo>
                    <a:pt x="44460" y="838401"/>
                    <a:pt x="48271" y="834590"/>
                    <a:pt x="48271" y="830779"/>
                  </a:cubicBezTo>
                  <a:cubicBezTo>
                    <a:pt x="48271" y="830779"/>
                    <a:pt x="48271" y="830779"/>
                    <a:pt x="48271" y="830779"/>
                  </a:cubicBezTo>
                  <a:lnTo>
                    <a:pt x="15243" y="0"/>
                  </a:lnTo>
                  <a:lnTo>
                    <a:pt x="0" y="0"/>
                  </a:lnTo>
                  <a:lnTo>
                    <a:pt x="33028" y="821887"/>
                  </a:lnTo>
                  <a:lnTo>
                    <a:pt x="33028" y="830779"/>
                  </a:lnTo>
                  <a:cubicBezTo>
                    <a:pt x="31757" y="834590"/>
                    <a:pt x="35568" y="838401"/>
                    <a:pt x="40649" y="838401"/>
                  </a:cubicBezTo>
                  <a:cubicBezTo>
                    <a:pt x="39379" y="838401"/>
                    <a:pt x="40649" y="838401"/>
                    <a:pt x="40649" y="83840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0502A706-B40B-45E4-A1C8-C8D72DE093B5}"/>
                </a:ext>
              </a:extLst>
            </p:cNvPr>
            <p:cNvSpPr/>
            <p:nvPr/>
          </p:nvSpPr>
          <p:spPr>
            <a:xfrm>
              <a:off x="472549" y="6614477"/>
              <a:ext cx="18033" cy="34298"/>
            </a:xfrm>
            <a:custGeom>
              <a:avLst/>
              <a:gdLst>
                <a:gd name="connsiteX0" fmla="*/ 11433 w 18033"/>
                <a:gd name="connsiteY0" fmla="*/ 34298 h 34298"/>
                <a:gd name="connsiteX1" fmla="*/ 17784 w 18033"/>
                <a:gd name="connsiteY1" fmla="*/ 26676 h 34298"/>
                <a:gd name="connsiteX2" fmla="*/ 17784 w 18033"/>
                <a:gd name="connsiteY2" fmla="*/ 26676 h 34298"/>
                <a:gd name="connsiteX3" fmla="*/ 17784 w 18033"/>
                <a:gd name="connsiteY3" fmla="*/ 21595 h 34298"/>
                <a:gd name="connsiteX4" fmla="*/ 15244 w 18033"/>
                <a:gd name="connsiteY4" fmla="*/ 3811 h 34298"/>
                <a:gd name="connsiteX5" fmla="*/ 15244 w 18033"/>
                <a:gd name="connsiteY5" fmla="*/ 0 h 34298"/>
                <a:gd name="connsiteX6" fmla="*/ 8892 w 18033"/>
                <a:gd name="connsiteY6" fmla="*/ 8892 h 34298"/>
                <a:gd name="connsiteX7" fmla="*/ 0 w 18033"/>
                <a:gd name="connsiteY7" fmla="*/ 2541 h 34298"/>
                <a:gd name="connsiteX8" fmla="*/ 0 w 18033"/>
                <a:gd name="connsiteY8" fmla="*/ 1270 h 34298"/>
                <a:gd name="connsiteX9" fmla="*/ 2541 w 18033"/>
                <a:gd name="connsiteY9" fmla="*/ 26676 h 34298"/>
                <a:gd name="connsiteX10" fmla="*/ 11433 w 18033"/>
                <a:gd name="connsiteY10" fmla="*/ 34298 h 34298"/>
                <a:gd name="connsiteX11" fmla="*/ 11433 w 18033"/>
                <a:gd name="connsiteY11" fmla="*/ 34298 h 3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33" h="34298">
                  <a:moveTo>
                    <a:pt x="11433" y="34298"/>
                  </a:moveTo>
                  <a:cubicBezTo>
                    <a:pt x="15244" y="34298"/>
                    <a:pt x="19054" y="30487"/>
                    <a:pt x="17784" y="26676"/>
                  </a:cubicBezTo>
                  <a:cubicBezTo>
                    <a:pt x="17784" y="26676"/>
                    <a:pt x="17784" y="26676"/>
                    <a:pt x="17784" y="26676"/>
                  </a:cubicBezTo>
                  <a:lnTo>
                    <a:pt x="17784" y="21595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6514" y="3811"/>
                    <a:pt x="12703" y="7622"/>
                    <a:pt x="8892" y="8892"/>
                  </a:cubicBezTo>
                  <a:cubicBezTo>
                    <a:pt x="5081" y="10162"/>
                    <a:pt x="1270" y="6352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lnTo>
                    <a:pt x="2541" y="26676"/>
                  </a:lnTo>
                  <a:cubicBezTo>
                    <a:pt x="3811" y="30487"/>
                    <a:pt x="6351" y="34298"/>
                    <a:pt x="11433" y="34298"/>
                  </a:cubicBezTo>
                  <a:cubicBezTo>
                    <a:pt x="11433" y="34298"/>
                    <a:pt x="11433" y="34298"/>
                    <a:pt x="11433" y="3429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558A13CA-1B9B-4A82-82DE-D7B76336B290}"/>
                </a:ext>
              </a:extLst>
            </p:cNvPr>
            <p:cNvSpPr/>
            <p:nvPr/>
          </p:nvSpPr>
          <p:spPr>
            <a:xfrm>
              <a:off x="1075938" y="6210520"/>
              <a:ext cx="72406" cy="642774"/>
            </a:xfrm>
            <a:custGeom>
              <a:avLst/>
              <a:gdLst>
                <a:gd name="connsiteX0" fmla="*/ 13973 w 72406"/>
                <a:gd name="connsiteY0" fmla="*/ 6352 h 642774"/>
                <a:gd name="connsiteX1" fmla="*/ 8892 w 72406"/>
                <a:gd name="connsiteY1" fmla="*/ 0 h 642774"/>
                <a:gd name="connsiteX2" fmla="*/ 7622 w 72406"/>
                <a:gd name="connsiteY2" fmla="*/ 0 h 642774"/>
                <a:gd name="connsiteX3" fmla="*/ 6351 w 72406"/>
                <a:gd name="connsiteY3" fmla="*/ 0 h 642774"/>
                <a:gd name="connsiteX4" fmla="*/ 5081 w 72406"/>
                <a:gd name="connsiteY4" fmla="*/ 0 h 642774"/>
                <a:gd name="connsiteX5" fmla="*/ 3811 w 72406"/>
                <a:gd name="connsiteY5" fmla="*/ 0 h 642774"/>
                <a:gd name="connsiteX6" fmla="*/ 2541 w 72406"/>
                <a:gd name="connsiteY6" fmla="*/ 0 h 642774"/>
                <a:gd name="connsiteX7" fmla="*/ 1270 w 72406"/>
                <a:gd name="connsiteY7" fmla="*/ 1270 h 642774"/>
                <a:gd name="connsiteX8" fmla="*/ 1270 w 72406"/>
                <a:gd name="connsiteY8" fmla="*/ 2541 h 642774"/>
                <a:gd name="connsiteX9" fmla="*/ 0 w 72406"/>
                <a:gd name="connsiteY9" fmla="*/ 3811 h 642774"/>
                <a:gd name="connsiteX10" fmla="*/ 0 w 72406"/>
                <a:gd name="connsiteY10" fmla="*/ 5081 h 642774"/>
                <a:gd name="connsiteX11" fmla="*/ 0 w 72406"/>
                <a:gd name="connsiteY11" fmla="*/ 6352 h 642774"/>
                <a:gd name="connsiteX12" fmla="*/ 0 w 72406"/>
                <a:gd name="connsiteY12" fmla="*/ 6352 h 642774"/>
                <a:gd name="connsiteX13" fmla="*/ 58434 w 72406"/>
                <a:gd name="connsiteY13" fmla="*/ 642774 h 642774"/>
                <a:gd name="connsiteX14" fmla="*/ 72407 w 72406"/>
                <a:gd name="connsiteY14" fmla="*/ 642774 h 642774"/>
                <a:gd name="connsiteX15" fmla="*/ 13973 w 72406"/>
                <a:gd name="connsiteY15" fmla="*/ 16514 h 642774"/>
                <a:gd name="connsiteX16" fmla="*/ 13973 w 72406"/>
                <a:gd name="connsiteY16" fmla="*/ 6352 h 64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406" h="642774">
                  <a:moveTo>
                    <a:pt x="13973" y="6352"/>
                  </a:moveTo>
                  <a:cubicBezTo>
                    <a:pt x="13973" y="3811"/>
                    <a:pt x="11433" y="1270"/>
                    <a:pt x="8892" y="0"/>
                  </a:cubicBezTo>
                  <a:lnTo>
                    <a:pt x="7622" y="0"/>
                  </a:ln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2541" y="0"/>
                  </a:lnTo>
                  <a:lnTo>
                    <a:pt x="1270" y="1270"/>
                  </a:lnTo>
                  <a:cubicBezTo>
                    <a:pt x="1270" y="1270"/>
                    <a:pt x="1270" y="2541"/>
                    <a:pt x="1270" y="2541"/>
                  </a:cubicBezTo>
                  <a:cubicBezTo>
                    <a:pt x="1270" y="2541"/>
                    <a:pt x="1270" y="3811"/>
                    <a:pt x="0" y="3811"/>
                  </a:cubicBezTo>
                  <a:cubicBezTo>
                    <a:pt x="0" y="3811"/>
                    <a:pt x="0" y="5081"/>
                    <a:pt x="0" y="5081"/>
                  </a:cubicBezTo>
                  <a:cubicBezTo>
                    <a:pt x="0" y="5081"/>
                    <a:pt x="0" y="6352"/>
                    <a:pt x="0" y="6352"/>
                  </a:cubicBezTo>
                  <a:lnTo>
                    <a:pt x="0" y="6352"/>
                  </a:lnTo>
                  <a:lnTo>
                    <a:pt x="58434" y="642774"/>
                  </a:lnTo>
                  <a:lnTo>
                    <a:pt x="72407" y="642774"/>
                  </a:lnTo>
                  <a:lnTo>
                    <a:pt x="13973" y="16514"/>
                  </a:lnTo>
                  <a:lnTo>
                    <a:pt x="1397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E2F09AEC-C382-4023-8628-E6B15A93A2C2}"/>
                </a:ext>
              </a:extLst>
            </p:cNvPr>
            <p:cNvSpPr/>
            <p:nvPr/>
          </p:nvSpPr>
          <p:spPr>
            <a:xfrm>
              <a:off x="1678057" y="3399335"/>
              <a:ext cx="229922" cy="153706"/>
            </a:xfrm>
            <a:custGeom>
              <a:avLst/>
              <a:gdLst>
                <a:gd name="connsiteX0" fmla="*/ 219761 w 229922"/>
                <a:gd name="connsiteY0" fmla="*/ 10162 h 153706"/>
                <a:gd name="connsiteX1" fmla="*/ 222301 w 229922"/>
                <a:gd name="connsiteY1" fmla="*/ 0 h 153706"/>
                <a:gd name="connsiteX2" fmla="*/ 218490 w 229922"/>
                <a:gd name="connsiteY2" fmla="*/ 2540 h 153706"/>
                <a:gd name="connsiteX3" fmla="*/ 8892 w 229922"/>
                <a:gd name="connsiteY3" fmla="*/ 134652 h 153706"/>
                <a:gd name="connsiteX4" fmla="*/ 0 w 229922"/>
                <a:gd name="connsiteY4" fmla="*/ 141004 h 153706"/>
                <a:gd name="connsiteX5" fmla="*/ 0 w 229922"/>
                <a:gd name="connsiteY5" fmla="*/ 141004 h 153706"/>
                <a:gd name="connsiteX6" fmla="*/ 8892 w 229922"/>
                <a:gd name="connsiteY6" fmla="*/ 146085 h 153706"/>
                <a:gd name="connsiteX7" fmla="*/ 6351 w 229922"/>
                <a:gd name="connsiteY7" fmla="*/ 153707 h 153706"/>
                <a:gd name="connsiteX8" fmla="*/ 6351 w 229922"/>
                <a:gd name="connsiteY8" fmla="*/ 153707 h 153706"/>
                <a:gd name="connsiteX9" fmla="*/ 229923 w 229922"/>
                <a:gd name="connsiteY9" fmla="*/ 12703 h 153706"/>
                <a:gd name="connsiteX10" fmla="*/ 219761 w 229922"/>
                <a:gd name="connsiteY10" fmla="*/ 10162 h 15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922" h="153706">
                  <a:moveTo>
                    <a:pt x="219761" y="10162"/>
                  </a:moveTo>
                  <a:cubicBezTo>
                    <a:pt x="217220" y="6352"/>
                    <a:pt x="218490" y="2540"/>
                    <a:pt x="222301" y="0"/>
                  </a:cubicBezTo>
                  <a:lnTo>
                    <a:pt x="218490" y="2540"/>
                  </a:lnTo>
                  <a:lnTo>
                    <a:pt x="8892" y="134652"/>
                  </a:lnTo>
                  <a:lnTo>
                    <a:pt x="0" y="141004"/>
                  </a:lnTo>
                  <a:lnTo>
                    <a:pt x="0" y="141004"/>
                  </a:lnTo>
                  <a:cubicBezTo>
                    <a:pt x="3811" y="139734"/>
                    <a:pt x="7622" y="142274"/>
                    <a:pt x="8892" y="146085"/>
                  </a:cubicBezTo>
                  <a:cubicBezTo>
                    <a:pt x="10162" y="148625"/>
                    <a:pt x="8892" y="152437"/>
                    <a:pt x="6351" y="153707"/>
                  </a:cubicBezTo>
                  <a:lnTo>
                    <a:pt x="6351" y="153707"/>
                  </a:lnTo>
                  <a:lnTo>
                    <a:pt x="229923" y="12703"/>
                  </a:lnTo>
                  <a:cubicBezTo>
                    <a:pt x="227382" y="13973"/>
                    <a:pt x="222301" y="12703"/>
                    <a:pt x="219761" y="101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74B71604-83A5-43B9-B3A2-A8A0A46CFC34}"/>
                </a:ext>
              </a:extLst>
            </p:cNvPr>
            <p:cNvSpPr/>
            <p:nvPr/>
          </p:nvSpPr>
          <p:spPr>
            <a:xfrm>
              <a:off x="1676786" y="3539841"/>
              <a:ext cx="12754" cy="19552"/>
            </a:xfrm>
            <a:custGeom>
              <a:avLst/>
              <a:gdLst>
                <a:gd name="connsiteX0" fmla="*/ 1270 w 12754"/>
                <a:gd name="connsiteY0" fmla="*/ 18283 h 19552"/>
                <a:gd name="connsiteX1" fmla="*/ 1270 w 12754"/>
                <a:gd name="connsiteY1" fmla="*/ 18283 h 19552"/>
                <a:gd name="connsiteX2" fmla="*/ 0 w 12754"/>
                <a:gd name="connsiteY2" fmla="*/ 19553 h 19552"/>
                <a:gd name="connsiteX3" fmla="*/ 8892 w 12754"/>
                <a:gd name="connsiteY3" fmla="*/ 13201 h 19552"/>
                <a:gd name="connsiteX4" fmla="*/ 8892 w 12754"/>
                <a:gd name="connsiteY4" fmla="*/ 13201 h 19552"/>
                <a:gd name="connsiteX5" fmla="*/ 11433 w 12754"/>
                <a:gd name="connsiteY5" fmla="*/ 3039 h 19552"/>
                <a:gd name="connsiteX6" fmla="*/ 11433 w 12754"/>
                <a:gd name="connsiteY6" fmla="*/ 3039 h 19552"/>
                <a:gd name="connsiteX7" fmla="*/ 2541 w 12754"/>
                <a:gd name="connsiteY7" fmla="*/ 498 h 19552"/>
                <a:gd name="connsiteX8" fmla="*/ 3811 w 12754"/>
                <a:gd name="connsiteY8" fmla="*/ 13201 h 19552"/>
                <a:gd name="connsiteX9" fmla="*/ 3811 w 12754"/>
                <a:gd name="connsiteY9" fmla="*/ 14471 h 19552"/>
                <a:gd name="connsiteX10" fmla="*/ 3811 w 12754"/>
                <a:gd name="connsiteY10" fmla="*/ 15742 h 1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4" h="19552">
                  <a:moveTo>
                    <a:pt x="1270" y="18283"/>
                  </a:moveTo>
                  <a:lnTo>
                    <a:pt x="1270" y="18283"/>
                  </a:lnTo>
                  <a:cubicBezTo>
                    <a:pt x="0" y="19553"/>
                    <a:pt x="0" y="19553"/>
                    <a:pt x="0" y="19553"/>
                  </a:cubicBezTo>
                  <a:lnTo>
                    <a:pt x="8892" y="13201"/>
                  </a:lnTo>
                  <a:lnTo>
                    <a:pt x="8892" y="13201"/>
                  </a:lnTo>
                  <a:cubicBezTo>
                    <a:pt x="12703" y="10661"/>
                    <a:pt x="13973" y="6850"/>
                    <a:pt x="11433" y="3039"/>
                  </a:cubicBezTo>
                  <a:cubicBezTo>
                    <a:pt x="11433" y="3039"/>
                    <a:pt x="11433" y="3039"/>
                    <a:pt x="11433" y="3039"/>
                  </a:cubicBezTo>
                  <a:cubicBezTo>
                    <a:pt x="8892" y="498"/>
                    <a:pt x="5081" y="-772"/>
                    <a:pt x="2541" y="498"/>
                  </a:cubicBezTo>
                  <a:lnTo>
                    <a:pt x="3811" y="13201"/>
                  </a:lnTo>
                  <a:cubicBezTo>
                    <a:pt x="3811" y="13201"/>
                    <a:pt x="3811" y="13201"/>
                    <a:pt x="3811" y="14471"/>
                  </a:cubicBezTo>
                  <a:cubicBezTo>
                    <a:pt x="3811" y="15742"/>
                    <a:pt x="3811" y="15742"/>
                    <a:pt x="3811" y="15742"/>
                  </a:cubicBezTo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D6A8FE9F-4CD2-40F7-8B21-33258DD88432}"/>
                </a:ext>
              </a:extLst>
            </p:cNvPr>
            <p:cNvSpPr/>
            <p:nvPr/>
          </p:nvSpPr>
          <p:spPr>
            <a:xfrm>
              <a:off x="1533243" y="3634342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0B24446B-C518-4023-817E-CB2341FC69A7}"/>
                </a:ext>
              </a:extLst>
            </p:cNvPr>
            <p:cNvSpPr/>
            <p:nvPr/>
          </p:nvSpPr>
          <p:spPr>
            <a:xfrm>
              <a:off x="1534513" y="3631801"/>
              <a:ext cx="1270" cy="1270"/>
            </a:xfrm>
            <a:custGeom>
              <a:avLst/>
              <a:gdLst>
                <a:gd name="connsiteX0" fmla="*/ 0 w 1270"/>
                <a:gd name="connsiteY0" fmla="*/ 1270 h 1270"/>
                <a:gd name="connsiteX1" fmla="*/ 1270 w 1270"/>
                <a:gd name="connsiteY1" fmla="*/ 0 h 1270"/>
                <a:gd name="connsiteX2" fmla="*/ 1270 w 1270"/>
                <a:gd name="connsiteY2" fmla="*/ 0 h 1270"/>
                <a:gd name="connsiteX3" fmla="*/ 0 w 1270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">
                  <a:moveTo>
                    <a:pt x="0" y="1270"/>
                  </a:moveTo>
                  <a:cubicBezTo>
                    <a:pt x="0" y="1270"/>
                    <a:pt x="0" y="0"/>
                    <a:pt x="1270" y="0"/>
                  </a:cubicBezTo>
                  <a:lnTo>
                    <a:pt x="127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DDA4A514-DA87-4CEB-946B-DEB8F98AAA6C}"/>
                </a:ext>
              </a:extLst>
            </p:cNvPr>
            <p:cNvSpPr/>
            <p:nvPr/>
          </p:nvSpPr>
          <p:spPr>
            <a:xfrm>
              <a:off x="1535784" y="3549231"/>
              <a:ext cx="140684" cy="92732"/>
            </a:xfrm>
            <a:custGeom>
              <a:avLst/>
              <a:gdLst>
                <a:gd name="connsiteX0" fmla="*/ 139732 w 140684"/>
                <a:gd name="connsiteY0" fmla="*/ 10163 h 92732"/>
                <a:gd name="connsiteX1" fmla="*/ 139732 w 140684"/>
                <a:gd name="connsiteY1" fmla="*/ 10163 h 92732"/>
                <a:gd name="connsiteX2" fmla="*/ 135921 w 140684"/>
                <a:gd name="connsiteY2" fmla="*/ 11433 h 92732"/>
                <a:gd name="connsiteX3" fmla="*/ 128300 w 140684"/>
                <a:gd name="connsiteY3" fmla="*/ 5081 h 92732"/>
                <a:gd name="connsiteX4" fmla="*/ 128300 w 140684"/>
                <a:gd name="connsiteY4" fmla="*/ 5081 h 92732"/>
                <a:gd name="connsiteX5" fmla="*/ 128300 w 140684"/>
                <a:gd name="connsiteY5" fmla="*/ 0 h 92732"/>
                <a:gd name="connsiteX6" fmla="*/ 1270 w 140684"/>
                <a:gd name="connsiteY6" fmla="*/ 81299 h 92732"/>
                <a:gd name="connsiteX7" fmla="*/ 0 w 140684"/>
                <a:gd name="connsiteY7" fmla="*/ 82570 h 92732"/>
                <a:gd name="connsiteX8" fmla="*/ 3811 w 140684"/>
                <a:gd name="connsiteY8" fmla="*/ 81299 h 92732"/>
                <a:gd name="connsiteX9" fmla="*/ 11433 w 140684"/>
                <a:gd name="connsiteY9" fmla="*/ 87651 h 92732"/>
                <a:gd name="connsiteX10" fmla="*/ 11433 w 140684"/>
                <a:gd name="connsiteY10" fmla="*/ 87651 h 92732"/>
                <a:gd name="connsiteX11" fmla="*/ 11433 w 140684"/>
                <a:gd name="connsiteY11" fmla="*/ 92732 h 92732"/>
                <a:gd name="connsiteX12" fmla="*/ 21595 w 140684"/>
                <a:gd name="connsiteY12" fmla="*/ 86381 h 92732"/>
                <a:gd name="connsiteX13" fmla="*/ 139732 w 140684"/>
                <a:gd name="connsiteY13" fmla="*/ 10163 h 92732"/>
                <a:gd name="connsiteX14" fmla="*/ 139732 w 140684"/>
                <a:gd name="connsiteY14" fmla="*/ 10163 h 9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0684" h="92732">
                  <a:moveTo>
                    <a:pt x="139732" y="10163"/>
                  </a:moveTo>
                  <a:cubicBezTo>
                    <a:pt x="141003" y="10163"/>
                    <a:pt x="141003" y="8892"/>
                    <a:pt x="139732" y="10163"/>
                  </a:cubicBezTo>
                  <a:cubicBezTo>
                    <a:pt x="139732" y="10163"/>
                    <a:pt x="138462" y="11433"/>
                    <a:pt x="135921" y="11433"/>
                  </a:cubicBezTo>
                  <a:cubicBezTo>
                    <a:pt x="132110" y="11433"/>
                    <a:pt x="128300" y="8892"/>
                    <a:pt x="128300" y="5081"/>
                  </a:cubicBezTo>
                  <a:cubicBezTo>
                    <a:pt x="128300" y="5081"/>
                    <a:pt x="128300" y="5081"/>
                    <a:pt x="128300" y="5081"/>
                  </a:cubicBezTo>
                  <a:lnTo>
                    <a:pt x="128300" y="0"/>
                  </a:lnTo>
                  <a:lnTo>
                    <a:pt x="1270" y="81299"/>
                  </a:lnTo>
                  <a:lnTo>
                    <a:pt x="0" y="82570"/>
                  </a:lnTo>
                  <a:cubicBezTo>
                    <a:pt x="1270" y="81299"/>
                    <a:pt x="2541" y="81299"/>
                    <a:pt x="3811" y="81299"/>
                  </a:cubicBezTo>
                  <a:cubicBezTo>
                    <a:pt x="7622" y="81299"/>
                    <a:pt x="11433" y="83840"/>
                    <a:pt x="11433" y="87651"/>
                  </a:cubicBezTo>
                  <a:cubicBezTo>
                    <a:pt x="11433" y="87651"/>
                    <a:pt x="11433" y="87651"/>
                    <a:pt x="11433" y="87651"/>
                  </a:cubicBezTo>
                  <a:lnTo>
                    <a:pt x="11433" y="92732"/>
                  </a:lnTo>
                  <a:lnTo>
                    <a:pt x="21595" y="86381"/>
                  </a:lnTo>
                  <a:lnTo>
                    <a:pt x="139732" y="10163"/>
                  </a:lnTo>
                  <a:lnTo>
                    <a:pt x="139732" y="101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FE68EDDD-19D9-4764-9781-B6E03DCE4065}"/>
                </a:ext>
              </a:extLst>
            </p:cNvPr>
            <p:cNvSpPr/>
            <p:nvPr/>
          </p:nvSpPr>
          <p:spPr>
            <a:xfrm>
              <a:off x="1695841" y="5736696"/>
              <a:ext cx="64785" cy="670720"/>
            </a:xfrm>
            <a:custGeom>
              <a:avLst/>
              <a:gdLst>
                <a:gd name="connsiteX0" fmla="*/ 7622 w 64785"/>
                <a:gd name="connsiteY0" fmla="*/ 8892 h 670720"/>
                <a:gd name="connsiteX1" fmla="*/ 0 w 64785"/>
                <a:gd name="connsiteY1" fmla="*/ 2540 h 670720"/>
                <a:gd name="connsiteX2" fmla="*/ 0 w 64785"/>
                <a:gd name="connsiteY2" fmla="*/ 2540 h 670720"/>
                <a:gd name="connsiteX3" fmla="*/ 1270 w 64785"/>
                <a:gd name="connsiteY3" fmla="*/ 15243 h 670720"/>
                <a:gd name="connsiteX4" fmla="*/ 50812 w 64785"/>
                <a:gd name="connsiteY4" fmla="*/ 666910 h 670720"/>
                <a:gd name="connsiteX5" fmla="*/ 50812 w 64785"/>
                <a:gd name="connsiteY5" fmla="*/ 670721 h 670720"/>
                <a:gd name="connsiteX6" fmla="*/ 57163 w 64785"/>
                <a:gd name="connsiteY6" fmla="*/ 663099 h 670720"/>
                <a:gd name="connsiteX7" fmla="*/ 64785 w 64785"/>
                <a:gd name="connsiteY7" fmla="*/ 669450 h 670720"/>
                <a:gd name="connsiteX8" fmla="*/ 12703 w 64785"/>
                <a:gd name="connsiteY8" fmla="*/ 0 h 670720"/>
                <a:gd name="connsiteX9" fmla="*/ 7622 w 64785"/>
                <a:gd name="connsiteY9" fmla="*/ 8892 h 670720"/>
                <a:gd name="connsiteX10" fmla="*/ 7622 w 64785"/>
                <a:gd name="connsiteY10" fmla="*/ 8892 h 67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785" h="670720">
                  <a:moveTo>
                    <a:pt x="7622" y="8892"/>
                  </a:moveTo>
                  <a:cubicBezTo>
                    <a:pt x="3811" y="8892"/>
                    <a:pt x="0" y="6352"/>
                    <a:pt x="0" y="2540"/>
                  </a:cubicBezTo>
                  <a:cubicBezTo>
                    <a:pt x="0" y="2540"/>
                    <a:pt x="0" y="2540"/>
                    <a:pt x="0" y="2540"/>
                  </a:cubicBezTo>
                  <a:lnTo>
                    <a:pt x="1270" y="15243"/>
                  </a:lnTo>
                  <a:lnTo>
                    <a:pt x="50812" y="666910"/>
                  </a:lnTo>
                  <a:lnTo>
                    <a:pt x="50812" y="670721"/>
                  </a:lnTo>
                  <a:cubicBezTo>
                    <a:pt x="50812" y="666910"/>
                    <a:pt x="53352" y="663099"/>
                    <a:pt x="57163" y="663099"/>
                  </a:cubicBezTo>
                  <a:cubicBezTo>
                    <a:pt x="60974" y="663099"/>
                    <a:pt x="64785" y="665640"/>
                    <a:pt x="64785" y="669450"/>
                  </a:cubicBezTo>
                  <a:lnTo>
                    <a:pt x="12703" y="0"/>
                  </a:lnTo>
                  <a:cubicBezTo>
                    <a:pt x="15243" y="5081"/>
                    <a:pt x="12703" y="8892"/>
                    <a:pt x="7622" y="8892"/>
                  </a:cubicBezTo>
                  <a:cubicBezTo>
                    <a:pt x="7622" y="8892"/>
                    <a:pt x="7622" y="8892"/>
                    <a:pt x="7622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BB91D689-CD7A-4BF8-AB85-D4C4C4E0D714}"/>
                </a:ext>
              </a:extLst>
            </p:cNvPr>
            <p:cNvSpPr/>
            <p:nvPr/>
          </p:nvSpPr>
          <p:spPr>
            <a:xfrm>
              <a:off x="3772770" y="5598233"/>
              <a:ext cx="30486" cy="566555"/>
            </a:xfrm>
            <a:custGeom>
              <a:avLst/>
              <a:gdLst>
                <a:gd name="connsiteX0" fmla="*/ 15244 w 30486"/>
                <a:gd name="connsiteY0" fmla="*/ 560204 h 566555"/>
                <a:gd name="connsiteX1" fmla="*/ 15244 w 30486"/>
                <a:gd name="connsiteY1" fmla="*/ 561475 h 566555"/>
                <a:gd name="connsiteX2" fmla="*/ 15244 w 30486"/>
                <a:gd name="connsiteY2" fmla="*/ 562745 h 566555"/>
                <a:gd name="connsiteX3" fmla="*/ 16514 w 30486"/>
                <a:gd name="connsiteY3" fmla="*/ 564015 h 566555"/>
                <a:gd name="connsiteX4" fmla="*/ 17784 w 30486"/>
                <a:gd name="connsiteY4" fmla="*/ 565286 h 566555"/>
                <a:gd name="connsiteX5" fmla="*/ 19054 w 30486"/>
                <a:gd name="connsiteY5" fmla="*/ 565286 h 566555"/>
                <a:gd name="connsiteX6" fmla="*/ 20325 w 30486"/>
                <a:gd name="connsiteY6" fmla="*/ 566556 h 566555"/>
                <a:gd name="connsiteX7" fmla="*/ 22865 w 30486"/>
                <a:gd name="connsiteY7" fmla="*/ 566556 h 566555"/>
                <a:gd name="connsiteX8" fmla="*/ 30487 w 30486"/>
                <a:gd name="connsiteY8" fmla="*/ 558934 h 566555"/>
                <a:gd name="connsiteX9" fmla="*/ 30487 w 30486"/>
                <a:gd name="connsiteY9" fmla="*/ 558934 h 566555"/>
                <a:gd name="connsiteX10" fmla="*/ 30487 w 30486"/>
                <a:gd name="connsiteY10" fmla="*/ 553853 h 566555"/>
                <a:gd name="connsiteX11" fmla="*/ 15244 w 30486"/>
                <a:gd name="connsiteY11" fmla="*/ 3811 h 566555"/>
                <a:gd name="connsiteX12" fmla="*/ 15244 w 30486"/>
                <a:gd name="connsiteY12" fmla="*/ 0 h 566555"/>
                <a:gd name="connsiteX13" fmla="*/ 7622 w 30486"/>
                <a:gd name="connsiteY13" fmla="*/ 7622 h 566555"/>
                <a:gd name="connsiteX14" fmla="*/ 0 w 30486"/>
                <a:gd name="connsiteY14" fmla="*/ 0 h 566555"/>
                <a:gd name="connsiteX15" fmla="*/ 0 w 30486"/>
                <a:gd name="connsiteY15" fmla="*/ 0 h 566555"/>
                <a:gd name="connsiteX16" fmla="*/ 15244 w 30486"/>
                <a:gd name="connsiteY16" fmla="*/ 556393 h 566555"/>
                <a:gd name="connsiteX17" fmla="*/ 15244 w 30486"/>
                <a:gd name="connsiteY17" fmla="*/ 560204 h 566555"/>
                <a:gd name="connsiteX18" fmla="*/ 15244 w 30486"/>
                <a:gd name="connsiteY18" fmla="*/ 560204 h 5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86" h="566555">
                  <a:moveTo>
                    <a:pt x="15244" y="560204"/>
                  </a:moveTo>
                  <a:cubicBezTo>
                    <a:pt x="15244" y="560204"/>
                    <a:pt x="15244" y="561475"/>
                    <a:pt x="15244" y="561475"/>
                  </a:cubicBezTo>
                  <a:cubicBezTo>
                    <a:pt x="15244" y="561475"/>
                    <a:pt x="15244" y="562745"/>
                    <a:pt x="15244" y="562745"/>
                  </a:cubicBezTo>
                  <a:lnTo>
                    <a:pt x="16514" y="564015"/>
                  </a:lnTo>
                  <a:lnTo>
                    <a:pt x="17784" y="565286"/>
                  </a:lnTo>
                  <a:lnTo>
                    <a:pt x="19054" y="565286"/>
                  </a:lnTo>
                  <a:lnTo>
                    <a:pt x="20325" y="566556"/>
                  </a:lnTo>
                  <a:cubicBezTo>
                    <a:pt x="21595" y="566556"/>
                    <a:pt x="21595" y="566556"/>
                    <a:pt x="22865" y="566556"/>
                  </a:cubicBezTo>
                  <a:cubicBezTo>
                    <a:pt x="26676" y="566556"/>
                    <a:pt x="30487" y="562745"/>
                    <a:pt x="30487" y="558934"/>
                  </a:cubicBezTo>
                  <a:cubicBezTo>
                    <a:pt x="30487" y="558934"/>
                    <a:pt x="30487" y="558934"/>
                    <a:pt x="30487" y="558934"/>
                  </a:cubicBezTo>
                  <a:lnTo>
                    <a:pt x="30487" y="553853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244" y="556393"/>
                  </a:lnTo>
                  <a:lnTo>
                    <a:pt x="15244" y="560204"/>
                  </a:lnTo>
                  <a:lnTo>
                    <a:pt x="15244" y="56020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ED79ED7C-A583-45B4-8B58-85CCB9C99307}"/>
                </a:ext>
              </a:extLst>
            </p:cNvPr>
            <p:cNvSpPr/>
            <p:nvPr/>
          </p:nvSpPr>
          <p:spPr>
            <a:xfrm>
              <a:off x="3771499" y="5586800"/>
              <a:ext cx="15243" cy="19054"/>
            </a:xfrm>
            <a:custGeom>
              <a:avLst/>
              <a:gdLst>
                <a:gd name="connsiteX0" fmla="*/ 7622 w 15243"/>
                <a:gd name="connsiteY0" fmla="*/ 19055 h 19054"/>
                <a:gd name="connsiteX1" fmla="*/ 15244 w 15243"/>
                <a:gd name="connsiteY1" fmla="*/ 11433 h 19054"/>
                <a:gd name="connsiteX2" fmla="*/ 15244 w 15243"/>
                <a:gd name="connsiteY2" fmla="*/ 0 h 19054"/>
                <a:gd name="connsiteX3" fmla="*/ 8892 w 15243"/>
                <a:gd name="connsiteY3" fmla="*/ 8892 h 19054"/>
                <a:gd name="connsiteX4" fmla="*/ 0 w 15243"/>
                <a:gd name="connsiteY4" fmla="*/ 2541 h 19054"/>
                <a:gd name="connsiteX5" fmla="*/ 0 w 15243"/>
                <a:gd name="connsiteY5" fmla="*/ 0 h 19054"/>
                <a:gd name="connsiteX6" fmla="*/ 0 w 15243"/>
                <a:gd name="connsiteY6" fmla="*/ 0 h 19054"/>
                <a:gd name="connsiteX7" fmla="*/ 0 w 15243"/>
                <a:gd name="connsiteY7" fmla="*/ 11433 h 19054"/>
                <a:gd name="connsiteX8" fmla="*/ 7622 w 15243"/>
                <a:gd name="connsiteY8" fmla="*/ 19055 h 19054"/>
                <a:gd name="connsiteX9" fmla="*/ 7622 w 15243"/>
                <a:gd name="connsiteY9" fmla="*/ 19055 h 1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3" h="19054">
                  <a:moveTo>
                    <a:pt x="7622" y="19055"/>
                  </a:moveTo>
                  <a:cubicBezTo>
                    <a:pt x="11433" y="19055"/>
                    <a:pt x="15244" y="15244"/>
                    <a:pt x="15244" y="11433"/>
                  </a:cubicBez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8892"/>
                    <a:pt x="1270" y="6352"/>
                    <a:pt x="0" y="2541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lnTo>
                    <a:pt x="0" y="11433"/>
                  </a:lnTo>
                  <a:cubicBezTo>
                    <a:pt x="0" y="15244"/>
                    <a:pt x="3811" y="19055"/>
                    <a:pt x="7622" y="19055"/>
                  </a:cubicBezTo>
                  <a:cubicBezTo>
                    <a:pt x="7622" y="19055"/>
                    <a:pt x="7622" y="19055"/>
                    <a:pt x="7622" y="1905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D81A2101-3752-471B-8F23-9E9C68622D91}"/>
                </a:ext>
              </a:extLst>
            </p:cNvPr>
            <p:cNvSpPr/>
            <p:nvPr/>
          </p:nvSpPr>
          <p:spPr>
            <a:xfrm>
              <a:off x="3771499" y="5553773"/>
              <a:ext cx="15243" cy="40649"/>
            </a:xfrm>
            <a:custGeom>
              <a:avLst/>
              <a:gdLst>
                <a:gd name="connsiteX0" fmla="*/ 7622 w 15243"/>
                <a:gd name="connsiteY0" fmla="*/ 40650 h 40649"/>
                <a:gd name="connsiteX1" fmla="*/ 15244 w 15243"/>
                <a:gd name="connsiteY1" fmla="*/ 33028 h 40649"/>
                <a:gd name="connsiteX2" fmla="*/ 15244 w 15243"/>
                <a:gd name="connsiteY2" fmla="*/ 33028 h 40649"/>
                <a:gd name="connsiteX3" fmla="*/ 15244 w 15243"/>
                <a:gd name="connsiteY3" fmla="*/ 33028 h 40649"/>
                <a:gd name="connsiteX4" fmla="*/ 15244 w 15243"/>
                <a:gd name="connsiteY4" fmla="*/ 29217 h 40649"/>
                <a:gd name="connsiteX5" fmla="*/ 15244 w 15243"/>
                <a:gd name="connsiteY5" fmla="*/ 17784 h 40649"/>
                <a:gd name="connsiteX6" fmla="*/ 15244 w 15243"/>
                <a:gd name="connsiteY6" fmla="*/ 10162 h 40649"/>
                <a:gd name="connsiteX7" fmla="*/ 15244 w 15243"/>
                <a:gd name="connsiteY7" fmla="*/ 0 h 40649"/>
                <a:gd name="connsiteX8" fmla="*/ 15244 w 15243"/>
                <a:gd name="connsiteY8" fmla="*/ 0 h 40649"/>
                <a:gd name="connsiteX9" fmla="*/ 7622 w 15243"/>
                <a:gd name="connsiteY9" fmla="*/ 7622 h 40649"/>
                <a:gd name="connsiteX10" fmla="*/ 7622 w 15243"/>
                <a:gd name="connsiteY10" fmla="*/ 7622 h 40649"/>
                <a:gd name="connsiteX11" fmla="*/ 0 w 15243"/>
                <a:gd name="connsiteY11" fmla="*/ 0 h 40649"/>
                <a:gd name="connsiteX12" fmla="*/ 0 w 15243"/>
                <a:gd name="connsiteY12" fmla="*/ 0 h 40649"/>
                <a:gd name="connsiteX13" fmla="*/ 1270 w 15243"/>
                <a:gd name="connsiteY13" fmla="*/ 33028 h 40649"/>
                <a:gd name="connsiteX14" fmla="*/ 1270 w 15243"/>
                <a:gd name="connsiteY14" fmla="*/ 33028 h 40649"/>
                <a:gd name="connsiteX15" fmla="*/ 7622 w 15243"/>
                <a:gd name="connsiteY15" fmla="*/ 40650 h 4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3" h="40649">
                  <a:moveTo>
                    <a:pt x="7622" y="40650"/>
                  </a:moveTo>
                  <a:cubicBezTo>
                    <a:pt x="11433" y="40650"/>
                    <a:pt x="15244" y="36839"/>
                    <a:pt x="15244" y="33028"/>
                  </a:cubicBezTo>
                  <a:cubicBezTo>
                    <a:pt x="15244" y="33028"/>
                    <a:pt x="15244" y="33028"/>
                    <a:pt x="15244" y="33028"/>
                  </a:cubicBezTo>
                  <a:lnTo>
                    <a:pt x="15244" y="33028"/>
                  </a:lnTo>
                  <a:lnTo>
                    <a:pt x="15244" y="29217"/>
                  </a:lnTo>
                  <a:lnTo>
                    <a:pt x="15244" y="17784"/>
                  </a:lnTo>
                  <a:lnTo>
                    <a:pt x="15244" y="10162"/>
                  </a:lnTo>
                  <a:lnTo>
                    <a:pt x="15244" y="0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7622" y="7622"/>
                  </a:cubicBezTo>
                  <a:cubicBezTo>
                    <a:pt x="7622" y="7622"/>
                    <a:pt x="7622" y="7622"/>
                    <a:pt x="7622" y="7622"/>
                  </a:cubicBezTo>
                  <a:cubicBezTo>
                    <a:pt x="3811" y="7622"/>
                    <a:pt x="0" y="508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0" y="33028"/>
                  </a:lnTo>
                  <a:lnTo>
                    <a:pt x="1270" y="33028"/>
                  </a:lnTo>
                  <a:cubicBezTo>
                    <a:pt x="0" y="36839"/>
                    <a:pt x="3811" y="40650"/>
                    <a:pt x="7622" y="406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78245A02-2C27-4179-A222-6E111785DB9D}"/>
                </a:ext>
              </a:extLst>
            </p:cNvPr>
            <p:cNvSpPr/>
            <p:nvPr/>
          </p:nvSpPr>
          <p:spPr>
            <a:xfrm>
              <a:off x="1042580" y="4895424"/>
              <a:ext cx="216280" cy="81629"/>
            </a:xfrm>
            <a:custGeom>
              <a:avLst/>
              <a:gdLst>
                <a:gd name="connsiteX0" fmla="*/ 207388 w 216280"/>
                <a:gd name="connsiteY0" fmla="*/ 72738 h 81629"/>
                <a:gd name="connsiteX1" fmla="*/ 216280 w 216280"/>
                <a:gd name="connsiteY1" fmla="*/ 67657 h 81629"/>
                <a:gd name="connsiteX2" fmla="*/ 212469 w 216280"/>
                <a:gd name="connsiteY2" fmla="*/ 66386 h 81629"/>
                <a:gd name="connsiteX3" fmla="*/ 24466 w 216280"/>
                <a:gd name="connsiteY3" fmla="*/ 5412 h 81629"/>
                <a:gd name="connsiteX4" fmla="*/ 10493 w 216280"/>
                <a:gd name="connsiteY4" fmla="*/ 330 h 81629"/>
                <a:gd name="connsiteX5" fmla="*/ 330 w 216280"/>
                <a:gd name="connsiteY5" fmla="*/ 5412 h 81629"/>
                <a:gd name="connsiteX6" fmla="*/ 5412 w 216280"/>
                <a:gd name="connsiteY6" fmla="*/ 14304 h 81629"/>
                <a:gd name="connsiteX7" fmla="*/ 212469 w 216280"/>
                <a:gd name="connsiteY7" fmla="*/ 81630 h 81629"/>
                <a:gd name="connsiteX8" fmla="*/ 207388 w 216280"/>
                <a:gd name="connsiteY8" fmla="*/ 72738 h 8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280" h="81629">
                  <a:moveTo>
                    <a:pt x="207388" y="72738"/>
                  </a:moveTo>
                  <a:cubicBezTo>
                    <a:pt x="208659" y="68927"/>
                    <a:pt x="212469" y="66386"/>
                    <a:pt x="216280" y="67657"/>
                  </a:cubicBezTo>
                  <a:lnTo>
                    <a:pt x="212469" y="66386"/>
                  </a:lnTo>
                  <a:lnTo>
                    <a:pt x="24466" y="5412"/>
                  </a:lnTo>
                  <a:lnTo>
                    <a:pt x="10493" y="330"/>
                  </a:lnTo>
                  <a:cubicBezTo>
                    <a:pt x="6682" y="-940"/>
                    <a:pt x="2871" y="1601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lnTo>
                    <a:pt x="212469" y="81630"/>
                  </a:lnTo>
                  <a:cubicBezTo>
                    <a:pt x="208659" y="81630"/>
                    <a:pt x="206118" y="77819"/>
                    <a:pt x="207388" y="7273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F7A78BA7-AAF5-4BB2-917B-D3DCE60E4D27}"/>
                </a:ext>
              </a:extLst>
            </p:cNvPr>
            <p:cNvSpPr/>
            <p:nvPr/>
          </p:nvSpPr>
          <p:spPr>
            <a:xfrm>
              <a:off x="1250908" y="4964020"/>
              <a:ext cx="396661" cy="143875"/>
            </a:xfrm>
            <a:custGeom>
              <a:avLst/>
              <a:gdLst>
                <a:gd name="connsiteX0" fmla="*/ 9222 w 396661"/>
                <a:gd name="connsiteY0" fmla="*/ 330 h 143875"/>
                <a:gd name="connsiteX1" fmla="*/ 330 w 396661"/>
                <a:gd name="connsiteY1" fmla="*/ 5412 h 143875"/>
                <a:gd name="connsiteX2" fmla="*/ 5412 w 396661"/>
                <a:gd name="connsiteY2" fmla="*/ 15574 h 143875"/>
                <a:gd name="connsiteX3" fmla="*/ 396662 w 396661"/>
                <a:gd name="connsiteY3" fmla="*/ 143875 h 143875"/>
                <a:gd name="connsiteX4" fmla="*/ 396662 w 396661"/>
                <a:gd name="connsiteY4" fmla="*/ 138794 h 143875"/>
                <a:gd name="connsiteX5" fmla="*/ 395392 w 396661"/>
                <a:gd name="connsiteY5" fmla="*/ 127361 h 143875"/>
                <a:gd name="connsiteX6" fmla="*/ 23196 w 396661"/>
                <a:gd name="connsiteY6" fmla="*/ 6682 h 143875"/>
                <a:gd name="connsiteX7" fmla="*/ 9222 w 396661"/>
                <a:gd name="connsiteY7" fmla="*/ 330 h 1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661" h="143875">
                  <a:moveTo>
                    <a:pt x="9222" y="330"/>
                  </a:move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3"/>
                    <a:pt x="1601" y="13033"/>
                    <a:pt x="5412" y="15574"/>
                  </a:cubicBezTo>
                  <a:lnTo>
                    <a:pt x="396662" y="143875"/>
                  </a:lnTo>
                  <a:lnTo>
                    <a:pt x="396662" y="138794"/>
                  </a:lnTo>
                  <a:lnTo>
                    <a:pt x="395392" y="127361"/>
                  </a:lnTo>
                  <a:lnTo>
                    <a:pt x="23196" y="6682"/>
                  </a:lnTo>
                  <a:lnTo>
                    <a:pt x="9222" y="33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A99E0E32-59BF-460C-A97E-90D923C33625}"/>
                </a:ext>
              </a:extLst>
            </p:cNvPr>
            <p:cNvSpPr/>
            <p:nvPr/>
          </p:nvSpPr>
          <p:spPr>
            <a:xfrm>
              <a:off x="0" y="4014163"/>
              <a:ext cx="57163" cy="31757"/>
            </a:xfrm>
            <a:custGeom>
              <a:avLst/>
              <a:gdLst>
                <a:gd name="connsiteX0" fmla="*/ 48271 w 57163"/>
                <a:gd name="connsiteY0" fmla="*/ 22865 h 31757"/>
                <a:gd name="connsiteX1" fmla="*/ 57163 w 57163"/>
                <a:gd name="connsiteY1" fmla="*/ 17784 h 31757"/>
                <a:gd name="connsiteX2" fmla="*/ 57163 w 57163"/>
                <a:gd name="connsiteY2" fmla="*/ 17784 h 31757"/>
                <a:gd name="connsiteX3" fmla="*/ 45731 w 57163"/>
                <a:gd name="connsiteY3" fmla="*/ 13973 h 31757"/>
                <a:gd name="connsiteX4" fmla="*/ 0 w 57163"/>
                <a:gd name="connsiteY4" fmla="*/ 0 h 31757"/>
                <a:gd name="connsiteX5" fmla="*/ 0 w 57163"/>
                <a:gd name="connsiteY5" fmla="*/ 15244 h 31757"/>
                <a:gd name="connsiteX6" fmla="*/ 52082 w 57163"/>
                <a:gd name="connsiteY6" fmla="*/ 31758 h 31757"/>
                <a:gd name="connsiteX7" fmla="*/ 48271 w 57163"/>
                <a:gd name="connsiteY7" fmla="*/ 22865 h 31757"/>
                <a:gd name="connsiteX8" fmla="*/ 48271 w 57163"/>
                <a:gd name="connsiteY8" fmla="*/ 22865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63" h="31757">
                  <a:moveTo>
                    <a:pt x="48271" y="22865"/>
                  </a:moveTo>
                  <a:cubicBezTo>
                    <a:pt x="49541" y="19055"/>
                    <a:pt x="53352" y="16514"/>
                    <a:pt x="57163" y="17784"/>
                  </a:cubicBezTo>
                  <a:cubicBezTo>
                    <a:pt x="57163" y="17784"/>
                    <a:pt x="57163" y="17784"/>
                    <a:pt x="57163" y="17784"/>
                  </a:cubicBezTo>
                  <a:lnTo>
                    <a:pt x="45731" y="13973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52082" y="31758"/>
                  </a:lnTo>
                  <a:cubicBezTo>
                    <a:pt x="48271" y="30487"/>
                    <a:pt x="45731" y="26676"/>
                    <a:pt x="48271" y="22865"/>
                  </a:cubicBezTo>
                  <a:cubicBezTo>
                    <a:pt x="47001" y="22865"/>
                    <a:pt x="47001" y="22865"/>
                    <a:pt x="48271" y="228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D59C6C93-D6BC-4918-BC30-709630F2F0FB}"/>
                </a:ext>
              </a:extLst>
            </p:cNvPr>
            <p:cNvSpPr/>
            <p:nvPr/>
          </p:nvSpPr>
          <p:spPr>
            <a:xfrm>
              <a:off x="47940" y="4031617"/>
              <a:ext cx="162927" cy="60034"/>
            </a:xfrm>
            <a:custGeom>
              <a:avLst/>
              <a:gdLst>
                <a:gd name="connsiteX0" fmla="*/ 159117 w 162927"/>
                <a:gd name="connsiteY0" fmla="*/ 46062 h 60034"/>
                <a:gd name="connsiteX1" fmla="*/ 162928 w 162927"/>
                <a:gd name="connsiteY1" fmla="*/ 47332 h 60034"/>
                <a:gd name="connsiteX2" fmla="*/ 161658 w 162927"/>
                <a:gd name="connsiteY2" fmla="*/ 47332 h 60034"/>
                <a:gd name="connsiteX3" fmla="*/ 14304 w 162927"/>
                <a:gd name="connsiteY3" fmla="*/ 1601 h 60034"/>
                <a:gd name="connsiteX4" fmla="*/ 9222 w 162927"/>
                <a:gd name="connsiteY4" fmla="*/ 330 h 60034"/>
                <a:gd name="connsiteX5" fmla="*/ 330 w 162927"/>
                <a:gd name="connsiteY5" fmla="*/ 5412 h 60034"/>
                <a:gd name="connsiteX6" fmla="*/ 330 w 162927"/>
                <a:gd name="connsiteY6" fmla="*/ 5412 h 60034"/>
                <a:gd name="connsiteX7" fmla="*/ 5412 w 162927"/>
                <a:gd name="connsiteY7" fmla="*/ 14304 h 60034"/>
                <a:gd name="connsiteX8" fmla="*/ 5412 w 162927"/>
                <a:gd name="connsiteY8" fmla="*/ 14304 h 60034"/>
                <a:gd name="connsiteX9" fmla="*/ 5412 w 162927"/>
                <a:gd name="connsiteY9" fmla="*/ 14304 h 60034"/>
                <a:gd name="connsiteX10" fmla="*/ 142603 w 162927"/>
                <a:gd name="connsiteY10" fmla="*/ 56224 h 60034"/>
                <a:gd name="connsiteX11" fmla="*/ 154036 w 162927"/>
                <a:gd name="connsiteY11" fmla="*/ 60035 h 60034"/>
                <a:gd name="connsiteX12" fmla="*/ 154036 w 162927"/>
                <a:gd name="connsiteY12" fmla="*/ 54954 h 60034"/>
                <a:gd name="connsiteX13" fmla="*/ 159117 w 162927"/>
                <a:gd name="connsiteY13" fmla="*/ 46062 h 6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27" h="60034">
                  <a:moveTo>
                    <a:pt x="159117" y="46062"/>
                  </a:moveTo>
                  <a:cubicBezTo>
                    <a:pt x="160387" y="46062"/>
                    <a:pt x="161658" y="46062"/>
                    <a:pt x="162928" y="47332"/>
                  </a:cubicBezTo>
                  <a:lnTo>
                    <a:pt x="161658" y="47332"/>
                  </a:lnTo>
                  <a:lnTo>
                    <a:pt x="14304" y="1601"/>
                  </a:ln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330" y="5412"/>
                    <a:pt x="330" y="5412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5412" y="14304"/>
                  </a:lnTo>
                  <a:lnTo>
                    <a:pt x="142603" y="56224"/>
                  </a:lnTo>
                  <a:lnTo>
                    <a:pt x="154036" y="60035"/>
                  </a:lnTo>
                  <a:lnTo>
                    <a:pt x="154036" y="54954"/>
                  </a:lnTo>
                  <a:cubicBezTo>
                    <a:pt x="151495" y="51143"/>
                    <a:pt x="154036" y="47332"/>
                    <a:pt x="159117" y="460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CAA1FB2C-40B9-450B-AD85-72C6215FE232}"/>
                </a:ext>
              </a:extLst>
            </p:cNvPr>
            <p:cNvSpPr/>
            <p:nvPr/>
          </p:nvSpPr>
          <p:spPr>
            <a:xfrm>
              <a:off x="212456" y="4080536"/>
              <a:ext cx="952" cy="952"/>
            </a:xfrm>
            <a:custGeom>
              <a:avLst/>
              <a:gdLst>
                <a:gd name="connsiteX0" fmla="*/ 953 w 952"/>
                <a:gd name="connsiteY0" fmla="*/ 952 h 952"/>
                <a:gd name="connsiteX1" fmla="*/ 953 w 952"/>
                <a:gd name="connsiteY1" fmla="*/ 952 h 952"/>
                <a:gd name="connsiteX2" fmla="*/ 953 w 952"/>
                <a:gd name="connsiteY2" fmla="*/ 952 h 952"/>
                <a:gd name="connsiteX3" fmla="*/ 953 w 952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953" y="952"/>
                  </a:moveTo>
                  <a:cubicBezTo>
                    <a:pt x="953" y="952"/>
                    <a:pt x="953" y="-317"/>
                    <a:pt x="953" y="952"/>
                  </a:cubicBezTo>
                  <a:cubicBezTo>
                    <a:pt x="-318" y="-317"/>
                    <a:pt x="-318" y="-317"/>
                    <a:pt x="953" y="952"/>
                  </a:cubicBezTo>
                  <a:lnTo>
                    <a:pt x="953" y="9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6118A58F-38E7-40C3-954E-D0591CA18865}"/>
                </a:ext>
              </a:extLst>
            </p:cNvPr>
            <p:cNvSpPr/>
            <p:nvPr/>
          </p:nvSpPr>
          <p:spPr>
            <a:xfrm>
              <a:off x="214679" y="4082759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029E4573-7154-4C03-BE9E-55EBD8E38681}"/>
                </a:ext>
              </a:extLst>
            </p:cNvPr>
            <p:cNvSpPr/>
            <p:nvPr/>
          </p:nvSpPr>
          <p:spPr>
            <a:xfrm>
              <a:off x="421737" y="6145734"/>
              <a:ext cx="66304" cy="476613"/>
            </a:xfrm>
            <a:custGeom>
              <a:avLst/>
              <a:gdLst>
                <a:gd name="connsiteX0" fmla="*/ 59704 w 66304"/>
                <a:gd name="connsiteY0" fmla="*/ 476364 h 476613"/>
                <a:gd name="connsiteX1" fmla="*/ 66055 w 66304"/>
                <a:gd name="connsiteY1" fmla="*/ 468743 h 476613"/>
                <a:gd name="connsiteX2" fmla="*/ 66055 w 66304"/>
                <a:gd name="connsiteY2" fmla="*/ 468743 h 476613"/>
                <a:gd name="connsiteX3" fmla="*/ 64785 w 66304"/>
                <a:gd name="connsiteY3" fmla="*/ 456040 h 476613"/>
                <a:gd name="connsiteX4" fmla="*/ 16514 w 66304"/>
                <a:gd name="connsiteY4" fmla="*/ 12703 h 476613"/>
                <a:gd name="connsiteX5" fmla="*/ 15244 w 66304"/>
                <a:gd name="connsiteY5" fmla="*/ 0 h 476613"/>
                <a:gd name="connsiteX6" fmla="*/ 8892 w 66304"/>
                <a:gd name="connsiteY6" fmla="*/ 8892 h 476613"/>
                <a:gd name="connsiteX7" fmla="*/ 0 w 66304"/>
                <a:gd name="connsiteY7" fmla="*/ 2541 h 476613"/>
                <a:gd name="connsiteX8" fmla="*/ 0 w 66304"/>
                <a:gd name="connsiteY8" fmla="*/ 2541 h 476613"/>
                <a:gd name="connsiteX9" fmla="*/ 50812 w 66304"/>
                <a:gd name="connsiteY9" fmla="*/ 470013 h 476613"/>
                <a:gd name="connsiteX10" fmla="*/ 59704 w 66304"/>
                <a:gd name="connsiteY10" fmla="*/ 476364 h 476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04" h="476613">
                  <a:moveTo>
                    <a:pt x="59704" y="476364"/>
                  </a:moveTo>
                  <a:cubicBezTo>
                    <a:pt x="63515" y="476364"/>
                    <a:pt x="67326" y="472554"/>
                    <a:pt x="66055" y="468743"/>
                  </a:cubicBezTo>
                  <a:cubicBezTo>
                    <a:pt x="66055" y="468743"/>
                    <a:pt x="66055" y="468743"/>
                    <a:pt x="66055" y="468743"/>
                  </a:cubicBezTo>
                  <a:lnTo>
                    <a:pt x="64785" y="456040"/>
                  </a:lnTo>
                  <a:lnTo>
                    <a:pt x="16514" y="1270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lnTo>
                    <a:pt x="0" y="2541"/>
                  </a:lnTo>
                  <a:lnTo>
                    <a:pt x="50812" y="470013"/>
                  </a:lnTo>
                  <a:cubicBezTo>
                    <a:pt x="52082" y="473824"/>
                    <a:pt x="55893" y="477635"/>
                    <a:pt x="59704" y="47636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F1D76474-85B4-4F9E-9103-7CDA712CFB5A}"/>
                </a:ext>
              </a:extLst>
            </p:cNvPr>
            <p:cNvSpPr/>
            <p:nvPr/>
          </p:nvSpPr>
          <p:spPr>
            <a:xfrm>
              <a:off x="2417367" y="2661288"/>
              <a:ext cx="650389" cy="423011"/>
            </a:xfrm>
            <a:custGeom>
              <a:avLst/>
              <a:gdLst>
                <a:gd name="connsiteX0" fmla="*/ 10162 w 650389"/>
                <a:gd name="connsiteY0" fmla="*/ 412849 h 423011"/>
                <a:gd name="connsiteX1" fmla="*/ 7622 w 650389"/>
                <a:gd name="connsiteY1" fmla="*/ 423012 h 423011"/>
                <a:gd name="connsiteX2" fmla="*/ 7622 w 650389"/>
                <a:gd name="connsiteY2" fmla="*/ 423012 h 423011"/>
                <a:gd name="connsiteX3" fmla="*/ 650390 w 650389"/>
                <a:gd name="connsiteY3" fmla="*/ 15244 h 423011"/>
                <a:gd name="connsiteX4" fmla="*/ 647849 w 650389"/>
                <a:gd name="connsiteY4" fmla="*/ 13973 h 423011"/>
                <a:gd name="connsiteX5" fmla="*/ 642768 w 650389"/>
                <a:gd name="connsiteY5" fmla="*/ 5081 h 423011"/>
                <a:gd name="connsiteX6" fmla="*/ 646579 w 650389"/>
                <a:gd name="connsiteY6" fmla="*/ 0 h 423011"/>
                <a:gd name="connsiteX7" fmla="*/ 646579 w 650389"/>
                <a:gd name="connsiteY7" fmla="*/ 0 h 423011"/>
                <a:gd name="connsiteX8" fmla="*/ 11433 w 650389"/>
                <a:gd name="connsiteY8" fmla="*/ 402687 h 423011"/>
                <a:gd name="connsiteX9" fmla="*/ 0 w 650389"/>
                <a:gd name="connsiteY9" fmla="*/ 409038 h 423011"/>
                <a:gd name="connsiteX10" fmla="*/ 10162 w 650389"/>
                <a:gd name="connsiteY10" fmla="*/ 412849 h 423011"/>
                <a:gd name="connsiteX11" fmla="*/ 10162 w 650389"/>
                <a:gd name="connsiteY11" fmla="*/ 412849 h 42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0389" h="423011">
                  <a:moveTo>
                    <a:pt x="10162" y="412849"/>
                  </a:moveTo>
                  <a:cubicBezTo>
                    <a:pt x="12703" y="416660"/>
                    <a:pt x="11433" y="420471"/>
                    <a:pt x="7622" y="423012"/>
                  </a:cubicBezTo>
                  <a:cubicBezTo>
                    <a:pt x="7622" y="423012"/>
                    <a:pt x="7622" y="423012"/>
                    <a:pt x="7622" y="423012"/>
                  </a:cubicBezTo>
                  <a:lnTo>
                    <a:pt x="650390" y="15244"/>
                  </a:lnTo>
                  <a:lnTo>
                    <a:pt x="647849" y="13973"/>
                  </a:lnTo>
                  <a:cubicBezTo>
                    <a:pt x="644039" y="12703"/>
                    <a:pt x="641498" y="8892"/>
                    <a:pt x="642768" y="5081"/>
                  </a:cubicBezTo>
                  <a:cubicBezTo>
                    <a:pt x="642768" y="2541"/>
                    <a:pt x="644039" y="1270"/>
                    <a:pt x="646579" y="0"/>
                  </a:cubicBezTo>
                  <a:lnTo>
                    <a:pt x="646579" y="0"/>
                  </a:lnTo>
                  <a:lnTo>
                    <a:pt x="11433" y="402687"/>
                  </a:lnTo>
                  <a:lnTo>
                    <a:pt x="0" y="409038"/>
                  </a:lnTo>
                  <a:cubicBezTo>
                    <a:pt x="2541" y="407768"/>
                    <a:pt x="6351" y="409038"/>
                    <a:pt x="10162" y="412849"/>
                  </a:cubicBezTo>
                  <a:cubicBezTo>
                    <a:pt x="8892" y="412849"/>
                    <a:pt x="8892" y="412849"/>
                    <a:pt x="10162" y="412849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2C2BC550-8D08-43BF-A7ED-46633C3CBC0C}"/>
                </a:ext>
              </a:extLst>
            </p:cNvPr>
            <p:cNvSpPr/>
            <p:nvPr/>
          </p:nvSpPr>
          <p:spPr>
            <a:xfrm>
              <a:off x="1897766" y="3070275"/>
              <a:ext cx="530523" cy="341814"/>
            </a:xfrm>
            <a:custGeom>
              <a:avLst/>
              <a:gdLst>
                <a:gd name="connsiteX0" fmla="*/ 529764 w 530523"/>
                <a:gd name="connsiteY0" fmla="*/ 3862 h 341814"/>
                <a:gd name="connsiteX1" fmla="*/ 519601 w 530523"/>
                <a:gd name="connsiteY1" fmla="*/ 1322 h 341814"/>
                <a:gd name="connsiteX2" fmla="*/ 519601 w 530523"/>
                <a:gd name="connsiteY2" fmla="*/ 1322 h 341814"/>
                <a:gd name="connsiteX3" fmla="*/ 515790 w 530523"/>
                <a:gd name="connsiteY3" fmla="*/ 3862 h 341814"/>
                <a:gd name="connsiteX4" fmla="*/ 14025 w 530523"/>
                <a:gd name="connsiteY4" fmla="*/ 321439 h 341814"/>
                <a:gd name="connsiteX5" fmla="*/ 3862 w 530523"/>
                <a:gd name="connsiteY5" fmla="*/ 327790 h 341814"/>
                <a:gd name="connsiteX6" fmla="*/ 1322 w 530523"/>
                <a:gd name="connsiteY6" fmla="*/ 337952 h 341814"/>
                <a:gd name="connsiteX7" fmla="*/ 11484 w 530523"/>
                <a:gd name="connsiteY7" fmla="*/ 340493 h 341814"/>
                <a:gd name="connsiteX8" fmla="*/ 527223 w 530523"/>
                <a:gd name="connsiteY8" fmla="*/ 14025 h 341814"/>
                <a:gd name="connsiteX9" fmla="*/ 529764 w 530523"/>
                <a:gd name="connsiteY9" fmla="*/ 3862 h 34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0523" h="341814">
                  <a:moveTo>
                    <a:pt x="529764" y="3862"/>
                  </a:moveTo>
                  <a:cubicBezTo>
                    <a:pt x="527223" y="51"/>
                    <a:pt x="523412" y="-1219"/>
                    <a:pt x="519601" y="1322"/>
                  </a:cubicBezTo>
                  <a:cubicBezTo>
                    <a:pt x="519601" y="1322"/>
                    <a:pt x="519601" y="1322"/>
                    <a:pt x="519601" y="1322"/>
                  </a:cubicBezTo>
                  <a:lnTo>
                    <a:pt x="515790" y="3862"/>
                  </a:lnTo>
                  <a:lnTo>
                    <a:pt x="14025" y="321439"/>
                  </a:lnTo>
                  <a:lnTo>
                    <a:pt x="3862" y="327790"/>
                  </a:lnTo>
                  <a:cubicBezTo>
                    <a:pt x="51" y="330331"/>
                    <a:pt x="-1219" y="334142"/>
                    <a:pt x="1322" y="337952"/>
                  </a:cubicBezTo>
                  <a:cubicBezTo>
                    <a:pt x="3862" y="341764"/>
                    <a:pt x="7673" y="343034"/>
                    <a:pt x="11484" y="340493"/>
                  </a:cubicBezTo>
                  <a:lnTo>
                    <a:pt x="527223" y="14025"/>
                  </a:lnTo>
                  <a:cubicBezTo>
                    <a:pt x="531034" y="11484"/>
                    <a:pt x="531034" y="7673"/>
                    <a:pt x="529764" y="38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5AEA2554-5AF0-4B9D-8AD3-855A53847847}"/>
                </a:ext>
              </a:extLst>
            </p:cNvPr>
            <p:cNvSpPr/>
            <p:nvPr/>
          </p:nvSpPr>
          <p:spPr>
            <a:xfrm>
              <a:off x="1656461" y="5224763"/>
              <a:ext cx="53601" cy="519804"/>
            </a:xfrm>
            <a:custGeom>
              <a:avLst/>
              <a:gdLst>
                <a:gd name="connsiteX0" fmla="*/ 7622 w 53601"/>
                <a:gd name="connsiteY0" fmla="*/ 8892 h 519804"/>
                <a:gd name="connsiteX1" fmla="*/ 0 w 53601"/>
                <a:gd name="connsiteY1" fmla="*/ 2541 h 519804"/>
                <a:gd name="connsiteX2" fmla="*/ 1270 w 53601"/>
                <a:gd name="connsiteY2" fmla="*/ 15244 h 519804"/>
                <a:gd name="connsiteX3" fmla="*/ 39379 w 53601"/>
                <a:gd name="connsiteY3" fmla="*/ 509392 h 519804"/>
                <a:gd name="connsiteX4" fmla="*/ 39379 w 53601"/>
                <a:gd name="connsiteY4" fmla="*/ 513203 h 519804"/>
                <a:gd name="connsiteX5" fmla="*/ 47001 w 53601"/>
                <a:gd name="connsiteY5" fmla="*/ 519555 h 519804"/>
                <a:gd name="connsiteX6" fmla="*/ 47001 w 53601"/>
                <a:gd name="connsiteY6" fmla="*/ 519555 h 519804"/>
                <a:gd name="connsiteX7" fmla="*/ 53352 w 53601"/>
                <a:gd name="connsiteY7" fmla="*/ 511933 h 519804"/>
                <a:gd name="connsiteX8" fmla="*/ 53352 w 53601"/>
                <a:gd name="connsiteY8" fmla="*/ 511933 h 519804"/>
                <a:gd name="connsiteX9" fmla="*/ 13973 w 53601"/>
                <a:gd name="connsiteY9" fmla="*/ 0 h 519804"/>
                <a:gd name="connsiteX10" fmla="*/ 7622 w 53601"/>
                <a:gd name="connsiteY10" fmla="*/ 8892 h 519804"/>
                <a:gd name="connsiteX11" fmla="*/ 7622 w 53601"/>
                <a:gd name="connsiteY11" fmla="*/ 8892 h 51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01" h="519804">
                  <a:moveTo>
                    <a:pt x="7622" y="8892"/>
                  </a:moveTo>
                  <a:cubicBezTo>
                    <a:pt x="3811" y="8892"/>
                    <a:pt x="0" y="6352"/>
                    <a:pt x="0" y="2541"/>
                  </a:cubicBezTo>
                  <a:lnTo>
                    <a:pt x="1270" y="15244"/>
                  </a:lnTo>
                  <a:lnTo>
                    <a:pt x="39379" y="509392"/>
                  </a:lnTo>
                  <a:lnTo>
                    <a:pt x="39379" y="513203"/>
                  </a:lnTo>
                  <a:cubicBezTo>
                    <a:pt x="39379" y="517014"/>
                    <a:pt x="43190" y="520825"/>
                    <a:pt x="47001" y="519555"/>
                  </a:cubicBezTo>
                  <a:cubicBezTo>
                    <a:pt x="47001" y="519555"/>
                    <a:pt x="47001" y="519555"/>
                    <a:pt x="47001" y="519555"/>
                  </a:cubicBezTo>
                  <a:cubicBezTo>
                    <a:pt x="50812" y="519555"/>
                    <a:pt x="54623" y="515744"/>
                    <a:pt x="53352" y="511933"/>
                  </a:cubicBezTo>
                  <a:cubicBezTo>
                    <a:pt x="53352" y="511933"/>
                    <a:pt x="53352" y="511933"/>
                    <a:pt x="53352" y="511933"/>
                  </a:cubicBezTo>
                  <a:lnTo>
                    <a:pt x="13973" y="0"/>
                  </a:lnTo>
                  <a:cubicBezTo>
                    <a:pt x="15244" y="5082"/>
                    <a:pt x="11433" y="8892"/>
                    <a:pt x="7622" y="8892"/>
                  </a:cubicBezTo>
                  <a:cubicBezTo>
                    <a:pt x="7622" y="8892"/>
                    <a:pt x="7622" y="8892"/>
                    <a:pt x="7622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572269B0-1DDC-478E-8E6C-89485F6C3137}"/>
                </a:ext>
              </a:extLst>
            </p:cNvPr>
            <p:cNvSpPr/>
            <p:nvPr/>
          </p:nvSpPr>
          <p:spPr>
            <a:xfrm>
              <a:off x="374736" y="5707479"/>
              <a:ext cx="62244" cy="447147"/>
            </a:xfrm>
            <a:custGeom>
              <a:avLst/>
              <a:gdLst>
                <a:gd name="connsiteX0" fmla="*/ 55893 w 62244"/>
                <a:gd name="connsiteY0" fmla="*/ 447147 h 447147"/>
                <a:gd name="connsiteX1" fmla="*/ 62244 w 62244"/>
                <a:gd name="connsiteY1" fmla="*/ 439526 h 447147"/>
                <a:gd name="connsiteX2" fmla="*/ 62244 w 62244"/>
                <a:gd name="connsiteY2" fmla="*/ 434444 h 447147"/>
                <a:gd name="connsiteX3" fmla="*/ 16514 w 62244"/>
                <a:gd name="connsiteY3" fmla="*/ 11433 h 447147"/>
                <a:gd name="connsiteX4" fmla="*/ 15244 w 62244"/>
                <a:gd name="connsiteY4" fmla="*/ 0 h 447147"/>
                <a:gd name="connsiteX5" fmla="*/ 8892 w 62244"/>
                <a:gd name="connsiteY5" fmla="*/ 8892 h 447147"/>
                <a:gd name="connsiteX6" fmla="*/ 0 w 62244"/>
                <a:gd name="connsiteY6" fmla="*/ 2541 h 447147"/>
                <a:gd name="connsiteX7" fmla="*/ 0 w 62244"/>
                <a:gd name="connsiteY7" fmla="*/ 1270 h 447147"/>
                <a:gd name="connsiteX8" fmla="*/ 47001 w 62244"/>
                <a:gd name="connsiteY8" fmla="*/ 439526 h 447147"/>
                <a:gd name="connsiteX9" fmla="*/ 55893 w 62244"/>
                <a:gd name="connsiteY9" fmla="*/ 447147 h 44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244" h="447147">
                  <a:moveTo>
                    <a:pt x="55893" y="447147"/>
                  </a:moveTo>
                  <a:cubicBezTo>
                    <a:pt x="59704" y="447147"/>
                    <a:pt x="62244" y="443337"/>
                    <a:pt x="62244" y="439526"/>
                  </a:cubicBezTo>
                  <a:lnTo>
                    <a:pt x="62244" y="434444"/>
                  </a:lnTo>
                  <a:lnTo>
                    <a:pt x="16514" y="11433"/>
                  </a:lnTo>
                  <a:lnTo>
                    <a:pt x="15244" y="0"/>
                  </a:lnTo>
                  <a:cubicBezTo>
                    <a:pt x="1651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lnTo>
                    <a:pt x="47001" y="439526"/>
                  </a:lnTo>
                  <a:cubicBezTo>
                    <a:pt x="48271" y="444607"/>
                    <a:pt x="52082" y="447147"/>
                    <a:pt x="55893" y="44714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A7789F07-BC21-4CAF-BF48-AC6A7D861A54}"/>
                </a:ext>
              </a:extLst>
            </p:cNvPr>
            <p:cNvSpPr/>
            <p:nvPr/>
          </p:nvSpPr>
          <p:spPr>
            <a:xfrm>
              <a:off x="3768959" y="5486446"/>
              <a:ext cx="16513" cy="74947"/>
            </a:xfrm>
            <a:custGeom>
              <a:avLst/>
              <a:gdLst>
                <a:gd name="connsiteX0" fmla="*/ 8892 w 16513"/>
                <a:gd name="connsiteY0" fmla="*/ 74948 h 74947"/>
                <a:gd name="connsiteX1" fmla="*/ 16514 w 16513"/>
                <a:gd name="connsiteY1" fmla="*/ 67326 h 74947"/>
                <a:gd name="connsiteX2" fmla="*/ 16514 w 16513"/>
                <a:gd name="connsiteY2" fmla="*/ 67326 h 74947"/>
                <a:gd name="connsiteX3" fmla="*/ 16514 w 16513"/>
                <a:gd name="connsiteY3" fmla="*/ 67326 h 74947"/>
                <a:gd name="connsiteX4" fmla="*/ 16514 w 16513"/>
                <a:gd name="connsiteY4" fmla="*/ 62245 h 74947"/>
                <a:gd name="connsiteX5" fmla="*/ 15243 w 16513"/>
                <a:gd name="connsiteY5" fmla="*/ 10163 h 74947"/>
                <a:gd name="connsiteX6" fmla="*/ 15243 w 16513"/>
                <a:gd name="connsiteY6" fmla="*/ 0 h 74947"/>
                <a:gd name="connsiteX7" fmla="*/ 7621 w 16513"/>
                <a:gd name="connsiteY7" fmla="*/ 7622 h 74947"/>
                <a:gd name="connsiteX8" fmla="*/ 0 w 16513"/>
                <a:gd name="connsiteY8" fmla="*/ 0 h 74947"/>
                <a:gd name="connsiteX9" fmla="*/ 0 w 16513"/>
                <a:gd name="connsiteY9" fmla="*/ 0 h 74947"/>
                <a:gd name="connsiteX10" fmla="*/ 1270 w 16513"/>
                <a:gd name="connsiteY10" fmla="*/ 68596 h 74947"/>
                <a:gd name="connsiteX11" fmla="*/ 1270 w 16513"/>
                <a:gd name="connsiteY11" fmla="*/ 68596 h 74947"/>
                <a:gd name="connsiteX12" fmla="*/ 8892 w 16513"/>
                <a:gd name="connsiteY12" fmla="*/ 74948 h 74947"/>
                <a:gd name="connsiteX13" fmla="*/ 8892 w 16513"/>
                <a:gd name="connsiteY13" fmla="*/ 74948 h 74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513" h="74947">
                  <a:moveTo>
                    <a:pt x="8892" y="74948"/>
                  </a:moveTo>
                  <a:cubicBezTo>
                    <a:pt x="12703" y="74948"/>
                    <a:pt x="16514" y="71137"/>
                    <a:pt x="16514" y="67326"/>
                  </a:cubicBezTo>
                  <a:cubicBezTo>
                    <a:pt x="16514" y="67326"/>
                    <a:pt x="16514" y="67326"/>
                    <a:pt x="16514" y="67326"/>
                  </a:cubicBezTo>
                  <a:lnTo>
                    <a:pt x="16514" y="67326"/>
                  </a:lnTo>
                  <a:lnTo>
                    <a:pt x="16514" y="62245"/>
                  </a:lnTo>
                  <a:lnTo>
                    <a:pt x="15243" y="10163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1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0" y="68596"/>
                  </a:lnTo>
                  <a:lnTo>
                    <a:pt x="1270" y="68596"/>
                  </a:lnTo>
                  <a:cubicBezTo>
                    <a:pt x="1270" y="71137"/>
                    <a:pt x="5081" y="74948"/>
                    <a:pt x="8892" y="74948"/>
                  </a:cubicBezTo>
                  <a:cubicBezTo>
                    <a:pt x="8892" y="74948"/>
                    <a:pt x="8892" y="74948"/>
                    <a:pt x="8892" y="7494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76352376-5C1D-45E1-9912-05358A0362CD}"/>
                </a:ext>
              </a:extLst>
            </p:cNvPr>
            <p:cNvSpPr/>
            <p:nvPr/>
          </p:nvSpPr>
          <p:spPr>
            <a:xfrm>
              <a:off x="3753715" y="4950378"/>
              <a:ext cx="30486" cy="542419"/>
            </a:xfrm>
            <a:custGeom>
              <a:avLst/>
              <a:gdLst>
                <a:gd name="connsiteX0" fmla="*/ 22865 w 30486"/>
                <a:gd name="connsiteY0" fmla="*/ 542420 h 542419"/>
                <a:gd name="connsiteX1" fmla="*/ 30487 w 30486"/>
                <a:gd name="connsiteY1" fmla="*/ 534798 h 542419"/>
                <a:gd name="connsiteX2" fmla="*/ 30487 w 30486"/>
                <a:gd name="connsiteY2" fmla="*/ 534798 h 542419"/>
                <a:gd name="connsiteX3" fmla="*/ 30487 w 30486"/>
                <a:gd name="connsiteY3" fmla="*/ 529717 h 542419"/>
                <a:gd name="connsiteX4" fmla="*/ 15244 w 30486"/>
                <a:gd name="connsiteY4" fmla="*/ 3811 h 542419"/>
                <a:gd name="connsiteX5" fmla="*/ 15244 w 30486"/>
                <a:gd name="connsiteY5" fmla="*/ 0 h 542419"/>
                <a:gd name="connsiteX6" fmla="*/ 7622 w 30486"/>
                <a:gd name="connsiteY6" fmla="*/ 7622 h 542419"/>
                <a:gd name="connsiteX7" fmla="*/ 0 w 30486"/>
                <a:gd name="connsiteY7" fmla="*/ 0 h 542419"/>
                <a:gd name="connsiteX8" fmla="*/ 0 w 30486"/>
                <a:gd name="connsiteY8" fmla="*/ 0 h 542419"/>
                <a:gd name="connsiteX9" fmla="*/ 15244 w 30486"/>
                <a:gd name="connsiteY9" fmla="*/ 534798 h 542419"/>
                <a:gd name="connsiteX10" fmla="*/ 22865 w 30486"/>
                <a:gd name="connsiteY10" fmla="*/ 542420 h 54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6" h="542419">
                  <a:moveTo>
                    <a:pt x="22865" y="542420"/>
                  </a:moveTo>
                  <a:cubicBezTo>
                    <a:pt x="26676" y="542420"/>
                    <a:pt x="30487" y="538609"/>
                    <a:pt x="30487" y="534798"/>
                  </a:cubicBezTo>
                  <a:cubicBezTo>
                    <a:pt x="30487" y="534798"/>
                    <a:pt x="30487" y="534798"/>
                    <a:pt x="30487" y="534798"/>
                  </a:cubicBezTo>
                  <a:lnTo>
                    <a:pt x="30487" y="529717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244" y="534798"/>
                  </a:lnTo>
                  <a:cubicBezTo>
                    <a:pt x="15244" y="539880"/>
                    <a:pt x="17784" y="542420"/>
                    <a:pt x="22865" y="54242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7E8928F4-5848-4AA8-9263-D7B8904FF09E}"/>
                </a:ext>
              </a:extLst>
            </p:cNvPr>
            <p:cNvSpPr/>
            <p:nvPr/>
          </p:nvSpPr>
          <p:spPr>
            <a:xfrm>
              <a:off x="3735931" y="4279657"/>
              <a:ext cx="33027" cy="678342"/>
            </a:xfrm>
            <a:custGeom>
              <a:avLst/>
              <a:gdLst>
                <a:gd name="connsiteX0" fmla="*/ 25406 w 33027"/>
                <a:gd name="connsiteY0" fmla="*/ 678343 h 678342"/>
                <a:gd name="connsiteX1" fmla="*/ 33028 w 33027"/>
                <a:gd name="connsiteY1" fmla="*/ 670721 h 678342"/>
                <a:gd name="connsiteX2" fmla="*/ 33028 w 33027"/>
                <a:gd name="connsiteY2" fmla="*/ 656748 h 678342"/>
                <a:gd name="connsiteX3" fmla="*/ 15243 w 33027"/>
                <a:gd name="connsiteY3" fmla="*/ 10163 h 678342"/>
                <a:gd name="connsiteX4" fmla="*/ 15243 w 33027"/>
                <a:gd name="connsiteY4" fmla="*/ 0 h 678342"/>
                <a:gd name="connsiteX5" fmla="*/ 7622 w 33027"/>
                <a:gd name="connsiteY5" fmla="*/ 7622 h 678342"/>
                <a:gd name="connsiteX6" fmla="*/ 0 w 33027"/>
                <a:gd name="connsiteY6" fmla="*/ 0 h 678342"/>
                <a:gd name="connsiteX7" fmla="*/ 19054 w 33027"/>
                <a:gd name="connsiteY7" fmla="*/ 670721 h 678342"/>
                <a:gd name="connsiteX8" fmla="*/ 25406 w 33027"/>
                <a:gd name="connsiteY8" fmla="*/ 678343 h 67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27" h="678342">
                  <a:moveTo>
                    <a:pt x="25406" y="678343"/>
                  </a:moveTo>
                  <a:cubicBezTo>
                    <a:pt x="29217" y="678343"/>
                    <a:pt x="33028" y="674532"/>
                    <a:pt x="33028" y="670721"/>
                  </a:cubicBezTo>
                  <a:lnTo>
                    <a:pt x="33028" y="656748"/>
                  </a:lnTo>
                  <a:lnTo>
                    <a:pt x="15243" y="10163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19054" y="670721"/>
                  </a:lnTo>
                  <a:cubicBezTo>
                    <a:pt x="17784" y="674532"/>
                    <a:pt x="21595" y="678343"/>
                    <a:pt x="25406" y="67834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69EB38DB-E818-453F-828B-95B2611BB00B}"/>
                </a:ext>
              </a:extLst>
            </p:cNvPr>
            <p:cNvSpPr/>
            <p:nvPr/>
          </p:nvSpPr>
          <p:spPr>
            <a:xfrm>
              <a:off x="3707985" y="3343442"/>
              <a:ext cx="40649" cy="942565"/>
            </a:xfrm>
            <a:custGeom>
              <a:avLst/>
              <a:gdLst>
                <a:gd name="connsiteX0" fmla="*/ 0 w 40649"/>
                <a:gd name="connsiteY0" fmla="*/ 6352 h 942565"/>
                <a:gd name="connsiteX1" fmla="*/ 0 w 40649"/>
                <a:gd name="connsiteY1" fmla="*/ 11433 h 942565"/>
                <a:gd name="connsiteX2" fmla="*/ 0 w 40649"/>
                <a:gd name="connsiteY2" fmla="*/ 19055 h 942565"/>
                <a:gd name="connsiteX3" fmla="*/ 25406 w 40649"/>
                <a:gd name="connsiteY3" fmla="*/ 934944 h 942565"/>
                <a:gd name="connsiteX4" fmla="*/ 33028 w 40649"/>
                <a:gd name="connsiteY4" fmla="*/ 942566 h 942565"/>
                <a:gd name="connsiteX5" fmla="*/ 40650 w 40649"/>
                <a:gd name="connsiteY5" fmla="*/ 934944 h 942565"/>
                <a:gd name="connsiteX6" fmla="*/ 40650 w 40649"/>
                <a:gd name="connsiteY6" fmla="*/ 929863 h 942565"/>
                <a:gd name="connsiteX7" fmla="*/ 15244 w 40649"/>
                <a:gd name="connsiteY7" fmla="*/ 5081 h 942565"/>
                <a:gd name="connsiteX8" fmla="*/ 15244 w 40649"/>
                <a:gd name="connsiteY8" fmla="*/ 5081 h 942565"/>
                <a:gd name="connsiteX9" fmla="*/ 15244 w 40649"/>
                <a:gd name="connsiteY9" fmla="*/ 3811 h 942565"/>
                <a:gd name="connsiteX10" fmla="*/ 15244 w 40649"/>
                <a:gd name="connsiteY10" fmla="*/ 3811 h 942565"/>
                <a:gd name="connsiteX11" fmla="*/ 15244 w 40649"/>
                <a:gd name="connsiteY11" fmla="*/ 2540 h 942565"/>
                <a:gd name="connsiteX12" fmla="*/ 13973 w 40649"/>
                <a:gd name="connsiteY12" fmla="*/ 1270 h 942565"/>
                <a:gd name="connsiteX13" fmla="*/ 13973 w 40649"/>
                <a:gd name="connsiteY13" fmla="*/ 1270 h 942565"/>
                <a:gd name="connsiteX14" fmla="*/ 12703 w 40649"/>
                <a:gd name="connsiteY14" fmla="*/ 0 h 942565"/>
                <a:gd name="connsiteX15" fmla="*/ 11433 w 40649"/>
                <a:gd name="connsiteY15" fmla="*/ 0 h 942565"/>
                <a:gd name="connsiteX16" fmla="*/ 11433 w 40649"/>
                <a:gd name="connsiteY16" fmla="*/ 0 h 942565"/>
                <a:gd name="connsiteX17" fmla="*/ 10163 w 40649"/>
                <a:gd name="connsiteY17" fmla="*/ 0 h 942565"/>
                <a:gd name="connsiteX18" fmla="*/ 7622 w 40649"/>
                <a:gd name="connsiteY18" fmla="*/ 0 h 942565"/>
                <a:gd name="connsiteX19" fmla="*/ 0 w 40649"/>
                <a:gd name="connsiteY19" fmla="*/ 6352 h 94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649" h="942565">
                  <a:moveTo>
                    <a:pt x="0" y="6352"/>
                  </a:moveTo>
                  <a:lnTo>
                    <a:pt x="0" y="11433"/>
                  </a:lnTo>
                  <a:lnTo>
                    <a:pt x="0" y="19055"/>
                  </a:lnTo>
                  <a:lnTo>
                    <a:pt x="25406" y="934944"/>
                  </a:lnTo>
                  <a:cubicBezTo>
                    <a:pt x="25406" y="938755"/>
                    <a:pt x="29217" y="942566"/>
                    <a:pt x="33028" y="942566"/>
                  </a:cubicBezTo>
                  <a:cubicBezTo>
                    <a:pt x="36838" y="942566"/>
                    <a:pt x="40650" y="938755"/>
                    <a:pt x="40650" y="934944"/>
                  </a:cubicBezTo>
                  <a:lnTo>
                    <a:pt x="40650" y="929863"/>
                  </a:lnTo>
                  <a:lnTo>
                    <a:pt x="15244" y="5081"/>
                  </a:lnTo>
                  <a:lnTo>
                    <a:pt x="15244" y="5081"/>
                  </a:lnTo>
                  <a:cubicBezTo>
                    <a:pt x="15244" y="5081"/>
                    <a:pt x="15244" y="3811"/>
                    <a:pt x="15244" y="3811"/>
                  </a:cubicBezTo>
                  <a:lnTo>
                    <a:pt x="15244" y="3811"/>
                  </a:lnTo>
                  <a:lnTo>
                    <a:pt x="15244" y="2540"/>
                  </a:lnTo>
                  <a:lnTo>
                    <a:pt x="13973" y="1270"/>
                  </a:lnTo>
                  <a:lnTo>
                    <a:pt x="13973" y="1270"/>
                  </a:lnTo>
                  <a:lnTo>
                    <a:pt x="12703" y="0"/>
                  </a:lnTo>
                  <a:lnTo>
                    <a:pt x="11433" y="0"/>
                  </a:lnTo>
                  <a:lnTo>
                    <a:pt x="11433" y="0"/>
                  </a:lnTo>
                  <a:lnTo>
                    <a:pt x="10163" y="0"/>
                  </a:lnTo>
                  <a:cubicBezTo>
                    <a:pt x="8892" y="0"/>
                    <a:pt x="8892" y="0"/>
                    <a:pt x="7622" y="0"/>
                  </a:cubicBezTo>
                  <a:cubicBezTo>
                    <a:pt x="5081" y="0"/>
                    <a:pt x="1270" y="2540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6E89A35E-4476-4040-82CE-B3DD02CD1E9E}"/>
                </a:ext>
              </a:extLst>
            </p:cNvPr>
            <p:cNvSpPr/>
            <p:nvPr/>
          </p:nvSpPr>
          <p:spPr>
            <a:xfrm>
              <a:off x="260410" y="4648045"/>
              <a:ext cx="129819" cy="1068326"/>
            </a:xfrm>
            <a:custGeom>
              <a:avLst/>
              <a:gdLst>
                <a:gd name="connsiteX0" fmla="*/ 123218 w 129819"/>
                <a:gd name="connsiteY0" fmla="*/ 1068327 h 1068326"/>
                <a:gd name="connsiteX1" fmla="*/ 129570 w 129819"/>
                <a:gd name="connsiteY1" fmla="*/ 1060705 h 1068326"/>
                <a:gd name="connsiteX2" fmla="*/ 129570 w 129819"/>
                <a:gd name="connsiteY2" fmla="*/ 1055623 h 1068326"/>
                <a:gd name="connsiteX3" fmla="*/ 16514 w 129819"/>
                <a:gd name="connsiteY3" fmla="*/ 11433 h 1068326"/>
                <a:gd name="connsiteX4" fmla="*/ 15244 w 129819"/>
                <a:gd name="connsiteY4" fmla="*/ 0 h 1068326"/>
                <a:gd name="connsiteX5" fmla="*/ 8892 w 129819"/>
                <a:gd name="connsiteY5" fmla="*/ 8892 h 1068326"/>
                <a:gd name="connsiteX6" fmla="*/ 0 w 129819"/>
                <a:gd name="connsiteY6" fmla="*/ 2541 h 1068326"/>
                <a:gd name="connsiteX7" fmla="*/ 114326 w 129819"/>
                <a:gd name="connsiteY7" fmla="*/ 1063245 h 1068326"/>
                <a:gd name="connsiteX8" fmla="*/ 123218 w 129819"/>
                <a:gd name="connsiteY8" fmla="*/ 1068327 h 106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819" h="1068326">
                  <a:moveTo>
                    <a:pt x="123218" y="1068327"/>
                  </a:moveTo>
                  <a:cubicBezTo>
                    <a:pt x="127029" y="1068327"/>
                    <a:pt x="130840" y="1064516"/>
                    <a:pt x="129570" y="1060705"/>
                  </a:cubicBezTo>
                  <a:lnTo>
                    <a:pt x="129570" y="1055623"/>
                  </a:lnTo>
                  <a:lnTo>
                    <a:pt x="16514" y="1143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lnTo>
                    <a:pt x="114326" y="1063245"/>
                  </a:lnTo>
                  <a:cubicBezTo>
                    <a:pt x="115597" y="1065786"/>
                    <a:pt x="119408" y="1068327"/>
                    <a:pt x="123218" y="1068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34BDEBA8-97E0-4FD5-972C-3B98DBDFDE70}"/>
                </a:ext>
              </a:extLst>
            </p:cNvPr>
            <p:cNvSpPr/>
            <p:nvPr/>
          </p:nvSpPr>
          <p:spPr>
            <a:xfrm>
              <a:off x="199186" y="4078949"/>
              <a:ext cx="75445" cy="576718"/>
            </a:xfrm>
            <a:custGeom>
              <a:avLst/>
              <a:gdLst>
                <a:gd name="connsiteX0" fmla="*/ 68845 w 75445"/>
                <a:gd name="connsiteY0" fmla="*/ 576718 h 576718"/>
                <a:gd name="connsiteX1" fmla="*/ 75196 w 75445"/>
                <a:gd name="connsiteY1" fmla="*/ 569096 h 576718"/>
                <a:gd name="connsiteX2" fmla="*/ 75196 w 75445"/>
                <a:gd name="connsiteY2" fmla="*/ 564015 h 576718"/>
                <a:gd name="connsiteX3" fmla="*/ 14222 w 75445"/>
                <a:gd name="connsiteY3" fmla="*/ 6352 h 576718"/>
                <a:gd name="connsiteX4" fmla="*/ 14222 w 75445"/>
                <a:gd name="connsiteY4" fmla="*/ 6352 h 576718"/>
                <a:gd name="connsiteX5" fmla="*/ 14222 w 75445"/>
                <a:gd name="connsiteY5" fmla="*/ 6352 h 576718"/>
                <a:gd name="connsiteX6" fmla="*/ 14222 w 75445"/>
                <a:gd name="connsiteY6" fmla="*/ 6352 h 576718"/>
                <a:gd name="connsiteX7" fmla="*/ 12952 w 75445"/>
                <a:gd name="connsiteY7" fmla="*/ 3811 h 576718"/>
                <a:gd name="connsiteX8" fmla="*/ 12952 w 75445"/>
                <a:gd name="connsiteY8" fmla="*/ 3811 h 576718"/>
                <a:gd name="connsiteX9" fmla="*/ 12952 w 75445"/>
                <a:gd name="connsiteY9" fmla="*/ 2540 h 576718"/>
                <a:gd name="connsiteX10" fmla="*/ 11682 w 75445"/>
                <a:gd name="connsiteY10" fmla="*/ 1270 h 576718"/>
                <a:gd name="connsiteX11" fmla="*/ 11682 w 75445"/>
                <a:gd name="connsiteY11" fmla="*/ 1270 h 576718"/>
                <a:gd name="connsiteX12" fmla="*/ 10412 w 75445"/>
                <a:gd name="connsiteY12" fmla="*/ 1270 h 576718"/>
                <a:gd name="connsiteX13" fmla="*/ 10412 w 75445"/>
                <a:gd name="connsiteY13" fmla="*/ 1270 h 576718"/>
                <a:gd name="connsiteX14" fmla="*/ 6601 w 75445"/>
                <a:gd name="connsiteY14" fmla="*/ 0 h 576718"/>
                <a:gd name="connsiteX15" fmla="*/ 249 w 75445"/>
                <a:gd name="connsiteY15" fmla="*/ 7622 h 576718"/>
                <a:gd name="connsiteX16" fmla="*/ 249 w 75445"/>
                <a:gd name="connsiteY16" fmla="*/ 12703 h 576718"/>
                <a:gd name="connsiteX17" fmla="*/ 1519 w 75445"/>
                <a:gd name="connsiteY17" fmla="*/ 19055 h 576718"/>
                <a:gd name="connsiteX18" fmla="*/ 59953 w 75445"/>
                <a:gd name="connsiteY18" fmla="*/ 569096 h 576718"/>
                <a:gd name="connsiteX19" fmla="*/ 68845 w 75445"/>
                <a:gd name="connsiteY19" fmla="*/ 576718 h 5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445" h="576718">
                  <a:moveTo>
                    <a:pt x="68845" y="576718"/>
                  </a:moveTo>
                  <a:cubicBezTo>
                    <a:pt x="72656" y="576718"/>
                    <a:pt x="76467" y="572908"/>
                    <a:pt x="75196" y="569096"/>
                  </a:cubicBezTo>
                  <a:lnTo>
                    <a:pt x="75196" y="564015"/>
                  </a:lnTo>
                  <a:lnTo>
                    <a:pt x="14222" y="6352"/>
                  </a:lnTo>
                  <a:lnTo>
                    <a:pt x="14222" y="6352"/>
                  </a:lnTo>
                  <a:lnTo>
                    <a:pt x="14222" y="6352"/>
                  </a:lnTo>
                  <a:lnTo>
                    <a:pt x="14222" y="6352"/>
                  </a:lnTo>
                  <a:cubicBezTo>
                    <a:pt x="14222" y="5081"/>
                    <a:pt x="14222" y="5081"/>
                    <a:pt x="12952" y="3811"/>
                  </a:cubicBezTo>
                  <a:lnTo>
                    <a:pt x="12952" y="3811"/>
                  </a:lnTo>
                  <a:lnTo>
                    <a:pt x="12952" y="2540"/>
                  </a:lnTo>
                  <a:cubicBezTo>
                    <a:pt x="12952" y="2540"/>
                    <a:pt x="11682" y="1270"/>
                    <a:pt x="11682" y="1270"/>
                  </a:cubicBezTo>
                  <a:lnTo>
                    <a:pt x="11682" y="1270"/>
                  </a:lnTo>
                  <a:lnTo>
                    <a:pt x="10412" y="1270"/>
                  </a:lnTo>
                  <a:lnTo>
                    <a:pt x="10412" y="1270"/>
                  </a:lnTo>
                  <a:cubicBezTo>
                    <a:pt x="9141" y="1270"/>
                    <a:pt x="787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lnTo>
                    <a:pt x="249" y="12703"/>
                  </a:lnTo>
                  <a:lnTo>
                    <a:pt x="1519" y="19055"/>
                  </a:lnTo>
                  <a:lnTo>
                    <a:pt x="59953" y="569096"/>
                  </a:lnTo>
                  <a:cubicBezTo>
                    <a:pt x="62494" y="574178"/>
                    <a:pt x="65034" y="576718"/>
                    <a:pt x="68845" y="57671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71355FE0-D809-4DFE-BFDE-59DECE050C99}"/>
                </a:ext>
              </a:extLst>
            </p:cNvPr>
            <p:cNvSpPr/>
            <p:nvPr/>
          </p:nvSpPr>
          <p:spPr>
            <a:xfrm>
              <a:off x="1646299" y="5100274"/>
              <a:ext cx="23114" cy="133631"/>
            </a:xfrm>
            <a:custGeom>
              <a:avLst/>
              <a:gdLst>
                <a:gd name="connsiteX0" fmla="*/ 7622 w 23114"/>
                <a:gd name="connsiteY0" fmla="*/ 7622 h 133631"/>
                <a:gd name="connsiteX1" fmla="*/ 0 w 23114"/>
                <a:gd name="connsiteY1" fmla="*/ 1270 h 133631"/>
                <a:gd name="connsiteX2" fmla="*/ 0 w 23114"/>
                <a:gd name="connsiteY2" fmla="*/ 1270 h 133631"/>
                <a:gd name="connsiteX3" fmla="*/ 0 w 23114"/>
                <a:gd name="connsiteY3" fmla="*/ 6352 h 133631"/>
                <a:gd name="connsiteX4" fmla="*/ 8892 w 23114"/>
                <a:gd name="connsiteY4" fmla="*/ 123220 h 133631"/>
                <a:gd name="connsiteX5" fmla="*/ 8892 w 23114"/>
                <a:gd name="connsiteY5" fmla="*/ 127030 h 133631"/>
                <a:gd name="connsiteX6" fmla="*/ 16514 w 23114"/>
                <a:gd name="connsiteY6" fmla="*/ 133382 h 133631"/>
                <a:gd name="connsiteX7" fmla="*/ 22865 w 23114"/>
                <a:gd name="connsiteY7" fmla="*/ 125760 h 133631"/>
                <a:gd name="connsiteX8" fmla="*/ 12703 w 23114"/>
                <a:gd name="connsiteY8" fmla="*/ 0 h 133631"/>
                <a:gd name="connsiteX9" fmla="*/ 7622 w 23114"/>
                <a:gd name="connsiteY9" fmla="*/ 7622 h 13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14" h="133631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8892" y="123220"/>
                  </a:lnTo>
                  <a:lnTo>
                    <a:pt x="8892" y="127030"/>
                  </a:lnTo>
                  <a:cubicBezTo>
                    <a:pt x="8892" y="130841"/>
                    <a:pt x="12703" y="134652"/>
                    <a:pt x="16514" y="133382"/>
                  </a:cubicBezTo>
                  <a:cubicBezTo>
                    <a:pt x="20325" y="133382"/>
                    <a:pt x="24135" y="129571"/>
                    <a:pt x="22865" y="125760"/>
                  </a:cubicBezTo>
                  <a:lnTo>
                    <a:pt x="12703" y="0"/>
                  </a:lnTo>
                  <a:cubicBezTo>
                    <a:pt x="1524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726E9A69-0919-4DBC-847E-FDAE5ED1F28D}"/>
                </a:ext>
              </a:extLst>
            </p:cNvPr>
            <p:cNvSpPr/>
            <p:nvPr/>
          </p:nvSpPr>
          <p:spPr>
            <a:xfrm>
              <a:off x="1631056" y="4897025"/>
              <a:ext cx="30487" cy="212141"/>
            </a:xfrm>
            <a:custGeom>
              <a:avLst/>
              <a:gdLst>
                <a:gd name="connsiteX0" fmla="*/ 7622 w 30487"/>
                <a:gd name="connsiteY0" fmla="*/ 7622 h 212141"/>
                <a:gd name="connsiteX1" fmla="*/ 0 w 30487"/>
                <a:gd name="connsiteY1" fmla="*/ 1270 h 212141"/>
                <a:gd name="connsiteX2" fmla="*/ 0 w 30487"/>
                <a:gd name="connsiteY2" fmla="*/ 1270 h 212141"/>
                <a:gd name="connsiteX3" fmla="*/ 0 w 30487"/>
                <a:gd name="connsiteY3" fmla="*/ 6352 h 212141"/>
                <a:gd name="connsiteX4" fmla="*/ 13973 w 30487"/>
                <a:gd name="connsiteY4" fmla="*/ 193087 h 212141"/>
                <a:gd name="connsiteX5" fmla="*/ 15244 w 30487"/>
                <a:gd name="connsiteY5" fmla="*/ 204519 h 212141"/>
                <a:gd name="connsiteX6" fmla="*/ 22865 w 30487"/>
                <a:gd name="connsiteY6" fmla="*/ 212141 h 212141"/>
                <a:gd name="connsiteX7" fmla="*/ 30487 w 30487"/>
                <a:gd name="connsiteY7" fmla="*/ 204519 h 212141"/>
                <a:gd name="connsiteX8" fmla="*/ 30487 w 30487"/>
                <a:gd name="connsiteY8" fmla="*/ 203249 h 212141"/>
                <a:gd name="connsiteX9" fmla="*/ 30487 w 30487"/>
                <a:gd name="connsiteY9" fmla="*/ 203249 h 212141"/>
                <a:gd name="connsiteX10" fmla="*/ 15244 w 30487"/>
                <a:gd name="connsiteY10" fmla="*/ 0 h 212141"/>
                <a:gd name="connsiteX11" fmla="*/ 7622 w 30487"/>
                <a:gd name="connsiteY11" fmla="*/ 7622 h 21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487" h="212141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13973" y="193087"/>
                  </a:lnTo>
                  <a:lnTo>
                    <a:pt x="15244" y="204519"/>
                  </a:lnTo>
                  <a:cubicBezTo>
                    <a:pt x="15244" y="208330"/>
                    <a:pt x="17784" y="212141"/>
                    <a:pt x="22865" y="212141"/>
                  </a:cubicBezTo>
                  <a:cubicBezTo>
                    <a:pt x="26676" y="212141"/>
                    <a:pt x="30487" y="209600"/>
                    <a:pt x="30487" y="204519"/>
                  </a:cubicBezTo>
                  <a:cubicBezTo>
                    <a:pt x="30487" y="204519"/>
                    <a:pt x="30487" y="203249"/>
                    <a:pt x="30487" y="203249"/>
                  </a:cubicBezTo>
                  <a:lnTo>
                    <a:pt x="30487" y="203249"/>
                  </a:lnTo>
                  <a:lnTo>
                    <a:pt x="15244" y="0"/>
                  </a:lnTo>
                  <a:cubicBezTo>
                    <a:pt x="1397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52F1E70-C981-4C5C-8729-C50755F16155}"/>
                </a:ext>
              </a:extLst>
            </p:cNvPr>
            <p:cNvSpPr/>
            <p:nvPr/>
          </p:nvSpPr>
          <p:spPr>
            <a:xfrm>
              <a:off x="1581514" y="4249169"/>
              <a:ext cx="65034" cy="655726"/>
            </a:xfrm>
            <a:custGeom>
              <a:avLst/>
              <a:gdLst>
                <a:gd name="connsiteX0" fmla="*/ 7622 w 65034"/>
                <a:gd name="connsiteY0" fmla="*/ 7622 h 655726"/>
                <a:gd name="connsiteX1" fmla="*/ 0 w 65034"/>
                <a:gd name="connsiteY1" fmla="*/ 1270 h 655726"/>
                <a:gd name="connsiteX2" fmla="*/ 0 w 65034"/>
                <a:gd name="connsiteY2" fmla="*/ 1270 h 655726"/>
                <a:gd name="connsiteX3" fmla="*/ 1270 w 65034"/>
                <a:gd name="connsiteY3" fmla="*/ 13973 h 655726"/>
                <a:gd name="connsiteX4" fmla="*/ 49541 w 65034"/>
                <a:gd name="connsiteY4" fmla="*/ 637693 h 655726"/>
                <a:gd name="connsiteX5" fmla="*/ 50812 w 65034"/>
                <a:gd name="connsiteY5" fmla="*/ 649126 h 655726"/>
                <a:gd name="connsiteX6" fmla="*/ 58434 w 65034"/>
                <a:gd name="connsiteY6" fmla="*/ 655477 h 655726"/>
                <a:gd name="connsiteX7" fmla="*/ 58434 w 65034"/>
                <a:gd name="connsiteY7" fmla="*/ 655477 h 655726"/>
                <a:gd name="connsiteX8" fmla="*/ 64785 w 65034"/>
                <a:gd name="connsiteY8" fmla="*/ 647856 h 655726"/>
                <a:gd name="connsiteX9" fmla="*/ 64785 w 65034"/>
                <a:gd name="connsiteY9" fmla="*/ 647856 h 655726"/>
                <a:gd name="connsiteX10" fmla="*/ 64785 w 65034"/>
                <a:gd name="connsiteY10" fmla="*/ 647856 h 655726"/>
                <a:gd name="connsiteX11" fmla="*/ 15243 w 65034"/>
                <a:gd name="connsiteY11" fmla="*/ 0 h 655726"/>
                <a:gd name="connsiteX12" fmla="*/ 7622 w 65034"/>
                <a:gd name="connsiteY12" fmla="*/ 7622 h 65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034" h="655726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1270" y="13973"/>
                  </a:lnTo>
                  <a:lnTo>
                    <a:pt x="49541" y="637693"/>
                  </a:lnTo>
                  <a:lnTo>
                    <a:pt x="50812" y="649126"/>
                  </a:lnTo>
                  <a:cubicBezTo>
                    <a:pt x="50812" y="652937"/>
                    <a:pt x="54623" y="656748"/>
                    <a:pt x="58434" y="655477"/>
                  </a:cubicBezTo>
                  <a:cubicBezTo>
                    <a:pt x="58434" y="655477"/>
                    <a:pt x="58434" y="655477"/>
                    <a:pt x="58434" y="655477"/>
                  </a:cubicBezTo>
                  <a:cubicBezTo>
                    <a:pt x="62244" y="655477"/>
                    <a:pt x="66055" y="651666"/>
                    <a:pt x="64785" y="647856"/>
                  </a:cubicBezTo>
                  <a:cubicBezTo>
                    <a:pt x="64785" y="647856"/>
                    <a:pt x="64785" y="647856"/>
                    <a:pt x="64785" y="647856"/>
                  </a:cubicBezTo>
                  <a:lnTo>
                    <a:pt x="64785" y="647856"/>
                  </a:lnTo>
                  <a:lnTo>
                    <a:pt x="15243" y="0"/>
                  </a:lnTo>
                  <a:cubicBezTo>
                    <a:pt x="1397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DE93DCF5-4E97-41B0-B109-542B1F49E4F7}"/>
                </a:ext>
              </a:extLst>
            </p:cNvPr>
            <p:cNvSpPr/>
            <p:nvPr/>
          </p:nvSpPr>
          <p:spPr>
            <a:xfrm>
              <a:off x="1534513" y="3629011"/>
              <a:ext cx="62244" cy="629050"/>
            </a:xfrm>
            <a:custGeom>
              <a:avLst/>
              <a:gdLst>
                <a:gd name="connsiteX0" fmla="*/ 13973 w 62244"/>
                <a:gd name="connsiteY0" fmla="*/ 6601 h 629050"/>
                <a:gd name="connsiteX1" fmla="*/ 6351 w 62244"/>
                <a:gd name="connsiteY1" fmla="*/ 249 h 629050"/>
                <a:gd name="connsiteX2" fmla="*/ 6351 w 62244"/>
                <a:gd name="connsiteY2" fmla="*/ 249 h 629050"/>
                <a:gd name="connsiteX3" fmla="*/ 2541 w 62244"/>
                <a:gd name="connsiteY3" fmla="*/ 1519 h 629050"/>
                <a:gd name="connsiteX4" fmla="*/ 1270 w 62244"/>
                <a:gd name="connsiteY4" fmla="*/ 2790 h 629050"/>
                <a:gd name="connsiteX5" fmla="*/ 1270 w 62244"/>
                <a:gd name="connsiteY5" fmla="*/ 2790 h 629050"/>
                <a:gd name="connsiteX6" fmla="*/ 0 w 62244"/>
                <a:gd name="connsiteY6" fmla="*/ 4060 h 629050"/>
                <a:gd name="connsiteX7" fmla="*/ 0 w 62244"/>
                <a:gd name="connsiteY7" fmla="*/ 5330 h 629050"/>
                <a:gd name="connsiteX8" fmla="*/ 0 w 62244"/>
                <a:gd name="connsiteY8" fmla="*/ 5330 h 629050"/>
                <a:gd name="connsiteX9" fmla="*/ 0 w 62244"/>
                <a:gd name="connsiteY9" fmla="*/ 6601 h 629050"/>
                <a:gd name="connsiteX10" fmla="*/ 0 w 62244"/>
                <a:gd name="connsiteY10" fmla="*/ 7871 h 629050"/>
                <a:gd name="connsiteX11" fmla="*/ 47001 w 62244"/>
                <a:gd name="connsiteY11" fmla="*/ 617617 h 629050"/>
                <a:gd name="connsiteX12" fmla="*/ 47001 w 62244"/>
                <a:gd name="connsiteY12" fmla="*/ 621428 h 629050"/>
                <a:gd name="connsiteX13" fmla="*/ 54623 w 62244"/>
                <a:gd name="connsiteY13" fmla="*/ 629050 h 629050"/>
                <a:gd name="connsiteX14" fmla="*/ 54623 w 62244"/>
                <a:gd name="connsiteY14" fmla="*/ 629050 h 629050"/>
                <a:gd name="connsiteX15" fmla="*/ 62244 w 62244"/>
                <a:gd name="connsiteY15" fmla="*/ 621428 h 629050"/>
                <a:gd name="connsiteX16" fmla="*/ 15243 w 62244"/>
                <a:gd name="connsiteY16" fmla="*/ 16763 h 629050"/>
                <a:gd name="connsiteX17" fmla="*/ 15243 w 62244"/>
                <a:gd name="connsiteY17" fmla="*/ 10411 h 629050"/>
                <a:gd name="connsiteX18" fmla="*/ 13973 w 62244"/>
                <a:gd name="connsiteY18" fmla="*/ 6601 h 62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2244" h="629050">
                  <a:moveTo>
                    <a:pt x="13973" y="6601"/>
                  </a:moveTo>
                  <a:cubicBezTo>
                    <a:pt x="13973" y="2790"/>
                    <a:pt x="10162" y="-1021"/>
                    <a:pt x="6351" y="249"/>
                  </a:cubicBezTo>
                  <a:cubicBezTo>
                    <a:pt x="6351" y="249"/>
                    <a:pt x="6351" y="249"/>
                    <a:pt x="6351" y="249"/>
                  </a:cubicBezTo>
                  <a:cubicBezTo>
                    <a:pt x="5081" y="249"/>
                    <a:pt x="3811" y="1519"/>
                    <a:pt x="2541" y="1519"/>
                  </a:cubicBezTo>
                  <a:cubicBezTo>
                    <a:pt x="2541" y="1519"/>
                    <a:pt x="1270" y="1519"/>
                    <a:pt x="1270" y="2790"/>
                  </a:cubicBezTo>
                  <a:cubicBezTo>
                    <a:pt x="1270" y="4060"/>
                    <a:pt x="1270" y="2790"/>
                    <a:pt x="1270" y="2790"/>
                  </a:cubicBezTo>
                  <a:cubicBezTo>
                    <a:pt x="1270" y="2790"/>
                    <a:pt x="1270" y="4060"/>
                    <a:pt x="0" y="4060"/>
                  </a:cubicBezTo>
                  <a:lnTo>
                    <a:pt x="0" y="5330"/>
                  </a:lnTo>
                  <a:lnTo>
                    <a:pt x="0" y="5330"/>
                  </a:lnTo>
                  <a:cubicBezTo>
                    <a:pt x="0" y="5330"/>
                    <a:pt x="0" y="6601"/>
                    <a:pt x="0" y="6601"/>
                  </a:cubicBezTo>
                  <a:cubicBezTo>
                    <a:pt x="0" y="6601"/>
                    <a:pt x="0" y="6601"/>
                    <a:pt x="0" y="7871"/>
                  </a:cubicBezTo>
                  <a:lnTo>
                    <a:pt x="47001" y="617617"/>
                  </a:lnTo>
                  <a:lnTo>
                    <a:pt x="47001" y="621428"/>
                  </a:lnTo>
                  <a:cubicBezTo>
                    <a:pt x="47001" y="625239"/>
                    <a:pt x="50812" y="629050"/>
                    <a:pt x="54623" y="629050"/>
                  </a:cubicBezTo>
                  <a:cubicBezTo>
                    <a:pt x="54623" y="629050"/>
                    <a:pt x="54623" y="629050"/>
                    <a:pt x="54623" y="629050"/>
                  </a:cubicBezTo>
                  <a:cubicBezTo>
                    <a:pt x="58433" y="629050"/>
                    <a:pt x="62244" y="625239"/>
                    <a:pt x="62244" y="621428"/>
                  </a:cubicBezTo>
                  <a:lnTo>
                    <a:pt x="15243" y="16763"/>
                  </a:lnTo>
                  <a:lnTo>
                    <a:pt x="15243" y="10411"/>
                  </a:lnTo>
                  <a:lnTo>
                    <a:pt x="13973" y="660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75385752-C0C6-443C-9783-DFA5B6311E0C}"/>
                </a:ext>
              </a:extLst>
            </p:cNvPr>
            <p:cNvSpPr/>
            <p:nvPr/>
          </p:nvSpPr>
          <p:spPr>
            <a:xfrm>
              <a:off x="1504026" y="1360247"/>
              <a:ext cx="175300" cy="2201687"/>
            </a:xfrm>
            <a:custGeom>
              <a:avLst/>
              <a:gdLst>
                <a:gd name="connsiteX0" fmla="*/ 174030 w 175300"/>
                <a:gd name="connsiteY0" fmla="*/ 2195336 h 2201687"/>
                <a:gd name="connsiteX1" fmla="*/ 175300 w 175300"/>
                <a:gd name="connsiteY1" fmla="*/ 2194066 h 2201687"/>
                <a:gd name="connsiteX2" fmla="*/ 175300 w 175300"/>
                <a:gd name="connsiteY2" fmla="*/ 2192796 h 2201687"/>
                <a:gd name="connsiteX3" fmla="*/ 175300 w 175300"/>
                <a:gd name="connsiteY3" fmla="*/ 2191525 h 2201687"/>
                <a:gd name="connsiteX4" fmla="*/ 174030 w 175300"/>
                <a:gd name="connsiteY4" fmla="*/ 2178822 h 2201687"/>
                <a:gd name="connsiteX5" fmla="*/ 174030 w 175300"/>
                <a:gd name="connsiteY5" fmla="*/ 2178822 h 2201687"/>
                <a:gd name="connsiteX6" fmla="*/ 13973 w 175300"/>
                <a:gd name="connsiteY6" fmla="*/ 11682 h 2201687"/>
                <a:gd name="connsiteX7" fmla="*/ 13973 w 175300"/>
                <a:gd name="connsiteY7" fmla="*/ 6601 h 2201687"/>
                <a:gd name="connsiteX8" fmla="*/ 6351 w 175300"/>
                <a:gd name="connsiteY8" fmla="*/ 249 h 2201687"/>
                <a:gd name="connsiteX9" fmla="*/ 6351 w 175300"/>
                <a:gd name="connsiteY9" fmla="*/ 249 h 2201687"/>
                <a:gd name="connsiteX10" fmla="*/ 2541 w 175300"/>
                <a:gd name="connsiteY10" fmla="*/ 1519 h 2201687"/>
                <a:gd name="connsiteX11" fmla="*/ 1270 w 175300"/>
                <a:gd name="connsiteY11" fmla="*/ 2790 h 2201687"/>
                <a:gd name="connsiteX12" fmla="*/ 0 w 175300"/>
                <a:gd name="connsiteY12" fmla="*/ 4060 h 2201687"/>
                <a:gd name="connsiteX13" fmla="*/ 0 w 175300"/>
                <a:gd name="connsiteY13" fmla="*/ 5330 h 2201687"/>
                <a:gd name="connsiteX14" fmla="*/ 0 w 175300"/>
                <a:gd name="connsiteY14" fmla="*/ 7871 h 2201687"/>
                <a:gd name="connsiteX15" fmla="*/ 0 w 175300"/>
                <a:gd name="connsiteY15" fmla="*/ 7871 h 2201687"/>
                <a:gd name="connsiteX16" fmla="*/ 0 w 175300"/>
                <a:gd name="connsiteY16" fmla="*/ 7871 h 2201687"/>
                <a:gd name="connsiteX17" fmla="*/ 1270 w 175300"/>
                <a:gd name="connsiteY17" fmla="*/ 19304 h 2201687"/>
                <a:gd name="connsiteX18" fmla="*/ 160057 w 175300"/>
                <a:gd name="connsiteY18" fmla="*/ 2188985 h 2201687"/>
                <a:gd name="connsiteX19" fmla="*/ 160057 w 175300"/>
                <a:gd name="connsiteY19" fmla="*/ 2194066 h 2201687"/>
                <a:gd name="connsiteX20" fmla="*/ 167679 w 175300"/>
                <a:gd name="connsiteY20" fmla="*/ 2201688 h 2201687"/>
                <a:gd name="connsiteX21" fmla="*/ 167679 w 175300"/>
                <a:gd name="connsiteY21" fmla="*/ 2201688 h 2201687"/>
                <a:gd name="connsiteX22" fmla="*/ 171489 w 175300"/>
                <a:gd name="connsiteY22" fmla="*/ 2200417 h 2201687"/>
                <a:gd name="connsiteX23" fmla="*/ 172760 w 175300"/>
                <a:gd name="connsiteY23" fmla="*/ 2199147 h 2201687"/>
                <a:gd name="connsiteX24" fmla="*/ 174030 w 175300"/>
                <a:gd name="connsiteY24" fmla="*/ 2195336 h 220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5300" h="2201687">
                  <a:moveTo>
                    <a:pt x="174030" y="2195336"/>
                  </a:moveTo>
                  <a:cubicBezTo>
                    <a:pt x="174030" y="2195336"/>
                    <a:pt x="174030" y="2194066"/>
                    <a:pt x="175300" y="2194066"/>
                  </a:cubicBezTo>
                  <a:cubicBezTo>
                    <a:pt x="175300" y="2194066"/>
                    <a:pt x="175300" y="2192796"/>
                    <a:pt x="175300" y="2192796"/>
                  </a:cubicBezTo>
                  <a:cubicBezTo>
                    <a:pt x="175300" y="2192796"/>
                    <a:pt x="175300" y="2192796"/>
                    <a:pt x="175300" y="2191525"/>
                  </a:cubicBezTo>
                  <a:lnTo>
                    <a:pt x="174030" y="2178822"/>
                  </a:lnTo>
                  <a:lnTo>
                    <a:pt x="174030" y="2178822"/>
                  </a:lnTo>
                  <a:lnTo>
                    <a:pt x="13973" y="11682"/>
                  </a:lnTo>
                  <a:lnTo>
                    <a:pt x="13973" y="6601"/>
                  </a:lnTo>
                  <a:cubicBezTo>
                    <a:pt x="13973" y="2790"/>
                    <a:pt x="10162" y="-1021"/>
                    <a:pt x="6351" y="249"/>
                  </a:cubicBezTo>
                  <a:cubicBezTo>
                    <a:pt x="6351" y="249"/>
                    <a:pt x="6351" y="249"/>
                    <a:pt x="6351" y="249"/>
                  </a:cubicBezTo>
                  <a:cubicBezTo>
                    <a:pt x="5081" y="249"/>
                    <a:pt x="3811" y="1519"/>
                    <a:pt x="2541" y="1519"/>
                  </a:cubicBezTo>
                  <a:cubicBezTo>
                    <a:pt x="2541" y="1519"/>
                    <a:pt x="1270" y="1519"/>
                    <a:pt x="1270" y="2790"/>
                  </a:cubicBezTo>
                  <a:cubicBezTo>
                    <a:pt x="1270" y="2790"/>
                    <a:pt x="0" y="4060"/>
                    <a:pt x="0" y="4060"/>
                  </a:cubicBezTo>
                  <a:lnTo>
                    <a:pt x="0" y="5330"/>
                  </a:lnTo>
                  <a:cubicBezTo>
                    <a:pt x="0" y="6601"/>
                    <a:pt x="0" y="6601"/>
                    <a:pt x="0" y="7871"/>
                  </a:cubicBezTo>
                  <a:lnTo>
                    <a:pt x="0" y="7871"/>
                  </a:lnTo>
                  <a:lnTo>
                    <a:pt x="0" y="7871"/>
                  </a:lnTo>
                  <a:lnTo>
                    <a:pt x="1270" y="19304"/>
                  </a:lnTo>
                  <a:lnTo>
                    <a:pt x="160057" y="2188985"/>
                  </a:lnTo>
                  <a:lnTo>
                    <a:pt x="160057" y="2194066"/>
                  </a:lnTo>
                  <a:cubicBezTo>
                    <a:pt x="160057" y="2197877"/>
                    <a:pt x="163868" y="2201688"/>
                    <a:pt x="167679" y="2201688"/>
                  </a:cubicBezTo>
                  <a:cubicBezTo>
                    <a:pt x="167679" y="2201688"/>
                    <a:pt x="167679" y="2201688"/>
                    <a:pt x="167679" y="2201688"/>
                  </a:cubicBezTo>
                  <a:cubicBezTo>
                    <a:pt x="168949" y="2201688"/>
                    <a:pt x="170219" y="2200417"/>
                    <a:pt x="171489" y="2200417"/>
                  </a:cubicBezTo>
                  <a:lnTo>
                    <a:pt x="172760" y="2199147"/>
                  </a:lnTo>
                  <a:cubicBezTo>
                    <a:pt x="174030" y="2196606"/>
                    <a:pt x="174030" y="2196606"/>
                    <a:pt x="174030" y="219533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D81DF404-7E2C-4ACC-B8BC-752BE0B1C184}"/>
                </a:ext>
              </a:extLst>
            </p:cNvPr>
            <p:cNvSpPr/>
            <p:nvPr/>
          </p:nvSpPr>
          <p:spPr>
            <a:xfrm>
              <a:off x="1002012" y="4256791"/>
              <a:ext cx="99662" cy="41646"/>
            </a:xfrm>
            <a:custGeom>
              <a:avLst/>
              <a:gdLst>
                <a:gd name="connsiteX0" fmla="*/ 99332 w 99662"/>
                <a:gd name="connsiteY0" fmla="*/ 35568 h 41646"/>
                <a:gd name="connsiteX1" fmla="*/ 94251 w 99662"/>
                <a:gd name="connsiteY1" fmla="*/ 26676 h 41646"/>
                <a:gd name="connsiteX2" fmla="*/ 94251 w 99662"/>
                <a:gd name="connsiteY2" fmla="*/ 26676 h 41646"/>
                <a:gd name="connsiteX3" fmla="*/ 9141 w 99662"/>
                <a:gd name="connsiteY3" fmla="*/ 0 h 41646"/>
                <a:gd name="connsiteX4" fmla="*/ 6601 w 99662"/>
                <a:gd name="connsiteY4" fmla="*/ 0 h 41646"/>
                <a:gd name="connsiteX5" fmla="*/ 249 w 99662"/>
                <a:gd name="connsiteY5" fmla="*/ 7622 h 41646"/>
                <a:gd name="connsiteX6" fmla="*/ 5330 w 99662"/>
                <a:gd name="connsiteY6" fmla="*/ 13973 h 41646"/>
                <a:gd name="connsiteX7" fmla="*/ 85359 w 99662"/>
                <a:gd name="connsiteY7" fmla="*/ 39380 h 41646"/>
                <a:gd name="connsiteX8" fmla="*/ 90440 w 99662"/>
                <a:gd name="connsiteY8" fmla="*/ 40650 h 41646"/>
                <a:gd name="connsiteX9" fmla="*/ 99332 w 99662"/>
                <a:gd name="connsiteY9" fmla="*/ 35568 h 41646"/>
                <a:gd name="connsiteX10" fmla="*/ 99332 w 99662"/>
                <a:gd name="connsiteY10" fmla="*/ 35568 h 41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662" h="41646">
                  <a:moveTo>
                    <a:pt x="99332" y="35568"/>
                  </a:moveTo>
                  <a:cubicBezTo>
                    <a:pt x="100602" y="31758"/>
                    <a:pt x="98062" y="27946"/>
                    <a:pt x="94251" y="26676"/>
                  </a:cubicBezTo>
                  <a:cubicBezTo>
                    <a:pt x="94251" y="26676"/>
                    <a:pt x="94251" y="26676"/>
                    <a:pt x="94251" y="26676"/>
                  </a:cubicBezTo>
                  <a:lnTo>
                    <a:pt x="9141" y="0"/>
                  </a:lnTo>
                  <a:cubicBezTo>
                    <a:pt x="7871" y="0"/>
                    <a:pt x="660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cubicBezTo>
                    <a:pt x="249" y="10162"/>
                    <a:pt x="2790" y="12703"/>
                    <a:pt x="5330" y="13973"/>
                  </a:cubicBezTo>
                  <a:lnTo>
                    <a:pt x="85359" y="39380"/>
                  </a:lnTo>
                  <a:lnTo>
                    <a:pt x="90440" y="40650"/>
                  </a:lnTo>
                  <a:cubicBezTo>
                    <a:pt x="94251" y="43190"/>
                    <a:pt x="98062" y="40650"/>
                    <a:pt x="99332" y="35568"/>
                  </a:cubicBezTo>
                  <a:cubicBezTo>
                    <a:pt x="99332" y="36839"/>
                    <a:pt x="99332" y="36839"/>
                    <a:pt x="99332" y="3556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E1A08F89-70A1-4710-BB0B-87EDB9EC3E7E}"/>
                </a:ext>
              </a:extLst>
            </p:cNvPr>
            <p:cNvSpPr/>
            <p:nvPr/>
          </p:nvSpPr>
          <p:spPr>
            <a:xfrm>
              <a:off x="740104" y="1263476"/>
              <a:ext cx="361239" cy="194039"/>
            </a:xfrm>
            <a:custGeom>
              <a:avLst/>
              <a:gdLst>
                <a:gd name="connsiteX0" fmla="*/ 476 w 361239"/>
                <a:gd name="connsiteY0" fmla="*/ 189752 h 194039"/>
                <a:gd name="connsiteX1" fmla="*/ 10639 w 361239"/>
                <a:gd name="connsiteY1" fmla="*/ 193563 h 194039"/>
                <a:gd name="connsiteX2" fmla="*/ 10639 w 361239"/>
                <a:gd name="connsiteY2" fmla="*/ 193563 h 194039"/>
                <a:gd name="connsiteX3" fmla="*/ 356158 w 361239"/>
                <a:gd name="connsiteY3" fmla="*/ 13179 h 194039"/>
                <a:gd name="connsiteX4" fmla="*/ 356158 w 361239"/>
                <a:gd name="connsiteY4" fmla="*/ 13179 h 194039"/>
                <a:gd name="connsiteX5" fmla="*/ 358699 w 361239"/>
                <a:gd name="connsiteY5" fmla="*/ 11909 h 194039"/>
                <a:gd name="connsiteX6" fmla="*/ 361240 w 361239"/>
                <a:gd name="connsiteY6" fmla="*/ 6828 h 194039"/>
                <a:gd name="connsiteX7" fmla="*/ 359969 w 361239"/>
                <a:gd name="connsiteY7" fmla="*/ 4287 h 194039"/>
                <a:gd name="connsiteX8" fmla="*/ 349807 w 361239"/>
                <a:gd name="connsiteY8" fmla="*/ 476 h 194039"/>
                <a:gd name="connsiteX9" fmla="*/ 345996 w 361239"/>
                <a:gd name="connsiteY9" fmla="*/ 3017 h 194039"/>
                <a:gd name="connsiteX10" fmla="*/ 6828 w 361239"/>
                <a:gd name="connsiteY10" fmla="*/ 179589 h 194039"/>
                <a:gd name="connsiteX11" fmla="*/ 4287 w 361239"/>
                <a:gd name="connsiteY11" fmla="*/ 180860 h 194039"/>
                <a:gd name="connsiteX12" fmla="*/ 476 w 361239"/>
                <a:gd name="connsiteY12" fmla="*/ 189752 h 194039"/>
                <a:gd name="connsiteX13" fmla="*/ 476 w 361239"/>
                <a:gd name="connsiteY13" fmla="*/ 189752 h 19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1239" h="194039">
                  <a:moveTo>
                    <a:pt x="476" y="189752"/>
                  </a:moveTo>
                  <a:cubicBezTo>
                    <a:pt x="1747" y="193563"/>
                    <a:pt x="6828" y="194833"/>
                    <a:pt x="10639" y="193563"/>
                  </a:cubicBezTo>
                  <a:cubicBezTo>
                    <a:pt x="10639" y="193563"/>
                    <a:pt x="10639" y="193563"/>
                    <a:pt x="10639" y="193563"/>
                  </a:cubicBezTo>
                  <a:lnTo>
                    <a:pt x="356158" y="13179"/>
                  </a:lnTo>
                  <a:lnTo>
                    <a:pt x="356158" y="13179"/>
                  </a:lnTo>
                  <a:cubicBezTo>
                    <a:pt x="357429" y="13179"/>
                    <a:pt x="357429" y="11909"/>
                    <a:pt x="358699" y="11909"/>
                  </a:cubicBezTo>
                  <a:cubicBezTo>
                    <a:pt x="359969" y="10639"/>
                    <a:pt x="361240" y="8098"/>
                    <a:pt x="361240" y="6828"/>
                  </a:cubicBezTo>
                  <a:cubicBezTo>
                    <a:pt x="361240" y="5558"/>
                    <a:pt x="361240" y="5558"/>
                    <a:pt x="359969" y="4287"/>
                  </a:cubicBezTo>
                  <a:cubicBezTo>
                    <a:pt x="357429" y="476"/>
                    <a:pt x="353618" y="-794"/>
                    <a:pt x="349807" y="476"/>
                  </a:cubicBezTo>
                  <a:lnTo>
                    <a:pt x="345996" y="3017"/>
                  </a:lnTo>
                  <a:lnTo>
                    <a:pt x="6828" y="179589"/>
                  </a:lnTo>
                  <a:lnTo>
                    <a:pt x="4287" y="180860"/>
                  </a:lnTo>
                  <a:cubicBezTo>
                    <a:pt x="476" y="180860"/>
                    <a:pt x="-794" y="185941"/>
                    <a:pt x="476" y="189752"/>
                  </a:cubicBezTo>
                  <a:cubicBezTo>
                    <a:pt x="476" y="189752"/>
                    <a:pt x="476" y="189752"/>
                    <a:pt x="476" y="1897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C9604AC6-114A-4845-8BAE-2E94FA056A28}"/>
                </a:ext>
              </a:extLst>
            </p:cNvPr>
            <p:cNvSpPr/>
            <p:nvPr/>
          </p:nvSpPr>
          <p:spPr>
            <a:xfrm>
              <a:off x="1747674" y="6399795"/>
              <a:ext cx="20822" cy="72407"/>
            </a:xfrm>
            <a:custGeom>
              <a:avLst/>
              <a:gdLst>
                <a:gd name="connsiteX0" fmla="*/ 6601 w 20822"/>
                <a:gd name="connsiteY0" fmla="*/ 0 h 72407"/>
                <a:gd name="connsiteX1" fmla="*/ 249 w 20822"/>
                <a:gd name="connsiteY1" fmla="*/ 7622 h 72407"/>
                <a:gd name="connsiteX2" fmla="*/ 249 w 20822"/>
                <a:gd name="connsiteY2" fmla="*/ 7622 h 72407"/>
                <a:gd name="connsiteX3" fmla="*/ 1519 w 20822"/>
                <a:gd name="connsiteY3" fmla="*/ 21595 h 72407"/>
                <a:gd name="connsiteX4" fmla="*/ 1519 w 20822"/>
                <a:gd name="connsiteY4" fmla="*/ 27947 h 72407"/>
                <a:gd name="connsiteX5" fmla="*/ 12952 w 20822"/>
                <a:gd name="connsiteY5" fmla="*/ 31758 h 72407"/>
                <a:gd name="connsiteX6" fmla="*/ 18033 w 20822"/>
                <a:gd name="connsiteY6" fmla="*/ 41920 h 72407"/>
                <a:gd name="connsiteX7" fmla="*/ 7871 w 20822"/>
                <a:gd name="connsiteY7" fmla="*/ 47001 h 72407"/>
                <a:gd name="connsiteX8" fmla="*/ 2790 w 20822"/>
                <a:gd name="connsiteY8" fmla="*/ 45731 h 72407"/>
                <a:gd name="connsiteX9" fmla="*/ 4060 w 20822"/>
                <a:gd name="connsiteY9" fmla="*/ 54623 h 72407"/>
                <a:gd name="connsiteX10" fmla="*/ 5330 w 20822"/>
                <a:gd name="connsiteY10" fmla="*/ 66056 h 72407"/>
                <a:gd name="connsiteX11" fmla="*/ 5330 w 20822"/>
                <a:gd name="connsiteY11" fmla="*/ 66056 h 72407"/>
                <a:gd name="connsiteX12" fmla="*/ 5330 w 20822"/>
                <a:gd name="connsiteY12" fmla="*/ 66056 h 72407"/>
                <a:gd name="connsiteX13" fmla="*/ 5330 w 20822"/>
                <a:gd name="connsiteY13" fmla="*/ 67326 h 72407"/>
                <a:gd name="connsiteX14" fmla="*/ 5330 w 20822"/>
                <a:gd name="connsiteY14" fmla="*/ 68597 h 72407"/>
                <a:gd name="connsiteX15" fmla="*/ 6601 w 20822"/>
                <a:gd name="connsiteY15" fmla="*/ 69867 h 72407"/>
                <a:gd name="connsiteX16" fmla="*/ 7871 w 20822"/>
                <a:gd name="connsiteY16" fmla="*/ 71137 h 72407"/>
                <a:gd name="connsiteX17" fmla="*/ 9141 w 20822"/>
                <a:gd name="connsiteY17" fmla="*/ 71137 h 72407"/>
                <a:gd name="connsiteX18" fmla="*/ 14222 w 20822"/>
                <a:gd name="connsiteY18" fmla="*/ 72408 h 72407"/>
                <a:gd name="connsiteX19" fmla="*/ 20574 w 20822"/>
                <a:gd name="connsiteY19" fmla="*/ 64786 h 72407"/>
                <a:gd name="connsiteX20" fmla="*/ 20574 w 20822"/>
                <a:gd name="connsiteY20" fmla="*/ 64786 h 72407"/>
                <a:gd name="connsiteX21" fmla="*/ 20574 w 20822"/>
                <a:gd name="connsiteY21" fmla="*/ 59704 h 72407"/>
                <a:gd name="connsiteX22" fmla="*/ 16763 w 20822"/>
                <a:gd name="connsiteY22" fmla="*/ 7622 h 72407"/>
                <a:gd name="connsiteX23" fmla="*/ 6601 w 20822"/>
                <a:gd name="connsiteY23" fmla="*/ 0 h 7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822" h="72407">
                  <a:moveTo>
                    <a:pt x="6601" y="0"/>
                  </a:moveTo>
                  <a:cubicBezTo>
                    <a:pt x="2790" y="0"/>
                    <a:pt x="-1021" y="3811"/>
                    <a:pt x="249" y="7622"/>
                  </a:cubicBezTo>
                  <a:cubicBezTo>
                    <a:pt x="249" y="7622"/>
                    <a:pt x="249" y="7622"/>
                    <a:pt x="249" y="7622"/>
                  </a:cubicBezTo>
                  <a:lnTo>
                    <a:pt x="1519" y="21595"/>
                  </a:lnTo>
                  <a:lnTo>
                    <a:pt x="1519" y="27947"/>
                  </a:lnTo>
                  <a:lnTo>
                    <a:pt x="12952" y="31758"/>
                  </a:lnTo>
                  <a:cubicBezTo>
                    <a:pt x="16763" y="33028"/>
                    <a:pt x="19304" y="36839"/>
                    <a:pt x="18033" y="41920"/>
                  </a:cubicBezTo>
                  <a:cubicBezTo>
                    <a:pt x="16763" y="45731"/>
                    <a:pt x="11682" y="48272"/>
                    <a:pt x="7871" y="47001"/>
                  </a:cubicBezTo>
                  <a:lnTo>
                    <a:pt x="2790" y="45731"/>
                  </a:lnTo>
                  <a:lnTo>
                    <a:pt x="4060" y="54623"/>
                  </a:lnTo>
                  <a:lnTo>
                    <a:pt x="5330" y="66056"/>
                  </a:lnTo>
                  <a:lnTo>
                    <a:pt x="5330" y="66056"/>
                  </a:lnTo>
                  <a:lnTo>
                    <a:pt x="5330" y="66056"/>
                  </a:lnTo>
                  <a:cubicBezTo>
                    <a:pt x="5330" y="66056"/>
                    <a:pt x="5330" y="66056"/>
                    <a:pt x="5330" y="67326"/>
                  </a:cubicBezTo>
                  <a:cubicBezTo>
                    <a:pt x="5330" y="67326"/>
                    <a:pt x="5330" y="68597"/>
                    <a:pt x="5330" y="68597"/>
                  </a:cubicBezTo>
                  <a:cubicBezTo>
                    <a:pt x="5330" y="68597"/>
                    <a:pt x="5330" y="69867"/>
                    <a:pt x="6601" y="69867"/>
                  </a:cubicBezTo>
                  <a:cubicBezTo>
                    <a:pt x="6601" y="69867"/>
                    <a:pt x="7871" y="71137"/>
                    <a:pt x="7871" y="71137"/>
                  </a:cubicBezTo>
                  <a:lnTo>
                    <a:pt x="9141" y="71137"/>
                  </a:lnTo>
                  <a:cubicBezTo>
                    <a:pt x="10411" y="72408"/>
                    <a:pt x="11682" y="72408"/>
                    <a:pt x="14222" y="72408"/>
                  </a:cubicBezTo>
                  <a:cubicBezTo>
                    <a:pt x="18033" y="72408"/>
                    <a:pt x="21844" y="68597"/>
                    <a:pt x="20574" y="64786"/>
                  </a:cubicBezTo>
                  <a:cubicBezTo>
                    <a:pt x="20574" y="64786"/>
                    <a:pt x="20574" y="64786"/>
                    <a:pt x="20574" y="64786"/>
                  </a:cubicBezTo>
                  <a:lnTo>
                    <a:pt x="20574" y="59704"/>
                  </a:lnTo>
                  <a:lnTo>
                    <a:pt x="16763" y="7622"/>
                  </a:lnTo>
                  <a:cubicBezTo>
                    <a:pt x="12952" y="3811"/>
                    <a:pt x="10411" y="0"/>
                    <a:pt x="6601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61D23936-68CE-408C-B4C4-B1407FE30CCF}"/>
                </a:ext>
              </a:extLst>
            </p:cNvPr>
            <p:cNvSpPr/>
            <p:nvPr/>
          </p:nvSpPr>
          <p:spPr>
            <a:xfrm>
              <a:off x="3058535" y="2661288"/>
              <a:ext cx="113716" cy="40980"/>
            </a:xfrm>
            <a:custGeom>
              <a:avLst/>
              <a:gdLst>
                <a:gd name="connsiteX0" fmla="*/ 9222 w 113716"/>
                <a:gd name="connsiteY0" fmla="*/ 0 h 40980"/>
                <a:gd name="connsiteX1" fmla="*/ 6682 w 113716"/>
                <a:gd name="connsiteY1" fmla="*/ 0 h 40980"/>
                <a:gd name="connsiteX2" fmla="*/ 6682 w 113716"/>
                <a:gd name="connsiteY2" fmla="*/ 0 h 40980"/>
                <a:gd name="connsiteX3" fmla="*/ 4141 w 113716"/>
                <a:gd name="connsiteY3" fmla="*/ 1270 h 40980"/>
                <a:gd name="connsiteX4" fmla="*/ 330 w 113716"/>
                <a:gd name="connsiteY4" fmla="*/ 6352 h 40980"/>
                <a:gd name="connsiteX5" fmla="*/ 5412 w 113716"/>
                <a:gd name="connsiteY5" fmla="*/ 15244 h 40980"/>
                <a:gd name="connsiteX6" fmla="*/ 7952 w 113716"/>
                <a:gd name="connsiteY6" fmla="*/ 16514 h 40980"/>
                <a:gd name="connsiteX7" fmla="*/ 104494 w 113716"/>
                <a:gd name="connsiteY7" fmla="*/ 40650 h 40980"/>
                <a:gd name="connsiteX8" fmla="*/ 113386 w 113716"/>
                <a:gd name="connsiteY8" fmla="*/ 35569 h 40980"/>
                <a:gd name="connsiteX9" fmla="*/ 108305 w 113716"/>
                <a:gd name="connsiteY9" fmla="*/ 26676 h 40980"/>
                <a:gd name="connsiteX10" fmla="*/ 98143 w 113716"/>
                <a:gd name="connsiteY10" fmla="*/ 24136 h 40980"/>
                <a:gd name="connsiteX11" fmla="*/ 9222 w 113716"/>
                <a:gd name="connsiteY11" fmla="*/ 0 h 40980"/>
                <a:gd name="connsiteX12" fmla="*/ 9222 w 113716"/>
                <a:gd name="connsiteY12" fmla="*/ 0 h 4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716" h="40980">
                  <a:moveTo>
                    <a:pt x="9222" y="0"/>
                  </a:moveTo>
                  <a:lnTo>
                    <a:pt x="6682" y="0"/>
                  </a:lnTo>
                  <a:lnTo>
                    <a:pt x="6682" y="0"/>
                  </a:lnTo>
                  <a:cubicBezTo>
                    <a:pt x="5412" y="0"/>
                    <a:pt x="5412" y="0"/>
                    <a:pt x="4141" y="1270"/>
                  </a:cubicBezTo>
                  <a:cubicBezTo>
                    <a:pt x="2871" y="2541"/>
                    <a:pt x="1601" y="3811"/>
                    <a:pt x="330" y="6352"/>
                  </a:cubicBezTo>
                  <a:cubicBezTo>
                    <a:pt x="-940" y="10162"/>
                    <a:pt x="1601" y="13973"/>
                    <a:pt x="5412" y="15244"/>
                  </a:cubicBezTo>
                  <a:lnTo>
                    <a:pt x="7952" y="16514"/>
                  </a:lnTo>
                  <a:lnTo>
                    <a:pt x="104494" y="40650"/>
                  </a:lnTo>
                  <a:cubicBezTo>
                    <a:pt x="108305" y="41920"/>
                    <a:pt x="112116" y="39380"/>
                    <a:pt x="113386" y="35569"/>
                  </a:cubicBezTo>
                  <a:cubicBezTo>
                    <a:pt x="114657" y="31758"/>
                    <a:pt x="112116" y="27947"/>
                    <a:pt x="108305" y="26676"/>
                  </a:cubicBezTo>
                  <a:lnTo>
                    <a:pt x="98143" y="24136"/>
                  </a:lnTo>
                  <a:lnTo>
                    <a:pt x="9222" y="0"/>
                  </a:lnTo>
                  <a:lnTo>
                    <a:pt x="9222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94B903E7-CF4D-471C-B281-A5FAB6DC985D}"/>
                </a:ext>
              </a:extLst>
            </p:cNvPr>
            <p:cNvSpPr/>
            <p:nvPr/>
          </p:nvSpPr>
          <p:spPr>
            <a:xfrm>
              <a:off x="1719518" y="6420914"/>
              <a:ext cx="46519" cy="24942"/>
            </a:xfrm>
            <a:custGeom>
              <a:avLst/>
              <a:gdLst>
                <a:gd name="connsiteX0" fmla="*/ 10621 w 46519"/>
                <a:gd name="connsiteY0" fmla="*/ 476 h 24942"/>
                <a:gd name="connsiteX1" fmla="*/ 458 w 46519"/>
                <a:gd name="connsiteY1" fmla="*/ 4287 h 24942"/>
                <a:gd name="connsiteX2" fmla="*/ 458 w 46519"/>
                <a:gd name="connsiteY2" fmla="*/ 4287 h 24942"/>
                <a:gd name="connsiteX3" fmla="*/ 5539 w 46519"/>
                <a:gd name="connsiteY3" fmla="*/ 14450 h 24942"/>
                <a:gd name="connsiteX4" fmla="*/ 16972 w 46519"/>
                <a:gd name="connsiteY4" fmla="*/ 18261 h 24942"/>
                <a:gd name="connsiteX5" fmla="*/ 30945 w 46519"/>
                <a:gd name="connsiteY5" fmla="*/ 23342 h 24942"/>
                <a:gd name="connsiteX6" fmla="*/ 36026 w 46519"/>
                <a:gd name="connsiteY6" fmla="*/ 24612 h 24942"/>
                <a:gd name="connsiteX7" fmla="*/ 46189 w 46519"/>
                <a:gd name="connsiteY7" fmla="*/ 19531 h 24942"/>
                <a:gd name="connsiteX8" fmla="*/ 41108 w 46519"/>
                <a:gd name="connsiteY8" fmla="*/ 9369 h 24942"/>
                <a:gd name="connsiteX9" fmla="*/ 29675 w 46519"/>
                <a:gd name="connsiteY9" fmla="*/ 5558 h 24942"/>
                <a:gd name="connsiteX10" fmla="*/ 23323 w 46519"/>
                <a:gd name="connsiteY10" fmla="*/ 3017 h 24942"/>
                <a:gd name="connsiteX11" fmla="*/ 10621 w 46519"/>
                <a:gd name="connsiteY11" fmla="*/ 476 h 24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519" h="24942">
                  <a:moveTo>
                    <a:pt x="10621" y="476"/>
                  </a:moveTo>
                  <a:cubicBezTo>
                    <a:pt x="6810" y="-794"/>
                    <a:pt x="2999" y="476"/>
                    <a:pt x="458" y="4287"/>
                  </a:cubicBezTo>
                  <a:cubicBezTo>
                    <a:pt x="458" y="4287"/>
                    <a:pt x="458" y="4287"/>
                    <a:pt x="458" y="4287"/>
                  </a:cubicBezTo>
                  <a:cubicBezTo>
                    <a:pt x="-812" y="8098"/>
                    <a:pt x="458" y="11909"/>
                    <a:pt x="5539" y="14450"/>
                  </a:cubicBezTo>
                  <a:lnTo>
                    <a:pt x="16972" y="18261"/>
                  </a:lnTo>
                  <a:lnTo>
                    <a:pt x="30945" y="23342"/>
                  </a:lnTo>
                  <a:lnTo>
                    <a:pt x="36026" y="24612"/>
                  </a:lnTo>
                  <a:cubicBezTo>
                    <a:pt x="39837" y="25882"/>
                    <a:pt x="43648" y="23342"/>
                    <a:pt x="46189" y="19531"/>
                  </a:cubicBezTo>
                  <a:cubicBezTo>
                    <a:pt x="47459" y="15720"/>
                    <a:pt x="44918" y="11909"/>
                    <a:pt x="41108" y="9369"/>
                  </a:cubicBezTo>
                  <a:lnTo>
                    <a:pt x="29675" y="5558"/>
                  </a:lnTo>
                  <a:lnTo>
                    <a:pt x="23323" y="3017"/>
                  </a:lnTo>
                  <a:lnTo>
                    <a:pt x="10621" y="47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DB627E4B-97CD-4499-ACDC-F83064ECDA6F}"/>
                </a:ext>
              </a:extLst>
            </p:cNvPr>
            <p:cNvSpPr/>
            <p:nvPr/>
          </p:nvSpPr>
          <p:spPr>
            <a:xfrm>
              <a:off x="1400884" y="4361977"/>
              <a:ext cx="52331" cy="489316"/>
            </a:xfrm>
            <a:custGeom>
              <a:avLst/>
              <a:gdLst>
                <a:gd name="connsiteX0" fmla="*/ 51061 w 52331"/>
                <a:gd name="connsiteY0" fmla="*/ 468992 h 489316"/>
                <a:gd name="connsiteX1" fmla="*/ 14222 w 52331"/>
                <a:gd name="connsiteY1" fmla="*/ 11682 h 489316"/>
                <a:gd name="connsiteX2" fmla="*/ 14222 w 52331"/>
                <a:gd name="connsiteY2" fmla="*/ 6601 h 489316"/>
                <a:gd name="connsiteX3" fmla="*/ 6601 w 52331"/>
                <a:gd name="connsiteY3" fmla="*/ 249 h 489316"/>
                <a:gd name="connsiteX4" fmla="*/ 249 w 52331"/>
                <a:gd name="connsiteY4" fmla="*/ 7871 h 489316"/>
                <a:gd name="connsiteX5" fmla="*/ 1519 w 52331"/>
                <a:gd name="connsiteY5" fmla="*/ 20574 h 489316"/>
                <a:gd name="connsiteX6" fmla="*/ 37088 w 52331"/>
                <a:gd name="connsiteY6" fmla="*/ 462640 h 489316"/>
                <a:gd name="connsiteX7" fmla="*/ 38358 w 52331"/>
                <a:gd name="connsiteY7" fmla="*/ 476614 h 489316"/>
                <a:gd name="connsiteX8" fmla="*/ 38358 w 52331"/>
                <a:gd name="connsiteY8" fmla="*/ 482965 h 489316"/>
                <a:gd name="connsiteX9" fmla="*/ 44709 w 52331"/>
                <a:gd name="connsiteY9" fmla="*/ 489317 h 489316"/>
                <a:gd name="connsiteX10" fmla="*/ 45980 w 52331"/>
                <a:gd name="connsiteY10" fmla="*/ 489317 h 489316"/>
                <a:gd name="connsiteX11" fmla="*/ 52331 w 52331"/>
                <a:gd name="connsiteY11" fmla="*/ 482965 h 489316"/>
                <a:gd name="connsiteX12" fmla="*/ 52331 w 52331"/>
                <a:gd name="connsiteY12" fmla="*/ 480425 h 489316"/>
                <a:gd name="connsiteX13" fmla="*/ 51061 w 52331"/>
                <a:gd name="connsiteY13" fmla="*/ 468992 h 48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331" h="489316">
                  <a:moveTo>
                    <a:pt x="51061" y="468992"/>
                  </a:moveTo>
                  <a:lnTo>
                    <a:pt x="14222" y="11682"/>
                  </a:lnTo>
                  <a:lnTo>
                    <a:pt x="14222" y="6601"/>
                  </a:lnTo>
                  <a:cubicBezTo>
                    <a:pt x="14222" y="2790"/>
                    <a:pt x="10411" y="-1021"/>
                    <a:pt x="6601" y="249"/>
                  </a:cubicBezTo>
                  <a:cubicBezTo>
                    <a:pt x="2790" y="249"/>
                    <a:pt x="-1021" y="4060"/>
                    <a:pt x="249" y="7871"/>
                  </a:cubicBezTo>
                  <a:lnTo>
                    <a:pt x="1519" y="20574"/>
                  </a:lnTo>
                  <a:lnTo>
                    <a:pt x="37088" y="462640"/>
                  </a:lnTo>
                  <a:lnTo>
                    <a:pt x="38358" y="476614"/>
                  </a:lnTo>
                  <a:lnTo>
                    <a:pt x="38358" y="482965"/>
                  </a:lnTo>
                  <a:cubicBezTo>
                    <a:pt x="38358" y="486776"/>
                    <a:pt x="40899" y="489317"/>
                    <a:pt x="44709" y="489317"/>
                  </a:cubicBezTo>
                  <a:lnTo>
                    <a:pt x="45980" y="489317"/>
                  </a:lnTo>
                  <a:cubicBezTo>
                    <a:pt x="49791" y="489317"/>
                    <a:pt x="52331" y="486776"/>
                    <a:pt x="52331" y="482965"/>
                  </a:cubicBezTo>
                  <a:cubicBezTo>
                    <a:pt x="52331" y="481695"/>
                    <a:pt x="52331" y="481695"/>
                    <a:pt x="52331" y="480425"/>
                  </a:cubicBezTo>
                  <a:lnTo>
                    <a:pt x="51061" y="46899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D53EB9D3-8EFF-49C3-BCF6-0BB58FE8E4A3}"/>
                </a:ext>
              </a:extLst>
            </p:cNvPr>
            <p:cNvSpPr/>
            <p:nvPr/>
          </p:nvSpPr>
          <p:spPr>
            <a:xfrm>
              <a:off x="6072000" y="4847483"/>
              <a:ext cx="353141" cy="712641"/>
            </a:xfrm>
            <a:custGeom>
              <a:avLst/>
              <a:gdLst>
                <a:gd name="connsiteX0" fmla="*/ 10162 w 353141"/>
                <a:gd name="connsiteY0" fmla="*/ 302332 h 712641"/>
                <a:gd name="connsiteX1" fmla="*/ 353141 w 353141"/>
                <a:gd name="connsiteY1" fmla="*/ 0 h 712641"/>
                <a:gd name="connsiteX2" fmla="*/ 353141 w 353141"/>
                <a:gd name="connsiteY2" fmla="*/ 712641 h 712641"/>
                <a:gd name="connsiteX3" fmla="*/ 0 w 353141"/>
                <a:gd name="connsiteY3" fmla="*/ 599584 h 71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141" h="712641">
                  <a:moveTo>
                    <a:pt x="10162" y="302332"/>
                  </a:moveTo>
                  <a:lnTo>
                    <a:pt x="353141" y="0"/>
                  </a:lnTo>
                  <a:lnTo>
                    <a:pt x="353141" y="712641"/>
                  </a:lnTo>
                  <a:lnTo>
                    <a:pt x="0" y="599584"/>
                  </a:lnTo>
                  <a:close/>
                </a:path>
              </a:pathLst>
            </a:custGeom>
            <a:solidFill>
              <a:schemeClr val="accent6"/>
            </a:solidFill>
            <a:ln w="126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5566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9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4884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6939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3681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7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7514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7/1/20XX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19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3" r:id="rId19"/>
    <p:sldLayoutId id="2147483728" r:id="rId20"/>
    <p:sldLayoutId id="2147483649" r:id="rId2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9A70E70-C058-4A66-85BB-82F2C235E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7376" y="457199"/>
            <a:ext cx="8001000" cy="2971801"/>
          </a:xfrm>
        </p:spPr>
        <p:txBody>
          <a:bodyPr/>
          <a:lstStyle/>
          <a:p>
            <a:r>
              <a:rPr lang="en-US" dirty="0">
                <a:highlight>
                  <a:srgbClr val="000000"/>
                </a:highlight>
              </a:rPr>
              <a:t>Alpha-beta</a:t>
            </a:r>
            <a:br>
              <a:rPr lang="en-US" dirty="0">
                <a:highlight>
                  <a:srgbClr val="000000"/>
                </a:highlight>
              </a:rPr>
            </a:br>
            <a:r>
              <a:rPr lang="en-US" dirty="0">
                <a:highlight>
                  <a:srgbClr val="000000"/>
                </a:highlight>
              </a:rPr>
              <a:t>pruning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1DFF4FF-96BE-9147-96D1-A240ED566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7376" y="3483863"/>
            <a:ext cx="4731367" cy="125439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Danno Denis D.		5025211027</a:t>
            </a:r>
          </a:p>
          <a:p>
            <a:r>
              <a:rPr lang="en-US" sz="2000" dirty="0">
                <a:solidFill>
                  <a:srgbClr val="00B050"/>
                </a:solidFill>
              </a:rPr>
              <a:t>Ryan Abinugraha		5025211243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Armadya</a:t>
            </a:r>
            <a:r>
              <a:rPr lang="en-US" sz="2000" dirty="0">
                <a:solidFill>
                  <a:srgbClr val="00B050"/>
                </a:solidFill>
              </a:rPr>
              <a:t> Hermawan	5025211178</a:t>
            </a:r>
          </a:p>
        </p:txBody>
      </p:sp>
    </p:spTree>
    <p:extLst>
      <p:ext uri="{BB962C8B-B14F-4D97-AF65-F5344CB8AC3E}">
        <p14:creationId xmlns:p14="http://schemas.microsoft.com/office/powerpoint/2010/main" val="147613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b="1" dirty="0"/>
              <a:t>APA ITU</a:t>
            </a:r>
            <a:br>
              <a:rPr lang="en-ZA" b="1" dirty="0"/>
            </a:br>
            <a:r>
              <a:rPr lang="en-ZA" b="1" dirty="0"/>
              <a:t>ALPHA-BETA</a:t>
            </a:r>
            <a:br>
              <a:rPr lang="en-ZA" b="1" dirty="0"/>
            </a:br>
            <a:r>
              <a:rPr lang="en-ZA" b="1" dirty="0"/>
              <a:t>PRUNING?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B977C86-3B4D-43C8-8241-380CB862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7/1/20XX</a:t>
            </a:r>
          </a:p>
        </p:txBody>
      </p:sp>
      <p:sp>
        <p:nvSpPr>
          <p:cNvPr id="988" name="Footer Placeholder 4">
            <a:extLst>
              <a:ext uri="{FF2B5EF4-FFF2-40B4-BE49-F238E27FC236}">
                <a16:creationId xmlns:a16="http://schemas.microsoft.com/office/drawing/2014/main" id="{913B4A80-6C83-FB4C-8D49-B81A9804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Pitch deck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F477A88-2AF7-461F-A62A-2370C038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802577"/>
            <a:ext cx="4576948" cy="33607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ALPHA-BETA PRUNING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dalam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jumlah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perlu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dievaluasi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dalam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memotong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cabang-cabang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tidak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berdasarkan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batas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dan batas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yang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terus-menerus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diperbarui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bergantian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melintasi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099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3F1E3F45-7E19-3625-1E5C-F9A5EA7FB091}"/>
              </a:ext>
            </a:extLst>
          </p:cNvPr>
          <p:cNvSpPr/>
          <p:nvPr/>
        </p:nvSpPr>
        <p:spPr>
          <a:xfrm>
            <a:off x="3738947" y="4088110"/>
            <a:ext cx="731520" cy="73152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B118B033-F8DD-0DD3-D703-FAB2EB47F4A7}"/>
              </a:ext>
            </a:extLst>
          </p:cNvPr>
          <p:cNvSpPr/>
          <p:nvPr/>
        </p:nvSpPr>
        <p:spPr>
          <a:xfrm>
            <a:off x="995945" y="4088110"/>
            <a:ext cx="731520" cy="73152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747C198-25D2-1CDB-6D17-972642BFAEF7}"/>
              </a:ext>
            </a:extLst>
          </p:cNvPr>
          <p:cNvSpPr/>
          <p:nvPr/>
        </p:nvSpPr>
        <p:spPr>
          <a:xfrm>
            <a:off x="5730240" y="682098"/>
            <a:ext cx="731520" cy="73152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D62DD830-E79D-1F3A-316A-ECD821A5E853}"/>
              </a:ext>
            </a:extLst>
          </p:cNvPr>
          <p:cNvSpPr/>
          <p:nvPr/>
        </p:nvSpPr>
        <p:spPr>
          <a:xfrm>
            <a:off x="9250680" y="2624901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B82317E3-2E71-A16A-4BDA-E143F52CB5EF}"/>
              </a:ext>
            </a:extLst>
          </p:cNvPr>
          <p:cNvSpPr/>
          <p:nvPr/>
        </p:nvSpPr>
        <p:spPr>
          <a:xfrm>
            <a:off x="2391295" y="2624901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84407B0-23CE-B1FB-C891-D87BEB16616F}"/>
              </a:ext>
            </a:extLst>
          </p:cNvPr>
          <p:cNvSpPr/>
          <p:nvPr/>
        </p:nvSpPr>
        <p:spPr>
          <a:xfrm>
            <a:off x="10464535" y="4088110"/>
            <a:ext cx="731520" cy="73152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54738A08-5ED4-6CF3-E5C4-A872965DC5C7}"/>
              </a:ext>
            </a:extLst>
          </p:cNvPr>
          <p:cNvSpPr/>
          <p:nvPr/>
        </p:nvSpPr>
        <p:spPr>
          <a:xfrm>
            <a:off x="7721533" y="4088110"/>
            <a:ext cx="731520" cy="73152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D43BD3F5-D074-4252-752E-82C6E17D53AD}"/>
              </a:ext>
            </a:extLst>
          </p:cNvPr>
          <p:cNvSpPr/>
          <p:nvPr/>
        </p:nvSpPr>
        <p:spPr>
          <a:xfrm>
            <a:off x="479763" y="5489963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2E01ED9F-9B08-9B19-B3A6-6D051AEE9220}"/>
              </a:ext>
            </a:extLst>
          </p:cNvPr>
          <p:cNvSpPr/>
          <p:nvPr/>
        </p:nvSpPr>
        <p:spPr>
          <a:xfrm>
            <a:off x="4203319" y="5487246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EB2333BC-58DF-A036-73C1-4D9180998E2C}"/>
              </a:ext>
            </a:extLst>
          </p:cNvPr>
          <p:cNvSpPr/>
          <p:nvPr/>
        </p:nvSpPr>
        <p:spPr>
          <a:xfrm>
            <a:off x="1456311" y="5489905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744C3093-339A-AD40-735F-9A5F26764C1E}"/>
              </a:ext>
            </a:extLst>
          </p:cNvPr>
          <p:cNvSpPr/>
          <p:nvPr/>
        </p:nvSpPr>
        <p:spPr>
          <a:xfrm>
            <a:off x="3228455" y="5487246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4D56EB79-651A-6EC8-CCC1-A82F026EC75F}"/>
              </a:ext>
            </a:extLst>
          </p:cNvPr>
          <p:cNvSpPr/>
          <p:nvPr/>
        </p:nvSpPr>
        <p:spPr>
          <a:xfrm>
            <a:off x="7264484" y="5489905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A42F7117-DA84-FFAB-6761-6D11B69511F6}"/>
              </a:ext>
            </a:extLst>
          </p:cNvPr>
          <p:cNvSpPr/>
          <p:nvPr/>
        </p:nvSpPr>
        <p:spPr>
          <a:xfrm>
            <a:off x="8239348" y="5489905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F815F998-A6F3-A2CE-F6CD-3DFEE63F3A6B}"/>
              </a:ext>
            </a:extLst>
          </p:cNvPr>
          <p:cNvSpPr/>
          <p:nvPr/>
        </p:nvSpPr>
        <p:spPr>
          <a:xfrm>
            <a:off x="10013176" y="5489905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1B74D065-7B4E-4C0B-F369-E44CB4A5F402}"/>
              </a:ext>
            </a:extLst>
          </p:cNvPr>
          <p:cNvSpPr/>
          <p:nvPr/>
        </p:nvSpPr>
        <p:spPr>
          <a:xfrm>
            <a:off x="10988040" y="5489963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7AA7BA1-E0B9-8046-214C-F6C021976238}"/>
              </a:ext>
            </a:extLst>
          </p:cNvPr>
          <p:cNvCxnSpPr>
            <a:stCxn id="36" idx="4"/>
            <a:endCxn id="38" idx="0"/>
          </p:cNvCxnSpPr>
          <p:nvPr/>
        </p:nvCxnSpPr>
        <p:spPr>
          <a:xfrm flipH="1">
            <a:off x="2757055" y="1413618"/>
            <a:ext cx="3338945" cy="12112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EF0861C-3AD0-E121-1021-AD3DC6EC9F7F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6096000" y="1413618"/>
            <a:ext cx="3520440" cy="12112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4F7F13B-1984-9784-212C-0DC2FBADB4C8}"/>
              </a:ext>
            </a:extLst>
          </p:cNvPr>
          <p:cNvCxnSpPr>
            <a:cxnSpLocks/>
            <a:stCxn id="8" idx="0"/>
            <a:endCxn id="38" idx="4"/>
          </p:cNvCxnSpPr>
          <p:nvPr/>
        </p:nvCxnSpPr>
        <p:spPr>
          <a:xfrm flipH="1" flipV="1">
            <a:off x="2757055" y="3356421"/>
            <a:ext cx="1347652" cy="7316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301772-02D7-C561-E034-D13F3800C9D5}"/>
              </a:ext>
            </a:extLst>
          </p:cNvPr>
          <p:cNvCxnSpPr>
            <a:cxnSpLocks/>
            <a:stCxn id="39" idx="0"/>
            <a:endCxn id="37" idx="4"/>
          </p:cNvCxnSpPr>
          <p:nvPr/>
        </p:nvCxnSpPr>
        <p:spPr>
          <a:xfrm flipH="1" flipV="1">
            <a:off x="9616440" y="3356421"/>
            <a:ext cx="1213855" cy="7316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2E7D9C-5D6F-7D13-E1EA-5064706BA266}"/>
              </a:ext>
            </a:extLst>
          </p:cNvPr>
          <p:cNvCxnSpPr>
            <a:cxnSpLocks/>
            <a:stCxn id="38" idx="4"/>
            <a:endCxn id="35" idx="0"/>
          </p:cNvCxnSpPr>
          <p:nvPr/>
        </p:nvCxnSpPr>
        <p:spPr>
          <a:xfrm flipH="1">
            <a:off x="1361705" y="3356421"/>
            <a:ext cx="1395350" cy="7316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68E1F2-8715-BEDA-0AAB-E0FA1967C199}"/>
              </a:ext>
            </a:extLst>
          </p:cNvPr>
          <p:cNvCxnSpPr>
            <a:cxnSpLocks/>
            <a:stCxn id="40" idx="0"/>
            <a:endCxn id="37" idx="4"/>
          </p:cNvCxnSpPr>
          <p:nvPr/>
        </p:nvCxnSpPr>
        <p:spPr>
          <a:xfrm flipV="1">
            <a:off x="8087293" y="3356421"/>
            <a:ext cx="1529147" cy="7316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ED67E5-055E-F0BE-02AA-F5BD3E1C7FEF}"/>
              </a:ext>
            </a:extLst>
          </p:cNvPr>
          <p:cNvCxnSpPr>
            <a:cxnSpLocks/>
            <a:stCxn id="43" idx="0"/>
            <a:endCxn id="35" idx="4"/>
          </p:cNvCxnSpPr>
          <p:nvPr/>
        </p:nvCxnSpPr>
        <p:spPr>
          <a:xfrm flipH="1" flipV="1">
            <a:off x="1361705" y="4819630"/>
            <a:ext cx="460366" cy="6702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8FF9D88-0F36-7100-2BBE-C240D7F00F32}"/>
              </a:ext>
            </a:extLst>
          </p:cNvPr>
          <p:cNvCxnSpPr>
            <a:cxnSpLocks/>
            <a:stCxn id="48" idx="0"/>
            <a:endCxn id="39" idx="4"/>
          </p:cNvCxnSpPr>
          <p:nvPr/>
        </p:nvCxnSpPr>
        <p:spPr>
          <a:xfrm flipH="1" flipV="1">
            <a:off x="10830295" y="4819630"/>
            <a:ext cx="523505" cy="67033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16E3089-516A-59C9-989D-A717263C052B}"/>
              </a:ext>
            </a:extLst>
          </p:cNvPr>
          <p:cNvCxnSpPr>
            <a:cxnSpLocks/>
            <a:stCxn id="46" idx="0"/>
            <a:endCxn id="40" idx="4"/>
          </p:cNvCxnSpPr>
          <p:nvPr/>
        </p:nvCxnSpPr>
        <p:spPr>
          <a:xfrm flipH="1" flipV="1">
            <a:off x="8087293" y="4819630"/>
            <a:ext cx="517815" cy="6702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189EE65-7584-D08C-85C5-F6E82D615FFC}"/>
              </a:ext>
            </a:extLst>
          </p:cNvPr>
          <p:cNvCxnSpPr>
            <a:cxnSpLocks/>
            <a:stCxn id="42" idx="0"/>
            <a:endCxn id="8" idx="4"/>
          </p:cNvCxnSpPr>
          <p:nvPr/>
        </p:nvCxnSpPr>
        <p:spPr>
          <a:xfrm flipH="1" flipV="1">
            <a:off x="4104707" y="4819630"/>
            <a:ext cx="464372" cy="6676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092D213-46B4-EAEA-CB2D-01868D212F7D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 flipH="1">
            <a:off x="10378936" y="4819630"/>
            <a:ext cx="451359" cy="6702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B720A6-641F-DA6F-FC8A-C4A3F6520DF0}"/>
              </a:ext>
            </a:extLst>
          </p:cNvPr>
          <p:cNvCxnSpPr>
            <a:cxnSpLocks/>
            <a:stCxn id="40" idx="4"/>
            <a:endCxn id="45" idx="0"/>
          </p:cNvCxnSpPr>
          <p:nvPr/>
        </p:nvCxnSpPr>
        <p:spPr>
          <a:xfrm flipH="1">
            <a:off x="7630244" y="4819630"/>
            <a:ext cx="457049" cy="6702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6992777-69F4-1A12-CFA1-BAB9A262A385}"/>
              </a:ext>
            </a:extLst>
          </p:cNvPr>
          <p:cNvCxnSpPr>
            <a:cxnSpLocks/>
            <a:stCxn id="8" idx="4"/>
            <a:endCxn id="44" idx="0"/>
          </p:cNvCxnSpPr>
          <p:nvPr/>
        </p:nvCxnSpPr>
        <p:spPr>
          <a:xfrm flipH="1">
            <a:off x="3594215" y="4819630"/>
            <a:ext cx="510492" cy="6676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2D2D9D-CF3F-3726-EE33-F80A04B7AEF1}"/>
              </a:ext>
            </a:extLst>
          </p:cNvPr>
          <p:cNvCxnSpPr>
            <a:cxnSpLocks/>
            <a:stCxn id="35" idx="4"/>
            <a:endCxn id="41" idx="0"/>
          </p:cNvCxnSpPr>
          <p:nvPr/>
        </p:nvCxnSpPr>
        <p:spPr>
          <a:xfrm flipH="1">
            <a:off x="845523" y="4819630"/>
            <a:ext cx="516182" cy="67033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CE52D7-F11F-428F-6593-F37BA0256958}"/>
              </a:ext>
            </a:extLst>
          </p:cNvPr>
          <p:cNvSpPr txBox="1"/>
          <p:nvPr/>
        </p:nvSpPr>
        <p:spPr>
          <a:xfrm>
            <a:off x="479762" y="358932"/>
            <a:ext cx="3902233" cy="64633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itka Heading Semibold" pitchFamily="2" charset="0"/>
              </a:rPr>
              <a:t>WHITE </a:t>
            </a:r>
            <a:r>
              <a:rPr lang="en-US" b="0" i="0" dirty="0">
                <a:effectLst/>
                <a:latin typeface="Sitka Heading Semibold" pitchFamily="2" charset="0"/>
                <a:sym typeface="Wingdings" panose="05000000000000000000" pitchFamily="2" charset="2"/>
              </a:rPr>
              <a:t> </a:t>
            </a:r>
            <a:r>
              <a:rPr lang="el-GR" b="0" i="0" dirty="0">
                <a:effectLst/>
                <a:latin typeface="Sitka Heading Semibold" pitchFamily="2" charset="0"/>
              </a:rPr>
              <a:t>α</a:t>
            </a:r>
            <a:r>
              <a:rPr lang="en-US" b="0" i="0" dirty="0">
                <a:effectLst/>
                <a:latin typeface="Sitka Heading Semibold" pitchFamily="2" charset="0"/>
              </a:rPr>
              <a:t> = +∞ (maximize)</a:t>
            </a:r>
            <a:endParaRPr lang="el-GR" b="0" i="0" dirty="0">
              <a:effectLst/>
              <a:latin typeface="Sitka Heading Semibold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itka Heading Semibold" pitchFamily="2" charset="0"/>
              </a:rPr>
              <a:t>BLACK </a:t>
            </a:r>
            <a:r>
              <a:rPr lang="en-US" dirty="0">
                <a:solidFill>
                  <a:schemeClr val="bg1"/>
                </a:solidFill>
                <a:latin typeface="Sitka Heading Semibold" pitchFamily="2" charset="0"/>
                <a:sym typeface="Wingdings" panose="05000000000000000000" pitchFamily="2" charset="2"/>
              </a:rPr>
              <a:t>  </a:t>
            </a:r>
            <a:r>
              <a:rPr lang="el-GR" dirty="0">
                <a:solidFill>
                  <a:schemeClr val="bg1"/>
                </a:solidFill>
                <a:latin typeface="Sitka Heading Semibold" pitchFamily="2" charset="0"/>
              </a:rPr>
              <a:t>β</a:t>
            </a:r>
            <a:r>
              <a:rPr lang="en-US" dirty="0">
                <a:solidFill>
                  <a:schemeClr val="bg1"/>
                </a:solidFill>
                <a:latin typeface="Sitka Heading Semibold" pitchFamily="2" charset="0"/>
              </a:rPr>
              <a:t> = -∞  </a:t>
            </a:r>
            <a:r>
              <a:rPr lang="en-US" b="0" i="0" dirty="0">
                <a:solidFill>
                  <a:schemeClr val="bg1"/>
                </a:solidFill>
                <a:effectLst/>
                <a:latin typeface="Sitka Heading Semibold" pitchFamily="2" charset="0"/>
              </a:rPr>
              <a:t>(minimize)</a:t>
            </a:r>
            <a:endParaRPr lang="el-GR" b="0" i="0" dirty="0">
              <a:solidFill>
                <a:schemeClr val="bg1"/>
              </a:solidFill>
              <a:effectLst/>
              <a:latin typeface="Sitka Heading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AED0FE-5D8F-6A23-5A71-96D6D3C5725B}"/>
              </a:ext>
            </a:extLst>
          </p:cNvPr>
          <p:cNvSpPr/>
          <p:nvPr/>
        </p:nvSpPr>
        <p:spPr>
          <a:xfrm>
            <a:off x="5594465" y="1413618"/>
            <a:ext cx="1003069" cy="5042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= 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5BBE70-D7DD-D0DF-DE2B-C75F2B9768A7}"/>
              </a:ext>
            </a:extLst>
          </p:cNvPr>
          <p:cNvSpPr/>
          <p:nvPr/>
        </p:nvSpPr>
        <p:spPr>
          <a:xfrm>
            <a:off x="10328760" y="4824973"/>
            <a:ext cx="1003069" cy="5042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Max = 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809A1E-53CA-A4E1-3074-F5A1493A7818}"/>
              </a:ext>
            </a:extLst>
          </p:cNvPr>
          <p:cNvSpPr/>
          <p:nvPr/>
        </p:nvSpPr>
        <p:spPr>
          <a:xfrm>
            <a:off x="7585758" y="4824973"/>
            <a:ext cx="1003069" cy="5042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Max = 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6E8FD4-F2FA-F173-3909-5472D5291CE6}"/>
              </a:ext>
            </a:extLst>
          </p:cNvPr>
          <p:cNvSpPr/>
          <p:nvPr/>
        </p:nvSpPr>
        <p:spPr>
          <a:xfrm>
            <a:off x="3604606" y="4815926"/>
            <a:ext cx="1003069" cy="5042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Max = 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9ED49F-50AC-504C-E092-71B9799A4A79}"/>
              </a:ext>
            </a:extLst>
          </p:cNvPr>
          <p:cNvSpPr/>
          <p:nvPr/>
        </p:nvSpPr>
        <p:spPr>
          <a:xfrm>
            <a:off x="860170" y="4817820"/>
            <a:ext cx="1003069" cy="5042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Max =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798974-0A32-9E4D-3905-946E8DDAFDF6}"/>
              </a:ext>
            </a:extLst>
          </p:cNvPr>
          <p:cNvSpPr/>
          <p:nvPr/>
        </p:nvSpPr>
        <p:spPr>
          <a:xfrm>
            <a:off x="9114905" y="3356420"/>
            <a:ext cx="1003069" cy="504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 = 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80A9A5-2EC9-2DE0-3A95-14FCEA9C6D8C}"/>
              </a:ext>
            </a:extLst>
          </p:cNvPr>
          <p:cNvSpPr/>
          <p:nvPr/>
        </p:nvSpPr>
        <p:spPr>
          <a:xfrm>
            <a:off x="2255520" y="3356421"/>
            <a:ext cx="1003069" cy="504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 = 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C6E39D-3AEA-89AC-479F-1B9261504181}"/>
              </a:ext>
            </a:extLst>
          </p:cNvPr>
          <p:cNvSpPr txBox="1"/>
          <p:nvPr/>
        </p:nvSpPr>
        <p:spPr>
          <a:xfrm>
            <a:off x="6413384" y="908050"/>
            <a:ext cx="112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Depth-0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D3C37C-8349-2874-2CAD-64D649B359F2}"/>
              </a:ext>
            </a:extLst>
          </p:cNvPr>
          <p:cNvSpPr txBox="1"/>
          <p:nvPr/>
        </p:nvSpPr>
        <p:spPr>
          <a:xfrm>
            <a:off x="1525964" y="2821202"/>
            <a:ext cx="112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Depth-1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412525-3AB2-3ED7-26CD-EBBCB8961EEA}"/>
              </a:ext>
            </a:extLst>
          </p:cNvPr>
          <p:cNvSpPr txBox="1"/>
          <p:nvPr/>
        </p:nvSpPr>
        <p:spPr>
          <a:xfrm>
            <a:off x="118384" y="4299262"/>
            <a:ext cx="112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Depth-2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E4A2E9-F626-B5D0-C97C-1AC6C6EC0737}"/>
              </a:ext>
            </a:extLst>
          </p:cNvPr>
          <p:cNvSpPr txBox="1"/>
          <p:nvPr/>
        </p:nvSpPr>
        <p:spPr>
          <a:xfrm>
            <a:off x="-79864" y="5304638"/>
            <a:ext cx="112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Depth-3</a:t>
            </a:r>
          </a:p>
        </p:txBody>
      </p:sp>
    </p:spTree>
    <p:extLst>
      <p:ext uri="{BB962C8B-B14F-4D97-AF65-F5344CB8AC3E}">
        <p14:creationId xmlns:p14="http://schemas.microsoft.com/office/powerpoint/2010/main" val="166774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3F1E3F45-7E19-3625-1E5C-F9A5EA7FB091}"/>
              </a:ext>
            </a:extLst>
          </p:cNvPr>
          <p:cNvSpPr/>
          <p:nvPr/>
        </p:nvSpPr>
        <p:spPr>
          <a:xfrm>
            <a:off x="3738947" y="4088110"/>
            <a:ext cx="731520" cy="73152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B118B033-F8DD-0DD3-D703-FAB2EB47F4A7}"/>
              </a:ext>
            </a:extLst>
          </p:cNvPr>
          <p:cNvSpPr/>
          <p:nvPr/>
        </p:nvSpPr>
        <p:spPr>
          <a:xfrm>
            <a:off x="995945" y="4088110"/>
            <a:ext cx="731520" cy="73152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747C198-25D2-1CDB-6D17-972642BFAEF7}"/>
              </a:ext>
            </a:extLst>
          </p:cNvPr>
          <p:cNvSpPr/>
          <p:nvPr/>
        </p:nvSpPr>
        <p:spPr>
          <a:xfrm>
            <a:off x="5730240" y="682097"/>
            <a:ext cx="731520" cy="73152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D62DD830-E79D-1F3A-316A-ECD821A5E853}"/>
              </a:ext>
            </a:extLst>
          </p:cNvPr>
          <p:cNvSpPr/>
          <p:nvPr/>
        </p:nvSpPr>
        <p:spPr>
          <a:xfrm>
            <a:off x="9250680" y="2624901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B82317E3-2E71-A16A-4BDA-E143F52CB5EF}"/>
              </a:ext>
            </a:extLst>
          </p:cNvPr>
          <p:cNvSpPr/>
          <p:nvPr/>
        </p:nvSpPr>
        <p:spPr>
          <a:xfrm>
            <a:off x="2423210" y="2624901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84407B0-23CE-B1FB-C891-D87BEB16616F}"/>
              </a:ext>
            </a:extLst>
          </p:cNvPr>
          <p:cNvSpPr/>
          <p:nvPr/>
        </p:nvSpPr>
        <p:spPr>
          <a:xfrm>
            <a:off x="10464535" y="4088110"/>
            <a:ext cx="731520" cy="73152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54738A08-5ED4-6CF3-E5C4-A872965DC5C7}"/>
              </a:ext>
            </a:extLst>
          </p:cNvPr>
          <p:cNvSpPr/>
          <p:nvPr/>
        </p:nvSpPr>
        <p:spPr>
          <a:xfrm>
            <a:off x="7721533" y="4088110"/>
            <a:ext cx="731520" cy="73152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D43BD3F5-D074-4252-752E-82C6E17D53AD}"/>
              </a:ext>
            </a:extLst>
          </p:cNvPr>
          <p:cNvSpPr/>
          <p:nvPr/>
        </p:nvSpPr>
        <p:spPr>
          <a:xfrm>
            <a:off x="479763" y="5489963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2E01ED9F-9B08-9B19-B3A6-6D051AEE9220}"/>
              </a:ext>
            </a:extLst>
          </p:cNvPr>
          <p:cNvSpPr/>
          <p:nvPr/>
        </p:nvSpPr>
        <p:spPr>
          <a:xfrm>
            <a:off x="4203319" y="5487246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EB2333BC-58DF-A036-73C1-4D9180998E2C}"/>
              </a:ext>
            </a:extLst>
          </p:cNvPr>
          <p:cNvSpPr/>
          <p:nvPr/>
        </p:nvSpPr>
        <p:spPr>
          <a:xfrm>
            <a:off x="1457638" y="5487246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744C3093-339A-AD40-735F-9A5F26764C1E}"/>
              </a:ext>
            </a:extLst>
          </p:cNvPr>
          <p:cNvSpPr/>
          <p:nvPr/>
        </p:nvSpPr>
        <p:spPr>
          <a:xfrm>
            <a:off x="3228455" y="5487246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4D56EB79-651A-6EC8-CCC1-A82F026EC75F}"/>
              </a:ext>
            </a:extLst>
          </p:cNvPr>
          <p:cNvSpPr/>
          <p:nvPr/>
        </p:nvSpPr>
        <p:spPr>
          <a:xfrm>
            <a:off x="7264484" y="5489905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-6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A42F7117-DA84-FFAB-6761-6D11B69511F6}"/>
              </a:ext>
            </a:extLst>
          </p:cNvPr>
          <p:cNvSpPr/>
          <p:nvPr/>
        </p:nvSpPr>
        <p:spPr>
          <a:xfrm>
            <a:off x="8239348" y="5489905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F815F998-A6F3-A2CE-F6CD-3DFEE63F3A6B}"/>
              </a:ext>
            </a:extLst>
          </p:cNvPr>
          <p:cNvSpPr/>
          <p:nvPr/>
        </p:nvSpPr>
        <p:spPr>
          <a:xfrm>
            <a:off x="10013176" y="5489905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1B74D065-7B4E-4C0B-F369-E44CB4A5F402}"/>
              </a:ext>
            </a:extLst>
          </p:cNvPr>
          <p:cNvSpPr/>
          <p:nvPr/>
        </p:nvSpPr>
        <p:spPr>
          <a:xfrm>
            <a:off x="10988040" y="5489963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7AA7BA1-E0B9-8046-214C-F6C021976238}"/>
              </a:ext>
            </a:extLst>
          </p:cNvPr>
          <p:cNvCxnSpPr>
            <a:stCxn id="36" idx="4"/>
            <a:endCxn id="38" idx="0"/>
          </p:cNvCxnSpPr>
          <p:nvPr/>
        </p:nvCxnSpPr>
        <p:spPr>
          <a:xfrm flipH="1">
            <a:off x="2788970" y="1413617"/>
            <a:ext cx="3307030" cy="1211284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EF0861C-3AD0-E121-1021-AD3DC6EC9F7F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6096000" y="1413617"/>
            <a:ext cx="3520440" cy="121128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4F7F13B-1984-9784-212C-0DC2FBADB4C8}"/>
              </a:ext>
            </a:extLst>
          </p:cNvPr>
          <p:cNvCxnSpPr>
            <a:cxnSpLocks/>
            <a:stCxn id="8" idx="0"/>
            <a:endCxn id="38" idx="4"/>
          </p:cNvCxnSpPr>
          <p:nvPr/>
        </p:nvCxnSpPr>
        <p:spPr>
          <a:xfrm flipH="1" flipV="1">
            <a:off x="2788970" y="3356421"/>
            <a:ext cx="1315737" cy="7316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301772-02D7-C561-E034-D13F3800C9D5}"/>
              </a:ext>
            </a:extLst>
          </p:cNvPr>
          <p:cNvCxnSpPr>
            <a:cxnSpLocks/>
            <a:stCxn id="39" idx="0"/>
            <a:endCxn id="37" idx="4"/>
          </p:cNvCxnSpPr>
          <p:nvPr/>
        </p:nvCxnSpPr>
        <p:spPr>
          <a:xfrm flipH="1" flipV="1">
            <a:off x="9616440" y="3356421"/>
            <a:ext cx="1213855" cy="7316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2E7D9C-5D6F-7D13-E1EA-5064706BA266}"/>
              </a:ext>
            </a:extLst>
          </p:cNvPr>
          <p:cNvCxnSpPr>
            <a:cxnSpLocks/>
            <a:stCxn id="38" idx="4"/>
            <a:endCxn id="35" idx="0"/>
          </p:cNvCxnSpPr>
          <p:nvPr/>
        </p:nvCxnSpPr>
        <p:spPr>
          <a:xfrm flipH="1">
            <a:off x="1361705" y="3356421"/>
            <a:ext cx="1427265" cy="73168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68E1F2-8715-BEDA-0AAB-E0FA1967C199}"/>
              </a:ext>
            </a:extLst>
          </p:cNvPr>
          <p:cNvCxnSpPr>
            <a:cxnSpLocks/>
            <a:stCxn id="40" idx="0"/>
            <a:endCxn id="37" idx="4"/>
          </p:cNvCxnSpPr>
          <p:nvPr/>
        </p:nvCxnSpPr>
        <p:spPr>
          <a:xfrm flipV="1">
            <a:off x="8087293" y="3356421"/>
            <a:ext cx="1529147" cy="73168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ED67E5-055E-F0BE-02AA-F5BD3E1C7FEF}"/>
              </a:ext>
            </a:extLst>
          </p:cNvPr>
          <p:cNvCxnSpPr>
            <a:cxnSpLocks/>
          </p:cNvCxnSpPr>
          <p:nvPr/>
        </p:nvCxnSpPr>
        <p:spPr>
          <a:xfrm flipH="1" flipV="1">
            <a:off x="1363044" y="4819630"/>
            <a:ext cx="461693" cy="66761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8FF9D88-0F36-7100-2BBE-C240D7F00F32}"/>
              </a:ext>
            </a:extLst>
          </p:cNvPr>
          <p:cNvCxnSpPr>
            <a:cxnSpLocks/>
            <a:stCxn id="48" idx="0"/>
            <a:endCxn id="39" idx="4"/>
          </p:cNvCxnSpPr>
          <p:nvPr/>
        </p:nvCxnSpPr>
        <p:spPr>
          <a:xfrm flipH="1" flipV="1">
            <a:off x="10830295" y="4819630"/>
            <a:ext cx="523505" cy="67033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16E3089-516A-59C9-989D-A717263C052B}"/>
              </a:ext>
            </a:extLst>
          </p:cNvPr>
          <p:cNvCxnSpPr>
            <a:cxnSpLocks/>
            <a:stCxn id="46" idx="0"/>
            <a:endCxn id="40" idx="4"/>
          </p:cNvCxnSpPr>
          <p:nvPr/>
        </p:nvCxnSpPr>
        <p:spPr>
          <a:xfrm flipH="1" flipV="1">
            <a:off x="8087293" y="4819630"/>
            <a:ext cx="517815" cy="670275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189EE65-7584-D08C-85C5-F6E82D615FFC}"/>
              </a:ext>
            </a:extLst>
          </p:cNvPr>
          <p:cNvCxnSpPr>
            <a:cxnSpLocks/>
            <a:stCxn id="42" idx="0"/>
            <a:endCxn id="8" idx="4"/>
          </p:cNvCxnSpPr>
          <p:nvPr/>
        </p:nvCxnSpPr>
        <p:spPr>
          <a:xfrm flipH="1" flipV="1">
            <a:off x="4104707" y="4819630"/>
            <a:ext cx="464372" cy="6676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092D213-46B4-EAEA-CB2D-01868D212F7D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 flipH="1">
            <a:off x="10378936" y="4819630"/>
            <a:ext cx="451359" cy="6702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B720A6-641F-DA6F-FC8A-C4A3F6520DF0}"/>
              </a:ext>
            </a:extLst>
          </p:cNvPr>
          <p:cNvCxnSpPr>
            <a:cxnSpLocks/>
            <a:stCxn id="40" idx="4"/>
            <a:endCxn id="45" idx="0"/>
          </p:cNvCxnSpPr>
          <p:nvPr/>
        </p:nvCxnSpPr>
        <p:spPr>
          <a:xfrm flipH="1">
            <a:off x="7630244" y="4819630"/>
            <a:ext cx="457049" cy="6702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6992777-69F4-1A12-CFA1-BAB9A262A385}"/>
              </a:ext>
            </a:extLst>
          </p:cNvPr>
          <p:cNvCxnSpPr>
            <a:cxnSpLocks/>
            <a:stCxn id="8" idx="4"/>
            <a:endCxn id="44" idx="0"/>
          </p:cNvCxnSpPr>
          <p:nvPr/>
        </p:nvCxnSpPr>
        <p:spPr>
          <a:xfrm flipH="1">
            <a:off x="3594215" y="4819630"/>
            <a:ext cx="510492" cy="66761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2D2D9D-CF3F-3726-EE33-F80A04B7AEF1}"/>
              </a:ext>
            </a:extLst>
          </p:cNvPr>
          <p:cNvCxnSpPr>
            <a:cxnSpLocks/>
            <a:stCxn id="35" idx="4"/>
            <a:endCxn id="41" idx="0"/>
          </p:cNvCxnSpPr>
          <p:nvPr/>
        </p:nvCxnSpPr>
        <p:spPr>
          <a:xfrm flipH="1">
            <a:off x="845523" y="4819630"/>
            <a:ext cx="516182" cy="67033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CE52D7-F11F-428F-6593-F37BA0256958}"/>
              </a:ext>
            </a:extLst>
          </p:cNvPr>
          <p:cNvSpPr txBox="1"/>
          <p:nvPr/>
        </p:nvSpPr>
        <p:spPr>
          <a:xfrm>
            <a:off x="479762" y="358932"/>
            <a:ext cx="3902233" cy="64633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itka Heading Semibold" pitchFamily="2" charset="0"/>
              </a:rPr>
              <a:t>WHITE </a:t>
            </a:r>
            <a:r>
              <a:rPr lang="en-US" b="0" i="0" dirty="0">
                <a:effectLst/>
                <a:latin typeface="Sitka Heading Semibold" pitchFamily="2" charset="0"/>
                <a:sym typeface="Wingdings" panose="05000000000000000000" pitchFamily="2" charset="2"/>
              </a:rPr>
              <a:t> </a:t>
            </a:r>
            <a:r>
              <a:rPr lang="el-GR" b="0" i="0" dirty="0">
                <a:effectLst/>
                <a:latin typeface="Sitka Heading Semibold" pitchFamily="2" charset="0"/>
              </a:rPr>
              <a:t>α</a:t>
            </a:r>
            <a:r>
              <a:rPr lang="en-US" b="0" i="0" dirty="0">
                <a:effectLst/>
                <a:latin typeface="Sitka Heading Semibold" pitchFamily="2" charset="0"/>
              </a:rPr>
              <a:t> = +∞ (maximize)</a:t>
            </a:r>
            <a:endParaRPr lang="el-GR" b="0" i="0" dirty="0">
              <a:effectLst/>
              <a:latin typeface="Sitka Heading Semibold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itka Heading Semibold" pitchFamily="2" charset="0"/>
              </a:rPr>
              <a:t>BLACK </a:t>
            </a:r>
            <a:r>
              <a:rPr lang="en-US" dirty="0">
                <a:solidFill>
                  <a:schemeClr val="bg1"/>
                </a:solidFill>
                <a:latin typeface="Sitka Heading Semibold" pitchFamily="2" charset="0"/>
                <a:sym typeface="Wingdings" panose="05000000000000000000" pitchFamily="2" charset="2"/>
              </a:rPr>
              <a:t>  </a:t>
            </a:r>
            <a:r>
              <a:rPr lang="el-GR" dirty="0">
                <a:solidFill>
                  <a:schemeClr val="bg1"/>
                </a:solidFill>
                <a:latin typeface="Sitka Heading Semibold" pitchFamily="2" charset="0"/>
              </a:rPr>
              <a:t>β</a:t>
            </a:r>
            <a:r>
              <a:rPr lang="en-US" dirty="0">
                <a:solidFill>
                  <a:schemeClr val="bg1"/>
                </a:solidFill>
                <a:latin typeface="Sitka Heading Semibold" pitchFamily="2" charset="0"/>
              </a:rPr>
              <a:t> = -∞  </a:t>
            </a:r>
            <a:r>
              <a:rPr lang="en-US" b="0" i="0" dirty="0">
                <a:solidFill>
                  <a:schemeClr val="bg1"/>
                </a:solidFill>
                <a:effectLst/>
                <a:latin typeface="Sitka Heading Semibold" pitchFamily="2" charset="0"/>
              </a:rPr>
              <a:t>(minimize)</a:t>
            </a:r>
            <a:endParaRPr lang="el-GR" b="0" i="0" dirty="0">
              <a:solidFill>
                <a:schemeClr val="bg1"/>
              </a:solidFill>
              <a:effectLst/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1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PSEUDOCODE</a:t>
            </a:r>
            <a:endParaRPr lang="en-US" b="1" dirty="0"/>
          </a:p>
        </p:txBody>
      </p:sp>
      <p:sp>
        <p:nvSpPr>
          <p:cNvPr id="28" name="AutoShape 2">
            <a:extLst>
              <a:ext uri="{FF2B5EF4-FFF2-40B4-BE49-F238E27FC236}">
                <a16:creationId xmlns:a16="http://schemas.microsoft.com/office/drawing/2014/main" id="{AA5055A9-F391-0D32-D401-200A6BB369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C61AFC8-B64D-2E3D-D14F-7A82BD717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747" y="1365012"/>
            <a:ext cx="5327293" cy="499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2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3F1E3F45-7E19-3625-1E5C-F9A5EA7FB091}"/>
              </a:ext>
            </a:extLst>
          </p:cNvPr>
          <p:cNvSpPr/>
          <p:nvPr/>
        </p:nvSpPr>
        <p:spPr>
          <a:xfrm>
            <a:off x="3738947" y="4088110"/>
            <a:ext cx="731520" cy="73152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≥5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B118B033-F8DD-0DD3-D703-FAB2EB47F4A7}"/>
              </a:ext>
            </a:extLst>
          </p:cNvPr>
          <p:cNvSpPr/>
          <p:nvPr/>
        </p:nvSpPr>
        <p:spPr>
          <a:xfrm>
            <a:off x="995945" y="4088110"/>
            <a:ext cx="731520" cy="73152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747C198-25D2-1CDB-6D17-972642BFAEF7}"/>
              </a:ext>
            </a:extLst>
          </p:cNvPr>
          <p:cNvSpPr/>
          <p:nvPr/>
        </p:nvSpPr>
        <p:spPr>
          <a:xfrm>
            <a:off x="5730240" y="682098"/>
            <a:ext cx="731520" cy="73152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D62DD830-E79D-1F3A-316A-ECD821A5E853}"/>
              </a:ext>
            </a:extLst>
          </p:cNvPr>
          <p:cNvSpPr/>
          <p:nvPr/>
        </p:nvSpPr>
        <p:spPr>
          <a:xfrm>
            <a:off x="9250679" y="2624901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≤-4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B82317E3-2E71-A16A-4BDA-E143F52CB5EF}"/>
              </a:ext>
            </a:extLst>
          </p:cNvPr>
          <p:cNvSpPr/>
          <p:nvPr/>
        </p:nvSpPr>
        <p:spPr>
          <a:xfrm>
            <a:off x="2391295" y="2624901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D84407B0-23CE-B1FB-C891-D87BEB16616F}"/>
              </a:ext>
            </a:extLst>
          </p:cNvPr>
          <p:cNvSpPr/>
          <p:nvPr/>
        </p:nvSpPr>
        <p:spPr>
          <a:xfrm>
            <a:off x="10464535" y="4088110"/>
            <a:ext cx="731520" cy="73152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54738A08-5ED4-6CF3-E5C4-A872965DC5C7}"/>
              </a:ext>
            </a:extLst>
          </p:cNvPr>
          <p:cNvSpPr/>
          <p:nvPr/>
        </p:nvSpPr>
        <p:spPr>
          <a:xfrm>
            <a:off x="7721533" y="4088110"/>
            <a:ext cx="731520" cy="73152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D43BD3F5-D074-4252-752E-82C6E17D53AD}"/>
              </a:ext>
            </a:extLst>
          </p:cNvPr>
          <p:cNvSpPr/>
          <p:nvPr/>
        </p:nvSpPr>
        <p:spPr>
          <a:xfrm>
            <a:off x="479763" y="5489963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2E01ED9F-9B08-9B19-B3A6-6D051AEE9220}"/>
              </a:ext>
            </a:extLst>
          </p:cNvPr>
          <p:cNvSpPr/>
          <p:nvPr/>
        </p:nvSpPr>
        <p:spPr>
          <a:xfrm>
            <a:off x="4203319" y="5487246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EB2333BC-58DF-A036-73C1-4D9180998E2C}"/>
              </a:ext>
            </a:extLst>
          </p:cNvPr>
          <p:cNvSpPr/>
          <p:nvPr/>
        </p:nvSpPr>
        <p:spPr>
          <a:xfrm>
            <a:off x="1454627" y="5487246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744C3093-339A-AD40-735F-9A5F26764C1E}"/>
              </a:ext>
            </a:extLst>
          </p:cNvPr>
          <p:cNvSpPr/>
          <p:nvPr/>
        </p:nvSpPr>
        <p:spPr>
          <a:xfrm>
            <a:off x="3228455" y="5487246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4D56EB79-651A-6EC8-CCC1-A82F026EC75F}"/>
              </a:ext>
            </a:extLst>
          </p:cNvPr>
          <p:cNvSpPr/>
          <p:nvPr/>
        </p:nvSpPr>
        <p:spPr>
          <a:xfrm>
            <a:off x="7264484" y="5489905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A42F7117-DA84-FFAB-6761-6D11B69511F6}"/>
              </a:ext>
            </a:extLst>
          </p:cNvPr>
          <p:cNvSpPr/>
          <p:nvPr/>
        </p:nvSpPr>
        <p:spPr>
          <a:xfrm>
            <a:off x="8239348" y="5489905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F815F998-A6F3-A2CE-F6CD-3DFEE63F3A6B}"/>
              </a:ext>
            </a:extLst>
          </p:cNvPr>
          <p:cNvSpPr/>
          <p:nvPr/>
        </p:nvSpPr>
        <p:spPr>
          <a:xfrm>
            <a:off x="10013176" y="5489905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1B74D065-7B4E-4C0B-F369-E44CB4A5F402}"/>
              </a:ext>
            </a:extLst>
          </p:cNvPr>
          <p:cNvSpPr/>
          <p:nvPr/>
        </p:nvSpPr>
        <p:spPr>
          <a:xfrm>
            <a:off x="10980717" y="5487246"/>
            <a:ext cx="731520" cy="73152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7AA7BA1-E0B9-8046-214C-F6C021976238}"/>
              </a:ext>
            </a:extLst>
          </p:cNvPr>
          <p:cNvCxnSpPr>
            <a:stCxn id="36" idx="4"/>
            <a:endCxn id="38" idx="0"/>
          </p:cNvCxnSpPr>
          <p:nvPr/>
        </p:nvCxnSpPr>
        <p:spPr>
          <a:xfrm flipH="1">
            <a:off x="2757055" y="1413618"/>
            <a:ext cx="3338945" cy="12112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EF0861C-3AD0-E121-1021-AD3DC6EC9F7F}"/>
              </a:ext>
            </a:extLst>
          </p:cNvPr>
          <p:cNvCxnSpPr>
            <a:cxnSpLocks/>
            <a:stCxn id="36" idx="4"/>
            <a:endCxn id="37" idx="0"/>
          </p:cNvCxnSpPr>
          <p:nvPr/>
        </p:nvCxnSpPr>
        <p:spPr>
          <a:xfrm>
            <a:off x="6096000" y="1413618"/>
            <a:ext cx="3520439" cy="12112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4F7F13B-1984-9784-212C-0DC2FBADB4C8}"/>
              </a:ext>
            </a:extLst>
          </p:cNvPr>
          <p:cNvCxnSpPr>
            <a:cxnSpLocks/>
            <a:stCxn id="8" idx="0"/>
            <a:endCxn id="38" idx="4"/>
          </p:cNvCxnSpPr>
          <p:nvPr/>
        </p:nvCxnSpPr>
        <p:spPr>
          <a:xfrm flipH="1" flipV="1">
            <a:off x="2757055" y="3356421"/>
            <a:ext cx="1347652" cy="7316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301772-02D7-C561-E034-D13F3800C9D5}"/>
              </a:ext>
            </a:extLst>
          </p:cNvPr>
          <p:cNvCxnSpPr>
            <a:cxnSpLocks/>
            <a:stCxn id="39" idx="0"/>
            <a:endCxn id="37" idx="4"/>
          </p:cNvCxnSpPr>
          <p:nvPr/>
        </p:nvCxnSpPr>
        <p:spPr>
          <a:xfrm flipH="1" flipV="1">
            <a:off x="9616439" y="3356421"/>
            <a:ext cx="1213856" cy="7316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2E7D9C-5D6F-7D13-E1EA-5064706BA266}"/>
              </a:ext>
            </a:extLst>
          </p:cNvPr>
          <p:cNvCxnSpPr>
            <a:cxnSpLocks/>
            <a:stCxn id="38" idx="4"/>
            <a:endCxn id="35" idx="0"/>
          </p:cNvCxnSpPr>
          <p:nvPr/>
        </p:nvCxnSpPr>
        <p:spPr>
          <a:xfrm flipH="1">
            <a:off x="1361705" y="3356421"/>
            <a:ext cx="1395350" cy="7316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68E1F2-8715-BEDA-0AAB-E0FA1967C199}"/>
              </a:ext>
            </a:extLst>
          </p:cNvPr>
          <p:cNvCxnSpPr>
            <a:cxnSpLocks/>
            <a:stCxn id="40" idx="0"/>
            <a:endCxn id="37" idx="4"/>
          </p:cNvCxnSpPr>
          <p:nvPr/>
        </p:nvCxnSpPr>
        <p:spPr>
          <a:xfrm flipV="1">
            <a:off x="8087293" y="3356421"/>
            <a:ext cx="1529146" cy="7316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ED67E5-055E-F0BE-02AA-F5BD3E1C7FEF}"/>
              </a:ext>
            </a:extLst>
          </p:cNvPr>
          <p:cNvCxnSpPr>
            <a:cxnSpLocks/>
            <a:stCxn id="43" idx="0"/>
            <a:endCxn id="35" idx="4"/>
          </p:cNvCxnSpPr>
          <p:nvPr/>
        </p:nvCxnSpPr>
        <p:spPr>
          <a:xfrm flipH="1" flipV="1">
            <a:off x="1361705" y="4819630"/>
            <a:ext cx="458682" cy="6676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8FF9D88-0F36-7100-2BBE-C240D7F00F32}"/>
              </a:ext>
            </a:extLst>
          </p:cNvPr>
          <p:cNvCxnSpPr>
            <a:cxnSpLocks/>
            <a:stCxn id="48" idx="0"/>
            <a:endCxn id="39" idx="4"/>
          </p:cNvCxnSpPr>
          <p:nvPr/>
        </p:nvCxnSpPr>
        <p:spPr>
          <a:xfrm flipH="1" flipV="1">
            <a:off x="10830295" y="4819630"/>
            <a:ext cx="516182" cy="6676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16E3089-516A-59C9-989D-A717263C052B}"/>
              </a:ext>
            </a:extLst>
          </p:cNvPr>
          <p:cNvCxnSpPr>
            <a:cxnSpLocks/>
            <a:stCxn id="46" idx="0"/>
            <a:endCxn id="40" idx="4"/>
          </p:cNvCxnSpPr>
          <p:nvPr/>
        </p:nvCxnSpPr>
        <p:spPr>
          <a:xfrm flipH="1" flipV="1">
            <a:off x="8087293" y="4819630"/>
            <a:ext cx="517815" cy="6702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189EE65-7584-D08C-85C5-F6E82D615FFC}"/>
              </a:ext>
            </a:extLst>
          </p:cNvPr>
          <p:cNvCxnSpPr>
            <a:cxnSpLocks/>
            <a:stCxn id="42" idx="0"/>
            <a:endCxn id="8" idx="4"/>
          </p:cNvCxnSpPr>
          <p:nvPr/>
        </p:nvCxnSpPr>
        <p:spPr>
          <a:xfrm flipH="1" flipV="1">
            <a:off x="4104707" y="4819630"/>
            <a:ext cx="464372" cy="6676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092D213-46B4-EAEA-CB2D-01868D212F7D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 flipH="1">
            <a:off x="10378936" y="4819630"/>
            <a:ext cx="451359" cy="6702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B720A6-641F-DA6F-FC8A-C4A3F6520DF0}"/>
              </a:ext>
            </a:extLst>
          </p:cNvPr>
          <p:cNvCxnSpPr>
            <a:cxnSpLocks/>
            <a:stCxn id="40" idx="4"/>
            <a:endCxn id="45" idx="0"/>
          </p:cNvCxnSpPr>
          <p:nvPr/>
        </p:nvCxnSpPr>
        <p:spPr>
          <a:xfrm flipH="1">
            <a:off x="7630244" y="4819630"/>
            <a:ext cx="457049" cy="67027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6992777-69F4-1A12-CFA1-BAB9A262A385}"/>
              </a:ext>
            </a:extLst>
          </p:cNvPr>
          <p:cNvCxnSpPr>
            <a:cxnSpLocks/>
            <a:stCxn id="8" idx="4"/>
            <a:endCxn id="44" idx="0"/>
          </p:cNvCxnSpPr>
          <p:nvPr/>
        </p:nvCxnSpPr>
        <p:spPr>
          <a:xfrm flipH="1">
            <a:off x="3594215" y="4819630"/>
            <a:ext cx="510492" cy="66761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2D2D9D-CF3F-3726-EE33-F80A04B7AEF1}"/>
              </a:ext>
            </a:extLst>
          </p:cNvPr>
          <p:cNvCxnSpPr>
            <a:cxnSpLocks/>
            <a:stCxn id="35" idx="4"/>
            <a:endCxn id="41" idx="0"/>
          </p:cNvCxnSpPr>
          <p:nvPr/>
        </p:nvCxnSpPr>
        <p:spPr>
          <a:xfrm flipH="1">
            <a:off x="845523" y="4819630"/>
            <a:ext cx="516182" cy="67033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CE52D7-F11F-428F-6593-F37BA0256958}"/>
              </a:ext>
            </a:extLst>
          </p:cNvPr>
          <p:cNvSpPr txBox="1"/>
          <p:nvPr/>
        </p:nvSpPr>
        <p:spPr>
          <a:xfrm>
            <a:off x="479762" y="358932"/>
            <a:ext cx="3902233" cy="64633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itka Heading Semibold" pitchFamily="2" charset="0"/>
              </a:rPr>
              <a:t>WHITE </a:t>
            </a:r>
            <a:r>
              <a:rPr lang="en-US" b="0" i="0" dirty="0">
                <a:effectLst/>
                <a:latin typeface="Sitka Heading Semibold" pitchFamily="2" charset="0"/>
                <a:sym typeface="Wingdings" panose="05000000000000000000" pitchFamily="2" charset="2"/>
              </a:rPr>
              <a:t> </a:t>
            </a:r>
            <a:r>
              <a:rPr lang="el-GR" b="0" i="0" dirty="0">
                <a:effectLst/>
                <a:latin typeface="Sitka Heading Semibold" pitchFamily="2" charset="0"/>
              </a:rPr>
              <a:t>α</a:t>
            </a:r>
            <a:r>
              <a:rPr lang="en-US" b="0" i="0" dirty="0">
                <a:effectLst/>
                <a:latin typeface="Sitka Heading Semibold" pitchFamily="2" charset="0"/>
              </a:rPr>
              <a:t> = +∞ (maximize)</a:t>
            </a:r>
            <a:endParaRPr lang="el-GR" b="0" i="0" dirty="0">
              <a:effectLst/>
              <a:latin typeface="Sitka Heading Semibold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itka Heading Semibold" pitchFamily="2" charset="0"/>
              </a:rPr>
              <a:t>BLACK </a:t>
            </a:r>
            <a:r>
              <a:rPr lang="en-US" dirty="0">
                <a:solidFill>
                  <a:schemeClr val="bg1"/>
                </a:solidFill>
                <a:latin typeface="Sitka Heading Semibold" pitchFamily="2" charset="0"/>
                <a:sym typeface="Wingdings" panose="05000000000000000000" pitchFamily="2" charset="2"/>
              </a:rPr>
              <a:t>  </a:t>
            </a:r>
            <a:r>
              <a:rPr lang="el-GR" dirty="0">
                <a:solidFill>
                  <a:schemeClr val="bg1"/>
                </a:solidFill>
                <a:latin typeface="Sitka Heading Semibold" pitchFamily="2" charset="0"/>
              </a:rPr>
              <a:t>β</a:t>
            </a:r>
            <a:r>
              <a:rPr lang="en-US" dirty="0">
                <a:solidFill>
                  <a:schemeClr val="bg1"/>
                </a:solidFill>
                <a:latin typeface="Sitka Heading Semibold" pitchFamily="2" charset="0"/>
              </a:rPr>
              <a:t> = -∞  </a:t>
            </a:r>
            <a:r>
              <a:rPr lang="en-US" b="0" i="0" dirty="0">
                <a:solidFill>
                  <a:schemeClr val="bg1"/>
                </a:solidFill>
                <a:effectLst/>
                <a:latin typeface="Sitka Heading Semibold" pitchFamily="2" charset="0"/>
              </a:rPr>
              <a:t>(minimize)</a:t>
            </a:r>
            <a:endParaRPr lang="el-GR" b="0" i="0" dirty="0">
              <a:solidFill>
                <a:schemeClr val="bg1"/>
              </a:solidFill>
              <a:effectLst/>
              <a:latin typeface="Sitka Heading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AED0FE-5D8F-6A23-5A71-96D6D3C5725B}"/>
              </a:ext>
            </a:extLst>
          </p:cNvPr>
          <p:cNvSpPr/>
          <p:nvPr/>
        </p:nvSpPr>
        <p:spPr>
          <a:xfrm>
            <a:off x="5594465" y="1413618"/>
            <a:ext cx="1003069" cy="5042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= 3</a:t>
            </a:r>
          </a:p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+</a:t>
            </a:r>
            <a:r>
              <a:rPr lang="en-US" dirty="0">
                <a:solidFill>
                  <a:schemeClr val="bg1"/>
                </a:solidFill>
                <a:latin typeface="Sitka Heading Semibold" pitchFamily="2" charset="0"/>
              </a:rPr>
              <a:t>∞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5BBE70-D7DD-D0DF-DE2B-C75F2B9768A7}"/>
              </a:ext>
            </a:extLst>
          </p:cNvPr>
          <p:cNvSpPr/>
          <p:nvPr/>
        </p:nvSpPr>
        <p:spPr>
          <a:xfrm>
            <a:off x="10328760" y="4824973"/>
            <a:ext cx="1003069" cy="5042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809A1E-53CA-A4E1-3074-F5A1493A7818}"/>
              </a:ext>
            </a:extLst>
          </p:cNvPr>
          <p:cNvSpPr/>
          <p:nvPr/>
        </p:nvSpPr>
        <p:spPr>
          <a:xfrm>
            <a:off x="7585758" y="4824973"/>
            <a:ext cx="1003069" cy="5042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= 3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 = +</a:t>
            </a:r>
            <a:r>
              <a:rPr lang="en-US" dirty="0">
                <a:solidFill>
                  <a:schemeClr val="bg1"/>
                </a:solidFill>
                <a:latin typeface="Sitka Heading Semibold" pitchFamily="2" charset="0"/>
              </a:rPr>
              <a:t>∞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6E8FD4-F2FA-F173-3909-5472D5291CE6}"/>
              </a:ext>
            </a:extLst>
          </p:cNvPr>
          <p:cNvSpPr/>
          <p:nvPr/>
        </p:nvSpPr>
        <p:spPr>
          <a:xfrm>
            <a:off x="3604606" y="4815926"/>
            <a:ext cx="1003069" cy="5042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= 5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 =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9ED49F-50AC-504C-E092-71B9799A4A79}"/>
              </a:ext>
            </a:extLst>
          </p:cNvPr>
          <p:cNvSpPr/>
          <p:nvPr/>
        </p:nvSpPr>
        <p:spPr>
          <a:xfrm>
            <a:off x="860170" y="4817820"/>
            <a:ext cx="1003069" cy="5042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= 3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 = +</a:t>
            </a:r>
            <a:r>
              <a:rPr lang="en-US" dirty="0">
                <a:solidFill>
                  <a:schemeClr val="bg1"/>
                </a:solidFill>
                <a:latin typeface="Sitka Heading Semibold" pitchFamily="2" charset="0"/>
              </a:rPr>
              <a:t>∞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798974-0A32-9E4D-3905-946E8DDAFDF6}"/>
              </a:ext>
            </a:extLst>
          </p:cNvPr>
          <p:cNvSpPr/>
          <p:nvPr/>
        </p:nvSpPr>
        <p:spPr>
          <a:xfrm>
            <a:off x="9114905" y="3356420"/>
            <a:ext cx="1003069" cy="504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= 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 = -4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80A9A5-2EC9-2DE0-3A95-14FCEA9C6D8C}"/>
              </a:ext>
            </a:extLst>
          </p:cNvPr>
          <p:cNvSpPr/>
          <p:nvPr/>
        </p:nvSpPr>
        <p:spPr>
          <a:xfrm>
            <a:off x="2255520" y="3356421"/>
            <a:ext cx="1003069" cy="504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= -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∞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 = 3</a:t>
            </a:r>
          </a:p>
        </p:txBody>
      </p:sp>
    </p:spTree>
    <p:extLst>
      <p:ext uri="{BB962C8B-B14F-4D97-AF65-F5344CB8AC3E}">
        <p14:creationId xmlns:p14="http://schemas.microsoft.com/office/powerpoint/2010/main" val="191783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>
            <a:extLst>
              <a:ext uri="{FF2B5EF4-FFF2-40B4-BE49-F238E27FC236}">
                <a16:creationId xmlns:a16="http://schemas.microsoft.com/office/drawing/2014/main" id="{3FB3C754-C1FE-4D2D-9890-A8353F1E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C9CF3-789B-4F9F-8F03-9C35C87C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9A024-2FD1-4C73-AC55-A794E56E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7368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069D1F-6C1F-4FA3-8CCB-EA801E558BE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042A908-4308-42B2-AD36-76827C57E7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2E8E18-726E-43C2-A873-C7E26FC0A9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135</TotalTime>
  <Words>248</Words>
  <Application>Microsoft Office PowerPoint</Application>
  <PresentationFormat>Widescreen</PresentationFormat>
  <Paragraphs>74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Arial</vt:lpstr>
      <vt:lpstr>Calibri</vt:lpstr>
      <vt:lpstr>Century Gothic</vt:lpstr>
      <vt:lpstr>Sitka Heading Semibold</vt:lpstr>
      <vt:lpstr>Times New Roman</vt:lpstr>
      <vt:lpstr>Wingdings 3</vt:lpstr>
      <vt:lpstr>Slice</vt:lpstr>
      <vt:lpstr>Alpha-beta pruning</vt:lpstr>
      <vt:lpstr>APA ITU ALPHA-BETA PRUNING?</vt:lpstr>
      <vt:lpstr>PowerPoint Presentation</vt:lpstr>
      <vt:lpstr>PowerPoint Presentation</vt:lpstr>
      <vt:lpstr>PSEUDOCODE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Alpha-beta pruning</dc:title>
  <dc:creator>danno dhaifullah</dc:creator>
  <cp:lastModifiedBy>danno dhaifullah</cp:lastModifiedBy>
  <cp:revision>1</cp:revision>
  <dcterms:created xsi:type="dcterms:W3CDTF">2023-05-18T12:27:37Z</dcterms:created>
  <dcterms:modified xsi:type="dcterms:W3CDTF">2023-05-18T14:42:57Z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