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x Gyre Termes" charset="1" panose="00000500000000000000"/>
      <p:regular r:id="rId10"/>
    </p:embeddedFont>
    <p:embeddedFont>
      <p:font typeface="Tex Gyre Termes Bold" charset="1" panose="00000800000000000000"/>
      <p:regular r:id="rId11"/>
    </p:embeddedFont>
    <p:embeddedFont>
      <p:font typeface="Tex Gyre Termes Italics" charset="1" panose="00000500000000000000"/>
      <p:regular r:id="rId12"/>
    </p:embeddedFont>
    <p:embeddedFont>
      <p:font typeface="Tex Gyre Termes Bold Italics" charset="1" panose="00000800000000000000"/>
      <p:regular r:id="rId13"/>
    </p:embeddedFont>
    <p:embeddedFont>
      <p:font typeface="Bree Serif" charset="1" panose="020005030400000200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Bold" charset="1" panose="020B08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Light Bold Italics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Extra Bold" charset="1" panose="020B0906030804020204"/>
      <p:regular r:id="rId23"/>
    </p:embeddedFont>
    <p:embeddedFont>
      <p:font typeface="Open Sans Extra Bold Italics" charset="1" panose="020B09060308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02057" y="9370093"/>
            <a:ext cx="6303737" cy="9169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49859" y="8412631"/>
            <a:ext cx="6303737" cy="91690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716768" y="2830875"/>
            <a:ext cx="10854464" cy="158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1"/>
              </a:lnSpc>
            </a:pPr>
            <a:r>
              <a:rPr lang="en-US" sz="9300">
                <a:solidFill>
                  <a:srgbClr val="FFFFFF"/>
                </a:solidFill>
                <a:latin typeface="Bree Serif"/>
              </a:rPr>
              <a:t>8 Queen Puzzle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56" y="9447334"/>
            <a:ext cx="5129312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Helmi Abiyu Mahendra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043" y="8489872"/>
            <a:ext cx="2465189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5025211061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12524" y="4309655"/>
            <a:ext cx="7062953" cy="195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FFFFFF"/>
                </a:solidFill>
                <a:latin typeface="Bree Serif"/>
              </a:rPr>
              <a:t>with</a:t>
            </a:r>
          </a:p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FFFFFF"/>
                </a:solidFill>
                <a:latin typeface="Bree Serif"/>
              </a:rPr>
              <a:t>Local Search Algorith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7435" y="6197114"/>
            <a:ext cx="31331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(Hill Climbing)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4079" y="6101647"/>
            <a:ext cx="7879841" cy="186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44"/>
              </a:lnSpc>
            </a:pPr>
            <a:r>
              <a:rPr lang="en-US" sz="10889">
                <a:solidFill>
                  <a:srgbClr val="FFFFFF"/>
                </a:solidFill>
                <a:latin typeface="Bree Serif"/>
              </a:rPr>
              <a:t>Terimakasih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15809" y="1677755"/>
            <a:ext cx="18563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Sekian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237905" y="2529166"/>
            <a:ext cx="5353160" cy="522866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6559096" cy="95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8"/>
              </a:lnSpc>
            </a:pPr>
            <a:r>
              <a:rPr lang="en-US" sz="5620">
                <a:solidFill>
                  <a:srgbClr val="543366"/>
                </a:solidFill>
                <a:latin typeface="Bree Serif"/>
              </a:rPr>
              <a:t>8 queens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09365"/>
            <a:ext cx="7856738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Bidak queen yang ditempatkan pada posisi tidak saling serang satu sama lain (vertikal, horizontal, dan diagonal)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372447" y="730145"/>
            <a:ext cx="12915553" cy="77020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5556" y="5086350"/>
            <a:ext cx="5096892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RandomConfiguration untuk menciptakan kondisi awal (initial state) secara acak.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063181" y="0"/>
            <a:ext cx="10224819" cy="968375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532" y="2043112"/>
            <a:ext cx="5340064" cy="55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localSearch untuk mencari state dengan nilai heuristic terkecil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terdiri atas generate board, copyState, compare state, get neighbour, dan calculate objective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38910" y="13882"/>
            <a:ext cx="4958264" cy="45169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638910" y="4583030"/>
            <a:ext cx="4958264" cy="50485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597174" y="13882"/>
            <a:ext cx="5690826" cy="50945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484" y="3582987"/>
            <a:ext cx="5340064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getNeighbour untuk menemukan neighbour dengan state optimal sebagai acuan komparasi goal state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69734" y="2316674"/>
            <a:ext cx="10618266" cy="56536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7893" y="4202112"/>
            <a:ext cx="534006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compareState untuk pengecekan kesamaan posisi queen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699596" y="962104"/>
            <a:ext cx="12588404" cy="723833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532" y="1472945"/>
            <a:ext cx="5340064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localSearch untuk mencari state dengan nilai heuristic terkecil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terdiri atas generate board, copyState, compare state, get neighbour, dan calculate objective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387658" y="58310"/>
            <a:ext cx="5533523" cy="463220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387658" y="4748822"/>
            <a:ext cx="5533523" cy="49349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987079" y="0"/>
            <a:ext cx="5300921" cy="469051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987079" y="4690512"/>
            <a:ext cx="5334891" cy="334266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39562"/>
            <a:ext cx="5340064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calcualte objective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untuk pengecekan kondisi apakah ada queen yang saling serang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48937" y="2909579"/>
            <a:ext cx="10380030" cy="446784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7893" y="4202112"/>
            <a:ext cx="5340064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pengulangan dilakukan hingga posisi ratu (current) sudah sesuai dengan optimal neighbour.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DAFdabsGbSI</dc:identifier>
  <dcterms:modified xsi:type="dcterms:W3CDTF">2011-08-01T06:04:30Z</dcterms:modified>
  <cp:revision>1</cp:revision>
  <dc:title>Salinan dari TemplateEnvytia_KatenKyokotsu</dc:title>
</cp:coreProperties>
</file>