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ex Gyre Termes" charset="1" panose="00000500000000000000"/>
      <p:regular r:id="rId10"/>
    </p:embeddedFont>
    <p:embeddedFont>
      <p:font typeface="Tex Gyre Termes Bold" charset="1" panose="00000800000000000000"/>
      <p:regular r:id="rId11"/>
    </p:embeddedFont>
    <p:embeddedFont>
      <p:font typeface="Tex Gyre Termes Italics" charset="1" panose="00000500000000000000"/>
      <p:regular r:id="rId12"/>
    </p:embeddedFont>
    <p:embeddedFont>
      <p:font typeface="Tex Gyre Termes Bold Italics" charset="1" panose="00000800000000000000"/>
      <p:regular r:id="rId13"/>
    </p:embeddedFont>
    <p:embeddedFont>
      <p:font typeface="Bree Serif" charset="1" panose="02000503040000020004"/>
      <p:regular r:id="rId14"/>
    </p:embeddedFont>
    <p:embeddedFont>
      <p:font typeface="Open Sans Light" charset="1" panose="020B0306030504020204"/>
      <p:regular r:id="rId15"/>
    </p:embeddedFont>
    <p:embeddedFont>
      <p:font typeface="Open Sans Light Bold" charset="1" panose="020B0806030504020204"/>
      <p:regular r:id="rId16"/>
    </p:embeddedFont>
    <p:embeddedFont>
      <p:font typeface="Open Sans Light Italics" charset="1" panose="020B0306030504020204"/>
      <p:regular r:id="rId17"/>
    </p:embeddedFont>
    <p:embeddedFont>
      <p:font typeface="Open Sans Light Bold Italics" charset="1" panose="020B0806030504020204"/>
      <p:regular r:id="rId18"/>
    </p:embeddedFont>
    <p:embeddedFont>
      <p:font typeface="Open Sans" charset="1" panose="020B0606030504020204"/>
      <p:regular r:id="rId19"/>
    </p:embeddedFont>
    <p:embeddedFont>
      <p:font typeface="Open Sans Bold" charset="1" panose="020B0806030504020204"/>
      <p:regular r:id="rId20"/>
    </p:embeddedFont>
    <p:embeddedFont>
      <p:font typeface="Open Sans Italics" charset="1" panose="020B0606030504020204"/>
      <p:regular r:id="rId21"/>
    </p:embeddedFont>
    <p:embeddedFont>
      <p:font typeface="Open Sans Bold Italics" charset="1" panose="020B0806030504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402057" y="9370093"/>
            <a:ext cx="6303737" cy="91690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449859" y="8412631"/>
            <a:ext cx="6303737" cy="916907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3716768" y="2830875"/>
            <a:ext cx="10854464" cy="1583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21"/>
              </a:lnSpc>
            </a:pPr>
            <a:r>
              <a:rPr lang="en-US" sz="9300">
                <a:solidFill>
                  <a:srgbClr val="FFFFFF"/>
                </a:solidFill>
                <a:latin typeface="Bree Serif"/>
              </a:rPr>
              <a:t>8 Queen Puzzle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5156" y="9447334"/>
            <a:ext cx="5129312" cy="673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28"/>
              </a:lnSpc>
              <a:spcBef>
                <a:spcPct val="0"/>
              </a:spcBef>
            </a:pPr>
            <a:r>
              <a:rPr lang="en-US" sz="3877">
                <a:solidFill>
                  <a:srgbClr val="543366"/>
                </a:solidFill>
                <a:latin typeface="Bree Serif"/>
              </a:rPr>
              <a:t>Helmi Abiyu Mahendra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5043" y="8489872"/>
            <a:ext cx="2465189" cy="673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28"/>
              </a:lnSpc>
              <a:spcBef>
                <a:spcPct val="0"/>
              </a:spcBef>
            </a:pPr>
            <a:r>
              <a:rPr lang="en-US" sz="3877">
                <a:solidFill>
                  <a:srgbClr val="543366"/>
                </a:solidFill>
                <a:latin typeface="Bree Serif"/>
              </a:rPr>
              <a:t>5025211061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864452" y="5038725"/>
            <a:ext cx="6559096" cy="1954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68"/>
              </a:lnSpc>
            </a:pPr>
            <a:r>
              <a:rPr lang="en-US" sz="5620">
                <a:solidFill>
                  <a:srgbClr val="FFFFFF"/>
                </a:solidFill>
                <a:latin typeface="Bree Serif"/>
              </a:rPr>
              <a:t>with</a:t>
            </a:r>
          </a:p>
          <a:p>
            <a:pPr algn="ctr">
              <a:lnSpc>
                <a:spcPts val="7868"/>
              </a:lnSpc>
            </a:pPr>
            <a:r>
              <a:rPr lang="en-US" sz="5620">
                <a:solidFill>
                  <a:srgbClr val="FFFFFF"/>
                </a:solidFill>
                <a:latin typeface="Bree Serif"/>
              </a:rPr>
              <a:t>Genetic Algorithm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892652" y="9683750"/>
            <a:ext cx="24073304" cy="610860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2685371"/>
            <a:ext cx="10936615" cy="630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543366"/>
                </a:solidFill>
                <a:latin typeface="Bree Serif"/>
              </a:rPr>
              <a:t>8 digit string yang mana posisinya merepersentasikan kolom, dan nilainya sebagai indeks baris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543366"/>
                </a:solidFill>
                <a:latin typeface="Bree Serif"/>
              </a:rPr>
              <a:t>Fungsi fitness sebagai penghitung banyaknya pasangan queen yg tidak saling serang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543366"/>
                </a:solidFill>
                <a:latin typeface="Bree Serif"/>
              </a:rPr>
              <a:t>Selection menggunakan ranking berdasarkan fitness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543366"/>
                </a:solidFill>
                <a:latin typeface="Bree Serif"/>
              </a:rPr>
              <a:t>Single point Crossover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42452" t="38920" r="32108" b="37753"/>
          <a:stretch>
            <a:fillRect/>
          </a:stretch>
        </p:blipFill>
        <p:spPr>
          <a:xfrm flipH="false" flipV="false" rot="0">
            <a:off x="11965315" y="2320609"/>
            <a:ext cx="5649660" cy="5084694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-2025085" y="9607550"/>
            <a:ext cx="1195421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Tex Gyre Termes"/>
              </a:rPr>
              <a:t>Helmi Abiyu Mahendra_5025211061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23925"/>
            <a:ext cx="6559096" cy="952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68"/>
              </a:lnSpc>
            </a:pPr>
            <a:r>
              <a:rPr lang="en-US" sz="5620">
                <a:solidFill>
                  <a:srgbClr val="543366"/>
                </a:solidFill>
                <a:latin typeface="Bree Serif"/>
              </a:rPr>
              <a:t>8 queens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61097" y="7769856"/>
            <a:ext cx="365809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Exp: 6,4,2,0,5,7,1,3 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892652" y="9683750"/>
            <a:ext cx="24073304" cy="610860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6262726" y="0"/>
            <a:ext cx="12025274" cy="971512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611401" y="6404178"/>
            <a:ext cx="3315480" cy="3279572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-2025085" y="9607550"/>
            <a:ext cx="1195421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543366"/>
                </a:solidFill>
                <a:latin typeface="Tex Gyre Termes"/>
              </a:rPr>
              <a:t>Helmi Abiyu Mahendra_5025211061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5556" y="1174561"/>
            <a:ext cx="5987170" cy="368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Open Sans"/>
              </a:rPr>
              <a:t>Fungsi fitness yang digunakan untuk menghitung jumlah pasangan queen yang tidak saling serang secara vertikal, horizontal, dan diagonal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892652" y="9683750"/>
            <a:ext cx="24073304" cy="610860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5615620" y="0"/>
            <a:ext cx="12672380" cy="841217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260370" y="6301102"/>
            <a:ext cx="3370436" cy="3382648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-2025085" y="9607550"/>
            <a:ext cx="1195421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543366"/>
                </a:solidFill>
                <a:latin typeface="Tex Gyre Termes"/>
              </a:rPr>
              <a:t>Helmi Abiyu Mahendra_5025211061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5556" y="971550"/>
            <a:ext cx="5340064" cy="368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Open Sans"/>
              </a:rPr>
              <a:t>Fungsi selection untuk memilih 2 parent dari individu baru yang akan dihasilkan melalui proses crossover berdasarkan rank fitness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892652" y="9683750"/>
            <a:ext cx="24073304" cy="610860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6262726" y="0"/>
            <a:ext cx="12025274" cy="781173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368224" y="7006543"/>
            <a:ext cx="3801833" cy="267720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-2025085" y="9607550"/>
            <a:ext cx="1195421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543366"/>
                </a:solidFill>
                <a:latin typeface="Tex Gyre Termes"/>
              </a:rPr>
              <a:t>Helmi Abiyu Mahendra_5025211061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5556" y="2987486"/>
            <a:ext cx="5987170" cy="306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Open Sans"/>
              </a:rPr>
              <a:t>Fungsi cross_over</a:t>
            </a:r>
          </a:p>
          <a:p>
            <a:pPr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Open Sans"/>
              </a:rPr>
              <a:t>untuk swap pasangan kepala a dan buntut b secara random, maupun sebaliknya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892652" y="9683750"/>
            <a:ext cx="24073304" cy="610860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6262726" y="1295421"/>
            <a:ext cx="12025274" cy="579713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198101" y="6516277"/>
            <a:ext cx="4142080" cy="3167473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-2025085" y="9607550"/>
            <a:ext cx="1195421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543366"/>
                </a:solidFill>
                <a:latin typeface="Tex Gyre Termes"/>
              </a:rPr>
              <a:t>Helmi Abiyu Mahendra_5025211061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5556" y="2987486"/>
            <a:ext cx="5987170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Open Sans"/>
              </a:rPr>
              <a:t>Fungsi mutate untuk swap indeks secara random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54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04079" y="6101647"/>
            <a:ext cx="7879841" cy="1869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244"/>
              </a:lnSpc>
            </a:pPr>
            <a:r>
              <a:rPr lang="en-US" sz="10889">
                <a:solidFill>
                  <a:srgbClr val="FFFFFF"/>
                </a:solidFill>
                <a:latin typeface="Bree Serif"/>
              </a:rPr>
              <a:t>Terimakasih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215809" y="1677755"/>
            <a:ext cx="185638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Open Sans Light"/>
              </a:rPr>
              <a:t>Sekian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DAFdabsGbSI</dc:identifier>
  <dcterms:modified xsi:type="dcterms:W3CDTF">2011-08-01T06:04:30Z</dcterms:modified>
  <cp:revision>1</cp:revision>
  <dc:title>Salinan dari TemplateEnvytia_KatenKyokotsu</dc:title>
</cp:coreProperties>
</file>